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abin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Alata"/>
      <p:regular r:id="rId25"/>
    </p:embeddedFont>
    <p:embeddedFont>
      <p:font typeface="Syne"/>
      <p:regular r:id="rId26"/>
      <p:bold r:id="rId27"/>
    </p:embeddedFont>
    <p:embeddedFont>
      <p:font typeface="PT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yne-regular.fntdata"/><Relationship Id="rId25" Type="http://schemas.openxmlformats.org/officeDocument/2006/relationships/font" Target="fonts/Alata-regular.fntdata"/><Relationship Id="rId28" Type="http://schemas.openxmlformats.org/officeDocument/2006/relationships/font" Target="fonts/PTSans-regular.fntdata"/><Relationship Id="rId27" Type="http://schemas.openxmlformats.org/officeDocument/2006/relationships/font" Target="fonts/Syn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boldItalic.fntdata"/><Relationship Id="rId30" Type="http://schemas.openxmlformats.org/officeDocument/2006/relationships/font" Target="fonts/PT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bin-regular.fntdata"/><Relationship Id="rId16" Type="http://schemas.openxmlformats.org/officeDocument/2006/relationships/slide" Target="slides/slide11.xml"/><Relationship Id="rId19" Type="http://schemas.openxmlformats.org/officeDocument/2006/relationships/font" Target="fonts/Cabin-italic.fntdata"/><Relationship Id="rId18" Type="http://schemas.openxmlformats.org/officeDocument/2006/relationships/font" Target="fonts/Cab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4" name="Google Shape;60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28a13bc8f3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28a13bc8f3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9" name="Google Shape;10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29d4c53116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29d4c53116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0" name="Google Shape;7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3" name="Google Shape;8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9d4c53116a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9d4c53116a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6" name="Google Shape;9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2" name="Google Shape;9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g28a13bc8f3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4" name="Google Shape;1074;g28a13bc8f3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643800" y="1114925"/>
            <a:ext cx="3657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43800" y="3465288"/>
            <a:ext cx="3657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 flipH="1" rot="10800000">
            <a:off x="-2683386" y="4221270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 flipH="1" rot="10800000">
            <a:off x="-2210061" y="-1718005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3149975" y="445603"/>
            <a:ext cx="411349" cy="184407"/>
            <a:chOff x="618844" y="2453599"/>
            <a:chExt cx="483201" cy="216618"/>
          </a:xfrm>
        </p:grpSpPr>
        <p:sp>
          <p:nvSpPr>
            <p:cNvPr id="14" name="Google Shape;14;p2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467443" y="1140162"/>
            <a:ext cx="773303" cy="225968"/>
            <a:chOff x="1884275" y="2014675"/>
            <a:chExt cx="1301200" cy="380225"/>
          </a:xfrm>
        </p:grpSpPr>
        <p:sp>
          <p:nvSpPr>
            <p:cNvPr id="18" name="Google Shape;18;p2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2738625" y="4513503"/>
            <a:ext cx="411349" cy="184407"/>
            <a:chOff x="618844" y="2453599"/>
            <a:chExt cx="483201" cy="216618"/>
          </a:xfrm>
        </p:grpSpPr>
        <p:sp>
          <p:nvSpPr>
            <p:cNvPr id="27" name="Google Shape;27;p2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95250" y="451350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 txBox="1"/>
          <p:nvPr>
            <p:ph type="title"/>
          </p:nvPr>
        </p:nvSpPr>
        <p:spPr>
          <a:xfrm>
            <a:off x="720000" y="44780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5" name="Google Shape;295;p11"/>
          <p:cNvSpPr txBox="1"/>
          <p:nvPr>
            <p:ph idx="1" type="subTitle"/>
          </p:nvPr>
        </p:nvSpPr>
        <p:spPr>
          <a:xfrm>
            <a:off x="710375" y="3259945"/>
            <a:ext cx="25344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11"/>
          <p:cNvSpPr txBox="1"/>
          <p:nvPr>
            <p:ph idx="2" type="subTitle"/>
          </p:nvPr>
        </p:nvSpPr>
        <p:spPr>
          <a:xfrm>
            <a:off x="3304800" y="3259945"/>
            <a:ext cx="25344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11"/>
          <p:cNvSpPr txBox="1"/>
          <p:nvPr>
            <p:ph idx="3" type="subTitle"/>
          </p:nvPr>
        </p:nvSpPr>
        <p:spPr>
          <a:xfrm>
            <a:off x="5899225" y="3259945"/>
            <a:ext cx="25344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11"/>
          <p:cNvSpPr txBox="1"/>
          <p:nvPr>
            <p:ph idx="4" type="subTitle"/>
          </p:nvPr>
        </p:nvSpPr>
        <p:spPr>
          <a:xfrm>
            <a:off x="710375" y="2762950"/>
            <a:ext cx="253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299" name="Google Shape;299;p11"/>
          <p:cNvSpPr txBox="1"/>
          <p:nvPr>
            <p:ph idx="5" type="subTitle"/>
          </p:nvPr>
        </p:nvSpPr>
        <p:spPr>
          <a:xfrm>
            <a:off x="3304800" y="2762950"/>
            <a:ext cx="253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300" name="Google Shape;300;p11"/>
          <p:cNvSpPr txBox="1"/>
          <p:nvPr>
            <p:ph idx="6" type="subTitle"/>
          </p:nvPr>
        </p:nvSpPr>
        <p:spPr>
          <a:xfrm>
            <a:off x="5899225" y="2762950"/>
            <a:ext cx="25344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301" name="Google Shape;301;p11"/>
          <p:cNvSpPr/>
          <p:nvPr/>
        </p:nvSpPr>
        <p:spPr>
          <a:xfrm rot="-9247836">
            <a:off x="7257346" y="4446414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11"/>
          <p:cNvSpPr/>
          <p:nvPr/>
        </p:nvSpPr>
        <p:spPr>
          <a:xfrm rot="1959012">
            <a:off x="-4316417" y="3568483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3" name="Google Shape;303;p11"/>
          <p:cNvGrpSpPr/>
          <p:nvPr/>
        </p:nvGrpSpPr>
        <p:grpSpPr>
          <a:xfrm>
            <a:off x="-143138" y="167235"/>
            <a:ext cx="599314" cy="268671"/>
            <a:chOff x="618844" y="2453599"/>
            <a:chExt cx="483201" cy="216618"/>
          </a:xfrm>
        </p:grpSpPr>
        <p:sp>
          <p:nvSpPr>
            <p:cNvPr id="304" name="Google Shape;304;p11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11"/>
          <p:cNvGrpSpPr/>
          <p:nvPr/>
        </p:nvGrpSpPr>
        <p:grpSpPr>
          <a:xfrm>
            <a:off x="8628312" y="172223"/>
            <a:ext cx="885206" cy="258667"/>
            <a:chOff x="1884275" y="2014675"/>
            <a:chExt cx="1301200" cy="380225"/>
          </a:xfrm>
        </p:grpSpPr>
        <p:sp>
          <p:nvSpPr>
            <p:cNvPr id="308" name="Google Shape;308;p11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6" name="Google Shape;316;p11"/>
          <p:cNvSpPr/>
          <p:nvPr/>
        </p:nvSpPr>
        <p:spPr>
          <a:xfrm>
            <a:off x="-777100" y="325995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"/>
          <p:cNvSpPr txBox="1"/>
          <p:nvPr>
            <p:ph hasCustomPrompt="1" type="title"/>
          </p:nvPr>
        </p:nvSpPr>
        <p:spPr>
          <a:xfrm>
            <a:off x="950175" y="966800"/>
            <a:ext cx="7243800" cy="21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19" name="Google Shape;319;p12"/>
          <p:cNvSpPr txBox="1"/>
          <p:nvPr>
            <p:ph idx="1" type="subTitle"/>
          </p:nvPr>
        </p:nvSpPr>
        <p:spPr>
          <a:xfrm>
            <a:off x="950175" y="3219500"/>
            <a:ext cx="72438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20" name="Google Shape;320;p12"/>
          <p:cNvSpPr/>
          <p:nvPr/>
        </p:nvSpPr>
        <p:spPr>
          <a:xfrm flipH="1" rot="-1959012">
            <a:off x="6105495" y="3536958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2"/>
          <p:cNvSpPr/>
          <p:nvPr/>
        </p:nvSpPr>
        <p:spPr>
          <a:xfrm flipH="1" rot="9247836">
            <a:off x="-4647866" y="-1107361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12"/>
          <p:cNvGrpSpPr/>
          <p:nvPr/>
        </p:nvGrpSpPr>
        <p:grpSpPr>
          <a:xfrm>
            <a:off x="7366087" y="629998"/>
            <a:ext cx="885206" cy="258667"/>
            <a:chOff x="1884275" y="2014675"/>
            <a:chExt cx="1301200" cy="380225"/>
          </a:xfrm>
        </p:grpSpPr>
        <p:sp>
          <p:nvSpPr>
            <p:cNvPr id="323" name="Google Shape;323;p12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2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2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2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2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2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12"/>
          <p:cNvSpPr/>
          <p:nvPr/>
        </p:nvSpPr>
        <p:spPr>
          <a:xfrm>
            <a:off x="720000" y="235238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2" name="Google Shape;332;p12"/>
          <p:cNvGrpSpPr/>
          <p:nvPr/>
        </p:nvGrpSpPr>
        <p:grpSpPr>
          <a:xfrm>
            <a:off x="684687" y="4143135"/>
            <a:ext cx="599314" cy="268671"/>
            <a:chOff x="618844" y="2453599"/>
            <a:chExt cx="483201" cy="216618"/>
          </a:xfrm>
        </p:grpSpPr>
        <p:sp>
          <p:nvSpPr>
            <p:cNvPr id="333" name="Google Shape;333;p12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2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2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12"/>
          <p:cNvGrpSpPr/>
          <p:nvPr/>
        </p:nvGrpSpPr>
        <p:grpSpPr>
          <a:xfrm flipH="1">
            <a:off x="2017461" y="4272477"/>
            <a:ext cx="395345" cy="524114"/>
            <a:chOff x="6157350" y="3137375"/>
            <a:chExt cx="178300" cy="236375"/>
          </a:xfrm>
        </p:grpSpPr>
        <p:sp>
          <p:nvSpPr>
            <p:cNvPr id="337" name="Google Shape;337;p12"/>
            <p:cNvSpPr/>
            <p:nvPr/>
          </p:nvSpPr>
          <p:spPr>
            <a:xfrm>
              <a:off x="6162200" y="3140600"/>
              <a:ext cx="170225" cy="225900"/>
            </a:xfrm>
            <a:custGeom>
              <a:rect b="b" l="l" r="r" t="t"/>
              <a:pathLst>
                <a:path extrusionOk="0" h="9036" w="6809">
                  <a:moveTo>
                    <a:pt x="259" y="1"/>
                  </a:moveTo>
                  <a:lnTo>
                    <a:pt x="162" y="33"/>
                  </a:lnTo>
                  <a:lnTo>
                    <a:pt x="129" y="130"/>
                  </a:lnTo>
                  <a:lnTo>
                    <a:pt x="33" y="162"/>
                  </a:lnTo>
                  <a:lnTo>
                    <a:pt x="0" y="195"/>
                  </a:lnTo>
                  <a:lnTo>
                    <a:pt x="0" y="259"/>
                  </a:lnTo>
                  <a:lnTo>
                    <a:pt x="129" y="1711"/>
                  </a:lnTo>
                  <a:lnTo>
                    <a:pt x="129" y="1776"/>
                  </a:lnTo>
                  <a:lnTo>
                    <a:pt x="291" y="3647"/>
                  </a:lnTo>
                  <a:lnTo>
                    <a:pt x="420" y="5551"/>
                  </a:lnTo>
                  <a:lnTo>
                    <a:pt x="452" y="6422"/>
                  </a:lnTo>
                  <a:lnTo>
                    <a:pt x="452" y="7196"/>
                  </a:lnTo>
                  <a:lnTo>
                    <a:pt x="452" y="7422"/>
                  </a:lnTo>
                  <a:lnTo>
                    <a:pt x="452" y="7487"/>
                  </a:lnTo>
                  <a:lnTo>
                    <a:pt x="452" y="8003"/>
                  </a:lnTo>
                  <a:lnTo>
                    <a:pt x="452" y="8422"/>
                  </a:lnTo>
                  <a:lnTo>
                    <a:pt x="517" y="8874"/>
                  </a:lnTo>
                  <a:lnTo>
                    <a:pt x="549" y="8939"/>
                  </a:lnTo>
                  <a:lnTo>
                    <a:pt x="678" y="8939"/>
                  </a:lnTo>
                  <a:lnTo>
                    <a:pt x="710" y="8971"/>
                  </a:lnTo>
                  <a:lnTo>
                    <a:pt x="775" y="9003"/>
                  </a:lnTo>
                  <a:lnTo>
                    <a:pt x="968" y="8971"/>
                  </a:lnTo>
                  <a:lnTo>
                    <a:pt x="1452" y="9003"/>
                  </a:lnTo>
                  <a:lnTo>
                    <a:pt x="1485" y="9003"/>
                  </a:lnTo>
                  <a:lnTo>
                    <a:pt x="1775" y="9035"/>
                  </a:lnTo>
                  <a:lnTo>
                    <a:pt x="4453" y="9035"/>
                  </a:lnTo>
                  <a:lnTo>
                    <a:pt x="4937" y="9003"/>
                  </a:lnTo>
                  <a:lnTo>
                    <a:pt x="5292" y="8971"/>
                  </a:lnTo>
                  <a:lnTo>
                    <a:pt x="5744" y="8939"/>
                  </a:lnTo>
                  <a:lnTo>
                    <a:pt x="6550" y="8939"/>
                  </a:lnTo>
                  <a:lnTo>
                    <a:pt x="6647" y="8906"/>
                  </a:lnTo>
                  <a:lnTo>
                    <a:pt x="6744" y="8906"/>
                  </a:lnTo>
                  <a:lnTo>
                    <a:pt x="6776" y="8874"/>
                  </a:lnTo>
                  <a:lnTo>
                    <a:pt x="6809" y="8777"/>
                  </a:lnTo>
                  <a:lnTo>
                    <a:pt x="6809" y="8648"/>
                  </a:lnTo>
                  <a:lnTo>
                    <a:pt x="6809" y="8616"/>
                  </a:lnTo>
                  <a:lnTo>
                    <a:pt x="6776" y="8422"/>
                  </a:lnTo>
                  <a:lnTo>
                    <a:pt x="6647" y="6712"/>
                  </a:lnTo>
                  <a:lnTo>
                    <a:pt x="6647" y="6680"/>
                  </a:lnTo>
                  <a:lnTo>
                    <a:pt x="6647" y="6454"/>
                  </a:lnTo>
                  <a:lnTo>
                    <a:pt x="6583" y="5454"/>
                  </a:lnTo>
                  <a:lnTo>
                    <a:pt x="6518" y="4938"/>
                  </a:lnTo>
                  <a:lnTo>
                    <a:pt x="6518" y="4744"/>
                  </a:lnTo>
                  <a:lnTo>
                    <a:pt x="6486" y="4712"/>
                  </a:lnTo>
                  <a:lnTo>
                    <a:pt x="6486" y="4680"/>
                  </a:lnTo>
                  <a:lnTo>
                    <a:pt x="6486" y="4454"/>
                  </a:lnTo>
                  <a:lnTo>
                    <a:pt x="6454" y="4454"/>
                  </a:lnTo>
                  <a:lnTo>
                    <a:pt x="6421" y="3550"/>
                  </a:lnTo>
                  <a:lnTo>
                    <a:pt x="6389" y="2647"/>
                  </a:lnTo>
                  <a:lnTo>
                    <a:pt x="6389" y="2195"/>
                  </a:lnTo>
                  <a:lnTo>
                    <a:pt x="6389" y="2163"/>
                  </a:lnTo>
                  <a:lnTo>
                    <a:pt x="6389" y="1969"/>
                  </a:lnTo>
                  <a:lnTo>
                    <a:pt x="6357" y="1743"/>
                  </a:lnTo>
                  <a:lnTo>
                    <a:pt x="6325" y="1324"/>
                  </a:lnTo>
                  <a:lnTo>
                    <a:pt x="6260" y="937"/>
                  </a:lnTo>
                  <a:lnTo>
                    <a:pt x="6260" y="646"/>
                  </a:lnTo>
                  <a:lnTo>
                    <a:pt x="6260" y="420"/>
                  </a:lnTo>
                  <a:lnTo>
                    <a:pt x="6228" y="356"/>
                  </a:lnTo>
                  <a:lnTo>
                    <a:pt x="6163" y="324"/>
                  </a:lnTo>
                  <a:lnTo>
                    <a:pt x="6099" y="356"/>
                  </a:lnTo>
                  <a:lnTo>
                    <a:pt x="6066" y="388"/>
                  </a:lnTo>
                  <a:lnTo>
                    <a:pt x="6034" y="388"/>
                  </a:lnTo>
                  <a:lnTo>
                    <a:pt x="5937" y="324"/>
                  </a:lnTo>
                  <a:lnTo>
                    <a:pt x="5808" y="291"/>
                  </a:lnTo>
                  <a:lnTo>
                    <a:pt x="5518" y="227"/>
                  </a:lnTo>
                  <a:lnTo>
                    <a:pt x="5002" y="162"/>
                  </a:lnTo>
                  <a:lnTo>
                    <a:pt x="3937" y="98"/>
                  </a:lnTo>
                  <a:lnTo>
                    <a:pt x="2904" y="65"/>
                  </a:lnTo>
                  <a:lnTo>
                    <a:pt x="2517" y="65"/>
                  </a:lnTo>
                  <a:lnTo>
                    <a:pt x="1840" y="33"/>
                  </a:lnTo>
                  <a:lnTo>
                    <a:pt x="1065" y="33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2"/>
            <p:cNvSpPr/>
            <p:nvPr/>
          </p:nvSpPr>
          <p:spPr>
            <a:xfrm>
              <a:off x="6157350" y="3137375"/>
              <a:ext cx="178300" cy="236375"/>
            </a:xfrm>
            <a:custGeom>
              <a:rect b="b" l="l" r="r" t="t"/>
              <a:pathLst>
                <a:path extrusionOk="0" h="9455" w="7132">
                  <a:moveTo>
                    <a:pt x="2776" y="2776"/>
                  </a:moveTo>
                  <a:lnTo>
                    <a:pt x="2389" y="2840"/>
                  </a:lnTo>
                  <a:lnTo>
                    <a:pt x="2324" y="2873"/>
                  </a:lnTo>
                  <a:lnTo>
                    <a:pt x="2324" y="2905"/>
                  </a:lnTo>
                  <a:lnTo>
                    <a:pt x="2356" y="2969"/>
                  </a:lnTo>
                  <a:lnTo>
                    <a:pt x="2389" y="3002"/>
                  </a:lnTo>
                  <a:lnTo>
                    <a:pt x="2776" y="2969"/>
                  </a:lnTo>
                  <a:lnTo>
                    <a:pt x="3873" y="2969"/>
                  </a:lnTo>
                  <a:lnTo>
                    <a:pt x="3937" y="2937"/>
                  </a:lnTo>
                  <a:lnTo>
                    <a:pt x="3937" y="2873"/>
                  </a:lnTo>
                  <a:lnTo>
                    <a:pt x="3905" y="2808"/>
                  </a:lnTo>
                  <a:lnTo>
                    <a:pt x="3841" y="2776"/>
                  </a:lnTo>
                  <a:close/>
                  <a:moveTo>
                    <a:pt x="4454" y="2808"/>
                  </a:moveTo>
                  <a:lnTo>
                    <a:pt x="4389" y="2840"/>
                  </a:lnTo>
                  <a:lnTo>
                    <a:pt x="4357" y="2873"/>
                  </a:lnTo>
                  <a:lnTo>
                    <a:pt x="4357" y="2937"/>
                  </a:lnTo>
                  <a:lnTo>
                    <a:pt x="4421" y="2969"/>
                  </a:lnTo>
                  <a:lnTo>
                    <a:pt x="4744" y="3002"/>
                  </a:lnTo>
                  <a:lnTo>
                    <a:pt x="4808" y="3002"/>
                  </a:lnTo>
                  <a:lnTo>
                    <a:pt x="4808" y="2937"/>
                  </a:lnTo>
                  <a:lnTo>
                    <a:pt x="4808" y="2873"/>
                  </a:lnTo>
                  <a:lnTo>
                    <a:pt x="4744" y="2840"/>
                  </a:lnTo>
                  <a:lnTo>
                    <a:pt x="4454" y="2840"/>
                  </a:lnTo>
                  <a:lnTo>
                    <a:pt x="4454" y="2808"/>
                  </a:lnTo>
                  <a:close/>
                  <a:moveTo>
                    <a:pt x="3905" y="3421"/>
                  </a:moveTo>
                  <a:lnTo>
                    <a:pt x="3389" y="3453"/>
                  </a:lnTo>
                  <a:lnTo>
                    <a:pt x="2356" y="3486"/>
                  </a:lnTo>
                  <a:lnTo>
                    <a:pt x="2292" y="3518"/>
                  </a:lnTo>
                  <a:lnTo>
                    <a:pt x="2259" y="3582"/>
                  </a:lnTo>
                  <a:lnTo>
                    <a:pt x="2292" y="3647"/>
                  </a:lnTo>
                  <a:lnTo>
                    <a:pt x="2356" y="3679"/>
                  </a:lnTo>
                  <a:lnTo>
                    <a:pt x="3389" y="3647"/>
                  </a:lnTo>
                  <a:lnTo>
                    <a:pt x="3905" y="3647"/>
                  </a:lnTo>
                  <a:lnTo>
                    <a:pt x="4421" y="3582"/>
                  </a:lnTo>
                  <a:lnTo>
                    <a:pt x="4486" y="3582"/>
                  </a:lnTo>
                  <a:lnTo>
                    <a:pt x="4486" y="3486"/>
                  </a:lnTo>
                  <a:lnTo>
                    <a:pt x="4486" y="3453"/>
                  </a:lnTo>
                  <a:lnTo>
                    <a:pt x="4389" y="3421"/>
                  </a:lnTo>
                  <a:close/>
                  <a:moveTo>
                    <a:pt x="4260" y="3937"/>
                  </a:moveTo>
                  <a:lnTo>
                    <a:pt x="3841" y="3970"/>
                  </a:lnTo>
                  <a:lnTo>
                    <a:pt x="3389" y="4034"/>
                  </a:lnTo>
                  <a:lnTo>
                    <a:pt x="3324" y="4066"/>
                  </a:lnTo>
                  <a:lnTo>
                    <a:pt x="3324" y="4131"/>
                  </a:lnTo>
                  <a:lnTo>
                    <a:pt x="3357" y="4195"/>
                  </a:lnTo>
                  <a:lnTo>
                    <a:pt x="3421" y="4228"/>
                  </a:lnTo>
                  <a:lnTo>
                    <a:pt x="3841" y="4195"/>
                  </a:lnTo>
                  <a:lnTo>
                    <a:pt x="4260" y="4131"/>
                  </a:lnTo>
                  <a:lnTo>
                    <a:pt x="4325" y="4099"/>
                  </a:lnTo>
                  <a:lnTo>
                    <a:pt x="4357" y="4034"/>
                  </a:lnTo>
                  <a:lnTo>
                    <a:pt x="4325" y="3970"/>
                  </a:lnTo>
                  <a:lnTo>
                    <a:pt x="4260" y="3937"/>
                  </a:lnTo>
                  <a:close/>
                  <a:moveTo>
                    <a:pt x="3002" y="4583"/>
                  </a:moveTo>
                  <a:lnTo>
                    <a:pt x="2518" y="4615"/>
                  </a:lnTo>
                  <a:lnTo>
                    <a:pt x="2001" y="4615"/>
                  </a:lnTo>
                  <a:lnTo>
                    <a:pt x="1937" y="4647"/>
                  </a:lnTo>
                  <a:lnTo>
                    <a:pt x="1905" y="4712"/>
                  </a:lnTo>
                  <a:lnTo>
                    <a:pt x="1937" y="4776"/>
                  </a:lnTo>
                  <a:lnTo>
                    <a:pt x="2001" y="4809"/>
                  </a:lnTo>
                  <a:lnTo>
                    <a:pt x="4066" y="4809"/>
                  </a:lnTo>
                  <a:lnTo>
                    <a:pt x="4099" y="4744"/>
                  </a:lnTo>
                  <a:lnTo>
                    <a:pt x="4066" y="4647"/>
                  </a:lnTo>
                  <a:lnTo>
                    <a:pt x="4002" y="4615"/>
                  </a:lnTo>
                  <a:lnTo>
                    <a:pt x="3776" y="4583"/>
                  </a:lnTo>
                  <a:close/>
                  <a:moveTo>
                    <a:pt x="3486" y="5325"/>
                  </a:moveTo>
                  <a:lnTo>
                    <a:pt x="3453" y="5357"/>
                  </a:lnTo>
                  <a:lnTo>
                    <a:pt x="3421" y="5389"/>
                  </a:lnTo>
                  <a:lnTo>
                    <a:pt x="3453" y="5422"/>
                  </a:lnTo>
                  <a:lnTo>
                    <a:pt x="3486" y="5454"/>
                  </a:lnTo>
                  <a:lnTo>
                    <a:pt x="3744" y="5422"/>
                  </a:lnTo>
                  <a:lnTo>
                    <a:pt x="3776" y="5422"/>
                  </a:lnTo>
                  <a:lnTo>
                    <a:pt x="3808" y="5357"/>
                  </a:lnTo>
                  <a:lnTo>
                    <a:pt x="3776" y="5325"/>
                  </a:lnTo>
                  <a:close/>
                  <a:moveTo>
                    <a:pt x="3227" y="646"/>
                  </a:moveTo>
                  <a:lnTo>
                    <a:pt x="1808" y="678"/>
                  </a:lnTo>
                  <a:lnTo>
                    <a:pt x="1421" y="678"/>
                  </a:lnTo>
                  <a:lnTo>
                    <a:pt x="1324" y="711"/>
                  </a:lnTo>
                  <a:lnTo>
                    <a:pt x="1324" y="775"/>
                  </a:lnTo>
                  <a:lnTo>
                    <a:pt x="1356" y="872"/>
                  </a:lnTo>
                  <a:lnTo>
                    <a:pt x="3776" y="872"/>
                  </a:lnTo>
                  <a:lnTo>
                    <a:pt x="4550" y="904"/>
                  </a:lnTo>
                  <a:lnTo>
                    <a:pt x="5131" y="969"/>
                  </a:lnTo>
                  <a:lnTo>
                    <a:pt x="5422" y="1033"/>
                  </a:lnTo>
                  <a:lnTo>
                    <a:pt x="5680" y="1033"/>
                  </a:lnTo>
                  <a:lnTo>
                    <a:pt x="5712" y="2001"/>
                  </a:lnTo>
                  <a:lnTo>
                    <a:pt x="5744" y="3002"/>
                  </a:lnTo>
                  <a:lnTo>
                    <a:pt x="5841" y="5002"/>
                  </a:lnTo>
                  <a:lnTo>
                    <a:pt x="5938" y="6357"/>
                  </a:lnTo>
                  <a:lnTo>
                    <a:pt x="6002" y="7035"/>
                  </a:lnTo>
                  <a:lnTo>
                    <a:pt x="6067" y="7745"/>
                  </a:lnTo>
                  <a:lnTo>
                    <a:pt x="6099" y="7809"/>
                  </a:lnTo>
                  <a:lnTo>
                    <a:pt x="6164" y="7842"/>
                  </a:lnTo>
                  <a:lnTo>
                    <a:pt x="6228" y="7809"/>
                  </a:lnTo>
                  <a:lnTo>
                    <a:pt x="6260" y="7745"/>
                  </a:lnTo>
                  <a:lnTo>
                    <a:pt x="6228" y="7228"/>
                  </a:lnTo>
                  <a:lnTo>
                    <a:pt x="6228" y="6744"/>
                  </a:lnTo>
                  <a:lnTo>
                    <a:pt x="6164" y="5744"/>
                  </a:lnTo>
                  <a:lnTo>
                    <a:pt x="6002" y="3744"/>
                  </a:lnTo>
                  <a:lnTo>
                    <a:pt x="5938" y="2356"/>
                  </a:lnTo>
                  <a:lnTo>
                    <a:pt x="5873" y="969"/>
                  </a:lnTo>
                  <a:lnTo>
                    <a:pt x="5841" y="937"/>
                  </a:lnTo>
                  <a:lnTo>
                    <a:pt x="5841" y="904"/>
                  </a:lnTo>
                  <a:lnTo>
                    <a:pt x="5776" y="872"/>
                  </a:lnTo>
                  <a:lnTo>
                    <a:pt x="5518" y="808"/>
                  </a:lnTo>
                  <a:lnTo>
                    <a:pt x="5292" y="775"/>
                  </a:lnTo>
                  <a:lnTo>
                    <a:pt x="4808" y="711"/>
                  </a:lnTo>
                  <a:lnTo>
                    <a:pt x="3776" y="646"/>
                  </a:lnTo>
                  <a:close/>
                  <a:moveTo>
                    <a:pt x="969" y="711"/>
                  </a:moveTo>
                  <a:lnTo>
                    <a:pt x="937" y="775"/>
                  </a:lnTo>
                  <a:lnTo>
                    <a:pt x="1001" y="2776"/>
                  </a:lnTo>
                  <a:lnTo>
                    <a:pt x="1066" y="4809"/>
                  </a:lnTo>
                  <a:lnTo>
                    <a:pt x="1162" y="6648"/>
                  </a:lnTo>
                  <a:lnTo>
                    <a:pt x="1195" y="7583"/>
                  </a:lnTo>
                  <a:lnTo>
                    <a:pt x="1227" y="8035"/>
                  </a:lnTo>
                  <a:lnTo>
                    <a:pt x="1291" y="8519"/>
                  </a:lnTo>
                  <a:lnTo>
                    <a:pt x="1291" y="8584"/>
                  </a:lnTo>
                  <a:lnTo>
                    <a:pt x="1388" y="8616"/>
                  </a:lnTo>
                  <a:lnTo>
                    <a:pt x="1453" y="8584"/>
                  </a:lnTo>
                  <a:lnTo>
                    <a:pt x="1453" y="8519"/>
                  </a:lnTo>
                  <a:lnTo>
                    <a:pt x="1453" y="8003"/>
                  </a:lnTo>
                  <a:lnTo>
                    <a:pt x="1453" y="7519"/>
                  </a:lnTo>
                  <a:lnTo>
                    <a:pt x="1388" y="6519"/>
                  </a:lnTo>
                  <a:lnTo>
                    <a:pt x="1291" y="4518"/>
                  </a:lnTo>
                  <a:lnTo>
                    <a:pt x="1130" y="775"/>
                  </a:lnTo>
                  <a:lnTo>
                    <a:pt x="1098" y="711"/>
                  </a:lnTo>
                  <a:close/>
                  <a:moveTo>
                    <a:pt x="3324" y="8293"/>
                  </a:moveTo>
                  <a:lnTo>
                    <a:pt x="2808" y="8326"/>
                  </a:lnTo>
                  <a:lnTo>
                    <a:pt x="2324" y="8390"/>
                  </a:lnTo>
                  <a:lnTo>
                    <a:pt x="1743" y="8487"/>
                  </a:lnTo>
                  <a:lnTo>
                    <a:pt x="1679" y="8551"/>
                  </a:lnTo>
                  <a:lnTo>
                    <a:pt x="1679" y="8616"/>
                  </a:lnTo>
                  <a:lnTo>
                    <a:pt x="1711" y="8648"/>
                  </a:lnTo>
                  <a:lnTo>
                    <a:pt x="1775" y="8648"/>
                  </a:lnTo>
                  <a:lnTo>
                    <a:pt x="1969" y="8616"/>
                  </a:lnTo>
                  <a:lnTo>
                    <a:pt x="2421" y="8551"/>
                  </a:lnTo>
                  <a:lnTo>
                    <a:pt x="3937" y="8551"/>
                  </a:lnTo>
                  <a:lnTo>
                    <a:pt x="4970" y="8584"/>
                  </a:lnTo>
                  <a:lnTo>
                    <a:pt x="5486" y="8616"/>
                  </a:lnTo>
                  <a:lnTo>
                    <a:pt x="5970" y="8616"/>
                  </a:lnTo>
                  <a:lnTo>
                    <a:pt x="6357" y="8584"/>
                  </a:lnTo>
                  <a:lnTo>
                    <a:pt x="6454" y="8551"/>
                  </a:lnTo>
                  <a:lnTo>
                    <a:pt x="6486" y="8487"/>
                  </a:lnTo>
                  <a:lnTo>
                    <a:pt x="6486" y="8455"/>
                  </a:lnTo>
                  <a:lnTo>
                    <a:pt x="6486" y="8390"/>
                  </a:lnTo>
                  <a:lnTo>
                    <a:pt x="6454" y="8358"/>
                  </a:lnTo>
                  <a:lnTo>
                    <a:pt x="6357" y="8326"/>
                  </a:lnTo>
                  <a:lnTo>
                    <a:pt x="5357" y="8326"/>
                  </a:lnTo>
                  <a:lnTo>
                    <a:pt x="4357" y="8293"/>
                  </a:lnTo>
                  <a:close/>
                  <a:moveTo>
                    <a:pt x="1808" y="259"/>
                  </a:moveTo>
                  <a:lnTo>
                    <a:pt x="2647" y="291"/>
                  </a:lnTo>
                  <a:lnTo>
                    <a:pt x="3453" y="356"/>
                  </a:lnTo>
                  <a:lnTo>
                    <a:pt x="3421" y="356"/>
                  </a:lnTo>
                  <a:lnTo>
                    <a:pt x="4873" y="485"/>
                  </a:lnTo>
                  <a:lnTo>
                    <a:pt x="5583" y="517"/>
                  </a:lnTo>
                  <a:lnTo>
                    <a:pt x="6196" y="517"/>
                  </a:lnTo>
                  <a:lnTo>
                    <a:pt x="6325" y="1808"/>
                  </a:lnTo>
                  <a:lnTo>
                    <a:pt x="6422" y="3098"/>
                  </a:lnTo>
                  <a:lnTo>
                    <a:pt x="6551" y="5744"/>
                  </a:lnTo>
                  <a:lnTo>
                    <a:pt x="6680" y="7551"/>
                  </a:lnTo>
                  <a:lnTo>
                    <a:pt x="6777" y="8455"/>
                  </a:lnTo>
                  <a:lnTo>
                    <a:pt x="6809" y="8874"/>
                  </a:lnTo>
                  <a:lnTo>
                    <a:pt x="6841" y="9003"/>
                  </a:lnTo>
                  <a:lnTo>
                    <a:pt x="6648" y="8971"/>
                  </a:lnTo>
                  <a:lnTo>
                    <a:pt x="6325" y="8971"/>
                  </a:lnTo>
                  <a:lnTo>
                    <a:pt x="5680" y="9003"/>
                  </a:lnTo>
                  <a:lnTo>
                    <a:pt x="4389" y="9068"/>
                  </a:lnTo>
                  <a:lnTo>
                    <a:pt x="3098" y="9132"/>
                  </a:lnTo>
                  <a:lnTo>
                    <a:pt x="2453" y="9164"/>
                  </a:lnTo>
                  <a:lnTo>
                    <a:pt x="1808" y="9132"/>
                  </a:lnTo>
                  <a:lnTo>
                    <a:pt x="1291" y="9100"/>
                  </a:lnTo>
                  <a:lnTo>
                    <a:pt x="775" y="9035"/>
                  </a:lnTo>
                  <a:lnTo>
                    <a:pt x="743" y="9035"/>
                  </a:lnTo>
                  <a:lnTo>
                    <a:pt x="743" y="9003"/>
                  </a:lnTo>
                  <a:lnTo>
                    <a:pt x="743" y="8842"/>
                  </a:lnTo>
                  <a:lnTo>
                    <a:pt x="743" y="8519"/>
                  </a:lnTo>
                  <a:lnTo>
                    <a:pt x="711" y="7874"/>
                  </a:lnTo>
                  <a:lnTo>
                    <a:pt x="646" y="6615"/>
                  </a:lnTo>
                  <a:lnTo>
                    <a:pt x="614" y="5357"/>
                  </a:lnTo>
                  <a:lnTo>
                    <a:pt x="549" y="4066"/>
                  </a:lnTo>
                  <a:lnTo>
                    <a:pt x="420" y="2066"/>
                  </a:lnTo>
                  <a:lnTo>
                    <a:pt x="388" y="1614"/>
                  </a:lnTo>
                  <a:lnTo>
                    <a:pt x="323" y="1130"/>
                  </a:lnTo>
                  <a:lnTo>
                    <a:pt x="259" y="711"/>
                  </a:lnTo>
                  <a:lnTo>
                    <a:pt x="227" y="291"/>
                  </a:lnTo>
                  <a:lnTo>
                    <a:pt x="1033" y="259"/>
                  </a:lnTo>
                  <a:close/>
                  <a:moveTo>
                    <a:pt x="807" y="1"/>
                  </a:moveTo>
                  <a:lnTo>
                    <a:pt x="194" y="65"/>
                  </a:lnTo>
                  <a:lnTo>
                    <a:pt x="130" y="65"/>
                  </a:lnTo>
                  <a:lnTo>
                    <a:pt x="33" y="98"/>
                  </a:lnTo>
                  <a:lnTo>
                    <a:pt x="1" y="194"/>
                  </a:lnTo>
                  <a:lnTo>
                    <a:pt x="1" y="485"/>
                  </a:lnTo>
                  <a:lnTo>
                    <a:pt x="33" y="808"/>
                  </a:lnTo>
                  <a:lnTo>
                    <a:pt x="98" y="1388"/>
                  </a:lnTo>
                  <a:lnTo>
                    <a:pt x="162" y="2001"/>
                  </a:lnTo>
                  <a:lnTo>
                    <a:pt x="227" y="2647"/>
                  </a:lnTo>
                  <a:lnTo>
                    <a:pt x="323" y="5260"/>
                  </a:lnTo>
                  <a:lnTo>
                    <a:pt x="356" y="6196"/>
                  </a:lnTo>
                  <a:lnTo>
                    <a:pt x="356" y="7196"/>
                  </a:lnTo>
                  <a:lnTo>
                    <a:pt x="388" y="8164"/>
                  </a:lnTo>
                  <a:lnTo>
                    <a:pt x="420" y="8648"/>
                  </a:lnTo>
                  <a:lnTo>
                    <a:pt x="453" y="8906"/>
                  </a:lnTo>
                  <a:lnTo>
                    <a:pt x="517" y="9164"/>
                  </a:lnTo>
                  <a:lnTo>
                    <a:pt x="549" y="9229"/>
                  </a:lnTo>
                  <a:lnTo>
                    <a:pt x="646" y="9229"/>
                  </a:lnTo>
                  <a:lnTo>
                    <a:pt x="678" y="9261"/>
                  </a:lnTo>
                  <a:lnTo>
                    <a:pt x="711" y="9294"/>
                  </a:lnTo>
                  <a:lnTo>
                    <a:pt x="1356" y="9358"/>
                  </a:lnTo>
                  <a:lnTo>
                    <a:pt x="2001" y="9423"/>
                  </a:lnTo>
                  <a:lnTo>
                    <a:pt x="2647" y="9455"/>
                  </a:lnTo>
                  <a:lnTo>
                    <a:pt x="3292" y="9455"/>
                  </a:lnTo>
                  <a:lnTo>
                    <a:pt x="4583" y="9423"/>
                  </a:lnTo>
                  <a:lnTo>
                    <a:pt x="5873" y="9390"/>
                  </a:lnTo>
                  <a:lnTo>
                    <a:pt x="6422" y="9390"/>
                  </a:lnTo>
                  <a:lnTo>
                    <a:pt x="6712" y="9358"/>
                  </a:lnTo>
                  <a:lnTo>
                    <a:pt x="6874" y="9326"/>
                  </a:lnTo>
                  <a:lnTo>
                    <a:pt x="6906" y="9326"/>
                  </a:lnTo>
                  <a:lnTo>
                    <a:pt x="6938" y="9390"/>
                  </a:lnTo>
                  <a:lnTo>
                    <a:pt x="7003" y="9423"/>
                  </a:lnTo>
                  <a:lnTo>
                    <a:pt x="7099" y="9390"/>
                  </a:lnTo>
                  <a:lnTo>
                    <a:pt x="7099" y="9326"/>
                  </a:lnTo>
                  <a:lnTo>
                    <a:pt x="7132" y="9294"/>
                  </a:lnTo>
                  <a:lnTo>
                    <a:pt x="7067" y="8648"/>
                  </a:lnTo>
                  <a:lnTo>
                    <a:pt x="7003" y="7971"/>
                  </a:lnTo>
                  <a:lnTo>
                    <a:pt x="6906" y="6648"/>
                  </a:lnTo>
                  <a:lnTo>
                    <a:pt x="6744" y="4002"/>
                  </a:lnTo>
                  <a:lnTo>
                    <a:pt x="6615" y="2227"/>
                  </a:lnTo>
                  <a:lnTo>
                    <a:pt x="6454" y="453"/>
                  </a:lnTo>
                  <a:lnTo>
                    <a:pt x="6422" y="388"/>
                  </a:lnTo>
                  <a:lnTo>
                    <a:pt x="6422" y="356"/>
                  </a:lnTo>
                  <a:lnTo>
                    <a:pt x="6390" y="356"/>
                  </a:lnTo>
                  <a:lnTo>
                    <a:pt x="6357" y="291"/>
                  </a:lnTo>
                  <a:lnTo>
                    <a:pt x="6325" y="291"/>
                  </a:lnTo>
                  <a:lnTo>
                    <a:pt x="5712" y="227"/>
                  </a:lnTo>
                  <a:lnTo>
                    <a:pt x="5099" y="194"/>
                  </a:lnTo>
                  <a:lnTo>
                    <a:pt x="3873" y="98"/>
                  </a:lnTo>
                  <a:lnTo>
                    <a:pt x="2776" y="33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9" name="Google Shape;339;p12"/>
          <p:cNvGrpSpPr/>
          <p:nvPr/>
        </p:nvGrpSpPr>
        <p:grpSpPr>
          <a:xfrm flipH="1">
            <a:off x="2629965" y="4485525"/>
            <a:ext cx="237972" cy="300555"/>
            <a:chOff x="5505575" y="3076875"/>
            <a:chExt cx="107325" cy="135550"/>
          </a:xfrm>
        </p:grpSpPr>
        <p:sp>
          <p:nvSpPr>
            <p:cNvPr id="340" name="Google Shape;340;p12"/>
            <p:cNvSpPr/>
            <p:nvPr/>
          </p:nvSpPr>
          <p:spPr>
            <a:xfrm>
              <a:off x="5517675" y="3134975"/>
              <a:ext cx="81500" cy="71800"/>
            </a:xfrm>
            <a:custGeom>
              <a:rect b="b" l="l" r="r" t="t"/>
              <a:pathLst>
                <a:path extrusionOk="0" h="2872" w="3260">
                  <a:moveTo>
                    <a:pt x="1711" y="0"/>
                  </a:moveTo>
                  <a:lnTo>
                    <a:pt x="1549" y="32"/>
                  </a:lnTo>
                  <a:lnTo>
                    <a:pt x="1388" y="65"/>
                  </a:lnTo>
                  <a:lnTo>
                    <a:pt x="1356" y="65"/>
                  </a:lnTo>
                  <a:lnTo>
                    <a:pt x="1195" y="161"/>
                  </a:lnTo>
                  <a:lnTo>
                    <a:pt x="1162" y="161"/>
                  </a:lnTo>
                  <a:lnTo>
                    <a:pt x="1065" y="97"/>
                  </a:lnTo>
                  <a:lnTo>
                    <a:pt x="936" y="65"/>
                  </a:lnTo>
                  <a:lnTo>
                    <a:pt x="775" y="65"/>
                  </a:lnTo>
                  <a:lnTo>
                    <a:pt x="678" y="97"/>
                  </a:lnTo>
                  <a:lnTo>
                    <a:pt x="581" y="161"/>
                  </a:lnTo>
                  <a:lnTo>
                    <a:pt x="485" y="226"/>
                  </a:lnTo>
                  <a:lnTo>
                    <a:pt x="323" y="420"/>
                  </a:lnTo>
                  <a:lnTo>
                    <a:pt x="291" y="549"/>
                  </a:lnTo>
                  <a:lnTo>
                    <a:pt x="130" y="678"/>
                  </a:lnTo>
                  <a:lnTo>
                    <a:pt x="33" y="871"/>
                  </a:lnTo>
                  <a:lnTo>
                    <a:pt x="1" y="1000"/>
                  </a:lnTo>
                  <a:lnTo>
                    <a:pt x="1" y="1129"/>
                  </a:lnTo>
                  <a:lnTo>
                    <a:pt x="65" y="1258"/>
                  </a:lnTo>
                  <a:lnTo>
                    <a:pt x="33" y="1355"/>
                  </a:lnTo>
                  <a:lnTo>
                    <a:pt x="1" y="1484"/>
                  </a:lnTo>
                  <a:lnTo>
                    <a:pt x="33" y="1581"/>
                  </a:lnTo>
                  <a:lnTo>
                    <a:pt x="65" y="1678"/>
                  </a:lnTo>
                  <a:lnTo>
                    <a:pt x="130" y="1742"/>
                  </a:lnTo>
                  <a:lnTo>
                    <a:pt x="162" y="1775"/>
                  </a:lnTo>
                  <a:lnTo>
                    <a:pt x="194" y="1807"/>
                  </a:lnTo>
                  <a:lnTo>
                    <a:pt x="227" y="1807"/>
                  </a:lnTo>
                  <a:lnTo>
                    <a:pt x="291" y="1839"/>
                  </a:lnTo>
                  <a:lnTo>
                    <a:pt x="259" y="1871"/>
                  </a:lnTo>
                  <a:lnTo>
                    <a:pt x="227" y="1936"/>
                  </a:lnTo>
                  <a:lnTo>
                    <a:pt x="194" y="2130"/>
                  </a:lnTo>
                  <a:lnTo>
                    <a:pt x="194" y="2323"/>
                  </a:lnTo>
                  <a:lnTo>
                    <a:pt x="259" y="2420"/>
                  </a:lnTo>
                  <a:lnTo>
                    <a:pt x="291" y="2485"/>
                  </a:lnTo>
                  <a:lnTo>
                    <a:pt x="420" y="2581"/>
                  </a:lnTo>
                  <a:lnTo>
                    <a:pt x="420" y="2614"/>
                  </a:lnTo>
                  <a:lnTo>
                    <a:pt x="452" y="2710"/>
                  </a:lnTo>
                  <a:lnTo>
                    <a:pt x="517" y="2775"/>
                  </a:lnTo>
                  <a:lnTo>
                    <a:pt x="775" y="2839"/>
                  </a:lnTo>
                  <a:lnTo>
                    <a:pt x="1033" y="2872"/>
                  </a:lnTo>
                  <a:lnTo>
                    <a:pt x="1646" y="2872"/>
                  </a:lnTo>
                  <a:lnTo>
                    <a:pt x="2163" y="2839"/>
                  </a:lnTo>
                  <a:lnTo>
                    <a:pt x="2679" y="2775"/>
                  </a:lnTo>
                  <a:lnTo>
                    <a:pt x="2743" y="2775"/>
                  </a:lnTo>
                  <a:lnTo>
                    <a:pt x="2808" y="2743"/>
                  </a:lnTo>
                  <a:lnTo>
                    <a:pt x="2905" y="2710"/>
                  </a:lnTo>
                  <a:lnTo>
                    <a:pt x="3066" y="2581"/>
                  </a:lnTo>
                  <a:lnTo>
                    <a:pt x="3131" y="2452"/>
                  </a:lnTo>
                  <a:lnTo>
                    <a:pt x="3163" y="2355"/>
                  </a:lnTo>
                  <a:lnTo>
                    <a:pt x="3163" y="2259"/>
                  </a:lnTo>
                  <a:lnTo>
                    <a:pt x="3163" y="2162"/>
                  </a:lnTo>
                  <a:lnTo>
                    <a:pt x="3195" y="2130"/>
                  </a:lnTo>
                  <a:lnTo>
                    <a:pt x="3227" y="2001"/>
                  </a:lnTo>
                  <a:lnTo>
                    <a:pt x="3227" y="1968"/>
                  </a:lnTo>
                  <a:lnTo>
                    <a:pt x="3227" y="1839"/>
                  </a:lnTo>
                  <a:lnTo>
                    <a:pt x="3227" y="1678"/>
                  </a:lnTo>
                  <a:lnTo>
                    <a:pt x="3163" y="1549"/>
                  </a:lnTo>
                  <a:lnTo>
                    <a:pt x="3227" y="1291"/>
                  </a:lnTo>
                  <a:lnTo>
                    <a:pt x="3260" y="1033"/>
                  </a:lnTo>
                  <a:lnTo>
                    <a:pt x="3195" y="774"/>
                  </a:lnTo>
                  <a:lnTo>
                    <a:pt x="3195" y="710"/>
                  </a:lnTo>
                  <a:lnTo>
                    <a:pt x="3163" y="710"/>
                  </a:lnTo>
                  <a:lnTo>
                    <a:pt x="3131" y="581"/>
                  </a:lnTo>
                  <a:lnTo>
                    <a:pt x="3098" y="452"/>
                  </a:lnTo>
                  <a:lnTo>
                    <a:pt x="3001" y="355"/>
                  </a:lnTo>
                  <a:lnTo>
                    <a:pt x="2905" y="290"/>
                  </a:lnTo>
                  <a:lnTo>
                    <a:pt x="2776" y="258"/>
                  </a:lnTo>
                  <a:lnTo>
                    <a:pt x="2711" y="258"/>
                  </a:lnTo>
                  <a:lnTo>
                    <a:pt x="2647" y="161"/>
                  </a:lnTo>
                  <a:lnTo>
                    <a:pt x="2550" y="97"/>
                  </a:lnTo>
                  <a:lnTo>
                    <a:pt x="2388" y="32"/>
                  </a:lnTo>
                  <a:lnTo>
                    <a:pt x="2292" y="0"/>
                  </a:lnTo>
                  <a:lnTo>
                    <a:pt x="2163" y="32"/>
                  </a:lnTo>
                  <a:lnTo>
                    <a:pt x="2001" y="65"/>
                  </a:lnTo>
                  <a:lnTo>
                    <a:pt x="2001" y="97"/>
                  </a:lnTo>
                  <a:lnTo>
                    <a:pt x="1937" y="65"/>
                  </a:lnTo>
                  <a:lnTo>
                    <a:pt x="1743" y="32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2"/>
            <p:cNvSpPr/>
            <p:nvPr/>
          </p:nvSpPr>
          <p:spPr>
            <a:xfrm>
              <a:off x="5505575" y="3076875"/>
              <a:ext cx="107325" cy="135550"/>
            </a:xfrm>
            <a:custGeom>
              <a:rect b="b" l="l" r="r" t="t"/>
              <a:pathLst>
                <a:path extrusionOk="0" h="5422" w="4293">
                  <a:moveTo>
                    <a:pt x="2679" y="130"/>
                  </a:moveTo>
                  <a:lnTo>
                    <a:pt x="2872" y="162"/>
                  </a:lnTo>
                  <a:lnTo>
                    <a:pt x="3034" y="194"/>
                  </a:lnTo>
                  <a:lnTo>
                    <a:pt x="3098" y="227"/>
                  </a:lnTo>
                  <a:lnTo>
                    <a:pt x="3131" y="259"/>
                  </a:lnTo>
                  <a:lnTo>
                    <a:pt x="3163" y="259"/>
                  </a:lnTo>
                  <a:lnTo>
                    <a:pt x="3163" y="291"/>
                  </a:lnTo>
                  <a:lnTo>
                    <a:pt x="3163" y="485"/>
                  </a:lnTo>
                  <a:lnTo>
                    <a:pt x="3163" y="582"/>
                  </a:lnTo>
                  <a:lnTo>
                    <a:pt x="2905" y="549"/>
                  </a:lnTo>
                  <a:lnTo>
                    <a:pt x="2937" y="485"/>
                  </a:lnTo>
                  <a:lnTo>
                    <a:pt x="2937" y="356"/>
                  </a:lnTo>
                  <a:lnTo>
                    <a:pt x="2905" y="291"/>
                  </a:lnTo>
                  <a:lnTo>
                    <a:pt x="2808" y="291"/>
                  </a:lnTo>
                  <a:lnTo>
                    <a:pt x="2808" y="356"/>
                  </a:lnTo>
                  <a:lnTo>
                    <a:pt x="2808" y="517"/>
                  </a:lnTo>
                  <a:lnTo>
                    <a:pt x="2840" y="549"/>
                  </a:lnTo>
                  <a:lnTo>
                    <a:pt x="2679" y="549"/>
                  </a:lnTo>
                  <a:lnTo>
                    <a:pt x="2679" y="517"/>
                  </a:lnTo>
                  <a:lnTo>
                    <a:pt x="2679" y="324"/>
                  </a:lnTo>
                  <a:lnTo>
                    <a:pt x="2647" y="291"/>
                  </a:lnTo>
                  <a:lnTo>
                    <a:pt x="2614" y="259"/>
                  </a:lnTo>
                  <a:lnTo>
                    <a:pt x="2550" y="291"/>
                  </a:lnTo>
                  <a:lnTo>
                    <a:pt x="2550" y="324"/>
                  </a:lnTo>
                  <a:lnTo>
                    <a:pt x="2550" y="517"/>
                  </a:lnTo>
                  <a:lnTo>
                    <a:pt x="2582" y="549"/>
                  </a:lnTo>
                  <a:lnTo>
                    <a:pt x="2324" y="582"/>
                  </a:lnTo>
                  <a:lnTo>
                    <a:pt x="1808" y="646"/>
                  </a:lnTo>
                  <a:lnTo>
                    <a:pt x="1711" y="646"/>
                  </a:lnTo>
                  <a:lnTo>
                    <a:pt x="1711" y="614"/>
                  </a:lnTo>
                  <a:lnTo>
                    <a:pt x="1711" y="453"/>
                  </a:lnTo>
                  <a:lnTo>
                    <a:pt x="1711" y="356"/>
                  </a:lnTo>
                  <a:lnTo>
                    <a:pt x="1743" y="324"/>
                  </a:lnTo>
                  <a:lnTo>
                    <a:pt x="1775" y="291"/>
                  </a:lnTo>
                  <a:lnTo>
                    <a:pt x="1872" y="227"/>
                  </a:lnTo>
                  <a:lnTo>
                    <a:pt x="2130" y="162"/>
                  </a:lnTo>
                  <a:lnTo>
                    <a:pt x="2485" y="130"/>
                  </a:lnTo>
                  <a:close/>
                  <a:moveTo>
                    <a:pt x="2711" y="904"/>
                  </a:moveTo>
                  <a:lnTo>
                    <a:pt x="2679" y="969"/>
                  </a:lnTo>
                  <a:lnTo>
                    <a:pt x="2711" y="1130"/>
                  </a:lnTo>
                  <a:lnTo>
                    <a:pt x="2711" y="1162"/>
                  </a:lnTo>
                  <a:lnTo>
                    <a:pt x="2776" y="1195"/>
                  </a:lnTo>
                  <a:lnTo>
                    <a:pt x="2808" y="1162"/>
                  </a:lnTo>
                  <a:lnTo>
                    <a:pt x="2808" y="1130"/>
                  </a:lnTo>
                  <a:lnTo>
                    <a:pt x="2808" y="969"/>
                  </a:lnTo>
                  <a:lnTo>
                    <a:pt x="2776" y="904"/>
                  </a:lnTo>
                  <a:close/>
                  <a:moveTo>
                    <a:pt x="1646" y="1033"/>
                  </a:moveTo>
                  <a:lnTo>
                    <a:pt x="1614" y="1098"/>
                  </a:lnTo>
                  <a:lnTo>
                    <a:pt x="1614" y="1195"/>
                  </a:lnTo>
                  <a:lnTo>
                    <a:pt x="1614" y="1292"/>
                  </a:lnTo>
                  <a:lnTo>
                    <a:pt x="1679" y="1356"/>
                  </a:lnTo>
                  <a:lnTo>
                    <a:pt x="1775" y="1388"/>
                  </a:lnTo>
                  <a:lnTo>
                    <a:pt x="1840" y="1388"/>
                  </a:lnTo>
                  <a:lnTo>
                    <a:pt x="1872" y="1324"/>
                  </a:lnTo>
                  <a:lnTo>
                    <a:pt x="1872" y="1292"/>
                  </a:lnTo>
                  <a:lnTo>
                    <a:pt x="1808" y="1259"/>
                  </a:lnTo>
                  <a:lnTo>
                    <a:pt x="1808" y="1227"/>
                  </a:lnTo>
                  <a:lnTo>
                    <a:pt x="1743" y="1227"/>
                  </a:lnTo>
                  <a:lnTo>
                    <a:pt x="1743" y="1195"/>
                  </a:lnTo>
                  <a:lnTo>
                    <a:pt x="1743" y="1162"/>
                  </a:lnTo>
                  <a:lnTo>
                    <a:pt x="1743" y="1130"/>
                  </a:lnTo>
                  <a:lnTo>
                    <a:pt x="1743" y="1066"/>
                  </a:lnTo>
                  <a:lnTo>
                    <a:pt x="1711" y="1033"/>
                  </a:lnTo>
                  <a:close/>
                  <a:moveTo>
                    <a:pt x="3066" y="1033"/>
                  </a:moveTo>
                  <a:lnTo>
                    <a:pt x="3034" y="1066"/>
                  </a:lnTo>
                  <a:lnTo>
                    <a:pt x="3001" y="1130"/>
                  </a:lnTo>
                  <a:lnTo>
                    <a:pt x="2969" y="1195"/>
                  </a:lnTo>
                  <a:lnTo>
                    <a:pt x="2937" y="1227"/>
                  </a:lnTo>
                  <a:lnTo>
                    <a:pt x="2840" y="1292"/>
                  </a:lnTo>
                  <a:lnTo>
                    <a:pt x="2647" y="1324"/>
                  </a:lnTo>
                  <a:lnTo>
                    <a:pt x="2453" y="1356"/>
                  </a:lnTo>
                  <a:lnTo>
                    <a:pt x="2259" y="1324"/>
                  </a:lnTo>
                  <a:lnTo>
                    <a:pt x="2163" y="1324"/>
                  </a:lnTo>
                  <a:lnTo>
                    <a:pt x="2163" y="1356"/>
                  </a:lnTo>
                  <a:lnTo>
                    <a:pt x="2163" y="1388"/>
                  </a:lnTo>
                  <a:lnTo>
                    <a:pt x="2195" y="1421"/>
                  </a:lnTo>
                  <a:lnTo>
                    <a:pt x="2453" y="1453"/>
                  </a:lnTo>
                  <a:lnTo>
                    <a:pt x="2743" y="1421"/>
                  </a:lnTo>
                  <a:lnTo>
                    <a:pt x="2872" y="1388"/>
                  </a:lnTo>
                  <a:lnTo>
                    <a:pt x="2969" y="1324"/>
                  </a:lnTo>
                  <a:lnTo>
                    <a:pt x="3066" y="1227"/>
                  </a:lnTo>
                  <a:lnTo>
                    <a:pt x="3098" y="1098"/>
                  </a:lnTo>
                  <a:lnTo>
                    <a:pt x="3098" y="1066"/>
                  </a:lnTo>
                  <a:lnTo>
                    <a:pt x="3066" y="1033"/>
                  </a:lnTo>
                  <a:close/>
                  <a:moveTo>
                    <a:pt x="2066" y="2292"/>
                  </a:moveTo>
                  <a:lnTo>
                    <a:pt x="2033" y="2324"/>
                  </a:lnTo>
                  <a:lnTo>
                    <a:pt x="1969" y="2324"/>
                  </a:lnTo>
                  <a:lnTo>
                    <a:pt x="1872" y="2421"/>
                  </a:lnTo>
                  <a:lnTo>
                    <a:pt x="1840" y="2485"/>
                  </a:lnTo>
                  <a:lnTo>
                    <a:pt x="1872" y="2550"/>
                  </a:lnTo>
                  <a:lnTo>
                    <a:pt x="1937" y="2582"/>
                  </a:lnTo>
                  <a:lnTo>
                    <a:pt x="2001" y="2550"/>
                  </a:lnTo>
                  <a:lnTo>
                    <a:pt x="2033" y="2518"/>
                  </a:lnTo>
                  <a:lnTo>
                    <a:pt x="2066" y="2485"/>
                  </a:lnTo>
                  <a:lnTo>
                    <a:pt x="2098" y="2485"/>
                  </a:lnTo>
                  <a:lnTo>
                    <a:pt x="2098" y="2518"/>
                  </a:lnTo>
                  <a:lnTo>
                    <a:pt x="2130" y="2518"/>
                  </a:lnTo>
                  <a:lnTo>
                    <a:pt x="2195" y="2550"/>
                  </a:lnTo>
                  <a:lnTo>
                    <a:pt x="2227" y="2550"/>
                  </a:lnTo>
                  <a:lnTo>
                    <a:pt x="2292" y="2485"/>
                  </a:lnTo>
                  <a:lnTo>
                    <a:pt x="2259" y="2421"/>
                  </a:lnTo>
                  <a:lnTo>
                    <a:pt x="2227" y="2389"/>
                  </a:lnTo>
                  <a:lnTo>
                    <a:pt x="2195" y="2324"/>
                  </a:lnTo>
                  <a:lnTo>
                    <a:pt x="2098" y="2292"/>
                  </a:lnTo>
                  <a:close/>
                  <a:moveTo>
                    <a:pt x="2485" y="2356"/>
                  </a:moveTo>
                  <a:lnTo>
                    <a:pt x="2453" y="2389"/>
                  </a:lnTo>
                  <a:lnTo>
                    <a:pt x="2388" y="2421"/>
                  </a:lnTo>
                  <a:lnTo>
                    <a:pt x="2356" y="2453"/>
                  </a:lnTo>
                  <a:lnTo>
                    <a:pt x="2324" y="2518"/>
                  </a:lnTo>
                  <a:lnTo>
                    <a:pt x="2324" y="2550"/>
                  </a:lnTo>
                  <a:lnTo>
                    <a:pt x="2324" y="2582"/>
                  </a:lnTo>
                  <a:lnTo>
                    <a:pt x="2356" y="2582"/>
                  </a:lnTo>
                  <a:lnTo>
                    <a:pt x="2388" y="2550"/>
                  </a:lnTo>
                  <a:lnTo>
                    <a:pt x="2421" y="2518"/>
                  </a:lnTo>
                  <a:lnTo>
                    <a:pt x="2453" y="2485"/>
                  </a:lnTo>
                  <a:lnTo>
                    <a:pt x="2517" y="2453"/>
                  </a:lnTo>
                  <a:lnTo>
                    <a:pt x="2550" y="2421"/>
                  </a:lnTo>
                  <a:lnTo>
                    <a:pt x="2550" y="2389"/>
                  </a:lnTo>
                  <a:lnTo>
                    <a:pt x="2517" y="2356"/>
                  </a:lnTo>
                  <a:close/>
                  <a:moveTo>
                    <a:pt x="3001" y="2324"/>
                  </a:moveTo>
                  <a:lnTo>
                    <a:pt x="2937" y="2356"/>
                  </a:lnTo>
                  <a:lnTo>
                    <a:pt x="2840" y="2389"/>
                  </a:lnTo>
                  <a:lnTo>
                    <a:pt x="2711" y="2485"/>
                  </a:lnTo>
                  <a:lnTo>
                    <a:pt x="2679" y="2550"/>
                  </a:lnTo>
                  <a:lnTo>
                    <a:pt x="2711" y="2614"/>
                  </a:lnTo>
                  <a:lnTo>
                    <a:pt x="2840" y="2614"/>
                  </a:lnTo>
                  <a:lnTo>
                    <a:pt x="2872" y="2550"/>
                  </a:lnTo>
                  <a:lnTo>
                    <a:pt x="2937" y="2518"/>
                  </a:lnTo>
                  <a:lnTo>
                    <a:pt x="3098" y="2518"/>
                  </a:lnTo>
                  <a:lnTo>
                    <a:pt x="3163" y="2582"/>
                  </a:lnTo>
                  <a:lnTo>
                    <a:pt x="3195" y="2614"/>
                  </a:lnTo>
                  <a:lnTo>
                    <a:pt x="3260" y="2582"/>
                  </a:lnTo>
                  <a:lnTo>
                    <a:pt x="3292" y="2550"/>
                  </a:lnTo>
                  <a:lnTo>
                    <a:pt x="3292" y="2485"/>
                  </a:lnTo>
                  <a:lnTo>
                    <a:pt x="3227" y="2421"/>
                  </a:lnTo>
                  <a:lnTo>
                    <a:pt x="3163" y="2356"/>
                  </a:lnTo>
                  <a:lnTo>
                    <a:pt x="3034" y="2324"/>
                  </a:lnTo>
                  <a:close/>
                  <a:moveTo>
                    <a:pt x="1485" y="2292"/>
                  </a:moveTo>
                  <a:lnTo>
                    <a:pt x="1420" y="2324"/>
                  </a:lnTo>
                  <a:lnTo>
                    <a:pt x="1324" y="2356"/>
                  </a:lnTo>
                  <a:lnTo>
                    <a:pt x="1291" y="2421"/>
                  </a:lnTo>
                  <a:lnTo>
                    <a:pt x="1195" y="2582"/>
                  </a:lnTo>
                  <a:lnTo>
                    <a:pt x="1195" y="2647"/>
                  </a:lnTo>
                  <a:lnTo>
                    <a:pt x="1227" y="2679"/>
                  </a:lnTo>
                  <a:lnTo>
                    <a:pt x="1291" y="2647"/>
                  </a:lnTo>
                  <a:lnTo>
                    <a:pt x="1324" y="2614"/>
                  </a:lnTo>
                  <a:lnTo>
                    <a:pt x="1324" y="2582"/>
                  </a:lnTo>
                  <a:lnTo>
                    <a:pt x="1356" y="2518"/>
                  </a:lnTo>
                  <a:lnTo>
                    <a:pt x="1420" y="2485"/>
                  </a:lnTo>
                  <a:lnTo>
                    <a:pt x="1453" y="2453"/>
                  </a:lnTo>
                  <a:lnTo>
                    <a:pt x="1582" y="2453"/>
                  </a:lnTo>
                  <a:lnTo>
                    <a:pt x="1614" y="2485"/>
                  </a:lnTo>
                  <a:lnTo>
                    <a:pt x="1679" y="2518"/>
                  </a:lnTo>
                  <a:lnTo>
                    <a:pt x="1743" y="2485"/>
                  </a:lnTo>
                  <a:lnTo>
                    <a:pt x="1743" y="2421"/>
                  </a:lnTo>
                  <a:lnTo>
                    <a:pt x="1743" y="2389"/>
                  </a:lnTo>
                  <a:lnTo>
                    <a:pt x="1679" y="2324"/>
                  </a:lnTo>
                  <a:lnTo>
                    <a:pt x="1582" y="2292"/>
                  </a:lnTo>
                  <a:close/>
                  <a:moveTo>
                    <a:pt x="775" y="2453"/>
                  </a:moveTo>
                  <a:lnTo>
                    <a:pt x="678" y="2518"/>
                  </a:lnTo>
                  <a:lnTo>
                    <a:pt x="614" y="2614"/>
                  </a:lnTo>
                  <a:lnTo>
                    <a:pt x="549" y="2776"/>
                  </a:lnTo>
                  <a:lnTo>
                    <a:pt x="581" y="2840"/>
                  </a:lnTo>
                  <a:lnTo>
                    <a:pt x="581" y="2905"/>
                  </a:lnTo>
                  <a:lnTo>
                    <a:pt x="646" y="2937"/>
                  </a:lnTo>
                  <a:lnTo>
                    <a:pt x="711" y="2937"/>
                  </a:lnTo>
                  <a:lnTo>
                    <a:pt x="775" y="2905"/>
                  </a:lnTo>
                  <a:lnTo>
                    <a:pt x="775" y="2840"/>
                  </a:lnTo>
                  <a:lnTo>
                    <a:pt x="775" y="2744"/>
                  </a:lnTo>
                  <a:lnTo>
                    <a:pt x="807" y="2711"/>
                  </a:lnTo>
                  <a:lnTo>
                    <a:pt x="807" y="2679"/>
                  </a:lnTo>
                  <a:lnTo>
                    <a:pt x="840" y="2647"/>
                  </a:lnTo>
                  <a:lnTo>
                    <a:pt x="872" y="2614"/>
                  </a:lnTo>
                  <a:lnTo>
                    <a:pt x="936" y="2550"/>
                  </a:lnTo>
                  <a:lnTo>
                    <a:pt x="904" y="2485"/>
                  </a:lnTo>
                  <a:lnTo>
                    <a:pt x="872" y="2453"/>
                  </a:lnTo>
                  <a:close/>
                  <a:moveTo>
                    <a:pt x="3550" y="2614"/>
                  </a:moveTo>
                  <a:lnTo>
                    <a:pt x="3421" y="2647"/>
                  </a:lnTo>
                  <a:lnTo>
                    <a:pt x="3356" y="2679"/>
                  </a:lnTo>
                  <a:lnTo>
                    <a:pt x="3356" y="2744"/>
                  </a:lnTo>
                  <a:lnTo>
                    <a:pt x="3389" y="2776"/>
                  </a:lnTo>
                  <a:lnTo>
                    <a:pt x="3582" y="2776"/>
                  </a:lnTo>
                  <a:lnTo>
                    <a:pt x="3582" y="2808"/>
                  </a:lnTo>
                  <a:lnTo>
                    <a:pt x="3615" y="2840"/>
                  </a:lnTo>
                  <a:lnTo>
                    <a:pt x="3615" y="2905"/>
                  </a:lnTo>
                  <a:lnTo>
                    <a:pt x="3647" y="2969"/>
                  </a:lnTo>
                  <a:lnTo>
                    <a:pt x="3776" y="2969"/>
                  </a:lnTo>
                  <a:lnTo>
                    <a:pt x="3776" y="2905"/>
                  </a:lnTo>
                  <a:lnTo>
                    <a:pt x="3776" y="2744"/>
                  </a:lnTo>
                  <a:lnTo>
                    <a:pt x="3711" y="2711"/>
                  </a:lnTo>
                  <a:lnTo>
                    <a:pt x="3679" y="2647"/>
                  </a:lnTo>
                  <a:lnTo>
                    <a:pt x="3550" y="2614"/>
                  </a:lnTo>
                  <a:close/>
                  <a:moveTo>
                    <a:pt x="807" y="2937"/>
                  </a:moveTo>
                  <a:lnTo>
                    <a:pt x="743" y="3002"/>
                  </a:lnTo>
                  <a:lnTo>
                    <a:pt x="711" y="3098"/>
                  </a:lnTo>
                  <a:lnTo>
                    <a:pt x="711" y="3163"/>
                  </a:lnTo>
                  <a:lnTo>
                    <a:pt x="743" y="3260"/>
                  </a:lnTo>
                  <a:lnTo>
                    <a:pt x="775" y="3292"/>
                  </a:lnTo>
                  <a:lnTo>
                    <a:pt x="807" y="3292"/>
                  </a:lnTo>
                  <a:lnTo>
                    <a:pt x="840" y="3260"/>
                  </a:lnTo>
                  <a:lnTo>
                    <a:pt x="840" y="3195"/>
                  </a:lnTo>
                  <a:lnTo>
                    <a:pt x="807" y="3163"/>
                  </a:lnTo>
                  <a:lnTo>
                    <a:pt x="807" y="3131"/>
                  </a:lnTo>
                  <a:lnTo>
                    <a:pt x="807" y="3098"/>
                  </a:lnTo>
                  <a:lnTo>
                    <a:pt x="807" y="3066"/>
                  </a:lnTo>
                  <a:lnTo>
                    <a:pt x="840" y="3034"/>
                  </a:lnTo>
                  <a:lnTo>
                    <a:pt x="872" y="3034"/>
                  </a:lnTo>
                  <a:lnTo>
                    <a:pt x="872" y="3002"/>
                  </a:lnTo>
                  <a:lnTo>
                    <a:pt x="872" y="2969"/>
                  </a:lnTo>
                  <a:lnTo>
                    <a:pt x="840" y="2937"/>
                  </a:lnTo>
                  <a:close/>
                  <a:moveTo>
                    <a:pt x="2098" y="3163"/>
                  </a:moveTo>
                  <a:lnTo>
                    <a:pt x="2001" y="3260"/>
                  </a:lnTo>
                  <a:lnTo>
                    <a:pt x="1969" y="3357"/>
                  </a:lnTo>
                  <a:lnTo>
                    <a:pt x="1969" y="3389"/>
                  </a:lnTo>
                  <a:lnTo>
                    <a:pt x="2001" y="3421"/>
                  </a:lnTo>
                  <a:lnTo>
                    <a:pt x="2066" y="3421"/>
                  </a:lnTo>
                  <a:lnTo>
                    <a:pt x="2098" y="3389"/>
                  </a:lnTo>
                  <a:lnTo>
                    <a:pt x="2098" y="3357"/>
                  </a:lnTo>
                  <a:lnTo>
                    <a:pt x="2130" y="3324"/>
                  </a:lnTo>
                  <a:lnTo>
                    <a:pt x="2130" y="3292"/>
                  </a:lnTo>
                  <a:lnTo>
                    <a:pt x="2292" y="3292"/>
                  </a:lnTo>
                  <a:lnTo>
                    <a:pt x="2324" y="3260"/>
                  </a:lnTo>
                  <a:lnTo>
                    <a:pt x="2324" y="3228"/>
                  </a:lnTo>
                  <a:lnTo>
                    <a:pt x="2292" y="3163"/>
                  </a:lnTo>
                  <a:close/>
                  <a:moveTo>
                    <a:pt x="3679" y="3066"/>
                  </a:moveTo>
                  <a:lnTo>
                    <a:pt x="3647" y="3098"/>
                  </a:lnTo>
                  <a:lnTo>
                    <a:pt x="3679" y="3163"/>
                  </a:lnTo>
                  <a:lnTo>
                    <a:pt x="3679" y="3195"/>
                  </a:lnTo>
                  <a:lnTo>
                    <a:pt x="3679" y="3260"/>
                  </a:lnTo>
                  <a:lnTo>
                    <a:pt x="3679" y="3292"/>
                  </a:lnTo>
                  <a:lnTo>
                    <a:pt x="3679" y="3324"/>
                  </a:lnTo>
                  <a:lnTo>
                    <a:pt x="3647" y="3389"/>
                  </a:lnTo>
                  <a:lnTo>
                    <a:pt x="3647" y="3421"/>
                  </a:lnTo>
                  <a:lnTo>
                    <a:pt x="3679" y="3486"/>
                  </a:lnTo>
                  <a:lnTo>
                    <a:pt x="3776" y="3486"/>
                  </a:lnTo>
                  <a:lnTo>
                    <a:pt x="3840" y="3389"/>
                  </a:lnTo>
                  <a:lnTo>
                    <a:pt x="3873" y="3292"/>
                  </a:lnTo>
                  <a:lnTo>
                    <a:pt x="3840" y="3195"/>
                  </a:lnTo>
                  <a:lnTo>
                    <a:pt x="3808" y="3098"/>
                  </a:lnTo>
                  <a:lnTo>
                    <a:pt x="3776" y="3066"/>
                  </a:lnTo>
                  <a:close/>
                  <a:moveTo>
                    <a:pt x="1517" y="3324"/>
                  </a:moveTo>
                  <a:lnTo>
                    <a:pt x="1485" y="3357"/>
                  </a:lnTo>
                  <a:lnTo>
                    <a:pt x="1420" y="3389"/>
                  </a:lnTo>
                  <a:lnTo>
                    <a:pt x="1388" y="3518"/>
                  </a:lnTo>
                  <a:lnTo>
                    <a:pt x="1420" y="3582"/>
                  </a:lnTo>
                  <a:lnTo>
                    <a:pt x="1420" y="3647"/>
                  </a:lnTo>
                  <a:lnTo>
                    <a:pt x="1453" y="3679"/>
                  </a:lnTo>
                  <a:lnTo>
                    <a:pt x="1517" y="3679"/>
                  </a:lnTo>
                  <a:lnTo>
                    <a:pt x="1582" y="3647"/>
                  </a:lnTo>
                  <a:lnTo>
                    <a:pt x="1582" y="3582"/>
                  </a:lnTo>
                  <a:lnTo>
                    <a:pt x="1549" y="3550"/>
                  </a:lnTo>
                  <a:lnTo>
                    <a:pt x="1549" y="3518"/>
                  </a:lnTo>
                  <a:lnTo>
                    <a:pt x="1549" y="3486"/>
                  </a:lnTo>
                  <a:lnTo>
                    <a:pt x="1582" y="3486"/>
                  </a:lnTo>
                  <a:lnTo>
                    <a:pt x="1614" y="3518"/>
                  </a:lnTo>
                  <a:lnTo>
                    <a:pt x="1679" y="3486"/>
                  </a:lnTo>
                  <a:lnTo>
                    <a:pt x="1711" y="3453"/>
                  </a:lnTo>
                  <a:lnTo>
                    <a:pt x="1711" y="3389"/>
                  </a:lnTo>
                  <a:lnTo>
                    <a:pt x="1679" y="3357"/>
                  </a:lnTo>
                  <a:lnTo>
                    <a:pt x="1582" y="3324"/>
                  </a:lnTo>
                  <a:close/>
                  <a:moveTo>
                    <a:pt x="743" y="3357"/>
                  </a:moveTo>
                  <a:lnTo>
                    <a:pt x="646" y="3421"/>
                  </a:lnTo>
                  <a:lnTo>
                    <a:pt x="581" y="3518"/>
                  </a:lnTo>
                  <a:lnTo>
                    <a:pt x="581" y="3615"/>
                  </a:lnTo>
                  <a:lnTo>
                    <a:pt x="614" y="3711"/>
                  </a:lnTo>
                  <a:lnTo>
                    <a:pt x="678" y="3744"/>
                  </a:lnTo>
                  <a:lnTo>
                    <a:pt x="743" y="3744"/>
                  </a:lnTo>
                  <a:lnTo>
                    <a:pt x="775" y="3679"/>
                  </a:lnTo>
                  <a:lnTo>
                    <a:pt x="775" y="3615"/>
                  </a:lnTo>
                  <a:lnTo>
                    <a:pt x="775" y="3582"/>
                  </a:lnTo>
                  <a:lnTo>
                    <a:pt x="775" y="3550"/>
                  </a:lnTo>
                  <a:lnTo>
                    <a:pt x="807" y="3518"/>
                  </a:lnTo>
                  <a:lnTo>
                    <a:pt x="840" y="3453"/>
                  </a:lnTo>
                  <a:lnTo>
                    <a:pt x="840" y="3389"/>
                  </a:lnTo>
                  <a:lnTo>
                    <a:pt x="807" y="3357"/>
                  </a:lnTo>
                  <a:close/>
                  <a:moveTo>
                    <a:pt x="2324" y="3550"/>
                  </a:moveTo>
                  <a:lnTo>
                    <a:pt x="2292" y="3615"/>
                  </a:lnTo>
                  <a:lnTo>
                    <a:pt x="2292" y="3679"/>
                  </a:lnTo>
                  <a:lnTo>
                    <a:pt x="2356" y="3744"/>
                  </a:lnTo>
                  <a:lnTo>
                    <a:pt x="2517" y="3744"/>
                  </a:lnTo>
                  <a:lnTo>
                    <a:pt x="2550" y="3679"/>
                  </a:lnTo>
                  <a:lnTo>
                    <a:pt x="2550" y="3615"/>
                  </a:lnTo>
                  <a:lnTo>
                    <a:pt x="2485" y="3550"/>
                  </a:lnTo>
                  <a:close/>
                  <a:moveTo>
                    <a:pt x="1291" y="3647"/>
                  </a:moveTo>
                  <a:lnTo>
                    <a:pt x="1195" y="3679"/>
                  </a:lnTo>
                  <a:lnTo>
                    <a:pt x="1162" y="3711"/>
                  </a:lnTo>
                  <a:lnTo>
                    <a:pt x="1130" y="3744"/>
                  </a:lnTo>
                  <a:lnTo>
                    <a:pt x="1098" y="3841"/>
                  </a:lnTo>
                  <a:lnTo>
                    <a:pt x="1130" y="3873"/>
                  </a:lnTo>
                  <a:lnTo>
                    <a:pt x="1195" y="3970"/>
                  </a:lnTo>
                  <a:lnTo>
                    <a:pt x="1291" y="4002"/>
                  </a:lnTo>
                  <a:lnTo>
                    <a:pt x="1356" y="3970"/>
                  </a:lnTo>
                  <a:lnTo>
                    <a:pt x="1388" y="3905"/>
                  </a:lnTo>
                  <a:lnTo>
                    <a:pt x="1356" y="3841"/>
                  </a:lnTo>
                  <a:lnTo>
                    <a:pt x="1388" y="3744"/>
                  </a:lnTo>
                  <a:lnTo>
                    <a:pt x="1356" y="3679"/>
                  </a:lnTo>
                  <a:lnTo>
                    <a:pt x="1291" y="3647"/>
                  </a:lnTo>
                  <a:close/>
                  <a:moveTo>
                    <a:pt x="3195" y="3679"/>
                  </a:moveTo>
                  <a:lnTo>
                    <a:pt x="3098" y="3711"/>
                  </a:lnTo>
                  <a:lnTo>
                    <a:pt x="3034" y="3744"/>
                  </a:lnTo>
                  <a:lnTo>
                    <a:pt x="3001" y="3776"/>
                  </a:lnTo>
                  <a:lnTo>
                    <a:pt x="2969" y="3808"/>
                  </a:lnTo>
                  <a:lnTo>
                    <a:pt x="2937" y="3873"/>
                  </a:lnTo>
                  <a:lnTo>
                    <a:pt x="2937" y="3905"/>
                  </a:lnTo>
                  <a:lnTo>
                    <a:pt x="2969" y="3970"/>
                  </a:lnTo>
                  <a:lnTo>
                    <a:pt x="3001" y="4002"/>
                  </a:lnTo>
                  <a:lnTo>
                    <a:pt x="3034" y="4034"/>
                  </a:lnTo>
                  <a:lnTo>
                    <a:pt x="3098" y="4034"/>
                  </a:lnTo>
                  <a:lnTo>
                    <a:pt x="3163" y="4002"/>
                  </a:lnTo>
                  <a:lnTo>
                    <a:pt x="3292" y="3905"/>
                  </a:lnTo>
                  <a:lnTo>
                    <a:pt x="3324" y="3873"/>
                  </a:lnTo>
                  <a:lnTo>
                    <a:pt x="3324" y="3808"/>
                  </a:lnTo>
                  <a:lnTo>
                    <a:pt x="3324" y="3744"/>
                  </a:lnTo>
                  <a:lnTo>
                    <a:pt x="3292" y="3711"/>
                  </a:lnTo>
                  <a:lnTo>
                    <a:pt x="3227" y="3679"/>
                  </a:lnTo>
                  <a:close/>
                  <a:moveTo>
                    <a:pt x="3679" y="3550"/>
                  </a:moveTo>
                  <a:lnTo>
                    <a:pt x="3647" y="3582"/>
                  </a:lnTo>
                  <a:lnTo>
                    <a:pt x="3647" y="3647"/>
                  </a:lnTo>
                  <a:lnTo>
                    <a:pt x="3647" y="3711"/>
                  </a:lnTo>
                  <a:lnTo>
                    <a:pt x="3647" y="3744"/>
                  </a:lnTo>
                  <a:lnTo>
                    <a:pt x="3647" y="3776"/>
                  </a:lnTo>
                  <a:lnTo>
                    <a:pt x="3615" y="3841"/>
                  </a:lnTo>
                  <a:lnTo>
                    <a:pt x="3582" y="3873"/>
                  </a:lnTo>
                  <a:lnTo>
                    <a:pt x="3615" y="3937"/>
                  </a:lnTo>
                  <a:lnTo>
                    <a:pt x="3647" y="3937"/>
                  </a:lnTo>
                  <a:lnTo>
                    <a:pt x="3582" y="3970"/>
                  </a:lnTo>
                  <a:lnTo>
                    <a:pt x="3550" y="4034"/>
                  </a:lnTo>
                  <a:lnTo>
                    <a:pt x="3518" y="4163"/>
                  </a:lnTo>
                  <a:lnTo>
                    <a:pt x="3518" y="4260"/>
                  </a:lnTo>
                  <a:lnTo>
                    <a:pt x="3582" y="4325"/>
                  </a:lnTo>
                  <a:lnTo>
                    <a:pt x="3679" y="4292"/>
                  </a:lnTo>
                  <a:lnTo>
                    <a:pt x="3744" y="4228"/>
                  </a:lnTo>
                  <a:lnTo>
                    <a:pt x="3776" y="4099"/>
                  </a:lnTo>
                  <a:lnTo>
                    <a:pt x="3776" y="4034"/>
                  </a:lnTo>
                  <a:lnTo>
                    <a:pt x="3776" y="4002"/>
                  </a:lnTo>
                  <a:lnTo>
                    <a:pt x="3679" y="3937"/>
                  </a:lnTo>
                  <a:lnTo>
                    <a:pt x="3711" y="3937"/>
                  </a:lnTo>
                  <a:lnTo>
                    <a:pt x="3744" y="3873"/>
                  </a:lnTo>
                  <a:lnTo>
                    <a:pt x="3776" y="3776"/>
                  </a:lnTo>
                  <a:lnTo>
                    <a:pt x="3808" y="3711"/>
                  </a:lnTo>
                  <a:lnTo>
                    <a:pt x="3776" y="3615"/>
                  </a:lnTo>
                  <a:lnTo>
                    <a:pt x="3744" y="3582"/>
                  </a:lnTo>
                  <a:lnTo>
                    <a:pt x="3711" y="3550"/>
                  </a:lnTo>
                  <a:close/>
                  <a:moveTo>
                    <a:pt x="2195" y="3937"/>
                  </a:moveTo>
                  <a:lnTo>
                    <a:pt x="2130" y="3970"/>
                  </a:lnTo>
                  <a:lnTo>
                    <a:pt x="2130" y="4034"/>
                  </a:lnTo>
                  <a:lnTo>
                    <a:pt x="2130" y="4099"/>
                  </a:lnTo>
                  <a:lnTo>
                    <a:pt x="2227" y="4163"/>
                  </a:lnTo>
                  <a:lnTo>
                    <a:pt x="2356" y="4228"/>
                  </a:lnTo>
                  <a:lnTo>
                    <a:pt x="2453" y="4228"/>
                  </a:lnTo>
                  <a:lnTo>
                    <a:pt x="2582" y="4195"/>
                  </a:lnTo>
                  <a:lnTo>
                    <a:pt x="2582" y="4228"/>
                  </a:lnTo>
                  <a:lnTo>
                    <a:pt x="2614" y="4260"/>
                  </a:lnTo>
                  <a:lnTo>
                    <a:pt x="2679" y="4325"/>
                  </a:lnTo>
                  <a:lnTo>
                    <a:pt x="2743" y="4357"/>
                  </a:lnTo>
                  <a:lnTo>
                    <a:pt x="2840" y="4292"/>
                  </a:lnTo>
                  <a:lnTo>
                    <a:pt x="2905" y="4228"/>
                  </a:lnTo>
                  <a:lnTo>
                    <a:pt x="2937" y="4163"/>
                  </a:lnTo>
                  <a:lnTo>
                    <a:pt x="2905" y="4131"/>
                  </a:lnTo>
                  <a:lnTo>
                    <a:pt x="2872" y="4131"/>
                  </a:lnTo>
                  <a:lnTo>
                    <a:pt x="2808" y="4163"/>
                  </a:lnTo>
                  <a:lnTo>
                    <a:pt x="2808" y="4195"/>
                  </a:lnTo>
                  <a:lnTo>
                    <a:pt x="2776" y="4228"/>
                  </a:lnTo>
                  <a:lnTo>
                    <a:pt x="2711" y="4228"/>
                  </a:lnTo>
                  <a:lnTo>
                    <a:pt x="2679" y="4163"/>
                  </a:lnTo>
                  <a:lnTo>
                    <a:pt x="2614" y="4163"/>
                  </a:lnTo>
                  <a:lnTo>
                    <a:pt x="2647" y="4131"/>
                  </a:lnTo>
                  <a:lnTo>
                    <a:pt x="2647" y="4066"/>
                  </a:lnTo>
                  <a:lnTo>
                    <a:pt x="2582" y="4002"/>
                  </a:lnTo>
                  <a:lnTo>
                    <a:pt x="2517" y="4002"/>
                  </a:lnTo>
                  <a:lnTo>
                    <a:pt x="2421" y="4034"/>
                  </a:lnTo>
                  <a:lnTo>
                    <a:pt x="2388" y="4034"/>
                  </a:lnTo>
                  <a:lnTo>
                    <a:pt x="2356" y="4002"/>
                  </a:lnTo>
                  <a:lnTo>
                    <a:pt x="2292" y="3970"/>
                  </a:lnTo>
                  <a:lnTo>
                    <a:pt x="2259" y="3970"/>
                  </a:lnTo>
                  <a:lnTo>
                    <a:pt x="2195" y="3937"/>
                  </a:lnTo>
                  <a:close/>
                  <a:moveTo>
                    <a:pt x="3034" y="4550"/>
                  </a:moveTo>
                  <a:lnTo>
                    <a:pt x="3001" y="4583"/>
                  </a:lnTo>
                  <a:lnTo>
                    <a:pt x="2743" y="4583"/>
                  </a:lnTo>
                  <a:lnTo>
                    <a:pt x="2711" y="4647"/>
                  </a:lnTo>
                  <a:lnTo>
                    <a:pt x="2711" y="4679"/>
                  </a:lnTo>
                  <a:lnTo>
                    <a:pt x="2776" y="4712"/>
                  </a:lnTo>
                  <a:lnTo>
                    <a:pt x="2937" y="4744"/>
                  </a:lnTo>
                  <a:lnTo>
                    <a:pt x="3098" y="4679"/>
                  </a:lnTo>
                  <a:lnTo>
                    <a:pt x="3131" y="4647"/>
                  </a:lnTo>
                  <a:lnTo>
                    <a:pt x="3131" y="4583"/>
                  </a:lnTo>
                  <a:lnTo>
                    <a:pt x="3098" y="4550"/>
                  </a:lnTo>
                  <a:close/>
                  <a:moveTo>
                    <a:pt x="1259" y="4518"/>
                  </a:moveTo>
                  <a:lnTo>
                    <a:pt x="1227" y="4583"/>
                  </a:lnTo>
                  <a:lnTo>
                    <a:pt x="1227" y="4647"/>
                  </a:lnTo>
                  <a:lnTo>
                    <a:pt x="1291" y="4712"/>
                  </a:lnTo>
                  <a:lnTo>
                    <a:pt x="1356" y="4776"/>
                  </a:lnTo>
                  <a:lnTo>
                    <a:pt x="1485" y="4809"/>
                  </a:lnTo>
                  <a:lnTo>
                    <a:pt x="1582" y="4809"/>
                  </a:lnTo>
                  <a:lnTo>
                    <a:pt x="1646" y="4776"/>
                  </a:lnTo>
                  <a:lnTo>
                    <a:pt x="1646" y="4712"/>
                  </a:lnTo>
                  <a:lnTo>
                    <a:pt x="1614" y="4647"/>
                  </a:lnTo>
                  <a:lnTo>
                    <a:pt x="1420" y="4647"/>
                  </a:lnTo>
                  <a:lnTo>
                    <a:pt x="1388" y="4615"/>
                  </a:lnTo>
                  <a:lnTo>
                    <a:pt x="1356" y="4550"/>
                  </a:lnTo>
                  <a:lnTo>
                    <a:pt x="1356" y="4518"/>
                  </a:lnTo>
                  <a:close/>
                  <a:moveTo>
                    <a:pt x="1872" y="4712"/>
                  </a:moveTo>
                  <a:lnTo>
                    <a:pt x="1840" y="4744"/>
                  </a:lnTo>
                  <a:lnTo>
                    <a:pt x="1840" y="4776"/>
                  </a:lnTo>
                  <a:lnTo>
                    <a:pt x="1872" y="4841"/>
                  </a:lnTo>
                  <a:lnTo>
                    <a:pt x="2033" y="4873"/>
                  </a:lnTo>
                  <a:lnTo>
                    <a:pt x="2066" y="4873"/>
                  </a:lnTo>
                  <a:lnTo>
                    <a:pt x="2098" y="4841"/>
                  </a:lnTo>
                  <a:lnTo>
                    <a:pt x="2098" y="4809"/>
                  </a:lnTo>
                  <a:lnTo>
                    <a:pt x="2066" y="4776"/>
                  </a:lnTo>
                  <a:lnTo>
                    <a:pt x="1937" y="4712"/>
                  </a:lnTo>
                  <a:close/>
                  <a:moveTo>
                    <a:pt x="807" y="4066"/>
                  </a:moveTo>
                  <a:lnTo>
                    <a:pt x="775" y="4099"/>
                  </a:lnTo>
                  <a:lnTo>
                    <a:pt x="711" y="4131"/>
                  </a:lnTo>
                  <a:lnTo>
                    <a:pt x="678" y="4195"/>
                  </a:lnTo>
                  <a:lnTo>
                    <a:pt x="646" y="4260"/>
                  </a:lnTo>
                  <a:lnTo>
                    <a:pt x="646" y="4325"/>
                  </a:lnTo>
                  <a:lnTo>
                    <a:pt x="678" y="4389"/>
                  </a:lnTo>
                  <a:lnTo>
                    <a:pt x="711" y="4486"/>
                  </a:lnTo>
                  <a:lnTo>
                    <a:pt x="678" y="4486"/>
                  </a:lnTo>
                  <a:lnTo>
                    <a:pt x="646" y="4550"/>
                  </a:lnTo>
                  <a:lnTo>
                    <a:pt x="614" y="4615"/>
                  </a:lnTo>
                  <a:lnTo>
                    <a:pt x="614" y="4679"/>
                  </a:lnTo>
                  <a:lnTo>
                    <a:pt x="646" y="4776"/>
                  </a:lnTo>
                  <a:lnTo>
                    <a:pt x="711" y="4809"/>
                  </a:lnTo>
                  <a:lnTo>
                    <a:pt x="775" y="4873"/>
                  </a:lnTo>
                  <a:lnTo>
                    <a:pt x="807" y="4905"/>
                  </a:lnTo>
                  <a:lnTo>
                    <a:pt x="872" y="4873"/>
                  </a:lnTo>
                  <a:lnTo>
                    <a:pt x="904" y="4809"/>
                  </a:lnTo>
                  <a:lnTo>
                    <a:pt x="872" y="4744"/>
                  </a:lnTo>
                  <a:lnTo>
                    <a:pt x="840" y="4679"/>
                  </a:lnTo>
                  <a:lnTo>
                    <a:pt x="807" y="4679"/>
                  </a:lnTo>
                  <a:lnTo>
                    <a:pt x="807" y="4647"/>
                  </a:lnTo>
                  <a:lnTo>
                    <a:pt x="807" y="4615"/>
                  </a:lnTo>
                  <a:lnTo>
                    <a:pt x="872" y="4583"/>
                  </a:lnTo>
                  <a:lnTo>
                    <a:pt x="904" y="4550"/>
                  </a:lnTo>
                  <a:lnTo>
                    <a:pt x="936" y="4518"/>
                  </a:lnTo>
                  <a:lnTo>
                    <a:pt x="936" y="4486"/>
                  </a:lnTo>
                  <a:lnTo>
                    <a:pt x="936" y="4421"/>
                  </a:lnTo>
                  <a:lnTo>
                    <a:pt x="904" y="4421"/>
                  </a:lnTo>
                  <a:lnTo>
                    <a:pt x="840" y="4357"/>
                  </a:lnTo>
                  <a:lnTo>
                    <a:pt x="807" y="4325"/>
                  </a:lnTo>
                  <a:lnTo>
                    <a:pt x="807" y="4292"/>
                  </a:lnTo>
                  <a:lnTo>
                    <a:pt x="807" y="4260"/>
                  </a:lnTo>
                  <a:lnTo>
                    <a:pt x="872" y="4228"/>
                  </a:lnTo>
                  <a:lnTo>
                    <a:pt x="904" y="4163"/>
                  </a:lnTo>
                  <a:lnTo>
                    <a:pt x="872" y="4131"/>
                  </a:lnTo>
                  <a:lnTo>
                    <a:pt x="840" y="4066"/>
                  </a:lnTo>
                  <a:close/>
                  <a:moveTo>
                    <a:pt x="3034" y="743"/>
                  </a:moveTo>
                  <a:lnTo>
                    <a:pt x="3227" y="808"/>
                  </a:lnTo>
                  <a:lnTo>
                    <a:pt x="3324" y="840"/>
                  </a:lnTo>
                  <a:lnTo>
                    <a:pt x="3389" y="904"/>
                  </a:lnTo>
                  <a:lnTo>
                    <a:pt x="3421" y="937"/>
                  </a:lnTo>
                  <a:lnTo>
                    <a:pt x="3421" y="1033"/>
                  </a:lnTo>
                  <a:lnTo>
                    <a:pt x="3421" y="1130"/>
                  </a:lnTo>
                  <a:lnTo>
                    <a:pt x="3421" y="1195"/>
                  </a:lnTo>
                  <a:lnTo>
                    <a:pt x="3389" y="1227"/>
                  </a:lnTo>
                  <a:lnTo>
                    <a:pt x="3389" y="1259"/>
                  </a:lnTo>
                  <a:lnTo>
                    <a:pt x="3356" y="1259"/>
                  </a:lnTo>
                  <a:lnTo>
                    <a:pt x="3292" y="1292"/>
                  </a:lnTo>
                  <a:lnTo>
                    <a:pt x="3260" y="1292"/>
                  </a:lnTo>
                  <a:lnTo>
                    <a:pt x="3195" y="1324"/>
                  </a:lnTo>
                  <a:lnTo>
                    <a:pt x="3195" y="1356"/>
                  </a:lnTo>
                  <a:lnTo>
                    <a:pt x="3131" y="1388"/>
                  </a:lnTo>
                  <a:lnTo>
                    <a:pt x="3131" y="1485"/>
                  </a:lnTo>
                  <a:lnTo>
                    <a:pt x="3195" y="1550"/>
                  </a:lnTo>
                  <a:lnTo>
                    <a:pt x="3485" y="1743"/>
                  </a:lnTo>
                  <a:lnTo>
                    <a:pt x="3776" y="1905"/>
                  </a:lnTo>
                  <a:lnTo>
                    <a:pt x="3905" y="2034"/>
                  </a:lnTo>
                  <a:lnTo>
                    <a:pt x="4002" y="2195"/>
                  </a:lnTo>
                  <a:lnTo>
                    <a:pt x="4034" y="2356"/>
                  </a:lnTo>
                  <a:lnTo>
                    <a:pt x="4066" y="2550"/>
                  </a:lnTo>
                  <a:lnTo>
                    <a:pt x="4099" y="2808"/>
                  </a:lnTo>
                  <a:lnTo>
                    <a:pt x="4099" y="3034"/>
                  </a:lnTo>
                  <a:lnTo>
                    <a:pt x="4034" y="3550"/>
                  </a:lnTo>
                  <a:lnTo>
                    <a:pt x="3905" y="4357"/>
                  </a:lnTo>
                  <a:lnTo>
                    <a:pt x="3873" y="4744"/>
                  </a:lnTo>
                  <a:lnTo>
                    <a:pt x="3873" y="5228"/>
                  </a:lnTo>
                  <a:lnTo>
                    <a:pt x="3808" y="5196"/>
                  </a:lnTo>
                  <a:lnTo>
                    <a:pt x="3615" y="5163"/>
                  </a:lnTo>
                  <a:lnTo>
                    <a:pt x="3389" y="5131"/>
                  </a:lnTo>
                  <a:lnTo>
                    <a:pt x="2937" y="5099"/>
                  </a:lnTo>
                  <a:lnTo>
                    <a:pt x="2679" y="5099"/>
                  </a:lnTo>
                  <a:lnTo>
                    <a:pt x="2033" y="5131"/>
                  </a:lnTo>
                  <a:lnTo>
                    <a:pt x="1162" y="5163"/>
                  </a:lnTo>
                  <a:lnTo>
                    <a:pt x="259" y="5163"/>
                  </a:lnTo>
                  <a:lnTo>
                    <a:pt x="194" y="4131"/>
                  </a:lnTo>
                  <a:lnTo>
                    <a:pt x="162" y="3615"/>
                  </a:lnTo>
                  <a:lnTo>
                    <a:pt x="227" y="3098"/>
                  </a:lnTo>
                  <a:lnTo>
                    <a:pt x="291" y="2776"/>
                  </a:lnTo>
                  <a:lnTo>
                    <a:pt x="388" y="2453"/>
                  </a:lnTo>
                  <a:lnTo>
                    <a:pt x="452" y="2260"/>
                  </a:lnTo>
                  <a:lnTo>
                    <a:pt x="581" y="2130"/>
                  </a:lnTo>
                  <a:lnTo>
                    <a:pt x="743" y="1937"/>
                  </a:lnTo>
                  <a:lnTo>
                    <a:pt x="936" y="1808"/>
                  </a:lnTo>
                  <a:lnTo>
                    <a:pt x="1259" y="1711"/>
                  </a:lnTo>
                  <a:lnTo>
                    <a:pt x="1420" y="1614"/>
                  </a:lnTo>
                  <a:lnTo>
                    <a:pt x="1517" y="1582"/>
                  </a:lnTo>
                  <a:lnTo>
                    <a:pt x="1582" y="1485"/>
                  </a:lnTo>
                  <a:lnTo>
                    <a:pt x="1582" y="1421"/>
                  </a:lnTo>
                  <a:lnTo>
                    <a:pt x="1549" y="1356"/>
                  </a:lnTo>
                  <a:lnTo>
                    <a:pt x="1485" y="1324"/>
                  </a:lnTo>
                  <a:lnTo>
                    <a:pt x="1420" y="1292"/>
                  </a:lnTo>
                  <a:lnTo>
                    <a:pt x="1356" y="1292"/>
                  </a:lnTo>
                  <a:lnTo>
                    <a:pt x="1324" y="1259"/>
                  </a:lnTo>
                  <a:lnTo>
                    <a:pt x="1291" y="1227"/>
                  </a:lnTo>
                  <a:lnTo>
                    <a:pt x="1291" y="1195"/>
                  </a:lnTo>
                  <a:lnTo>
                    <a:pt x="1291" y="1130"/>
                  </a:lnTo>
                  <a:lnTo>
                    <a:pt x="1324" y="1033"/>
                  </a:lnTo>
                  <a:lnTo>
                    <a:pt x="1356" y="969"/>
                  </a:lnTo>
                  <a:lnTo>
                    <a:pt x="1388" y="937"/>
                  </a:lnTo>
                  <a:lnTo>
                    <a:pt x="1420" y="904"/>
                  </a:lnTo>
                  <a:lnTo>
                    <a:pt x="1549" y="872"/>
                  </a:lnTo>
                  <a:lnTo>
                    <a:pt x="1775" y="872"/>
                  </a:lnTo>
                  <a:lnTo>
                    <a:pt x="1937" y="840"/>
                  </a:lnTo>
                  <a:lnTo>
                    <a:pt x="2324" y="775"/>
                  </a:lnTo>
                  <a:lnTo>
                    <a:pt x="2679" y="743"/>
                  </a:lnTo>
                  <a:close/>
                  <a:moveTo>
                    <a:pt x="2356" y="1"/>
                  </a:moveTo>
                  <a:lnTo>
                    <a:pt x="2098" y="33"/>
                  </a:lnTo>
                  <a:lnTo>
                    <a:pt x="1872" y="65"/>
                  </a:lnTo>
                  <a:lnTo>
                    <a:pt x="1711" y="130"/>
                  </a:lnTo>
                  <a:lnTo>
                    <a:pt x="1614" y="194"/>
                  </a:lnTo>
                  <a:lnTo>
                    <a:pt x="1582" y="259"/>
                  </a:lnTo>
                  <a:lnTo>
                    <a:pt x="1517" y="356"/>
                  </a:lnTo>
                  <a:lnTo>
                    <a:pt x="1517" y="485"/>
                  </a:lnTo>
                  <a:lnTo>
                    <a:pt x="1517" y="678"/>
                  </a:lnTo>
                  <a:lnTo>
                    <a:pt x="1420" y="678"/>
                  </a:lnTo>
                  <a:lnTo>
                    <a:pt x="1259" y="743"/>
                  </a:lnTo>
                  <a:lnTo>
                    <a:pt x="1195" y="840"/>
                  </a:lnTo>
                  <a:lnTo>
                    <a:pt x="1130" y="904"/>
                  </a:lnTo>
                  <a:lnTo>
                    <a:pt x="1098" y="1033"/>
                  </a:lnTo>
                  <a:lnTo>
                    <a:pt x="1065" y="1130"/>
                  </a:lnTo>
                  <a:lnTo>
                    <a:pt x="1065" y="1227"/>
                  </a:lnTo>
                  <a:lnTo>
                    <a:pt x="1098" y="1324"/>
                  </a:lnTo>
                  <a:lnTo>
                    <a:pt x="1162" y="1421"/>
                  </a:lnTo>
                  <a:lnTo>
                    <a:pt x="1259" y="1485"/>
                  </a:lnTo>
                  <a:lnTo>
                    <a:pt x="969" y="1582"/>
                  </a:lnTo>
                  <a:lnTo>
                    <a:pt x="807" y="1646"/>
                  </a:lnTo>
                  <a:lnTo>
                    <a:pt x="678" y="1711"/>
                  </a:lnTo>
                  <a:lnTo>
                    <a:pt x="452" y="1905"/>
                  </a:lnTo>
                  <a:lnTo>
                    <a:pt x="323" y="2130"/>
                  </a:lnTo>
                  <a:lnTo>
                    <a:pt x="194" y="2389"/>
                  </a:lnTo>
                  <a:lnTo>
                    <a:pt x="97" y="2679"/>
                  </a:lnTo>
                  <a:lnTo>
                    <a:pt x="65" y="2969"/>
                  </a:lnTo>
                  <a:lnTo>
                    <a:pt x="33" y="3260"/>
                  </a:lnTo>
                  <a:lnTo>
                    <a:pt x="1" y="3808"/>
                  </a:lnTo>
                  <a:lnTo>
                    <a:pt x="33" y="4357"/>
                  </a:lnTo>
                  <a:lnTo>
                    <a:pt x="130" y="5260"/>
                  </a:lnTo>
                  <a:lnTo>
                    <a:pt x="130" y="5293"/>
                  </a:lnTo>
                  <a:lnTo>
                    <a:pt x="130" y="5325"/>
                  </a:lnTo>
                  <a:lnTo>
                    <a:pt x="162" y="5389"/>
                  </a:lnTo>
                  <a:lnTo>
                    <a:pt x="194" y="5422"/>
                  </a:lnTo>
                  <a:lnTo>
                    <a:pt x="259" y="5422"/>
                  </a:lnTo>
                  <a:lnTo>
                    <a:pt x="2033" y="5389"/>
                  </a:lnTo>
                  <a:lnTo>
                    <a:pt x="3808" y="5389"/>
                  </a:lnTo>
                  <a:lnTo>
                    <a:pt x="3873" y="5357"/>
                  </a:lnTo>
                  <a:lnTo>
                    <a:pt x="3905" y="5293"/>
                  </a:lnTo>
                  <a:lnTo>
                    <a:pt x="3969" y="5293"/>
                  </a:lnTo>
                  <a:lnTo>
                    <a:pt x="4002" y="5228"/>
                  </a:lnTo>
                  <a:lnTo>
                    <a:pt x="4066" y="4550"/>
                  </a:lnTo>
                  <a:lnTo>
                    <a:pt x="4195" y="3744"/>
                  </a:lnTo>
                  <a:lnTo>
                    <a:pt x="4260" y="3324"/>
                  </a:lnTo>
                  <a:lnTo>
                    <a:pt x="4292" y="2937"/>
                  </a:lnTo>
                  <a:lnTo>
                    <a:pt x="4260" y="2550"/>
                  </a:lnTo>
                  <a:lnTo>
                    <a:pt x="4260" y="2356"/>
                  </a:lnTo>
                  <a:lnTo>
                    <a:pt x="4195" y="2163"/>
                  </a:lnTo>
                  <a:lnTo>
                    <a:pt x="4131" y="2034"/>
                  </a:lnTo>
                  <a:lnTo>
                    <a:pt x="4034" y="1905"/>
                  </a:lnTo>
                  <a:lnTo>
                    <a:pt x="3937" y="1776"/>
                  </a:lnTo>
                  <a:lnTo>
                    <a:pt x="3840" y="1711"/>
                  </a:lnTo>
                  <a:lnTo>
                    <a:pt x="3582" y="1550"/>
                  </a:lnTo>
                  <a:lnTo>
                    <a:pt x="3421" y="1453"/>
                  </a:lnTo>
                  <a:lnTo>
                    <a:pt x="3453" y="1421"/>
                  </a:lnTo>
                  <a:lnTo>
                    <a:pt x="3518" y="1388"/>
                  </a:lnTo>
                  <a:lnTo>
                    <a:pt x="3550" y="1324"/>
                  </a:lnTo>
                  <a:lnTo>
                    <a:pt x="3582" y="1259"/>
                  </a:lnTo>
                  <a:lnTo>
                    <a:pt x="3615" y="1195"/>
                  </a:lnTo>
                  <a:lnTo>
                    <a:pt x="3615" y="1033"/>
                  </a:lnTo>
                  <a:lnTo>
                    <a:pt x="3582" y="904"/>
                  </a:lnTo>
                  <a:lnTo>
                    <a:pt x="3550" y="808"/>
                  </a:lnTo>
                  <a:lnTo>
                    <a:pt x="3453" y="711"/>
                  </a:lnTo>
                  <a:lnTo>
                    <a:pt x="3356" y="646"/>
                  </a:lnTo>
                  <a:lnTo>
                    <a:pt x="3292" y="614"/>
                  </a:lnTo>
                  <a:lnTo>
                    <a:pt x="3324" y="420"/>
                  </a:lnTo>
                  <a:lnTo>
                    <a:pt x="3324" y="291"/>
                  </a:lnTo>
                  <a:lnTo>
                    <a:pt x="3260" y="194"/>
                  </a:lnTo>
                  <a:lnTo>
                    <a:pt x="3195" y="98"/>
                  </a:lnTo>
                  <a:lnTo>
                    <a:pt x="3098" y="65"/>
                  </a:lnTo>
                  <a:lnTo>
                    <a:pt x="2969" y="33"/>
                  </a:lnTo>
                  <a:lnTo>
                    <a:pt x="28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2" name="Google Shape;342;p12"/>
          <p:cNvGrpSpPr/>
          <p:nvPr/>
        </p:nvGrpSpPr>
        <p:grpSpPr>
          <a:xfrm flipH="1">
            <a:off x="1636842" y="4351564"/>
            <a:ext cx="275444" cy="456154"/>
            <a:chOff x="7257650" y="3024450"/>
            <a:chExt cx="124225" cy="205725"/>
          </a:xfrm>
        </p:grpSpPr>
        <p:sp>
          <p:nvSpPr>
            <p:cNvPr id="343" name="Google Shape;343;p12"/>
            <p:cNvSpPr/>
            <p:nvPr/>
          </p:nvSpPr>
          <p:spPr>
            <a:xfrm>
              <a:off x="7278600" y="3038175"/>
              <a:ext cx="88775" cy="89550"/>
            </a:xfrm>
            <a:custGeom>
              <a:rect b="b" l="l" r="r" t="t"/>
              <a:pathLst>
                <a:path extrusionOk="0" h="3582" w="3551">
                  <a:moveTo>
                    <a:pt x="2679" y="0"/>
                  </a:moveTo>
                  <a:lnTo>
                    <a:pt x="2550" y="32"/>
                  </a:lnTo>
                  <a:lnTo>
                    <a:pt x="2453" y="97"/>
                  </a:lnTo>
                  <a:lnTo>
                    <a:pt x="2260" y="194"/>
                  </a:lnTo>
                  <a:lnTo>
                    <a:pt x="2163" y="323"/>
                  </a:lnTo>
                  <a:lnTo>
                    <a:pt x="2034" y="516"/>
                  </a:lnTo>
                  <a:lnTo>
                    <a:pt x="1905" y="710"/>
                  </a:lnTo>
                  <a:lnTo>
                    <a:pt x="1840" y="904"/>
                  </a:lnTo>
                  <a:lnTo>
                    <a:pt x="1743" y="1258"/>
                  </a:lnTo>
                  <a:lnTo>
                    <a:pt x="1647" y="1646"/>
                  </a:lnTo>
                  <a:lnTo>
                    <a:pt x="1550" y="1452"/>
                  </a:lnTo>
                  <a:lnTo>
                    <a:pt x="1485" y="1323"/>
                  </a:lnTo>
                  <a:lnTo>
                    <a:pt x="1356" y="1162"/>
                  </a:lnTo>
                  <a:lnTo>
                    <a:pt x="1195" y="1065"/>
                  </a:lnTo>
                  <a:lnTo>
                    <a:pt x="1001" y="968"/>
                  </a:lnTo>
                  <a:lnTo>
                    <a:pt x="840" y="936"/>
                  </a:lnTo>
                  <a:lnTo>
                    <a:pt x="646" y="968"/>
                  </a:lnTo>
                  <a:lnTo>
                    <a:pt x="485" y="1065"/>
                  </a:lnTo>
                  <a:lnTo>
                    <a:pt x="420" y="1129"/>
                  </a:lnTo>
                  <a:lnTo>
                    <a:pt x="324" y="1226"/>
                  </a:lnTo>
                  <a:lnTo>
                    <a:pt x="195" y="1452"/>
                  </a:lnTo>
                  <a:lnTo>
                    <a:pt x="130" y="1613"/>
                  </a:lnTo>
                  <a:lnTo>
                    <a:pt x="65" y="1839"/>
                  </a:lnTo>
                  <a:lnTo>
                    <a:pt x="33" y="2065"/>
                  </a:lnTo>
                  <a:lnTo>
                    <a:pt x="1" y="2420"/>
                  </a:lnTo>
                  <a:lnTo>
                    <a:pt x="33" y="2807"/>
                  </a:lnTo>
                  <a:lnTo>
                    <a:pt x="65" y="3162"/>
                  </a:lnTo>
                  <a:lnTo>
                    <a:pt x="130" y="3485"/>
                  </a:lnTo>
                  <a:lnTo>
                    <a:pt x="162" y="3517"/>
                  </a:lnTo>
                  <a:lnTo>
                    <a:pt x="227" y="3549"/>
                  </a:lnTo>
                  <a:lnTo>
                    <a:pt x="259" y="3549"/>
                  </a:lnTo>
                  <a:lnTo>
                    <a:pt x="291" y="3517"/>
                  </a:lnTo>
                  <a:lnTo>
                    <a:pt x="485" y="3549"/>
                  </a:lnTo>
                  <a:lnTo>
                    <a:pt x="840" y="3549"/>
                  </a:lnTo>
                  <a:lnTo>
                    <a:pt x="1292" y="3582"/>
                  </a:lnTo>
                  <a:lnTo>
                    <a:pt x="2324" y="3582"/>
                  </a:lnTo>
                  <a:lnTo>
                    <a:pt x="2969" y="3549"/>
                  </a:lnTo>
                  <a:lnTo>
                    <a:pt x="3002" y="3453"/>
                  </a:lnTo>
                  <a:lnTo>
                    <a:pt x="3066" y="3420"/>
                  </a:lnTo>
                  <a:lnTo>
                    <a:pt x="3131" y="3388"/>
                  </a:lnTo>
                  <a:lnTo>
                    <a:pt x="3163" y="3324"/>
                  </a:lnTo>
                  <a:lnTo>
                    <a:pt x="3195" y="3259"/>
                  </a:lnTo>
                  <a:lnTo>
                    <a:pt x="3228" y="3130"/>
                  </a:lnTo>
                  <a:lnTo>
                    <a:pt x="3228" y="3098"/>
                  </a:lnTo>
                  <a:lnTo>
                    <a:pt x="3260" y="2775"/>
                  </a:lnTo>
                  <a:lnTo>
                    <a:pt x="3324" y="2452"/>
                  </a:lnTo>
                  <a:lnTo>
                    <a:pt x="3357" y="2162"/>
                  </a:lnTo>
                  <a:lnTo>
                    <a:pt x="3389" y="1872"/>
                  </a:lnTo>
                  <a:lnTo>
                    <a:pt x="3453" y="1678"/>
                  </a:lnTo>
                  <a:lnTo>
                    <a:pt x="3453" y="1613"/>
                  </a:lnTo>
                  <a:lnTo>
                    <a:pt x="3518" y="1355"/>
                  </a:lnTo>
                  <a:lnTo>
                    <a:pt x="3550" y="1065"/>
                  </a:lnTo>
                  <a:lnTo>
                    <a:pt x="3550" y="775"/>
                  </a:lnTo>
                  <a:lnTo>
                    <a:pt x="3486" y="516"/>
                  </a:lnTo>
                  <a:lnTo>
                    <a:pt x="3453" y="420"/>
                  </a:lnTo>
                  <a:lnTo>
                    <a:pt x="3357" y="291"/>
                  </a:lnTo>
                  <a:lnTo>
                    <a:pt x="3260" y="226"/>
                  </a:lnTo>
                  <a:lnTo>
                    <a:pt x="3163" y="129"/>
                  </a:lnTo>
                  <a:lnTo>
                    <a:pt x="2937" y="32"/>
                  </a:lnTo>
                  <a:lnTo>
                    <a:pt x="27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2"/>
            <p:cNvSpPr/>
            <p:nvPr/>
          </p:nvSpPr>
          <p:spPr>
            <a:xfrm>
              <a:off x="7259250" y="3126900"/>
              <a:ext cx="117800" cy="100850"/>
            </a:xfrm>
            <a:custGeom>
              <a:rect b="b" l="l" r="r" t="t"/>
              <a:pathLst>
                <a:path extrusionOk="0" h="4034" w="4712">
                  <a:moveTo>
                    <a:pt x="1162" y="0"/>
                  </a:moveTo>
                  <a:lnTo>
                    <a:pt x="872" y="33"/>
                  </a:lnTo>
                  <a:lnTo>
                    <a:pt x="581" y="97"/>
                  </a:lnTo>
                  <a:lnTo>
                    <a:pt x="355" y="162"/>
                  </a:lnTo>
                  <a:lnTo>
                    <a:pt x="259" y="129"/>
                  </a:lnTo>
                  <a:lnTo>
                    <a:pt x="162" y="129"/>
                  </a:lnTo>
                  <a:lnTo>
                    <a:pt x="130" y="162"/>
                  </a:lnTo>
                  <a:lnTo>
                    <a:pt x="97" y="226"/>
                  </a:lnTo>
                  <a:lnTo>
                    <a:pt x="65" y="259"/>
                  </a:lnTo>
                  <a:lnTo>
                    <a:pt x="65" y="452"/>
                  </a:lnTo>
                  <a:lnTo>
                    <a:pt x="33" y="646"/>
                  </a:lnTo>
                  <a:lnTo>
                    <a:pt x="1" y="872"/>
                  </a:lnTo>
                  <a:lnTo>
                    <a:pt x="33" y="1065"/>
                  </a:lnTo>
                  <a:lnTo>
                    <a:pt x="65" y="1162"/>
                  </a:lnTo>
                  <a:lnTo>
                    <a:pt x="162" y="1194"/>
                  </a:lnTo>
                  <a:lnTo>
                    <a:pt x="194" y="1194"/>
                  </a:lnTo>
                  <a:lnTo>
                    <a:pt x="291" y="1162"/>
                  </a:lnTo>
                  <a:lnTo>
                    <a:pt x="355" y="1065"/>
                  </a:lnTo>
                  <a:lnTo>
                    <a:pt x="452" y="1097"/>
                  </a:lnTo>
                  <a:lnTo>
                    <a:pt x="549" y="1097"/>
                  </a:lnTo>
                  <a:lnTo>
                    <a:pt x="646" y="1452"/>
                  </a:lnTo>
                  <a:lnTo>
                    <a:pt x="710" y="1775"/>
                  </a:lnTo>
                  <a:lnTo>
                    <a:pt x="839" y="2485"/>
                  </a:lnTo>
                  <a:lnTo>
                    <a:pt x="872" y="2711"/>
                  </a:lnTo>
                  <a:lnTo>
                    <a:pt x="936" y="3162"/>
                  </a:lnTo>
                  <a:lnTo>
                    <a:pt x="1001" y="3517"/>
                  </a:lnTo>
                  <a:lnTo>
                    <a:pt x="1098" y="3872"/>
                  </a:lnTo>
                  <a:lnTo>
                    <a:pt x="1162" y="3937"/>
                  </a:lnTo>
                  <a:lnTo>
                    <a:pt x="1227" y="3969"/>
                  </a:lnTo>
                  <a:lnTo>
                    <a:pt x="1259" y="3969"/>
                  </a:lnTo>
                  <a:lnTo>
                    <a:pt x="1323" y="3937"/>
                  </a:lnTo>
                  <a:lnTo>
                    <a:pt x="1356" y="3905"/>
                  </a:lnTo>
                  <a:lnTo>
                    <a:pt x="1614" y="3969"/>
                  </a:lnTo>
                  <a:lnTo>
                    <a:pt x="1904" y="4001"/>
                  </a:lnTo>
                  <a:lnTo>
                    <a:pt x="2162" y="4034"/>
                  </a:lnTo>
                  <a:lnTo>
                    <a:pt x="2517" y="4001"/>
                  </a:lnTo>
                  <a:lnTo>
                    <a:pt x="2808" y="4001"/>
                  </a:lnTo>
                  <a:lnTo>
                    <a:pt x="3098" y="3969"/>
                  </a:lnTo>
                  <a:lnTo>
                    <a:pt x="3227" y="3969"/>
                  </a:lnTo>
                  <a:lnTo>
                    <a:pt x="3711" y="3937"/>
                  </a:lnTo>
                  <a:lnTo>
                    <a:pt x="3808" y="3905"/>
                  </a:lnTo>
                  <a:lnTo>
                    <a:pt x="3872" y="3872"/>
                  </a:lnTo>
                  <a:lnTo>
                    <a:pt x="3937" y="3840"/>
                  </a:lnTo>
                  <a:lnTo>
                    <a:pt x="3937" y="3808"/>
                  </a:lnTo>
                  <a:lnTo>
                    <a:pt x="3969" y="3743"/>
                  </a:lnTo>
                  <a:lnTo>
                    <a:pt x="4066" y="3130"/>
                  </a:lnTo>
                  <a:lnTo>
                    <a:pt x="4066" y="3033"/>
                  </a:lnTo>
                  <a:lnTo>
                    <a:pt x="4131" y="2517"/>
                  </a:lnTo>
                  <a:lnTo>
                    <a:pt x="4163" y="2324"/>
                  </a:lnTo>
                  <a:lnTo>
                    <a:pt x="4195" y="1872"/>
                  </a:lnTo>
                  <a:lnTo>
                    <a:pt x="4227" y="1646"/>
                  </a:lnTo>
                  <a:lnTo>
                    <a:pt x="4260" y="1291"/>
                  </a:lnTo>
                  <a:lnTo>
                    <a:pt x="4260" y="1097"/>
                  </a:lnTo>
                  <a:lnTo>
                    <a:pt x="4292" y="1097"/>
                  </a:lnTo>
                  <a:lnTo>
                    <a:pt x="4486" y="1065"/>
                  </a:lnTo>
                  <a:lnTo>
                    <a:pt x="4550" y="1033"/>
                  </a:lnTo>
                  <a:lnTo>
                    <a:pt x="4582" y="1001"/>
                  </a:lnTo>
                  <a:lnTo>
                    <a:pt x="4582" y="936"/>
                  </a:lnTo>
                  <a:lnTo>
                    <a:pt x="4582" y="904"/>
                  </a:lnTo>
                  <a:lnTo>
                    <a:pt x="4647" y="872"/>
                  </a:lnTo>
                  <a:lnTo>
                    <a:pt x="4647" y="839"/>
                  </a:lnTo>
                  <a:lnTo>
                    <a:pt x="4679" y="710"/>
                  </a:lnTo>
                  <a:lnTo>
                    <a:pt x="4679" y="549"/>
                  </a:lnTo>
                  <a:lnTo>
                    <a:pt x="4711" y="388"/>
                  </a:lnTo>
                  <a:lnTo>
                    <a:pt x="4711" y="226"/>
                  </a:lnTo>
                  <a:lnTo>
                    <a:pt x="4711" y="162"/>
                  </a:lnTo>
                  <a:lnTo>
                    <a:pt x="4679" y="97"/>
                  </a:lnTo>
                  <a:lnTo>
                    <a:pt x="4615" y="65"/>
                  </a:lnTo>
                  <a:lnTo>
                    <a:pt x="4486" y="65"/>
                  </a:lnTo>
                  <a:lnTo>
                    <a:pt x="4356" y="33"/>
                  </a:lnTo>
                  <a:lnTo>
                    <a:pt x="4195" y="0"/>
                  </a:lnTo>
                  <a:lnTo>
                    <a:pt x="3808" y="0"/>
                  </a:lnTo>
                  <a:lnTo>
                    <a:pt x="3098" y="33"/>
                  </a:lnTo>
                  <a:lnTo>
                    <a:pt x="2066" y="33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2"/>
            <p:cNvSpPr/>
            <p:nvPr/>
          </p:nvSpPr>
          <p:spPr>
            <a:xfrm>
              <a:off x="7257650" y="3024450"/>
              <a:ext cx="124225" cy="205725"/>
            </a:xfrm>
            <a:custGeom>
              <a:rect b="b" l="l" r="r" t="t"/>
              <a:pathLst>
                <a:path extrusionOk="0" h="8229" w="4969">
                  <a:moveTo>
                    <a:pt x="3614" y="1"/>
                  </a:moveTo>
                  <a:lnTo>
                    <a:pt x="3549" y="33"/>
                  </a:lnTo>
                  <a:lnTo>
                    <a:pt x="3485" y="97"/>
                  </a:lnTo>
                  <a:lnTo>
                    <a:pt x="3485" y="226"/>
                  </a:lnTo>
                  <a:lnTo>
                    <a:pt x="3485" y="259"/>
                  </a:lnTo>
                  <a:lnTo>
                    <a:pt x="3485" y="323"/>
                  </a:lnTo>
                  <a:lnTo>
                    <a:pt x="3549" y="388"/>
                  </a:lnTo>
                  <a:lnTo>
                    <a:pt x="3646" y="356"/>
                  </a:lnTo>
                  <a:lnTo>
                    <a:pt x="3678" y="323"/>
                  </a:lnTo>
                  <a:lnTo>
                    <a:pt x="3711" y="291"/>
                  </a:lnTo>
                  <a:lnTo>
                    <a:pt x="3711" y="97"/>
                  </a:lnTo>
                  <a:lnTo>
                    <a:pt x="3678" y="33"/>
                  </a:lnTo>
                  <a:lnTo>
                    <a:pt x="3614" y="1"/>
                  </a:lnTo>
                  <a:close/>
                  <a:moveTo>
                    <a:pt x="4420" y="517"/>
                  </a:moveTo>
                  <a:lnTo>
                    <a:pt x="4388" y="581"/>
                  </a:lnTo>
                  <a:lnTo>
                    <a:pt x="4420" y="614"/>
                  </a:lnTo>
                  <a:lnTo>
                    <a:pt x="4453" y="581"/>
                  </a:lnTo>
                  <a:lnTo>
                    <a:pt x="4453" y="549"/>
                  </a:lnTo>
                  <a:lnTo>
                    <a:pt x="4453" y="517"/>
                  </a:lnTo>
                  <a:close/>
                  <a:moveTo>
                    <a:pt x="2581" y="485"/>
                  </a:moveTo>
                  <a:lnTo>
                    <a:pt x="2549" y="517"/>
                  </a:lnTo>
                  <a:lnTo>
                    <a:pt x="2517" y="549"/>
                  </a:lnTo>
                  <a:lnTo>
                    <a:pt x="2517" y="614"/>
                  </a:lnTo>
                  <a:lnTo>
                    <a:pt x="2710" y="872"/>
                  </a:lnTo>
                  <a:lnTo>
                    <a:pt x="2775" y="904"/>
                  </a:lnTo>
                  <a:lnTo>
                    <a:pt x="2807" y="904"/>
                  </a:lnTo>
                  <a:lnTo>
                    <a:pt x="2839" y="840"/>
                  </a:lnTo>
                  <a:lnTo>
                    <a:pt x="2839" y="775"/>
                  </a:lnTo>
                  <a:lnTo>
                    <a:pt x="2646" y="517"/>
                  </a:lnTo>
                  <a:lnTo>
                    <a:pt x="2581" y="485"/>
                  </a:lnTo>
                  <a:close/>
                  <a:moveTo>
                    <a:pt x="4872" y="1227"/>
                  </a:moveTo>
                  <a:lnTo>
                    <a:pt x="4840" y="1259"/>
                  </a:lnTo>
                  <a:lnTo>
                    <a:pt x="4775" y="1291"/>
                  </a:lnTo>
                  <a:lnTo>
                    <a:pt x="4711" y="1420"/>
                  </a:lnTo>
                  <a:lnTo>
                    <a:pt x="4711" y="1485"/>
                  </a:lnTo>
                  <a:lnTo>
                    <a:pt x="4743" y="1549"/>
                  </a:lnTo>
                  <a:lnTo>
                    <a:pt x="4808" y="1549"/>
                  </a:lnTo>
                  <a:lnTo>
                    <a:pt x="4872" y="1517"/>
                  </a:lnTo>
                  <a:lnTo>
                    <a:pt x="4937" y="1388"/>
                  </a:lnTo>
                  <a:lnTo>
                    <a:pt x="4969" y="1324"/>
                  </a:lnTo>
                  <a:lnTo>
                    <a:pt x="4904" y="1259"/>
                  </a:lnTo>
                  <a:lnTo>
                    <a:pt x="4872" y="1227"/>
                  </a:lnTo>
                  <a:close/>
                  <a:moveTo>
                    <a:pt x="774" y="1549"/>
                  </a:moveTo>
                  <a:lnTo>
                    <a:pt x="710" y="1582"/>
                  </a:lnTo>
                  <a:lnTo>
                    <a:pt x="678" y="1646"/>
                  </a:lnTo>
                  <a:lnTo>
                    <a:pt x="710" y="1711"/>
                  </a:lnTo>
                  <a:lnTo>
                    <a:pt x="774" y="1775"/>
                  </a:lnTo>
                  <a:lnTo>
                    <a:pt x="807" y="1840"/>
                  </a:lnTo>
                  <a:lnTo>
                    <a:pt x="871" y="1872"/>
                  </a:lnTo>
                  <a:lnTo>
                    <a:pt x="936" y="1872"/>
                  </a:lnTo>
                  <a:lnTo>
                    <a:pt x="1000" y="1807"/>
                  </a:lnTo>
                  <a:lnTo>
                    <a:pt x="968" y="1743"/>
                  </a:lnTo>
                  <a:lnTo>
                    <a:pt x="839" y="1582"/>
                  </a:lnTo>
                  <a:lnTo>
                    <a:pt x="774" y="1549"/>
                  </a:lnTo>
                  <a:close/>
                  <a:moveTo>
                    <a:pt x="2355" y="1291"/>
                  </a:moveTo>
                  <a:lnTo>
                    <a:pt x="2291" y="1324"/>
                  </a:lnTo>
                  <a:lnTo>
                    <a:pt x="2162" y="1485"/>
                  </a:lnTo>
                  <a:lnTo>
                    <a:pt x="2001" y="1453"/>
                  </a:lnTo>
                  <a:lnTo>
                    <a:pt x="1839" y="1420"/>
                  </a:lnTo>
                  <a:lnTo>
                    <a:pt x="1775" y="1420"/>
                  </a:lnTo>
                  <a:lnTo>
                    <a:pt x="1775" y="1388"/>
                  </a:lnTo>
                  <a:lnTo>
                    <a:pt x="1775" y="1356"/>
                  </a:lnTo>
                  <a:lnTo>
                    <a:pt x="1742" y="1324"/>
                  </a:lnTo>
                  <a:lnTo>
                    <a:pt x="1710" y="1356"/>
                  </a:lnTo>
                  <a:lnTo>
                    <a:pt x="1613" y="1453"/>
                  </a:lnTo>
                  <a:lnTo>
                    <a:pt x="1420" y="1549"/>
                  </a:lnTo>
                  <a:lnTo>
                    <a:pt x="1387" y="1582"/>
                  </a:lnTo>
                  <a:lnTo>
                    <a:pt x="1420" y="1646"/>
                  </a:lnTo>
                  <a:lnTo>
                    <a:pt x="1452" y="1678"/>
                  </a:lnTo>
                  <a:lnTo>
                    <a:pt x="1517" y="1678"/>
                  </a:lnTo>
                  <a:lnTo>
                    <a:pt x="1549" y="1646"/>
                  </a:lnTo>
                  <a:lnTo>
                    <a:pt x="1646" y="1614"/>
                  </a:lnTo>
                  <a:lnTo>
                    <a:pt x="1775" y="1614"/>
                  </a:lnTo>
                  <a:lnTo>
                    <a:pt x="1936" y="1646"/>
                  </a:lnTo>
                  <a:lnTo>
                    <a:pt x="2065" y="1711"/>
                  </a:lnTo>
                  <a:lnTo>
                    <a:pt x="2194" y="1840"/>
                  </a:lnTo>
                  <a:lnTo>
                    <a:pt x="2291" y="2001"/>
                  </a:lnTo>
                  <a:lnTo>
                    <a:pt x="2388" y="2227"/>
                  </a:lnTo>
                  <a:lnTo>
                    <a:pt x="2388" y="2259"/>
                  </a:lnTo>
                  <a:lnTo>
                    <a:pt x="2485" y="2291"/>
                  </a:lnTo>
                  <a:lnTo>
                    <a:pt x="2549" y="2259"/>
                  </a:lnTo>
                  <a:lnTo>
                    <a:pt x="2581" y="2195"/>
                  </a:lnTo>
                  <a:lnTo>
                    <a:pt x="2581" y="1969"/>
                  </a:lnTo>
                  <a:lnTo>
                    <a:pt x="2485" y="1775"/>
                  </a:lnTo>
                  <a:lnTo>
                    <a:pt x="2355" y="1614"/>
                  </a:lnTo>
                  <a:lnTo>
                    <a:pt x="2291" y="1549"/>
                  </a:lnTo>
                  <a:lnTo>
                    <a:pt x="2420" y="1420"/>
                  </a:lnTo>
                  <a:lnTo>
                    <a:pt x="2420" y="1388"/>
                  </a:lnTo>
                  <a:lnTo>
                    <a:pt x="2388" y="1324"/>
                  </a:lnTo>
                  <a:lnTo>
                    <a:pt x="2355" y="1291"/>
                  </a:lnTo>
                  <a:close/>
                  <a:moveTo>
                    <a:pt x="1258" y="1711"/>
                  </a:moveTo>
                  <a:lnTo>
                    <a:pt x="1194" y="1743"/>
                  </a:lnTo>
                  <a:lnTo>
                    <a:pt x="1033" y="1872"/>
                  </a:lnTo>
                  <a:lnTo>
                    <a:pt x="936" y="2066"/>
                  </a:lnTo>
                  <a:lnTo>
                    <a:pt x="839" y="2259"/>
                  </a:lnTo>
                  <a:lnTo>
                    <a:pt x="807" y="2485"/>
                  </a:lnTo>
                  <a:lnTo>
                    <a:pt x="839" y="2517"/>
                  </a:lnTo>
                  <a:lnTo>
                    <a:pt x="871" y="2582"/>
                  </a:lnTo>
                  <a:lnTo>
                    <a:pt x="936" y="2614"/>
                  </a:lnTo>
                  <a:lnTo>
                    <a:pt x="1033" y="2614"/>
                  </a:lnTo>
                  <a:lnTo>
                    <a:pt x="1097" y="2582"/>
                  </a:lnTo>
                  <a:lnTo>
                    <a:pt x="1129" y="2517"/>
                  </a:lnTo>
                  <a:lnTo>
                    <a:pt x="1129" y="2453"/>
                  </a:lnTo>
                  <a:lnTo>
                    <a:pt x="1129" y="2421"/>
                  </a:lnTo>
                  <a:lnTo>
                    <a:pt x="1162" y="2227"/>
                  </a:lnTo>
                  <a:lnTo>
                    <a:pt x="1258" y="2033"/>
                  </a:lnTo>
                  <a:lnTo>
                    <a:pt x="1355" y="1937"/>
                  </a:lnTo>
                  <a:lnTo>
                    <a:pt x="1387" y="1872"/>
                  </a:lnTo>
                  <a:lnTo>
                    <a:pt x="1387" y="1775"/>
                  </a:lnTo>
                  <a:lnTo>
                    <a:pt x="1323" y="1743"/>
                  </a:lnTo>
                  <a:lnTo>
                    <a:pt x="1258" y="1711"/>
                  </a:lnTo>
                  <a:close/>
                  <a:moveTo>
                    <a:pt x="4711" y="2421"/>
                  </a:moveTo>
                  <a:lnTo>
                    <a:pt x="4646" y="2453"/>
                  </a:lnTo>
                  <a:lnTo>
                    <a:pt x="4582" y="2485"/>
                  </a:lnTo>
                  <a:lnTo>
                    <a:pt x="4550" y="2550"/>
                  </a:lnTo>
                  <a:lnTo>
                    <a:pt x="4550" y="2614"/>
                  </a:lnTo>
                  <a:lnTo>
                    <a:pt x="4614" y="2646"/>
                  </a:lnTo>
                  <a:lnTo>
                    <a:pt x="4679" y="2614"/>
                  </a:lnTo>
                  <a:lnTo>
                    <a:pt x="4743" y="2582"/>
                  </a:lnTo>
                  <a:lnTo>
                    <a:pt x="4775" y="2550"/>
                  </a:lnTo>
                  <a:lnTo>
                    <a:pt x="4775" y="2485"/>
                  </a:lnTo>
                  <a:lnTo>
                    <a:pt x="4743" y="2453"/>
                  </a:lnTo>
                  <a:lnTo>
                    <a:pt x="4711" y="2421"/>
                  </a:lnTo>
                  <a:close/>
                  <a:moveTo>
                    <a:pt x="516" y="2517"/>
                  </a:moveTo>
                  <a:lnTo>
                    <a:pt x="484" y="2550"/>
                  </a:lnTo>
                  <a:lnTo>
                    <a:pt x="452" y="2582"/>
                  </a:lnTo>
                  <a:lnTo>
                    <a:pt x="419" y="2646"/>
                  </a:lnTo>
                  <a:lnTo>
                    <a:pt x="484" y="2679"/>
                  </a:lnTo>
                  <a:lnTo>
                    <a:pt x="516" y="2711"/>
                  </a:lnTo>
                  <a:lnTo>
                    <a:pt x="581" y="2711"/>
                  </a:lnTo>
                  <a:lnTo>
                    <a:pt x="613" y="2679"/>
                  </a:lnTo>
                  <a:lnTo>
                    <a:pt x="613" y="2614"/>
                  </a:lnTo>
                  <a:lnTo>
                    <a:pt x="581" y="2550"/>
                  </a:lnTo>
                  <a:lnTo>
                    <a:pt x="549" y="2550"/>
                  </a:lnTo>
                  <a:lnTo>
                    <a:pt x="516" y="2517"/>
                  </a:lnTo>
                  <a:close/>
                  <a:moveTo>
                    <a:pt x="936" y="2775"/>
                  </a:moveTo>
                  <a:lnTo>
                    <a:pt x="936" y="2808"/>
                  </a:lnTo>
                  <a:lnTo>
                    <a:pt x="936" y="2969"/>
                  </a:lnTo>
                  <a:lnTo>
                    <a:pt x="968" y="3001"/>
                  </a:lnTo>
                  <a:lnTo>
                    <a:pt x="1000" y="3001"/>
                  </a:lnTo>
                  <a:lnTo>
                    <a:pt x="1000" y="2969"/>
                  </a:lnTo>
                  <a:lnTo>
                    <a:pt x="1000" y="2808"/>
                  </a:lnTo>
                  <a:lnTo>
                    <a:pt x="1000" y="2775"/>
                  </a:lnTo>
                  <a:close/>
                  <a:moveTo>
                    <a:pt x="4614" y="2969"/>
                  </a:moveTo>
                  <a:lnTo>
                    <a:pt x="4582" y="3001"/>
                  </a:lnTo>
                  <a:lnTo>
                    <a:pt x="4420" y="3066"/>
                  </a:lnTo>
                  <a:lnTo>
                    <a:pt x="4388" y="3098"/>
                  </a:lnTo>
                  <a:lnTo>
                    <a:pt x="4388" y="3130"/>
                  </a:lnTo>
                  <a:lnTo>
                    <a:pt x="4420" y="3195"/>
                  </a:lnTo>
                  <a:lnTo>
                    <a:pt x="4485" y="3195"/>
                  </a:lnTo>
                  <a:lnTo>
                    <a:pt x="4646" y="3098"/>
                  </a:lnTo>
                  <a:lnTo>
                    <a:pt x="4679" y="3066"/>
                  </a:lnTo>
                  <a:lnTo>
                    <a:pt x="4679" y="3034"/>
                  </a:lnTo>
                  <a:lnTo>
                    <a:pt x="4646" y="3001"/>
                  </a:lnTo>
                  <a:lnTo>
                    <a:pt x="4614" y="2969"/>
                  </a:lnTo>
                  <a:close/>
                  <a:moveTo>
                    <a:pt x="355" y="3034"/>
                  </a:moveTo>
                  <a:lnTo>
                    <a:pt x="290" y="3066"/>
                  </a:lnTo>
                  <a:lnTo>
                    <a:pt x="258" y="3163"/>
                  </a:lnTo>
                  <a:lnTo>
                    <a:pt x="290" y="3227"/>
                  </a:lnTo>
                  <a:lnTo>
                    <a:pt x="355" y="3227"/>
                  </a:lnTo>
                  <a:lnTo>
                    <a:pt x="484" y="3259"/>
                  </a:lnTo>
                  <a:lnTo>
                    <a:pt x="549" y="3227"/>
                  </a:lnTo>
                  <a:lnTo>
                    <a:pt x="581" y="3163"/>
                  </a:lnTo>
                  <a:lnTo>
                    <a:pt x="549" y="3098"/>
                  </a:lnTo>
                  <a:lnTo>
                    <a:pt x="484" y="3066"/>
                  </a:lnTo>
                  <a:lnTo>
                    <a:pt x="355" y="3034"/>
                  </a:lnTo>
                  <a:close/>
                  <a:moveTo>
                    <a:pt x="4324" y="5195"/>
                  </a:moveTo>
                  <a:lnTo>
                    <a:pt x="4291" y="5260"/>
                  </a:lnTo>
                  <a:lnTo>
                    <a:pt x="4291" y="5292"/>
                  </a:lnTo>
                  <a:lnTo>
                    <a:pt x="4227" y="5970"/>
                  </a:lnTo>
                  <a:lnTo>
                    <a:pt x="4130" y="6647"/>
                  </a:lnTo>
                  <a:lnTo>
                    <a:pt x="4001" y="7325"/>
                  </a:lnTo>
                  <a:lnTo>
                    <a:pt x="3904" y="7680"/>
                  </a:lnTo>
                  <a:lnTo>
                    <a:pt x="3872" y="7841"/>
                  </a:lnTo>
                  <a:lnTo>
                    <a:pt x="3388" y="7906"/>
                  </a:lnTo>
                  <a:lnTo>
                    <a:pt x="2839" y="7970"/>
                  </a:lnTo>
                  <a:lnTo>
                    <a:pt x="2291" y="8003"/>
                  </a:lnTo>
                  <a:lnTo>
                    <a:pt x="1742" y="7970"/>
                  </a:lnTo>
                  <a:lnTo>
                    <a:pt x="1517" y="7938"/>
                  </a:lnTo>
                  <a:lnTo>
                    <a:pt x="1258" y="7906"/>
                  </a:lnTo>
                  <a:lnTo>
                    <a:pt x="1162" y="7325"/>
                  </a:lnTo>
                  <a:lnTo>
                    <a:pt x="1000" y="6647"/>
                  </a:lnTo>
                  <a:lnTo>
                    <a:pt x="871" y="6034"/>
                  </a:lnTo>
                  <a:lnTo>
                    <a:pt x="710" y="5389"/>
                  </a:lnTo>
                  <a:lnTo>
                    <a:pt x="710" y="5325"/>
                  </a:lnTo>
                  <a:lnTo>
                    <a:pt x="1517" y="5357"/>
                  </a:lnTo>
                  <a:lnTo>
                    <a:pt x="2291" y="5325"/>
                  </a:lnTo>
                  <a:lnTo>
                    <a:pt x="3291" y="5260"/>
                  </a:lnTo>
                  <a:lnTo>
                    <a:pt x="4324" y="5195"/>
                  </a:lnTo>
                  <a:close/>
                  <a:moveTo>
                    <a:pt x="3646" y="420"/>
                  </a:moveTo>
                  <a:lnTo>
                    <a:pt x="3420" y="452"/>
                  </a:lnTo>
                  <a:lnTo>
                    <a:pt x="3259" y="549"/>
                  </a:lnTo>
                  <a:lnTo>
                    <a:pt x="3098" y="678"/>
                  </a:lnTo>
                  <a:lnTo>
                    <a:pt x="2969" y="872"/>
                  </a:lnTo>
                  <a:lnTo>
                    <a:pt x="2872" y="1065"/>
                  </a:lnTo>
                  <a:lnTo>
                    <a:pt x="2743" y="1453"/>
                  </a:lnTo>
                  <a:lnTo>
                    <a:pt x="2743" y="1420"/>
                  </a:lnTo>
                  <a:lnTo>
                    <a:pt x="2710" y="1356"/>
                  </a:lnTo>
                  <a:lnTo>
                    <a:pt x="2646" y="1324"/>
                  </a:lnTo>
                  <a:lnTo>
                    <a:pt x="2614" y="1291"/>
                  </a:lnTo>
                  <a:lnTo>
                    <a:pt x="2549" y="1259"/>
                  </a:lnTo>
                  <a:lnTo>
                    <a:pt x="2485" y="1291"/>
                  </a:lnTo>
                  <a:lnTo>
                    <a:pt x="2452" y="1356"/>
                  </a:lnTo>
                  <a:lnTo>
                    <a:pt x="2485" y="1420"/>
                  </a:lnTo>
                  <a:lnTo>
                    <a:pt x="2614" y="1517"/>
                  </a:lnTo>
                  <a:lnTo>
                    <a:pt x="2678" y="1517"/>
                  </a:lnTo>
                  <a:lnTo>
                    <a:pt x="2743" y="1485"/>
                  </a:lnTo>
                  <a:lnTo>
                    <a:pt x="2743" y="1517"/>
                  </a:lnTo>
                  <a:lnTo>
                    <a:pt x="2678" y="2001"/>
                  </a:lnTo>
                  <a:lnTo>
                    <a:pt x="2646" y="2421"/>
                  </a:lnTo>
                  <a:lnTo>
                    <a:pt x="2646" y="2646"/>
                  </a:lnTo>
                  <a:lnTo>
                    <a:pt x="2678" y="2711"/>
                  </a:lnTo>
                  <a:lnTo>
                    <a:pt x="2775" y="2711"/>
                  </a:lnTo>
                  <a:lnTo>
                    <a:pt x="2775" y="2646"/>
                  </a:lnTo>
                  <a:lnTo>
                    <a:pt x="2775" y="2388"/>
                  </a:lnTo>
                  <a:lnTo>
                    <a:pt x="2775" y="2130"/>
                  </a:lnTo>
                  <a:lnTo>
                    <a:pt x="2775" y="2098"/>
                  </a:lnTo>
                  <a:lnTo>
                    <a:pt x="2839" y="1678"/>
                  </a:lnTo>
                  <a:lnTo>
                    <a:pt x="2969" y="1259"/>
                  </a:lnTo>
                  <a:lnTo>
                    <a:pt x="3033" y="1065"/>
                  </a:lnTo>
                  <a:lnTo>
                    <a:pt x="3130" y="904"/>
                  </a:lnTo>
                  <a:lnTo>
                    <a:pt x="3259" y="743"/>
                  </a:lnTo>
                  <a:lnTo>
                    <a:pt x="3388" y="678"/>
                  </a:lnTo>
                  <a:lnTo>
                    <a:pt x="3517" y="646"/>
                  </a:lnTo>
                  <a:lnTo>
                    <a:pt x="3646" y="614"/>
                  </a:lnTo>
                  <a:lnTo>
                    <a:pt x="3840" y="678"/>
                  </a:lnTo>
                  <a:lnTo>
                    <a:pt x="4033" y="775"/>
                  </a:lnTo>
                  <a:lnTo>
                    <a:pt x="4162" y="904"/>
                  </a:lnTo>
                  <a:lnTo>
                    <a:pt x="4259" y="1033"/>
                  </a:lnTo>
                  <a:lnTo>
                    <a:pt x="4324" y="1227"/>
                  </a:lnTo>
                  <a:lnTo>
                    <a:pt x="4356" y="1453"/>
                  </a:lnTo>
                  <a:lnTo>
                    <a:pt x="4356" y="1646"/>
                  </a:lnTo>
                  <a:lnTo>
                    <a:pt x="4259" y="2098"/>
                  </a:lnTo>
                  <a:lnTo>
                    <a:pt x="4162" y="2550"/>
                  </a:lnTo>
                  <a:lnTo>
                    <a:pt x="4066" y="2969"/>
                  </a:lnTo>
                  <a:lnTo>
                    <a:pt x="4066" y="3227"/>
                  </a:lnTo>
                  <a:lnTo>
                    <a:pt x="4033" y="3550"/>
                  </a:lnTo>
                  <a:lnTo>
                    <a:pt x="4001" y="3776"/>
                  </a:lnTo>
                  <a:lnTo>
                    <a:pt x="3936" y="3905"/>
                  </a:lnTo>
                  <a:lnTo>
                    <a:pt x="3872" y="4002"/>
                  </a:lnTo>
                  <a:lnTo>
                    <a:pt x="2581" y="4002"/>
                  </a:lnTo>
                  <a:lnTo>
                    <a:pt x="2614" y="3969"/>
                  </a:lnTo>
                  <a:lnTo>
                    <a:pt x="2678" y="3614"/>
                  </a:lnTo>
                  <a:lnTo>
                    <a:pt x="2710" y="3259"/>
                  </a:lnTo>
                  <a:lnTo>
                    <a:pt x="2678" y="2937"/>
                  </a:lnTo>
                  <a:lnTo>
                    <a:pt x="2614" y="2582"/>
                  </a:lnTo>
                  <a:lnTo>
                    <a:pt x="2614" y="2550"/>
                  </a:lnTo>
                  <a:lnTo>
                    <a:pt x="2549" y="2550"/>
                  </a:lnTo>
                  <a:lnTo>
                    <a:pt x="2517" y="2582"/>
                  </a:lnTo>
                  <a:lnTo>
                    <a:pt x="2517" y="2614"/>
                  </a:lnTo>
                  <a:lnTo>
                    <a:pt x="2517" y="2646"/>
                  </a:lnTo>
                  <a:lnTo>
                    <a:pt x="2581" y="2969"/>
                  </a:lnTo>
                  <a:lnTo>
                    <a:pt x="2549" y="3259"/>
                  </a:lnTo>
                  <a:lnTo>
                    <a:pt x="2517" y="3518"/>
                  </a:lnTo>
                  <a:lnTo>
                    <a:pt x="2452" y="3808"/>
                  </a:lnTo>
                  <a:lnTo>
                    <a:pt x="2420" y="3905"/>
                  </a:lnTo>
                  <a:lnTo>
                    <a:pt x="2388" y="3969"/>
                  </a:lnTo>
                  <a:lnTo>
                    <a:pt x="2420" y="4002"/>
                  </a:lnTo>
                  <a:lnTo>
                    <a:pt x="1775" y="4002"/>
                  </a:lnTo>
                  <a:lnTo>
                    <a:pt x="1129" y="4034"/>
                  </a:lnTo>
                  <a:lnTo>
                    <a:pt x="1033" y="3873"/>
                  </a:lnTo>
                  <a:lnTo>
                    <a:pt x="968" y="3711"/>
                  </a:lnTo>
                  <a:lnTo>
                    <a:pt x="903" y="3518"/>
                  </a:lnTo>
                  <a:lnTo>
                    <a:pt x="903" y="3356"/>
                  </a:lnTo>
                  <a:lnTo>
                    <a:pt x="936" y="3227"/>
                  </a:lnTo>
                  <a:lnTo>
                    <a:pt x="968" y="3130"/>
                  </a:lnTo>
                  <a:lnTo>
                    <a:pt x="968" y="3098"/>
                  </a:lnTo>
                  <a:lnTo>
                    <a:pt x="968" y="3034"/>
                  </a:lnTo>
                  <a:lnTo>
                    <a:pt x="903" y="3034"/>
                  </a:lnTo>
                  <a:lnTo>
                    <a:pt x="839" y="3066"/>
                  </a:lnTo>
                  <a:lnTo>
                    <a:pt x="774" y="3163"/>
                  </a:lnTo>
                  <a:lnTo>
                    <a:pt x="710" y="3324"/>
                  </a:lnTo>
                  <a:lnTo>
                    <a:pt x="710" y="3453"/>
                  </a:lnTo>
                  <a:lnTo>
                    <a:pt x="710" y="3614"/>
                  </a:lnTo>
                  <a:lnTo>
                    <a:pt x="807" y="3873"/>
                  </a:lnTo>
                  <a:lnTo>
                    <a:pt x="871" y="4066"/>
                  </a:lnTo>
                  <a:lnTo>
                    <a:pt x="645" y="4098"/>
                  </a:lnTo>
                  <a:lnTo>
                    <a:pt x="161" y="4195"/>
                  </a:lnTo>
                  <a:lnTo>
                    <a:pt x="97" y="4227"/>
                  </a:lnTo>
                  <a:lnTo>
                    <a:pt x="32" y="4227"/>
                  </a:lnTo>
                  <a:lnTo>
                    <a:pt x="0" y="4292"/>
                  </a:lnTo>
                  <a:lnTo>
                    <a:pt x="0" y="4486"/>
                  </a:lnTo>
                  <a:lnTo>
                    <a:pt x="0" y="4679"/>
                  </a:lnTo>
                  <a:lnTo>
                    <a:pt x="0" y="5099"/>
                  </a:lnTo>
                  <a:lnTo>
                    <a:pt x="0" y="5163"/>
                  </a:lnTo>
                  <a:lnTo>
                    <a:pt x="65" y="5195"/>
                  </a:lnTo>
                  <a:lnTo>
                    <a:pt x="97" y="5228"/>
                  </a:lnTo>
                  <a:lnTo>
                    <a:pt x="161" y="5292"/>
                  </a:lnTo>
                  <a:lnTo>
                    <a:pt x="484" y="5325"/>
                  </a:lnTo>
                  <a:lnTo>
                    <a:pt x="613" y="5970"/>
                  </a:lnTo>
                  <a:lnTo>
                    <a:pt x="742" y="6647"/>
                  </a:lnTo>
                  <a:lnTo>
                    <a:pt x="903" y="7325"/>
                  </a:lnTo>
                  <a:lnTo>
                    <a:pt x="1033" y="7970"/>
                  </a:lnTo>
                  <a:lnTo>
                    <a:pt x="1065" y="8003"/>
                  </a:lnTo>
                  <a:lnTo>
                    <a:pt x="1097" y="8067"/>
                  </a:lnTo>
                  <a:lnTo>
                    <a:pt x="1194" y="8067"/>
                  </a:lnTo>
                  <a:lnTo>
                    <a:pt x="1420" y="8132"/>
                  </a:lnTo>
                  <a:lnTo>
                    <a:pt x="1742" y="8196"/>
                  </a:lnTo>
                  <a:lnTo>
                    <a:pt x="2130" y="8228"/>
                  </a:lnTo>
                  <a:lnTo>
                    <a:pt x="2872" y="8228"/>
                  </a:lnTo>
                  <a:lnTo>
                    <a:pt x="3227" y="8196"/>
                  </a:lnTo>
                  <a:lnTo>
                    <a:pt x="3582" y="8164"/>
                  </a:lnTo>
                  <a:lnTo>
                    <a:pt x="3872" y="8099"/>
                  </a:lnTo>
                  <a:lnTo>
                    <a:pt x="3936" y="8132"/>
                  </a:lnTo>
                  <a:lnTo>
                    <a:pt x="4001" y="8099"/>
                  </a:lnTo>
                  <a:lnTo>
                    <a:pt x="4033" y="8067"/>
                  </a:lnTo>
                  <a:lnTo>
                    <a:pt x="4098" y="7906"/>
                  </a:lnTo>
                  <a:lnTo>
                    <a:pt x="4162" y="7744"/>
                  </a:lnTo>
                  <a:lnTo>
                    <a:pt x="4227" y="7390"/>
                  </a:lnTo>
                  <a:lnTo>
                    <a:pt x="4356" y="6680"/>
                  </a:lnTo>
                  <a:lnTo>
                    <a:pt x="4420" y="5970"/>
                  </a:lnTo>
                  <a:lnTo>
                    <a:pt x="4485" y="5228"/>
                  </a:lnTo>
                  <a:lnTo>
                    <a:pt x="4485" y="5163"/>
                  </a:lnTo>
                  <a:lnTo>
                    <a:pt x="4646" y="5163"/>
                  </a:lnTo>
                  <a:lnTo>
                    <a:pt x="4711" y="5131"/>
                  </a:lnTo>
                  <a:lnTo>
                    <a:pt x="4743" y="5066"/>
                  </a:lnTo>
                  <a:lnTo>
                    <a:pt x="4711" y="5002"/>
                  </a:lnTo>
                  <a:lnTo>
                    <a:pt x="4646" y="4970"/>
                  </a:lnTo>
                  <a:lnTo>
                    <a:pt x="3582" y="5034"/>
                  </a:lnTo>
                  <a:lnTo>
                    <a:pt x="2517" y="5099"/>
                  </a:lnTo>
                  <a:lnTo>
                    <a:pt x="1452" y="5163"/>
                  </a:lnTo>
                  <a:lnTo>
                    <a:pt x="936" y="5131"/>
                  </a:lnTo>
                  <a:lnTo>
                    <a:pt x="387" y="5131"/>
                  </a:lnTo>
                  <a:lnTo>
                    <a:pt x="194" y="5099"/>
                  </a:lnTo>
                  <a:lnTo>
                    <a:pt x="161" y="5099"/>
                  </a:lnTo>
                  <a:lnTo>
                    <a:pt x="194" y="4486"/>
                  </a:lnTo>
                  <a:lnTo>
                    <a:pt x="194" y="4357"/>
                  </a:lnTo>
                  <a:lnTo>
                    <a:pt x="355" y="4324"/>
                  </a:lnTo>
                  <a:lnTo>
                    <a:pt x="1000" y="4260"/>
                  </a:lnTo>
                  <a:lnTo>
                    <a:pt x="1065" y="4260"/>
                  </a:lnTo>
                  <a:lnTo>
                    <a:pt x="1097" y="4227"/>
                  </a:lnTo>
                  <a:lnTo>
                    <a:pt x="1323" y="4227"/>
                  </a:lnTo>
                  <a:lnTo>
                    <a:pt x="1839" y="4195"/>
                  </a:lnTo>
                  <a:lnTo>
                    <a:pt x="2388" y="4195"/>
                  </a:lnTo>
                  <a:lnTo>
                    <a:pt x="3420" y="4227"/>
                  </a:lnTo>
                  <a:lnTo>
                    <a:pt x="4453" y="4260"/>
                  </a:lnTo>
                  <a:lnTo>
                    <a:pt x="4711" y="4260"/>
                  </a:lnTo>
                  <a:lnTo>
                    <a:pt x="4711" y="4550"/>
                  </a:lnTo>
                  <a:lnTo>
                    <a:pt x="4711" y="4711"/>
                  </a:lnTo>
                  <a:lnTo>
                    <a:pt x="4711" y="4873"/>
                  </a:lnTo>
                  <a:lnTo>
                    <a:pt x="4711" y="4937"/>
                  </a:lnTo>
                  <a:lnTo>
                    <a:pt x="4775" y="4970"/>
                  </a:lnTo>
                  <a:lnTo>
                    <a:pt x="4840" y="4970"/>
                  </a:lnTo>
                  <a:lnTo>
                    <a:pt x="4872" y="4905"/>
                  </a:lnTo>
                  <a:lnTo>
                    <a:pt x="4904" y="4711"/>
                  </a:lnTo>
                  <a:lnTo>
                    <a:pt x="4904" y="4550"/>
                  </a:lnTo>
                  <a:lnTo>
                    <a:pt x="4904" y="4195"/>
                  </a:lnTo>
                  <a:lnTo>
                    <a:pt x="4872" y="4131"/>
                  </a:lnTo>
                  <a:lnTo>
                    <a:pt x="4808" y="4098"/>
                  </a:lnTo>
                  <a:lnTo>
                    <a:pt x="4775" y="4066"/>
                  </a:lnTo>
                  <a:lnTo>
                    <a:pt x="4517" y="4034"/>
                  </a:lnTo>
                  <a:lnTo>
                    <a:pt x="4098" y="4034"/>
                  </a:lnTo>
                  <a:lnTo>
                    <a:pt x="4162" y="3905"/>
                  </a:lnTo>
                  <a:lnTo>
                    <a:pt x="4227" y="3679"/>
                  </a:lnTo>
                  <a:lnTo>
                    <a:pt x="4259" y="3227"/>
                  </a:lnTo>
                  <a:lnTo>
                    <a:pt x="4291" y="2969"/>
                  </a:lnTo>
                  <a:lnTo>
                    <a:pt x="4356" y="2743"/>
                  </a:lnTo>
                  <a:lnTo>
                    <a:pt x="4485" y="2259"/>
                  </a:lnTo>
                  <a:lnTo>
                    <a:pt x="4550" y="2001"/>
                  </a:lnTo>
                  <a:lnTo>
                    <a:pt x="4582" y="1711"/>
                  </a:lnTo>
                  <a:lnTo>
                    <a:pt x="4582" y="1453"/>
                  </a:lnTo>
                  <a:lnTo>
                    <a:pt x="4582" y="1194"/>
                  </a:lnTo>
                  <a:lnTo>
                    <a:pt x="4485" y="969"/>
                  </a:lnTo>
                  <a:lnTo>
                    <a:pt x="4420" y="840"/>
                  </a:lnTo>
                  <a:lnTo>
                    <a:pt x="4356" y="743"/>
                  </a:lnTo>
                  <a:lnTo>
                    <a:pt x="4259" y="646"/>
                  </a:lnTo>
                  <a:lnTo>
                    <a:pt x="4130" y="549"/>
                  </a:lnTo>
                  <a:lnTo>
                    <a:pt x="3872" y="452"/>
                  </a:lnTo>
                  <a:lnTo>
                    <a:pt x="3646" y="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12"/>
          <p:cNvGrpSpPr/>
          <p:nvPr/>
        </p:nvGrpSpPr>
        <p:grpSpPr>
          <a:xfrm flipH="1">
            <a:off x="-1236130" y="4782700"/>
            <a:ext cx="4539588" cy="726027"/>
            <a:chOff x="6719132" y="4782700"/>
            <a:chExt cx="4539588" cy="726027"/>
          </a:xfrm>
        </p:grpSpPr>
        <p:sp>
          <p:nvSpPr>
            <p:cNvPr id="347" name="Google Shape;347;p12"/>
            <p:cNvSpPr/>
            <p:nvPr/>
          </p:nvSpPr>
          <p:spPr>
            <a:xfrm flipH="1">
              <a:off x="6746703" y="4791890"/>
              <a:ext cx="4512017" cy="150143"/>
            </a:xfrm>
            <a:custGeom>
              <a:rect b="b" l="l" r="r" t="t"/>
              <a:pathLst>
                <a:path extrusionOk="0" h="2761" w="82972">
                  <a:moveTo>
                    <a:pt x="57" y="1"/>
                  </a:moveTo>
                  <a:lnTo>
                    <a:pt x="1" y="1578"/>
                  </a:lnTo>
                  <a:lnTo>
                    <a:pt x="1860" y="2761"/>
                  </a:lnTo>
                  <a:lnTo>
                    <a:pt x="78521" y="2761"/>
                  </a:lnTo>
                  <a:lnTo>
                    <a:pt x="82971" y="1578"/>
                  </a:lnTo>
                  <a:lnTo>
                    <a:pt x="829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2"/>
            <p:cNvSpPr/>
            <p:nvPr/>
          </p:nvSpPr>
          <p:spPr>
            <a:xfrm flipH="1">
              <a:off x="6719132" y="4782700"/>
              <a:ext cx="4530398" cy="726027"/>
            </a:xfrm>
            <a:custGeom>
              <a:rect b="b" l="l" r="r" t="t"/>
              <a:pathLst>
                <a:path extrusionOk="0" h="13351" w="83310">
                  <a:moveTo>
                    <a:pt x="82859" y="451"/>
                  </a:moveTo>
                  <a:lnTo>
                    <a:pt x="82859" y="1071"/>
                  </a:lnTo>
                  <a:lnTo>
                    <a:pt x="82859" y="1634"/>
                  </a:lnTo>
                  <a:lnTo>
                    <a:pt x="80606" y="1634"/>
                  </a:lnTo>
                  <a:lnTo>
                    <a:pt x="79817" y="1578"/>
                  </a:lnTo>
                  <a:lnTo>
                    <a:pt x="39768" y="1578"/>
                  </a:lnTo>
                  <a:lnTo>
                    <a:pt x="32051" y="1634"/>
                  </a:lnTo>
                  <a:lnTo>
                    <a:pt x="18026" y="1634"/>
                  </a:lnTo>
                  <a:lnTo>
                    <a:pt x="11830" y="1578"/>
                  </a:lnTo>
                  <a:lnTo>
                    <a:pt x="282" y="1578"/>
                  </a:lnTo>
                  <a:lnTo>
                    <a:pt x="339" y="1071"/>
                  </a:lnTo>
                  <a:lnTo>
                    <a:pt x="339" y="733"/>
                  </a:lnTo>
                  <a:lnTo>
                    <a:pt x="339" y="564"/>
                  </a:lnTo>
                  <a:lnTo>
                    <a:pt x="339" y="508"/>
                  </a:lnTo>
                  <a:lnTo>
                    <a:pt x="395" y="451"/>
                  </a:lnTo>
                  <a:lnTo>
                    <a:pt x="508" y="451"/>
                  </a:lnTo>
                  <a:lnTo>
                    <a:pt x="620" y="508"/>
                  </a:lnTo>
                  <a:lnTo>
                    <a:pt x="677" y="451"/>
                  </a:lnTo>
                  <a:lnTo>
                    <a:pt x="1071" y="508"/>
                  </a:lnTo>
                  <a:lnTo>
                    <a:pt x="18251" y="508"/>
                  </a:lnTo>
                  <a:lnTo>
                    <a:pt x="21800" y="451"/>
                  </a:lnTo>
                  <a:lnTo>
                    <a:pt x="36783" y="451"/>
                  </a:lnTo>
                  <a:lnTo>
                    <a:pt x="44781" y="508"/>
                  </a:lnTo>
                  <a:lnTo>
                    <a:pt x="75085" y="508"/>
                  </a:lnTo>
                  <a:lnTo>
                    <a:pt x="82126" y="451"/>
                  </a:lnTo>
                  <a:close/>
                  <a:moveTo>
                    <a:pt x="81788" y="1972"/>
                  </a:moveTo>
                  <a:lnTo>
                    <a:pt x="80718" y="2254"/>
                  </a:lnTo>
                  <a:lnTo>
                    <a:pt x="79648" y="2535"/>
                  </a:lnTo>
                  <a:lnTo>
                    <a:pt x="78859" y="2761"/>
                  </a:lnTo>
                  <a:lnTo>
                    <a:pt x="78747" y="2704"/>
                  </a:lnTo>
                  <a:lnTo>
                    <a:pt x="7943" y="2704"/>
                  </a:lnTo>
                  <a:lnTo>
                    <a:pt x="5690" y="2648"/>
                  </a:lnTo>
                  <a:lnTo>
                    <a:pt x="5070" y="2648"/>
                  </a:lnTo>
                  <a:lnTo>
                    <a:pt x="3718" y="2704"/>
                  </a:lnTo>
                  <a:lnTo>
                    <a:pt x="2029" y="2704"/>
                  </a:lnTo>
                  <a:lnTo>
                    <a:pt x="1691" y="2535"/>
                  </a:lnTo>
                  <a:lnTo>
                    <a:pt x="1353" y="2366"/>
                  </a:lnTo>
                  <a:lnTo>
                    <a:pt x="733" y="1972"/>
                  </a:lnTo>
                  <a:close/>
                  <a:moveTo>
                    <a:pt x="1691" y="1"/>
                  </a:moveTo>
                  <a:lnTo>
                    <a:pt x="1691" y="57"/>
                  </a:lnTo>
                  <a:lnTo>
                    <a:pt x="113" y="57"/>
                  </a:lnTo>
                  <a:lnTo>
                    <a:pt x="57" y="113"/>
                  </a:lnTo>
                  <a:lnTo>
                    <a:pt x="1" y="282"/>
                  </a:lnTo>
                  <a:lnTo>
                    <a:pt x="57" y="395"/>
                  </a:lnTo>
                  <a:lnTo>
                    <a:pt x="1" y="451"/>
                  </a:lnTo>
                  <a:lnTo>
                    <a:pt x="1" y="620"/>
                  </a:lnTo>
                  <a:lnTo>
                    <a:pt x="1" y="958"/>
                  </a:lnTo>
                  <a:lnTo>
                    <a:pt x="1" y="1522"/>
                  </a:lnTo>
                  <a:lnTo>
                    <a:pt x="1" y="1747"/>
                  </a:lnTo>
                  <a:lnTo>
                    <a:pt x="1" y="1803"/>
                  </a:lnTo>
                  <a:lnTo>
                    <a:pt x="57" y="1916"/>
                  </a:lnTo>
                  <a:lnTo>
                    <a:pt x="170" y="1972"/>
                  </a:lnTo>
                  <a:lnTo>
                    <a:pt x="226" y="1972"/>
                  </a:lnTo>
                  <a:lnTo>
                    <a:pt x="1015" y="2479"/>
                  </a:lnTo>
                  <a:lnTo>
                    <a:pt x="1634" y="2873"/>
                  </a:lnTo>
                  <a:lnTo>
                    <a:pt x="1634" y="3099"/>
                  </a:lnTo>
                  <a:lnTo>
                    <a:pt x="3887" y="3099"/>
                  </a:lnTo>
                  <a:lnTo>
                    <a:pt x="5408" y="3155"/>
                  </a:lnTo>
                  <a:lnTo>
                    <a:pt x="6816" y="3099"/>
                  </a:lnTo>
                  <a:lnTo>
                    <a:pt x="78296" y="3099"/>
                  </a:lnTo>
                  <a:lnTo>
                    <a:pt x="78296" y="9858"/>
                  </a:lnTo>
                  <a:lnTo>
                    <a:pt x="78352" y="13294"/>
                  </a:lnTo>
                  <a:lnTo>
                    <a:pt x="78803" y="13350"/>
                  </a:lnTo>
                  <a:lnTo>
                    <a:pt x="78803" y="12224"/>
                  </a:lnTo>
                  <a:lnTo>
                    <a:pt x="78803" y="5408"/>
                  </a:lnTo>
                  <a:lnTo>
                    <a:pt x="78803" y="3099"/>
                  </a:lnTo>
                  <a:lnTo>
                    <a:pt x="78859" y="3042"/>
                  </a:lnTo>
                  <a:lnTo>
                    <a:pt x="79197" y="2986"/>
                  </a:lnTo>
                  <a:lnTo>
                    <a:pt x="81056" y="2592"/>
                  </a:lnTo>
                  <a:lnTo>
                    <a:pt x="82070" y="2366"/>
                  </a:lnTo>
                  <a:lnTo>
                    <a:pt x="82521" y="2197"/>
                  </a:lnTo>
                  <a:lnTo>
                    <a:pt x="82859" y="2028"/>
                  </a:lnTo>
                  <a:lnTo>
                    <a:pt x="82859" y="7999"/>
                  </a:lnTo>
                  <a:lnTo>
                    <a:pt x="82915" y="13350"/>
                  </a:lnTo>
                  <a:lnTo>
                    <a:pt x="83253" y="13350"/>
                  </a:lnTo>
                  <a:lnTo>
                    <a:pt x="83253" y="12731"/>
                  </a:lnTo>
                  <a:lnTo>
                    <a:pt x="83309" y="5802"/>
                  </a:lnTo>
                  <a:lnTo>
                    <a:pt x="83309" y="113"/>
                  </a:lnTo>
                  <a:lnTo>
                    <a:pt x="82859" y="57"/>
                  </a:lnTo>
                  <a:lnTo>
                    <a:pt x="78803" y="57"/>
                  </a:lnTo>
                  <a:lnTo>
                    <a:pt x="78803" y="1"/>
                  </a:lnTo>
                  <a:lnTo>
                    <a:pt x="78296" y="1"/>
                  </a:lnTo>
                  <a:lnTo>
                    <a:pt x="78296" y="57"/>
                  </a:lnTo>
                  <a:lnTo>
                    <a:pt x="2085" y="57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"/>
          <p:cNvSpPr txBox="1"/>
          <p:nvPr>
            <p:ph type="title"/>
          </p:nvPr>
        </p:nvSpPr>
        <p:spPr>
          <a:xfrm>
            <a:off x="2223600" y="767823"/>
            <a:ext cx="46968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1" name="Google Shape;351;p13"/>
          <p:cNvSpPr txBox="1"/>
          <p:nvPr>
            <p:ph idx="1" type="subTitle"/>
          </p:nvPr>
        </p:nvSpPr>
        <p:spPr>
          <a:xfrm>
            <a:off x="2223588" y="1476799"/>
            <a:ext cx="4696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2" name="Google Shape;352;p13"/>
          <p:cNvSpPr txBox="1"/>
          <p:nvPr>
            <p:ph idx="2" type="title"/>
          </p:nvPr>
        </p:nvSpPr>
        <p:spPr>
          <a:xfrm>
            <a:off x="2223600" y="1975700"/>
            <a:ext cx="46968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3" name="Google Shape;353;p13"/>
          <p:cNvSpPr txBox="1"/>
          <p:nvPr>
            <p:ph idx="3" type="subTitle"/>
          </p:nvPr>
        </p:nvSpPr>
        <p:spPr>
          <a:xfrm>
            <a:off x="2223588" y="2684671"/>
            <a:ext cx="4696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4" name="Google Shape;354;p13"/>
          <p:cNvSpPr txBox="1"/>
          <p:nvPr>
            <p:ph idx="4" type="title"/>
          </p:nvPr>
        </p:nvSpPr>
        <p:spPr>
          <a:xfrm>
            <a:off x="2223600" y="3210750"/>
            <a:ext cx="46968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5" name="Google Shape;355;p13"/>
          <p:cNvSpPr txBox="1"/>
          <p:nvPr>
            <p:ph idx="5" type="subTitle"/>
          </p:nvPr>
        </p:nvSpPr>
        <p:spPr>
          <a:xfrm>
            <a:off x="2223588" y="3920212"/>
            <a:ext cx="4696800" cy="31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356" name="Google Shape;356;p13"/>
          <p:cNvSpPr/>
          <p:nvPr/>
        </p:nvSpPr>
        <p:spPr>
          <a:xfrm rot="5400000">
            <a:off x="-4127073" y="2822651"/>
            <a:ext cx="6661065" cy="322454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3"/>
          <p:cNvSpPr/>
          <p:nvPr/>
        </p:nvSpPr>
        <p:spPr>
          <a:xfrm rot="-5583814">
            <a:off x="6522734" y="-982303"/>
            <a:ext cx="6661179" cy="3224601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13"/>
          <p:cNvGrpSpPr/>
          <p:nvPr/>
        </p:nvGrpSpPr>
        <p:grpSpPr>
          <a:xfrm>
            <a:off x="782487" y="500660"/>
            <a:ext cx="885206" cy="258667"/>
            <a:chOff x="1884275" y="2014675"/>
            <a:chExt cx="1301200" cy="380225"/>
          </a:xfrm>
        </p:grpSpPr>
        <p:sp>
          <p:nvSpPr>
            <p:cNvPr id="359" name="Google Shape;359;p13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7" name="Google Shape;367;p13"/>
          <p:cNvSpPr/>
          <p:nvPr/>
        </p:nvSpPr>
        <p:spPr>
          <a:xfrm>
            <a:off x="7528200" y="-621625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8" name="Google Shape;368;p13"/>
          <p:cNvGrpSpPr/>
          <p:nvPr/>
        </p:nvGrpSpPr>
        <p:grpSpPr>
          <a:xfrm>
            <a:off x="7977087" y="4185210"/>
            <a:ext cx="599314" cy="268671"/>
            <a:chOff x="618844" y="2453599"/>
            <a:chExt cx="483201" cy="216618"/>
          </a:xfrm>
        </p:grpSpPr>
        <p:sp>
          <p:nvSpPr>
            <p:cNvPr id="369" name="Google Shape;369;p13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" name="Google Shape;372;p13"/>
          <p:cNvGrpSpPr/>
          <p:nvPr/>
        </p:nvGrpSpPr>
        <p:grpSpPr>
          <a:xfrm>
            <a:off x="8571599" y="2820105"/>
            <a:ext cx="1000498" cy="1057538"/>
            <a:chOff x="3428099" y="394730"/>
            <a:chExt cx="1000498" cy="1057538"/>
          </a:xfrm>
        </p:grpSpPr>
        <p:sp>
          <p:nvSpPr>
            <p:cNvPr id="373" name="Google Shape;373;p13"/>
            <p:cNvSpPr/>
            <p:nvPr/>
          </p:nvSpPr>
          <p:spPr>
            <a:xfrm>
              <a:off x="3436272" y="410991"/>
              <a:ext cx="984238" cy="1041277"/>
            </a:xfrm>
            <a:custGeom>
              <a:rect b="b" l="l" r="r" t="t"/>
              <a:pathLst>
                <a:path extrusionOk="0" h="12359" w="11682">
                  <a:moveTo>
                    <a:pt x="3905" y="1"/>
                  </a:moveTo>
                  <a:lnTo>
                    <a:pt x="2227" y="33"/>
                  </a:lnTo>
                  <a:lnTo>
                    <a:pt x="581" y="66"/>
                  </a:lnTo>
                  <a:lnTo>
                    <a:pt x="323" y="66"/>
                  </a:lnTo>
                  <a:lnTo>
                    <a:pt x="259" y="130"/>
                  </a:lnTo>
                  <a:lnTo>
                    <a:pt x="194" y="162"/>
                  </a:lnTo>
                  <a:lnTo>
                    <a:pt x="130" y="195"/>
                  </a:lnTo>
                  <a:lnTo>
                    <a:pt x="97" y="259"/>
                  </a:lnTo>
                  <a:lnTo>
                    <a:pt x="97" y="324"/>
                  </a:lnTo>
                  <a:lnTo>
                    <a:pt x="65" y="2260"/>
                  </a:lnTo>
                  <a:lnTo>
                    <a:pt x="1" y="6938"/>
                  </a:lnTo>
                  <a:lnTo>
                    <a:pt x="1" y="9584"/>
                  </a:lnTo>
                  <a:lnTo>
                    <a:pt x="33" y="10907"/>
                  </a:lnTo>
                  <a:lnTo>
                    <a:pt x="65" y="12230"/>
                  </a:lnTo>
                  <a:lnTo>
                    <a:pt x="97" y="12262"/>
                  </a:lnTo>
                  <a:lnTo>
                    <a:pt x="130" y="12327"/>
                  </a:lnTo>
                  <a:lnTo>
                    <a:pt x="162" y="12359"/>
                  </a:lnTo>
                  <a:lnTo>
                    <a:pt x="291" y="12359"/>
                  </a:lnTo>
                  <a:lnTo>
                    <a:pt x="323" y="12327"/>
                  </a:lnTo>
                  <a:lnTo>
                    <a:pt x="356" y="12294"/>
                  </a:lnTo>
                  <a:lnTo>
                    <a:pt x="356" y="12230"/>
                  </a:lnTo>
                  <a:lnTo>
                    <a:pt x="356" y="12069"/>
                  </a:lnTo>
                  <a:lnTo>
                    <a:pt x="1130" y="12165"/>
                  </a:lnTo>
                  <a:lnTo>
                    <a:pt x="1937" y="12198"/>
                  </a:lnTo>
                  <a:lnTo>
                    <a:pt x="2646" y="12230"/>
                  </a:lnTo>
                  <a:lnTo>
                    <a:pt x="3582" y="12198"/>
                  </a:lnTo>
                  <a:lnTo>
                    <a:pt x="5389" y="12101"/>
                  </a:lnTo>
                  <a:lnTo>
                    <a:pt x="5873" y="12230"/>
                  </a:lnTo>
                  <a:lnTo>
                    <a:pt x="6325" y="12294"/>
                  </a:lnTo>
                  <a:lnTo>
                    <a:pt x="6809" y="12327"/>
                  </a:lnTo>
                  <a:lnTo>
                    <a:pt x="7261" y="12359"/>
                  </a:lnTo>
                  <a:lnTo>
                    <a:pt x="8519" y="12359"/>
                  </a:lnTo>
                  <a:lnTo>
                    <a:pt x="9745" y="12294"/>
                  </a:lnTo>
                  <a:lnTo>
                    <a:pt x="10552" y="12262"/>
                  </a:lnTo>
                  <a:lnTo>
                    <a:pt x="10907" y="12230"/>
                  </a:lnTo>
                  <a:lnTo>
                    <a:pt x="11294" y="12230"/>
                  </a:lnTo>
                  <a:lnTo>
                    <a:pt x="11358" y="12327"/>
                  </a:lnTo>
                  <a:lnTo>
                    <a:pt x="11487" y="12359"/>
                  </a:lnTo>
                  <a:lnTo>
                    <a:pt x="11552" y="12327"/>
                  </a:lnTo>
                  <a:lnTo>
                    <a:pt x="11617" y="12294"/>
                  </a:lnTo>
                  <a:lnTo>
                    <a:pt x="11649" y="12230"/>
                  </a:lnTo>
                  <a:lnTo>
                    <a:pt x="11681" y="12165"/>
                  </a:lnTo>
                  <a:lnTo>
                    <a:pt x="11649" y="11746"/>
                  </a:lnTo>
                  <a:lnTo>
                    <a:pt x="11584" y="11359"/>
                  </a:lnTo>
                  <a:lnTo>
                    <a:pt x="11487" y="10681"/>
                  </a:lnTo>
                  <a:lnTo>
                    <a:pt x="11487" y="10617"/>
                  </a:lnTo>
                  <a:lnTo>
                    <a:pt x="11391" y="9842"/>
                  </a:lnTo>
                  <a:lnTo>
                    <a:pt x="11294" y="9100"/>
                  </a:lnTo>
                  <a:lnTo>
                    <a:pt x="11229" y="8390"/>
                  </a:lnTo>
                  <a:lnTo>
                    <a:pt x="11229" y="8326"/>
                  </a:lnTo>
                  <a:lnTo>
                    <a:pt x="11229" y="8261"/>
                  </a:lnTo>
                  <a:lnTo>
                    <a:pt x="11165" y="7519"/>
                  </a:lnTo>
                  <a:lnTo>
                    <a:pt x="11165" y="7164"/>
                  </a:lnTo>
                  <a:lnTo>
                    <a:pt x="11068" y="5938"/>
                  </a:lnTo>
                  <a:lnTo>
                    <a:pt x="10907" y="2776"/>
                  </a:lnTo>
                  <a:lnTo>
                    <a:pt x="10810" y="259"/>
                  </a:lnTo>
                  <a:lnTo>
                    <a:pt x="10778" y="162"/>
                  </a:lnTo>
                  <a:lnTo>
                    <a:pt x="10745" y="130"/>
                  </a:lnTo>
                  <a:lnTo>
                    <a:pt x="10713" y="130"/>
                  </a:lnTo>
                  <a:lnTo>
                    <a:pt x="10616" y="162"/>
                  </a:lnTo>
                  <a:lnTo>
                    <a:pt x="10584" y="130"/>
                  </a:lnTo>
                  <a:lnTo>
                    <a:pt x="10552" y="130"/>
                  </a:lnTo>
                  <a:lnTo>
                    <a:pt x="10165" y="195"/>
                  </a:lnTo>
                  <a:lnTo>
                    <a:pt x="9584" y="227"/>
                  </a:lnTo>
                  <a:lnTo>
                    <a:pt x="8971" y="227"/>
                  </a:lnTo>
                  <a:lnTo>
                    <a:pt x="8035" y="195"/>
                  </a:lnTo>
                  <a:lnTo>
                    <a:pt x="7164" y="162"/>
                  </a:lnTo>
                  <a:lnTo>
                    <a:pt x="6615" y="130"/>
                  </a:lnTo>
                  <a:lnTo>
                    <a:pt x="5615" y="66"/>
                  </a:lnTo>
                  <a:lnTo>
                    <a:pt x="4873" y="33"/>
                  </a:lnTo>
                  <a:lnTo>
                    <a:pt x="4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>
              <a:off x="3444444" y="818773"/>
              <a:ext cx="962416" cy="560111"/>
            </a:xfrm>
            <a:custGeom>
              <a:rect b="b" l="l" r="r" t="t"/>
              <a:pathLst>
                <a:path extrusionOk="0" h="6648" w="11423">
                  <a:moveTo>
                    <a:pt x="8583" y="1"/>
                  </a:moveTo>
                  <a:lnTo>
                    <a:pt x="8422" y="33"/>
                  </a:lnTo>
                  <a:lnTo>
                    <a:pt x="8099" y="162"/>
                  </a:lnTo>
                  <a:lnTo>
                    <a:pt x="7777" y="356"/>
                  </a:lnTo>
                  <a:lnTo>
                    <a:pt x="7454" y="646"/>
                  </a:lnTo>
                  <a:lnTo>
                    <a:pt x="7196" y="904"/>
                  </a:lnTo>
                  <a:lnTo>
                    <a:pt x="6873" y="1292"/>
                  </a:lnTo>
                  <a:lnTo>
                    <a:pt x="6647" y="1614"/>
                  </a:lnTo>
                  <a:lnTo>
                    <a:pt x="6389" y="2001"/>
                  </a:lnTo>
                  <a:lnTo>
                    <a:pt x="5841" y="2905"/>
                  </a:lnTo>
                  <a:lnTo>
                    <a:pt x="5518" y="2614"/>
                  </a:lnTo>
                  <a:lnTo>
                    <a:pt x="5163" y="2324"/>
                  </a:lnTo>
                  <a:lnTo>
                    <a:pt x="4840" y="2130"/>
                  </a:lnTo>
                  <a:lnTo>
                    <a:pt x="4453" y="1969"/>
                  </a:lnTo>
                  <a:lnTo>
                    <a:pt x="4292" y="1905"/>
                  </a:lnTo>
                  <a:lnTo>
                    <a:pt x="4066" y="1872"/>
                  </a:lnTo>
                  <a:lnTo>
                    <a:pt x="3679" y="1872"/>
                  </a:lnTo>
                  <a:lnTo>
                    <a:pt x="3485" y="1905"/>
                  </a:lnTo>
                  <a:lnTo>
                    <a:pt x="3292" y="2001"/>
                  </a:lnTo>
                  <a:lnTo>
                    <a:pt x="3098" y="2066"/>
                  </a:lnTo>
                  <a:lnTo>
                    <a:pt x="2904" y="2195"/>
                  </a:lnTo>
                  <a:lnTo>
                    <a:pt x="2711" y="2324"/>
                  </a:lnTo>
                  <a:lnTo>
                    <a:pt x="2549" y="2485"/>
                  </a:lnTo>
                  <a:lnTo>
                    <a:pt x="2227" y="2840"/>
                  </a:lnTo>
                  <a:lnTo>
                    <a:pt x="1936" y="3260"/>
                  </a:lnTo>
                  <a:lnTo>
                    <a:pt x="1614" y="3808"/>
                  </a:lnTo>
                  <a:lnTo>
                    <a:pt x="1356" y="4389"/>
                  </a:lnTo>
                  <a:lnTo>
                    <a:pt x="1130" y="4938"/>
                  </a:lnTo>
                  <a:lnTo>
                    <a:pt x="904" y="5454"/>
                  </a:lnTo>
                  <a:lnTo>
                    <a:pt x="614" y="5615"/>
                  </a:lnTo>
                  <a:lnTo>
                    <a:pt x="323" y="5809"/>
                  </a:lnTo>
                  <a:lnTo>
                    <a:pt x="97" y="5938"/>
                  </a:lnTo>
                  <a:lnTo>
                    <a:pt x="33" y="5970"/>
                  </a:lnTo>
                  <a:lnTo>
                    <a:pt x="0" y="6035"/>
                  </a:lnTo>
                  <a:lnTo>
                    <a:pt x="0" y="6099"/>
                  </a:lnTo>
                  <a:lnTo>
                    <a:pt x="0" y="6164"/>
                  </a:lnTo>
                  <a:lnTo>
                    <a:pt x="65" y="6228"/>
                  </a:lnTo>
                  <a:lnTo>
                    <a:pt x="97" y="6261"/>
                  </a:lnTo>
                  <a:lnTo>
                    <a:pt x="162" y="6293"/>
                  </a:lnTo>
                  <a:lnTo>
                    <a:pt x="872" y="6422"/>
                  </a:lnTo>
                  <a:lnTo>
                    <a:pt x="1582" y="6551"/>
                  </a:lnTo>
                  <a:lnTo>
                    <a:pt x="2291" y="6615"/>
                  </a:lnTo>
                  <a:lnTo>
                    <a:pt x="3001" y="6648"/>
                  </a:lnTo>
                  <a:lnTo>
                    <a:pt x="3743" y="6648"/>
                  </a:lnTo>
                  <a:lnTo>
                    <a:pt x="4453" y="6615"/>
                  </a:lnTo>
                  <a:lnTo>
                    <a:pt x="5905" y="6519"/>
                  </a:lnTo>
                  <a:lnTo>
                    <a:pt x="6873" y="6454"/>
                  </a:lnTo>
                  <a:lnTo>
                    <a:pt x="7809" y="6390"/>
                  </a:lnTo>
                  <a:lnTo>
                    <a:pt x="9713" y="6228"/>
                  </a:lnTo>
                  <a:lnTo>
                    <a:pt x="9874" y="6228"/>
                  </a:lnTo>
                  <a:lnTo>
                    <a:pt x="10035" y="6196"/>
                  </a:lnTo>
                  <a:lnTo>
                    <a:pt x="10003" y="6196"/>
                  </a:lnTo>
                  <a:lnTo>
                    <a:pt x="10487" y="6164"/>
                  </a:lnTo>
                  <a:lnTo>
                    <a:pt x="10681" y="6164"/>
                  </a:lnTo>
                  <a:lnTo>
                    <a:pt x="10745" y="6131"/>
                  </a:lnTo>
                  <a:lnTo>
                    <a:pt x="10745" y="6099"/>
                  </a:lnTo>
                  <a:lnTo>
                    <a:pt x="10777" y="6099"/>
                  </a:lnTo>
                  <a:lnTo>
                    <a:pt x="10874" y="6131"/>
                  </a:lnTo>
                  <a:lnTo>
                    <a:pt x="11294" y="6131"/>
                  </a:lnTo>
                  <a:lnTo>
                    <a:pt x="11326" y="6099"/>
                  </a:lnTo>
                  <a:lnTo>
                    <a:pt x="11358" y="6035"/>
                  </a:lnTo>
                  <a:lnTo>
                    <a:pt x="11358" y="6002"/>
                  </a:lnTo>
                  <a:lnTo>
                    <a:pt x="11358" y="5906"/>
                  </a:lnTo>
                  <a:lnTo>
                    <a:pt x="11390" y="5841"/>
                  </a:lnTo>
                  <a:lnTo>
                    <a:pt x="11423" y="5777"/>
                  </a:lnTo>
                  <a:lnTo>
                    <a:pt x="11390" y="5389"/>
                  </a:lnTo>
                  <a:lnTo>
                    <a:pt x="11326" y="5034"/>
                  </a:lnTo>
                  <a:lnTo>
                    <a:pt x="11229" y="4712"/>
                  </a:lnTo>
                  <a:lnTo>
                    <a:pt x="11132" y="4357"/>
                  </a:lnTo>
                  <a:lnTo>
                    <a:pt x="10874" y="3712"/>
                  </a:lnTo>
                  <a:lnTo>
                    <a:pt x="10874" y="3679"/>
                  </a:lnTo>
                  <a:lnTo>
                    <a:pt x="10616" y="3002"/>
                  </a:lnTo>
                  <a:lnTo>
                    <a:pt x="10552" y="2647"/>
                  </a:lnTo>
                  <a:lnTo>
                    <a:pt x="10487" y="2163"/>
                  </a:lnTo>
                  <a:lnTo>
                    <a:pt x="10390" y="1711"/>
                  </a:lnTo>
                  <a:lnTo>
                    <a:pt x="10229" y="1227"/>
                  </a:lnTo>
                  <a:lnTo>
                    <a:pt x="10068" y="840"/>
                  </a:lnTo>
                  <a:lnTo>
                    <a:pt x="9938" y="679"/>
                  </a:lnTo>
                  <a:lnTo>
                    <a:pt x="9809" y="485"/>
                  </a:lnTo>
                  <a:lnTo>
                    <a:pt x="9648" y="356"/>
                  </a:lnTo>
                  <a:lnTo>
                    <a:pt x="9487" y="227"/>
                  </a:lnTo>
                  <a:lnTo>
                    <a:pt x="9325" y="130"/>
                  </a:lnTo>
                  <a:lnTo>
                    <a:pt x="9132" y="65"/>
                  </a:lnTo>
                  <a:lnTo>
                    <a:pt x="8938" y="33"/>
                  </a:lnTo>
                  <a:lnTo>
                    <a:pt x="87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3"/>
            <p:cNvSpPr/>
            <p:nvPr/>
          </p:nvSpPr>
          <p:spPr>
            <a:xfrm>
              <a:off x="3428099" y="394730"/>
              <a:ext cx="1000498" cy="1057537"/>
            </a:xfrm>
            <a:custGeom>
              <a:rect b="b" l="l" r="r" t="t"/>
              <a:pathLst>
                <a:path extrusionOk="0" h="12552" w="11875">
                  <a:moveTo>
                    <a:pt x="7648" y="4647"/>
                  </a:moveTo>
                  <a:lnTo>
                    <a:pt x="7583" y="4679"/>
                  </a:lnTo>
                  <a:lnTo>
                    <a:pt x="7487" y="4873"/>
                  </a:lnTo>
                  <a:lnTo>
                    <a:pt x="7422" y="5066"/>
                  </a:lnTo>
                  <a:lnTo>
                    <a:pt x="7422" y="5131"/>
                  </a:lnTo>
                  <a:lnTo>
                    <a:pt x="7454" y="5163"/>
                  </a:lnTo>
                  <a:lnTo>
                    <a:pt x="7487" y="5131"/>
                  </a:lnTo>
                  <a:lnTo>
                    <a:pt x="7519" y="5098"/>
                  </a:lnTo>
                  <a:lnTo>
                    <a:pt x="7583" y="4873"/>
                  </a:lnTo>
                  <a:lnTo>
                    <a:pt x="7680" y="4711"/>
                  </a:lnTo>
                  <a:lnTo>
                    <a:pt x="7680" y="4679"/>
                  </a:lnTo>
                  <a:lnTo>
                    <a:pt x="7648" y="4647"/>
                  </a:lnTo>
                  <a:close/>
                  <a:moveTo>
                    <a:pt x="5647" y="5324"/>
                  </a:moveTo>
                  <a:lnTo>
                    <a:pt x="5583" y="5357"/>
                  </a:lnTo>
                  <a:lnTo>
                    <a:pt x="5260" y="5776"/>
                  </a:lnTo>
                  <a:lnTo>
                    <a:pt x="4970" y="6195"/>
                  </a:lnTo>
                  <a:lnTo>
                    <a:pt x="4970" y="6292"/>
                  </a:lnTo>
                  <a:lnTo>
                    <a:pt x="5002" y="6357"/>
                  </a:lnTo>
                  <a:lnTo>
                    <a:pt x="5099" y="6357"/>
                  </a:lnTo>
                  <a:lnTo>
                    <a:pt x="5163" y="6325"/>
                  </a:lnTo>
                  <a:lnTo>
                    <a:pt x="5422" y="5905"/>
                  </a:lnTo>
                  <a:lnTo>
                    <a:pt x="5712" y="5486"/>
                  </a:lnTo>
                  <a:lnTo>
                    <a:pt x="5744" y="5421"/>
                  </a:lnTo>
                  <a:lnTo>
                    <a:pt x="5712" y="5357"/>
                  </a:lnTo>
                  <a:lnTo>
                    <a:pt x="5647" y="5324"/>
                  </a:lnTo>
                  <a:close/>
                  <a:moveTo>
                    <a:pt x="4841" y="5002"/>
                  </a:moveTo>
                  <a:lnTo>
                    <a:pt x="4809" y="5034"/>
                  </a:lnTo>
                  <a:lnTo>
                    <a:pt x="4292" y="5647"/>
                  </a:lnTo>
                  <a:lnTo>
                    <a:pt x="3776" y="6292"/>
                  </a:lnTo>
                  <a:lnTo>
                    <a:pt x="3744" y="6357"/>
                  </a:lnTo>
                  <a:lnTo>
                    <a:pt x="3776" y="6389"/>
                  </a:lnTo>
                  <a:lnTo>
                    <a:pt x="3808" y="6421"/>
                  </a:lnTo>
                  <a:lnTo>
                    <a:pt x="3873" y="6389"/>
                  </a:lnTo>
                  <a:lnTo>
                    <a:pt x="4421" y="5776"/>
                  </a:lnTo>
                  <a:lnTo>
                    <a:pt x="4938" y="5131"/>
                  </a:lnTo>
                  <a:lnTo>
                    <a:pt x="4938" y="5066"/>
                  </a:lnTo>
                  <a:lnTo>
                    <a:pt x="4905" y="5034"/>
                  </a:lnTo>
                  <a:lnTo>
                    <a:pt x="4841" y="5002"/>
                  </a:lnTo>
                  <a:close/>
                  <a:moveTo>
                    <a:pt x="3582" y="0"/>
                  </a:moveTo>
                  <a:lnTo>
                    <a:pt x="2292" y="33"/>
                  </a:lnTo>
                  <a:lnTo>
                    <a:pt x="969" y="97"/>
                  </a:lnTo>
                  <a:lnTo>
                    <a:pt x="194" y="194"/>
                  </a:lnTo>
                  <a:lnTo>
                    <a:pt x="130" y="162"/>
                  </a:lnTo>
                  <a:lnTo>
                    <a:pt x="65" y="162"/>
                  </a:lnTo>
                  <a:lnTo>
                    <a:pt x="33" y="194"/>
                  </a:lnTo>
                  <a:lnTo>
                    <a:pt x="1" y="259"/>
                  </a:lnTo>
                  <a:lnTo>
                    <a:pt x="1" y="291"/>
                  </a:lnTo>
                  <a:lnTo>
                    <a:pt x="33" y="1678"/>
                  </a:lnTo>
                  <a:lnTo>
                    <a:pt x="33" y="3066"/>
                  </a:lnTo>
                  <a:lnTo>
                    <a:pt x="33" y="5808"/>
                  </a:lnTo>
                  <a:lnTo>
                    <a:pt x="1" y="8551"/>
                  </a:lnTo>
                  <a:lnTo>
                    <a:pt x="33" y="11326"/>
                  </a:lnTo>
                  <a:lnTo>
                    <a:pt x="33" y="11842"/>
                  </a:lnTo>
                  <a:lnTo>
                    <a:pt x="65" y="12391"/>
                  </a:lnTo>
                  <a:lnTo>
                    <a:pt x="65" y="12423"/>
                  </a:lnTo>
                  <a:lnTo>
                    <a:pt x="98" y="12487"/>
                  </a:lnTo>
                  <a:lnTo>
                    <a:pt x="130" y="12520"/>
                  </a:lnTo>
                  <a:lnTo>
                    <a:pt x="227" y="12520"/>
                  </a:lnTo>
                  <a:lnTo>
                    <a:pt x="259" y="12487"/>
                  </a:lnTo>
                  <a:lnTo>
                    <a:pt x="291" y="12423"/>
                  </a:lnTo>
                  <a:lnTo>
                    <a:pt x="324" y="12391"/>
                  </a:lnTo>
                  <a:lnTo>
                    <a:pt x="291" y="11713"/>
                  </a:lnTo>
                  <a:lnTo>
                    <a:pt x="291" y="11003"/>
                  </a:lnTo>
                  <a:lnTo>
                    <a:pt x="291" y="9648"/>
                  </a:lnTo>
                  <a:lnTo>
                    <a:pt x="291" y="6873"/>
                  </a:lnTo>
                  <a:lnTo>
                    <a:pt x="324" y="4130"/>
                  </a:lnTo>
                  <a:lnTo>
                    <a:pt x="291" y="1388"/>
                  </a:lnTo>
                  <a:lnTo>
                    <a:pt x="259" y="388"/>
                  </a:lnTo>
                  <a:lnTo>
                    <a:pt x="1453" y="291"/>
                  </a:lnTo>
                  <a:lnTo>
                    <a:pt x="2647" y="226"/>
                  </a:lnTo>
                  <a:lnTo>
                    <a:pt x="3873" y="226"/>
                  </a:lnTo>
                  <a:lnTo>
                    <a:pt x="5067" y="259"/>
                  </a:lnTo>
                  <a:lnTo>
                    <a:pt x="7551" y="355"/>
                  </a:lnTo>
                  <a:lnTo>
                    <a:pt x="8777" y="420"/>
                  </a:lnTo>
                  <a:lnTo>
                    <a:pt x="10842" y="420"/>
                  </a:lnTo>
                  <a:lnTo>
                    <a:pt x="10907" y="904"/>
                  </a:lnTo>
                  <a:lnTo>
                    <a:pt x="10971" y="1614"/>
                  </a:lnTo>
                  <a:lnTo>
                    <a:pt x="11036" y="2291"/>
                  </a:lnTo>
                  <a:lnTo>
                    <a:pt x="11100" y="3679"/>
                  </a:lnTo>
                  <a:lnTo>
                    <a:pt x="11165" y="5098"/>
                  </a:lnTo>
                  <a:lnTo>
                    <a:pt x="11230" y="6518"/>
                  </a:lnTo>
                  <a:lnTo>
                    <a:pt x="11326" y="7938"/>
                  </a:lnTo>
                  <a:lnTo>
                    <a:pt x="11391" y="9390"/>
                  </a:lnTo>
                  <a:lnTo>
                    <a:pt x="11455" y="10842"/>
                  </a:lnTo>
                  <a:lnTo>
                    <a:pt x="11520" y="11552"/>
                  </a:lnTo>
                  <a:lnTo>
                    <a:pt x="11617" y="12294"/>
                  </a:lnTo>
                  <a:lnTo>
                    <a:pt x="11649" y="12455"/>
                  </a:lnTo>
                  <a:lnTo>
                    <a:pt x="11681" y="12520"/>
                  </a:lnTo>
                  <a:lnTo>
                    <a:pt x="11746" y="12552"/>
                  </a:lnTo>
                  <a:lnTo>
                    <a:pt x="11843" y="12520"/>
                  </a:lnTo>
                  <a:lnTo>
                    <a:pt x="11875" y="12487"/>
                  </a:lnTo>
                  <a:lnTo>
                    <a:pt x="11875" y="12423"/>
                  </a:lnTo>
                  <a:lnTo>
                    <a:pt x="11778" y="10971"/>
                  </a:lnTo>
                  <a:lnTo>
                    <a:pt x="11681" y="9519"/>
                  </a:lnTo>
                  <a:lnTo>
                    <a:pt x="11617" y="8067"/>
                  </a:lnTo>
                  <a:lnTo>
                    <a:pt x="11520" y="6647"/>
                  </a:lnTo>
                  <a:lnTo>
                    <a:pt x="11423" y="3840"/>
                  </a:lnTo>
                  <a:lnTo>
                    <a:pt x="11326" y="2420"/>
                  </a:lnTo>
                  <a:lnTo>
                    <a:pt x="11165" y="1033"/>
                  </a:lnTo>
                  <a:lnTo>
                    <a:pt x="11068" y="323"/>
                  </a:lnTo>
                  <a:lnTo>
                    <a:pt x="11036" y="291"/>
                  </a:lnTo>
                  <a:lnTo>
                    <a:pt x="11004" y="259"/>
                  </a:lnTo>
                  <a:lnTo>
                    <a:pt x="10939" y="194"/>
                  </a:lnTo>
                  <a:lnTo>
                    <a:pt x="10875" y="194"/>
                  </a:lnTo>
                  <a:lnTo>
                    <a:pt x="10262" y="162"/>
                  </a:lnTo>
                  <a:lnTo>
                    <a:pt x="9648" y="162"/>
                  </a:lnTo>
                  <a:lnTo>
                    <a:pt x="8422" y="129"/>
                  </a:lnTo>
                  <a:lnTo>
                    <a:pt x="5938" y="33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6" name="Google Shape;376;p13"/>
            <p:cNvCxnSpPr/>
            <p:nvPr/>
          </p:nvCxnSpPr>
          <p:spPr>
            <a:xfrm flipH="1" rot="10800000">
              <a:off x="3441625" y="1441175"/>
              <a:ext cx="983400" cy="5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77" name="Google Shape;377;p13"/>
          <p:cNvGrpSpPr/>
          <p:nvPr/>
        </p:nvGrpSpPr>
        <p:grpSpPr>
          <a:xfrm>
            <a:off x="-451303" y="1086804"/>
            <a:ext cx="932591" cy="1092923"/>
            <a:chOff x="-367153" y="630004"/>
            <a:chExt cx="932591" cy="1092923"/>
          </a:xfrm>
        </p:grpSpPr>
        <p:grpSp>
          <p:nvGrpSpPr>
            <p:cNvPr id="378" name="Google Shape;378;p13"/>
            <p:cNvGrpSpPr/>
            <p:nvPr/>
          </p:nvGrpSpPr>
          <p:grpSpPr>
            <a:xfrm>
              <a:off x="-367153" y="630004"/>
              <a:ext cx="932591" cy="1092923"/>
              <a:chOff x="3192047" y="283729"/>
              <a:chExt cx="932591" cy="1092923"/>
            </a:xfrm>
          </p:grpSpPr>
          <p:sp>
            <p:nvSpPr>
              <p:cNvPr id="379" name="Google Shape;379;p13"/>
              <p:cNvSpPr/>
              <p:nvPr/>
            </p:nvSpPr>
            <p:spPr>
              <a:xfrm>
                <a:off x="3197523" y="302770"/>
                <a:ext cx="910770" cy="1065710"/>
              </a:xfrm>
              <a:custGeom>
                <a:rect b="b" l="l" r="r" t="t"/>
                <a:pathLst>
                  <a:path extrusionOk="0" h="12649" w="10810">
                    <a:moveTo>
                      <a:pt x="6938" y="1"/>
                    </a:moveTo>
                    <a:lnTo>
                      <a:pt x="5518" y="33"/>
                    </a:lnTo>
                    <a:lnTo>
                      <a:pt x="3388" y="65"/>
                    </a:lnTo>
                    <a:lnTo>
                      <a:pt x="2388" y="97"/>
                    </a:lnTo>
                    <a:lnTo>
                      <a:pt x="1291" y="65"/>
                    </a:lnTo>
                    <a:lnTo>
                      <a:pt x="291" y="33"/>
                    </a:lnTo>
                    <a:lnTo>
                      <a:pt x="226" y="33"/>
                    </a:lnTo>
                    <a:lnTo>
                      <a:pt x="194" y="97"/>
                    </a:lnTo>
                    <a:lnTo>
                      <a:pt x="129" y="130"/>
                    </a:lnTo>
                    <a:lnTo>
                      <a:pt x="129" y="194"/>
                    </a:lnTo>
                    <a:lnTo>
                      <a:pt x="129" y="259"/>
                    </a:lnTo>
                    <a:lnTo>
                      <a:pt x="65" y="614"/>
                    </a:lnTo>
                    <a:lnTo>
                      <a:pt x="0" y="1001"/>
                    </a:lnTo>
                    <a:lnTo>
                      <a:pt x="0" y="1065"/>
                    </a:lnTo>
                    <a:lnTo>
                      <a:pt x="33" y="1098"/>
                    </a:lnTo>
                    <a:lnTo>
                      <a:pt x="65" y="1162"/>
                    </a:lnTo>
                    <a:lnTo>
                      <a:pt x="129" y="1162"/>
                    </a:lnTo>
                    <a:lnTo>
                      <a:pt x="129" y="1646"/>
                    </a:lnTo>
                    <a:lnTo>
                      <a:pt x="97" y="3034"/>
                    </a:lnTo>
                    <a:lnTo>
                      <a:pt x="97" y="4518"/>
                    </a:lnTo>
                    <a:lnTo>
                      <a:pt x="129" y="5776"/>
                    </a:lnTo>
                    <a:lnTo>
                      <a:pt x="97" y="7131"/>
                    </a:lnTo>
                    <a:lnTo>
                      <a:pt x="97" y="8067"/>
                    </a:lnTo>
                    <a:lnTo>
                      <a:pt x="65" y="8422"/>
                    </a:lnTo>
                    <a:lnTo>
                      <a:pt x="33" y="9745"/>
                    </a:lnTo>
                    <a:lnTo>
                      <a:pt x="65" y="11036"/>
                    </a:lnTo>
                    <a:lnTo>
                      <a:pt x="97" y="11713"/>
                    </a:lnTo>
                    <a:lnTo>
                      <a:pt x="129" y="12391"/>
                    </a:lnTo>
                    <a:lnTo>
                      <a:pt x="162" y="12455"/>
                    </a:lnTo>
                    <a:lnTo>
                      <a:pt x="194" y="12488"/>
                    </a:lnTo>
                    <a:lnTo>
                      <a:pt x="291" y="12520"/>
                    </a:lnTo>
                    <a:lnTo>
                      <a:pt x="355" y="12552"/>
                    </a:lnTo>
                    <a:lnTo>
                      <a:pt x="420" y="12584"/>
                    </a:lnTo>
                    <a:lnTo>
                      <a:pt x="1291" y="12649"/>
                    </a:lnTo>
                    <a:lnTo>
                      <a:pt x="3485" y="12649"/>
                    </a:lnTo>
                    <a:lnTo>
                      <a:pt x="4131" y="12617"/>
                    </a:lnTo>
                    <a:lnTo>
                      <a:pt x="5034" y="12584"/>
                    </a:lnTo>
                    <a:lnTo>
                      <a:pt x="10326" y="12584"/>
                    </a:lnTo>
                    <a:lnTo>
                      <a:pt x="10390" y="12552"/>
                    </a:lnTo>
                    <a:lnTo>
                      <a:pt x="10584" y="12552"/>
                    </a:lnTo>
                    <a:lnTo>
                      <a:pt x="10648" y="12520"/>
                    </a:lnTo>
                    <a:lnTo>
                      <a:pt x="10681" y="12455"/>
                    </a:lnTo>
                    <a:lnTo>
                      <a:pt x="10745" y="12455"/>
                    </a:lnTo>
                    <a:lnTo>
                      <a:pt x="10777" y="12391"/>
                    </a:lnTo>
                    <a:lnTo>
                      <a:pt x="10777" y="12326"/>
                    </a:lnTo>
                    <a:lnTo>
                      <a:pt x="10810" y="12004"/>
                    </a:lnTo>
                    <a:lnTo>
                      <a:pt x="10810" y="11971"/>
                    </a:lnTo>
                    <a:lnTo>
                      <a:pt x="10810" y="11649"/>
                    </a:lnTo>
                    <a:lnTo>
                      <a:pt x="10810" y="11552"/>
                    </a:lnTo>
                    <a:lnTo>
                      <a:pt x="10810" y="11036"/>
                    </a:lnTo>
                    <a:lnTo>
                      <a:pt x="10810" y="10745"/>
                    </a:lnTo>
                    <a:lnTo>
                      <a:pt x="10777" y="9132"/>
                    </a:lnTo>
                    <a:lnTo>
                      <a:pt x="10745" y="7261"/>
                    </a:lnTo>
                    <a:lnTo>
                      <a:pt x="10713" y="5905"/>
                    </a:lnTo>
                    <a:lnTo>
                      <a:pt x="10713" y="5518"/>
                    </a:lnTo>
                    <a:lnTo>
                      <a:pt x="10681" y="3098"/>
                    </a:lnTo>
                    <a:lnTo>
                      <a:pt x="10681" y="2776"/>
                    </a:lnTo>
                    <a:lnTo>
                      <a:pt x="10681" y="259"/>
                    </a:lnTo>
                    <a:lnTo>
                      <a:pt x="10648" y="194"/>
                    </a:lnTo>
                    <a:lnTo>
                      <a:pt x="10648" y="130"/>
                    </a:lnTo>
                    <a:lnTo>
                      <a:pt x="10584" y="97"/>
                    </a:lnTo>
                    <a:lnTo>
                      <a:pt x="10487" y="97"/>
                    </a:lnTo>
                    <a:lnTo>
                      <a:pt x="10455" y="65"/>
                    </a:lnTo>
                    <a:lnTo>
                      <a:pt x="10261" y="33"/>
                    </a:lnTo>
                    <a:lnTo>
                      <a:pt x="10035" y="33"/>
                    </a:lnTo>
                    <a:lnTo>
                      <a:pt x="95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3194827" y="789412"/>
                <a:ext cx="905293" cy="486642"/>
              </a:xfrm>
              <a:custGeom>
                <a:rect b="b" l="l" r="r" t="t"/>
                <a:pathLst>
                  <a:path extrusionOk="0" h="5776" w="10745">
                    <a:moveTo>
                      <a:pt x="4098" y="0"/>
                    </a:moveTo>
                    <a:lnTo>
                      <a:pt x="3808" y="33"/>
                    </a:lnTo>
                    <a:lnTo>
                      <a:pt x="3517" y="97"/>
                    </a:lnTo>
                    <a:lnTo>
                      <a:pt x="3324" y="194"/>
                    </a:lnTo>
                    <a:lnTo>
                      <a:pt x="3227" y="226"/>
                    </a:lnTo>
                    <a:lnTo>
                      <a:pt x="3130" y="258"/>
                    </a:lnTo>
                    <a:lnTo>
                      <a:pt x="3130" y="291"/>
                    </a:lnTo>
                    <a:lnTo>
                      <a:pt x="2969" y="420"/>
                    </a:lnTo>
                    <a:lnTo>
                      <a:pt x="2936" y="452"/>
                    </a:lnTo>
                    <a:lnTo>
                      <a:pt x="2711" y="613"/>
                    </a:lnTo>
                    <a:lnTo>
                      <a:pt x="2581" y="678"/>
                    </a:lnTo>
                    <a:lnTo>
                      <a:pt x="2549" y="710"/>
                    </a:lnTo>
                    <a:lnTo>
                      <a:pt x="2485" y="678"/>
                    </a:lnTo>
                    <a:lnTo>
                      <a:pt x="2452" y="646"/>
                    </a:lnTo>
                    <a:lnTo>
                      <a:pt x="2420" y="581"/>
                    </a:lnTo>
                    <a:lnTo>
                      <a:pt x="2388" y="549"/>
                    </a:lnTo>
                    <a:lnTo>
                      <a:pt x="2356" y="484"/>
                    </a:lnTo>
                    <a:lnTo>
                      <a:pt x="2291" y="452"/>
                    </a:lnTo>
                    <a:lnTo>
                      <a:pt x="2259" y="420"/>
                    </a:lnTo>
                    <a:lnTo>
                      <a:pt x="2227" y="420"/>
                    </a:lnTo>
                    <a:lnTo>
                      <a:pt x="2227" y="355"/>
                    </a:lnTo>
                    <a:lnTo>
                      <a:pt x="2162" y="226"/>
                    </a:lnTo>
                    <a:lnTo>
                      <a:pt x="2097" y="162"/>
                    </a:lnTo>
                    <a:lnTo>
                      <a:pt x="2001" y="97"/>
                    </a:lnTo>
                    <a:lnTo>
                      <a:pt x="1904" y="97"/>
                    </a:lnTo>
                    <a:lnTo>
                      <a:pt x="1807" y="65"/>
                    </a:lnTo>
                    <a:lnTo>
                      <a:pt x="1743" y="97"/>
                    </a:lnTo>
                    <a:lnTo>
                      <a:pt x="1613" y="129"/>
                    </a:lnTo>
                    <a:lnTo>
                      <a:pt x="1517" y="162"/>
                    </a:lnTo>
                    <a:lnTo>
                      <a:pt x="1388" y="258"/>
                    </a:lnTo>
                    <a:lnTo>
                      <a:pt x="1291" y="355"/>
                    </a:lnTo>
                    <a:lnTo>
                      <a:pt x="1129" y="549"/>
                    </a:lnTo>
                    <a:lnTo>
                      <a:pt x="871" y="936"/>
                    </a:lnTo>
                    <a:lnTo>
                      <a:pt x="839" y="1001"/>
                    </a:lnTo>
                    <a:lnTo>
                      <a:pt x="839" y="1065"/>
                    </a:lnTo>
                    <a:lnTo>
                      <a:pt x="484" y="1194"/>
                    </a:lnTo>
                    <a:lnTo>
                      <a:pt x="323" y="1291"/>
                    </a:lnTo>
                    <a:lnTo>
                      <a:pt x="194" y="1420"/>
                    </a:lnTo>
                    <a:lnTo>
                      <a:pt x="129" y="1517"/>
                    </a:lnTo>
                    <a:lnTo>
                      <a:pt x="65" y="1646"/>
                    </a:lnTo>
                    <a:lnTo>
                      <a:pt x="32" y="1969"/>
                    </a:lnTo>
                    <a:lnTo>
                      <a:pt x="32" y="2323"/>
                    </a:lnTo>
                    <a:lnTo>
                      <a:pt x="97" y="2743"/>
                    </a:lnTo>
                    <a:lnTo>
                      <a:pt x="97" y="2807"/>
                    </a:lnTo>
                    <a:lnTo>
                      <a:pt x="65" y="2872"/>
                    </a:lnTo>
                    <a:lnTo>
                      <a:pt x="65" y="3130"/>
                    </a:lnTo>
                    <a:lnTo>
                      <a:pt x="0" y="3840"/>
                    </a:lnTo>
                    <a:lnTo>
                      <a:pt x="0" y="4324"/>
                    </a:lnTo>
                    <a:lnTo>
                      <a:pt x="0" y="4550"/>
                    </a:lnTo>
                    <a:lnTo>
                      <a:pt x="65" y="4743"/>
                    </a:lnTo>
                    <a:lnTo>
                      <a:pt x="129" y="4969"/>
                    </a:lnTo>
                    <a:lnTo>
                      <a:pt x="226" y="5131"/>
                    </a:lnTo>
                    <a:lnTo>
                      <a:pt x="291" y="5260"/>
                    </a:lnTo>
                    <a:lnTo>
                      <a:pt x="387" y="5324"/>
                    </a:lnTo>
                    <a:lnTo>
                      <a:pt x="452" y="5356"/>
                    </a:lnTo>
                    <a:lnTo>
                      <a:pt x="581" y="5421"/>
                    </a:lnTo>
                    <a:lnTo>
                      <a:pt x="775" y="5453"/>
                    </a:lnTo>
                    <a:lnTo>
                      <a:pt x="1000" y="5453"/>
                    </a:lnTo>
                    <a:lnTo>
                      <a:pt x="1129" y="5486"/>
                    </a:lnTo>
                    <a:lnTo>
                      <a:pt x="1484" y="5518"/>
                    </a:lnTo>
                    <a:lnTo>
                      <a:pt x="1549" y="5518"/>
                    </a:lnTo>
                    <a:lnTo>
                      <a:pt x="1936" y="5486"/>
                    </a:lnTo>
                    <a:lnTo>
                      <a:pt x="2581" y="5486"/>
                    </a:lnTo>
                    <a:lnTo>
                      <a:pt x="2807" y="5518"/>
                    </a:lnTo>
                    <a:lnTo>
                      <a:pt x="2904" y="5518"/>
                    </a:lnTo>
                    <a:lnTo>
                      <a:pt x="3195" y="5550"/>
                    </a:lnTo>
                    <a:lnTo>
                      <a:pt x="3485" y="5582"/>
                    </a:lnTo>
                    <a:lnTo>
                      <a:pt x="4647" y="5679"/>
                    </a:lnTo>
                    <a:lnTo>
                      <a:pt x="5776" y="5744"/>
                    </a:lnTo>
                    <a:lnTo>
                      <a:pt x="6905" y="5776"/>
                    </a:lnTo>
                    <a:lnTo>
                      <a:pt x="8067" y="5776"/>
                    </a:lnTo>
                    <a:lnTo>
                      <a:pt x="8777" y="5711"/>
                    </a:lnTo>
                    <a:lnTo>
                      <a:pt x="9680" y="5615"/>
                    </a:lnTo>
                    <a:lnTo>
                      <a:pt x="9906" y="5582"/>
                    </a:lnTo>
                    <a:lnTo>
                      <a:pt x="10035" y="5550"/>
                    </a:lnTo>
                    <a:lnTo>
                      <a:pt x="10164" y="5518"/>
                    </a:lnTo>
                    <a:lnTo>
                      <a:pt x="10616" y="5421"/>
                    </a:lnTo>
                    <a:lnTo>
                      <a:pt x="10680" y="5389"/>
                    </a:lnTo>
                    <a:lnTo>
                      <a:pt x="10713" y="5324"/>
                    </a:lnTo>
                    <a:lnTo>
                      <a:pt x="10745" y="5260"/>
                    </a:lnTo>
                    <a:lnTo>
                      <a:pt x="10680" y="5195"/>
                    </a:lnTo>
                    <a:lnTo>
                      <a:pt x="10519" y="5066"/>
                    </a:lnTo>
                    <a:lnTo>
                      <a:pt x="10325" y="4969"/>
                    </a:lnTo>
                    <a:lnTo>
                      <a:pt x="10132" y="4905"/>
                    </a:lnTo>
                    <a:lnTo>
                      <a:pt x="9938" y="4840"/>
                    </a:lnTo>
                    <a:lnTo>
                      <a:pt x="9519" y="4808"/>
                    </a:lnTo>
                    <a:lnTo>
                      <a:pt x="9067" y="4776"/>
                    </a:lnTo>
                    <a:lnTo>
                      <a:pt x="8034" y="4614"/>
                    </a:lnTo>
                    <a:lnTo>
                      <a:pt x="7034" y="4453"/>
                    </a:lnTo>
                    <a:lnTo>
                      <a:pt x="6421" y="4356"/>
                    </a:lnTo>
                    <a:lnTo>
                      <a:pt x="5776" y="4227"/>
                    </a:lnTo>
                    <a:lnTo>
                      <a:pt x="5744" y="4227"/>
                    </a:lnTo>
                    <a:lnTo>
                      <a:pt x="5324" y="4163"/>
                    </a:lnTo>
                    <a:lnTo>
                      <a:pt x="4937" y="4098"/>
                    </a:lnTo>
                    <a:lnTo>
                      <a:pt x="4485" y="4001"/>
                    </a:lnTo>
                    <a:lnTo>
                      <a:pt x="4163" y="3905"/>
                    </a:lnTo>
                    <a:lnTo>
                      <a:pt x="4066" y="3840"/>
                    </a:lnTo>
                    <a:lnTo>
                      <a:pt x="4033" y="3808"/>
                    </a:lnTo>
                    <a:lnTo>
                      <a:pt x="4066" y="3808"/>
                    </a:lnTo>
                    <a:lnTo>
                      <a:pt x="4163" y="3711"/>
                    </a:lnTo>
                    <a:lnTo>
                      <a:pt x="4453" y="3550"/>
                    </a:lnTo>
                    <a:lnTo>
                      <a:pt x="4937" y="3356"/>
                    </a:lnTo>
                    <a:lnTo>
                      <a:pt x="5518" y="3162"/>
                    </a:lnTo>
                    <a:lnTo>
                      <a:pt x="6098" y="3001"/>
                    </a:lnTo>
                    <a:lnTo>
                      <a:pt x="6712" y="2904"/>
                    </a:lnTo>
                    <a:lnTo>
                      <a:pt x="7357" y="2807"/>
                    </a:lnTo>
                    <a:lnTo>
                      <a:pt x="8164" y="2743"/>
                    </a:lnTo>
                    <a:lnTo>
                      <a:pt x="9325" y="2743"/>
                    </a:lnTo>
                    <a:lnTo>
                      <a:pt x="9648" y="2711"/>
                    </a:lnTo>
                    <a:lnTo>
                      <a:pt x="10003" y="2646"/>
                    </a:lnTo>
                    <a:lnTo>
                      <a:pt x="10293" y="2485"/>
                    </a:lnTo>
                    <a:lnTo>
                      <a:pt x="10358" y="2453"/>
                    </a:lnTo>
                    <a:lnTo>
                      <a:pt x="10390" y="2420"/>
                    </a:lnTo>
                    <a:lnTo>
                      <a:pt x="10390" y="2323"/>
                    </a:lnTo>
                    <a:lnTo>
                      <a:pt x="10325" y="2259"/>
                    </a:lnTo>
                    <a:lnTo>
                      <a:pt x="10196" y="2098"/>
                    </a:lnTo>
                    <a:lnTo>
                      <a:pt x="10035" y="2001"/>
                    </a:lnTo>
                    <a:lnTo>
                      <a:pt x="9841" y="1936"/>
                    </a:lnTo>
                    <a:lnTo>
                      <a:pt x="9616" y="1904"/>
                    </a:lnTo>
                    <a:lnTo>
                      <a:pt x="9390" y="1872"/>
                    </a:lnTo>
                    <a:lnTo>
                      <a:pt x="6679" y="1872"/>
                    </a:lnTo>
                    <a:lnTo>
                      <a:pt x="6389" y="1839"/>
                    </a:lnTo>
                    <a:lnTo>
                      <a:pt x="6260" y="1807"/>
                    </a:lnTo>
                    <a:lnTo>
                      <a:pt x="6163" y="1743"/>
                    </a:lnTo>
                    <a:lnTo>
                      <a:pt x="6131" y="1710"/>
                    </a:lnTo>
                    <a:lnTo>
                      <a:pt x="6131" y="1678"/>
                    </a:lnTo>
                    <a:lnTo>
                      <a:pt x="6195" y="1517"/>
                    </a:lnTo>
                    <a:lnTo>
                      <a:pt x="6195" y="1452"/>
                    </a:lnTo>
                    <a:lnTo>
                      <a:pt x="6260" y="1291"/>
                    </a:lnTo>
                    <a:lnTo>
                      <a:pt x="6292" y="1097"/>
                    </a:lnTo>
                    <a:lnTo>
                      <a:pt x="6260" y="904"/>
                    </a:lnTo>
                    <a:lnTo>
                      <a:pt x="6195" y="678"/>
                    </a:lnTo>
                    <a:lnTo>
                      <a:pt x="6131" y="549"/>
                    </a:lnTo>
                    <a:lnTo>
                      <a:pt x="6034" y="452"/>
                    </a:lnTo>
                    <a:lnTo>
                      <a:pt x="5905" y="355"/>
                    </a:lnTo>
                    <a:lnTo>
                      <a:pt x="5744" y="323"/>
                    </a:lnTo>
                    <a:lnTo>
                      <a:pt x="5614" y="323"/>
                    </a:lnTo>
                    <a:lnTo>
                      <a:pt x="5485" y="355"/>
                    </a:lnTo>
                    <a:lnTo>
                      <a:pt x="5227" y="452"/>
                    </a:lnTo>
                    <a:lnTo>
                      <a:pt x="4969" y="613"/>
                    </a:lnTo>
                    <a:lnTo>
                      <a:pt x="4969" y="420"/>
                    </a:lnTo>
                    <a:lnTo>
                      <a:pt x="4905" y="291"/>
                    </a:lnTo>
                    <a:lnTo>
                      <a:pt x="4840" y="194"/>
                    </a:lnTo>
                    <a:lnTo>
                      <a:pt x="4743" y="129"/>
                    </a:lnTo>
                    <a:lnTo>
                      <a:pt x="4614" y="65"/>
                    </a:lnTo>
                    <a:lnTo>
                      <a:pt x="44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3192047" y="283729"/>
                <a:ext cx="932591" cy="1092923"/>
              </a:xfrm>
              <a:custGeom>
                <a:rect b="b" l="l" r="r" t="t"/>
                <a:pathLst>
                  <a:path extrusionOk="0" h="12972" w="11069">
                    <a:moveTo>
                      <a:pt x="3808" y="5873"/>
                    </a:moveTo>
                    <a:lnTo>
                      <a:pt x="3776" y="5906"/>
                    </a:lnTo>
                    <a:lnTo>
                      <a:pt x="3712" y="5906"/>
                    </a:lnTo>
                    <a:lnTo>
                      <a:pt x="3615" y="5938"/>
                    </a:lnTo>
                    <a:lnTo>
                      <a:pt x="3518" y="6002"/>
                    </a:lnTo>
                    <a:lnTo>
                      <a:pt x="3357" y="6131"/>
                    </a:lnTo>
                    <a:lnTo>
                      <a:pt x="3228" y="6260"/>
                    </a:lnTo>
                    <a:lnTo>
                      <a:pt x="2969" y="6551"/>
                    </a:lnTo>
                    <a:lnTo>
                      <a:pt x="2744" y="6906"/>
                    </a:lnTo>
                    <a:lnTo>
                      <a:pt x="2453" y="7293"/>
                    </a:lnTo>
                    <a:lnTo>
                      <a:pt x="2453" y="7325"/>
                    </a:lnTo>
                    <a:lnTo>
                      <a:pt x="2485" y="7357"/>
                    </a:lnTo>
                    <a:lnTo>
                      <a:pt x="2550" y="7357"/>
                    </a:lnTo>
                    <a:lnTo>
                      <a:pt x="3002" y="6680"/>
                    </a:lnTo>
                    <a:lnTo>
                      <a:pt x="3260" y="6390"/>
                    </a:lnTo>
                    <a:lnTo>
                      <a:pt x="3518" y="6131"/>
                    </a:lnTo>
                    <a:lnTo>
                      <a:pt x="3679" y="6035"/>
                    </a:lnTo>
                    <a:lnTo>
                      <a:pt x="3776" y="6002"/>
                    </a:lnTo>
                    <a:lnTo>
                      <a:pt x="3808" y="6002"/>
                    </a:lnTo>
                    <a:lnTo>
                      <a:pt x="3841" y="6035"/>
                    </a:lnTo>
                    <a:lnTo>
                      <a:pt x="3873" y="6067"/>
                    </a:lnTo>
                    <a:lnTo>
                      <a:pt x="3905" y="6131"/>
                    </a:lnTo>
                    <a:lnTo>
                      <a:pt x="3905" y="6293"/>
                    </a:lnTo>
                    <a:lnTo>
                      <a:pt x="3841" y="6519"/>
                    </a:lnTo>
                    <a:lnTo>
                      <a:pt x="3776" y="6809"/>
                    </a:lnTo>
                    <a:lnTo>
                      <a:pt x="3712" y="7067"/>
                    </a:lnTo>
                    <a:lnTo>
                      <a:pt x="3679" y="7196"/>
                    </a:lnTo>
                    <a:lnTo>
                      <a:pt x="3679" y="7325"/>
                    </a:lnTo>
                    <a:lnTo>
                      <a:pt x="3744" y="7357"/>
                    </a:lnTo>
                    <a:lnTo>
                      <a:pt x="3808" y="7357"/>
                    </a:lnTo>
                    <a:lnTo>
                      <a:pt x="3970" y="7325"/>
                    </a:lnTo>
                    <a:lnTo>
                      <a:pt x="4099" y="7261"/>
                    </a:lnTo>
                    <a:lnTo>
                      <a:pt x="4389" y="7067"/>
                    </a:lnTo>
                    <a:lnTo>
                      <a:pt x="4905" y="6615"/>
                    </a:lnTo>
                    <a:lnTo>
                      <a:pt x="5228" y="6422"/>
                    </a:lnTo>
                    <a:lnTo>
                      <a:pt x="5164" y="6648"/>
                    </a:lnTo>
                    <a:lnTo>
                      <a:pt x="5099" y="6874"/>
                    </a:lnTo>
                    <a:lnTo>
                      <a:pt x="5002" y="7099"/>
                    </a:lnTo>
                    <a:lnTo>
                      <a:pt x="4970" y="7357"/>
                    </a:lnTo>
                    <a:lnTo>
                      <a:pt x="4970" y="7454"/>
                    </a:lnTo>
                    <a:lnTo>
                      <a:pt x="5228" y="7454"/>
                    </a:lnTo>
                    <a:lnTo>
                      <a:pt x="5422" y="7357"/>
                    </a:lnTo>
                    <a:lnTo>
                      <a:pt x="5583" y="7261"/>
                    </a:lnTo>
                    <a:lnTo>
                      <a:pt x="5712" y="7099"/>
                    </a:lnTo>
                    <a:lnTo>
                      <a:pt x="6002" y="6809"/>
                    </a:lnTo>
                    <a:lnTo>
                      <a:pt x="6293" y="6551"/>
                    </a:lnTo>
                    <a:lnTo>
                      <a:pt x="6325" y="6519"/>
                    </a:lnTo>
                    <a:lnTo>
                      <a:pt x="6325" y="6454"/>
                    </a:lnTo>
                    <a:lnTo>
                      <a:pt x="6261" y="6422"/>
                    </a:lnTo>
                    <a:lnTo>
                      <a:pt x="6228" y="6422"/>
                    </a:lnTo>
                    <a:lnTo>
                      <a:pt x="6035" y="6583"/>
                    </a:lnTo>
                    <a:lnTo>
                      <a:pt x="5841" y="6777"/>
                    </a:lnTo>
                    <a:lnTo>
                      <a:pt x="5647" y="6938"/>
                    </a:lnTo>
                    <a:lnTo>
                      <a:pt x="5454" y="7132"/>
                    </a:lnTo>
                    <a:lnTo>
                      <a:pt x="5260" y="7228"/>
                    </a:lnTo>
                    <a:lnTo>
                      <a:pt x="5164" y="7261"/>
                    </a:lnTo>
                    <a:lnTo>
                      <a:pt x="5228" y="7035"/>
                    </a:lnTo>
                    <a:lnTo>
                      <a:pt x="5325" y="6841"/>
                    </a:lnTo>
                    <a:lnTo>
                      <a:pt x="5389" y="6551"/>
                    </a:lnTo>
                    <a:lnTo>
                      <a:pt x="5422" y="6422"/>
                    </a:lnTo>
                    <a:lnTo>
                      <a:pt x="5454" y="6260"/>
                    </a:lnTo>
                    <a:lnTo>
                      <a:pt x="5422" y="6196"/>
                    </a:lnTo>
                    <a:lnTo>
                      <a:pt x="5325" y="6196"/>
                    </a:lnTo>
                    <a:lnTo>
                      <a:pt x="5034" y="6325"/>
                    </a:lnTo>
                    <a:lnTo>
                      <a:pt x="4776" y="6519"/>
                    </a:lnTo>
                    <a:lnTo>
                      <a:pt x="4292" y="6906"/>
                    </a:lnTo>
                    <a:lnTo>
                      <a:pt x="4099" y="7067"/>
                    </a:lnTo>
                    <a:lnTo>
                      <a:pt x="3905" y="7164"/>
                    </a:lnTo>
                    <a:lnTo>
                      <a:pt x="3841" y="7164"/>
                    </a:lnTo>
                    <a:lnTo>
                      <a:pt x="3841" y="7132"/>
                    </a:lnTo>
                    <a:lnTo>
                      <a:pt x="3937" y="6712"/>
                    </a:lnTo>
                    <a:lnTo>
                      <a:pt x="4034" y="6325"/>
                    </a:lnTo>
                    <a:lnTo>
                      <a:pt x="4034" y="6164"/>
                    </a:lnTo>
                    <a:lnTo>
                      <a:pt x="4034" y="6067"/>
                    </a:lnTo>
                    <a:lnTo>
                      <a:pt x="4002" y="6002"/>
                    </a:lnTo>
                    <a:lnTo>
                      <a:pt x="3905" y="5906"/>
                    </a:lnTo>
                    <a:lnTo>
                      <a:pt x="3808" y="5873"/>
                    </a:lnTo>
                    <a:close/>
                    <a:moveTo>
                      <a:pt x="7164" y="7454"/>
                    </a:moveTo>
                    <a:lnTo>
                      <a:pt x="6970" y="7487"/>
                    </a:lnTo>
                    <a:lnTo>
                      <a:pt x="6809" y="7583"/>
                    </a:lnTo>
                    <a:lnTo>
                      <a:pt x="6486" y="7777"/>
                    </a:lnTo>
                    <a:lnTo>
                      <a:pt x="6519" y="7745"/>
                    </a:lnTo>
                    <a:lnTo>
                      <a:pt x="6519" y="7648"/>
                    </a:lnTo>
                    <a:lnTo>
                      <a:pt x="6519" y="7583"/>
                    </a:lnTo>
                    <a:lnTo>
                      <a:pt x="6454" y="7551"/>
                    </a:lnTo>
                    <a:lnTo>
                      <a:pt x="6390" y="7551"/>
                    </a:lnTo>
                    <a:lnTo>
                      <a:pt x="6325" y="7616"/>
                    </a:lnTo>
                    <a:lnTo>
                      <a:pt x="6293" y="7777"/>
                    </a:lnTo>
                    <a:lnTo>
                      <a:pt x="6293" y="7874"/>
                    </a:lnTo>
                    <a:lnTo>
                      <a:pt x="6325" y="7971"/>
                    </a:lnTo>
                    <a:lnTo>
                      <a:pt x="6390" y="8035"/>
                    </a:lnTo>
                    <a:lnTo>
                      <a:pt x="6486" y="8035"/>
                    </a:lnTo>
                    <a:lnTo>
                      <a:pt x="6745" y="7874"/>
                    </a:lnTo>
                    <a:lnTo>
                      <a:pt x="7035" y="7712"/>
                    </a:lnTo>
                    <a:lnTo>
                      <a:pt x="7099" y="7680"/>
                    </a:lnTo>
                    <a:lnTo>
                      <a:pt x="7099" y="7906"/>
                    </a:lnTo>
                    <a:lnTo>
                      <a:pt x="7003" y="8261"/>
                    </a:lnTo>
                    <a:lnTo>
                      <a:pt x="6906" y="8584"/>
                    </a:lnTo>
                    <a:lnTo>
                      <a:pt x="6809" y="8906"/>
                    </a:lnTo>
                    <a:lnTo>
                      <a:pt x="6745" y="9261"/>
                    </a:lnTo>
                    <a:lnTo>
                      <a:pt x="6777" y="9293"/>
                    </a:lnTo>
                    <a:lnTo>
                      <a:pt x="6777" y="9358"/>
                    </a:lnTo>
                    <a:lnTo>
                      <a:pt x="6841" y="9358"/>
                    </a:lnTo>
                    <a:lnTo>
                      <a:pt x="6874" y="9390"/>
                    </a:lnTo>
                    <a:lnTo>
                      <a:pt x="7099" y="9326"/>
                    </a:lnTo>
                    <a:lnTo>
                      <a:pt x="7293" y="9261"/>
                    </a:lnTo>
                    <a:lnTo>
                      <a:pt x="7777" y="9068"/>
                    </a:lnTo>
                    <a:lnTo>
                      <a:pt x="8197" y="8809"/>
                    </a:lnTo>
                    <a:lnTo>
                      <a:pt x="8616" y="8616"/>
                    </a:lnTo>
                    <a:lnTo>
                      <a:pt x="8648" y="8584"/>
                    </a:lnTo>
                    <a:lnTo>
                      <a:pt x="8681" y="8551"/>
                    </a:lnTo>
                    <a:lnTo>
                      <a:pt x="8713" y="8455"/>
                    </a:lnTo>
                    <a:lnTo>
                      <a:pt x="8648" y="8390"/>
                    </a:lnTo>
                    <a:lnTo>
                      <a:pt x="8551" y="8390"/>
                    </a:lnTo>
                    <a:lnTo>
                      <a:pt x="8229" y="8519"/>
                    </a:lnTo>
                    <a:lnTo>
                      <a:pt x="7938" y="8713"/>
                    </a:lnTo>
                    <a:lnTo>
                      <a:pt x="7616" y="8874"/>
                    </a:lnTo>
                    <a:lnTo>
                      <a:pt x="7293" y="9035"/>
                    </a:lnTo>
                    <a:lnTo>
                      <a:pt x="7003" y="9132"/>
                    </a:lnTo>
                    <a:lnTo>
                      <a:pt x="7099" y="8745"/>
                    </a:lnTo>
                    <a:lnTo>
                      <a:pt x="7229" y="8358"/>
                    </a:lnTo>
                    <a:lnTo>
                      <a:pt x="7293" y="7938"/>
                    </a:lnTo>
                    <a:lnTo>
                      <a:pt x="7325" y="7745"/>
                    </a:lnTo>
                    <a:lnTo>
                      <a:pt x="7293" y="7519"/>
                    </a:lnTo>
                    <a:lnTo>
                      <a:pt x="7229" y="7454"/>
                    </a:lnTo>
                    <a:close/>
                    <a:moveTo>
                      <a:pt x="7874" y="1"/>
                    </a:moveTo>
                    <a:lnTo>
                      <a:pt x="6583" y="33"/>
                    </a:lnTo>
                    <a:lnTo>
                      <a:pt x="5293" y="65"/>
                    </a:lnTo>
                    <a:lnTo>
                      <a:pt x="4680" y="98"/>
                    </a:lnTo>
                    <a:lnTo>
                      <a:pt x="4066" y="98"/>
                    </a:lnTo>
                    <a:lnTo>
                      <a:pt x="2808" y="65"/>
                    </a:lnTo>
                    <a:lnTo>
                      <a:pt x="1582" y="65"/>
                    </a:lnTo>
                    <a:lnTo>
                      <a:pt x="969" y="98"/>
                    </a:lnTo>
                    <a:lnTo>
                      <a:pt x="356" y="162"/>
                    </a:lnTo>
                    <a:lnTo>
                      <a:pt x="98" y="227"/>
                    </a:lnTo>
                    <a:lnTo>
                      <a:pt x="33" y="227"/>
                    </a:lnTo>
                    <a:lnTo>
                      <a:pt x="1" y="259"/>
                    </a:lnTo>
                    <a:lnTo>
                      <a:pt x="1" y="356"/>
                    </a:lnTo>
                    <a:lnTo>
                      <a:pt x="65" y="1582"/>
                    </a:lnTo>
                    <a:lnTo>
                      <a:pt x="98" y="2808"/>
                    </a:lnTo>
                    <a:lnTo>
                      <a:pt x="98" y="5260"/>
                    </a:lnTo>
                    <a:lnTo>
                      <a:pt x="65" y="7712"/>
                    </a:lnTo>
                    <a:lnTo>
                      <a:pt x="33" y="10197"/>
                    </a:lnTo>
                    <a:lnTo>
                      <a:pt x="33" y="11520"/>
                    </a:lnTo>
                    <a:lnTo>
                      <a:pt x="33" y="12165"/>
                    </a:lnTo>
                    <a:lnTo>
                      <a:pt x="65" y="12488"/>
                    </a:lnTo>
                    <a:lnTo>
                      <a:pt x="98" y="12649"/>
                    </a:lnTo>
                    <a:lnTo>
                      <a:pt x="98" y="12810"/>
                    </a:lnTo>
                    <a:lnTo>
                      <a:pt x="130" y="12875"/>
                    </a:lnTo>
                    <a:lnTo>
                      <a:pt x="194" y="12875"/>
                    </a:lnTo>
                    <a:lnTo>
                      <a:pt x="259" y="12843"/>
                    </a:lnTo>
                    <a:lnTo>
                      <a:pt x="291" y="12810"/>
                    </a:lnTo>
                    <a:lnTo>
                      <a:pt x="291" y="12649"/>
                    </a:lnTo>
                    <a:lnTo>
                      <a:pt x="291" y="12488"/>
                    </a:lnTo>
                    <a:lnTo>
                      <a:pt x="291" y="12165"/>
                    </a:lnTo>
                    <a:lnTo>
                      <a:pt x="291" y="11552"/>
                    </a:lnTo>
                    <a:lnTo>
                      <a:pt x="291" y="10326"/>
                    </a:lnTo>
                    <a:lnTo>
                      <a:pt x="291" y="7841"/>
                    </a:lnTo>
                    <a:lnTo>
                      <a:pt x="291" y="5389"/>
                    </a:lnTo>
                    <a:lnTo>
                      <a:pt x="291" y="2905"/>
                    </a:lnTo>
                    <a:lnTo>
                      <a:pt x="259" y="1679"/>
                    </a:lnTo>
                    <a:lnTo>
                      <a:pt x="194" y="420"/>
                    </a:lnTo>
                    <a:lnTo>
                      <a:pt x="420" y="388"/>
                    </a:lnTo>
                    <a:lnTo>
                      <a:pt x="1033" y="323"/>
                    </a:lnTo>
                    <a:lnTo>
                      <a:pt x="2905" y="323"/>
                    </a:lnTo>
                    <a:lnTo>
                      <a:pt x="4163" y="356"/>
                    </a:lnTo>
                    <a:lnTo>
                      <a:pt x="5389" y="356"/>
                    </a:lnTo>
                    <a:lnTo>
                      <a:pt x="6712" y="291"/>
                    </a:lnTo>
                    <a:lnTo>
                      <a:pt x="8035" y="291"/>
                    </a:lnTo>
                    <a:lnTo>
                      <a:pt x="9358" y="323"/>
                    </a:lnTo>
                    <a:lnTo>
                      <a:pt x="10003" y="356"/>
                    </a:lnTo>
                    <a:lnTo>
                      <a:pt x="10326" y="356"/>
                    </a:lnTo>
                    <a:lnTo>
                      <a:pt x="10649" y="388"/>
                    </a:lnTo>
                    <a:lnTo>
                      <a:pt x="10713" y="1582"/>
                    </a:lnTo>
                    <a:lnTo>
                      <a:pt x="10713" y="2776"/>
                    </a:lnTo>
                    <a:lnTo>
                      <a:pt x="10713" y="5260"/>
                    </a:lnTo>
                    <a:lnTo>
                      <a:pt x="10746" y="7745"/>
                    </a:lnTo>
                    <a:lnTo>
                      <a:pt x="10746" y="8971"/>
                    </a:lnTo>
                    <a:lnTo>
                      <a:pt x="10746" y="10229"/>
                    </a:lnTo>
                    <a:lnTo>
                      <a:pt x="10713" y="11520"/>
                    </a:lnTo>
                    <a:lnTo>
                      <a:pt x="10746" y="12165"/>
                    </a:lnTo>
                    <a:lnTo>
                      <a:pt x="10746" y="12488"/>
                    </a:lnTo>
                    <a:lnTo>
                      <a:pt x="10746" y="12681"/>
                    </a:lnTo>
                    <a:lnTo>
                      <a:pt x="10778" y="12875"/>
                    </a:lnTo>
                    <a:lnTo>
                      <a:pt x="10842" y="12940"/>
                    </a:lnTo>
                    <a:lnTo>
                      <a:pt x="10907" y="12972"/>
                    </a:lnTo>
                    <a:lnTo>
                      <a:pt x="11004" y="12940"/>
                    </a:lnTo>
                    <a:lnTo>
                      <a:pt x="11036" y="12875"/>
                    </a:lnTo>
                    <a:lnTo>
                      <a:pt x="11068" y="12552"/>
                    </a:lnTo>
                    <a:lnTo>
                      <a:pt x="11068" y="12230"/>
                    </a:lnTo>
                    <a:lnTo>
                      <a:pt x="11068" y="11617"/>
                    </a:lnTo>
                    <a:lnTo>
                      <a:pt x="11068" y="10358"/>
                    </a:lnTo>
                    <a:lnTo>
                      <a:pt x="11068" y="9100"/>
                    </a:lnTo>
                    <a:lnTo>
                      <a:pt x="11036" y="7841"/>
                    </a:lnTo>
                    <a:lnTo>
                      <a:pt x="11004" y="5357"/>
                    </a:lnTo>
                    <a:lnTo>
                      <a:pt x="10971" y="2873"/>
                    </a:lnTo>
                    <a:lnTo>
                      <a:pt x="10907" y="1582"/>
                    </a:lnTo>
                    <a:lnTo>
                      <a:pt x="10842" y="291"/>
                    </a:lnTo>
                    <a:lnTo>
                      <a:pt x="10842" y="227"/>
                    </a:lnTo>
                    <a:lnTo>
                      <a:pt x="10778" y="194"/>
                    </a:lnTo>
                    <a:lnTo>
                      <a:pt x="10778" y="162"/>
                    </a:lnTo>
                    <a:lnTo>
                      <a:pt x="10746" y="130"/>
                    </a:lnTo>
                    <a:lnTo>
                      <a:pt x="10713" y="98"/>
                    </a:lnTo>
                    <a:lnTo>
                      <a:pt x="10391" y="98"/>
                    </a:lnTo>
                    <a:lnTo>
                      <a:pt x="10036" y="65"/>
                    </a:lnTo>
                    <a:lnTo>
                      <a:pt x="9358" y="33"/>
                    </a:lnTo>
                    <a:lnTo>
                      <a:pt x="8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2" name="Google Shape;382;p13"/>
            <p:cNvCxnSpPr/>
            <p:nvPr/>
          </p:nvCxnSpPr>
          <p:spPr>
            <a:xfrm>
              <a:off x="-350243" y="1722766"/>
              <a:ext cx="9108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4"/>
          <p:cNvSpPr txBox="1"/>
          <p:nvPr>
            <p:ph type="title"/>
          </p:nvPr>
        </p:nvSpPr>
        <p:spPr>
          <a:xfrm>
            <a:off x="720000" y="787775"/>
            <a:ext cx="42132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5" name="Google Shape;385;p14"/>
          <p:cNvSpPr txBox="1"/>
          <p:nvPr>
            <p:ph idx="1" type="subTitle"/>
          </p:nvPr>
        </p:nvSpPr>
        <p:spPr>
          <a:xfrm>
            <a:off x="720000" y="1740450"/>
            <a:ext cx="4213200" cy="8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14"/>
          <p:cNvSpPr txBox="1"/>
          <p:nvPr/>
        </p:nvSpPr>
        <p:spPr>
          <a:xfrm>
            <a:off x="720000" y="3395400"/>
            <a:ext cx="3116400" cy="71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/>
              </a:rPr>
              <a:t>Slidesgo</a:t>
            </a:r>
            <a:r>
              <a:rPr b="0" i="0" lang="en" sz="11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/>
              </a:rPr>
              <a:t>Flaticon</a:t>
            </a:r>
            <a:r>
              <a:rPr b="0" i="0" lang="en" sz="11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and infographics &amp; images by </a:t>
            </a:r>
            <a:r>
              <a:rPr b="1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/>
              </a:rPr>
              <a:t>Freepik</a:t>
            </a:r>
            <a:r>
              <a:rPr b="0" i="0" lang="en" sz="1100" u="none" cap="none" strike="noStrike">
                <a:solidFill>
                  <a:schemeClr val="hlink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5"/>
              </a:rPr>
              <a:t> </a:t>
            </a:r>
            <a:endParaRPr b="0" i="0" sz="11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7" name="Google Shape;387;p14"/>
          <p:cNvSpPr/>
          <p:nvPr/>
        </p:nvSpPr>
        <p:spPr>
          <a:xfrm flipH="1" rot="8840988">
            <a:off x="-4358492" y="-1905677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14"/>
          <p:cNvGrpSpPr/>
          <p:nvPr/>
        </p:nvGrpSpPr>
        <p:grpSpPr>
          <a:xfrm>
            <a:off x="3403772" y="4559950"/>
            <a:ext cx="726070" cy="212166"/>
            <a:chOff x="1884275" y="2014675"/>
            <a:chExt cx="1301200" cy="380225"/>
          </a:xfrm>
        </p:grpSpPr>
        <p:sp>
          <p:nvSpPr>
            <p:cNvPr id="389" name="Google Shape;389;p14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14"/>
          <p:cNvGrpSpPr/>
          <p:nvPr/>
        </p:nvGrpSpPr>
        <p:grpSpPr>
          <a:xfrm>
            <a:off x="2646155" y="209475"/>
            <a:ext cx="473295" cy="212177"/>
            <a:chOff x="618844" y="2453599"/>
            <a:chExt cx="483201" cy="216618"/>
          </a:xfrm>
        </p:grpSpPr>
        <p:sp>
          <p:nvSpPr>
            <p:cNvPr id="398" name="Google Shape;398;p14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" name="Google Shape;402;p15"/>
          <p:cNvGrpSpPr/>
          <p:nvPr/>
        </p:nvGrpSpPr>
        <p:grpSpPr>
          <a:xfrm rot="10800000">
            <a:off x="6386414" y="-51433"/>
            <a:ext cx="4335824" cy="780758"/>
            <a:chOff x="5278025" y="2856775"/>
            <a:chExt cx="2103850" cy="378825"/>
          </a:xfrm>
        </p:grpSpPr>
        <p:sp>
          <p:nvSpPr>
            <p:cNvPr id="403" name="Google Shape;403;p15"/>
            <p:cNvSpPr/>
            <p:nvPr/>
          </p:nvSpPr>
          <p:spPr>
            <a:xfrm>
              <a:off x="5278025" y="2859575"/>
              <a:ext cx="2089775" cy="112700"/>
            </a:xfrm>
            <a:custGeom>
              <a:rect b="b" l="l" r="r" t="t"/>
              <a:pathLst>
                <a:path extrusionOk="0" h="4508" w="83591">
                  <a:moveTo>
                    <a:pt x="1" y="1"/>
                  </a:moveTo>
                  <a:lnTo>
                    <a:pt x="113" y="1747"/>
                  </a:lnTo>
                  <a:lnTo>
                    <a:pt x="2648" y="4338"/>
                  </a:lnTo>
                  <a:lnTo>
                    <a:pt x="78803" y="4507"/>
                  </a:lnTo>
                  <a:lnTo>
                    <a:pt x="83591" y="1972"/>
                  </a:lnTo>
                  <a:lnTo>
                    <a:pt x="83534" y="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280850" y="2856775"/>
              <a:ext cx="2101025" cy="378825"/>
            </a:xfrm>
            <a:custGeom>
              <a:rect b="b" l="l" r="r" t="t"/>
              <a:pathLst>
                <a:path extrusionOk="0" h="15153" w="84041">
                  <a:moveTo>
                    <a:pt x="83590" y="338"/>
                  </a:moveTo>
                  <a:lnTo>
                    <a:pt x="83590" y="1803"/>
                  </a:lnTo>
                  <a:lnTo>
                    <a:pt x="83590" y="1859"/>
                  </a:lnTo>
                  <a:lnTo>
                    <a:pt x="83478" y="1803"/>
                  </a:lnTo>
                  <a:lnTo>
                    <a:pt x="76718" y="1803"/>
                  </a:lnTo>
                  <a:lnTo>
                    <a:pt x="69227" y="1746"/>
                  </a:lnTo>
                  <a:lnTo>
                    <a:pt x="338" y="1746"/>
                  </a:lnTo>
                  <a:lnTo>
                    <a:pt x="338" y="1183"/>
                  </a:lnTo>
                  <a:lnTo>
                    <a:pt x="338" y="845"/>
                  </a:lnTo>
                  <a:lnTo>
                    <a:pt x="338" y="507"/>
                  </a:lnTo>
                  <a:lnTo>
                    <a:pt x="282" y="451"/>
                  </a:lnTo>
                  <a:lnTo>
                    <a:pt x="2310" y="451"/>
                  </a:lnTo>
                  <a:lnTo>
                    <a:pt x="3042" y="507"/>
                  </a:lnTo>
                  <a:lnTo>
                    <a:pt x="4506" y="507"/>
                  </a:lnTo>
                  <a:lnTo>
                    <a:pt x="6027" y="451"/>
                  </a:lnTo>
                  <a:lnTo>
                    <a:pt x="13181" y="507"/>
                  </a:lnTo>
                  <a:lnTo>
                    <a:pt x="44781" y="507"/>
                  </a:lnTo>
                  <a:lnTo>
                    <a:pt x="52103" y="451"/>
                  </a:lnTo>
                  <a:lnTo>
                    <a:pt x="59989" y="507"/>
                  </a:lnTo>
                  <a:lnTo>
                    <a:pt x="67875" y="451"/>
                  </a:lnTo>
                  <a:lnTo>
                    <a:pt x="75705" y="395"/>
                  </a:lnTo>
                  <a:lnTo>
                    <a:pt x="83478" y="395"/>
                  </a:lnTo>
                  <a:lnTo>
                    <a:pt x="83590" y="338"/>
                  </a:lnTo>
                  <a:close/>
                  <a:moveTo>
                    <a:pt x="83083" y="2141"/>
                  </a:moveTo>
                  <a:lnTo>
                    <a:pt x="82914" y="2253"/>
                  </a:lnTo>
                  <a:lnTo>
                    <a:pt x="82126" y="2817"/>
                  </a:lnTo>
                  <a:lnTo>
                    <a:pt x="81337" y="3267"/>
                  </a:lnTo>
                  <a:lnTo>
                    <a:pt x="80549" y="3718"/>
                  </a:lnTo>
                  <a:lnTo>
                    <a:pt x="79873" y="4056"/>
                  </a:lnTo>
                  <a:lnTo>
                    <a:pt x="79141" y="4338"/>
                  </a:lnTo>
                  <a:lnTo>
                    <a:pt x="79084" y="4338"/>
                  </a:lnTo>
                  <a:lnTo>
                    <a:pt x="66016" y="4281"/>
                  </a:lnTo>
                  <a:lnTo>
                    <a:pt x="17067" y="4281"/>
                  </a:lnTo>
                  <a:lnTo>
                    <a:pt x="13631" y="4225"/>
                  </a:lnTo>
                  <a:lnTo>
                    <a:pt x="4168" y="4225"/>
                  </a:lnTo>
                  <a:lnTo>
                    <a:pt x="3830" y="4281"/>
                  </a:lnTo>
                  <a:lnTo>
                    <a:pt x="2760" y="4281"/>
                  </a:lnTo>
                  <a:lnTo>
                    <a:pt x="2591" y="4056"/>
                  </a:lnTo>
                  <a:lnTo>
                    <a:pt x="2310" y="3718"/>
                  </a:lnTo>
                  <a:lnTo>
                    <a:pt x="1690" y="3155"/>
                  </a:lnTo>
                  <a:lnTo>
                    <a:pt x="732" y="2197"/>
                  </a:lnTo>
                  <a:lnTo>
                    <a:pt x="68100" y="2197"/>
                  </a:lnTo>
                  <a:lnTo>
                    <a:pt x="75648" y="2141"/>
                  </a:lnTo>
                  <a:close/>
                  <a:moveTo>
                    <a:pt x="2422" y="0"/>
                  </a:moveTo>
                  <a:lnTo>
                    <a:pt x="2422" y="57"/>
                  </a:lnTo>
                  <a:lnTo>
                    <a:pt x="169" y="57"/>
                  </a:lnTo>
                  <a:lnTo>
                    <a:pt x="113" y="169"/>
                  </a:lnTo>
                  <a:lnTo>
                    <a:pt x="57" y="282"/>
                  </a:lnTo>
                  <a:lnTo>
                    <a:pt x="113" y="395"/>
                  </a:lnTo>
                  <a:lnTo>
                    <a:pt x="57" y="395"/>
                  </a:lnTo>
                  <a:lnTo>
                    <a:pt x="0" y="507"/>
                  </a:lnTo>
                  <a:lnTo>
                    <a:pt x="57" y="1240"/>
                  </a:lnTo>
                  <a:lnTo>
                    <a:pt x="57" y="1972"/>
                  </a:lnTo>
                  <a:lnTo>
                    <a:pt x="57" y="2028"/>
                  </a:lnTo>
                  <a:lnTo>
                    <a:pt x="169" y="2141"/>
                  </a:lnTo>
                  <a:lnTo>
                    <a:pt x="226" y="2197"/>
                  </a:lnTo>
                  <a:lnTo>
                    <a:pt x="282" y="2197"/>
                  </a:lnTo>
                  <a:lnTo>
                    <a:pt x="1352" y="3324"/>
                  </a:lnTo>
                  <a:lnTo>
                    <a:pt x="1972" y="3943"/>
                  </a:lnTo>
                  <a:lnTo>
                    <a:pt x="2253" y="4281"/>
                  </a:lnTo>
                  <a:lnTo>
                    <a:pt x="2422" y="4394"/>
                  </a:lnTo>
                  <a:lnTo>
                    <a:pt x="2422" y="4788"/>
                  </a:lnTo>
                  <a:lnTo>
                    <a:pt x="2873" y="4845"/>
                  </a:lnTo>
                  <a:lnTo>
                    <a:pt x="2873" y="4676"/>
                  </a:lnTo>
                  <a:lnTo>
                    <a:pt x="3267" y="4676"/>
                  </a:lnTo>
                  <a:lnTo>
                    <a:pt x="3605" y="4732"/>
                  </a:lnTo>
                  <a:lnTo>
                    <a:pt x="13744" y="4732"/>
                  </a:lnTo>
                  <a:lnTo>
                    <a:pt x="17236" y="4676"/>
                  </a:lnTo>
                  <a:lnTo>
                    <a:pt x="69508" y="4676"/>
                  </a:lnTo>
                  <a:lnTo>
                    <a:pt x="76211" y="4619"/>
                  </a:lnTo>
                  <a:lnTo>
                    <a:pt x="79084" y="4619"/>
                  </a:lnTo>
                  <a:lnTo>
                    <a:pt x="79084" y="4732"/>
                  </a:lnTo>
                  <a:lnTo>
                    <a:pt x="79084" y="11716"/>
                  </a:lnTo>
                  <a:lnTo>
                    <a:pt x="79084" y="14983"/>
                  </a:lnTo>
                  <a:lnTo>
                    <a:pt x="79535" y="14927"/>
                  </a:lnTo>
                  <a:lnTo>
                    <a:pt x="79535" y="14195"/>
                  </a:lnTo>
                  <a:lnTo>
                    <a:pt x="79535" y="4450"/>
                  </a:lnTo>
                  <a:lnTo>
                    <a:pt x="80436" y="4112"/>
                  </a:lnTo>
                  <a:lnTo>
                    <a:pt x="81281" y="3662"/>
                  </a:lnTo>
                  <a:lnTo>
                    <a:pt x="82351" y="3042"/>
                  </a:lnTo>
                  <a:lnTo>
                    <a:pt x="83365" y="2366"/>
                  </a:lnTo>
                  <a:lnTo>
                    <a:pt x="83590" y="2253"/>
                  </a:lnTo>
                  <a:lnTo>
                    <a:pt x="83590" y="3098"/>
                  </a:lnTo>
                  <a:lnTo>
                    <a:pt x="83590" y="10027"/>
                  </a:lnTo>
                  <a:lnTo>
                    <a:pt x="83590" y="15152"/>
                  </a:lnTo>
                  <a:lnTo>
                    <a:pt x="84041" y="15152"/>
                  </a:lnTo>
                  <a:lnTo>
                    <a:pt x="84041" y="14702"/>
                  </a:lnTo>
                  <a:lnTo>
                    <a:pt x="84041" y="7886"/>
                  </a:lnTo>
                  <a:lnTo>
                    <a:pt x="84041" y="1071"/>
                  </a:lnTo>
                  <a:lnTo>
                    <a:pt x="84041" y="0"/>
                  </a:lnTo>
                  <a:lnTo>
                    <a:pt x="83590" y="57"/>
                  </a:lnTo>
                  <a:lnTo>
                    <a:pt x="83590" y="169"/>
                  </a:lnTo>
                  <a:lnTo>
                    <a:pt x="83478" y="113"/>
                  </a:lnTo>
                  <a:lnTo>
                    <a:pt x="79535" y="113"/>
                  </a:lnTo>
                  <a:lnTo>
                    <a:pt x="79535" y="0"/>
                  </a:lnTo>
                  <a:lnTo>
                    <a:pt x="79084" y="0"/>
                  </a:lnTo>
                  <a:lnTo>
                    <a:pt x="79084" y="113"/>
                  </a:lnTo>
                  <a:lnTo>
                    <a:pt x="76155" y="113"/>
                  </a:lnTo>
                  <a:lnTo>
                    <a:pt x="68326" y="57"/>
                  </a:lnTo>
                  <a:lnTo>
                    <a:pt x="9520" y="57"/>
                  </a:lnTo>
                  <a:lnTo>
                    <a:pt x="9463" y="0"/>
                  </a:lnTo>
                  <a:lnTo>
                    <a:pt x="8956" y="0"/>
                  </a:lnTo>
                  <a:lnTo>
                    <a:pt x="9013" y="57"/>
                  </a:lnTo>
                  <a:lnTo>
                    <a:pt x="8280" y="57"/>
                  </a:lnTo>
                  <a:lnTo>
                    <a:pt x="8280" y="0"/>
                  </a:lnTo>
                  <a:lnTo>
                    <a:pt x="8111" y="57"/>
                  </a:lnTo>
                  <a:lnTo>
                    <a:pt x="7830" y="0"/>
                  </a:lnTo>
                  <a:lnTo>
                    <a:pt x="7830" y="57"/>
                  </a:lnTo>
                  <a:lnTo>
                    <a:pt x="4394" y="57"/>
                  </a:lnTo>
                  <a:lnTo>
                    <a:pt x="4337" y="0"/>
                  </a:lnTo>
                  <a:lnTo>
                    <a:pt x="3999" y="57"/>
                  </a:lnTo>
                  <a:lnTo>
                    <a:pt x="2873" y="57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5" name="Google Shape;405;p15"/>
          <p:cNvSpPr txBox="1"/>
          <p:nvPr>
            <p:ph type="title"/>
          </p:nvPr>
        </p:nvSpPr>
        <p:spPr>
          <a:xfrm>
            <a:off x="1107950" y="1307100"/>
            <a:ext cx="69282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6" name="Google Shape;406;p15"/>
          <p:cNvSpPr/>
          <p:nvPr/>
        </p:nvSpPr>
        <p:spPr>
          <a:xfrm flipH="1" rot="9247836">
            <a:off x="-3934091" y="-1697836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15"/>
          <p:cNvGrpSpPr/>
          <p:nvPr/>
        </p:nvGrpSpPr>
        <p:grpSpPr>
          <a:xfrm flipH="1">
            <a:off x="4174343" y="4290410"/>
            <a:ext cx="599314" cy="268671"/>
            <a:chOff x="618844" y="2453599"/>
            <a:chExt cx="483201" cy="216618"/>
          </a:xfrm>
        </p:grpSpPr>
        <p:sp>
          <p:nvSpPr>
            <p:cNvPr id="408" name="Google Shape;408;p15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15"/>
          <p:cNvGrpSpPr/>
          <p:nvPr/>
        </p:nvGrpSpPr>
        <p:grpSpPr>
          <a:xfrm flipH="1">
            <a:off x="2921676" y="295573"/>
            <a:ext cx="885206" cy="258667"/>
            <a:chOff x="1884275" y="2014675"/>
            <a:chExt cx="1301200" cy="380225"/>
          </a:xfrm>
        </p:grpSpPr>
        <p:sp>
          <p:nvSpPr>
            <p:cNvPr id="412" name="Google Shape;412;p15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0" name="Google Shape;420;p15"/>
          <p:cNvSpPr/>
          <p:nvPr/>
        </p:nvSpPr>
        <p:spPr>
          <a:xfrm flipH="1">
            <a:off x="-552656" y="82150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5"/>
          <p:cNvSpPr/>
          <p:nvPr/>
        </p:nvSpPr>
        <p:spPr>
          <a:xfrm flipH="1" rot="-1959012">
            <a:off x="6030395" y="3600058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2" name="Google Shape;422;p15"/>
          <p:cNvGrpSpPr/>
          <p:nvPr/>
        </p:nvGrpSpPr>
        <p:grpSpPr>
          <a:xfrm flipH="1">
            <a:off x="547110" y="3940812"/>
            <a:ext cx="345793" cy="572697"/>
            <a:chOff x="7257650" y="3024450"/>
            <a:chExt cx="124225" cy="205725"/>
          </a:xfrm>
        </p:grpSpPr>
        <p:sp>
          <p:nvSpPr>
            <p:cNvPr id="423" name="Google Shape;423;p15"/>
            <p:cNvSpPr/>
            <p:nvPr/>
          </p:nvSpPr>
          <p:spPr>
            <a:xfrm>
              <a:off x="7278600" y="3038175"/>
              <a:ext cx="88775" cy="89550"/>
            </a:xfrm>
            <a:custGeom>
              <a:rect b="b" l="l" r="r" t="t"/>
              <a:pathLst>
                <a:path extrusionOk="0" h="3582" w="3551">
                  <a:moveTo>
                    <a:pt x="2679" y="0"/>
                  </a:moveTo>
                  <a:lnTo>
                    <a:pt x="2550" y="32"/>
                  </a:lnTo>
                  <a:lnTo>
                    <a:pt x="2453" y="97"/>
                  </a:lnTo>
                  <a:lnTo>
                    <a:pt x="2260" y="194"/>
                  </a:lnTo>
                  <a:lnTo>
                    <a:pt x="2163" y="323"/>
                  </a:lnTo>
                  <a:lnTo>
                    <a:pt x="2034" y="516"/>
                  </a:lnTo>
                  <a:lnTo>
                    <a:pt x="1905" y="710"/>
                  </a:lnTo>
                  <a:lnTo>
                    <a:pt x="1840" y="904"/>
                  </a:lnTo>
                  <a:lnTo>
                    <a:pt x="1743" y="1258"/>
                  </a:lnTo>
                  <a:lnTo>
                    <a:pt x="1647" y="1646"/>
                  </a:lnTo>
                  <a:lnTo>
                    <a:pt x="1550" y="1452"/>
                  </a:lnTo>
                  <a:lnTo>
                    <a:pt x="1485" y="1323"/>
                  </a:lnTo>
                  <a:lnTo>
                    <a:pt x="1356" y="1162"/>
                  </a:lnTo>
                  <a:lnTo>
                    <a:pt x="1195" y="1065"/>
                  </a:lnTo>
                  <a:lnTo>
                    <a:pt x="1001" y="968"/>
                  </a:lnTo>
                  <a:lnTo>
                    <a:pt x="840" y="936"/>
                  </a:lnTo>
                  <a:lnTo>
                    <a:pt x="646" y="968"/>
                  </a:lnTo>
                  <a:lnTo>
                    <a:pt x="485" y="1065"/>
                  </a:lnTo>
                  <a:lnTo>
                    <a:pt x="420" y="1129"/>
                  </a:lnTo>
                  <a:lnTo>
                    <a:pt x="324" y="1226"/>
                  </a:lnTo>
                  <a:lnTo>
                    <a:pt x="195" y="1452"/>
                  </a:lnTo>
                  <a:lnTo>
                    <a:pt x="130" y="1613"/>
                  </a:lnTo>
                  <a:lnTo>
                    <a:pt x="65" y="1839"/>
                  </a:lnTo>
                  <a:lnTo>
                    <a:pt x="33" y="2065"/>
                  </a:lnTo>
                  <a:lnTo>
                    <a:pt x="1" y="2420"/>
                  </a:lnTo>
                  <a:lnTo>
                    <a:pt x="33" y="2807"/>
                  </a:lnTo>
                  <a:lnTo>
                    <a:pt x="65" y="3162"/>
                  </a:lnTo>
                  <a:lnTo>
                    <a:pt x="130" y="3485"/>
                  </a:lnTo>
                  <a:lnTo>
                    <a:pt x="162" y="3517"/>
                  </a:lnTo>
                  <a:lnTo>
                    <a:pt x="227" y="3549"/>
                  </a:lnTo>
                  <a:lnTo>
                    <a:pt x="259" y="3549"/>
                  </a:lnTo>
                  <a:lnTo>
                    <a:pt x="291" y="3517"/>
                  </a:lnTo>
                  <a:lnTo>
                    <a:pt x="485" y="3549"/>
                  </a:lnTo>
                  <a:lnTo>
                    <a:pt x="840" y="3549"/>
                  </a:lnTo>
                  <a:lnTo>
                    <a:pt x="1292" y="3582"/>
                  </a:lnTo>
                  <a:lnTo>
                    <a:pt x="2324" y="3582"/>
                  </a:lnTo>
                  <a:lnTo>
                    <a:pt x="2969" y="3549"/>
                  </a:lnTo>
                  <a:lnTo>
                    <a:pt x="3002" y="3453"/>
                  </a:lnTo>
                  <a:lnTo>
                    <a:pt x="3066" y="3420"/>
                  </a:lnTo>
                  <a:lnTo>
                    <a:pt x="3131" y="3388"/>
                  </a:lnTo>
                  <a:lnTo>
                    <a:pt x="3163" y="3324"/>
                  </a:lnTo>
                  <a:lnTo>
                    <a:pt x="3195" y="3259"/>
                  </a:lnTo>
                  <a:lnTo>
                    <a:pt x="3228" y="3130"/>
                  </a:lnTo>
                  <a:lnTo>
                    <a:pt x="3228" y="3098"/>
                  </a:lnTo>
                  <a:lnTo>
                    <a:pt x="3260" y="2775"/>
                  </a:lnTo>
                  <a:lnTo>
                    <a:pt x="3324" y="2452"/>
                  </a:lnTo>
                  <a:lnTo>
                    <a:pt x="3357" y="2162"/>
                  </a:lnTo>
                  <a:lnTo>
                    <a:pt x="3389" y="1872"/>
                  </a:lnTo>
                  <a:lnTo>
                    <a:pt x="3453" y="1678"/>
                  </a:lnTo>
                  <a:lnTo>
                    <a:pt x="3453" y="1613"/>
                  </a:lnTo>
                  <a:lnTo>
                    <a:pt x="3518" y="1355"/>
                  </a:lnTo>
                  <a:lnTo>
                    <a:pt x="3550" y="1065"/>
                  </a:lnTo>
                  <a:lnTo>
                    <a:pt x="3550" y="775"/>
                  </a:lnTo>
                  <a:lnTo>
                    <a:pt x="3486" y="516"/>
                  </a:lnTo>
                  <a:lnTo>
                    <a:pt x="3453" y="420"/>
                  </a:lnTo>
                  <a:lnTo>
                    <a:pt x="3357" y="291"/>
                  </a:lnTo>
                  <a:lnTo>
                    <a:pt x="3260" y="226"/>
                  </a:lnTo>
                  <a:lnTo>
                    <a:pt x="3163" y="129"/>
                  </a:lnTo>
                  <a:lnTo>
                    <a:pt x="2937" y="32"/>
                  </a:lnTo>
                  <a:lnTo>
                    <a:pt x="27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7259250" y="3126900"/>
              <a:ext cx="117800" cy="100850"/>
            </a:xfrm>
            <a:custGeom>
              <a:rect b="b" l="l" r="r" t="t"/>
              <a:pathLst>
                <a:path extrusionOk="0" h="4034" w="4712">
                  <a:moveTo>
                    <a:pt x="1162" y="0"/>
                  </a:moveTo>
                  <a:lnTo>
                    <a:pt x="872" y="33"/>
                  </a:lnTo>
                  <a:lnTo>
                    <a:pt x="581" y="97"/>
                  </a:lnTo>
                  <a:lnTo>
                    <a:pt x="355" y="162"/>
                  </a:lnTo>
                  <a:lnTo>
                    <a:pt x="259" y="129"/>
                  </a:lnTo>
                  <a:lnTo>
                    <a:pt x="162" y="129"/>
                  </a:lnTo>
                  <a:lnTo>
                    <a:pt x="130" y="162"/>
                  </a:lnTo>
                  <a:lnTo>
                    <a:pt x="97" y="226"/>
                  </a:lnTo>
                  <a:lnTo>
                    <a:pt x="65" y="259"/>
                  </a:lnTo>
                  <a:lnTo>
                    <a:pt x="65" y="452"/>
                  </a:lnTo>
                  <a:lnTo>
                    <a:pt x="33" y="646"/>
                  </a:lnTo>
                  <a:lnTo>
                    <a:pt x="1" y="872"/>
                  </a:lnTo>
                  <a:lnTo>
                    <a:pt x="33" y="1065"/>
                  </a:lnTo>
                  <a:lnTo>
                    <a:pt x="65" y="1162"/>
                  </a:lnTo>
                  <a:lnTo>
                    <a:pt x="162" y="1194"/>
                  </a:lnTo>
                  <a:lnTo>
                    <a:pt x="194" y="1194"/>
                  </a:lnTo>
                  <a:lnTo>
                    <a:pt x="291" y="1162"/>
                  </a:lnTo>
                  <a:lnTo>
                    <a:pt x="355" y="1065"/>
                  </a:lnTo>
                  <a:lnTo>
                    <a:pt x="452" y="1097"/>
                  </a:lnTo>
                  <a:lnTo>
                    <a:pt x="549" y="1097"/>
                  </a:lnTo>
                  <a:lnTo>
                    <a:pt x="646" y="1452"/>
                  </a:lnTo>
                  <a:lnTo>
                    <a:pt x="710" y="1775"/>
                  </a:lnTo>
                  <a:lnTo>
                    <a:pt x="839" y="2485"/>
                  </a:lnTo>
                  <a:lnTo>
                    <a:pt x="872" y="2711"/>
                  </a:lnTo>
                  <a:lnTo>
                    <a:pt x="936" y="3162"/>
                  </a:lnTo>
                  <a:lnTo>
                    <a:pt x="1001" y="3517"/>
                  </a:lnTo>
                  <a:lnTo>
                    <a:pt x="1098" y="3872"/>
                  </a:lnTo>
                  <a:lnTo>
                    <a:pt x="1162" y="3937"/>
                  </a:lnTo>
                  <a:lnTo>
                    <a:pt x="1227" y="3969"/>
                  </a:lnTo>
                  <a:lnTo>
                    <a:pt x="1259" y="3969"/>
                  </a:lnTo>
                  <a:lnTo>
                    <a:pt x="1323" y="3937"/>
                  </a:lnTo>
                  <a:lnTo>
                    <a:pt x="1356" y="3905"/>
                  </a:lnTo>
                  <a:lnTo>
                    <a:pt x="1614" y="3969"/>
                  </a:lnTo>
                  <a:lnTo>
                    <a:pt x="1904" y="4001"/>
                  </a:lnTo>
                  <a:lnTo>
                    <a:pt x="2162" y="4034"/>
                  </a:lnTo>
                  <a:lnTo>
                    <a:pt x="2517" y="4001"/>
                  </a:lnTo>
                  <a:lnTo>
                    <a:pt x="2808" y="4001"/>
                  </a:lnTo>
                  <a:lnTo>
                    <a:pt x="3098" y="3969"/>
                  </a:lnTo>
                  <a:lnTo>
                    <a:pt x="3227" y="3969"/>
                  </a:lnTo>
                  <a:lnTo>
                    <a:pt x="3711" y="3937"/>
                  </a:lnTo>
                  <a:lnTo>
                    <a:pt x="3808" y="3905"/>
                  </a:lnTo>
                  <a:lnTo>
                    <a:pt x="3872" y="3872"/>
                  </a:lnTo>
                  <a:lnTo>
                    <a:pt x="3937" y="3840"/>
                  </a:lnTo>
                  <a:lnTo>
                    <a:pt x="3937" y="3808"/>
                  </a:lnTo>
                  <a:lnTo>
                    <a:pt x="3969" y="3743"/>
                  </a:lnTo>
                  <a:lnTo>
                    <a:pt x="4066" y="3130"/>
                  </a:lnTo>
                  <a:lnTo>
                    <a:pt x="4066" y="3033"/>
                  </a:lnTo>
                  <a:lnTo>
                    <a:pt x="4131" y="2517"/>
                  </a:lnTo>
                  <a:lnTo>
                    <a:pt x="4163" y="2324"/>
                  </a:lnTo>
                  <a:lnTo>
                    <a:pt x="4195" y="1872"/>
                  </a:lnTo>
                  <a:lnTo>
                    <a:pt x="4227" y="1646"/>
                  </a:lnTo>
                  <a:lnTo>
                    <a:pt x="4260" y="1291"/>
                  </a:lnTo>
                  <a:lnTo>
                    <a:pt x="4260" y="1097"/>
                  </a:lnTo>
                  <a:lnTo>
                    <a:pt x="4292" y="1097"/>
                  </a:lnTo>
                  <a:lnTo>
                    <a:pt x="4486" y="1065"/>
                  </a:lnTo>
                  <a:lnTo>
                    <a:pt x="4550" y="1033"/>
                  </a:lnTo>
                  <a:lnTo>
                    <a:pt x="4582" y="1001"/>
                  </a:lnTo>
                  <a:lnTo>
                    <a:pt x="4582" y="936"/>
                  </a:lnTo>
                  <a:lnTo>
                    <a:pt x="4582" y="904"/>
                  </a:lnTo>
                  <a:lnTo>
                    <a:pt x="4647" y="872"/>
                  </a:lnTo>
                  <a:lnTo>
                    <a:pt x="4647" y="839"/>
                  </a:lnTo>
                  <a:lnTo>
                    <a:pt x="4679" y="710"/>
                  </a:lnTo>
                  <a:lnTo>
                    <a:pt x="4679" y="549"/>
                  </a:lnTo>
                  <a:lnTo>
                    <a:pt x="4711" y="388"/>
                  </a:lnTo>
                  <a:lnTo>
                    <a:pt x="4711" y="226"/>
                  </a:lnTo>
                  <a:lnTo>
                    <a:pt x="4711" y="162"/>
                  </a:lnTo>
                  <a:lnTo>
                    <a:pt x="4679" y="97"/>
                  </a:lnTo>
                  <a:lnTo>
                    <a:pt x="4615" y="65"/>
                  </a:lnTo>
                  <a:lnTo>
                    <a:pt x="4486" y="65"/>
                  </a:lnTo>
                  <a:lnTo>
                    <a:pt x="4356" y="33"/>
                  </a:lnTo>
                  <a:lnTo>
                    <a:pt x="4195" y="0"/>
                  </a:lnTo>
                  <a:lnTo>
                    <a:pt x="3808" y="0"/>
                  </a:lnTo>
                  <a:lnTo>
                    <a:pt x="3098" y="33"/>
                  </a:lnTo>
                  <a:lnTo>
                    <a:pt x="2066" y="33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7257650" y="3024450"/>
              <a:ext cx="124225" cy="205725"/>
            </a:xfrm>
            <a:custGeom>
              <a:rect b="b" l="l" r="r" t="t"/>
              <a:pathLst>
                <a:path extrusionOk="0" h="8229" w="4969">
                  <a:moveTo>
                    <a:pt x="3614" y="1"/>
                  </a:moveTo>
                  <a:lnTo>
                    <a:pt x="3549" y="33"/>
                  </a:lnTo>
                  <a:lnTo>
                    <a:pt x="3485" y="97"/>
                  </a:lnTo>
                  <a:lnTo>
                    <a:pt x="3485" y="226"/>
                  </a:lnTo>
                  <a:lnTo>
                    <a:pt x="3485" y="259"/>
                  </a:lnTo>
                  <a:lnTo>
                    <a:pt x="3485" y="323"/>
                  </a:lnTo>
                  <a:lnTo>
                    <a:pt x="3549" y="388"/>
                  </a:lnTo>
                  <a:lnTo>
                    <a:pt x="3646" y="356"/>
                  </a:lnTo>
                  <a:lnTo>
                    <a:pt x="3678" y="323"/>
                  </a:lnTo>
                  <a:lnTo>
                    <a:pt x="3711" y="291"/>
                  </a:lnTo>
                  <a:lnTo>
                    <a:pt x="3711" y="97"/>
                  </a:lnTo>
                  <a:lnTo>
                    <a:pt x="3678" y="33"/>
                  </a:lnTo>
                  <a:lnTo>
                    <a:pt x="3614" y="1"/>
                  </a:lnTo>
                  <a:close/>
                  <a:moveTo>
                    <a:pt x="4420" y="517"/>
                  </a:moveTo>
                  <a:lnTo>
                    <a:pt x="4388" y="581"/>
                  </a:lnTo>
                  <a:lnTo>
                    <a:pt x="4420" y="614"/>
                  </a:lnTo>
                  <a:lnTo>
                    <a:pt x="4453" y="581"/>
                  </a:lnTo>
                  <a:lnTo>
                    <a:pt x="4453" y="549"/>
                  </a:lnTo>
                  <a:lnTo>
                    <a:pt x="4453" y="517"/>
                  </a:lnTo>
                  <a:close/>
                  <a:moveTo>
                    <a:pt x="2581" y="485"/>
                  </a:moveTo>
                  <a:lnTo>
                    <a:pt x="2549" y="517"/>
                  </a:lnTo>
                  <a:lnTo>
                    <a:pt x="2517" y="549"/>
                  </a:lnTo>
                  <a:lnTo>
                    <a:pt x="2517" y="614"/>
                  </a:lnTo>
                  <a:lnTo>
                    <a:pt x="2710" y="872"/>
                  </a:lnTo>
                  <a:lnTo>
                    <a:pt x="2775" y="904"/>
                  </a:lnTo>
                  <a:lnTo>
                    <a:pt x="2807" y="904"/>
                  </a:lnTo>
                  <a:lnTo>
                    <a:pt x="2839" y="840"/>
                  </a:lnTo>
                  <a:lnTo>
                    <a:pt x="2839" y="775"/>
                  </a:lnTo>
                  <a:lnTo>
                    <a:pt x="2646" y="517"/>
                  </a:lnTo>
                  <a:lnTo>
                    <a:pt x="2581" y="485"/>
                  </a:lnTo>
                  <a:close/>
                  <a:moveTo>
                    <a:pt x="4872" y="1227"/>
                  </a:moveTo>
                  <a:lnTo>
                    <a:pt x="4840" y="1259"/>
                  </a:lnTo>
                  <a:lnTo>
                    <a:pt x="4775" y="1291"/>
                  </a:lnTo>
                  <a:lnTo>
                    <a:pt x="4711" y="1420"/>
                  </a:lnTo>
                  <a:lnTo>
                    <a:pt x="4711" y="1485"/>
                  </a:lnTo>
                  <a:lnTo>
                    <a:pt x="4743" y="1549"/>
                  </a:lnTo>
                  <a:lnTo>
                    <a:pt x="4808" y="1549"/>
                  </a:lnTo>
                  <a:lnTo>
                    <a:pt x="4872" y="1517"/>
                  </a:lnTo>
                  <a:lnTo>
                    <a:pt x="4937" y="1388"/>
                  </a:lnTo>
                  <a:lnTo>
                    <a:pt x="4969" y="1324"/>
                  </a:lnTo>
                  <a:lnTo>
                    <a:pt x="4904" y="1259"/>
                  </a:lnTo>
                  <a:lnTo>
                    <a:pt x="4872" y="1227"/>
                  </a:lnTo>
                  <a:close/>
                  <a:moveTo>
                    <a:pt x="774" y="1549"/>
                  </a:moveTo>
                  <a:lnTo>
                    <a:pt x="710" y="1582"/>
                  </a:lnTo>
                  <a:lnTo>
                    <a:pt x="678" y="1646"/>
                  </a:lnTo>
                  <a:lnTo>
                    <a:pt x="710" y="1711"/>
                  </a:lnTo>
                  <a:lnTo>
                    <a:pt x="774" y="1775"/>
                  </a:lnTo>
                  <a:lnTo>
                    <a:pt x="807" y="1840"/>
                  </a:lnTo>
                  <a:lnTo>
                    <a:pt x="871" y="1872"/>
                  </a:lnTo>
                  <a:lnTo>
                    <a:pt x="936" y="1872"/>
                  </a:lnTo>
                  <a:lnTo>
                    <a:pt x="1000" y="1807"/>
                  </a:lnTo>
                  <a:lnTo>
                    <a:pt x="968" y="1743"/>
                  </a:lnTo>
                  <a:lnTo>
                    <a:pt x="839" y="1582"/>
                  </a:lnTo>
                  <a:lnTo>
                    <a:pt x="774" y="1549"/>
                  </a:lnTo>
                  <a:close/>
                  <a:moveTo>
                    <a:pt x="2355" y="1291"/>
                  </a:moveTo>
                  <a:lnTo>
                    <a:pt x="2291" y="1324"/>
                  </a:lnTo>
                  <a:lnTo>
                    <a:pt x="2162" y="1485"/>
                  </a:lnTo>
                  <a:lnTo>
                    <a:pt x="2001" y="1453"/>
                  </a:lnTo>
                  <a:lnTo>
                    <a:pt x="1839" y="1420"/>
                  </a:lnTo>
                  <a:lnTo>
                    <a:pt x="1775" y="1420"/>
                  </a:lnTo>
                  <a:lnTo>
                    <a:pt x="1775" y="1388"/>
                  </a:lnTo>
                  <a:lnTo>
                    <a:pt x="1775" y="1356"/>
                  </a:lnTo>
                  <a:lnTo>
                    <a:pt x="1742" y="1324"/>
                  </a:lnTo>
                  <a:lnTo>
                    <a:pt x="1710" y="1356"/>
                  </a:lnTo>
                  <a:lnTo>
                    <a:pt x="1613" y="1453"/>
                  </a:lnTo>
                  <a:lnTo>
                    <a:pt x="1420" y="1549"/>
                  </a:lnTo>
                  <a:lnTo>
                    <a:pt x="1387" y="1582"/>
                  </a:lnTo>
                  <a:lnTo>
                    <a:pt x="1420" y="1646"/>
                  </a:lnTo>
                  <a:lnTo>
                    <a:pt x="1452" y="1678"/>
                  </a:lnTo>
                  <a:lnTo>
                    <a:pt x="1517" y="1678"/>
                  </a:lnTo>
                  <a:lnTo>
                    <a:pt x="1549" y="1646"/>
                  </a:lnTo>
                  <a:lnTo>
                    <a:pt x="1646" y="1614"/>
                  </a:lnTo>
                  <a:lnTo>
                    <a:pt x="1775" y="1614"/>
                  </a:lnTo>
                  <a:lnTo>
                    <a:pt x="1936" y="1646"/>
                  </a:lnTo>
                  <a:lnTo>
                    <a:pt x="2065" y="1711"/>
                  </a:lnTo>
                  <a:lnTo>
                    <a:pt x="2194" y="1840"/>
                  </a:lnTo>
                  <a:lnTo>
                    <a:pt x="2291" y="2001"/>
                  </a:lnTo>
                  <a:lnTo>
                    <a:pt x="2388" y="2227"/>
                  </a:lnTo>
                  <a:lnTo>
                    <a:pt x="2388" y="2259"/>
                  </a:lnTo>
                  <a:lnTo>
                    <a:pt x="2485" y="2291"/>
                  </a:lnTo>
                  <a:lnTo>
                    <a:pt x="2549" y="2259"/>
                  </a:lnTo>
                  <a:lnTo>
                    <a:pt x="2581" y="2195"/>
                  </a:lnTo>
                  <a:lnTo>
                    <a:pt x="2581" y="1969"/>
                  </a:lnTo>
                  <a:lnTo>
                    <a:pt x="2485" y="1775"/>
                  </a:lnTo>
                  <a:lnTo>
                    <a:pt x="2355" y="1614"/>
                  </a:lnTo>
                  <a:lnTo>
                    <a:pt x="2291" y="1549"/>
                  </a:lnTo>
                  <a:lnTo>
                    <a:pt x="2420" y="1420"/>
                  </a:lnTo>
                  <a:lnTo>
                    <a:pt x="2420" y="1388"/>
                  </a:lnTo>
                  <a:lnTo>
                    <a:pt x="2388" y="1324"/>
                  </a:lnTo>
                  <a:lnTo>
                    <a:pt x="2355" y="1291"/>
                  </a:lnTo>
                  <a:close/>
                  <a:moveTo>
                    <a:pt x="1258" y="1711"/>
                  </a:moveTo>
                  <a:lnTo>
                    <a:pt x="1194" y="1743"/>
                  </a:lnTo>
                  <a:lnTo>
                    <a:pt x="1033" y="1872"/>
                  </a:lnTo>
                  <a:lnTo>
                    <a:pt x="936" y="2066"/>
                  </a:lnTo>
                  <a:lnTo>
                    <a:pt x="839" y="2259"/>
                  </a:lnTo>
                  <a:lnTo>
                    <a:pt x="807" y="2485"/>
                  </a:lnTo>
                  <a:lnTo>
                    <a:pt x="839" y="2517"/>
                  </a:lnTo>
                  <a:lnTo>
                    <a:pt x="871" y="2582"/>
                  </a:lnTo>
                  <a:lnTo>
                    <a:pt x="936" y="2614"/>
                  </a:lnTo>
                  <a:lnTo>
                    <a:pt x="1033" y="2614"/>
                  </a:lnTo>
                  <a:lnTo>
                    <a:pt x="1097" y="2582"/>
                  </a:lnTo>
                  <a:lnTo>
                    <a:pt x="1129" y="2517"/>
                  </a:lnTo>
                  <a:lnTo>
                    <a:pt x="1129" y="2453"/>
                  </a:lnTo>
                  <a:lnTo>
                    <a:pt x="1129" y="2421"/>
                  </a:lnTo>
                  <a:lnTo>
                    <a:pt x="1162" y="2227"/>
                  </a:lnTo>
                  <a:lnTo>
                    <a:pt x="1258" y="2033"/>
                  </a:lnTo>
                  <a:lnTo>
                    <a:pt x="1355" y="1937"/>
                  </a:lnTo>
                  <a:lnTo>
                    <a:pt x="1387" y="1872"/>
                  </a:lnTo>
                  <a:lnTo>
                    <a:pt x="1387" y="1775"/>
                  </a:lnTo>
                  <a:lnTo>
                    <a:pt x="1323" y="1743"/>
                  </a:lnTo>
                  <a:lnTo>
                    <a:pt x="1258" y="1711"/>
                  </a:lnTo>
                  <a:close/>
                  <a:moveTo>
                    <a:pt x="4711" y="2421"/>
                  </a:moveTo>
                  <a:lnTo>
                    <a:pt x="4646" y="2453"/>
                  </a:lnTo>
                  <a:lnTo>
                    <a:pt x="4582" y="2485"/>
                  </a:lnTo>
                  <a:lnTo>
                    <a:pt x="4550" y="2550"/>
                  </a:lnTo>
                  <a:lnTo>
                    <a:pt x="4550" y="2614"/>
                  </a:lnTo>
                  <a:lnTo>
                    <a:pt x="4614" y="2646"/>
                  </a:lnTo>
                  <a:lnTo>
                    <a:pt x="4679" y="2614"/>
                  </a:lnTo>
                  <a:lnTo>
                    <a:pt x="4743" y="2582"/>
                  </a:lnTo>
                  <a:lnTo>
                    <a:pt x="4775" y="2550"/>
                  </a:lnTo>
                  <a:lnTo>
                    <a:pt x="4775" y="2485"/>
                  </a:lnTo>
                  <a:lnTo>
                    <a:pt x="4743" y="2453"/>
                  </a:lnTo>
                  <a:lnTo>
                    <a:pt x="4711" y="2421"/>
                  </a:lnTo>
                  <a:close/>
                  <a:moveTo>
                    <a:pt x="516" y="2517"/>
                  </a:moveTo>
                  <a:lnTo>
                    <a:pt x="484" y="2550"/>
                  </a:lnTo>
                  <a:lnTo>
                    <a:pt x="452" y="2582"/>
                  </a:lnTo>
                  <a:lnTo>
                    <a:pt x="419" y="2646"/>
                  </a:lnTo>
                  <a:lnTo>
                    <a:pt x="484" y="2679"/>
                  </a:lnTo>
                  <a:lnTo>
                    <a:pt x="516" y="2711"/>
                  </a:lnTo>
                  <a:lnTo>
                    <a:pt x="581" y="2711"/>
                  </a:lnTo>
                  <a:lnTo>
                    <a:pt x="613" y="2679"/>
                  </a:lnTo>
                  <a:lnTo>
                    <a:pt x="613" y="2614"/>
                  </a:lnTo>
                  <a:lnTo>
                    <a:pt x="581" y="2550"/>
                  </a:lnTo>
                  <a:lnTo>
                    <a:pt x="549" y="2550"/>
                  </a:lnTo>
                  <a:lnTo>
                    <a:pt x="516" y="2517"/>
                  </a:lnTo>
                  <a:close/>
                  <a:moveTo>
                    <a:pt x="936" y="2775"/>
                  </a:moveTo>
                  <a:lnTo>
                    <a:pt x="936" y="2808"/>
                  </a:lnTo>
                  <a:lnTo>
                    <a:pt x="936" y="2969"/>
                  </a:lnTo>
                  <a:lnTo>
                    <a:pt x="968" y="3001"/>
                  </a:lnTo>
                  <a:lnTo>
                    <a:pt x="1000" y="3001"/>
                  </a:lnTo>
                  <a:lnTo>
                    <a:pt x="1000" y="2969"/>
                  </a:lnTo>
                  <a:lnTo>
                    <a:pt x="1000" y="2808"/>
                  </a:lnTo>
                  <a:lnTo>
                    <a:pt x="1000" y="2775"/>
                  </a:lnTo>
                  <a:close/>
                  <a:moveTo>
                    <a:pt x="4614" y="2969"/>
                  </a:moveTo>
                  <a:lnTo>
                    <a:pt x="4582" y="3001"/>
                  </a:lnTo>
                  <a:lnTo>
                    <a:pt x="4420" y="3066"/>
                  </a:lnTo>
                  <a:lnTo>
                    <a:pt x="4388" y="3098"/>
                  </a:lnTo>
                  <a:lnTo>
                    <a:pt x="4388" y="3130"/>
                  </a:lnTo>
                  <a:lnTo>
                    <a:pt x="4420" y="3195"/>
                  </a:lnTo>
                  <a:lnTo>
                    <a:pt x="4485" y="3195"/>
                  </a:lnTo>
                  <a:lnTo>
                    <a:pt x="4646" y="3098"/>
                  </a:lnTo>
                  <a:lnTo>
                    <a:pt x="4679" y="3066"/>
                  </a:lnTo>
                  <a:lnTo>
                    <a:pt x="4679" y="3034"/>
                  </a:lnTo>
                  <a:lnTo>
                    <a:pt x="4646" y="3001"/>
                  </a:lnTo>
                  <a:lnTo>
                    <a:pt x="4614" y="2969"/>
                  </a:lnTo>
                  <a:close/>
                  <a:moveTo>
                    <a:pt x="355" y="3034"/>
                  </a:moveTo>
                  <a:lnTo>
                    <a:pt x="290" y="3066"/>
                  </a:lnTo>
                  <a:lnTo>
                    <a:pt x="258" y="3163"/>
                  </a:lnTo>
                  <a:lnTo>
                    <a:pt x="290" y="3227"/>
                  </a:lnTo>
                  <a:lnTo>
                    <a:pt x="355" y="3227"/>
                  </a:lnTo>
                  <a:lnTo>
                    <a:pt x="484" y="3259"/>
                  </a:lnTo>
                  <a:lnTo>
                    <a:pt x="549" y="3227"/>
                  </a:lnTo>
                  <a:lnTo>
                    <a:pt x="581" y="3163"/>
                  </a:lnTo>
                  <a:lnTo>
                    <a:pt x="549" y="3098"/>
                  </a:lnTo>
                  <a:lnTo>
                    <a:pt x="484" y="3066"/>
                  </a:lnTo>
                  <a:lnTo>
                    <a:pt x="355" y="3034"/>
                  </a:lnTo>
                  <a:close/>
                  <a:moveTo>
                    <a:pt x="4324" y="5195"/>
                  </a:moveTo>
                  <a:lnTo>
                    <a:pt x="4291" y="5260"/>
                  </a:lnTo>
                  <a:lnTo>
                    <a:pt x="4291" y="5292"/>
                  </a:lnTo>
                  <a:lnTo>
                    <a:pt x="4227" y="5970"/>
                  </a:lnTo>
                  <a:lnTo>
                    <a:pt x="4130" y="6647"/>
                  </a:lnTo>
                  <a:lnTo>
                    <a:pt x="4001" y="7325"/>
                  </a:lnTo>
                  <a:lnTo>
                    <a:pt x="3904" y="7680"/>
                  </a:lnTo>
                  <a:lnTo>
                    <a:pt x="3872" y="7841"/>
                  </a:lnTo>
                  <a:lnTo>
                    <a:pt x="3388" y="7906"/>
                  </a:lnTo>
                  <a:lnTo>
                    <a:pt x="2839" y="7970"/>
                  </a:lnTo>
                  <a:lnTo>
                    <a:pt x="2291" y="8003"/>
                  </a:lnTo>
                  <a:lnTo>
                    <a:pt x="1742" y="7970"/>
                  </a:lnTo>
                  <a:lnTo>
                    <a:pt x="1517" y="7938"/>
                  </a:lnTo>
                  <a:lnTo>
                    <a:pt x="1258" y="7906"/>
                  </a:lnTo>
                  <a:lnTo>
                    <a:pt x="1162" y="7325"/>
                  </a:lnTo>
                  <a:lnTo>
                    <a:pt x="1000" y="6647"/>
                  </a:lnTo>
                  <a:lnTo>
                    <a:pt x="871" y="6034"/>
                  </a:lnTo>
                  <a:lnTo>
                    <a:pt x="710" y="5389"/>
                  </a:lnTo>
                  <a:lnTo>
                    <a:pt x="710" y="5325"/>
                  </a:lnTo>
                  <a:lnTo>
                    <a:pt x="1517" y="5357"/>
                  </a:lnTo>
                  <a:lnTo>
                    <a:pt x="2291" y="5325"/>
                  </a:lnTo>
                  <a:lnTo>
                    <a:pt x="3291" y="5260"/>
                  </a:lnTo>
                  <a:lnTo>
                    <a:pt x="4324" y="5195"/>
                  </a:lnTo>
                  <a:close/>
                  <a:moveTo>
                    <a:pt x="3646" y="420"/>
                  </a:moveTo>
                  <a:lnTo>
                    <a:pt x="3420" y="452"/>
                  </a:lnTo>
                  <a:lnTo>
                    <a:pt x="3259" y="549"/>
                  </a:lnTo>
                  <a:lnTo>
                    <a:pt x="3098" y="678"/>
                  </a:lnTo>
                  <a:lnTo>
                    <a:pt x="2969" y="872"/>
                  </a:lnTo>
                  <a:lnTo>
                    <a:pt x="2872" y="1065"/>
                  </a:lnTo>
                  <a:lnTo>
                    <a:pt x="2743" y="1453"/>
                  </a:lnTo>
                  <a:lnTo>
                    <a:pt x="2743" y="1420"/>
                  </a:lnTo>
                  <a:lnTo>
                    <a:pt x="2710" y="1356"/>
                  </a:lnTo>
                  <a:lnTo>
                    <a:pt x="2646" y="1324"/>
                  </a:lnTo>
                  <a:lnTo>
                    <a:pt x="2614" y="1291"/>
                  </a:lnTo>
                  <a:lnTo>
                    <a:pt x="2549" y="1259"/>
                  </a:lnTo>
                  <a:lnTo>
                    <a:pt x="2485" y="1291"/>
                  </a:lnTo>
                  <a:lnTo>
                    <a:pt x="2452" y="1356"/>
                  </a:lnTo>
                  <a:lnTo>
                    <a:pt x="2485" y="1420"/>
                  </a:lnTo>
                  <a:lnTo>
                    <a:pt x="2614" y="1517"/>
                  </a:lnTo>
                  <a:lnTo>
                    <a:pt x="2678" y="1517"/>
                  </a:lnTo>
                  <a:lnTo>
                    <a:pt x="2743" y="1485"/>
                  </a:lnTo>
                  <a:lnTo>
                    <a:pt x="2743" y="1517"/>
                  </a:lnTo>
                  <a:lnTo>
                    <a:pt x="2678" y="2001"/>
                  </a:lnTo>
                  <a:lnTo>
                    <a:pt x="2646" y="2421"/>
                  </a:lnTo>
                  <a:lnTo>
                    <a:pt x="2646" y="2646"/>
                  </a:lnTo>
                  <a:lnTo>
                    <a:pt x="2678" y="2711"/>
                  </a:lnTo>
                  <a:lnTo>
                    <a:pt x="2775" y="2711"/>
                  </a:lnTo>
                  <a:lnTo>
                    <a:pt x="2775" y="2646"/>
                  </a:lnTo>
                  <a:lnTo>
                    <a:pt x="2775" y="2388"/>
                  </a:lnTo>
                  <a:lnTo>
                    <a:pt x="2775" y="2130"/>
                  </a:lnTo>
                  <a:lnTo>
                    <a:pt x="2775" y="2098"/>
                  </a:lnTo>
                  <a:lnTo>
                    <a:pt x="2839" y="1678"/>
                  </a:lnTo>
                  <a:lnTo>
                    <a:pt x="2969" y="1259"/>
                  </a:lnTo>
                  <a:lnTo>
                    <a:pt x="3033" y="1065"/>
                  </a:lnTo>
                  <a:lnTo>
                    <a:pt x="3130" y="904"/>
                  </a:lnTo>
                  <a:lnTo>
                    <a:pt x="3259" y="743"/>
                  </a:lnTo>
                  <a:lnTo>
                    <a:pt x="3388" y="678"/>
                  </a:lnTo>
                  <a:lnTo>
                    <a:pt x="3517" y="646"/>
                  </a:lnTo>
                  <a:lnTo>
                    <a:pt x="3646" y="614"/>
                  </a:lnTo>
                  <a:lnTo>
                    <a:pt x="3840" y="678"/>
                  </a:lnTo>
                  <a:lnTo>
                    <a:pt x="4033" y="775"/>
                  </a:lnTo>
                  <a:lnTo>
                    <a:pt x="4162" y="904"/>
                  </a:lnTo>
                  <a:lnTo>
                    <a:pt x="4259" y="1033"/>
                  </a:lnTo>
                  <a:lnTo>
                    <a:pt x="4324" y="1227"/>
                  </a:lnTo>
                  <a:lnTo>
                    <a:pt x="4356" y="1453"/>
                  </a:lnTo>
                  <a:lnTo>
                    <a:pt x="4356" y="1646"/>
                  </a:lnTo>
                  <a:lnTo>
                    <a:pt x="4259" y="2098"/>
                  </a:lnTo>
                  <a:lnTo>
                    <a:pt x="4162" y="2550"/>
                  </a:lnTo>
                  <a:lnTo>
                    <a:pt x="4066" y="2969"/>
                  </a:lnTo>
                  <a:lnTo>
                    <a:pt x="4066" y="3227"/>
                  </a:lnTo>
                  <a:lnTo>
                    <a:pt x="4033" y="3550"/>
                  </a:lnTo>
                  <a:lnTo>
                    <a:pt x="4001" y="3776"/>
                  </a:lnTo>
                  <a:lnTo>
                    <a:pt x="3936" y="3905"/>
                  </a:lnTo>
                  <a:lnTo>
                    <a:pt x="3872" y="4002"/>
                  </a:lnTo>
                  <a:lnTo>
                    <a:pt x="2581" y="4002"/>
                  </a:lnTo>
                  <a:lnTo>
                    <a:pt x="2614" y="3969"/>
                  </a:lnTo>
                  <a:lnTo>
                    <a:pt x="2678" y="3614"/>
                  </a:lnTo>
                  <a:lnTo>
                    <a:pt x="2710" y="3259"/>
                  </a:lnTo>
                  <a:lnTo>
                    <a:pt x="2678" y="2937"/>
                  </a:lnTo>
                  <a:lnTo>
                    <a:pt x="2614" y="2582"/>
                  </a:lnTo>
                  <a:lnTo>
                    <a:pt x="2614" y="2550"/>
                  </a:lnTo>
                  <a:lnTo>
                    <a:pt x="2549" y="2550"/>
                  </a:lnTo>
                  <a:lnTo>
                    <a:pt x="2517" y="2582"/>
                  </a:lnTo>
                  <a:lnTo>
                    <a:pt x="2517" y="2614"/>
                  </a:lnTo>
                  <a:lnTo>
                    <a:pt x="2517" y="2646"/>
                  </a:lnTo>
                  <a:lnTo>
                    <a:pt x="2581" y="2969"/>
                  </a:lnTo>
                  <a:lnTo>
                    <a:pt x="2549" y="3259"/>
                  </a:lnTo>
                  <a:lnTo>
                    <a:pt x="2517" y="3518"/>
                  </a:lnTo>
                  <a:lnTo>
                    <a:pt x="2452" y="3808"/>
                  </a:lnTo>
                  <a:lnTo>
                    <a:pt x="2420" y="3905"/>
                  </a:lnTo>
                  <a:lnTo>
                    <a:pt x="2388" y="3969"/>
                  </a:lnTo>
                  <a:lnTo>
                    <a:pt x="2420" y="4002"/>
                  </a:lnTo>
                  <a:lnTo>
                    <a:pt x="1775" y="4002"/>
                  </a:lnTo>
                  <a:lnTo>
                    <a:pt x="1129" y="4034"/>
                  </a:lnTo>
                  <a:lnTo>
                    <a:pt x="1033" y="3873"/>
                  </a:lnTo>
                  <a:lnTo>
                    <a:pt x="968" y="3711"/>
                  </a:lnTo>
                  <a:lnTo>
                    <a:pt x="903" y="3518"/>
                  </a:lnTo>
                  <a:lnTo>
                    <a:pt x="903" y="3356"/>
                  </a:lnTo>
                  <a:lnTo>
                    <a:pt x="936" y="3227"/>
                  </a:lnTo>
                  <a:lnTo>
                    <a:pt x="968" y="3130"/>
                  </a:lnTo>
                  <a:lnTo>
                    <a:pt x="968" y="3098"/>
                  </a:lnTo>
                  <a:lnTo>
                    <a:pt x="968" y="3034"/>
                  </a:lnTo>
                  <a:lnTo>
                    <a:pt x="903" y="3034"/>
                  </a:lnTo>
                  <a:lnTo>
                    <a:pt x="839" y="3066"/>
                  </a:lnTo>
                  <a:lnTo>
                    <a:pt x="774" y="3163"/>
                  </a:lnTo>
                  <a:lnTo>
                    <a:pt x="710" y="3324"/>
                  </a:lnTo>
                  <a:lnTo>
                    <a:pt x="710" y="3453"/>
                  </a:lnTo>
                  <a:lnTo>
                    <a:pt x="710" y="3614"/>
                  </a:lnTo>
                  <a:lnTo>
                    <a:pt x="807" y="3873"/>
                  </a:lnTo>
                  <a:lnTo>
                    <a:pt x="871" y="4066"/>
                  </a:lnTo>
                  <a:lnTo>
                    <a:pt x="645" y="4098"/>
                  </a:lnTo>
                  <a:lnTo>
                    <a:pt x="161" y="4195"/>
                  </a:lnTo>
                  <a:lnTo>
                    <a:pt x="97" y="4227"/>
                  </a:lnTo>
                  <a:lnTo>
                    <a:pt x="32" y="4227"/>
                  </a:lnTo>
                  <a:lnTo>
                    <a:pt x="0" y="4292"/>
                  </a:lnTo>
                  <a:lnTo>
                    <a:pt x="0" y="4486"/>
                  </a:lnTo>
                  <a:lnTo>
                    <a:pt x="0" y="4679"/>
                  </a:lnTo>
                  <a:lnTo>
                    <a:pt x="0" y="5099"/>
                  </a:lnTo>
                  <a:lnTo>
                    <a:pt x="0" y="5163"/>
                  </a:lnTo>
                  <a:lnTo>
                    <a:pt x="65" y="5195"/>
                  </a:lnTo>
                  <a:lnTo>
                    <a:pt x="97" y="5228"/>
                  </a:lnTo>
                  <a:lnTo>
                    <a:pt x="161" y="5292"/>
                  </a:lnTo>
                  <a:lnTo>
                    <a:pt x="484" y="5325"/>
                  </a:lnTo>
                  <a:lnTo>
                    <a:pt x="613" y="5970"/>
                  </a:lnTo>
                  <a:lnTo>
                    <a:pt x="742" y="6647"/>
                  </a:lnTo>
                  <a:lnTo>
                    <a:pt x="903" y="7325"/>
                  </a:lnTo>
                  <a:lnTo>
                    <a:pt x="1033" y="7970"/>
                  </a:lnTo>
                  <a:lnTo>
                    <a:pt x="1065" y="8003"/>
                  </a:lnTo>
                  <a:lnTo>
                    <a:pt x="1097" y="8067"/>
                  </a:lnTo>
                  <a:lnTo>
                    <a:pt x="1194" y="8067"/>
                  </a:lnTo>
                  <a:lnTo>
                    <a:pt x="1420" y="8132"/>
                  </a:lnTo>
                  <a:lnTo>
                    <a:pt x="1742" y="8196"/>
                  </a:lnTo>
                  <a:lnTo>
                    <a:pt x="2130" y="8228"/>
                  </a:lnTo>
                  <a:lnTo>
                    <a:pt x="2872" y="8228"/>
                  </a:lnTo>
                  <a:lnTo>
                    <a:pt x="3227" y="8196"/>
                  </a:lnTo>
                  <a:lnTo>
                    <a:pt x="3582" y="8164"/>
                  </a:lnTo>
                  <a:lnTo>
                    <a:pt x="3872" y="8099"/>
                  </a:lnTo>
                  <a:lnTo>
                    <a:pt x="3936" y="8132"/>
                  </a:lnTo>
                  <a:lnTo>
                    <a:pt x="4001" y="8099"/>
                  </a:lnTo>
                  <a:lnTo>
                    <a:pt x="4033" y="8067"/>
                  </a:lnTo>
                  <a:lnTo>
                    <a:pt x="4098" y="7906"/>
                  </a:lnTo>
                  <a:lnTo>
                    <a:pt x="4162" y="7744"/>
                  </a:lnTo>
                  <a:lnTo>
                    <a:pt x="4227" y="7390"/>
                  </a:lnTo>
                  <a:lnTo>
                    <a:pt x="4356" y="6680"/>
                  </a:lnTo>
                  <a:lnTo>
                    <a:pt x="4420" y="5970"/>
                  </a:lnTo>
                  <a:lnTo>
                    <a:pt x="4485" y="5228"/>
                  </a:lnTo>
                  <a:lnTo>
                    <a:pt x="4485" y="5163"/>
                  </a:lnTo>
                  <a:lnTo>
                    <a:pt x="4646" y="5163"/>
                  </a:lnTo>
                  <a:lnTo>
                    <a:pt x="4711" y="5131"/>
                  </a:lnTo>
                  <a:lnTo>
                    <a:pt x="4743" y="5066"/>
                  </a:lnTo>
                  <a:lnTo>
                    <a:pt x="4711" y="5002"/>
                  </a:lnTo>
                  <a:lnTo>
                    <a:pt x="4646" y="4970"/>
                  </a:lnTo>
                  <a:lnTo>
                    <a:pt x="3582" y="5034"/>
                  </a:lnTo>
                  <a:lnTo>
                    <a:pt x="2517" y="5099"/>
                  </a:lnTo>
                  <a:lnTo>
                    <a:pt x="1452" y="5163"/>
                  </a:lnTo>
                  <a:lnTo>
                    <a:pt x="936" y="5131"/>
                  </a:lnTo>
                  <a:lnTo>
                    <a:pt x="387" y="5131"/>
                  </a:lnTo>
                  <a:lnTo>
                    <a:pt x="194" y="5099"/>
                  </a:lnTo>
                  <a:lnTo>
                    <a:pt x="161" y="5099"/>
                  </a:lnTo>
                  <a:lnTo>
                    <a:pt x="194" y="4486"/>
                  </a:lnTo>
                  <a:lnTo>
                    <a:pt x="194" y="4357"/>
                  </a:lnTo>
                  <a:lnTo>
                    <a:pt x="355" y="4324"/>
                  </a:lnTo>
                  <a:lnTo>
                    <a:pt x="1000" y="4260"/>
                  </a:lnTo>
                  <a:lnTo>
                    <a:pt x="1065" y="4260"/>
                  </a:lnTo>
                  <a:lnTo>
                    <a:pt x="1097" y="4227"/>
                  </a:lnTo>
                  <a:lnTo>
                    <a:pt x="1323" y="4227"/>
                  </a:lnTo>
                  <a:lnTo>
                    <a:pt x="1839" y="4195"/>
                  </a:lnTo>
                  <a:lnTo>
                    <a:pt x="2388" y="4195"/>
                  </a:lnTo>
                  <a:lnTo>
                    <a:pt x="3420" y="4227"/>
                  </a:lnTo>
                  <a:lnTo>
                    <a:pt x="4453" y="4260"/>
                  </a:lnTo>
                  <a:lnTo>
                    <a:pt x="4711" y="4260"/>
                  </a:lnTo>
                  <a:lnTo>
                    <a:pt x="4711" y="4550"/>
                  </a:lnTo>
                  <a:lnTo>
                    <a:pt x="4711" y="4711"/>
                  </a:lnTo>
                  <a:lnTo>
                    <a:pt x="4711" y="4873"/>
                  </a:lnTo>
                  <a:lnTo>
                    <a:pt x="4711" y="4937"/>
                  </a:lnTo>
                  <a:lnTo>
                    <a:pt x="4775" y="4970"/>
                  </a:lnTo>
                  <a:lnTo>
                    <a:pt x="4840" y="4970"/>
                  </a:lnTo>
                  <a:lnTo>
                    <a:pt x="4872" y="4905"/>
                  </a:lnTo>
                  <a:lnTo>
                    <a:pt x="4904" y="4711"/>
                  </a:lnTo>
                  <a:lnTo>
                    <a:pt x="4904" y="4550"/>
                  </a:lnTo>
                  <a:lnTo>
                    <a:pt x="4904" y="4195"/>
                  </a:lnTo>
                  <a:lnTo>
                    <a:pt x="4872" y="4131"/>
                  </a:lnTo>
                  <a:lnTo>
                    <a:pt x="4808" y="4098"/>
                  </a:lnTo>
                  <a:lnTo>
                    <a:pt x="4775" y="4066"/>
                  </a:lnTo>
                  <a:lnTo>
                    <a:pt x="4517" y="4034"/>
                  </a:lnTo>
                  <a:lnTo>
                    <a:pt x="4098" y="4034"/>
                  </a:lnTo>
                  <a:lnTo>
                    <a:pt x="4162" y="3905"/>
                  </a:lnTo>
                  <a:lnTo>
                    <a:pt x="4227" y="3679"/>
                  </a:lnTo>
                  <a:lnTo>
                    <a:pt x="4259" y="3227"/>
                  </a:lnTo>
                  <a:lnTo>
                    <a:pt x="4291" y="2969"/>
                  </a:lnTo>
                  <a:lnTo>
                    <a:pt x="4356" y="2743"/>
                  </a:lnTo>
                  <a:lnTo>
                    <a:pt x="4485" y="2259"/>
                  </a:lnTo>
                  <a:lnTo>
                    <a:pt x="4550" y="2001"/>
                  </a:lnTo>
                  <a:lnTo>
                    <a:pt x="4582" y="1711"/>
                  </a:lnTo>
                  <a:lnTo>
                    <a:pt x="4582" y="1453"/>
                  </a:lnTo>
                  <a:lnTo>
                    <a:pt x="4582" y="1194"/>
                  </a:lnTo>
                  <a:lnTo>
                    <a:pt x="4485" y="969"/>
                  </a:lnTo>
                  <a:lnTo>
                    <a:pt x="4420" y="840"/>
                  </a:lnTo>
                  <a:lnTo>
                    <a:pt x="4356" y="743"/>
                  </a:lnTo>
                  <a:lnTo>
                    <a:pt x="4259" y="646"/>
                  </a:lnTo>
                  <a:lnTo>
                    <a:pt x="4130" y="549"/>
                  </a:lnTo>
                  <a:lnTo>
                    <a:pt x="3872" y="452"/>
                  </a:lnTo>
                  <a:lnTo>
                    <a:pt x="3646" y="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15"/>
          <p:cNvGrpSpPr/>
          <p:nvPr/>
        </p:nvGrpSpPr>
        <p:grpSpPr>
          <a:xfrm>
            <a:off x="1182629" y="3583562"/>
            <a:ext cx="658758" cy="929945"/>
            <a:chOff x="6474375" y="3631875"/>
            <a:chExt cx="219425" cy="309775"/>
          </a:xfrm>
        </p:grpSpPr>
        <p:sp>
          <p:nvSpPr>
            <p:cNvPr id="427" name="Google Shape;427;p15"/>
            <p:cNvSpPr/>
            <p:nvPr/>
          </p:nvSpPr>
          <p:spPr>
            <a:xfrm>
              <a:off x="6477600" y="3639925"/>
              <a:ext cx="204925" cy="213800"/>
            </a:xfrm>
            <a:custGeom>
              <a:rect b="b" l="l" r="r" t="t"/>
              <a:pathLst>
                <a:path extrusionOk="0" h="8552" w="8197">
                  <a:moveTo>
                    <a:pt x="1646" y="1"/>
                  </a:moveTo>
                  <a:lnTo>
                    <a:pt x="1614" y="97"/>
                  </a:lnTo>
                  <a:lnTo>
                    <a:pt x="1549" y="711"/>
                  </a:lnTo>
                  <a:lnTo>
                    <a:pt x="1517" y="1356"/>
                  </a:lnTo>
                  <a:lnTo>
                    <a:pt x="1549" y="1969"/>
                  </a:lnTo>
                  <a:lnTo>
                    <a:pt x="1582" y="2259"/>
                  </a:lnTo>
                  <a:lnTo>
                    <a:pt x="1485" y="2130"/>
                  </a:lnTo>
                  <a:lnTo>
                    <a:pt x="1227" y="1808"/>
                  </a:lnTo>
                  <a:lnTo>
                    <a:pt x="1001" y="1517"/>
                  </a:lnTo>
                  <a:lnTo>
                    <a:pt x="969" y="1420"/>
                  </a:lnTo>
                  <a:lnTo>
                    <a:pt x="904" y="1388"/>
                  </a:lnTo>
                  <a:lnTo>
                    <a:pt x="839" y="1356"/>
                  </a:lnTo>
                  <a:lnTo>
                    <a:pt x="775" y="1356"/>
                  </a:lnTo>
                  <a:lnTo>
                    <a:pt x="743" y="1388"/>
                  </a:lnTo>
                  <a:lnTo>
                    <a:pt x="743" y="1453"/>
                  </a:lnTo>
                  <a:lnTo>
                    <a:pt x="775" y="1679"/>
                  </a:lnTo>
                  <a:lnTo>
                    <a:pt x="839" y="2033"/>
                  </a:lnTo>
                  <a:lnTo>
                    <a:pt x="936" y="2453"/>
                  </a:lnTo>
                  <a:lnTo>
                    <a:pt x="1098" y="2905"/>
                  </a:lnTo>
                  <a:lnTo>
                    <a:pt x="1227" y="3227"/>
                  </a:lnTo>
                  <a:lnTo>
                    <a:pt x="1227" y="3292"/>
                  </a:lnTo>
                  <a:lnTo>
                    <a:pt x="1259" y="3356"/>
                  </a:lnTo>
                  <a:lnTo>
                    <a:pt x="1291" y="3485"/>
                  </a:lnTo>
                  <a:lnTo>
                    <a:pt x="1388" y="3840"/>
                  </a:lnTo>
                  <a:lnTo>
                    <a:pt x="1485" y="4228"/>
                  </a:lnTo>
                  <a:lnTo>
                    <a:pt x="1517" y="4292"/>
                  </a:lnTo>
                  <a:lnTo>
                    <a:pt x="1807" y="5228"/>
                  </a:lnTo>
                  <a:lnTo>
                    <a:pt x="2001" y="5809"/>
                  </a:lnTo>
                  <a:lnTo>
                    <a:pt x="2227" y="6389"/>
                  </a:lnTo>
                  <a:lnTo>
                    <a:pt x="2485" y="6938"/>
                  </a:lnTo>
                  <a:lnTo>
                    <a:pt x="2582" y="7164"/>
                  </a:lnTo>
                  <a:lnTo>
                    <a:pt x="2420" y="6906"/>
                  </a:lnTo>
                  <a:lnTo>
                    <a:pt x="2291" y="6680"/>
                  </a:lnTo>
                  <a:lnTo>
                    <a:pt x="2195" y="6518"/>
                  </a:lnTo>
                  <a:lnTo>
                    <a:pt x="1969" y="6131"/>
                  </a:lnTo>
                  <a:lnTo>
                    <a:pt x="1743" y="5776"/>
                  </a:lnTo>
                  <a:lnTo>
                    <a:pt x="1323" y="5260"/>
                  </a:lnTo>
                  <a:lnTo>
                    <a:pt x="1388" y="5196"/>
                  </a:lnTo>
                  <a:lnTo>
                    <a:pt x="1388" y="5099"/>
                  </a:lnTo>
                  <a:lnTo>
                    <a:pt x="1323" y="4970"/>
                  </a:lnTo>
                  <a:lnTo>
                    <a:pt x="1227" y="4873"/>
                  </a:lnTo>
                  <a:lnTo>
                    <a:pt x="1033" y="4679"/>
                  </a:lnTo>
                  <a:lnTo>
                    <a:pt x="646" y="4260"/>
                  </a:lnTo>
                  <a:lnTo>
                    <a:pt x="581" y="4228"/>
                  </a:lnTo>
                  <a:lnTo>
                    <a:pt x="485" y="4228"/>
                  </a:lnTo>
                  <a:lnTo>
                    <a:pt x="323" y="3969"/>
                  </a:lnTo>
                  <a:lnTo>
                    <a:pt x="291" y="3937"/>
                  </a:lnTo>
                  <a:lnTo>
                    <a:pt x="259" y="3905"/>
                  </a:lnTo>
                  <a:lnTo>
                    <a:pt x="226" y="3905"/>
                  </a:lnTo>
                  <a:lnTo>
                    <a:pt x="194" y="3873"/>
                  </a:lnTo>
                  <a:lnTo>
                    <a:pt x="162" y="3808"/>
                  </a:lnTo>
                  <a:lnTo>
                    <a:pt x="97" y="3776"/>
                  </a:lnTo>
                  <a:lnTo>
                    <a:pt x="65" y="3776"/>
                  </a:lnTo>
                  <a:lnTo>
                    <a:pt x="1" y="3840"/>
                  </a:lnTo>
                  <a:lnTo>
                    <a:pt x="1" y="3905"/>
                  </a:lnTo>
                  <a:lnTo>
                    <a:pt x="130" y="4389"/>
                  </a:lnTo>
                  <a:lnTo>
                    <a:pt x="291" y="4873"/>
                  </a:lnTo>
                  <a:lnTo>
                    <a:pt x="517" y="5325"/>
                  </a:lnTo>
                  <a:lnTo>
                    <a:pt x="775" y="5809"/>
                  </a:lnTo>
                  <a:lnTo>
                    <a:pt x="1033" y="6228"/>
                  </a:lnTo>
                  <a:lnTo>
                    <a:pt x="1323" y="6647"/>
                  </a:lnTo>
                  <a:lnTo>
                    <a:pt x="1969" y="7519"/>
                  </a:lnTo>
                  <a:lnTo>
                    <a:pt x="2291" y="7938"/>
                  </a:lnTo>
                  <a:lnTo>
                    <a:pt x="2388" y="8003"/>
                  </a:lnTo>
                  <a:lnTo>
                    <a:pt x="2646" y="8325"/>
                  </a:lnTo>
                  <a:lnTo>
                    <a:pt x="2743" y="8358"/>
                  </a:lnTo>
                  <a:lnTo>
                    <a:pt x="2808" y="8358"/>
                  </a:lnTo>
                  <a:lnTo>
                    <a:pt x="2840" y="8325"/>
                  </a:lnTo>
                  <a:lnTo>
                    <a:pt x="3324" y="8422"/>
                  </a:lnTo>
                  <a:lnTo>
                    <a:pt x="3647" y="8487"/>
                  </a:lnTo>
                  <a:lnTo>
                    <a:pt x="4098" y="8551"/>
                  </a:lnTo>
                  <a:lnTo>
                    <a:pt x="4550" y="8551"/>
                  </a:lnTo>
                  <a:lnTo>
                    <a:pt x="4647" y="8519"/>
                  </a:lnTo>
                  <a:lnTo>
                    <a:pt x="4679" y="8487"/>
                  </a:lnTo>
                  <a:lnTo>
                    <a:pt x="4711" y="8454"/>
                  </a:lnTo>
                  <a:lnTo>
                    <a:pt x="4711" y="8422"/>
                  </a:lnTo>
                  <a:lnTo>
                    <a:pt x="5099" y="8261"/>
                  </a:lnTo>
                  <a:lnTo>
                    <a:pt x="5454" y="8067"/>
                  </a:lnTo>
                  <a:lnTo>
                    <a:pt x="5776" y="7809"/>
                  </a:lnTo>
                  <a:lnTo>
                    <a:pt x="6034" y="7583"/>
                  </a:lnTo>
                  <a:lnTo>
                    <a:pt x="6422" y="7228"/>
                  </a:lnTo>
                  <a:lnTo>
                    <a:pt x="6744" y="6873"/>
                  </a:lnTo>
                  <a:lnTo>
                    <a:pt x="7293" y="6228"/>
                  </a:lnTo>
                  <a:lnTo>
                    <a:pt x="7390" y="6131"/>
                  </a:lnTo>
                  <a:lnTo>
                    <a:pt x="7454" y="6067"/>
                  </a:lnTo>
                  <a:lnTo>
                    <a:pt x="7809" y="5680"/>
                  </a:lnTo>
                  <a:lnTo>
                    <a:pt x="7874" y="5615"/>
                  </a:lnTo>
                  <a:lnTo>
                    <a:pt x="8132" y="5260"/>
                  </a:lnTo>
                  <a:lnTo>
                    <a:pt x="8164" y="5260"/>
                  </a:lnTo>
                  <a:lnTo>
                    <a:pt x="8196" y="5228"/>
                  </a:lnTo>
                  <a:lnTo>
                    <a:pt x="8196" y="5163"/>
                  </a:lnTo>
                  <a:lnTo>
                    <a:pt x="8196" y="5099"/>
                  </a:lnTo>
                  <a:lnTo>
                    <a:pt x="8164" y="5066"/>
                  </a:lnTo>
                  <a:lnTo>
                    <a:pt x="8132" y="5034"/>
                  </a:lnTo>
                  <a:lnTo>
                    <a:pt x="8003" y="5034"/>
                  </a:lnTo>
                  <a:lnTo>
                    <a:pt x="7970" y="5066"/>
                  </a:lnTo>
                  <a:lnTo>
                    <a:pt x="7938" y="5099"/>
                  </a:lnTo>
                  <a:lnTo>
                    <a:pt x="7906" y="5099"/>
                  </a:lnTo>
                  <a:lnTo>
                    <a:pt x="7809" y="5196"/>
                  </a:lnTo>
                  <a:lnTo>
                    <a:pt x="7777" y="5228"/>
                  </a:lnTo>
                  <a:lnTo>
                    <a:pt x="7744" y="5228"/>
                  </a:lnTo>
                  <a:lnTo>
                    <a:pt x="7648" y="5292"/>
                  </a:lnTo>
                  <a:lnTo>
                    <a:pt x="7422" y="5454"/>
                  </a:lnTo>
                  <a:lnTo>
                    <a:pt x="7260" y="5583"/>
                  </a:lnTo>
                  <a:lnTo>
                    <a:pt x="7067" y="5744"/>
                  </a:lnTo>
                  <a:lnTo>
                    <a:pt x="6841" y="5938"/>
                  </a:lnTo>
                  <a:lnTo>
                    <a:pt x="6776" y="6002"/>
                  </a:lnTo>
                  <a:lnTo>
                    <a:pt x="6454" y="6260"/>
                  </a:lnTo>
                  <a:lnTo>
                    <a:pt x="6196" y="6454"/>
                  </a:lnTo>
                  <a:lnTo>
                    <a:pt x="6034" y="6551"/>
                  </a:lnTo>
                  <a:lnTo>
                    <a:pt x="5841" y="6680"/>
                  </a:lnTo>
                  <a:lnTo>
                    <a:pt x="5712" y="6809"/>
                  </a:lnTo>
                  <a:lnTo>
                    <a:pt x="5679" y="6841"/>
                  </a:lnTo>
                  <a:lnTo>
                    <a:pt x="5873" y="6551"/>
                  </a:lnTo>
                  <a:lnTo>
                    <a:pt x="6099" y="6131"/>
                  </a:lnTo>
                  <a:lnTo>
                    <a:pt x="6325" y="5744"/>
                  </a:lnTo>
                  <a:lnTo>
                    <a:pt x="6389" y="5647"/>
                  </a:lnTo>
                  <a:lnTo>
                    <a:pt x="6454" y="5550"/>
                  </a:lnTo>
                  <a:lnTo>
                    <a:pt x="6583" y="5325"/>
                  </a:lnTo>
                  <a:lnTo>
                    <a:pt x="6615" y="5292"/>
                  </a:lnTo>
                  <a:lnTo>
                    <a:pt x="6873" y="4776"/>
                  </a:lnTo>
                  <a:lnTo>
                    <a:pt x="7164" y="4098"/>
                  </a:lnTo>
                  <a:lnTo>
                    <a:pt x="7454" y="3453"/>
                  </a:lnTo>
                  <a:lnTo>
                    <a:pt x="7777" y="2614"/>
                  </a:lnTo>
                  <a:lnTo>
                    <a:pt x="7970" y="2098"/>
                  </a:lnTo>
                  <a:lnTo>
                    <a:pt x="7970" y="2066"/>
                  </a:lnTo>
                  <a:lnTo>
                    <a:pt x="7906" y="2001"/>
                  </a:lnTo>
                  <a:lnTo>
                    <a:pt x="7841" y="2033"/>
                  </a:lnTo>
                  <a:lnTo>
                    <a:pt x="7809" y="2066"/>
                  </a:lnTo>
                  <a:lnTo>
                    <a:pt x="7809" y="2098"/>
                  </a:lnTo>
                  <a:lnTo>
                    <a:pt x="7809" y="2130"/>
                  </a:lnTo>
                  <a:lnTo>
                    <a:pt x="7744" y="2098"/>
                  </a:lnTo>
                  <a:lnTo>
                    <a:pt x="7712" y="2130"/>
                  </a:lnTo>
                  <a:lnTo>
                    <a:pt x="7680" y="2130"/>
                  </a:lnTo>
                  <a:lnTo>
                    <a:pt x="7519" y="2292"/>
                  </a:lnTo>
                  <a:lnTo>
                    <a:pt x="7390" y="2421"/>
                  </a:lnTo>
                  <a:lnTo>
                    <a:pt x="7131" y="2743"/>
                  </a:lnTo>
                  <a:lnTo>
                    <a:pt x="6647" y="3421"/>
                  </a:lnTo>
                  <a:lnTo>
                    <a:pt x="6454" y="3711"/>
                  </a:lnTo>
                  <a:lnTo>
                    <a:pt x="6131" y="4195"/>
                  </a:lnTo>
                  <a:lnTo>
                    <a:pt x="5776" y="4679"/>
                  </a:lnTo>
                  <a:lnTo>
                    <a:pt x="5744" y="4712"/>
                  </a:lnTo>
                  <a:lnTo>
                    <a:pt x="5679" y="4744"/>
                  </a:lnTo>
                  <a:lnTo>
                    <a:pt x="5712" y="4615"/>
                  </a:lnTo>
                  <a:lnTo>
                    <a:pt x="5744" y="4615"/>
                  </a:lnTo>
                  <a:lnTo>
                    <a:pt x="5841" y="4357"/>
                  </a:lnTo>
                  <a:lnTo>
                    <a:pt x="6002" y="3840"/>
                  </a:lnTo>
                  <a:lnTo>
                    <a:pt x="6131" y="3324"/>
                  </a:lnTo>
                  <a:lnTo>
                    <a:pt x="6260" y="2776"/>
                  </a:lnTo>
                  <a:lnTo>
                    <a:pt x="6422" y="1743"/>
                  </a:lnTo>
                  <a:lnTo>
                    <a:pt x="6615" y="646"/>
                  </a:lnTo>
                  <a:lnTo>
                    <a:pt x="6615" y="581"/>
                  </a:lnTo>
                  <a:lnTo>
                    <a:pt x="6583" y="517"/>
                  </a:lnTo>
                  <a:lnTo>
                    <a:pt x="6551" y="452"/>
                  </a:lnTo>
                  <a:lnTo>
                    <a:pt x="6486" y="420"/>
                  </a:lnTo>
                  <a:lnTo>
                    <a:pt x="6454" y="420"/>
                  </a:lnTo>
                  <a:lnTo>
                    <a:pt x="6357" y="452"/>
                  </a:lnTo>
                  <a:lnTo>
                    <a:pt x="6325" y="485"/>
                  </a:lnTo>
                  <a:lnTo>
                    <a:pt x="6292" y="549"/>
                  </a:lnTo>
                  <a:lnTo>
                    <a:pt x="6260" y="743"/>
                  </a:lnTo>
                  <a:lnTo>
                    <a:pt x="6131" y="1001"/>
                  </a:lnTo>
                  <a:lnTo>
                    <a:pt x="6099" y="1130"/>
                  </a:lnTo>
                  <a:lnTo>
                    <a:pt x="5905" y="1485"/>
                  </a:lnTo>
                  <a:lnTo>
                    <a:pt x="5518" y="2227"/>
                  </a:lnTo>
                  <a:lnTo>
                    <a:pt x="5228" y="2711"/>
                  </a:lnTo>
                  <a:lnTo>
                    <a:pt x="5002" y="3227"/>
                  </a:lnTo>
                  <a:lnTo>
                    <a:pt x="5002" y="3163"/>
                  </a:lnTo>
                  <a:lnTo>
                    <a:pt x="5034" y="2872"/>
                  </a:lnTo>
                  <a:lnTo>
                    <a:pt x="5066" y="2195"/>
                  </a:lnTo>
                  <a:lnTo>
                    <a:pt x="5066" y="1775"/>
                  </a:lnTo>
                  <a:lnTo>
                    <a:pt x="5131" y="872"/>
                  </a:lnTo>
                  <a:lnTo>
                    <a:pt x="5099" y="807"/>
                  </a:lnTo>
                  <a:lnTo>
                    <a:pt x="5099" y="678"/>
                  </a:lnTo>
                  <a:lnTo>
                    <a:pt x="5099" y="646"/>
                  </a:lnTo>
                  <a:lnTo>
                    <a:pt x="5099" y="581"/>
                  </a:lnTo>
                  <a:lnTo>
                    <a:pt x="5066" y="517"/>
                  </a:lnTo>
                  <a:lnTo>
                    <a:pt x="5034" y="517"/>
                  </a:lnTo>
                  <a:lnTo>
                    <a:pt x="4970" y="549"/>
                  </a:lnTo>
                  <a:lnTo>
                    <a:pt x="4937" y="581"/>
                  </a:lnTo>
                  <a:lnTo>
                    <a:pt x="4905" y="872"/>
                  </a:lnTo>
                  <a:lnTo>
                    <a:pt x="4840" y="904"/>
                  </a:lnTo>
                  <a:lnTo>
                    <a:pt x="4679" y="1227"/>
                  </a:lnTo>
                  <a:lnTo>
                    <a:pt x="4550" y="1582"/>
                  </a:lnTo>
                  <a:lnTo>
                    <a:pt x="4421" y="1969"/>
                  </a:lnTo>
                  <a:lnTo>
                    <a:pt x="4356" y="2227"/>
                  </a:lnTo>
                  <a:lnTo>
                    <a:pt x="4324" y="2324"/>
                  </a:lnTo>
                  <a:lnTo>
                    <a:pt x="4131" y="3066"/>
                  </a:lnTo>
                  <a:lnTo>
                    <a:pt x="4034" y="3485"/>
                  </a:lnTo>
                  <a:lnTo>
                    <a:pt x="4002" y="3260"/>
                  </a:lnTo>
                  <a:lnTo>
                    <a:pt x="3840" y="2388"/>
                  </a:lnTo>
                  <a:lnTo>
                    <a:pt x="3647" y="1517"/>
                  </a:lnTo>
                  <a:lnTo>
                    <a:pt x="3518" y="1130"/>
                  </a:lnTo>
                  <a:lnTo>
                    <a:pt x="3388" y="775"/>
                  </a:lnTo>
                  <a:lnTo>
                    <a:pt x="3356" y="711"/>
                  </a:lnTo>
                  <a:lnTo>
                    <a:pt x="3292" y="711"/>
                  </a:lnTo>
                  <a:lnTo>
                    <a:pt x="3259" y="646"/>
                  </a:lnTo>
                  <a:lnTo>
                    <a:pt x="3227" y="646"/>
                  </a:lnTo>
                  <a:lnTo>
                    <a:pt x="3130" y="678"/>
                  </a:lnTo>
                  <a:lnTo>
                    <a:pt x="3130" y="743"/>
                  </a:lnTo>
                  <a:lnTo>
                    <a:pt x="3098" y="1162"/>
                  </a:lnTo>
                  <a:lnTo>
                    <a:pt x="3001" y="1453"/>
                  </a:lnTo>
                  <a:lnTo>
                    <a:pt x="2937" y="1775"/>
                  </a:lnTo>
                  <a:lnTo>
                    <a:pt x="2937" y="2227"/>
                  </a:lnTo>
                  <a:lnTo>
                    <a:pt x="2937" y="2259"/>
                  </a:lnTo>
                  <a:lnTo>
                    <a:pt x="2872" y="2485"/>
                  </a:lnTo>
                  <a:lnTo>
                    <a:pt x="2840" y="2776"/>
                  </a:lnTo>
                  <a:lnTo>
                    <a:pt x="2840" y="2743"/>
                  </a:lnTo>
                  <a:lnTo>
                    <a:pt x="2646" y="2098"/>
                  </a:lnTo>
                  <a:lnTo>
                    <a:pt x="2420" y="1453"/>
                  </a:lnTo>
                  <a:lnTo>
                    <a:pt x="2130" y="872"/>
                  </a:lnTo>
                  <a:lnTo>
                    <a:pt x="2098" y="840"/>
                  </a:lnTo>
                  <a:lnTo>
                    <a:pt x="2066" y="807"/>
                  </a:lnTo>
                  <a:lnTo>
                    <a:pt x="2033" y="807"/>
                  </a:lnTo>
                  <a:lnTo>
                    <a:pt x="2033" y="775"/>
                  </a:lnTo>
                  <a:lnTo>
                    <a:pt x="1840" y="194"/>
                  </a:lnTo>
                  <a:lnTo>
                    <a:pt x="1807" y="162"/>
                  </a:lnTo>
                  <a:lnTo>
                    <a:pt x="1807" y="97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6525200" y="3852875"/>
              <a:ext cx="88750" cy="86350"/>
            </a:xfrm>
            <a:custGeom>
              <a:rect b="b" l="l" r="r" t="t"/>
              <a:pathLst>
                <a:path extrusionOk="0" h="3454" w="3550">
                  <a:moveTo>
                    <a:pt x="226" y="1"/>
                  </a:moveTo>
                  <a:lnTo>
                    <a:pt x="194" y="33"/>
                  </a:lnTo>
                  <a:lnTo>
                    <a:pt x="162" y="65"/>
                  </a:lnTo>
                  <a:lnTo>
                    <a:pt x="65" y="98"/>
                  </a:lnTo>
                  <a:lnTo>
                    <a:pt x="33" y="195"/>
                  </a:lnTo>
                  <a:lnTo>
                    <a:pt x="0" y="388"/>
                  </a:lnTo>
                  <a:lnTo>
                    <a:pt x="0" y="485"/>
                  </a:lnTo>
                  <a:lnTo>
                    <a:pt x="33" y="614"/>
                  </a:lnTo>
                  <a:lnTo>
                    <a:pt x="65" y="679"/>
                  </a:lnTo>
                  <a:lnTo>
                    <a:pt x="129" y="711"/>
                  </a:lnTo>
                  <a:lnTo>
                    <a:pt x="194" y="711"/>
                  </a:lnTo>
                  <a:lnTo>
                    <a:pt x="323" y="743"/>
                  </a:lnTo>
                  <a:lnTo>
                    <a:pt x="420" y="775"/>
                  </a:lnTo>
                  <a:lnTo>
                    <a:pt x="420" y="1098"/>
                  </a:lnTo>
                  <a:lnTo>
                    <a:pt x="420" y="1388"/>
                  </a:lnTo>
                  <a:lnTo>
                    <a:pt x="452" y="1582"/>
                  </a:lnTo>
                  <a:lnTo>
                    <a:pt x="484" y="2001"/>
                  </a:lnTo>
                  <a:lnTo>
                    <a:pt x="484" y="2130"/>
                  </a:lnTo>
                  <a:lnTo>
                    <a:pt x="516" y="2421"/>
                  </a:lnTo>
                  <a:lnTo>
                    <a:pt x="581" y="2873"/>
                  </a:lnTo>
                  <a:lnTo>
                    <a:pt x="646" y="3066"/>
                  </a:lnTo>
                  <a:lnTo>
                    <a:pt x="710" y="3324"/>
                  </a:lnTo>
                  <a:lnTo>
                    <a:pt x="775" y="3389"/>
                  </a:lnTo>
                  <a:lnTo>
                    <a:pt x="871" y="3421"/>
                  </a:lnTo>
                  <a:lnTo>
                    <a:pt x="904" y="3421"/>
                  </a:lnTo>
                  <a:lnTo>
                    <a:pt x="968" y="3389"/>
                  </a:lnTo>
                  <a:lnTo>
                    <a:pt x="1033" y="3324"/>
                  </a:lnTo>
                  <a:lnTo>
                    <a:pt x="1259" y="3389"/>
                  </a:lnTo>
                  <a:lnTo>
                    <a:pt x="1549" y="3453"/>
                  </a:lnTo>
                  <a:lnTo>
                    <a:pt x="2162" y="3453"/>
                  </a:lnTo>
                  <a:lnTo>
                    <a:pt x="2291" y="3421"/>
                  </a:lnTo>
                  <a:lnTo>
                    <a:pt x="2452" y="3389"/>
                  </a:lnTo>
                  <a:lnTo>
                    <a:pt x="2485" y="3421"/>
                  </a:lnTo>
                  <a:lnTo>
                    <a:pt x="2549" y="3453"/>
                  </a:lnTo>
                  <a:lnTo>
                    <a:pt x="2646" y="3421"/>
                  </a:lnTo>
                  <a:lnTo>
                    <a:pt x="2711" y="3357"/>
                  </a:lnTo>
                  <a:lnTo>
                    <a:pt x="2775" y="3292"/>
                  </a:lnTo>
                  <a:lnTo>
                    <a:pt x="2840" y="3066"/>
                  </a:lnTo>
                  <a:lnTo>
                    <a:pt x="2872" y="2840"/>
                  </a:lnTo>
                  <a:lnTo>
                    <a:pt x="2904" y="2808"/>
                  </a:lnTo>
                  <a:lnTo>
                    <a:pt x="2969" y="2356"/>
                  </a:lnTo>
                  <a:lnTo>
                    <a:pt x="2969" y="2260"/>
                  </a:lnTo>
                  <a:lnTo>
                    <a:pt x="3001" y="2066"/>
                  </a:lnTo>
                  <a:lnTo>
                    <a:pt x="3033" y="1776"/>
                  </a:lnTo>
                  <a:lnTo>
                    <a:pt x="3130" y="1259"/>
                  </a:lnTo>
                  <a:lnTo>
                    <a:pt x="3195" y="937"/>
                  </a:lnTo>
                  <a:lnTo>
                    <a:pt x="3324" y="937"/>
                  </a:lnTo>
                  <a:lnTo>
                    <a:pt x="3388" y="904"/>
                  </a:lnTo>
                  <a:lnTo>
                    <a:pt x="3453" y="840"/>
                  </a:lnTo>
                  <a:lnTo>
                    <a:pt x="3517" y="808"/>
                  </a:lnTo>
                  <a:lnTo>
                    <a:pt x="3517" y="743"/>
                  </a:lnTo>
                  <a:lnTo>
                    <a:pt x="3550" y="420"/>
                  </a:lnTo>
                  <a:lnTo>
                    <a:pt x="3550" y="324"/>
                  </a:lnTo>
                  <a:lnTo>
                    <a:pt x="3550" y="259"/>
                  </a:lnTo>
                  <a:lnTo>
                    <a:pt x="3517" y="195"/>
                  </a:lnTo>
                  <a:lnTo>
                    <a:pt x="3453" y="130"/>
                  </a:lnTo>
                  <a:lnTo>
                    <a:pt x="3388" y="98"/>
                  </a:lnTo>
                  <a:lnTo>
                    <a:pt x="3356" y="98"/>
                  </a:lnTo>
                  <a:lnTo>
                    <a:pt x="3291" y="130"/>
                  </a:lnTo>
                  <a:lnTo>
                    <a:pt x="3227" y="162"/>
                  </a:lnTo>
                  <a:lnTo>
                    <a:pt x="3162" y="162"/>
                  </a:lnTo>
                  <a:lnTo>
                    <a:pt x="2969" y="130"/>
                  </a:lnTo>
                  <a:lnTo>
                    <a:pt x="2582" y="98"/>
                  </a:lnTo>
                  <a:lnTo>
                    <a:pt x="1839" y="33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6474375" y="3631875"/>
              <a:ext cx="219425" cy="309775"/>
            </a:xfrm>
            <a:custGeom>
              <a:rect b="b" l="l" r="r" t="t"/>
              <a:pathLst>
                <a:path extrusionOk="0" h="12391" w="8777">
                  <a:moveTo>
                    <a:pt x="5131" y="968"/>
                  </a:moveTo>
                  <a:lnTo>
                    <a:pt x="5163" y="1355"/>
                  </a:lnTo>
                  <a:lnTo>
                    <a:pt x="5163" y="1742"/>
                  </a:lnTo>
                  <a:lnTo>
                    <a:pt x="5131" y="2162"/>
                  </a:lnTo>
                  <a:lnTo>
                    <a:pt x="5099" y="2549"/>
                  </a:lnTo>
                  <a:lnTo>
                    <a:pt x="4969" y="3291"/>
                  </a:lnTo>
                  <a:lnTo>
                    <a:pt x="4808" y="4066"/>
                  </a:lnTo>
                  <a:lnTo>
                    <a:pt x="4615" y="4808"/>
                  </a:lnTo>
                  <a:lnTo>
                    <a:pt x="4518" y="5195"/>
                  </a:lnTo>
                  <a:lnTo>
                    <a:pt x="4421" y="5582"/>
                  </a:lnTo>
                  <a:lnTo>
                    <a:pt x="4324" y="5937"/>
                  </a:lnTo>
                  <a:lnTo>
                    <a:pt x="4292" y="6098"/>
                  </a:lnTo>
                  <a:lnTo>
                    <a:pt x="4324" y="5356"/>
                  </a:lnTo>
                  <a:lnTo>
                    <a:pt x="4324" y="4646"/>
                  </a:lnTo>
                  <a:lnTo>
                    <a:pt x="4292" y="3807"/>
                  </a:lnTo>
                  <a:lnTo>
                    <a:pt x="4389" y="3162"/>
                  </a:lnTo>
                  <a:lnTo>
                    <a:pt x="4550" y="2549"/>
                  </a:lnTo>
                  <a:lnTo>
                    <a:pt x="4711" y="1968"/>
                  </a:lnTo>
                  <a:lnTo>
                    <a:pt x="4937" y="1387"/>
                  </a:lnTo>
                  <a:lnTo>
                    <a:pt x="5099" y="1065"/>
                  </a:lnTo>
                  <a:lnTo>
                    <a:pt x="5131" y="968"/>
                  </a:lnTo>
                  <a:close/>
                  <a:moveTo>
                    <a:pt x="1807" y="387"/>
                  </a:moveTo>
                  <a:lnTo>
                    <a:pt x="1936" y="645"/>
                  </a:lnTo>
                  <a:lnTo>
                    <a:pt x="2130" y="1129"/>
                  </a:lnTo>
                  <a:lnTo>
                    <a:pt x="2453" y="1968"/>
                  </a:lnTo>
                  <a:lnTo>
                    <a:pt x="2743" y="2839"/>
                  </a:lnTo>
                  <a:lnTo>
                    <a:pt x="2969" y="3678"/>
                  </a:lnTo>
                  <a:lnTo>
                    <a:pt x="3163" y="4582"/>
                  </a:lnTo>
                  <a:lnTo>
                    <a:pt x="3324" y="5647"/>
                  </a:lnTo>
                  <a:lnTo>
                    <a:pt x="3421" y="6292"/>
                  </a:lnTo>
                  <a:lnTo>
                    <a:pt x="3453" y="6937"/>
                  </a:lnTo>
                  <a:lnTo>
                    <a:pt x="3485" y="7389"/>
                  </a:lnTo>
                  <a:lnTo>
                    <a:pt x="3292" y="6518"/>
                  </a:lnTo>
                  <a:lnTo>
                    <a:pt x="3066" y="5711"/>
                  </a:lnTo>
                  <a:lnTo>
                    <a:pt x="2840" y="4969"/>
                  </a:lnTo>
                  <a:lnTo>
                    <a:pt x="2549" y="4195"/>
                  </a:lnTo>
                  <a:lnTo>
                    <a:pt x="2259" y="3452"/>
                  </a:lnTo>
                  <a:lnTo>
                    <a:pt x="2066" y="3001"/>
                  </a:lnTo>
                  <a:lnTo>
                    <a:pt x="1840" y="2581"/>
                  </a:lnTo>
                  <a:lnTo>
                    <a:pt x="1807" y="2484"/>
                  </a:lnTo>
                  <a:lnTo>
                    <a:pt x="1775" y="2001"/>
                  </a:lnTo>
                  <a:lnTo>
                    <a:pt x="1743" y="1549"/>
                  </a:lnTo>
                  <a:lnTo>
                    <a:pt x="1743" y="1097"/>
                  </a:lnTo>
                  <a:lnTo>
                    <a:pt x="1775" y="613"/>
                  </a:lnTo>
                  <a:lnTo>
                    <a:pt x="1807" y="387"/>
                  </a:lnTo>
                  <a:close/>
                  <a:moveTo>
                    <a:pt x="3421" y="1033"/>
                  </a:moveTo>
                  <a:lnTo>
                    <a:pt x="3550" y="1291"/>
                  </a:lnTo>
                  <a:lnTo>
                    <a:pt x="3711" y="1710"/>
                  </a:lnTo>
                  <a:lnTo>
                    <a:pt x="3840" y="2130"/>
                  </a:lnTo>
                  <a:lnTo>
                    <a:pt x="3905" y="2581"/>
                  </a:lnTo>
                  <a:lnTo>
                    <a:pt x="4001" y="3001"/>
                  </a:lnTo>
                  <a:lnTo>
                    <a:pt x="4066" y="3840"/>
                  </a:lnTo>
                  <a:lnTo>
                    <a:pt x="4098" y="4711"/>
                  </a:lnTo>
                  <a:lnTo>
                    <a:pt x="4098" y="5550"/>
                  </a:lnTo>
                  <a:lnTo>
                    <a:pt x="4066" y="6389"/>
                  </a:lnTo>
                  <a:lnTo>
                    <a:pt x="4001" y="7163"/>
                  </a:lnTo>
                  <a:lnTo>
                    <a:pt x="3969" y="7357"/>
                  </a:lnTo>
                  <a:lnTo>
                    <a:pt x="3840" y="7808"/>
                  </a:lnTo>
                  <a:lnTo>
                    <a:pt x="3808" y="7937"/>
                  </a:lnTo>
                  <a:lnTo>
                    <a:pt x="3808" y="7841"/>
                  </a:lnTo>
                  <a:lnTo>
                    <a:pt x="3776" y="7357"/>
                  </a:lnTo>
                  <a:lnTo>
                    <a:pt x="3711" y="6453"/>
                  </a:lnTo>
                  <a:lnTo>
                    <a:pt x="3582" y="5518"/>
                  </a:lnTo>
                  <a:lnTo>
                    <a:pt x="3453" y="4614"/>
                  </a:lnTo>
                  <a:lnTo>
                    <a:pt x="3292" y="3904"/>
                  </a:lnTo>
                  <a:lnTo>
                    <a:pt x="3098" y="3194"/>
                  </a:lnTo>
                  <a:lnTo>
                    <a:pt x="3130" y="2581"/>
                  </a:lnTo>
                  <a:lnTo>
                    <a:pt x="3163" y="2001"/>
                  </a:lnTo>
                  <a:lnTo>
                    <a:pt x="3259" y="1549"/>
                  </a:lnTo>
                  <a:lnTo>
                    <a:pt x="3388" y="1129"/>
                  </a:lnTo>
                  <a:lnTo>
                    <a:pt x="3421" y="1033"/>
                  </a:lnTo>
                  <a:close/>
                  <a:moveTo>
                    <a:pt x="8035" y="2452"/>
                  </a:moveTo>
                  <a:lnTo>
                    <a:pt x="8003" y="2517"/>
                  </a:lnTo>
                  <a:lnTo>
                    <a:pt x="7809" y="2968"/>
                  </a:lnTo>
                  <a:lnTo>
                    <a:pt x="7454" y="3775"/>
                  </a:lnTo>
                  <a:lnTo>
                    <a:pt x="7035" y="4614"/>
                  </a:lnTo>
                  <a:lnTo>
                    <a:pt x="6583" y="5388"/>
                  </a:lnTo>
                  <a:lnTo>
                    <a:pt x="6099" y="6163"/>
                  </a:lnTo>
                  <a:lnTo>
                    <a:pt x="5615" y="6905"/>
                  </a:lnTo>
                  <a:lnTo>
                    <a:pt x="5099" y="7583"/>
                  </a:lnTo>
                  <a:lnTo>
                    <a:pt x="4647" y="8163"/>
                  </a:lnTo>
                  <a:lnTo>
                    <a:pt x="4550" y="8260"/>
                  </a:lnTo>
                  <a:lnTo>
                    <a:pt x="4744" y="7873"/>
                  </a:lnTo>
                  <a:lnTo>
                    <a:pt x="5163" y="6840"/>
                  </a:lnTo>
                  <a:lnTo>
                    <a:pt x="5421" y="6098"/>
                  </a:lnTo>
                  <a:lnTo>
                    <a:pt x="5615" y="5743"/>
                  </a:lnTo>
                  <a:lnTo>
                    <a:pt x="6002" y="5034"/>
                  </a:lnTo>
                  <a:lnTo>
                    <a:pt x="6421" y="4324"/>
                  </a:lnTo>
                  <a:lnTo>
                    <a:pt x="6680" y="3969"/>
                  </a:lnTo>
                  <a:lnTo>
                    <a:pt x="6938" y="3582"/>
                  </a:lnTo>
                  <a:lnTo>
                    <a:pt x="7196" y="3291"/>
                  </a:lnTo>
                  <a:lnTo>
                    <a:pt x="7454" y="3001"/>
                  </a:lnTo>
                  <a:lnTo>
                    <a:pt x="7712" y="2710"/>
                  </a:lnTo>
                  <a:lnTo>
                    <a:pt x="8035" y="2452"/>
                  </a:lnTo>
                  <a:close/>
                  <a:moveTo>
                    <a:pt x="226" y="4162"/>
                  </a:moveTo>
                  <a:lnTo>
                    <a:pt x="710" y="4711"/>
                  </a:lnTo>
                  <a:lnTo>
                    <a:pt x="1065" y="5066"/>
                  </a:lnTo>
                  <a:lnTo>
                    <a:pt x="1356" y="5453"/>
                  </a:lnTo>
                  <a:lnTo>
                    <a:pt x="1775" y="6034"/>
                  </a:lnTo>
                  <a:lnTo>
                    <a:pt x="2162" y="6647"/>
                  </a:lnTo>
                  <a:lnTo>
                    <a:pt x="2517" y="7260"/>
                  </a:lnTo>
                  <a:lnTo>
                    <a:pt x="2808" y="7905"/>
                  </a:lnTo>
                  <a:lnTo>
                    <a:pt x="2969" y="8292"/>
                  </a:lnTo>
                  <a:lnTo>
                    <a:pt x="3066" y="8486"/>
                  </a:lnTo>
                  <a:lnTo>
                    <a:pt x="3130" y="8647"/>
                  </a:lnTo>
                  <a:lnTo>
                    <a:pt x="3001" y="8647"/>
                  </a:lnTo>
                  <a:lnTo>
                    <a:pt x="2420" y="7937"/>
                  </a:lnTo>
                  <a:lnTo>
                    <a:pt x="1775" y="7066"/>
                  </a:lnTo>
                  <a:lnTo>
                    <a:pt x="1388" y="6582"/>
                  </a:lnTo>
                  <a:lnTo>
                    <a:pt x="1033" y="6066"/>
                  </a:lnTo>
                  <a:lnTo>
                    <a:pt x="743" y="5550"/>
                  </a:lnTo>
                  <a:lnTo>
                    <a:pt x="484" y="5034"/>
                  </a:lnTo>
                  <a:lnTo>
                    <a:pt x="323" y="4614"/>
                  </a:lnTo>
                  <a:lnTo>
                    <a:pt x="226" y="4162"/>
                  </a:lnTo>
                  <a:close/>
                  <a:moveTo>
                    <a:pt x="936" y="1678"/>
                  </a:moveTo>
                  <a:lnTo>
                    <a:pt x="1033" y="1807"/>
                  </a:lnTo>
                  <a:lnTo>
                    <a:pt x="1356" y="2259"/>
                  </a:lnTo>
                  <a:lnTo>
                    <a:pt x="1614" y="2743"/>
                  </a:lnTo>
                  <a:lnTo>
                    <a:pt x="1904" y="3259"/>
                  </a:lnTo>
                  <a:lnTo>
                    <a:pt x="2130" y="3807"/>
                  </a:lnTo>
                  <a:lnTo>
                    <a:pt x="2420" y="4517"/>
                  </a:lnTo>
                  <a:lnTo>
                    <a:pt x="2679" y="5292"/>
                  </a:lnTo>
                  <a:lnTo>
                    <a:pt x="2937" y="6098"/>
                  </a:lnTo>
                  <a:lnTo>
                    <a:pt x="3130" y="6937"/>
                  </a:lnTo>
                  <a:lnTo>
                    <a:pt x="3324" y="7744"/>
                  </a:lnTo>
                  <a:lnTo>
                    <a:pt x="3421" y="8131"/>
                  </a:lnTo>
                  <a:lnTo>
                    <a:pt x="3485" y="8325"/>
                  </a:lnTo>
                  <a:lnTo>
                    <a:pt x="3550" y="8551"/>
                  </a:lnTo>
                  <a:lnTo>
                    <a:pt x="3550" y="8583"/>
                  </a:lnTo>
                  <a:lnTo>
                    <a:pt x="3582" y="8615"/>
                  </a:lnTo>
                  <a:lnTo>
                    <a:pt x="3582" y="8647"/>
                  </a:lnTo>
                  <a:lnTo>
                    <a:pt x="3356" y="8647"/>
                  </a:lnTo>
                  <a:lnTo>
                    <a:pt x="3227" y="8357"/>
                  </a:lnTo>
                  <a:lnTo>
                    <a:pt x="3163" y="8196"/>
                  </a:lnTo>
                  <a:lnTo>
                    <a:pt x="3001" y="7776"/>
                  </a:lnTo>
                  <a:lnTo>
                    <a:pt x="2743" y="7260"/>
                  </a:lnTo>
                  <a:lnTo>
                    <a:pt x="2420" y="6518"/>
                  </a:lnTo>
                  <a:lnTo>
                    <a:pt x="2066" y="5614"/>
                  </a:lnTo>
                  <a:lnTo>
                    <a:pt x="1711" y="4711"/>
                  </a:lnTo>
                  <a:lnTo>
                    <a:pt x="1452" y="3872"/>
                  </a:lnTo>
                  <a:lnTo>
                    <a:pt x="1194" y="3065"/>
                  </a:lnTo>
                  <a:lnTo>
                    <a:pt x="1065" y="2549"/>
                  </a:lnTo>
                  <a:lnTo>
                    <a:pt x="968" y="2033"/>
                  </a:lnTo>
                  <a:lnTo>
                    <a:pt x="936" y="1710"/>
                  </a:lnTo>
                  <a:lnTo>
                    <a:pt x="936" y="1678"/>
                  </a:lnTo>
                  <a:close/>
                  <a:moveTo>
                    <a:pt x="6583" y="968"/>
                  </a:moveTo>
                  <a:lnTo>
                    <a:pt x="6583" y="1097"/>
                  </a:lnTo>
                  <a:lnTo>
                    <a:pt x="6518" y="1646"/>
                  </a:lnTo>
                  <a:lnTo>
                    <a:pt x="6454" y="2130"/>
                  </a:lnTo>
                  <a:lnTo>
                    <a:pt x="6325" y="2614"/>
                  </a:lnTo>
                  <a:lnTo>
                    <a:pt x="6067" y="3582"/>
                  </a:lnTo>
                  <a:lnTo>
                    <a:pt x="5744" y="4550"/>
                  </a:lnTo>
                  <a:lnTo>
                    <a:pt x="5389" y="5485"/>
                  </a:lnTo>
                  <a:lnTo>
                    <a:pt x="5002" y="6518"/>
                  </a:lnTo>
                  <a:lnTo>
                    <a:pt x="4582" y="7615"/>
                  </a:lnTo>
                  <a:lnTo>
                    <a:pt x="4324" y="8163"/>
                  </a:lnTo>
                  <a:lnTo>
                    <a:pt x="4195" y="8454"/>
                  </a:lnTo>
                  <a:lnTo>
                    <a:pt x="4066" y="8680"/>
                  </a:lnTo>
                  <a:lnTo>
                    <a:pt x="3840" y="8647"/>
                  </a:lnTo>
                  <a:lnTo>
                    <a:pt x="3776" y="8647"/>
                  </a:lnTo>
                  <a:lnTo>
                    <a:pt x="4001" y="7937"/>
                  </a:lnTo>
                  <a:lnTo>
                    <a:pt x="4098" y="7937"/>
                  </a:lnTo>
                  <a:lnTo>
                    <a:pt x="4131" y="7841"/>
                  </a:lnTo>
                  <a:lnTo>
                    <a:pt x="4163" y="7486"/>
                  </a:lnTo>
                  <a:lnTo>
                    <a:pt x="4195" y="7324"/>
                  </a:lnTo>
                  <a:lnTo>
                    <a:pt x="4356" y="6808"/>
                  </a:lnTo>
                  <a:lnTo>
                    <a:pt x="4873" y="4904"/>
                  </a:lnTo>
                  <a:lnTo>
                    <a:pt x="5228" y="3840"/>
                  </a:lnTo>
                  <a:lnTo>
                    <a:pt x="5647" y="2775"/>
                  </a:lnTo>
                  <a:lnTo>
                    <a:pt x="5873" y="2226"/>
                  </a:lnTo>
                  <a:lnTo>
                    <a:pt x="6163" y="1710"/>
                  </a:lnTo>
                  <a:lnTo>
                    <a:pt x="6454" y="1162"/>
                  </a:lnTo>
                  <a:lnTo>
                    <a:pt x="6583" y="968"/>
                  </a:lnTo>
                  <a:close/>
                  <a:moveTo>
                    <a:pt x="8293" y="5421"/>
                  </a:moveTo>
                  <a:lnTo>
                    <a:pt x="7777" y="6034"/>
                  </a:lnTo>
                  <a:lnTo>
                    <a:pt x="7228" y="6647"/>
                  </a:lnTo>
                  <a:lnTo>
                    <a:pt x="6583" y="7260"/>
                  </a:lnTo>
                  <a:lnTo>
                    <a:pt x="5937" y="7841"/>
                  </a:lnTo>
                  <a:lnTo>
                    <a:pt x="5937" y="7808"/>
                  </a:lnTo>
                  <a:lnTo>
                    <a:pt x="5292" y="8292"/>
                  </a:lnTo>
                  <a:lnTo>
                    <a:pt x="4937" y="8518"/>
                  </a:lnTo>
                  <a:lnTo>
                    <a:pt x="4582" y="8712"/>
                  </a:lnTo>
                  <a:lnTo>
                    <a:pt x="4453" y="8712"/>
                  </a:lnTo>
                  <a:lnTo>
                    <a:pt x="4485" y="8680"/>
                  </a:lnTo>
                  <a:lnTo>
                    <a:pt x="4615" y="8518"/>
                  </a:lnTo>
                  <a:lnTo>
                    <a:pt x="4873" y="8228"/>
                  </a:lnTo>
                  <a:lnTo>
                    <a:pt x="5712" y="7421"/>
                  </a:lnTo>
                  <a:lnTo>
                    <a:pt x="6357" y="6808"/>
                  </a:lnTo>
                  <a:lnTo>
                    <a:pt x="7067" y="6195"/>
                  </a:lnTo>
                  <a:lnTo>
                    <a:pt x="7680" y="5776"/>
                  </a:lnTo>
                  <a:lnTo>
                    <a:pt x="7970" y="5582"/>
                  </a:lnTo>
                  <a:lnTo>
                    <a:pt x="8293" y="5421"/>
                  </a:lnTo>
                  <a:close/>
                  <a:moveTo>
                    <a:pt x="3098" y="8905"/>
                  </a:moveTo>
                  <a:lnTo>
                    <a:pt x="3905" y="8938"/>
                  </a:lnTo>
                  <a:lnTo>
                    <a:pt x="4744" y="9002"/>
                  </a:lnTo>
                  <a:lnTo>
                    <a:pt x="5131" y="9035"/>
                  </a:lnTo>
                  <a:lnTo>
                    <a:pt x="5486" y="9067"/>
                  </a:lnTo>
                  <a:lnTo>
                    <a:pt x="5486" y="9551"/>
                  </a:lnTo>
                  <a:lnTo>
                    <a:pt x="5034" y="9519"/>
                  </a:lnTo>
                  <a:lnTo>
                    <a:pt x="4615" y="9519"/>
                  </a:lnTo>
                  <a:lnTo>
                    <a:pt x="3711" y="9454"/>
                  </a:lnTo>
                  <a:lnTo>
                    <a:pt x="2066" y="9422"/>
                  </a:lnTo>
                  <a:lnTo>
                    <a:pt x="2098" y="9228"/>
                  </a:lnTo>
                  <a:lnTo>
                    <a:pt x="2098" y="9196"/>
                  </a:lnTo>
                  <a:lnTo>
                    <a:pt x="2098" y="9067"/>
                  </a:lnTo>
                  <a:lnTo>
                    <a:pt x="2130" y="8970"/>
                  </a:lnTo>
                  <a:lnTo>
                    <a:pt x="2291" y="8938"/>
                  </a:lnTo>
                  <a:lnTo>
                    <a:pt x="2711" y="8905"/>
                  </a:lnTo>
                  <a:close/>
                  <a:moveTo>
                    <a:pt x="2453" y="9680"/>
                  </a:moveTo>
                  <a:lnTo>
                    <a:pt x="3711" y="9777"/>
                  </a:lnTo>
                  <a:lnTo>
                    <a:pt x="4582" y="9809"/>
                  </a:lnTo>
                  <a:lnTo>
                    <a:pt x="5163" y="9809"/>
                  </a:lnTo>
                  <a:lnTo>
                    <a:pt x="5163" y="9841"/>
                  </a:lnTo>
                  <a:lnTo>
                    <a:pt x="5034" y="10454"/>
                  </a:lnTo>
                  <a:lnTo>
                    <a:pt x="4969" y="10745"/>
                  </a:lnTo>
                  <a:lnTo>
                    <a:pt x="4905" y="11067"/>
                  </a:lnTo>
                  <a:lnTo>
                    <a:pt x="4711" y="11680"/>
                  </a:lnTo>
                  <a:lnTo>
                    <a:pt x="4679" y="12003"/>
                  </a:lnTo>
                  <a:lnTo>
                    <a:pt x="4647" y="12068"/>
                  </a:lnTo>
                  <a:lnTo>
                    <a:pt x="4582" y="12068"/>
                  </a:lnTo>
                  <a:lnTo>
                    <a:pt x="4292" y="12100"/>
                  </a:lnTo>
                  <a:lnTo>
                    <a:pt x="3776" y="12132"/>
                  </a:lnTo>
                  <a:lnTo>
                    <a:pt x="2904" y="12132"/>
                  </a:lnTo>
                  <a:lnTo>
                    <a:pt x="2808" y="11487"/>
                  </a:lnTo>
                  <a:lnTo>
                    <a:pt x="2679" y="10841"/>
                  </a:lnTo>
                  <a:lnTo>
                    <a:pt x="2453" y="9680"/>
                  </a:lnTo>
                  <a:close/>
                  <a:moveTo>
                    <a:pt x="1775" y="0"/>
                  </a:moveTo>
                  <a:lnTo>
                    <a:pt x="1711" y="32"/>
                  </a:lnTo>
                  <a:lnTo>
                    <a:pt x="1678" y="97"/>
                  </a:lnTo>
                  <a:lnTo>
                    <a:pt x="1646" y="226"/>
                  </a:lnTo>
                  <a:lnTo>
                    <a:pt x="1614" y="387"/>
                  </a:lnTo>
                  <a:lnTo>
                    <a:pt x="1582" y="742"/>
                  </a:lnTo>
                  <a:lnTo>
                    <a:pt x="1549" y="1065"/>
                  </a:lnTo>
                  <a:lnTo>
                    <a:pt x="1549" y="1420"/>
                  </a:lnTo>
                  <a:lnTo>
                    <a:pt x="1582" y="1807"/>
                  </a:lnTo>
                  <a:lnTo>
                    <a:pt x="1614" y="2226"/>
                  </a:lnTo>
                  <a:lnTo>
                    <a:pt x="1517" y="2033"/>
                  </a:lnTo>
                  <a:lnTo>
                    <a:pt x="1194" y="1646"/>
                  </a:lnTo>
                  <a:lnTo>
                    <a:pt x="904" y="1291"/>
                  </a:lnTo>
                  <a:lnTo>
                    <a:pt x="807" y="1258"/>
                  </a:lnTo>
                  <a:lnTo>
                    <a:pt x="775" y="1258"/>
                  </a:lnTo>
                  <a:lnTo>
                    <a:pt x="710" y="1291"/>
                  </a:lnTo>
                  <a:lnTo>
                    <a:pt x="710" y="1387"/>
                  </a:lnTo>
                  <a:lnTo>
                    <a:pt x="710" y="1742"/>
                  </a:lnTo>
                  <a:lnTo>
                    <a:pt x="775" y="2162"/>
                  </a:lnTo>
                  <a:lnTo>
                    <a:pt x="872" y="2581"/>
                  </a:lnTo>
                  <a:lnTo>
                    <a:pt x="968" y="3001"/>
                  </a:lnTo>
                  <a:lnTo>
                    <a:pt x="1259" y="3807"/>
                  </a:lnTo>
                  <a:lnTo>
                    <a:pt x="1356" y="4195"/>
                  </a:lnTo>
                  <a:lnTo>
                    <a:pt x="1517" y="4614"/>
                  </a:lnTo>
                  <a:lnTo>
                    <a:pt x="1775" y="5356"/>
                  </a:lnTo>
                  <a:lnTo>
                    <a:pt x="2066" y="6066"/>
                  </a:lnTo>
                  <a:lnTo>
                    <a:pt x="2066" y="6066"/>
                  </a:lnTo>
                  <a:lnTo>
                    <a:pt x="1743" y="5582"/>
                  </a:lnTo>
                  <a:lnTo>
                    <a:pt x="1388" y="5130"/>
                  </a:lnTo>
                  <a:lnTo>
                    <a:pt x="1001" y="4679"/>
                  </a:lnTo>
                  <a:lnTo>
                    <a:pt x="581" y="4227"/>
                  </a:lnTo>
                  <a:lnTo>
                    <a:pt x="162" y="3807"/>
                  </a:lnTo>
                  <a:lnTo>
                    <a:pt x="65" y="3807"/>
                  </a:lnTo>
                  <a:lnTo>
                    <a:pt x="0" y="3840"/>
                  </a:lnTo>
                  <a:lnTo>
                    <a:pt x="0" y="3904"/>
                  </a:lnTo>
                  <a:lnTo>
                    <a:pt x="33" y="4259"/>
                  </a:lnTo>
                  <a:lnTo>
                    <a:pt x="130" y="4646"/>
                  </a:lnTo>
                  <a:lnTo>
                    <a:pt x="259" y="5001"/>
                  </a:lnTo>
                  <a:lnTo>
                    <a:pt x="420" y="5324"/>
                  </a:lnTo>
                  <a:lnTo>
                    <a:pt x="581" y="5679"/>
                  </a:lnTo>
                  <a:lnTo>
                    <a:pt x="807" y="6034"/>
                  </a:lnTo>
                  <a:lnTo>
                    <a:pt x="1259" y="6711"/>
                  </a:lnTo>
                  <a:lnTo>
                    <a:pt x="1969" y="7615"/>
                  </a:lnTo>
                  <a:lnTo>
                    <a:pt x="2711" y="8518"/>
                  </a:lnTo>
                  <a:lnTo>
                    <a:pt x="2775" y="8647"/>
                  </a:lnTo>
                  <a:lnTo>
                    <a:pt x="2420" y="8680"/>
                  </a:lnTo>
                  <a:lnTo>
                    <a:pt x="2066" y="8712"/>
                  </a:lnTo>
                  <a:lnTo>
                    <a:pt x="2001" y="8744"/>
                  </a:lnTo>
                  <a:lnTo>
                    <a:pt x="1969" y="8776"/>
                  </a:lnTo>
                  <a:lnTo>
                    <a:pt x="1969" y="8809"/>
                  </a:lnTo>
                  <a:lnTo>
                    <a:pt x="1936" y="8841"/>
                  </a:lnTo>
                  <a:lnTo>
                    <a:pt x="1872" y="9131"/>
                  </a:lnTo>
                  <a:lnTo>
                    <a:pt x="1872" y="9454"/>
                  </a:lnTo>
                  <a:lnTo>
                    <a:pt x="1872" y="9486"/>
                  </a:lnTo>
                  <a:lnTo>
                    <a:pt x="1840" y="9551"/>
                  </a:lnTo>
                  <a:lnTo>
                    <a:pt x="1840" y="9583"/>
                  </a:lnTo>
                  <a:lnTo>
                    <a:pt x="1872" y="9615"/>
                  </a:lnTo>
                  <a:lnTo>
                    <a:pt x="1969" y="9648"/>
                  </a:lnTo>
                  <a:lnTo>
                    <a:pt x="2162" y="9680"/>
                  </a:lnTo>
                  <a:lnTo>
                    <a:pt x="2388" y="10906"/>
                  </a:lnTo>
                  <a:lnTo>
                    <a:pt x="2517" y="11519"/>
                  </a:lnTo>
                  <a:lnTo>
                    <a:pt x="2582" y="11842"/>
                  </a:lnTo>
                  <a:lnTo>
                    <a:pt x="2679" y="12164"/>
                  </a:lnTo>
                  <a:lnTo>
                    <a:pt x="2679" y="12197"/>
                  </a:lnTo>
                  <a:lnTo>
                    <a:pt x="2679" y="12229"/>
                  </a:lnTo>
                  <a:lnTo>
                    <a:pt x="2711" y="12326"/>
                  </a:lnTo>
                  <a:lnTo>
                    <a:pt x="2775" y="12358"/>
                  </a:lnTo>
                  <a:lnTo>
                    <a:pt x="3292" y="12390"/>
                  </a:lnTo>
                  <a:lnTo>
                    <a:pt x="3776" y="12358"/>
                  </a:lnTo>
                  <a:lnTo>
                    <a:pt x="4292" y="12358"/>
                  </a:lnTo>
                  <a:lnTo>
                    <a:pt x="4550" y="12326"/>
                  </a:lnTo>
                  <a:lnTo>
                    <a:pt x="4679" y="12326"/>
                  </a:lnTo>
                  <a:lnTo>
                    <a:pt x="4711" y="12358"/>
                  </a:lnTo>
                  <a:lnTo>
                    <a:pt x="4744" y="12390"/>
                  </a:lnTo>
                  <a:lnTo>
                    <a:pt x="4840" y="12390"/>
                  </a:lnTo>
                  <a:lnTo>
                    <a:pt x="4937" y="12326"/>
                  </a:lnTo>
                  <a:lnTo>
                    <a:pt x="4969" y="12261"/>
                  </a:lnTo>
                  <a:lnTo>
                    <a:pt x="5066" y="12164"/>
                  </a:lnTo>
                  <a:lnTo>
                    <a:pt x="5131" y="11971"/>
                  </a:lnTo>
                  <a:lnTo>
                    <a:pt x="5195" y="11842"/>
                  </a:lnTo>
                  <a:lnTo>
                    <a:pt x="5260" y="11519"/>
                  </a:lnTo>
                  <a:lnTo>
                    <a:pt x="5324" y="11196"/>
                  </a:lnTo>
                  <a:lnTo>
                    <a:pt x="5389" y="10519"/>
                  </a:lnTo>
                  <a:lnTo>
                    <a:pt x="5486" y="9873"/>
                  </a:lnTo>
                  <a:lnTo>
                    <a:pt x="5453" y="9777"/>
                  </a:lnTo>
                  <a:lnTo>
                    <a:pt x="5486" y="9777"/>
                  </a:lnTo>
                  <a:lnTo>
                    <a:pt x="5550" y="9744"/>
                  </a:lnTo>
                  <a:lnTo>
                    <a:pt x="5583" y="9712"/>
                  </a:lnTo>
                  <a:lnTo>
                    <a:pt x="5615" y="9712"/>
                  </a:lnTo>
                  <a:lnTo>
                    <a:pt x="5679" y="9680"/>
                  </a:lnTo>
                  <a:lnTo>
                    <a:pt x="5712" y="9583"/>
                  </a:lnTo>
                  <a:lnTo>
                    <a:pt x="5712" y="8970"/>
                  </a:lnTo>
                  <a:lnTo>
                    <a:pt x="5679" y="8905"/>
                  </a:lnTo>
                  <a:lnTo>
                    <a:pt x="5615" y="8873"/>
                  </a:lnTo>
                  <a:lnTo>
                    <a:pt x="5583" y="8873"/>
                  </a:lnTo>
                  <a:lnTo>
                    <a:pt x="5163" y="8809"/>
                  </a:lnTo>
                  <a:lnTo>
                    <a:pt x="5002" y="8776"/>
                  </a:lnTo>
                  <a:lnTo>
                    <a:pt x="5550" y="8454"/>
                  </a:lnTo>
                  <a:lnTo>
                    <a:pt x="5937" y="8163"/>
                  </a:lnTo>
                  <a:lnTo>
                    <a:pt x="6325" y="7873"/>
                  </a:lnTo>
                  <a:lnTo>
                    <a:pt x="6680" y="7550"/>
                  </a:lnTo>
                  <a:lnTo>
                    <a:pt x="7035" y="7228"/>
                  </a:lnTo>
                  <a:lnTo>
                    <a:pt x="7680" y="6550"/>
                  </a:lnTo>
                  <a:lnTo>
                    <a:pt x="8228" y="5872"/>
                  </a:lnTo>
                  <a:lnTo>
                    <a:pt x="8519" y="5518"/>
                  </a:lnTo>
                  <a:lnTo>
                    <a:pt x="8616" y="5356"/>
                  </a:lnTo>
                  <a:lnTo>
                    <a:pt x="8745" y="5195"/>
                  </a:lnTo>
                  <a:lnTo>
                    <a:pt x="8777" y="5098"/>
                  </a:lnTo>
                  <a:lnTo>
                    <a:pt x="8745" y="5066"/>
                  </a:lnTo>
                  <a:lnTo>
                    <a:pt x="8648" y="5034"/>
                  </a:lnTo>
                  <a:lnTo>
                    <a:pt x="8616" y="5034"/>
                  </a:lnTo>
                  <a:lnTo>
                    <a:pt x="8196" y="5259"/>
                  </a:lnTo>
                  <a:lnTo>
                    <a:pt x="7777" y="5485"/>
                  </a:lnTo>
                  <a:lnTo>
                    <a:pt x="7389" y="5743"/>
                  </a:lnTo>
                  <a:lnTo>
                    <a:pt x="7035" y="6034"/>
                  </a:lnTo>
                  <a:lnTo>
                    <a:pt x="6357" y="6582"/>
                  </a:lnTo>
                  <a:lnTo>
                    <a:pt x="5712" y="7195"/>
                  </a:lnTo>
                  <a:lnTo>
                    <a:pt x="6131" y="6582"/>
                  </a:lnTo>
                  <a:lnTo>
                    <a:pt x="6551" y="5969"/>
                  </a:lnTo>
                  <a:lnTo>
                    <a:pt x="7002" y="5195"/>
                  </a:lnTo>
                  <a:lnTo>
                    <a:pt x="7454" y="4388"/>
                  </a:lnTo>
                  <a:lnTo>
                    <a:pt x="7841" y="3549"/>
                  </a:lnTo>
                  <a:lnTo>
                    <a:pt x="8196" y="2710"/>
                  </a:lnTo>
                  <a:lnTo>
                    <a:pt x="8390" y="2162"/>
                  </a:lnTo>
                  <a:lnTo>
                    <a:pt x="8390" y="2097"/>
                  </a:lnTo>
                  <a:lnTo>
                    <a:pt x="8357" y="2033"/>
                  </a:lnTo>
                  <a:lnTo>
                    <a:pt x="8293" y="2001"/>
                  </a:lnTo>
                  <a:lnTo>
                    <a:pt x="8261" y="2001"/>
                  </a:lnTo>
                  <a:lnTo>
                    <a:pt x="8196" y="2033"/>
                  </a:lnTo>
                  <a:lnTo>
                    <a:pt x="8164" y="2065"/>
                  </a:lnTo>
                  <a:lnTo>
                    <a:pt x="7873" y="2291"/>
                  </a:lnTo>
                  <a:lnTo>
                    <a:pt x="7615" y="2517"/>
                  </a:lnTo>
                  <a:lnTo>
                    <a:pt x="7325" y="2807"/>
                  </a:lnTo>
                  <a:lnTo>
                    <a:pt x="7067" y="3098"/>
                  </a:lnTo>
                  <a:lnTo>
                    <a:pt x="6583" y="3743"/>
                  </a:lnTo>
                  <a:lnTo>
                    <a:pt x="6163" y="4420"/>
                  </a:lnTo>
                  <a:lnTo>
                    <a:pt x="5937" y="4775"/>
                  </a:lnTo>
                  <a:lnTo>
                    <a:pt x="6228" y="3904"/>
                  </a:lnTo>
                  <a:lnTo>
                    <a:pt x="6518" y="3033"/>
                  </a:lnTo>
                  <a:lnTo>
                    <a:pt x="6615" y="2517"/>
                  </a:lnTo>
                  <a:lnTo>
                    <a:pt x="6744" y="2033"/>
                  </a:lnTo>
                  <a:lnTo>
                    <a:pt x="6809" y="1549"/>
                  </a:lnTo>
                  <a:lnTo>
                    <a:pt x="6841" y="1033"/>
                  </a:lnTo>
                  <a:lnTo>
                    <a:pt x="6841" y="581"/>
                  </a:lnTo>
                  <a:lnTo>
                    <a:pt x="6809" y="484"/>
                  </a:lnTo>
                  <a:lnTo>
                    <a:pt x="6744" y="452"/>
                  </a:lnTo>
                  <a:lnTo>
                    <a:pt x="6647" y="452"/>
                  </a:lnTo>
                  <a:lnTo>
                    <a:pt x="6615" y="516"/>
                  </a:lnTo>
                  <a:lnTo>
                    <a:pt x="6486" y="710"/>
                  </a:lnTo>
                  <a:lnTo>
                    <a:pt x="6325" y="903"/>
                  </a:lnTo>
                  <a:lnTo>
                    <a:pt x="6099" y="1323"/>
                  </a:lnTo>
                  <a:lnTo>
                    <a:pt x="5841" y="1775"/>
                  </a:lnTo>
                  <a:lnTo>
                    <a:pt x="5647" y="2194"/>
                  </a:lnTo>
                  <a:lnTo>
                    <a:pt x="5421" y="2710"/>
                  </a:lnTo>
                  <a:lnTo>
                    <a:pt x="5228" y="3194"/>
                  </a:lnTo>
                  <a:lnTo>
                    <a:pt x="5324" y="2614"/>
                  </a:lnTo>
                  <a:lnTo>
                    <a:pt x="5357" y="1871"/>
                  </a:lnTo>
                  <a:lnTo>
                    <a:pt x="5357" y="1484"/>
                  </a:lnTo>
                  <a:lnTo>
                    <a:pt x="5324" y="1129"/>
                  </a:lnTo>
                  <a:lnTo>
                    <a:pt x="5324" y="871"/>
                  </a:lnTo>
                  <a:lnTo>
                    <a:pt x="5260" y="678"/>
                  </a:lnTo>
                  <a:lnTo>
                    <a:pt x="5260" y="613"/>
                  </a:lnTo>
                  <a:lnTo>
                    <a:pt x="5163" y="613"/>
                  </a:lnTo>
                  <a:lnTo>
                    <a:pt x="5099" y="678"/>
                  </a:lnTo>
                  <a:lnTo>
                    <a:pt x="4969" y="968"/>
                  </a:lnTo>
                  <a:lnTo>
                    <a:pt x="4840" y="1323"/>
                  </a:lnTo>
                  <a:lnTo>
                    <a:pt x="4582" y="2001"/>
                  </a:lnTo>
                  <a:lnTo>
                    <a:pt x="4389" y="2678"/>
                  </a:lnTo>
                  <a:lnTo>
                    <a:pt x="4260" y="3388"/>
                  </a:lnTo>
                  <a:lnTo>
                    <a:pt x="4195" y="2936"/>
                  </a:lnTo>
                  <a:lnTo>
                    <a:pt x="4131" y="2549"/>
                  </a:lnTo>
                  <a:lnTo>
                    <a:pt x="4034" y="2162"/>
                  </a:lnTo>
                  <a:lnTo>
                    <a:pt x="3937" y="1775"/>
                  </a:lnTo>
                  <a:lnTo>
                    <a:pt x="3808" y="1387"/>
                  </a:lnTo>
                  <a:lnTo>
                    <a:pt x="3647" y="1033"/>
                  </a:lnTo>
                  <a:lnTo>
                    <a:pt x="3582" y="871"/>
                  </a:lnTo>
                  <a:lnTo>
                    <a:pt x="3550" y="807"/>
                  </a:lnTo>
                  <a:lnTo>
                    <a:pt x="3517" y="774"/>
                  </a:lnTo>
                  <a:lnTo>
                    <a:pt x="3453" y="742"/>
                  </a:lnTo>
                  <a:lnTo>
                    <a:pt x="3356" y="742"/>
                  </a:lnTo>
                  <a:lnTo>
                    <a:pt x="3324" y="774"/>
                  </a:lnTo>
                  <a:lnTo>
                    <a:pt x="3195" y="1065"/>
                  </a:lnTo>
                  <a:lnTo>
                    <a:pt x="3098" y="1355"/>
                  </a:lnTo>
                  <a:lnTo>
                    <a:pt x="3033" y="1678"/>
                  </a:lnTo>
                  <a:lnTo>
                    <a:pt x="2969" y="2001"/>
                  </a:lnTo>
                  <a:lnTo>
                    <a:pt x="2937" y="2614"/>
                  </a:lnTo>
                  <a:lnTo>
                    <a:pt x="2679" y="1871"/>
                  </a:lnTo>
                  <a:lnTo>
                    <a:pt x="2388" y="1162"/>
                  </a:lnTo>
                  <a:lnTo>
                    <a:pt x="2130" y="613"/>
                  </a:lnTo>
                  <a:lnTo>
                    <a:pt x="2001" y="323"/>
                  </a:lnTo>
                  <a:lnTo>
                    <a:pt x="1872" y="65"/>
                  </a:lnTo>
                  <a:lnTo>
                    <a:pt x="1840" y="32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 flipH="1">
            <a:off x="-2046055" y="4513500"/>
            <a:ext cx="4539588" cy="726027"/>
            <a:chOff x="6719132" y="4782700"/>
            <a:chExt cx="4539588" cy="726027"/>
          </a:xfrm>
        </p:grpSpPr>
        <p:sp>
          <p:nvSpPr>
            <p:cNvPr id="431" name="Google Shape;431;p15"/>
            <p:cNvSpPr/>
            <p:nvPr/>
          </p:nvSpPr>
          <p:spPr>
            <a:xfrm flipH="1">
              <a:off x="6746703" y="4791890"/>
              <a:ext cx="4512017" cy="150143"/>
            </a:xfrm>
            <a:custGeom>
              <a:rect b="b" l="l" r="r" t="t"/>
              <a:pathLst>
                <a:path extrusionOk="0" h="2761" w="82972">
                  <a:moveTo>
                    <a:pt x="57" y="1"/>
                  </a:moveTo>
                  <a:lnTo>
                    <a:pt x="1" y="1578"/>
                  </a:lnTo>
                  <a:lnTo>
                    <a:pt x="1860" y="2761"/>
                  </a:lnTo>
                  <a:lnTo>
                    <a:pt x="78521" y="2761"/>
                  </a:lnTo>
                  <a:lnTo>
                    <a:pt x="82971" y="1578"/>
                  </a:lnTo>
                  <a:lnTo>
                    <a:pt x="829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flipH="1">
              <a:off x="6719132" y="4782700"/>
              <a:ext cx="4530398" cy="726027"/>
            </a:xfrm>
            <a:custGeom>
              <a:rect b="b" l="l" r="r" t="t"/>
              <a:pathLst>
                <a:path extrusionOk="0" h="13351" w="83310">
                  <a:moveTo>
                    <a:pt x="82859" y="451"/>
                  </a:moveTo>
                  <a:lnTo>
                    <a:pt x="82859" y="1071"/>
                  </a:lnTo>
                  <a:lnTo>
                    <a:pt x="82859" y="1634"/>
                  </a:lnTo>
                  <a:lnTo>
                    <a:pt x="80606" y="1634"/>
                  </a:lnTo>
                  <a:lnTo>
                    <a:pt x="79817" y="1578"/>
                  </a:lnTo>
                  <a:lnTo>
                    <a:pt x="39768" y="1578"/>
                  </a:lnTo>
                  <a:lnTo>
                    <a:pt x="32051" y="1634"/>
                  </a:lnTo>
                  <a:lnTo>
                    <a:pt x="18026" y="1634"/>
                  </a:lnTo>
                  <a:lnTo>
                    <a:pt x="11830" y="1578"/>
                  </a:lnTo>
                  <a:lnTo>
                    <a:pt x="282" y="1578"/>
                  </a:lnTo>
                  <a:lnTo>
                    <a:pt x="339" y="1071"/>
                  </a:lnTo>
                  <a:lnTo>
                    <a:pt x="339" y="733"/>
                  </a:lnTo>
                  <a:lnTo>
                    <a:pt x="339" y="564"/>
                  </a:lnTo>
                  <a:lnTo>
                    <a:pt x="339" y="508"/>
                  </a:lnTo>
                  <a:lnTo>
                    <a:pt x="395" y="451"/>
                  </a:lnTo>
                  <a:lnTo>
                    <a:pt x="508" y="451"/>
                  </a:lnTo>
                  <a:lnTo>
                    <a:pt x="620" y="508"/>
                  </a:lnTo>
                  <a:lnTo>
                    <a:pt x="677" y="451"/>
                  </a:lnTo>
                  <a:lnTo>
                    <a:pt x="1071" y="508"/>
                  </a:lnTo>
                  <a:lnTo>
                    <a:pt x="18251" y="508"/>
                  </a:lnTo>
                  <a:lnTo>
                    <a:pt x="21800" y="451"/>
                  </a:lnTo>
                  <a:lnTo>
                    <a:pt x="36783" y="451"/>
                  </a:lnTo>
                  <a:lnTo>
                    <a:pt x="44781" y="508"/>
                  </a:lnTo>
                  <a:lnTo>
                    <a:pt x="75085" y="508"/>
                  </a:lnTo>
                  <a:lnTo>
                    <a:pt x="82126" y="451"/>
                  </a:lnTo>
                  <a:close/>
                  <a:moveTo>
                    <a:pt x="81788" y="1972"/>
                  </a:moveTo>
                  <a:lnTo>
                    <a:pt x="80718" y="2254"/>
                  </a:lnTo>
                  <a:lnTo>
                    <a:pt x="79648" y="2535"/>
                  </a:lnTo>
                  <a:lnTo>
                    <a:pt x="78859" y="2761"/>
                  </a:lnTo>
                  <a:lnTo>
                    <a:pt x="78747" y="2704"/>
                  </a:lnTo>
                  <a:lnTo>
                    <a:pt x="7943" y="2704"/>
                  </a:lnTo>
                  <a:lnTo>
                    <a:pt x="5690" y="2648"/>
                  </a:lnTo>
                  <a:lnTo>
                    <a:pt x="5070" y="2648"/>
                  </a:lnTo>
                  <a:lnTo>
                    <a:pt x="3718" y="2704"/>
                  </a:lnTo>
                  <a:lnTo>
                    <a:pt x="2029" y="2704"/>
                  </a:lnTo>
                  <a:lnTo>
                    <a:pt x="1691" y="2535"/>
                  </a:lnTo>
                  <a:lnTo>
                    <a:pt x="1353" y="2366"/>
                  </a:lnTo>
                  <a:lnTo>
                    <a:pt x="733" y="1972"/>
                  </a:lnTo>
                  <a:close/>
                  <a:moveTo>
                    <a:pt x="1691" y="1"/>
                  </a:moveTo>
                  <a:lnTo>
                    <a:pt x="1691" y="57"/>
                  </a:lnTo>
                  <a:lnTo>
                    <a:pt x="113" y="57"/>
                  </a:lnTo>
                  <a:lnTo>
                    <a:pt x="57" y="113"/>
                  </a:lnTo>
                  <a:lnTo>
                    <a:pt x="1" y="282"/>
                  </a:lnTo>
                  <a:lnTo>
                    <a:pt x="57" y="395"/>
                  </a:lnTo>
                  <a:lnTo>
                    <a:pt x="1" y="451"/>
                  </a:lnTo>
                  <a:lnTo>
                    <a:pt x="1" y="620"/>
                  </a:lnTo>
                  <a:lnTo>
                    <a:pt x="1" y="958"/>
                  </a:lnTo>
                  <a:lnTo>
                    <a:pt x="1" y="1522"/>
                  </a:lnTo>
                  <a:lnTo>
                    <a:pt x="1" y="1747"/>
                  </a:lnTo>
                  <a:lnTo>
                    <a:pt x="1" y="1803"/>
                  </a:lnTo>
                  <a:lnTo>
                    <a:pt x="57" y="1916"/>
                  </a:lnTo>
                  <a:lnTo>
                    <a:pt x="170" y="1972"/>
                  </a:lnTo>
                  <a:lnTo>
                    <a:pt x="226" y="1972"/>
                  </a:lnTo>
                  <a:lnTo>
                    <a:pt x="1015" y="2479"/>
                  </a:lnTo>
                  <a:lnTo>
                    <a:pt x="1634" y="2873"/>
                  </a:lnTo>
                  <a:lnTo>
                    <a:pt x="1634" y="3099"/>
                  </a:lnTo>
                  <a:lnTo>
                    <a:pt x="3887" y="3099"/>
                  </a:lnTo>
                  <a:lnTo>
                    <a:pt x="5408" y="3155"/>
                  </a:lnTo>
                  <a:lnTo>
                    <a:pt x="6816" y="3099"/>
                  </a:lnTo>
                  <a:lnTo>
                    <a:pt x="78296" y="3099"/>
                  </a:lnTo>
                  <a:lnTo>
                    <a:pt x="78296" y="9858"/>
                  </a:lnTo>
                  <a:lnTo>
                    <a:pt x="78352" y="13294"/>
                  </a:lnTo>
                  <a:lnTo>
                    <a:pt x="78803" y="13350"/>
                  </a:lnTo>
                  <a:lnTo>
                    <a:pt x="78803" y="12224"/>
                  </a:lnTo>
                  <a:lnTo>
                    <a:pt x="78803" y="5408"/>
                  </a:lnTo>
                  <a:lnTo>
                    <a:pt x="78803" y="3099"/>
                  </a:lnTo>
                  <a:lnTo>
                    <a:pt x="78859" y="3042"/>
                  </a:lnTo>
                  <a:lnTo>
                    <a:pt x="79197" y="2986"/>
                  </a:lnTo>
                  <a:lnTo>
                    <a:pt x="81056" y="2592"/>
                  </a:lnTo>
                  <a:lnTo>
                    <a:pt x="82070" y="2366"/>
                  </a:lnTo>
                  <a:lnTo>
                    <a:pt x="82521" y="2197"/>
                  </a:lnTo>
                  <a:lnTo>
                    <a:pt x="82859" y="2028"/>
                  </a:lnTo>
                  <a:lnTo>
                    <a:pt x="82859" y="7999"/>
                  </a:lnTo>
                  <a:lnTo>
                    <a:pt x="82915" y="13350"/>
                  </a:lnTo>
                  <a:lnTo>
                    <a:pt x="83253" y="13350"/>
                  </a:lnTo>
                  <a:lnTo>
                    <a:pt x="83253" y="12731"/>
                  </a:lnTo>
                  <a:lnTo>
                    <a:pt x="83309" y="5802"/>
                  </a:lnTo>
                  <a:lnTo>
                    <a:pt x="83309" y="113"/>
                  </a:lnTo>
                  <a:lnTo>
                    <a:pt x="82859" y="57"/>
                  </a:lnTo>
                  <a:lnTo>
                    <a:pt x="78803" y="57"/>
                  </a:lnTo>
                  <a:lnTo>
                    <a:pt x="78803" y="1"/>
                  </a:lnTo>
                  <a:lnTo>
                    <a:pt x="78296" y="1"/>
                  </a:lnTo>
                  <a:lnTo>
                    <a:pt x="78296" y="57"/>
                  </a:lnTo>
                  <a:lnTo>
                    <a:pt x="2085" y="57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7336769" y="-538754"/>
            <a:ext cx="1478368" cy="1755416"/>
            <a:chOff x="11691394" y="-538754"/>
            <a:chExt cx="1478368" cy="1755416"/>
          </a:xfrm>
        </p:grpSpPr>
        <p:sp>
          <p:nvSpPr>
            <p:cNvPr id="434" name="Google Shape;434;p15"/>
            <p:cNvSpPr/>
            <p:nvPr/>
          </p:nvSpPr>
          <p:spPr>
            <a:xfrm flipH="1">
              <a:off x="12474141" y="305959"/>
              <a:ext cx="236397" cy="240300"/>
            </a:xfrm>
            <a:custGeom>
              <a:rect b="b" l="l" r="r" t="t"/>
              <a:pathLst>
                <a:path extrusionOk="0" h="4002" w="3937">
                  <a:moveTo>
                    <a:pt x="2388" y="1"/>
                  </a:moveTo>
                  <a:lnTo>
                    <a:pt x="1904" y="65"/>
                  </a:lnTo>
                  <a:lnTo>
                    <a:pt x="1226" y="162"/>
                  </a:lnTo>
                  <a:lnTo>
                    <a:pt x="1000" y="195"/>
                  </a:lnTo>
                  <a:lnTo>
                    <a:pt x="129" y="291"/>
                  </a:lnTo>
                  <a:lnTo>
                    <a:pt x="65" y="324"/>
                  </a:lnTo>
                  <a:lnTo>
                    <a:pt x="32" y="388"/>
                  </a:lnTo>
                  <a:lnTo>
                    <a:pt x="0" y="420"/>
                  </a:lnTo>
                  <a:lnTo>
                    <a:pt x="0" y="485"/>
                  </a:lnTo>
                  <a:lnTo>
                    <a:pt x="65" y="1066"/>
                  </a:lnTo>
                  <a:lnTo>
                    <a:pt x="65" y="1711"/>
                  </a:lnTo>
                  <a:lnTo>
                    <a:pt x="65" y="1743"/>
                  </a:lnTo>
                  <a:lnTo>
                    <a:pt x="65" y="2744"/>
                  </a:lnTo>
                  <a:lnTo>
                    <a:pt x="32" y="3260"/>
                  </a:lnTo>
                  <a:lnTo>
                    <a:pt x="32" y="3389"/>
                  </a:lnTo>
                  <a:lnTo>
                    <a:pt x="0" y="3808"/>
                  </a:lnTo>
                  <a:lnTo>
                    <a:pt x="0" y="3841"/>
                  </a:lnTo>
                  <a:lnTo>
                    <a:pt x="0" y="3873"/>
                  </a:lnTo>
                  <a:lnTo>
                    <a:pt x="0" y="3970"/>
                  </a:lnTo>
                  <a:lnTo>
                    <a:pt x="32" y="3970"/>
                  </a:lnTo>
                  <a:lnTo>
                    <a:pt x="97" y="4002"/>
                  </a:lnTo>
                  <a:lnTo>
                    <a:pt x="1065" y="3970"/>
                  </a:lnTo>
                  <a:lnTo>
                    <a:pt x="1355" y="3970"/>
                  </a:lnTo>
                  <a:lnTo>
                    <a:pt x="2065" y="3937"/>
                  </a:lnTo>
                  <a:lnTo>
                    <a:pt x="2936" y="3937"/>
                  </a:lnTo>
                  <a:lnTo>
                    <a:pt x="3130" y="3970"/>
                  </a:lnTo>
                  <a:lnTo>
                    <a:pt x="3453" y="3970"/>
                  </a:lnTo>
                  <a:lnTo>
                    <a:pt x="3743" y="3937"/>
                  </a:lnTo>
                  <a:lnTo>
                    <a:pt x="3807" y="3905"/>
                  </a:lnTo>
                  <a:lnTo>
                    <a:pt x="3872" y="3808"/>
                  </a:lnTo>
                  <a:lnTo>
                    <a:pt x="3904" y="3712"/>
                  </a:lnTo>
                  <a:lnTo>
                    <a:pt x="3937" y="3389"/>
                  </a:lnTo>
                  <a:lnTo>
                    <a:pt x="3937" y="3357"/>
                  </a:lnTo>
                  <a:lnTo>
                    <a:pt x="3937" y="2969"/>
                  </a:lnTo>
                  <a:lnTo>
                    <a:pt x="3937" y="2195"/>
                  </a:lnTo>
                  <a:lnTo>
                    <a:pt x="3937" y="1647"/>
                  </a:lnTo>
                  <a:lnTo>
                    <a:pt x="3904" y="614"/>
                  </a:lnTo>
                  <a:lnTo>
                    <a:pt x="3904" y="259"/>
                  </a:lnTo>
                  <a:lnTo>
                    <a:pt x="3904" y="195"/>
                  </a:lnTo>
                  <a:lnTo>
                    <a:pt x="3872" y="162"/>
                  </a:lnTo>
                  <a:lnTo>
                    <a:pt x="3840" y="130"/>
                  </a:lnTo>
                  <a:lnTo>
                    <a:pt x="3775" y="98"/>
                  </a:lnTo>
                  <a:lnTo>
                    <a:pt x="3678" y="130"/>
                  </a:lnTo>
                  <a:lnTo>
                    <a:pt x="3453" y="65"/>
                  </a:lnTo>
                  <a:lnTo>
                    <a:pt x="3259" y="33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flipH="1">
              <a:off x="11912300" y="-395366"/>
              <a:ext cx="992003" cy="1315586"/>
            </a:xfrm>
            <a:custGeom>
              <a:rect b="b" l="l" r="r" t="t"/>
              <a:pathLst>
                <a:path extrusionOk="0" h="21910" w="16521">
                  <a:moveTo>
                    <a:pt x="3227" y="1582"/>
                  </a:moveTo>
                  <a:lnTo>
                    <a:pt x="3195" y="1614"/>
                  </a:lnTo>
                  <a:lnTo>
                    <a:pt x="3130" y="1646"/>
                  </a:lnTo>
                  <a:lnTo>
                    <a:pt x="3130" y="1743"/>
                  </a:lnTo>
                  <a:lnTo>
                    <a:pt x="3356" y="3614"/>
                  </a:lnTo>
                  <a:lnTo>
                    <a:pt x="3517" y="4550"/>
                  </a:lnTo>
                  <a:lnTo>
                    <a:pt x="3711" y="5486"/>
                  </a:lnTo>
                  <a:lnTo>
                    <a:pt x="3905" y="6422"/>
                  </a:lnTo>
                  <a:lnTo>
                    <a:pt x="4163" y="7325"/>
                  </a:lnTo>
                  <a:lnTo>
                    <a:pt x="4453" y="8228"/>
                  </a:lnTo>
                  <a:lnTo>
                    <a:pt x="4776" y="9132"/>
                  </a:lnTo>
                  <a:lnTo>
                    <a:pt x="4969" y="9648"/>
                  </a:lnTo>
                  <a:lnTo>
                    <a:pt x="5034" y="9680"/>
                  </a:lnTo>
                  <a:lnTo>
                    <a:pt x="5066" y="9680"/>
                  </a:lnTo>
                  <a:lnTo>
                    <a:pt x="5131" y="9648"/>
                  </a:lnTo>
                  <a:lnTo>
                    <a:pt x="5131" y="9584"/>
                  </a:lnTo>
                  <a:lnTo>
                    <a:pt x="4937" y="9035"/>
                  </a:lnTo>
                  <a:lnTo>
                    <a:pt x="4744" y="8519"/>
                  </a:lnTo>
                  <a:lnTo>
                    <a:pt x="4453" y="7648"/>
                  </a:lnTo>
                  <a:lnTo>
                    <a:pt x="4227" y="6712"/>
                  </a:lnTo>
                  <a:lnTo>
                    <a:pt x="4001" y="5808"/>
                  </a:lnTo>
                  <a:lnTo>
                    <a:pt x="3808" y="4873"/>
                  </a:lnTo>
                  <a:lnTo>
                    <a:pt x="3550" y="3292"/>
                  </a:lnTo>
                  <a:lnTo>
                    <a:pt x="3356" y="1678"/>
                  </a:lnTo>
                  <a:lnTo>
                    <a:pt x="3324" y="1646"/>
                  </a:lnTo>
                  <a:lnTo>
                    <a:pt x="3292" y="1614"/>
                  </a:lnTo>
                  <a:lnTo>
                    <a:pt x="3227" y="1582"/>
                  </a:lnTo>
                  <a:close/>
                  <a:moveTo>
                    <a:pt x="33" y="1"/>
                  </a:moveTo>
                  <a:lnTo>
                    <a:pt x="0" y="33"/>
                  </a:lnTo>
                  <a:lnTo>
                    <a:pt x="0" y="97"/>
                  </a:lnTo>
                  <a:lnTo>
                    <a:pt x="129" y="420"/>
                  </a:lnTo>
                  <a:lnTo>
                    <a:pt x="291" y="904"/>
                  </a:lnTo>
                  <a:lnTo>
                    <a:pt x="420" y="1388"/>
                  </a:lnTo>
                  <a:lnTo>
                    <a:pt x="646" y="2356"/>
                  </a:lnTo>
                  <a:lnTo>
                    <a:pt x="1033" y="4357"/>
                  </a:lnTo>
                  <a:lnTo>
                    <a:pt x="1259" y="5324"/>
                  </a:lnTo>
                  <a:lnTo>
                    <a:pt x="1388" y="5808"/>
                  </a:lnTo>
                  <a:lnTo>
                    <a:pt x="1549" y="6292"/>
                  </a:lnTo>
                  <a:lnTo>
                    <a:pt x="1711" y="6744"/>
                  </a:lnTo>
                  <a:lnTo>
                    <a:pt x="1904" y="7196"/>
                  </a:lnTo>
                  <a:lnTo>
                    <a:pt x="2291" y="8099"/>
                  </a:lnTo>
                  <a:lnTo>
                    <a:pt x="2775" y="8938"/>
                  </a:lnTo>
                  <a:lnTo>
                    <a:pt x="3259" y="9745"/>
                  </a:lnTo>
                  <a:lnTo>
                    <a:pt x="3840" y="10487"/>
                  </a:lnTo>
                  <a:lnTo>
                    <a:pt x="4130" y="10874"/>
                  </a:lnTo>
                  <a:lnTo>
                    <a:pt x="4485" y="11229"/>
                  </a:lnTo>
                  <a:lnTo>
                    <a:pt x="4550" y="11261"/>
                  </a:lnTo>
                  <a:lnTo>
                    <a:pt x="4614" y="11229"/>
                  </a:lnTo>
                  <a:lnTo>
                    <a:pt x="4647" y="11165"/>
                  </a:lnTo>
                  <a:lnTo>
                    <a:pt x="4614" y="11100"/>
                  </a:lnTo>
                  <a:lnTo>
                    <a:pt x="4066" y="10358"/>
                  </a:lnTo>
                  <a:lnTo>
                    <a:pt x="3517" y="9616"/>
                  </a:lnTo>
                  <a:lnTo>
                    <a:pt x="3001" y="8809"/>
                  </a:lnTo>
                  <a:lnTo>
                    <a:pt x="2549" y="7970"/>
                  </a:lnTo>
                  <a:lnTo>
                    <a:pt x="2130" y="7099"/>
                  </a:lnTo>
                  <a:lnTo>
                    <a:pt x="1775" y="6196"/>
                  </a:lnTo>
                  <a:lnTo>
                    <a:pt x="1743" y="6099"/>
                  </a:lnTo>
                  <a:lnTo>
                    <a:pt x="1581" y="5615"/>
                  </a:lnTo>
                  <a:lnTo>
                    <a:pt x="1452" y="5131"/>
                  </a:lnTo>
                  <a:lnTo>
                    <a:pt x="1227" y="4163"/>
                  </a:lnTo>
                  <a:lnTo>
                    <a:pt x="807" y="2195"/>
                  </a:lnTo>
                  <a:lnTo>
                    <a:pt x="517" y="1098"/>
                  </a:lnTo>
                  <a:lnTo>
                    <a:pt x="355" y="549"/>
                  </a:lnTo>
                  <a:lnTo>
                    <a:pt x="162" y="33"/>
                  </a:lnTo>
                  <a:lnTo>
                    <a:pt x="129" y="1"/>
                  </a:lnTo>
                  <a:close/>
                  <a:moveTo>
                    <a:pt x="6034" y="10713"/>
                  </a:moveTo>
                  <a:lnTo>
                    <a:pt x="5776" y="11100"/>
                  </a:lnTo>
                  <a:lnTo>
                    <a:pt x="5453" y="11294"/>
                  </a:lnTo>
                  <a:lnTo>
                    <a:pt x="5582" y="11132"/>
                  </a:lnTo>
                  <a:lnTo>
                    <a:pt x="5808" y="10907"/>
                  </a:lnTo>
                  <a:lnTo>
                    <a:pt x="6034" y="10713"/>
                  </a:lnTo>
                  <a:close/>
                  <a:moveTo>
                    <a:pt x="5421" y="11487"/>
                  </a:moveTo>
                  <a:lnTo>
                    <a:pt x="5421" y="11520"/>
                  </a:lnTo>
                  <a:lnTo>
                    <a:pt x="5324" y="11520"/>
                  </a:lnTo>
                  <a:lnTo>
                    <a:pt x="5389" y="11487"/>
                  </a:lnTo>
                  <a:close/>
                  <a:moveTo>
                    <a:pt x="5905" y="11520"/>
                  </a:moveTo>
                  <a:lnTo>
                    <a:pt x="5937" y="11584"/>
                  </a:lnTo>
                  <a:lnTo>
                    <a:pt x="5937" y="11584"/>
                  </a:lnTo>
                  <a:lnTo>
                    <a:pt x="5615" y="11552"/>
                  </a:lnTo>
                  <a:lnTo>
                    <a:pt x="5582" y="11520"/>
                  </a:lnTo>
                  <a:close/>
                  <a:moveTo>
                    <a:pt x="5260" y="11616"/>
                  </a:moveTo>
                  <a:lnTo>
                    <a:pt x="5582" y="11649"/>
                  </a:lnTo>
                  <a:lnTo>
                    <a:pt x="5873" y="11681"/>
                  </a:lnTo>
                  <a:lnTo>
                    <a:pt x="5260" y="11681"/>
                  </a:lnTo>
                  <a:lnTo>
                    <a:pt x="5260" y="11616"/>
                  </a:lnTo>
                  <a:close/>
                  <a:moveTo>
                    <a:pt x="12668" y="14507"/>
                  </a:moveTo>
                  <a:lnTo>
                    <a:pt x="12681" y="14520"/>
                  </a:lnTo>
                  <a:lnTo>
                    <a:pt x="12668" y="14507"/>
                  </a:lnTo>
                  <a:close/>
                  <a:moveTo>
                    <a:pt x="12681" y="14520"/>
                  </a:moveTo>
                  <a:lnTo>
                    <a:pt x="12681" y="14520"/>
                  </a:lnTo>
                  <a:lnTo>
                    <a:pt x="12681" y="14520"/>
                  </a:lnTo>
                  <a:close/>
                  <a:moveTo>
                    <a:pt x="10100" y="2872"/>
                  </a:moveTo>
                  <a:lnTo>
                    <a:pt x="10035" y="2905"/>
                  </a:lnTo>
                  <a:lnTo>
                    <a:pt x="10003" y="2905"/>
                  </a:lnTo>
                  <a:lnTo>
                    <a:pt x="9745" y="3130"/>
                  </a:lnTo>
                  <a:lnTo>
                    <a:pt x="9487" y="3356"/>
                  </a:lnTo>
                  <a:lnTo>
                    <a:pt x="9229" y="3614"/>
                  </a:lnTo>
                  <a:lnTo>
                    <a:pt x="9003" y="3905"/>
                  </a:lnTo>
                  <a:lnTo>
                    <a:pt x="8551" y="4486"/>
                  </a:lnTo>
                  <a:lnTo>
                    <a:pt x="8164" y="5131"/>
                  </a:lnTo>
                  <a:lnTo>
                    <a:pt x="7454" y="6357"/>
                  </a:lnTo>
                  <a:lnTo>
                    <a:pt x="6712" y="7680"/>
                  </a:lnTo>
                  <a:lnTo>
                    <a:pt x="6325" y="8390"/>
                  </a:lnTo>
                  <a:lnTo>
                    <a:pt x="5970" y="9100"/>
                  </a:lnTo>
                  <a:lnTo>
                    <a:pt x="5744" y="9648"/>
                  </a:lnTo>
                  <a:lnTo>
                    <a:pt x="5518" y="10229"/>
                  </a:lnTo>
                  <a:lnTo>
                    <a:pt x="5357" y="10616"/>
                  </a:lnTo>
                  <a:lnTo>
                    <a:pt x="5195" y="11132"/>
                  </a:lnTo>
                  <a:lnTo>
                    <a:pt x="5098" y="11520"/>
                  </a:lnTo>
                  <a:lnTo>
                    <a:pt x="5034" y="11552"/>
                  </a:lnTo>
                  <a:lnTo>
                    <a:pt x="5034" y="11584"/>
                  </a:lnTo>
                  <a:lnTo>
                    <a:pt x="5034" y="11649"/>
                  </a:lnTo>
                  <a:lnTo>
                    <a:pt x="5066" y="11649"/>
                  </a:lnTo>
                  <a:lnTo>
                    <a:pt x="5066" y="11713"/>
                  </a:lnTo>
                  <a:lnTo>
                    <a:pt x="4905" y="11713"/>
                  </a:lnTo>
                  <a:lnTo>
                    <a:pt x="4905" y="11326"/>
                  </a:lnTo>
                  <a:lnTo>
                    <a:pt x="4905" y="11100"/>
                  </a:lnTo>
                  <a:lnTo>
                    <a:pt x="4873" y="10874"/>
                  </a:lnTo>
                  <a:lnTo>
                    <a:pt x="4808" y="10390"/>
                  </a:lnTo>
                  <a:lnTo>
                    <a:pt x="4711" y="9939"/>
                  </a:lnTo>
                  <a:lnTo>
                    <a:pt x="4647" y="9874"/>
                  </a:lnTo>
                  <a:lnTo>
                    <a:pt x="4582" y="9842"/>
                  </a:lnTo>
                  <a:lnTo>
                    <a:pt x="4550" y="9842"/>
                  </a:lnTo>
                  <a:lnTo>
                    <a:pt x="4485" y="9906"/>
                  </a:lnTo>
                  <a:lnTo>
                    <a:pt x="4453" y="9971"/>
                  </a:lnTo>
                  <a:lnTo>
                    <a:pt x="4453" y="10003"/>
                  </a:lnTo>
                  <a:lnTo>
                    <a:pt x="4582" y="10616"/>
                  </a:lnTo>
                  <a:lnTo>
                    <a:pt x="4679" y="11197"/>
                  </a:lnTo>
                  <a:lnTo>
                    <a:pt x="4711" y="11713"/>
                  </a:lnTo>
                  <a:lnTo>
                    <a:pt x="4034" y="11778"/>
                  </a:lnTo>
                  <a:lnTo>
                    <a:pt x="3356" y="11875"/>
                  </a:lnTo>
                  <a:lnTo>
                    <a:pt x="3066" y="11907"/>
                  </a:lnTo>
                  <a:lnTo>
                    <a:pt x="3033" y="11939"/>
                  </a:lnTo>
                  <a:lnTo>
                    <a:pt x="2937" y="11971"/>
                  </a:lnTo>
                  <a:lnTo>
                    <a:pt x="2937" y="12068"/>
                  </a:lnTo>
                  <a:lnTo>
                    <a:pt x="3001" y="12455"/>
                  </a:lnTo>
                  <a:lnTo>
                    <a:pt x="3033" y="12843"/>
                  </a:lnTo>
                  <a:lnTo>
                    <a:pt x="3066" y="13230"/>
                  </a:lnTo>
                  <a:lnTo>
                    <a:pt x="3033" y="14004"/>
                  </a:lnTo>
                  <a:lnTo>
                    <a:pt x="2969" y="14811"/>
                  </a:lnTo>
                  <a:lnTo>
                    <a:pt x="2969" y="15198"/>
                  </a:lnTo>
                  <a:lnTo>
                    <a:pt x="2969" y="15585"/>
                  </a:lnTo>
                  <a:lnTo>
                    <a:pt x="3001" y="15650"/>
                  </a:lnTo>
                  <a:lnTo>
                    <a:pt x="3098" y="15682"/>
                  </a:lnTo>
                  <a:lnTo>
                    <a:pt x="3162" y="15650"/>
                  </a:lnTo>
                  <a:lnTo>
                    <a:pt x="3195" y="15585"/>
                  </a:lnTo>
                  <a:lnTo>
                    <a:pt x="3259" y="15166"/>
                  </a:lnTo>
                  <a:lnTo>
                    <a:pt x="3292" y="14714"/>
                  </a:lnTo>
                  <a:lnTo>
                    <a:pt x="3324" y="13778"/>
                  </a:lnTo>
                  <a:lnTo>
                    <a:pt x="3324" y="13327"/>
                  </a:lnTo>
                  <a:lnTo>
                    <a:pt x="3292" y="12875"/>
                  </a:lnTo>
                  <a:lnTo>
                    <a:pt x="3259" y="12488"/>
                  </a:lnTo>
                  <a:lnTo>
                    <a:pt x="3195" y="12068"/>
                  </a:lnTo>
                  <a:lnTo>
                    <a:pt x="4098" y="11971"/>
                  </a:lnTo>
                  <a:lnTo>
                    <a:pt x="5002" y="11939"/>
                  </a:lnTo>
                  <a:lnTo>
                    <a:pt x="6034" y="11939"/>
                  </a:lnTo>
                  <a:lnTo>
                    <a:pt x="6099" y="12326"/>
                  </a:lnTo>
                  <a:lnTo>
                    <a:pt x="6131" y="12681"/>
                  </a:lnTo>
                  <a:lnTo>
                    <a:pt x="6066" y="12810"/>
                  </a:lnTo>
                  <a:lnTo>
                    <a:pt x="6034" y="12843"/>
                  </a:lnTo>
                  <a:lnTo>
                    <a:pt x="6066" y="12875"/>
                  </a:lnTo>
                  <a:lnTo>
                    <a:pt x="6099" y="12907"/>
                  </a:lnTo>
                  <a:lnTo>
                    <a:pt x="6131" y="12875"/>
                  </a:lnTo>
                  <a:lnTo>
                    <a:pt x="6163" y="12843"/>
                  </a:lnTo>
                  <a:lnTo>
                    <a:pt x="6196" y="13133"/>
                  </a:lnTo>
                  <a:lnTo>
                    <a:pt x="6163" y="13165"/>
                  </a:lnTo>
                  <a:lnTo>
                    <a:pt x="6163" y="13230"/>
                  </a:lnTo>
                  <a:lnTo>
                    <a:pt x="6196" y="13294"/>
                  </a:lnTo>
                  <a:lnTo>
                    <a:pt x="6260" y="14230"/>
                  </a:lnTo>
                  <a:lnTo>
                    <a:pt x="6325" y="14714"/>
                  </a:lnTo>
                  <a:lnTo>
                    <a:pt x="6389" y="15166"/>
                  </a:lnTo>
                  <a:lnTo>
                    <a:pt x="6583" y="16134"/>
                  </a:lnTo>
                  <a:lnTo>
                    <a:pt x="6776" y="17134"/>
                  </a:lnTo>
                  <a:lnTo>
                    <a:pt x="6970" y="18134"/>
                  </a:lnTo>
                  <a:lnTo>
                    <a:pt x="7131" y="19102"/>
                  </a:lnTo>
                  <a:lnTo>
                    <a:pt x="7228" y="19812"/>
                  </a:lnTo>
                  <a:lnTo>
                    <a:pt x="7293" y="20490"/>
                  </a:lnTo>
                  <a:lnTo>
                    <a:pt x="7293" y="21167"/>
                  </a:lnTo>
                  <a:lnTo>
                    <a:pt x="7293" y="21490"/>
                  </a:lnTo>
                  <a:lnTo>
                    <a:pt x="7293" y="21683"/>
                  </a:lnTo>
                  <a:lnTo>
                    <a:pt x="7260" y="21845"/>
                  </a:lnTo>
                  <a:lnTo>
                    <a:pt x="7293" y="21877"/>
                  </a:lnTo>
                  <a:lnTo>
                    <a:pt x="7325" y="21909"/>
                  </a:lnTo>
                  <a:lnTo>
                    <a:pt x="7389" y="21909"/>
                  </a:lnTo>
                  <a:lnTo>
                    <a:pt x="7422" y="21877"/>
                  </a:lnTo>
                  <a:lnTo>
                    <a:pt x="7486" y="21651"/>
                  </a:lnTo>
                  <a:lnTo>
                    <a:pt x="7486" y="21393"/>
                  </a:lnTo>
                  <a:lnTo>
                    <a:pt x="7518" y="20909"/>
                  </a:lnTo>
                  <a:lnTo>
                    <a:pt x="7486" y="20425"/>
                  </a:lnTo>
                  <a:lnTo>
                    <a:pt x="7454" y="19941"/>
                  </a:lnTo>
                  <a:lnTo>
                    <a:pt x="7422" y="19457"/>
                  </a:lnTo>
                  <a:lnTo>
                    <a:pt x="7357" y="18973"/>
                  </a:lnTo>
                  <a:lnTo>
                    <a:pt x="7196" y="17973"/>
                  </a:lnTo>
                  <a:lnTo>
                    <a:pt x="7002" y="16973"/>
                  </a:lnTo>
                  <a:lnTo>
                    <a:pt x="6776" y="16005"/>
                  </a:lnTo>
                  <a:lnTo>
                    <a:pt x="6583" y="15004"/>
                  </a:lnTo>
                  <a:lnTo>
                    <a:pt x="6454" y="14101"/>
                  </a:lnTo>
                  <a:lnTo>
                    <a:pt x="6357" y="13197"/>
                  </a:lnTo>
                  <a:lnTo>
                    <a:pt x="6550" y="12907"/>
                  </a:lnTo>
                  <a:lnTo>
                    <a:pt x="6583" y="12843"/>
                  </a:lnTo>
                  <a:lnTo>
                    <a:pt x="6550" y="12810"/>
                  </a:lnTo>
                  <a:lnTo>
                    <a:pt x="6486" y="12778"/>
                  </a:lnTo>
                  <a:lnTo>
                    <a:pt x="6421" y="12810"/>
                  </a:lnTo>
                  <a:lnTo>
                    <a:pt x="6325" y="12907"/>
                  </a:lnTo>
                  <a:lnTo>
                    <a:pt x="6325" y="12778"/>
                  </a:lnTo>
                  <a:lnTo>
                    <a:pt x="6292" y="12649"/>
                  </a:lnTo>
                  <a:lnTo>
                    <a:pt x="6357" y="12584"/>
                  </a:lnTo>
                  <a:lnTo>
                    <a:pt x="6357" y="12552"/>
                  </a:lnTo>
                  <a:lnTo>
                    <a:pt x="6325" y="12520"/>
                  </a:lnTo>
                  <a:lnTo>
                    <a:pt x="6292" y="12520"/>
                  </a:lnTo>
                  <a:lnTo>
                    <a:pt x="6196" y="11939"/>
                  </a:lnTo>
                  <a:lnTo>
                    <a:pt x="6873" y="11939"/>
                  </a:lnTo>
                  <a:lnTo>
                    <a:pt x="6970" y="12004"/>
                  </a:lnTo>
                  <a:lnTo>
                    <a:pt x="7002" y="13552"/>
                  </a:lnTo>
                  <a:lnTo>
                    <a:pt x="7002" y="14359"/>
                  </a:lnTo>
                  <a:lnTo>
                    <a:pt x="6970" y="15166"/>
                  </a:lnTo>
                  <a:lnTo>
                    <a:pt x="6938" y="15553"/>
                  </a:lnTo>
                  <a:lnTo>
                    <a:pt x="6970" y="15617"/>
                  </a:lnTo>
                  <a:lnTo>
                    <a:pt x="7002" y="15650"/>
                  </a:lnTo>
                  <a:lnTo>
                    <a:pt x="7099" y="15650"/>
                  </a:lnTo>
                  <a:lnTo>
                    <a:pt x="7131" y="15585"/>
                  </a:lnTo>
                  <a:lnTo>
                    <a:pt x="7164" y="15166"/>
                  </a:lnTo>
                  <a:lnTo>
                    <a:pt x="7164" y="14778"/>
                  </a:lnTo>
                  <a:lnTo>
                    <a:pt x="7164" y="13972"/>
                  </a:lnTo>
                  <a:lnTo>
                    <a:pt x="7131" y="12326"/>
                  </a:lnTo>
                  <a:lnTo>
                    <a:pt x="7131" y="12036"/>
                  </a:lnTo>
                  <a:lnTo>
                    <a:pt x="7325" y="12133"/>
                  </a:lnTo>
                  <a:lnTo>
                    <a:pt x="7744" y="12326"/>
                  </a:lnTo>
                  <a:lnTo>
                    <a:pt x="8325" y="12649"/>
                  </a:lnTo>
                  <a:lnTo>
                    <a:pt x="8874" y="13004"/>
                  </a:lnTo>
                  <a:lnTo>
                    <a:pt x="9390" y="13359"/>
                  </a:lnTo>
                  <a:lnTo>
                    <a:pt x="9842" y="13746"/>
                  </a:lnTo>
                  <a:lnTo>
                    <a:pt x="9938" y="13843"/>
                  </a:lnTo>
                  <a:lnTo>
                    <a:pt x="10003" y="13875"/>
                  </a:lnTo>
                  <a:lnTo>
                    <a:pt x="10067" y="13907"/>
                  </a:lnTo>
                  <a:lnTo>
                    <a:pt x="10132" y="13875"/>
                  </a:lnTo>
                  <a:lnTo>
                    <a:pt x="10164" y="13810"/>
                  </a:lnTo>
                  <a:lnTo>
                    <a:pt x="10132" y="13746"/>
                  </a:lnTo>
                  <a:lnTo>
                    <a:pt x="10067" y="13649"/>
                  </a:lnTo>
                  <a:lnTo>
                    <a:pt x="9971" y="13520"/>
                  </a:lnTo>
                  <a:lnTo>
                    <a:pt x="9745" y="13327"/>
                  </a:lnTo>
                  <a:lnTo>
                    <a:pt x="9519" y="13101"/>
                  </a:lnTo>
                  <a:lnTo>
                    <a:pt x="9261" y="12907"/>
                  </a:lnTo>
                  <a:lnTo>
                    <a:pt x="8680" y="12552"/>
                  </a:lnTo>
                  <a:lnTo>
                    <a:pt x="8099" y="12229"/>
                  </a:lnTo>
                  <a:lnTo>
                    <a:pt x="7486" y="11971"/>
                  </a:lnTo>
                  <a:lnTo>
                    <a:pt x="7067" y="11842"/>
                  </a:lnTo>
                  <a:lnTo>
                    <a:pt x="7002" y="11778"/>
                  </a:lnTo>
                  <a:lnTo>
                    <a:pt x="6776" y="11745"/>
                  </a:lnTo>
                  <a:lnTo>
                    <a:pt x="6744" y="11745"/>
                  </a:lnTo>
                  <a:lnTo>
                    <a:pt x="6228" y="11616"/>
                  </a:lnTo>
                  <a:lnTo>
                    <a:pt x="6099" y="11584"/>
                  </a:lnTo>
                  <a:lnTo>
                    <a:pt x="6066" y="11552"/>
                  </a:lnTo>
                  <a:lnTo>
                    <a:pt x="6583" y="11584"/>
                  </a:lnTo>
                  <a:lnTo>
                    <a:pt x="7067" y="11649"/>
                  </a:lnTo>
                  <a:lnTo>
                    <a:pt x="7647" y="11810"/>
                  </a:lnTo>
                  <a:lnTo>
                    <a:pt x="8261" y="12004"/>
                  </a:lnTo>
                  <a:lnTo>
                    <a:pt x="8841" y="12229"/>
                  </a:lnTo>
                  <a:lnTo>
                    <a:pt x="9390" y="12488"/>
                  </a:lnTo>
                  <a:lnTo>
                    <a:pt x="10035" y="12843"/>
                  </a:lnTo>
                  <a:lnTo>
                    <a:pt x="10681" y="13230"/>
                  </a:lnTo>
                  <a:lnTo>
                    <a:pt x="11294" y="13649"/>
                  </a:lnTo>
                  <a:lnTo>
                    <a:pt x="11584" y="13843"/>
                  </a:lnTo>
                  <a:lnTo>
                    <a:pt x="11874" y="14069"/>
                  </a:lnTo>
                  <a:lnTo>
                    <a:pt x="12229" y="14391"/>
                  </a:lnTo>
                  <a:lnTo>
                    <a:pt x="12423" y="14553"/>
                  </a:lnTo>
                  <a:lnTo>
                    <a:pt x="12616" y="14714"/>
                  </a:lnTo>
                  <a:lnTo>
                    <a:pt x="12681" y="14714"/>
                  </a:lnTo>
                  <a:lnTo>
                    <a:pt x="12746" y="14682"/>
                  </a:lnTo>
                  <a:lnTo>
                    <a:pt x="12746" y="14617"/>
                  </a:lnTo>
                  <a:lnTo>
                    <a:pt x="12713" y="14553"/>
                  </a:lnTo>
                  <a:lnTo>
                    <a:pt x="12681" y="14520"/>
                  </a:lnTo>
                  <a:lnTo>
                    <a:pt x="12036" y="13907"/>
                  </a:lnTo>
                  <a:lnTo>
                    <a:pt x="11681" y="13617"/>
                  </a:lnTo>
                  <a:lnTo>
                    <a:pt x="11326" y="13391"/>
                  </a:lnTo>
                  <a:lnTo>
                    <a:pt x="10584" y="12907"/>
                  </a:lnTo>
                  <a:lnTo>
                    <a:pt x="9809" y="12455"/>
                  </a:lnTo>
                  <a:lnTo>
                    <a:pt x="9003" y="12100"/>
                  </a:lnTo>
                  <a:lnTo>
                    <a:pt x="8615" y="11907"/>
                  </a:lnTo>
                  <a:lnTo>
                    <a:pt x="8196" y="11778"/>
                  </a:lnTo>
                  <a:lnTo>
                    <a:pt x="7777" y="11649"/>
                  </a:lnTo>
                  <a:lnTo>
                    <a:pt x="7325" y="11520"/>
                  </a:lnTo>
                  <a:lnTo>
                    <a:pt x="6905" y="11455"/>
                  </a:lnTo>
                  <a:lnTo>
                    <a:pt x="6454" y="11391"/>
                  </a:lnTo>
                  <a:lnTo>
                    <a:pt x="5776" y="11326"/>
                  </a:lnTo>
                  <a:lnTo>
                    <a:pt x="5841" y="11229"/>
                  </a:lnTo>
                  <a:lnTo>
                    <a:pt x="6131" y="11100"/>
                  </a:lnTo>
                  <a:lnTo>
                    <a:pt x="6454" y="10971"/>
                  </a:lnTo>
                  <a:lnTo>
                    <a:pt x="6970" y="10810"/>
                  </a:lnTo>
                  <a:lnTo>
                    <a:pt x="7454" y="10713"/>
                  </a:lnTo>
                  <a:lnTo>
                    <a:pt x="8002" y="10616"/>
                  </a:lnTo>
                  <a:lnTo>
                    <a:pt x="8519" y="10584"/>
                  </a:lnTo>
                  <a:lnTo>
                    <a:pt x="9390" y="10552"/>
                  </a:lnTo>
                  <a:lnTo>
                    <a:pt x="10261" y="10584"/>
                  </a:lnTo>
                  <a:lnTo>
                    <a:pt x="11100" y="10648"/>
                  </a:lnTo>
                  <a:lnTo>
                    <a:pt x="11552" y="10713"/>
                  </a:lnTo>
                  <a:lnTo>
                    <a:pt x="12003" y="10777"/>
                  </a:lnTo>
                  <a:lnTo>
                    <a:pt x="12423" y="10907"/>
                  </a:lnTo>
                  <a:lnTo>
                    <a:pt x="12842" y="11003"/>
                  </a:lnTo>
                  <a:lnTo>
                    <a:pt x="13681" y="11294"/>
                  </a:lnTo>
                  <a:lnTo>
                    <a:pt x="14488" y="11616"/>
                  </a:lnTo>
                  <a:lnTo>
                    <a:pt x="15230" y="11971"/>
                  </a:lnTo>
                  <a:lnTo>
                    <a:pt x="15811" y="12262"/>
                  </a:lnTo>
                  <a:lnTo>
                    <a:pt x="16069" y="12455"/>
                  </a:lnTo>
                  <a:lnTo>
                    <a:pt x="16359" y="12649"/>
                  </a:lnTo>
                  <a:lnTo>
                    <a:pt x="16424" y="12649"/>
                  </a:lnTo>
                  <a:lnTo>
                    <a:pt x="16488" y="12617"/>
                  </a:lnTo>
                  <a:lnTo>
                    <a:pt x="16521" y="12552"/>
                  </a:lnTo>
                  <a:lnTo>
                    <a:pt x="16521" y="12520"/>
                  </a:lnTo>
                  <a:lnTo>
                    <a:pt x="16488" y="12455"/>
                  </a:lnTo>
                  <a:lnTo>
                    <a:pt x="16327" y="12294"/>
                  </a:lnTo>
                  <a:lnTo>
                    <a:pt x="16134" y="12165"/>
                  </a:lnTo>
                  <a:lnTo>
                    <a:pt x="15682" y="11907"/>
                  </a:lnTo>
                  <a:lnTo>
                    <a:pt x="15230" y="11681"/>
                  </a:lnTo>
                  <a:lnTo>
                    <a:pt x="14778" y="11487"/>
                  </a:lnTo>
                  <a:lnTo>
                    <a:pt x="14327" y="11294"/>
                  </a:lnTo>
                  <a:lnTo>
                    <a:pt x="13843" y="11100"/>
                  </a:lnTo>
                  <a:lnTo>
                    <a:pt x="13326" y="10939"/>
                  </a:lnTo>
                  <a:lnTo>
                    <a:pt x="12842" y="10777"/>
                  </a:lnTo>
                  <a:lnTo>
                    <a:pt x="12326" y="10681"/>
                  </a:lnTo>
                  <a:lnTo>
                    <a:pt x="11842" y="10584"/>
                  </a:lnTo>
                  <a:lnTo>
                    <a:pt x="11390" y="10519"/>
                  </a:lnTo>
                  <a:lnTo>
                    <a:pt x="10971" y="10455"/>
                  </a:lnTo>
                  <a:lnTo>
                    <a:pt x="10229" y="10423"/>
                  </a:lnTo>
                  <a:lnTo>
                    <a:pt x="9454" y="10390"/>
                  </a:lnTo>
                  <a:lnTo>
                    <a:pt x="9229" y="10390"/>
                  </a:lnTo>
                  <a:lnTo>
                    <a:pt x="8325" y="10455"/>
                  </a:lnTo>
                  <a:lnTo>
                    <a:pt x="7906" y="10487"/>
                  </a:lnTo>
                  <a:lnTo>
                    <a:pt x="7454" y="10584"/>
                  </a:lnTo>
                  <a:lnTo>
                    <a:pt x="7067" y="10648"/>
                  </a:lnTo>
                  <a:lnTo>
                    <a:pt x="6712" y="10745"/>
                  </a:lnTo>
                  <a:lnTo>
                    <a:pt x="6325" y="10874"/>
                  </a:lnTo>
                  <a:lnTo>
                    <a:pt x="5970" y="11036"/>
                  </a:lnTo>
                  <a:lnTo>
                    <a:pt x="5970" y="11036"/>
                  </a:lnTo>
                  <a:lnTo>
                    <a:pt x="6260" y="10584"/>
                  </a:lnTo>
                  <a:lnTo>
                    <a:pt x="6325" y="10519"/>
                  </a:lnTo>
                  <a:lnTo>
                    <a:pt x="6615" y="10358"/>
                  </a:lnTo>
                  <a:lnTo>
                    <a:pt x="6905" y="10197"/>
                  </a:lnTo>
                  <a:lnTo>
                    <a:pt x="7293" y="10035"/>
                  </a:lnTo>
                  <a:lnTo>
                    <a:pt x="7680" y="9874"/>
                  </a:lnTo>
                  <a:lnTo>
                    <a:pt x="7712" y="9874"/>
                  </a:lnTo>
                  <a:lnTo>
                    <a:pt x="8261" y="9713"/>
                  </a:lnTo>
                  <a:lnTo>
                    <a:pt x="8809" y="9584"/>
                  </a:lnTo>
                  <a:lnTo>
                    <a:pt x="9325" y="9487"/>
                  </a:lnTo>
                  <a:lnTo>
                    <a:pt x="9938" y="9422"/>
                  </a:lnTo>
                  <a:lnTo>
                    <a:pt x="11003" y="9325"/>
                  </a:lnTo>
                  <a:lnTo>
                    <a:pt x="11681" y="9293"/>
                  </a:lnTo>
                  <a:lnTo>
                    <a:pt x="12455" y="9293"/>
                  </a:lnTo>
                  <a:lnTo>
                    <a:pt x="12487" y="9196"/>
                  </a:lnTo>
                  <a:lnTo>
                    <a:pt x="12487" y="9132"/>
                  </a:lnTo>
                  <a:lnTo>
                    <a:pt x="12391" y="9100"/>
                  </a:lnTo>
                  <a:lnTo>
                    <a:pt x="12197" y="9067"/>
                  </a:lnTo>
                  <a:lnTo>
                    <a:pt x="11971" y="9035"/>
                  </a:lnTo>
                  <a:lnTo>
                    <a:pt x="11003" y="9035"/>
                  </a:lnTo>
                  <a:lnTo>
                    <a:pt x="10584" y="9067"/>
                  </a:lnTo>
                  <a:lnTo>
                    <a:pt x="9680" y="9196"/>
                  </a:lnTo>
                  <a:lnTo>
                    <a:pt x="9164" y="9261"/>
                  </a:lnTo>
                  <a:lnTo>
                    <a:pt x="8615" y="9390"/>
                  </a:lnTo>
                  <a:lnTo>
                    <a:pt x="8067" y="9551"/>
                  </a:lnTo>
                  <a:lnTo>
                    <a:pt x="7486" y="9745"/>
                  </a:lnTo>
                  <a:lnTo>
                    <a:pt x="6938" y="10003"/>
                  </a:lnTo>
                  <a:lnTo>
                    <a:pt x="6583" y="10197"/>
                  </a:lnTo>
                  <a:lnTo>
                    <a:pt x="6905" y="9777"/>
                  </a:lnTo>
                  <a:lnTo>
                    <a:pt x="7325" y="9325"/>
                  </a:lnTo>
                  <a:lnTo>
                    <a:pt x="7777" y="8906"/>
                  </a:lnTo>
                  <a:lnTo>
                    <a:pt x="8261" y="8487"/>
                  </a:lnTo>
                  <a:lnTo>
                    <a:pt x="8745" y="8067"/>
                  </a:lnTo>
                  <a:lnTo>
                    <a:pt x="9390" y="7648"/>
                  </a:lnTo>
                  <a:lnTo>
                    <a:pt x="9906" y="7293"/>
                  </a:lnTo>
                  <a:lnTo>
                    <a:pt x="10455" y="6970"/>
                  </a:lnTo>
                  <a:lnTo>
                    <a:pt x="11003" y="6680"/>
                  </a:lnTo>
                  <a:lnTo>
                    <a:pt x="11584" y="6422"/>
                  </a:lnTo>
                  <a:lnTo>
                    <a:pt x="12133" y="6196"/>
                  </a:lnTo>
                  <a:lnTo>
                    <a:pt x="12681" y="6002"/>
                  </a:lnTo>
                  <a:lnTo>
                    <a:pt x="12746" y="5938"/>
                  </a:lnTo>
                  <a:lnTo>
                    <a:pt x="12746" y="5873"/>
                  </a:lnTo>
                  <a:lnTo>
                    <a:pt x="12713" y="5841"/>
                  </a:lnTo>
                  <a:lnTo>
                    <a:pt x="12649" y="5808"/>
                  </a:lnTo>
                  <a:lnTo>
                    <a:pt x="12520" y="5873"/>
                  </a:lnTo>
                  <a:lnTo>
                    <a:pt x="12358" y="5905"/>
                  </a:lnTo>
                  <a:lnTo>
                    <a:pt x="12068" y="6002"/>
                  </a:lnTo>
                  <a:lnTo>
                    <a:pt x="11487" y="6260"/>
                  </a:lnTo>
                  <a:lnTo>
                    <a:pt x="10939" y="6518"/>
                  </a:lnTo>
                  <a:lnTo>
                    <a:pt x="10390" y="6809"/>
                  </a:lnTo>
                  <a:lnTo>
                    <a:pt x="9842" y="7131"/>
                  </a:lnTo>
                  <a:lnTo>
                    <a:pt x="9293" y="7486"/>
                  </a:lnTo>
                  <a:lnTo>
                    <a:pt x="8777" y="7841"/>
                  </a:lnTo>
                  <a:lnTo>
                    <a:pt x="8293" y="8261"/>
                  </a:lnTo>
                  <a:lnTo>
                    <a:pt x="7809" y="8648"/>
                  </a:lnTo>
                  <a:lnTo>
                    <a:pt x="7357" y="9100"/>
                  </a:lnTo>
                  <a:lnTo>
                    <a:pt x="6938" y="9551"/>
                  </a:lnTo>
                  <a:lnTo>
                    <a:pt x="6518" y="10035"/>
                  </a:lnTo>
                  <a:lnTo>
                    <a:pt x="6292" y="10358"/>
                  </a:lnTo>
                  <a:lnTo>
                    <a:pt x="5937" y="10616"/>
                  </a:lnTo>
                  <a:lnTo>
                    <a:pt x="5712" y="10810"/>
                  </a:lnTo>
                  <a:lnTo>
                    <a:pt x="5486" y="11036"/>
                  </a:lnTo>
                  <a:lnTo>
                    <a:pt x="5486" y="11003"/>
                  </a:lnTo>
                  <a:lnTo>
                    <a:pt x="5582" y="10648"/>
                  </a:lnTo>
                  <a:lnTo>
                    <a:pt x="5776" y="10261"/>
                  </a:lnTo>
                  <a:lnTo>
                    <a:pt x="5905" y="10035"/>
                  </a:lnTo>
                  <a:lnTo>
                    <a:pt x="6034" y="9809"/>
                  </a:lnTo>
                  <a:lnTo>
                    <a:pt x="6066" y="9745"/>
                  </a:lnTo>
                  <a:lnTo>
                    <a:pt x="6034" y="9680"/>
                  </a:lnTo>
                  <a:lnTo>
                    <a:pt x="5918" y="9680"/>
                  </a:lnTo>
                  <a:lnTo>
                    <a:pt x="6066" y="9293"/>
                  </a:lnTo>
                  <a:lnTo>
                    <a:pt x="6292" y="8842"/>
                  </a:lnTo>
                  <a:lnTo>
                    <a:pt x="6647" y="8164"/>
                  </a:lnTo>
                  <a:lnTo>
                    <a:pt x="7002" y="7519"/>
                  </a:lnTo>
                  <a:lnTo>
                    <a:pt x="7777" y="6196"/>
                  </a:lnTo>
                  <a:lnTo>
                    <a:pt x="8131" y="5550"/>
                  </a:lnTo>
                  <a:lnTo>
                    <a:pt x="8519" y="4937"/>
                  </a:lnTo>
                  <a:lnTo>
                    <a:pt x="8938" y="4324"/>
                  </a:lnTo>
                  <a:lnTo>
                    <a:pt x="9390" y="3776"/>
                  </a:lnTo>
                  <a:lnTo>
                    <a:pt x="9390" y="3743"/>
                  </a:lnTo>
                  <a:lnTo>
                    <a:pt x="9745" y="3389"/>
                  </a:lnTo>
                  <a:lnTo>
                    <a:pt x="9938" y="3195"/>
                  </a:lnTo>
                  <a:lnTo>
                    <a:pt x="10035" y="3130"/>
                  </a:lnTo>
                  <a:lnTo>
                    <a:pt x="10132" y="3034"/>
                  </a:lnTo>
                  <a:lnTo>
                    <a:pt x="10164" y="2969"/>
                  </a:lnTo>
                  <a:lnTo>
                    <a:pt x="10164" y="2905"/>
                  </a:lnTo>
                  <a:lnTo>
                    <a:pt x="10100" y="2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 flipH="1">
              <a:off x="11691394" y="-532930"/>
              <a:ext cx="1468641" cy="1743767"/>
            </a:xfrm>
            <a:custGeom>
              <a:rect b="b" l="l" r="r" t="t"/>
              <a:pathLst>
                <a:path extrusionOk="0" h="29041" w="24459">
                  <a:moveTo>
                    <a:pt x="6002" y="1"/>
                  </a:moveTo>
                  <a:lnTo>
                    <a:pt x="5776" y="33"/>
                  </a:lnTo>
                  <a:lnTo>
                    <a:pt x="5582" y="65"/>
                  </a:lnTo>
                  <a:lnTo>
                    <a:pt x="5098" y="227"/>
                  </a:lnTo>
                  <a:lnTo>
                    <a:pt x="4872" y="323"/>
                  </a:lnTo>
                  <a:lnTo>
                    <a:pt x="4647" y="452"/>
                  </a:lnTo>
                  <a:lnTo>
                    <a:pt x="4485" y="614"/>
                  </a:lnTo>
                  <a:lnTo>
                    <a:pt x="4324" y="775"/>
                  </a:lnTo>
                  <a:lnTo>
                    <a:pt x="4163" y="711"/>
                  </a:lnTo>
                  <a:lnTo>
                    <a:pt x="3969" y="646"/>
                  </a:lnTo>
                  <a:lnTo>
                    <a:pt x="3775" y="614"/>
                  </a:lnTo>
                  <a:lnTo>
                    <a:pt x="3743" y="614"/>
                  </a:lnTo>
                  <a:lnTo>
                    <a:pt x="3550" y="646"/>
                  </a:lnTo>
                  <a:lnTo>
                    <a:pt x="3356" y="711"/>
                  </a:lnTo>
                  <a:lnTo>
                    <a:pt x="3130" y="775"/>
                  </a:lnTo>
                  <a:lnTo>
                    <a:pt x="2904" y="936"/>
                  </a:lnTo>
                  <a:lnTo>
                    <a:pt x="2711" y="1130"/>
                  </a:lnTo>
                  <a:lnTo>
                    <a:pt x="2614" y="1259"/>
                  </a:lnTo>
                  <a:lnTo>
                    <a:pt x="2485" y="1259"/>
                  </a:lnTo>
                  <a:lnTo>
                    <a:pt x="2420" y="1162"/>
                  </a:lnTo>
                  <a:lnTo>
                    <a:pt x="2356" y="1033"/>
                  </a:lnTo>
                  <a:lnTo>
                    <a:pt x="2227" y="904"/>
                  </a:lnTo>
                  <a:lnTo>
                    <a:pt x="2098" y="840"/>
                  </a:lnTo>
                  <a:lnTo>
                    <a:pt x="1968" y="775"/>
                  </a:lnTo>
                  <a:lnTo>
                    <a:pt x="1807" y="775"/>
                  </a:lnTo>
                  <a:lnTo>
                    <a:pt x="1614" y="840"/>
                  </a:lnTo>
                  <a:lnTo>
                    <a:pt x="1549" y="904"/>
                  </a:lnTo>
                  <a:lnTo>
                    <a:pt x="1323" y="904"/>
                  </a:lnTo>
                  <a:lnTo>
                    <a:pt x="1162" y="969"/>
                  </a:lnTo>
                  <a:lnTo>
                    <a:pt x="968" y="1033"/>
                  </a:lnTo>
                  <a:lnTo>
                    <a:pt x="775" y="1130"/>
                  </a:lnTo>
                  <a:lnTo>
                    <a:pt x="613" y="1227"/>
                  </a:lnTo>
                  <a:lnTo>
                    <a:pt x="452" y="1388"/>
                  </a:lnTo>
                  <a:lnTo>
                    <a:pt x="323" y="1517"/>
                  </a:lnTo>
                  <a:lnTo>
                    <a:pt x="194" y="1679"/>
                  </a:lnTo>
                  <a:lnTo>
                    <a:pt x="97" y="1872"/>
                  </a:lnTo>
                  <a:lnTo>
                    <a:pt x="33" y="2163"/>
                  </a:lnTo>
                  <a:lnTo>
                    <a:pt x="0" y="2485"/>
                  </a:lnTo>
                  <a:lnTo>
                    <a:pt x="33" y="2840"/>
                  </a:lnTo>
                  <a:lnTo>
                    <a:pt x="162" y="3195"/>
                  </a:lnTo>
                  <a:lnTo>
                    <a:pt x="323" y="3582"/>
                  </a:lnTo>
                  <a:lnTo>
                    <a:pt x="549" y="3905"/>
                  </a:lnTo>
                  <a:lnTo>
                    <a:pt x="742" y="4228"/>
                  </a:lnTo>
                  <a:lnTo>
                    <a:pt x="1000" y="4582"/>
                  </a:lnTo>
                  <a:lnTo>
                    <a:pt x="1065" y="4679"/>
                  </a:lnTo>
                  <a:lnTo>
                    <a:pt x="1194" y="4905"/>
                  </a:lnTo>
                  <a:lnTo>
                    <a:pt x="1259" y="4937"/>
                  </a:lnTo>
                  <a:lnTo>
                    <a:pt x="1291" y="4970"/>
                  </a:lnTo>
                  <a:lnTo>
                    <a:pt x="1355" y="4937"/>
                  </a:lnTo>
                  <a:lnTo>
                    <a:pt x="1388" y="4905"/>
                  </a:lnTo>
                  <a:lnTo>
                    <a:pt x="1420" y="4841"/>
                  </a:lnTo>
                  <a:lnTo>
                    <a:pt x="1452" y="4776"/>
                  </a:lnTo>
                  <a:lnTo>
                    <a:pt x="1517" y="4679"/>
                  </a:lnTo>
                  <a:lnTo>
                    <a:pt x="1775" y="4486"/>
                  </a:lnTo>
                  <a:lnTo>
                    <a:pt x="2033" y="4357"/>
                  </a:lnTo>
                  <a:lnTo>
                    <a:pt x="2065" y="4324"/>
                  </a:lnTo>
                  <a:lnTo>
                    <a:pt x="2323" y="4228"/>
                  </a:lnTo>
                  <a:lnTo>
                    <a:pt x="2356" y="4195"/>
                  </a:lnTo>
                  <a:lnTo>
                    <a:pt x="2646" y="4066"/>
                  </a:lnTo>
                  <a:lnTo>
                    <a:pt x="2775" y="4002"/>
                  </a:lnTo>
                  <a:lnTo>
                    <a:pt x="2969" y="3873"/>
                  </a:lnTo>
                  <a:lnTo>
                    <a:pt x="3098" y="3776"/>
                  </a:lnTo>
                  <a:lnTo>
                    <a:pt x="3162" y="3808"/>
                  </a:lnTo>
                  <a:lnTo>
                    <a:pt x="3227" y="3808"/>
                  </a:lnTo>
                  <a:lnTo>
                    <a:pt x="3388" y="3679"/>
                  </a:lnTo>
                  <a:lnTo>
                    <a:pt x="3550" y="3550"/>
                  </a:lnTo>
                  <a:lnTo>
                    <a:pt x="3872" y="3227"/>
                  </a:lnTo>
                  <a:lnTo>
                    <a:pt x="4001" y="3098"/>
                  </a:lnTo>
                  <a:lnTo>
                    <a:pt x="4292" y="2743"/>
                  </a:lnTo>
                  <a:lnTo>
                    <a:pt x="4356" y="2614"/>
                  </a:lnTo>
                  <a:lnTo>
                    <a:pt x="4453" y="2711"/>
                  </a:lnTo>
                  <a:lnTo>
                    <a:pt x="4550" y="2743"/>
                  </a:lnTo>
                  <a:lnTo>
                    <a:pt x="4679" y="2776"/>
                  </a:lnTo>
                  <a:lnTo>
                    <a:pt x="4872" y="2776"/>
                  </a:lnTo>
                  <a:lnTo>
                    <a:pt x="5098" y="2679"/>
                  </a:lnTo>
                  <a:lnTo>
                    <a:pt x="5324" y="2550"/>
                  </a:lnTo>
                  <a:lnTo>
                    <a:pt x="5518" y="2388"/>
                  </a:lnTo>
                  <a:lnTo>
                    <a:pt x="5744" y="2259"/>
                  </a:lnTo>
                  <a:lnTo>
                    <a:pt x="5905" y="2163"/>
                  </a:lnTo>
                  <a:lnTo>
                    <a:pt x="6099" y="2066"/>
                  </a:lnTo>
                  <a:lnTo>
                    <a:pt x="6034" y="2130"/>
                  </a:lnTo>
                  <a:lnTo>
                    <a:pt x="5711" y="2453"/>
                  </a:lnTo>
                  <a:lnTo>
                    <a:pt x="5582" y="2614"/>
                  </a:lnTo>
                  <a:lnTo>
                    <a:pt x="5486" y="2776"/>
                  </a:lnTo>
                  <a:lnTo>
                    <a:pt x="5421" y="2969"/>
                  </a:lnTo>
                  <a:lnTo>
                    <a:pt x="5356" y="3163"/>
                  </a:lnTo>
                  <a:lnTo>
                    <a:pt x="5356" y="3356"/>
                  </a:lnTo>
                  <a:lnTo>
                    <a:pt x="5389" y="3453"/>
                  </a:lnTo>
                  <a:lnTo>
                    <a:pt x="5421" y="3550"/>
                  </a:lnTo>
                  <a:lnTo>
                    <a:pt x="5486" y="3647"/>
                  </a:lnTo>
                  <a:lnTo>
                    <a:pt x="5550" y="3711"/>
                  </a:lnTo>
                  <a:lnTo>
                    <a:pt x="5615" y="3744"/>
                  </a:lnTo>
                  <a:lnTo>
                    <a:pt x="5711" y="3776"/>
                  </a:lnTo>
                  <a:lnTo>
                    <a:pt x="5840" y="3808"/>
                  </a:lnTo>
                  <a:lnTo>
                    <a:pt x="5873" y="3840"/>
                  </a:lnTo>
                  <a:lnTo>
                    <a:pt x="6066" y="3905"/>
                  </a:lnTo>
                  <a:lnTo>
                    <a:pt x="6228" y="3937"/>
                  </a:lnTo>
                  <a:lnTo>
                    <a:pt x="6518" y="4034"/>
                  </a:lnTo>
                  <a:lnTo>
                    <a:pt x="6712" y="4098"/>
                  </a:lnTo>
                  <a:lnTo>
                    <a:pt x="6873" y="4228"/>
                  </a:lnTo>
                  <a:lnTo>
                    <a:pt x="6937" y="4292"/>
                  </a:lnTo>
                  <a:lnTo>
                    <a:pt x="7034" y="4357"/>
                  </a:lnTo>
                  <a:lnTo>
                    <a:pt x="7131" y="4389"/>
                  </a:lnTo>
                  <a:lnTo>
                    <a:pt x="7131" y="4421"/>
                  </a:lnTo>
                  <a:lnTo>
                    <a:pt x="7228" y="4453"/>
                  </a:lnTo>
                  <a:lnTo>
                    <a:pt x="7260" y="4453"/>
                  </a:lnTo>
                  <a:lnTo>
                    <a:pt x="7357" y="4421"/>
                  </a:lnTo>
                  <a:lnTo>
                    <a:pt x="7551" y="4228"/>
                  </a:lnTo>
                  <a:lnTo>
                    <a:pt x="7647" y="4098"/>
                  </a:lnTo>
                  <a:lnTo>
                    <a:pt x="7776" y="4002"/>
                  </a:lnTo>
                  <a:lnTo>
                    <a:pt x="8131" y="3679"/>
                  </a:lnTo>
                  <a:lnTo>
                    <a:pt x="8519" y="3260"/>
                  </a:lnTo>
                  <a:lnTo>
                    <a:pt x="8712" y="3034"/>
                  </a:lnTo>
                  <a:lnTo>
                    <a:pt x="8841" y="2840"/>
                  </a:lnTo>
                  <a:lnTo>
                    <a:pt x="9003" y="2614"/>
                  </a:lnTo>
                  <a:lnTo>
                    <a:pt x="9164" y="2388"/>
                  </a:lnTo>
                  <a:lnTo>
                    <a:pt x="9293" y="2130"/>
                  </a:lnTo>
                  <a:lnTo>
                    <a:pt x="9390" y="1937"/>
                  </a:lnTo>
                  <a:lnTo>
                    <a:pt x="9454" y="1679"/>
                  </a:lnTo>
                  <a:lnTo>
                    <a:pt x="9454" y="1453"/>
                  </a:lnTo>
                  <a:lnTo>
                    <a:pt x="9422" y="1227"/>
                  </a:lnTo>
                  <a:lnTo>
                    <a:pt x="9422" y="1195"/>
                  </a:lnTo>
                  <a:lnTo>
                    <a:pt x="9390" y="1065"/>
                  </a:lnTo>
                  <a:lnTo>
                    <a:pt x="9261" y="872"/>
                  </a:lnTo>
                  <a:lnTo>
                    <a:pt x="9261" y="840"/>
                  </a:lnTo>
                  <a:lnTo>
                    <a:pt x="9228" y="807"/>
                  </a:lnTo>
                  <a:lnTo>
                    <a:pt x="9099" y="678"/>
                  </a:lnTo>
                  <a:lnTo>
                    <a:pt x="8906" y="549"/>
                  </a:lnTo>
                  <a:lnTo>
                    <a:pt x="8873" y="517"/>
                  </a:lnTo>
                  <a:lnTo>
                    <a:pt x="8777" y="452"/>
                  </a:lnTo>
                  <a:lnTo>
                    <a:pt x="8583" y="388"/>
                  </a:lnTo>
                  <a:lnTo>
                    <a:pt x="8389" y="323"/>
                  </a:lnTo>
                  <a:lnTo>
                    <a:pt x="8357" y="323"/>
                  </a:lnTo>
                  <a:lnTo>
                    <a:pt x="8035" y="291"/>
                  </a:lnTo>
                  <a:lnTo>
                    <a:pt x="8002" y="291"/>
                  </a:lnTo>
                  <a:lnTo>
                    <a:pt x="7809" y="323"/>
                  </a:lnTo>
                  <a:lnTo>
                    <a:pt x="7583" y="388"/>
                  </a:lnTo>
                  <a:lnTo>
                    <a:pt x="7421" y="452"/>
                  </a:lnTo>
                  <a:lnTo>
                    <a:pt x="7292" y="581"/>
                  </a:lnTo>
                  <a:lnTo>
                    <a:pt x="7163" y="711"/>
                  </a:lnTo>
                  <a:lnTo>
                    <a:pt x="7099" y="581"/>
                  </a:lnTo>
                  <a:lnTo>
                    <a:pt x="6937" y="356"/>
                  </a:lnTo>
                  <a:lnTo>
                    <a:pt x="6744" y="194"/>
                  </a:lnTo>
                  <a:lnTo>
                    <a:pt x="6518" y="65"/>
                  </a:lnTo>
                  <a:lnTo>
                    <a:pt x="6292" y="33"/>
                  </a:lnTo>
                  <a:lnTo>
                    <a:pt x="6099" y="1"/>
                  </a:lnTo>
                  <a:close/>
                  <a:moveTo>
                    <a:pt x="17779" y="2743"/>
                  </a:moveTo>
                  <a:lnTo>
                    <a:pt x="17553" y="2776"/>
                  </a:lnTo>
                  <a:lnTo>
                    <a:pt x="17295" y="2840"/>
                  </a:lnTo>
                  <a:lnTo>
                    <a:pt x="17134" y="2937"/>
                  </a:lnTo>
                  <a:lnTo>
                    <a:pt x="16972" y="3066"/>
                  </a:lnTo>
                  <a:lnTo>
                    <a:pt x="16811" y="3227"/>
                  </a:lnTo>
                  <a:lnTo>
                    <a:pt x="16682" y="3421"/>
                  </a:lnTo>
                  <a:lnTo>
                    <a:pt x="16585" y="3647"/>
                  </a:lnTo>
                  <a:lnTo>
                    <a:pt x="16488" y="3840"/>
                  </a:lnTo>
                  <a:lnTo>
                    <a:pt x="16456" y="4098"/>
                  </a:lnTo>
                  <a:lnTo>
                    <a:pt x="16295" y="3937"/>
                  </a:lnTo>
                  <a:lnTo>
                    <a:pt x="16101" y="3776"/>
                  </a:lnTo>
                  <a:lnTo>
                    <a:pt x="15843" y="3582"/>
                  </a:lnTo>
                  <a:lnTo>
                    <a:pt x="15553" y="3485"/>
                  </a:lnTo>
                  <a:lnTo>
                    <a:pt x="15391" y="3421"/>
                  </a:lnTo>
                  <a:lnTo>
                    <a:pt x="15101" y="3421"/>
                  </a:lnTo>
                  <a:lnTo>
                    <a:pt x="14940" y="3453"/>
                  </a:lnTo>
                  <a:lnTo>
                    <a:pt x="14810" y="3518"/>
                  </a:lnTo>
                  <a:lnTo>
                    <a:pt x="14681" y="3582"/>
                  </a:lnTo>
                  <a:lnTo>
                    <a:pt x="14391" y="3808"/>
                  </a:lnTo>
                  <a:lnTo>
                    <a:pt x="14230" y="4034"/>
                  </a:lnTo>
                  <a:lnTo>
                    <a:pt x="14101" y="4228"/>
                  </a:lnTo>
                  <a:lnTo>
                    <a:pt x="14004" y="4486"/>
                  </a:lnTo>
                  <a:lnTo>
                    <a:pt x="13939" y="4744"/>
                  </a:lnTo>
                  <a:lnTo>
                    <a:pt x="13939" y="4970"/>
                  </a:lnTo>
                  <a:lnTo>
                    <a:pt x="13972" y="5228"/>
                  </a:lnTo>
                  <a:lnTo>
                    <a:pt x="14004" y="5421"/>
                  </a:lnTo>
                  <a:lnTo>
                    <a:pt x="13972" y="5486"/>
                  </a:lnTo>
                  <a:lnTo>
                    <a:pt x="13939" y="5647"/>
                  </a:lnTo>
                  <a:lnTo>
                    <a:pt x="13939" y="5809"/>
                  </a:lnTo>
                  <a:lnTo>
                    <a:pt x="14004" y="5970"/>
                  </a:lnTo>
                  <a:lnTo>
                    <a:pt x="14068" y="6131"/>
                  </a:lnTo>
                  <a:lnTo>
                    <a:pt x="14165" y="6260"/>
                  </a:lnTo>
                  <a:lnTo>
                    <a:pt x="14262" y="6422"/>
                  </a:lnTo>
                  <a:lnTo>
                    <a:pt x="14552" y="6680"/>
                  </a:lnTo>
                  <a:lnTo>
                    <a:pt x="14810" y="6841"/>
                  </a:lnTo>
                  <a:lnTo>
                    <a:pt x="15069" y="6970"/>
                  </a:lnTo>
                  <a:lnTo>
                    <a:pt x="15101" y="7002"/>
                  </a:lnTo>
                  <a:lnTo>
                    <a:pt x="15424" y="7228"/>
                  </a:lnTo>
                  <a:lnTo>
                    <a:pt x="15553" y="7325"/>
                  </a:lnTo>
                  <a:lnTo>
                    <a:pt x="16037" y="7712"/>
                  </a:lnTo>
                  <a:lnTo>
                    <a:pt x="16521" y="8035"/>
                  </a:lnTo>
                  <a:lnTo>
                    <a:pt x="16714" y="8164"/>
                  </a:lnTo>
                  <a:lnTo>
                    <a:pt x="16585" y="8519"/>
                  </a:lnTo>
                  <a:lnTo>
                    <a:pt x="16521" y="8713"/>
                  </a:lnTo>
                  <a:lnTo>
                    <a:pt x="16456" y="8938"/>
                  </a:lnTo>
                  <a:lnTo>
                    <a:pt x="16456" y="9164"/>
                  </a:lnTo>
                  <a:lnTo>
                    <a:pt x="16456" y="9358"/>
                  </a:lnTo>
                  <a:lnTo>
                    <a:pt x="16456" y="9584"/>
                  </a:lnTo>
                  <a:lnTo>
                    <a:pt x="16521" y="9810"/>
                  </a:lnTo>
                  <a:lnTo>
                    <a:pt x="16585" y="10003"/>
                  </a:lnTo>
                  <a:lnTo>
                    <a:pt x="16682" y="10197"/>
                  </a:lnTo>
                  <a:lnTo>
                    <a:pt x="16811" y="10390"/>
                  </a:lnTo>
                  <a:lnTo>
                    <a:pt x="16940" y="10552"/>
                  </a:lnTo>
                  <a:lnTo>
                    <a:pt x="17101" y="10713"/>
                  </a:lnTo>
                  <a:lnTo>
                    <a:pt x="17295" y="10874"/>
                  </a:lnTo>
                  <a:lnTo>
                    <a:pt x="17327" y="10907"/>
                  </a:lnTo>
                  <a:lnTo>
                    <a:pt x="17230" y="10971"/>
                  </a:lnTo>
                  <a:lnTo>
                    <a:pt x="17101" y="11100"/>
                  </a:lnTo>
                  <a:lnTo>
                    <a:pt x="16972" y="11262"/>
                  </a:lnTo>
                  <a:lnTo>
                    <a:pt x="16875" y="11423"/>
                  </a:lnTo>
                  <a:lnTo>
                    <a:pt x="16811" y="11616"/>
                  </a:lnTo>
                  <a:lnTo>
                    <a:pt x="16746" y="11842"/>
                  </a:lnTo>
                  <a:lnTo>
                    <a:pt x="16714" y="12068"/>
                  </a:lnTo>
                  <a:lnTo>
                    <a:pt x="16714" y="12455"/>
                  </a:lnTo>
                  <a:lnTo>
                    <a:pt x="16779" y="12714"/>
                  </a:lnTo>
                  <a:lnTo>
                    <a:pt x="16843" y="12972"/>
                  </a:lnTo>
                  <a:lnTo>
                    <a:pt x="16972" y="13262"/>
                  </a:lnTo>
                  <a:lnTo>
                    <a:pt x="17101" y="13585"/>
                  </a:lnTo>
                  <a:lnTo>
                    <a:pt x="17456" y="14101"/>
                  </a:lnTo>
                  <a:lnTo>
                    <a:pt x="17553" y="14230"/>
                  </a:lnTo>
                  <a:lnTo>
                    <a:pt x="17618" y="14359"/>
                  </a:lnTo>
                  <a:lnTo>
                    <a:pt x="17650" y="14359"/>
                  </a:lnTo>
                  <a:lnTo>
                    <a:pt x="17714" y="14391"/>
                  </a:lnTo>
                  <a:lnTo>
                    <a:pt x="17779" y="14359"/>
                  </a:lnTo>
                  <a:lnTo>
                    <a:pt x="17843" y="14295"/>
                  </a:lnTo>
                  <a:lnTo>
                    <a:pt x="17843" y="14230"/>
                  </a:lnTo>
                  <a:lnTo>
                    <a:pt x="17811" y="14166"/>
                  </a:lnTo>
                  <a:lnTo>
                    <a:pt x="17779" y="14101"/>
                  </a:lnTo>
                  <a:lnTo>
                    <a:pt x="17779" y="14036"/>
                  </a:lnTo>
                  <a:lnTo>
                    <a:pt x="17779" y="13778"/>
                  </a:lnTo>
                  <a:lnTo>
                    <a:pt x="17811" y="13520"/>
                  </a:lnTo>
                  <a:lnTo>
                    <a:pt x="17876" y="13262"/>
                  </a:lnTo>
                  <a:lnTo>
                    <a:pt x="18005" y="13294"/>
                  </a:lnTo>
                  <a:lnTo>
                    <a:pt x="18069" y="13327"/>
                  </a:lnTo>
                  <a:lnTo>
                    <a:pt x="18102" y="13391"/>
                  </a:lnTo>
                  <a:lnTo>
                    <a:pt x="18134" y="13456"/>
                  </a:lnTo>
                  <a:lnTo>
                    <a:pt x="18198" y="13714"/>
                  </a:lnTo>
                  <a:lnTo>
                    <a:pt x="18198" y="13778"/>
                  </a:lnTo>
                  <a:lnTo>
                    <a:pt x="18198" y="13972"/>
                  </a:lnTo>
                  <a:lnTo>
                    <a:pt x="18263" y="14133"/>
                  </a:lnTo>
                  <a:lnTo>
                    <a:pt x="18295" y="14262"/>
                  </a:lnTo>
                  <a:lnTo>
                    <a:pt x="18360" y="14359"/>
                  </a:lnTo>
                  <a:lnTo>
                    <a:pt x="18424" y="14424"/>
                  </a:lnTo>
                  <a:lnTo>
                    <a:pt x="18457" y="14488"/>
                  </a:lnTo>
                  <a:lnTo>
                    <a:pt x="18521" y="14585"/>
                  </a:lnTo>
                  <a:lnTo>
                    <a:pt x="18650" y="14682"/>
                  </a:lnTo>
                  <a:lnTo>
                    <a:pt x="18779" y="14779"/>
                  </a:lnTo>
                  <a:lnTo>
                    <a:pt x="18941" y="14875"/>
                  </a:lnTo>
                  <a:lnTo>
                    <a:pt x="19102" y="14940"/>
                  </a:lnTo>
                  <a:lnTo>
                    <a:pt x="19263" y="14972"/>
                  </a:lnTo>
                  <a:lnTo>
                    <a:pt x="19618" y="14972"/>
                  </a:lnTo>
                  <a:lnTo>
                    <a:pt x="19683" y="14940"/>
                  </a:lnTo>
                  <a:lnTo>
                    <a:pt x="19747" y="14908"/>
                  </a:lnTo>
                  <a:lnTo>
                    <a:pt x="19812" y="14875"/>
                  </a:lnTo>
                  <a:lnTo>
                    <a:pt x="19844" y="14811"/>
                  </a:lnTo>
                  <a:lnTo>
                    <a:pt x="19844" y="14714"/>
                  </a:lnTo>
                  <a:lnTo>
                    <a:pt x="19876" y="14391"/>
                  </a:lnTo>
                  <a:lnTo>
                    <a:pt x="19876" y="13940"/>
                  </a:lnTo>
                  <a:lnTo>
                    <a:pt x="19812" y="13488"/>
                  </a:lnTo>
                  <a:lnTo>
                    <a:pt x="19747" y="13101"/>
                  </a:lnTo>
                  <a:lnTo>
                    <a:pt x="19586" y="12649"/>
                  </a:lnTo>
                  <a:lnTo>
                    <a:pt x="19392" y="12133"/>
                  </a:lnTo>
                  <a:lnTo>
                    <a:pt x="19263" y="11907"/>
                  </a:lnTo>
                  <a:lnTo>
                    <a:pt x="19134" y="11713"/>
                  </a:lnTo>
                  <a:lnTo>
                    <a:pt x="19134" y="11681"/>
                  </a:lnTo>
                  <a:lnTo>
                    <a:pt x="19457" y="11842"/>
                  </a:lnTo>
                  <a:lnTo>
                    <a:pt x="19618" y="11875"/>
                  </a:lnTo>
                  <a:lnTo>
                    <a:pt x="19683" y="11907"/>
                  </a:lnTo>
                  <a:lnTo>
                    <a:pt x="19747" y="11939"/>
                  </a:lnTo>
                  <a:lnTo>
                    <a:pt x="19941" y="12004"/>
                  </a:lnTo>
                  <a:lnTo>
                    <a:pt x="20038" y="12004"/>
                  </a:lnTo>
                  <a:lnTo>
                    <a:pt x="20102" y="11971"/>
                  </a:lnTo>
                  <a:lnTo>
                    <a:pt x="20134" y="11939"/>
                  </a:lnTo>
                  <a:lnTo>
                    <a:pt x="20167" y="11939"/>
                  </a:lnTo>
                  <a:lnTo>
                    <a:pt x="20167" y="11971"/>
                  </a:lnTo>
                  <a:lnTo>
                    <a:pt x="20231" y="12004"/>
                  </a:lnTo>
                  <a:lnTo>
                    <a:pt x="20263" y="12036"/>
                  </a:lnTo>
                  <a:lnTo>
                    <a:pt x="20296" y="12036"/>
                  </a:lnTo>
                  <a:lnTo>
                    <a:pt x="20360" y="12004"/>
                  </a:lnTo>
                  <a:lnTo>
                    <a:pt x="20393" y="11971"/>
                  </a:lnTo>
                  <a:lnTo>
                    <a:pt x="20425" y="11907"/>
                  </a:lnTo>
                  <a:lnTo>
                    <a:pt x="20489" y="11713"/>
                  </a:lnTo>
                  <a:lnTo>
                    <a:pt x="20489" y="11681"/>
                  </a:lnTo>
                  <a:lnTo>
                    <a:pt x="20586" y="11358"/>
                  </a:lnTo>
                  <a:lnTo>
                    <a:pt x="20747" y="10745"/>
                  </a:lnTo>
                  <a:lnTo>
                    <a:pt x="20844" y="10068"/>
                  </a:lnTo>
                  <a:lnTo>
                    <a:pt x="20844" y="9745"/>
                  </a:lnTo>
                  <a:lnTo>
                    <a:pt x="20844" y="9422"/>
                  </a:lnTo>
                  <a:lnTo>
                    <a:pt x="20812" y="9100"/>
                  </a:lnTo>
                  <a:lnTo>
                    <a:pt x="20780" y="8777"/>
                  </a:lnTo>
                  <a:lnTo>
                    <a:pt x="20715" y="8551"/>
                  </a:lnTo>
                  <a:lnTo>
                    <a:pt x="20651" y="8293"/>
                  </a:lnTo>
                  <a:lnTo>
                    <a:pt x="20554" y="8099"/>
                  </a:lnTo>
                  <a:lnTo>
                    <a:pt x="20457" y="7938"/>
                  </a:lnTo>
                  <a:lnTo>
                    <a:pt x="20328" y="7777"/>
                  </a:lnTo>
                  <a:lnTo>
                    <a:pt x="20167" y="7615"/>
                  </a:lnTo>
                  <a:lnTo>
                    <a:pt x="19973" y="7422"/>
                  </a:lnTo>
                  <a:lnTo>
                    <a:pt x="19747" y="7293"/>
                  </a:lnTo>
                  <a:lnTo>
                    <a:pt x="19457" y="7164"/>
                  </a:lnTo>
                  <a:lnTo>
                    <a:pt x="19134" y="7035"/>
                  </a:lnTo>
                  <a:lnTo>
                    <a:pt x="19199" y="6841"/>
                  </a:lnTo>
                  <a:lnTo>
                    <a:pt x="19199" y="6648"/>
                  </a:lnTo>
                  <a:lnTo>
                    <a:pt x="19199" y="6422"/>
                  </a:lnTo>
                  <a:lnTo>
                    <a:pt x="19166" y="6228"/>
                  </a:lnTo>
                  <a:lnTo>
                    <a:pt x="19102" y="6034"/>
                  </a:lnTo>
                  <a:lnTo>
                    <a:pt x="19005" y="5841"/>
                  </a:lnTo>
                  <a:lnTo>
                    <a:pt x="18876" y="5647"/>
                  </a:lnTo>
                  <a:lnTo>
                    <a:pt x="18747" y="5486"/>
                  </a:lnTo>
                  <a:lnTo>
                    <a:pt x="18586" y="5357"/>
                  </a:lnTo>
                  <a:lnTo>
                    <a:pt x="18424" y="5196"/>
                  </a:lnTo>
                  <a:lnTo>
                    <a:pt x="18231" y="5099"/>
                  </a:lnTo>
                  <a:lnTo>
                    <a:pt x="18037" y="5002"/>
                  </a:lnTo>
                  <a:lnTo>
                    <a:pt x="17876" y="4970"/>
                  </a:lnTo>
                  <a:lnTo>
                    <a:pt x="17618" y="4905"/>
                  </a:lnTo>
                  <a:lnTo>
                    <a:pt x="17521" y="4841"/>
                  </a:lnTo>
                  <a:lnTo>
                    <a:pt x="17456" y="4744"/>
                  </a:lnTo>
                  <a:lnTo>
                    <a:pt x="17424" y="4712"/>
                  </a:lnTo>
                  <a:lnTo>
                    <a:pt x="17424" y="4647"/>
                  </a:lnTo>
                  <a:lnTo>
                    <a:pt x="17424" y="4615"/>
                  </a:lnTo>
                  <a:lnTo>
                    <a:pt x="17424" y="4582"/>
                  </a:lnTo>
                  <a:lnTo>
                    <a:pt x="17456" y="4550"/>
                  </a:lnTo>
                  <a:lnTo>
                    <a:pt x="17489" y="4518"/>
                  </a:lnTo>
                  <a:lnTo>
                    <a:pt x="17585" y="4486"/>
                  </a:lnTo>
                  <a:lnTo>
                    <a:pt x="17682" y="4453"/>
                  </a:lnTo>
                  <a:lnTo>
                    <a:pt x="17811" y="4453"/>
                  </a:lnTo>
                  <a:lnTo>
                    <a:pt x="18005" y="4518"/>
                  </a:lnTo>
                  <a:lnTo>
                    <a:pt x="18231" y="4647"/>
                  </a:lnTo>
                  <a:lnTo>
                    <a:pt x="18457" y="4776"/>
                  </a:lnTo>
                  <a:lnTo>
                    <a:pt x="18715" y="4970"/>
                  </a:lnTo>
                  <a:lnTo>
                    <a:pt x="18876" y="5034"/>
                  </a:lnTo>
                  <a:lnTo>
                    <a:pt x="19070" y="5099"/>
                  </a:lnTo>
                  <a:lnTo>
                    <a:pt x="19199" y="5131"/>
                  </a:lnTo>
                  <a:lnTo>
                    <a:pt x="19263" y="5131"/>
                  </a:lnTo>
                  <a:lnTo>
                    <a:pt x="19360" y="5099"/>
                  </a:lnTo>
                  <a:lnTo>
                    <a:pt x="19489" y="5099"/>
                  </a:lnTo>
                  <a:lnTo>
                    <a:pt x="19521" y="5034"/>
                  </a:lnTo>
                  <a:lnTo>
                    <a:pt x="19521" y="5002"/>
                  </a:lnTo>
                  <a:lnTo>
                    <a:pt x="19586" y="4841"/>
                  </a:lnTo>
                  <a:lnTo>
                    <a:pt x="19618" y="4615"/>
                  </a:lnTo>
                  <a:lnTo>
                    <a:pt x="19586" y="4357"/>
                  </a:lnTo>
                  <a:lnTo>
                    <a:pt x="19521" y="4131"/>
                  </a:lnTo>
                  <a:lnTo>
                    <a:pt x="19425" y="3905"/>
                  </a:lnTo>
                  <a:lnTo>
                    <a:pt x="19295" y="3711"/>
                  </a:lnTo>
                  <a:lnTo>
                    <a:pt x="19166" y="3485"/>
                  </a:lnTo>
                  <a:lnTo>
                    <a:pt x="19005" y="3324"/>
                  </a:lnTo>
                  <a:lnTo>
                    <a:pt x="18876" y="3163"/>
                  </a:lnTo>
                  <a:lnTo>
                    <a:pt x="18715" y="3034"/>
                  </a:lnTo>
                  <a:lnTo>
                    <a:pt x="18521" y="2905"/>
                  </a:lnTo>
                  <a:lnTo>
                    <a:pt x="18263" y="2808"/>
                  </a:lnTo>
                  <a:lnTo>
                    <a:pt x="18069" y="2776"/>
                  </a:lnTo>
                  <a:lnTo>
                    <a:pt x="17843" y="2743"/>
                  </a:lnTo>
                  <a:close/>
                  <a:moveTo>
                    <a:pt x="1904" y="14520"/>
                  </a:moveTo>
                  <a:lnTo>
                    <a:pt x="1710" y="14617"/>
                  </a:lnTo>
                  <a:lnTo>
                    <a:pt x="1549" y="14714"/>
                  </a:lnTo>
                  <a:lnTo>
                    <a:pt x="1420" y="14908"/>
                  </a:lnTo>
                  <a:lnTo>
                    <a:pt x="1323" y="15069"/>
                  </a:lnTo>
                  <a:lnTo>
                    <a:pt x="1259" y="15037"/>
                  </a:lnTo>
                  <a:lnTo>
                    <a:pt x="968" y="15037"/>
                  </a:lnTo>
                  <a:lnTo>
                    <a:pt x="742" y="15101"/>
                  </a:lnTo>
                  <a:lnTo>
                    <a:pt x="517" y="15230"/>
                  </a:lnTo>
                  <a:lnTo>
                    <a:pt x="323" y="15456"/>
                  </a:lnTo>
                  <a:lnTo>
                    <a:pt x="162" y="15682"/>
                  </a:lnTo>
                  <a:lnTo>
                    <a:pt x="97" y="15811"/>
                  </a:lnTo>
                  <a:lnTo>
                    <a:pt x="97" y="15972"/>
                  </a:lnTo>
                  <a:lnTo>
                    <a:pt x="97" y="16069"/>
                  </a:lnTo>
                  <a:lnTo>
                    <a:pt x="33" y="16134"/>
                  </a:lnTo>
                  <a:lnTo>
                    <a:pt x="0" y="16263"/>
                  </a:lnTo>
                  <a:lnTo>
                    <a:pt x="0" y="16392"/>
                  </a:lnTo>
                  <a:lnTo>
                    <a:pt x="33" y="16521"/>
                  </a:lnTo>
                  <a:lnTo>
                    <a:pt x="97" y="16650"/>
                  </a:lnTo>
                  <a:lnTo>
                    <a:pt x="226" y="16876"/>
                  </a:lnTo>
                  <a:lnTo>
                    <a:pt x="420" y="17102"/>
                  </a:lnTo>
                  <a:lnTo>
                    <a:pt x="581" y="17295"/>
                  </a:lnTo>
                  <a:lnTo>
                    <a:pt x="871" y="17586"/>
                  </a:lnTo>
                  <a:lnTo>
                    <a:pt x="1162" y="17812"/>
                  </a:lnTo>
                  <a:lnTo>
                    <a:pt x="1355" y="17973"/>
                  </a:lnTo>
                  <a:lnTo>
                    <a:pt x="1710" y="18296"/>
                  </a:lnTo>
                  <a:lnTo>
                    <a:pt x="1807" y="18392"/>
                  </a:lnTo>
                  <a:lnTo>
                    <a:pt x="1904" y="18521"/>
                  </a:lnTo>
                  <a:lnTo>
                    <a:pt x="2001" y="18618"/>
                  </a:lnTo>
                  <a:lnTo>
                    <a:pt x="2130" y="18683"/>
                  </a:lnTo>
                  <a:lnTo>
                    <a:pt x="2291" y="18747"/>
                  </a:lnTo>
                  <a:lnTo>
                    <a:pt x="2452" y="18780"/>
                  </a:lnTo>
                  <a:lnTo>
                    <a:pt x="2614" y="18747"/>
                  </a:lnTo>
                  <a:lnTo>
                    <a:pt x="2807" y="18651"/>
                  </a:lnTo>
                  <a:lnTo>
                    <a:pt x="3001" y="18489"/>
                  </a:lnTo>
                  <a:lnTo>
                    <a:pt x="3162" y="18263"/>
                  </a:lnTo>
                  <a:lnTo>
                    <a:pt x="3324" y="18005"/>
                  </a:lnTo>
                  <a:lnTo>
                    <a:pt x="3453" y="17715"/>
                  </a:lnTo>
                  <a:lnTo>
                    <a:pt x="3550" y="17424"/>
                  </a:lnTo>
                  <a:lnTo>
                    <a:pt x="3614" y="17134"/>
                  </a:lnTo>
                  <a:lnTo>
                    <a:pt x="3646" y="16811"/>
                  </a:lnTo>
                  <a:lnTo>
                    <a:pt x="3646" y="16521"/>
                  </a:lnTo>
                  <a:lnTo>
                    <a:pt x="3614" y="16198"/>
                  </a:lnTo>
                  <a:lnTo>
                    <a:pt x="3550" y="15940"/>
                  </a:lnTo>
                  <a:lnTo>
                    <a:pt x="3453" y="15682"/>
                  </a:lnTo>
                  <a:lnTo>
                    <a:pt x="3324" y="15456"/>
                  </a:lnTo>
                  <a:lnTo>
                    <a:pt x="3195" y="15230"/>
                  </a:lnTo>
                  <a:lnTo>
                    <a:pt x="2936" y="14908"/>
                  </a:lnTo>
                  <a:lnTo>
                    <a:pt x="2775" y="14779"/>
                  </a:lnTo>
                  <a:lnTo>
                    <a:pt x="2614" y="14682"/>
                  </a:lnTo>
                  <a:lnTo>
                    <a:pt x="2452" y="14585"/>
                  </a:lnTo>
                  <a:lnTo>
                    <a:pt x="2291" y="14520"/>
                  </a:lnTo>
                  <a:close/>
                  <a:moveTo>
                    <a:pt x="9261" y="7712"/>
                  </a:moveTo>
                  <a:lnTo>
                    <a:pt x="8841" y="7745"/>
                  </a:lnTo>
                  <a:lnTo>
                    <a:pt x="8422" y="7777"/>
                  </a:lnTo>
                  <a:lnTo>
                    <a:pt x="8035" y="7874"/>
                  </a:lnTo>
                  <a:lnTo>
                    <a:pt x="7873" y="7970"/>
                  </a:lnTo>
                  <a:lnTo>
                    <a:pt x="7744" y="8067"/>
                  </a:lnTo>
                  <a:lnTo>
                    <a:pt x="7615" y="8164"/>
                  </a:lnTo>
                  <a:lnTo>
                    <a:pt x="7486" y="8293"/>
                  </a:lnTo>
                  <a:lnTo>
                    <a:pt x="7421" y="8422"/>
                  </a:lnTo>
                  <a:lnTo>
                    <a:pt x="7357" y="8616"/>
                  </a:lnTo>
                  <a:lnTo>
                    <a:pt x="7292" y="8777"/>
                  </a:lnTo>
                  <a:lnTo>
                    <a:pt x="7292" y="8938"/>
                  </a:lnTo>
                  <a:lnTo>
                    <a:pt x="7325" y="9164"/>
                  </a:lnTo>
                  <a:lnTo>
                    <a:pt x="7357" y="9358"/>
                  </a:lnTo>
                  <a:lnTo>
                    <a:pt x="7421" y="9551"/>
                  </a:lnTo>
                  <a:lnTo>
                    <a:pt x="7518" y="9777"/>
                  </a:lnTo>
                  <a:lnTo>
                    <a:pt x="7712" y="10035"/>
                  </a:lnTo>
                  <a:lnTo>
                    <a:pt x="7905" y="10261"/>
                  </a:lnTo>
                  <a:lnTo>
                    <a:pt x="8164" y="10455"/>
                  </a:lnTo>
                  <a:lnTo>
                    <a:pt x="8422" y="10584"/>
                  </a:lnTo>
                  <a:lnTo>
                    <a:pt x="8389" y="10616"/>
                  </a:lnTo>
                  <a:lnTo>
                    <a:pt x="8260" y="11003"/>
                  </a:lnTo>
                  <a:lnTo>
                    <a:pt x="8196" y="11326"/>
                  </a:lnTo>
                  <a:lnTo>
                    <a:pt x="8164" y="11584"/>
                  </a:lnTo>
                  <a:lnTo>
                    <a:pt x="8131" y="11875"/>
                  </a:lnTo>
                  <a:lnTo>
                    <a:pt x="8131" y="11971"/>
                  </a:lnTo>
                  <a:lnTo>
                    <a:pt x="8164" y="12133"/>
                  </a:lnTo>
                  <a:lnTo>
                    <a:pt x="8228" y="12230"/>
                  </a:lnTo>
                  <a:lnTo>
                    <a:pt x="8325" y="12359"/>
                  </a:lnTo>
                  <a:lnTo>
                    <a:pt x="8454" y="12423"/>
                  </a:lnTo>
                  <a:lnTo>
                    <a:pt x="8519" y="12423"/>
                  </a:lnTo>
                  <a:lnTo>
                    <a:pt x="8583" y="12455"/>
                  </a:lnTo>
                  <a:lnTo>
                    <a:pt x="8648" y="12423"/>
                  </a:lnTo>
                  <a:lnTo>
                    <a:pt x="8873" y="12294"/>
                  </a:lnTo>
                  <a:lnTo>
                    <a:pt x="9003" y="12197"/>
                  </a:lnTo>
                  <a:lnTo>
                    <a:pt x="9228" y="12036"/>
                  </a:lnTo>
                  <a:lnTo>
                    <a:pt x="9487" y="11939"/>
                  </a:lnTo>
                  <a:lnTo>
                    <a:pt x="9680" y="11875"/>
                  </a:lnTo>
                  <a:lnTo>
                    <a:pt x="9745" y="11875"/>
                  </a:lnTo>
                  <a:lnTo>
                    <a:pt x="9809" y="11907"/>
                  </a:lnTo>
                  <a:lnTo>
                    <a:pt x="9841" y="11907"/>
                  </a:lnTo>
                  <a:lnTo>
                    <a:pt x="9906" y="11971"/>
                  </a:lnTo>
                  <a:lnTo>
                    <a:pt x="9938" y="12036"/>
                  </a:lnTo>
                  <a:lnTo>
                    <a:pt x="9938" y="12068"/>
                  </a:lnTo>
                  <a:lnTo>
                    <a:pt x="9938" y="12100"/>
                  </a:lnTo>
                  <a:lnTo>
                    <a:pt x="9874" y="12133"/>
                  </a:lnTo>
                  <a:lnTo>
                    <a:pt x="9712" y="12326"/>
                  </a:lnTo>
                  <a:lnTo>
                    <a:pt x="9680" y="12326"/>
                  </a:lnTo>
                  <a:lnTo>
                    <a:pt x="9454" y="12520"/>
                  </a:lnTo>
                  <a:lnTo>
                    <a:pt x="9357" y="12649"/>
                  </a:lnTo>
                  <a:lnTo>
                    <a:pt x="9261" y="12778"/>
                  </a:lnTo>
                  <a:lnTo>
                    <a:pt x="9228" y="12939"/>
                  </a:lnTo>
                  <a:lnTo>
                    <a:pt x="9261" y="13133"/>
                  </a:lnTo>
                  <a:lnTo>
                    <a:pt x="9325" y="13327"/>
                  </a:lnTo>
                  <a:lnTo>
                    <a:pt x="9487" y="13520"/>
                  </a:lnTo>
                  <a:lnTo>
                    <a:pt x="9648" y="13682"/>
                  </a:lnTo>
                  <a:lnTo>
                    <a:pt x="9874" y="13843"/>
                  </a:lnTo>
                  <a:lnTo>
                    <a:pt x="10100" y="13972"/>
                  </a:lnTo>
                  <a:lnTo>
                    <a:pt x="10325" y="14069"/>
                  </a:lnTo>
                  <a:lnTo>
                    <a:pt x="10584" y="14133"/>
                  </a:lnTo>
                  <a:lnTo>
                    <a:pt x="10648" y="14133"/>
                  </a:lnTo>
                  <a:lnTo>
                    <a:pt x="10874" y="14101"/>
                  </a:lnTo>
                  <a:lnTo>
                    <a:pt x="11003" y="14036"/>
                  </a:lnTo>
                  <a:lnTo>
                    <a:pt x="11132" y="13972"/>
                  </a:lnTo>
                  <a:lnTo>
                    <a:pt x="11358" y="13778"/>
                  </a:lnTo>
                  <a:lnTo>
                    <a:pt x="11906" y="13359"/>
                  </a:lnTo>
                  <a:lnTo>
                    <a:pt x="12390" y="12972"/>
                  </a:lnTo>
                  <a:lnTo>
                    <a:pt x="12842" y="12552"/>
                  </a:lnTo>
                  <a:lnTo>
                    <a:pt x="12842" y="12714"/>
                  </a:lnTo>
                  <a:lnTo>
                    <a:pt x="12842" y="12778"/>
                  </a:lnTo>
                  <a:lnTo>
                    <a:pt x="12874" y="12810"/>
                  </a:lnTo>
                  <a:lnTo>
                    <a:pt x="12907" y="13101"/>
                  </a:lnTo>
                  <a:lnTo>
                    <a:pt x="12971" y="13327"/>
                  </a:lnTo>
                  <a:lnTo>
                    <a:pt x="13068" y="13520"/>
                  </a:lnTo>
                  <a:lnTo>
                    <a:pt x="13165" y="13714"/>
                  </a:lnTo>
                  <a:lnTo>
                    <a:pt x="13326" y="13907"/>
                  </a:lnTo>
                  <a:lnTo>
                    <a:pt x="13520" y="14036"/>
                  </a:lnTo>
                  <a:lnTo>
                    <a:pt x="13810" y="14230"/>
                  </a:lnTo>
                  <a:lnTo>
                    <a:pt x="14133" y="14391"/>
                  </a:lnTo>
                  <a:lnTo>
                    <a:pt x="14133" y="14424"/>
                  </a:lnTo>
                  <a:lnTo>
                    <a:pt x="14456" y="14585"/>
                  </a:lnTo>
                  <a:lnTo>
                    <a:pt x="14778" y="14811"/>
                  </a:lnTo>
                  <a:lnTo>
                    <a:pt x="14972" y="14972"/>
                  </a:lnTo>
                  <a:lnTo>
                    <a:pt x="15004" y="15037"/>
                  </a:lnTo>
                  <a:lnTo>
                    <a:pt x="15036" y="15101"/>
                  </a:lnTo>
                  <a:lnTo>
                    <a:pt x="14810" y="15359"/>
                  </a:lnTo>
                  <a:lnTo>
                    <a:pt x="14552" y="15682"/>
                  </a:lnTo>
                  <a:lnTo>
                    <a:pt x="14456" y="15908"/>
                  </a:lnTo>
                  <a:lnTo>
                    <a:pt x="14391" y="16134"/>
                  </a:lnTo>
                  <a:lnTo>
                    <a:pt x="14391" y="16231"/>
                  </a:lnTo>
                  <a:lnTo>
                    <a:pt x="14230" y="16231"/>
                  </a:lnTo>
                  <a:lnTo>
                    <a:pt x="14004" y="16295"/>
                  </a:lnTo>
                  <a:lnTo>
                    <a:pt x="13842" y="16360"/>
                  </a:lnTo>
                  <a:lnTo>
                    <a:pt x="13488" y="16585"/>
                  </a:lnTo>
                  <a:lnTo>
                    <a:pt x="13326" y="16715"/>
                  </a:lnTo>
                  <a:lnTo>
                    <a:pt x="13197" y="16844"/>
                  </a:lnTo>
                  <a:lnTo>
                    <a:pt x="13133" y="16973"/>
                  </a:lnTo>
                  <a:lnTo>
                    <a:pt x="13100" y="17005"/>
                  </a:lnTo>
                  <a:lnTo>
                    <a:pt x="13036" y="17166"/>
                  </a:lnTo>
                  <a:lnTo>
                    <a:pt x="12971" y="17360"/>
                  </a:lnTo>
                  <a:lnTo>
                    <a:pt x="12939" y="17553"/>
                  </a:lnTo>
                  <a:lnTo>
                    <a:pt x="12907" y="17747"/>
                  </a:lnTo>
                  <a:lnTo>
                    <a:pt x="12939" y="17715"/>
                  </a:lnTo>
                  <a:lnTo>
                    <a:pt x="12939" y="17941"/>
                  </a:lnTo>
                  <a:lnTo>
                    <a:pt x="12971" y="18134"/>
                  </a:lnTo>
                  <a:lnTo>
                    <a:pt x="13036" y="18360"/>
                  </a:lnTo>
                  <a:lnTo>
                    <a:pt x="13133" y="18618"/>
                  </a:lnTo>
                  <a:lnTo>
                    <a:pt x="13294" y="18844"/>
                  </a:lnTo>
                  <a:lnTo>
                    <a:pt x="13391" y="18941"/>
                  </a:lnTo>
                  <a:lnTo>
                    <a:pt x="13488" y="19005"/>
                  </a:lnTo>
                  <a:lnTo>
                    <a:pt x="13584" y="19038"/>
                  </a:lnTo>
                  <a:lnTo>
                    <a:pt x="13617" y="19070"/>
                  </a:lnTo>
                  <a:lnTo>
                    <a:pt x="13649" y="19102"/>
                  </a:lnTo>
                  <a:lnTo>
                    <a:pt x="13746" y="19102"/>
                  </a:lnTo>
                  <a:lnTo>
                    <a:pt x="13810" y="19070"/>
                  </a:lnTo>
                  <a:lnTo>
                    <a:pt x="13907" y="18973"/>
                  </a:lnTo>
                  <a:lnTo>
                    <a:pt x="13972" y="18876"/>
                  </a:lnTo>
                  <a:lnTo>
                    <a:pt x="14004" y="18812"/>
                  </a:lnTo>
                  <a:lnTo>
                    <a:pt x="14197" y="18521"/>
                  </a:lnTo>
                  <a:lnTo>
                    <a:pt x="14230" y="18425"/>
                  </a:lnTo>
                  <a:lnTo>
                    <a:pt x="14520" y="18037"/>
                  </a:lnTo>
                  <a:lnTo>
                    <a:pt x="14681" y="17876"/>
                  </a:lnTo>
                  <a:lnTo>
                    <a:pt x="14778" y="17844"/>
                  </a:lnTo>
                  <a:lnTo>
                    <a:pt x="14810" y="17812"/>
                  </a:lnTo>
                  <a:lnTo>
                    <a:pt x="14843" y="17812"/>
                  </a:lnTo>
                  <a:lnTo>
                    <a:pt x="14875" y="17844"/>
                  </a:lnTo>
                  <a:lnTo>
                    <a:pt x="14940" y="17908"/>
                  </a:lnTo>
                  <a:lnTo>
                    <a:pt x="14940" y="17941"/>
                  </a:lnTo>
                  <a:lnTo>
                    <a:pt x="14972" y="18005"/>
                  </a:lnTo>
                  <a:lnTo>
                    <a:pt x="14972" y="18070"/>
                  </a:lnTo>
                  <a:lnTo>
                    <a:pt x="14907" y="18231"/>
                  </a:lnTo>
                  <a:lnTo>
                    <a:pt x="14746" y="18489"/>
                  </a:lnTo>
                  <a:lnTo>
                    <a:pt x="14681" y="18586"/>
                  </a:lnTo>
                  <a:lnTo>
                    <a:pt x="14552" y="18812"/>
                  </a:lnTo>
                  <a:lnTo>
                    <a:pt x="14488" y="19005"/>
                  </a:lnTo>
                  <a:lnTo>
                    <a:pt x="14456" y="19167"/>
                  </a:lnTo>
                  <a:lnTo>
                    <a:pt x="14488" y="19328"/>
                  </a:lnTo>
                  <a:lnTo>
                    <a:pt x="14552" y="19522"/>
                  </a:lnTo>
                  <a:lnTo>
                    <a:pt x="14649" y="19683"/>
                  </a:lnTo>
                  <a:lnTo>
                    <a:pt x="14778" y="19812"/>
                  </a:lnTo>
                  <a:lnTo>
                    <a:pt x="14907" y="19909"/>
                  </a:lnTo>
                  <a:lnTo>
                    <a:pt x="15101" y="20006"/>
                  </a:lnTo>
                  <a:lnTo>
                    <a:pt x="15262" y="20070"/>
                  </a:lnTo>
                  <a:lnTo>
                    <a:pt x="15456" y="20102"/>
                  </a:lnTo>
                  <a:lnTo>
                    <a:pt x="15843" y="20167"/>
                  </a:lnTo>
                  <a:lnTo>
                    <a:pt x="16004" y="20167"/>
                  </a:lnTo>
                  <a:lnTo>
                    <a:pt x="16488" y="20135"/>
                  </a:lnTo>
                  <a:lnTo>
                    <a:pt x="16746" y="20070"/>
                  </a:lnTo>
                  <a:lnTo>
                    <a:pt x="16940" y="20006"/>
                  </a:lnTo>
                  <a:lnTo>
                    <a:pt x="17101" y="20199"/>
                  </a:lnTo>
                  <a:lnTo>
                    <a:pt x="17295" y="20328"/>
                  </a:lnTo>
                  <a:lnTo>
                    <a:pt x="17489" y="20457"/>
                  </a:lnTo>
                  <a:lnTo>
                    <a:pt x="17585" y="20522"/>
                  </a:lnTo>
                  <a:lnTo>
                    <a:pt x="17618" y="20554"/>
                  </a:lnTo>
                  <a:lnTo>
                    <a:pt x="17650" y="20554"/>
                  </a:lnTo>
                  <a:lnTo>
                    <a:pt x="17747" y="20619"/>
                  </a:lnTo>
                  <a:lnTo>
                    <a:pt x="18037" y="20780"/>
                  </a:lnTo>
                  <a:lnTo>
                    <a:pt x="18327" y="20877"/>
                  </a:lnTo>
                  <a:lnTo>
                    <a:pt x="18618" y="20941"/>
                  </a:lnTo>
                  <a:lnTo>
                    <a:pt x="18650" y="20941"/>
                  </a:lnTo>
                  <a:lnTo>
                    <a:pt x="18747" y="20909"/>
                  </a:lnTo>
                  <a:lnTo>
                    <a:pt x="18876" y="20909"/>
                  </a:lnTo>
                  <a:lnTo>
                    <a:pt x="18941" y="20877"/>
                  </a:lnTo>
                  <a:lnTo>
                    <a:pt x="19295" y="20909"/>
                  </a:lnTo>
                  <a:lnTo>
                    <a:pt x="19779" y="20941"/>
                  </a:lnTo>
                  <a:lnTo>
                    <a:pt x="20070" y="20941"/>
                  </a:lnTo>
                  <a:lnTo>
                    <a:pt x="20683" y="21006"/>
                  </a:lnTo>
                  <a:lnTo>
                    <a:pt x="20909" y="21070"/>
                  </a:lnTo>
                  <a:lnTo>
                    <a:pt x="21135" y="21135"/>
                  </a:lnTo>
                  <a:lnTo>
                    <a:pt x="21361" y="21296"/>
                  </a:lnTo>
                  <a:lnTo>
                    <a:pt x="21490" y="21296"/>
                  </a:lnTo>
                  <a:lnTo>
                    <a:pt x="21522" y="21264"/>
                  </a:lnTo>
                  <a:lnTo>
                    <a:pt x="21619" y="21006"/>
                  </a:lnTo>
                  <a:lnTo>
                    <a:pt x="21651" y="20909"/>
                  </a:lnTo>
                  <a:lnTo>
                    <a:pt x="21715" y="20716"/>
                  </a:lnTo>
                  <a:lnTo>
                    <a:pt x="21812" y="20490"/>
                  </a:lnTo>
                  <a:lnTo>
                    <a:pt x="21812" y="20425"/>
                  </a:lnTo>
                  <a:lnTo>
                    <a:pt x="21941" y="20070"/>
                  </a:lnTo>
                  <a:lnTo>
                    <a:pt x="22070" y="19715"/>
                  </a:lnTo>
                  <a:lnTo>
                    <a:pt x="22167" y="19328"/>
                  </a:lnTo>
                  <a:lnTo>
                    <a:pt x="22199" y="18973"/>
                  </a:lnTo>
                  <a:lnTo>
                    <a:pt x="22264" y="18457"/>
                  </a:lnTo>
                  <a:lnTo>
                    <a:pt x="22393" y="18586"/>
                  </a:lnTo>
                  <a:lnTo>
                    <a:pt x="22522" y="18715"/>
                  </a:lnTo>
                  <a:lnTo>
                    <a:pt x="22812" y="19005"/>
                  </a:lnTo>
                  <a:lnTo>
                    <a:pt x="23071" y="19328"/>
                  </a:lnTo>
                  <a:lnTo>
                    <a:pt x="23135" y="19425"/>
                  </a:lnTo>
                  <a:lnTo>
                    <a:pt x="23167" y="19457"/>
                  </a:lnTo>
                  <a:lnTo>
                    <a:pt x="23232" y="19489"/>
                  </a:lnTo>
                  <a:lnTo>
                    <a:pt x="23296" y="19457"/>
                  </a:lnTo>
                  <a:lnTo>
                    <a:pt x="23361" y="19425"/>
                  </a:lnTo>
                  <a:lnTo>
                    <a:pt x="23393" y="19328"/>
                  </a:lnTo>
                  <a:lnTo>
                    <a:pt x="23426" y="19264"/>
                  </a:lnTo>
                  <a:lnTo>
                    <a:pt x="23426" y="19231"/>
                  </a:lnTo>
                  <a:lnTo>
                    <a:pt x="23458" y="19167"/>
                  </a:lnTo>
                  <a:lnTo>
                    <a:pt x="23490" y="19135"/>
                  </a:lnTo>
                  <a:lnTo>
                    <a:pt x="23522" y="19005"/>
                  </a:lnTo>
                  <a:lnTo>
                    <a:pt x="23555" y="18876"/>
                  </a:lnTo>
                  <a:lnTo>
                    <a:pt x="23555" y="18715"/>
                  </a:lnTo>
                  <a:lnTo>
                    <a:pt x="23522" y="18425"/>
                  </a:lnTo>
                  <a:lnTo>
                    <a:pt x="23426" y="18070"/>
                  </a:lnTo>
                  <a:lnTo>
                    <a:pt x="23296" y="17844"/>
                  </a:lnTo>
                  <a:lnTo>
                    <a:pt x="23167" y="17586"/>
                  </a:lnTo>
                  <a:lnTo>
                    <a:pt x="23167" y="17553"/>
                  </a:lnTo>
                  <a:lnTo>
                    <a:pt x="23038" y="17328"/>
                  </a:lnTo>
                  <a:lnTo>
                    <a:pt x="23006" y="17263"/>
                  </a:lnTo>
                  <a:lnTo>
                    <a:pt x="22942" y="17102"/>
                  </a:lnTo>
                  <a:lnTo>
                    <a:pt x="22909" y="17037"/>
                  </a:lnTo>
                  <a:lnTo>
                    <a:pt x="22909" y="17005"/>
                  </a:lnTo>
                  <a:lnTo>
                    <a:pt x="22942" y="17005"/>
                  </a:lnTo>
                  <a:lnTo>
                    <a:pt x="22974" y="16973"/>
                  </a:lnTo>
                  <a:lnTo>
                    <a:pt x="23071" y="16973"/>
                  </a:lnTo>
                  <a:lnTo>
                    <a:pt x="23167" y="17005"/>
                  </a:lnTo>
                  <a:lnTo>
                    <a:pt x="23329" y="17069"/>
                  </a:lnTo>
                  <a:lnTo>
                    <a:pt x="23426" y="17166"/>
                  </a:lnTo>
                  <a:lnTo>
                    <a:pt x="23619" y="17328"/>
                  </a:lnTo>
                  <a:lnTo>
                    <a:pt x="23684" y="17392"/>
                  </a:lnTo>
                  <a:lnTo>
                    <a:pt x="23716" y="17424"/>
                  </a:lnTo>
                  <a:lnTo>
                    <a:pt x="23942" y="17586"/>
                  </a:lnTo>
                  <a:lnTo>
                    <a:pt x="24071" y="17650"/>
                  </a:lnTo>
                  <a:lnTo>
                    <a:pt x="24200" y="17683"/>
                  </a:lnTo>
                  <a:lnTo>
                    <a:pt x="24232" y="17683"/>
                  </a:lnTo>
                  <a:lnTo>
                    <a:pt x="24361" y="17650"/>
                  </a:lnTo>
                  <a:lnTo>
                    <a:pt x="24426" y="17553"/>
                  </a:lnTo>
                  <a:lnTo>
                    <a:pt x="24458" y="17424"/>
                  </a:lnTo>
                  <a:lnTo>
                    <a:pt x="24458" y="17328"/>
                  </a:lnTo>
                  <a:lnTo>
                    <a:pt x="24426" y="17166"/>
                  </a:lnTo>
                  <a:lnTo>
                    <a:pt x="24394" y="17069"/>
                  </a:lnTo>
                  <a:lnTo>
                    <a:pt x="24264" y="16811"/>
                  </a:lnTo>
                  <a:lnTo>
                    <a:pt x="24071" y="16585"/>
                  </a:lnTo>
                  <a:lnTo>
                    <a:pt x="23910" y="16489"/>
                  </a:lnTo>
                  <a:lnTo>
                    <a:pt x="23748" y="16392"/>
                  </a:lnTo>
                  <a:lnTo>
                    <a:pt x="23651" y="16360"/>
                  </a:lnTo>
                  <a:lnTo>
                    <a:pt x="23361" y="16198"/>
                  </a:lnTo>
                  <a:lnTo>
                    <a:pt x="23135" y="16005"/>
                  </a:lnTo>
                  <a:lnTo>
                    <a:pt x="23006" y="15876"/>
                  </a:lnTo>
                  <a:lnTo>
                    <a:pt x="22974" y="15811"/>
                  </a:lnTo>
                  <a:lnTo>
                    <a:pt x="22974" y="15779"/>
                  </a:lnTo>
                  <a:lnTo>
                    <a:pt x="23329" y="15811"/>
                  </a:lnTo>
                  <a:lnTo>
                    <a:pt x="23684" y="15908"/>
                  </a:lnTo>
                  <a:lnTo>
                    <a:pt x="23813" y="16005"/>
                  </a:lnTo>
                  <a:lnTo>
                    <a:pt x="23877" y="16037"/>
                  </a:lnTo>
                  <a:lnTo>
                    <a:pt x="23942" y="16005"/>
                  </a:lnTo>
                  <a:lnTo>
                    <a:pt x="24006" y="15972"/>
                  </a:lnTo>
                  <a:lnTo>
                    <a:pt x="24039" y="15908"/>
                  </a:lnTo>
                  <a:lnTo>
                    <a:pt x="24006" y="15843"/>
                  </a:lnTo>
                  <a:lnTo>
                    <a:pt x="24006" y="15811"/>
                  </a:lnTo>
                  <a:lnTo>
                    <a:pt x="24039" y="15714"/>
                  </a:lnTo>
                  <a:lnTo>
                    <a:pt x="24039" y="15585"/>
                  </a:lnTo>
                  <a:lnTo>
                    <a:pt x="23974" y="15424"/>
                  </a:lnTo>
                  <a:lnTo>
                    <a:pt x="23910" y="15230"/>
                  </a:lnTo>
                  <a:lnTo>
                    <a:pt x="23877" y="15198"/>
                  </a:lnTo>
                  <a:lnTo>
                    <a:pt x="23813" y="15101"/>
                  </a:lnTo>
                  <a:lnTo>
                    <a:pt x="23651" y="14779"/>
                  </a:lnTo>
                  <a:lnTo>
                    <a:pt x="23490" y="14553"/>
                  </a:lnTo>
                  <a:lnTo>
                    <a:pt x="23329" y="14359"/>
                  </a:lnTo>
                  <a:lnTo>
                    <a:pt x="23103" y="14198"/>
                  </a:lnTo>
                  <a:lnTo>
                    <a:pt x="22909" y="14069"/>
                  </a:lnTo>
                  <a:lnTo>
                    <a:pt x="22716" y="13972"/>
                  </a:lnTo>
                  <a:lnTo>
                    <a:pt x="22522" y="13907"/>
                  </a:lnTo>
                  <a:lnTo>
                    <a:pt x="22296" y="13875"/>
                  </a:lnTo>
                  <a:lnTo>
                    <a:pt x="22103" y="13843"/>
                  </a:lnTo>
                  <a:lnTo>
                    <a:pt x="21941" y="13843"/>
                  </a:lnTo>
                  <a:lnTo>
                    <a:pt x="21715" y="13907"/>
                  </a:lnTo>
                  <a:lnTo>
                    <a:pt x="21457" y="13972"/>
                  </a:lnTo>
                  <a:lnTo>
                    <a:pt x="21264" y="14101"/>
                  </a:lnTo>
                  <a:lnTo>
                    <a:pt x="21070" y="14262"/>
                  </a:lnTo>
                  <a:lnTo>
                    <a:pt x="20941" y="14391"/>
                  </a:lnTo>
                  <a:lnTo>
                    <a:pt x="20844" y="14520"/>
                  </a:lnTo>
                  <a:lnTo>
                    <a:pt x="20780" y="14650"/>
                  </a:lnTo>
                  <a:lnTo>
                    <a:pt x="20715" y="14811"/>
                  </a:lnTo>
                  <a:lnTo>
                    <a:pt x="20651" y="15134"/>
                  </a:lnTo>
                  <a:lnTo>
                    <a:pt x="20651" y="15456"/>
                  </a:lnTo>
                  <a:lnTo>
                    <a:pt x="20683" y="15811"/>
                  </a:lnTo>
                  <a:lnTo>
                    <a:pt x="20780" y="16134"/>
                  </a:lnTo>
                  <a:lnTo>
                    <a:pt x="20844" y="16263"/>
                  </a:lnTo>
                  <a:lnTo>
                    <a:pt x="20715" y="16231"/>
                  </a:lnTo>
                  <a:lnTo>
                    <a:pt x="20457" y="16101"/>
                  </a:lnTo>
                  <a:lnTo>
                    <a:pt x="20167" y="16037"/>
                  </a:lnTo>
                  <a:lnTo>
                    <a:pt x="19941" y="16005"/>
                  </a:lnTo>
                  <a:lnTo>
                    <a:pt x="19457" y="15940"/>
                  </a:lnTo>
                  <a:lnTo>
                    <a:pt x="19392" y="15940"/>
                  </a:lnTo>
                  <a:lnTo>
                    <a:pt x="18908" y="15972"/>
                  </a:lnTo>
                  <a:lnTo>
                    <a:pt x="18424" y="16069"/>
                  </a:lnTo>
                  <a:lnTo>
                    <a:pt x="17843" y="16231"/>
                  </a:lnTo>
                  <a:lnTo>
                    <a:pt x="17747" y="16134"/>
                  </a:lnTo>
                  <a:lnTo>
                    <a:pt x="17521" y="15876"/>
                  </a:lnTo>
                  <a:lnTo>
                    <a:pt x="17295" y="15650"/>
                  </a:lnTo>
                  <a:lnTo>
                    <a:pt x="17005" y="15488"/>
                  </a:lnTo>
                  <a:lnTo>
                    <a:pt x="16650" y="15359"/>
                  </a:lnTo>
                  <a:lnTo>
                    <a:pt x="16262" y="15230"/>
                  </a:lnTo>
                  <a:lnTo>
                    <a:pt x="15908" y="15166"/>
                  </a:lnTo>
                  <a:lnTo>
                    <a:pt x="15940" y="15037"/>
                  </a:lnTo>
                  <a:lnTo>
                    <a:pt x="16037" y="14682"/>
                  </a:lnTo>
                  <a:lnTo>
                    <a:pt x="16069" y="14456"/>
                  </a:lnTo>
                  <a:lnTo>
                    <a:pt x="16069" y="14359"/>
                  </a:lnTo>
                  <a:lnTo>
                    <a:pt x="16133" y="13972"/>
                  </a:lnTo>
                  <a:lnTo>
                    <a:pt x="16230" y="13230"/>
                  </a:lnTo>
                  <a:lnTo>
                    <a:pt x="16262" y="12552"/>
                  </a:lnTo>
                  <a:lnTo>
                    <a:pt x="16295" y="11810"/>
                  </a:lnTo>
                  <a:lnTo>
                    <a:pt x="16262" y="11133"/>
                  </a:lnTo>
                  <a:lnTo>
                    <a:pt x="16230" y="10939"/>
                  </a:lnTo>
                  <a:lnTo>
                    <a:pt x="16198" y="10713"/>
                  </a:lnTo>
                  <a:lnTo>
                    <a:pt x="16101" y="10455"/>
                  </a:lnTo>
                  <a:lnTo>
                    <a:pt x="15972" y="10294"/>
                  </a:lnTo>
                  <a:lnTo>
                    <a:pt x="15811" y="10197"/>
                  </a:lnTo>
                  <a:lnTo>
                    <a:pt x="15617" y="10165"/>
                  </a:lnTo>
                  <a:lnTo>
                    <a:pt x="15585" y="10165"/>
                  </a:lnTo>
                  <a:lnTo>
                    <a:pt x="15424" y="10229"/>
                  </a:lnTo>
                  <a:lnTo>
                    <a:pt x="15230" y="10326"/>
                  </a:lnTo>
                  <a:lnTo>
                    <a:pt x="15101" y="10487"/>
                  </a:lnTo>
                  <a:lnTo>
                    <a:pt x="14972" y="10649"/>
                  </a:lnTo>
                  <a:lnTo>
                    <a:pt x="14875" y="10842"/>
                  </a:lnTo>
                  <a:lnTo>
                    <a:pt x="14810" y="10842"/>
                  </a:lnTo>
                  <a:lnTo>
                    <a:pt x="14520" y="10713"/>
                  </a:lnTo>
                  <a:lnTo>
                    <a:pt x="14197" y="10649"/>
                  </a:lnTo>
                  <a:lnTo>
                    <a:pt x="14036" y="10616"/>
                  </a:lnTo>
                  <a:lnTo>
                    <a:pt x="14068" y="10358"/>
                  </a:lnTo>
                  <a:lnTo>
                    <a:pt x="14068" y="10132"/>
                  </a:lnTo>
                  <a:lnTo>
                    <a:pt x="14036" y="9874"/>
                  </a:lnTo>
                  <a:lnTo>
                    <a:pt x="13972" y="9648"/>
                  </a:lnTo>
                  <a:lnTo>
                    <a:pt x="13875" y="9422"/>
                  </a:lnTo>
                  <a:lnTo>
                    <a:pt x="13713" y="9261"/>
                  </a:lnTo>
                  <a:lnTo>
                    <a:pt x="13552" y="9100"/>
                  </a:lnTo>
                  <a:lnTo>
                    <a:pt x="13358" y="8971"/>
                  </a:lnTo>
                  <a:lnTo>
                    <a:pt x="13133" y="8906"/>
                  </a:lnTo>
                  <a:lnTo>
                    <a:pt x="12907" y="8906"/>
                  </a:lnTo>
                  <a:lnTo>
                    <a:pt x="12616" y="8938"/>
                  </a:lnTo>
                  <a:lnTo>
                    <a:pt x="12326" y="9003"/>
                  </a:lnTo>
                  <a:lnTo>
                    <a:pt x="12100" y="9067"/>
                  </a:lnTo>
                  <a:lnTo>
                    <a:pt x="11519" y="9293"/>
                  </a:lnTo>
                  <a:lnTo>
                    <a:pt x="11519" y="9326"/>
                  </a:lnTo>
                  <a:lnTo>
                    <a:pt x="11035" y="9519"/>
                  </a:lnTo>
                  <a:lnTo>
                    <a:pt x="11035" y="9390"/>
                  </a:lnTo>
                  <a:lnTo>
                    <a:pt x="11035" y="9164"/>
                  </a:lnTo>
                  <a:lnTo>
                    <a:pt x="11003" y="8938"/>
                  </a:lnTo>
                  <a:lnTo>
                    <a:pt x="10971" y="8713"/>
                  </a:lnTo>
                  <a:lnTo>
                    <a:pt x="10874" y="8519"/>
                  </a:lnTo>
                  <a:lnTo>
                    <a:pt x="10777" y="8325"/>
                  </a:lnTo>
                  <a:lnTo>
                    <a:pt x="10616" y="8164"/>
                  </a:lnTo>
                  <a:lnTo>
                    <a:pt x="10455" y="8003"/>
                  </a:lnTo>
                  <a:lnTo>
                    <a:pt x="10229" y="7874"/>
                  </a:lnTo>
                  <a:lnTo>
                    <a:pt x="10003" y="7809"/>
                  </a:lnTo>
                  <a:lnTo>
                    <a:pt x="9745" y="7745"/>
                  </a:lnTo>
                  <a:lnTo>
                    <a:pt x="9519" y="7712"/>
                  </a:lnTo>
                  <a:close/>
                  <a:moveTo>
                    <a:pt x="7841" y="13714"/>
                  </a:moveTo>
                  <a:lnTo>
                    <a:pt x="7615" y="13746"/>
                  </a:lnTo>
                  <a:lnTo>
                    <a:pt x="7421" y="13778"/>
                  </a:lnTo>
                  <a:lnTo>
                    <a:pt x="7228" y="13875"/>
                  </a:lnTo>
                  <a:lnTo>
                    <a:pt x="7067" y="14004"/>
                  </a:lnTo>
                  <a:lnTo>
                    <a:pt x="6905" y="14133"/>
                  </a:lnTo>
                  <a:lnTo>
                    <a:pt x="6776" y="14295"/>
                  </a:lnTo>
                  <a:lnTo>
                    <a:pt x="6776" y="14262"/>
                  </a:lnTo>
                  <a:lnTo>
                    <a:pt x="6712" y="14166"/>
                  </a:lnTo>
                  <a:lnTo>
                    <a:pt x="6615" y="14069"/>
                  </a:lnTo>
                  <a:lnTo>
                    <a:pt x="6486" y="14036"/>
                  </a:lnTo>
                  <a:lnTo>
                    <a:pt x="6357" y="14004"/>
                  </a:lnTo>
                  <a:lnTo>
                    <a:pt x="6195" y="14004"/>
                  </a:lnTo>
                  <a:lnTo>
                    <a:pt x="6066" y="13940"/>
                  </a:lnTo>
                  <a:lnTo>
                    <a:pt x="5937" y="13940"/>
                  </a:lnTo>
                  <a:lnTo>
                    <a:pt x="5776" y="14004"/>
                  </a:lnTo>
                  <a:lnTo>
                    <a:pt x="5679" y="14069"/>
                  </a:lnTo>
                  <a:lnTo>
                    <a:pt x="5550" y="14230"/>
                  </a:lnTo>
                  <a:lnTo>
                    <a:pt x="5550" y="14262"/>
                  </a:lnTo>
                  <a:lnTo>
                    <a:pt x="5453" y="14295"/>
                  </a:lnTo>
                  <a:lnTo>
                    <a:pt x="5195" y="14488"/>
                  </a:lnTo>
                  <a:lnTo>
                    <a:pt x="5002" y="14682"/>
                  </a:lnTo>
                  <a:lnTo>
                    <a:pt x="4905" y="14811"/>
                  </a:lnTo>
                  <a:lnTo>
                    <a:pt x="4840" y="14940"/>
                  </a:lnTo>
                  <a:lnTo>
                    <a:pt x="4743" y="15230"/>
                  </a:lnTo>
                  <a:lnTo>
                    <a:pt x="4711" y="15618"/>
                  </a:lnTo>
                  <a:lnTo>
                    <a:pt x="4711" y="15972"/>
                  </a:lnTo>
                  <a:lnTo>
                    <a:pt x="4776" y="16392"/>
                  </a:lnTo>
                  <a:lnTo>
                    <a:pt x="4872" y="16747"/>
                  </a:lnTo>
                  <a:lnTo>
                    <a:pt x="5034" y="17102"/>
                  </a:lnTo>
                  <a:lnTo>
                    <a:pt x="5131" y="17263"/>
                  </a:lnTo>
                  <a:lnTo>
                    <a:pt x="5260" y="17392"/>
                  </a:lnTo>
                  <a:lnTo>
                    <a:pt x="5421" y="17553"/>
                  </a:lnTo>
                  <a:lnTo>
                    <a:pt x="5098" y="17779"/>
                  </a:lnTo>
                  <a:lnTo>
                    <a:pt x="4840" y="18037"/>
                  </a:lnTo>
                  <a:lnTo>
                    <a:pt x="4679" y="18199"/>
                  </a:lnTo>
                  <a:lnTo>
                    <a:pt x="4518" y="18425"/>
                  </a:lnTo>
                  <a:lnTo>
                    <a:pt x="4324" y="18780"/>
                  </a:lnTo>
                  <a:lnTo>
                    <a:pt x="4163" y="19231"/>
                  </a:lnTo>
                  <a:lnTo>
                    <a:pt x="4066" y="19715"/>
                  </a:lnTo>
                  <a:lnTo>
                    <a:pt x="4034" y="20135"/>
                  </a:lnTo>
                  <a:lnTo>
                    <a:pt x="4098" y="20619"/>
                  </a:lnTo>
                  <a:lnTo>
                    <a:pt x="4195" y="21038"/>
                  </a:lnTo>
                  <a:lnTo>
                    <a:pt x="4356" y="21490"/>
                  </a:lnTo>
                  <a:lnTo>
                    <a:pt x="4582" y="21909"/>
                  </a:lnTo>
                  <a:lnTo>
                    <a:pt x="4840" y="22329"/>
                  </a:lnTo>
                  <a:lnTo>
                    <a:pt x="5163" y="22781"/>
                  </a:lnTo>
                  <a:lnTo>
                    <a:pt x="5486" y="23168"/>
                  </a:lnTo>
                  <a:lnTo>
                    <a:pt x="5679" y="23361"/>
                  </a:lnTo>
                  <a:lnTo>
                    <a:pt x="5905" y="23523"/>
                  </a:lnTo>
                  <a:lnTo>
                    <a:pt x="6131" y="23652"/>
                  </a:lnTo>
                  <a:lnTo>
                    <a:pt x="6357" y="23781"/>
                  </a:lnTo>
                  <a:lnTo>
                    <a:pt x="6486" y="23813"/>
                  </a:lnTo>
                  <a:lnTo>
                    <a:pt x="6647" y="23813"/>
                  </a:lnTo>
                  <a:lnTo>
                    <a:pt x="6905" y="23781"/>
                  </a:lnTo>
                  <a:lnTo>
                    <a:pt x="7131" y="23684"/>
                  </a:lnTo>
                  <a:lnTo>
                    <a:pt x="7357" y="23523"/>
                  </a:lnTo>
                  <a:lnTo>
                    <a:pt x="7680" y="23232"/>
                  </a:lnTo>
                  <a:lnTo>
                    <a:pt x="7776" y="23168"/>
                  </a:lnTo>
                  <a:lnTo>
                    <a:pt x="8131" y="22845"/>
                  </a:lnTo>
                  <a:lnTo>
                    <a:pt x="8454" y="22490"/>
                  </a:lnTo>
                  <a:lnTo>
                    <a:pt x="8583" y="22329"/>
                  </a:lnTo>
                  <a:lnTo>
                    <a:pt x="8648" y="22361"/>
                  </a:lnTo>
                  <a:lnTo>
                    <a:pt x="8744" y="22361"/>
                  </a:lnTo>
                  <a:lnTo>
                    <a:pt x="8777" y="22329"/>
                  </a:lnTo>
                  <a:lnTo>
                    <a:pt x="8873" y="22168"/>
                  </a:lnTo>
                  <a:lnTo>
                    <a:pt x="8938" y="22006"/>
                  </a:lnTo>
                  <a:lnTo>
                    <a:pt x="8938" y="21845"/>
                  </a:lnTo>
                  <a:lnTo>
                    <a:pt x="8906" y="21651"/>
                  </a:lnTo>
                  <a:lnTo>
                    <a:pt x="8841" y="21490"/>
                  </a:lnTo>
                  <a:lnTo>
                    <a:pt x="8744" y="21361"/>
                  </a:lnTo>
                  <a:lnTo>
                    <a:pt x="8648" y="21232"/>
                  </a:lnTo>
                  <a:lnTo>
                    <a:pt x="8615" y="21200"/>
                  </a:lnTo>
                  <a:lnTo>
                    <a:pt x="8486" y="21006"/>
                  </a:lnTo>
                  <a:lnTo>
                    <a:pt x="8260" y="20845"/>
                  </a:lnTo>
                  <a:lnTo>
                    <a:pt x="8099" y="20716"/>
                  </a:lnTo>
                  <a:lnTo>
                    <a:pt x="7938" y="20586"/>
                  </a:lnTo>
                  <a:lnTo>
                    <a:pt x="7712" y="20361"/>
                  </a:lnTo>
                  <a:lnTo>
                    <a:pt x="7647" y="20264"/>
                  </a:lnTo>
                  <a:lnTo>
                    <a:pt x="7615" y="20199"/>
                  </a:lnTo>
                  <a:lnTo>
                    <a:pt x="7615" y="20135"/>
                  </a:lnTo>
                  <a:lnTo>
                    <a:pt x="7647" y="20038"/>
                  </a:lnTo>
                  <a:lnTo>
                    <a:pt x="7712" y="19909"/>
                  </a:lnTo>
                  <a:lnTo>
                    <a:pt x="7809" y="19812"/>
                  </a:lnTo>
                  <a:lnTo>
                    <a:pt x="7809" y="19844"/>
                  </a:lnTo>
                  <a:lnTo>
                    <a:pt x="7873" y="19877"/>
                  </a:lnTo>
                  <a:lnTo>
                    <a:pt x="8260" y="19877"/>
                  </a:lnTo>
                  <a:lnTo>
                    <a:pt x="8551" y="19973"/>
                  </a:lnTo>
                  <a:lnTo>
                    <a:pt x="8809" y="20135"/>
                  </a:lnTo>
                  <a:lnTo>
                    <a:pt x="8873" y="20199"/>
                  </a:lnTo>
                  <a:lnTo>
                    <a:pt x="8906" y="20232"/>
                  </a:lnTo>
                  <a:lnTo>
                    <a:pt x="9003" y="20296"/>
                  </a:lnTo>
                  <a:lnTo>
                    <a:pt x="9067" y="20328"/>
                  </a:lnTo>
                  <a:lnTo>
                    <a:pt x="9099" y="20361"/>
                  </a:lnTo>
                  <a:lnTo>
                    <a:pt x="9132" y="20393"/>
                  </a:lnTo>
                  <a:lnTo>
                    <a:pt x="9196" y="20393"/>
                  </a:lnTo>
                  <a:lnTo>
                    <a:pt x="9261" y="20361"/>
                  </a:lnTo>
                  <a:lnTo>
                    <a:pt x="9293" y="20328"/>
                  </a:lnTo>
                  <a:lnTo>
                    <a:pt x="9325" y="20296"/>
                  </a:lnTo>
                  <a:lnTo>
                    <a:pt x="9390" y="20070"/>
                  </a:lnTo>
                  <a:lnTo>
                    <a:pt x="9422" y="19812"/>
                  </a:lnTo>
                  <a:lnTo>
                    <a:pt x="9422" y="19586"/>
                  </a:lnTo>
                  <a:lnTo>
                    <a:pt x="9390" y="19296"/>
                  </a:lnTo>
                  <a:lnTo>
                    <a:pt x="9357" y="19102"/>
                  </a:lnTo>
                  <a:lnTo>
                    <a:pt x="9261" y="18876"/>
                  </a:lnTo>
                  <a:lnTo>
                    <a:pt x="9164" y="18651"/>
                  </a:lnTo>
                  <a:lnTo>
                    <a:pt x="9035" y="18425"/>
                  </a:lnTo>
                  <a:lnTo>
                    <a:pt x="8777" y="18070"/>
                  </a:lnTo>
                  <a:lnTo>
                    <a:pt x="8422" y="17650"/>
                  </a:lnTo>
                  <a:lnTo>
                    <a:pt x="7873" y="17166"/>
                  </a:lnTo>
                  <a:lnTo>
                    <a:pt x="8164" y="16973"/>
                  </a:lnTo>
                  <a:lnTo>
                    <a:pt x="8486" y="16715"/>
                  </a:lnTo>
                  <a:lnTo>
                    <a:pt x="8712" y="16456"/>
                  </a:lnTo>
                  <a:lnTo>
                    <a:pt x="8873" y="16166"/>
                  </a:lnTo>
                  <a:lnTo>
                    <a:pt x="8970" y="15876"/>
                  </a:lnTo>
                  <a:lnTo>
                    <a:pt x="9035" y="15553"/>
                  </a:lnTo>
                  <a:lnTo>
                    <a:pt x="9003" y="15198"/>
                  </a:lnTo>
                  <a:lnTo>
                    <a:pt x="8938" y="14843"/>
                  </a:lnTo>
                  <a:lnTo>
                    <a:pt x="8841" y="14520"/>
                  </a:lnTo>
                  <a:lnTo>
                    <a:pt x="8680" y="14230"/>
                  </a:lnTo>
                  <a:lnTo>
                    <a:pt x="8486" y="13972"/>
                  </a:lnTo>
                  <a:lnTo>
                    <a:pt x="8357" y="13875"/>
                  </a:lnTo>
                  <a:lnTo>
                    <a:pt x="8196" y="13778"/>
                  </a:lnTo>
                  <a:lnTo>
                    <a:pt x="8035" y="13746"/>
                  </a:lnTo>
                  <a:lnTo>
                    <a:pt x="7841" y="13714"/>
                  </a:lnTo>
                  <a:close/>
                  <a:moveTo>
                    <a:pt x="10519" y="22813"/>
                  </a:moveTo>
                  <a:lnTo>
                    <a:pt x="10261" y="22877"/>
                  </a:lnTo>
                  <a:lnTo>
                    <a:pt x="10035" y="22974"/>
                  </a:lnTo>
                  <a:lnTo>
                    <a:pt x="9841" y="23103"/>
                  </a:lnTo>
                  <a:lnTo>
                    <a:pt x="9680" y="23265"/>
                  </a:lnTo>
                  <a:lnTo>
                    <a:pt x="9551" y="23426"/>
                  </a:lnTo>
                  <a:lnTo>
                    <a:pt x="9454" y="23620"/>
                  </a:lnTo>
                  <a:lnTo>
                    <a:pt x="9196" y="23620"/>
                  </a:lnTo>
                  <a:lnTo>
                    <a:pt x="9003" y="23652"/>
                  </a:lnTo>
                  <a:lnTo>
                    <a:pt x="8970" y="23652"/>
                  </a:lnTo>
                  <a:lnTo>
                    <a:pt x="8873" y="23684"/>
                  </a:lnTo>
                  <a:lnTo>
                    <a:pt x="8777" y="23749"/>
                  </a:lnTo>
                  <a:lnTo>
                    <a:pt x="8680" y="23813"/>
                  </a:lnTo>
                  <a:lnTo>
                    <a:pt x="8615" y="23910"/>
                  </a:lnTo>
                  <a:lnTo>
                    <a:pt x="8583" y="24007"/>
                  </a:lnTo>
                  <a:lnTo>
                    <a:pt x="8551" y="24136"/>
                  </a:lnTo>
                  <a:lnTo>
                    <a:pt x="8519" y="24394"/>
                  </a:lnTo>
                  <a:lnTo>
                    <a:pt x="8551" y="24684"/>
                  </a:lnTo>
                  <a:lnTo>
                    <a:pt x="8583" y="24942"/>
                  </a:lnTo>
                  <a:lnTo>
                    <a:pt x="8680" y="25168"/>
                  </a:lnTo>
                  <a:lnTo>
                    <a:pt x="8809" y="25330"/>
                  </a:lnTo>
                  <a:lnTo>
                    <a:pt x="8841" y="25362"/>
                  </a:lnTo>
                  <a:lnTo>
                    <a:pt x="8809" y="25523"/>
                  </a:lnTo>
                  <a:lnTo>
                    <a:pt x="8809" y="25652"/>
                  </a:lnTo>
                  <a:lnTo>
                    <a:pt x="8809" y="25685"/>
                  </a:lnTo>
                  <a:lnTo>
                    <a:pt x="8809" y="25846"/>
                  </a:lnTo>
                  <a:lnTo>
                    <a:pt x="8841" y="26039"/>
                  </a:lnTo>
                  <a:lnTo>
                    <a:pt x="8938" y="26394"/>
                  </a:lnTo>
                  <a:lnTo>
                    <a:pt x="9099" y="26717"/>
                  </a:lnTo>
                  <a:lnTo>
                    <a:pt x="9261" y="27072"/>
                  </a:lnTo>
                  <a:lnTo>
                    <a:pt x="9422" y="27330"/>
                  </a:lnTo>
                  <a:lnTo>
                    <a:pt x="9648" y="27621"/>
                  </a:lnTo>
                  <a:lnTo>
                    <a:pt x="9938" y="27879"/>
                  </a:lnTo>
                  <a:lnTo>
                    <a:pt x="10487" y="28363"/>
                  </a:lnTo>
                  <a:lnTo>
                    <a:pt x="10680" y="28524"/>
                  </a:lnTo>
                  <a:lnTo>
                    <a:pt x="10680" y="28556"/>
                  </a:lnTo>
                  <a:lnTo>
                    <a:pt x="10939" y="28750"/>
                  </a:lnTo>
                  <a:lnTo>
                    <a:pt x="11197" y="28943"/>
                  </a:lnTo>
                  <a:lnTo>
                    <a:pt x="11326" y="29008"/>
                  </a:lnTo>
                  <a:lnTo>
                    <a:pt x="11487" y="29040"/>
                  </a:lnTo>
                  <a:lnTo>
                    <a:pt x="11519" y="29040"/>
                  </a:lnTo>
                  <a:lnTo>
                    <a:pt x="11648" y="29008"/>
                  </a:lnTo>
                  <a:lnTo>
                    <a:pt x="11777" y="28976"/>
                  </a:lnTo>
                  <a:lnTo>
                    <a:pt x="11906" y="28879"/>
                  </a:lnTo>
                  <a:lnTo>
                    <a:pt x="12036" y="28782"/>
                  </a:lnTo>
                  <a:lnTo>
                    <a:pt x="12197" y="28588"/>
                  </a:lnTo>
                  <a:lnTo>
                    <a:pt x="12358" y="28395"/>
                  </a:lnTo>
                  <a:lnTo>
                    <a:pt x="12455" y="28266"/>
                  </a:lnTo>
                  <a:lnTo>
                    <a:pt x="12552" y="28137"/>
                  </a:lnTo>
                  <a:lnTo>
                    <a:pt x="12939" y="27653"/>
                  </a:lnTo>
                  <a:lnTo>
                    <a:pt x="13423" y="26975"/>
                  </a:lnTo>
                  <a:lnTo>
                    <a:pt x="13584" y="26653"/>
                  </a:lnTo>
                  <a:lnTo>
                    <a:pt x="13778" y="26330"/>
                  </a:lnTo>
                  <a:lnTo>
                    <a:pt x="13907" y="26072"/>
                  </a:lnTo>
                  <a:lnTo>
                    <a:pt x="14004" y="25781"/>
                  </a:lnTo>
                  <a:lnTo>
                    <a:pt x="14101" y="25491"/>
                  </a:lnTo>
                  <a:lnTo>
                    <a:pt x="14133" y="25168"/>
                  </a:lnTo>
                  <a:lnTo>
                    <a:pt x="14133" y="24846"/>
                  </a:lnTo>
                  <a:lnTo>
                    <a:pt x="14068" y="24587"/>
                  </a:lnTo>
                  <a:lnTo>
                    <a:pt x="14036" y="24426"/>
                  </a:lnTo>
                  <a:lnTo>
                    <a:pt x="13972" y="24297"/>
                  </a:lnTo>
                  <a:lnTo>
                    <a:pt x="13875" y="24168"/>
                  </a:lnTo>
                  <a:lnTo>
                    <a:pt x="13746" y="24071"/>
                  </a:lnTo>
                  <a:lnTo>
                    <a:pt x="13649" y="23974"/>
                  </a:lnTo>
                  <a:lnTo>
                    <a:pt x="13488" y="23910"/>
                  </a:lnTo>
                  <a:lnTo>
                    <a:pt x="13197" y="23813"/>
                  </a:lnTo>
                  <a:lnTo>
                    <a:pt x="12874" y="23749"/>
                  </a:lnTo>
                  <a:lnTo>
                    <a:pt x="12616" y="23781"/>
                  </a:lnTo>
                  <a:lnTo>
                    <a:pt x="12294" y="23845"/>
                  </a:lnTo>
                  <a:lnTo>
                    <a:pt x="11971" y="24007"/>
                  </a:lnTo>
                  <a:lnTo>
                    <a:pt x="11648" y="24200"/>
                  </a:lnTo>
                  <a:lnTo>
                    <a:pt x="11519" y="24071"/>
                  </a:lnTo>
                  <a:lnTo>
                    <a:pt x="11390" y="23974"/>
                  </a:lnTo>
                  <a:lnTo>
                    <a:pt x="11423" y="23878"/>
                  </a:lnTo>
                  <a:lnTo>
                    <a:pt x="11423" y="23652"/>
                  </a:lnTo>
                  <a:lnTo>
                    <a:pt x="11423" y="23458"/>
                  </a:lnTo>
                  <a:lnTo>
                    <a:pt x="11390" y="23297"/>
                  </a:lnTo>
                  <a:lnTo>
                    <a:pt x="11293" y="23136"/>
                  </a:lnTo>
                  <a:lnTo>
                    <a:pt x="11229" y="23039"/>
                  </a:lnTo>
                  <a:lnTo>
                    <a:pt x="11132" y="22974"/>
                  </a:lnTo>
                  <a:lnTo>
                    <a:pt x="10939" y="22877"/>
                  </a:lnTo>
                  <a:lnTo>
                    <a:pt x="10745" y="22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 flipH="1">
              <a:off x="11691394" y="-538754"/>
              <a:ext cx="1478368" cy="1755416"/>
            </a:xfrm>
            <a:custGeom>
              <a:rect b="b" l="l" r="r" t="t"/>
              <a:pathLst>
                <a:path extrusionOk="0" h="29235" w="24621">
                  <a:moveTo>
                    <a:pt x="8455" y="1162"/>
                  </a:moveTo>
                  <a:lnTo>
                    <a:pt x="8261" y="1195"/>
                  </a:lnTo>
                  <a:lnTo>
                    <a:pt x="8100" y="1227"/>
                  </a:lnTo>
                  <a:lnTo>
                    <a:pt x="7842" y="1324"/>
                  </a:lnTo>
                  <a:lnTo>
                    <a:pt x="7616" y="1485"/>
                  </a:lnTo>
                  <a:lnTo>
                    <a:pt x="7583" y="1517"/>
                  </a:lnTo>
                  <a:lnTo>
                    <a:pt x="7551" y="1582"/>
                  </a:lnTo>
                  <a:lnTo>
                    <a:pt x="7551" y="1614"/>
                  </a:lnTo>
                  <a:lnTo>
                    <a:pt x="7583" y="1679"/>
                  </a:lnTo>
                  <a:lnTo>
                    <a:pt x="7648" y="1711"/>
                  </a:lnTo>
                  <a:lnTo>
                    <a:pt x="7745" y="1711"/>
                  </a:lnTo>
                  <a:lnTo>
                    <a:pt x="7777" y="1679"/>
                  </a:lnTo>
                  <a:lnTo>
                    <a:pt x="7842" y="1646"/>
                  </a:lnTo>
                  <a:lnTo>
                    <a:pt x="8100" y="1517"/>
                  </a:lnTo>
                  <a:lnTo>
                    <a:pt x="8422" y="1453"/>
                  </a:lnTo>
                  <a:lnTo>
                    <a:pt x="8616" y="1453"/>
                  </a:lnTo>
                  <a:lnTo>
                    <a:pt x="8713" y="1421"/>
                  </a:lnTo>
                  <a:lnTo>
                    <a:pt x="8745" y="1388"/>
                  </a:lnTo>
                  <a:lnTo>
                    <a:pt x="8745" y="1324"/>
                  </a:lnTo>
                  <a:lnTo>
                    <a:pt x="8745" y="1259"/>
                  </a:lnTo>
                  <a:lnTo>
                    <a:pt x="8713" y="1227"/>
                  </a:lnTo>
                  <a:lnTo>
                    <a:pt x="8681" y="1195"/>
                  </a:lnTo>
                  <a:lnTo>
                    <a:pt x="8616" y="1195"/>
                  </a:lnTo>
                  <a:lnTo>
                    <a:pt x="8455" y="1162"/>
                  </a:lnTo>
                  <a:close/>
                  <a:moveTo>
                    <a:pt x="7035" y="1485"/>
                  </a:moveTo>
                  <a:lnTo>
                    <a:pt x="6519" y="1550"/>
                  </a:lnTo>
                  <a:lnTo>
                    <a:pt x="6486" y="1550"/>
                  </a:lnTo>
                  <a:lnTo>
                    <a:pt x="6454" y="1582"/>
                  </a:lnTo>
                  <a:lnTo>
                    <a:pt x="6454" y="1679"/>
                  </a:lnTo>
                  <a:lnTo>
                    <a:pt x="6486" y="1743"/>
                  </a:lnTo>
                  <a:lnTo>
                    <a:pt x="6551" y="1743"/>
                  </a:lnTo>
                  <a:lnTo>
                    <a:pt x="7067" y="1711"/>
                  </a:lnTo>
                  <a:lnTo>
                    <a:pt x="7099" y="1679"/>
                  </a:lnTo>
                  <a:lnTo>
                    <a:pt x="7132" y="1614"/>
                  </a:lnTo>
                  <a:lnTo>
                    <a:pt x="7099" y="1550"/>
                  </a:lnTo>
                  <a:lnTo>
                    <a:pt x="7035" y="1485"/>
                  </a:lnTo>
                  <a:close/>
                  <a:moveTo>
                    <a:pt x="3421" y="1743"/>
                  </a:moveTo>
                  <a:lnTo>
                    <a:pt x="3163" y="1776"/>
                  </a:lnTo>
                  <a:lnTo>
                    <a:pt x="2905" y="1840"/>
                  </a:lnTo>
                  <a:lnTo>
                    <a:pt x="2840" y="1872"/>
                  </a:lnTo>
                  <a:lnTo>
                    <a:pt x="2840" y="1937"/>
                  </a:lnTo>
                  <a:lnTo>
                    <a:pt x="2873" y="2034"/>
                  </a:lnTo>
                  <a:lnTo>
                    <a:pt x="2969" y="2034"/>
                  </a:lnTo>
                  <a:lnTo>
                    <a:pt x="3260" y="1969"/>
                  </a:lnTo>
                  <a:lnTo>
                    <a:pt x="3550" y="2001"/>
                  </a:lnTo>
                  <a:lnTo>
                    <a:pt x="3615" y="1969"/>
                  </a:lnTo>
                  <a:lnTo>
                    <a:pt x="3647" y="1872"/>
                  </a:lnTo>
                  <a:lnTo>
                    <a:pt x="3647" y="1808"/>
                  </a:lnTo>
                  <a:lnTo>
                    <a:pt x="3550" y="1776"/>
                  </a:lnTo>
                  <a:lnTo>
                    <a:pt x="3421" y="1743"/>
                  </a:lnTo>
                  <a:close/>
                  <a:moveTo>
                    <a:pt x="1582" y="2001"/>
                  </a:moveTo>
                  <a:lnTo>
                    <a:pt x="1356" y="2098"/>
                  </a:lnTo>
                  <a:lnTo>
                    <a:pt x="1324" y="2130"/>
                  </a:lnTo>
                  <a:lnTo>
                    <a:pt x="1324" y="2195"/>
                  </a:lnTo>
                  <a:lnTo>
                    <a:pt x="1356" y="2227"/>
                  </a:lnTo>
                  <a:lnTo>
                    <a:pt x="1421" y="2227"/>
                  </a:lnTo>
                  <a:lnTo>
                    <a:pt x="1485" y="2195"/>
                  </a:lnTo>
                  <a:lnTo>
                    <a:pt x="1711" y="2163"/>
                  </a:lnTo>
                  <a:lnTo>
                    <a:pt x="1840" y="2163"/>
                  </a:lnTo>
                  <a:lnTo>
                    <a:pt x="1905" y="2130"/>
                  </a:lnTo>
                  <a:lnTo>
                    <a:pt x="1905" y="2066"/>
                  </a:lnTo>
                  <a:lnTo>
                    <a:pt x="1905" y="2034"/>
                  </a:lnTo>
                  <a:lnTo>
                    <a:pt x="1840" y="2001"/>
                  </a:lnTo>
                  <a:close/>
                  <a:moveTo>
                    <a:pt x="7906" y="2163"/>
                  </a:moveTo>
                  <a:lnTo>
                    <a:pt x="7842" y="2227"/>
                  </a:lnTo>
                  <a:lnTo>
                    <a:pt x="7842" y="2292"/>
                  </a:lnTo>
                  <a:lnTo>
                    <a:pt x="7874" y="2324"/>
                  </a:lnTo>
                  <a:lnTo>
                    <a:pt x="7938" y="2356"/>
                  </a:lnTo>
                  <a:lnTo>
                    <a:pt x="8035" y="2324"/>
                  </a:lnTo>
                  <a:lnTo>
                    <a:pt x="8132" y="2356"/>
                  </a:lnTo>
                  <a:lnTo>
                    <a:pt x="8293" y="2389"/>
                  </a:lnTo>
                  <a:lnTo>
                    <a:pt x="8422" y="2485"/>
                  </a:lnTo>
                  <a:lnTo>
                    <a:pt x="8487" y="2518"/>
                  </a:lnTo>
                  <a:lnTo>
                    <a:pt x="8551" y="2485"/>
                  </a:lnTo>
                  <a:lnTo>
                    <a:pt x="8584" y="2421"/>
                  </a:lnTo>
                  <a:lnTo>
                    <a:pt x="8551" y="2324"/>
                  </a:lnTo>
                  <a:lnTo>
                    <a:pt x="8422" y="2227"/>
                  </a:lnTo>
                  <a:lnTo>
                    <a:pt x="8261" y="2163"/>
                  </a:lnTo>
                  <a:close/>
                  <a:moveTo>
                    <a:pt x="2679" y="2485"/>
                  </a:moveTo>
                  <a:lnTo>
                    <a:pt x="2647" y="2550"/>
                  </a:lnTo>
                  <a:lnTo>
                    <a:pt x="2679" y="2582"/>
                  </a:lnTo>
                  <a:lnTo>
                    <a:pt x="2711" y="2614"/>
                  </a:lnTo>
                  <a:lnTo>
                    <a:pt x="2905" y="2614"/>
                  </a:lnTo>
                  <a:lnTo>
                    <a:pt x="3098" y="2679"/>
                  </a:lnTo>
                  <a:lnTo>
                    <a:pt x="3260" y="2744"/>
                  </a:lnTo>
                  <a:lnTo>
                    <a:pt x="3389" y="2808"/>
                  </a:lnTo>
                  <a:lnTo>
                    <a:pt x="3453" y="2808"/>
                  </a:lnTo>
                  <a:lnTo>
                    <a:pt x="3486" y="2776"/>
                  </a:lnTo>
                  <a:lnTo>
                    <a:pt x="3518" y="2711"/>
                  </a:lnTo>
                  <a:lnTo>
                    <a:pt x="3486" y="2679"/>
                  </a:lnTo>
                  <a:lnTo>
                    <a:pt x="3453" y="2647"/>
                  </a:lnTo>
                  <a:lnTo>
                    <a:pt x="3292" y="2582"/>
                  </a:lnTo>
                  <a:lnTo>
                    <a:pt x="3098" y="2518"/>
                  </a:lnTo>
                  <a:lnTo>
                    <a:pt x="2905" y="2485"/>
                  </a:lnTo>
                  <a:close/>
                  <a:moveTo>
                    <a:pt x="1679" y="2808"/>
                  </a:moveTo>
                  <a:lnTo>
                    <a:pt x="1485" y="2873"/>
                  </a:lnTo>
                  <a:lnTo>
                    <a:pt x="1324" y="2937"/>
                  </a:lnTo>
                  <a:lnTo>
                    <a:pt x="1292" y="2969"/>
                  </a:lnTo>
                  <a:lnTo>
                    <a:pt x="1292" y="3034"/>
                  </a:lnTo>
                  <a:lnTo>
                    <a:pt x="1324" y="3066"/>
                  </a:lnTo>
                  <a:lnTo>
                    <a:pt x="1356" y="3066"/>
                  </a:lnTo>
                  <a:lnTo>
                    <a:pt x="1517" y="2969"/>
                  </a:lnTo>
                  <a:lnTo>
                    <a:pt x="1711" y="2937"/>
                  </a:lnTo>
                  <a:lnTo>
                    <a:pt x="1743" y="2905"/>
                  </a:lnTo>
                  <a:lnTo>
                    <a:pt x="1776" y="2873"/>
                  </a:lnTo>
                  <a:lnTo>
                    <a:pt x="1743" y="2840"/>
                  </a:lnTo>
                  <a:lnTo>
                    <a:pt x="1711" y="2808"/>
                  </a:lnTo>
                  <a:close/>
                  <a:moveTo>
                    <a:pt x="6874" y="2614"/>
                  </a:moveTo>
                  <a:lnTo>
                    <a:pt x="6809" y="2647"/>
                  </a:lnTo>
                  <a:lnTo>
                    <a:pt x="6615" y="2873"/>
                  </a:lnTo>
                  <a:lnTo>
                    <a:pt x="6422" y="3131"/>
                  </a:lnTo>
                  <a:lnTo>
                    <a:pt x="6422" y="3195"/>
                  </a:lnTo>
                  <a:lnTo>
                    <a:pt x="6454" y="3228"/>
                  </a:lnTo>
                  <a:lnTo>
                    <a:pt x="6519" y="3260"/>
                  </a:lnTo>
                  <a:lnTo>
                    <a:pt x="6551" y="3228"/>
                  </a:lnTo>
                  <a:lnTo>
                    <a:pt x="6648" y="3066"/>
                  </a:lnTo>
                  <a:lnTo>
                    <a:pt x="6777" y="2905"/>
                  </a:lnTo>
                  <a:lnTo>
                    <a:pt x="6938" y="2744"/>
                  </a:lnTo>
                  <a:lnTo>
                    <a:pt x="6938" y="2711"/>
                  </a:lnTo>
                  <a:lnTo>
                    <a:pt x="6938" y="2647"/>
                  </a:lnTo>
                  <a:lnTo>
                    <a:pt x="6874" y="2614"/>
                  </a:lnTo>
                  <a:close/>
                  <a:moveTo>
                    <a:pt x="7293" y="1646"/>
                  </a:moveTo>
                  <a:lnTo>
                    <a:pt x="7261" y="1679"/>
                  </a:lnTo>
                  <a:lnTo>
                    <a:pt x="7229" y="1743"/>
                  </a:lnTo>
                  <a:lnTo>
                    <a:pt x="7229" y="1808"/>
                  </a:lnTo>
                  <a:lnTo>
                    <a:pt x="7261" y="2227"/>
                  </a:lnTo>
                  <a:lnTo>
                    <a:pt x="7229" y="2679"/>
                  </a:lnTo>
                  <a:lnTo>
                    <a:pt x="7261" y="3131"/>
                  </a:lnTo>
                  <a:lnTo>
                    <a:pt x="7261" y="3357"/>
                  </a:lnTo>
                  <a:lnTo>
                    <a:pt x="7325" y="3582"/>
                  </a:lnTo>
                  <a:lnTo>
                    <a:pt x="7358" y="3615"/>
                  </a:lnTo>
                  <a:lnTo>
                    <a:pt x="7422" y="3647"/>
                  </a:lnTo>
                  <a:lnTo>
                    <a:pt x="7454" y="3615"/>
                  </a:lnTo>
                  <a:lnTo>
                    <a:pt x="7454" y="3550"/>
                  </a:lnTo>
                  <a:lnTo>
                    <a:pt x="7422" y="3163"/>
                  </a:lnTo>
                  <a:lnTo>
                    <a:pt x="7390" y="2808"/>
                  </a:lnTo>
                  <a:lnTo>
                    <a:pt x="7422" y="2453"/>
                  </a:lnTo>
                  <a:lnTo>
                    <a:pt x="7422" y="2098"/>
                  </a:lnTo>
                  <a:lnTo>
                    <a:pt x="7390" y="1711"/>
                  </a:lnTo>
                  <a:lnTo>
                    <a:pt x="7358" y="1646"/>
                  </a:lnTo>
                  <a:close/>
                  <a:moveTo>
                    <a:pt x="2389" y="2066"/>
                  </a:moveTo>
                  <a:lnTo>
                    <a:pt x="2356" y="2098"/>
                  </a:lnTo>
                  <a:lnTo>
                    <a:pt x="2260" y="2292"/>
                  </a:lnTo>
                  <a:lnTo>
                    <a:pt x="2195" y="2518"/>
                  </a:lnTo>
                  <a:lnTo>
                    <a:pt x="2034" y="2937"/>
                  </a:lnTo>
                  <a:lnTo>
                    <a:pt x="1937" y="3389"/>
                  </a:lnTo>
                  <a:lnTo>
                    <a:pt x="1872" y="3841"/>
                  </a:lnTo>
                  <a:lnTo>
                    <a:pt x="1905" y="3873"/>
                  </a:lnTo>
                  <a:lnTo>
                    <a:pt x="1937" y="3905"/>
                  </a:lnTo>
                  <a:lnTo>
                    <a:pt x="2001" y="3873"/>
                  </a:lnTo>
                  <a:lnTo>
                    <a:pt x="2001" y="3841"/>
                  </a:lnTo>
                  <a:lnTo>
                    <a:pt x="2098" y="3292"/>
                  </a:lnTo>
                  <a:lnTo>
                    <a:pt x="2227" y="2711"/>
                  </a:lnTo>
                  <a:lnTo>
                    <a:pt x="2324" y="2421"/>
                  </a:lnTo>
                  <a:lnTo>
                    <a:pt x="2389" y="2260"/>
                  </a:lnTo>
                  <a:lnTo>
                    <a:pt x="2453" y="2098"/>
                  </a:lnTo>
                  <a:lnTo>
                    <a:pt x="2453" y="2066"/>
                  </a:lnTo>
                  <a:close/>
                  <a:moveTo>
                    <a:pt x="6196" y="194"/>
                  </a:moveTo>
                  <a:lnTo>
                    <a:pt x="6454" y="227"/>
                  </a:lnTo>
                  <a:lnTo>
                    <a:pt x="6615" y="259"/>
                  </a:lnTo>
                  <a:lnTo>
                    <a:pt x="6777" y="324"/>
                  </a:lnTo>
                  <a:lnTo>
                    <a:pt x="7003" y="485"/>
                  </a:lnTo>
                  <a:lnTo>
                    <a:pt x="7132" y="646"/>
                  </a:lnTo>
                  <a:lnTo>
                    <a:pt x="7229" y="808"/>
                  </a:lnTo>
                  <a:lnTo>
                    <a:pt x="7261" y="1066"/>
                  </a:lnTo>
                  <a:lnTo>
                    <a:pt x="7261" y="1130"/>
                  </a:lnTo>
                  <a:lnTo>
                    <a:pt x="7261" y="1292"/>
                  </a:lnTo>
                  <a:lnTo>
                    <a:pt x="7261" y="1324"/>
                  </a:lnTo>
                  <a:lnTo>
                    <a:pt x="7261" y="1356"/>
                  </a:lnTo>
                  <a:lnTo>
                    <a:pt x="7261" y="1388"/>
                  </a:lnTo>
                  <a:lnTo>
                    <a:pt x="7325" y="1421"/>
                  </a:lnTo>
                  <a:lnTo>
                    <a:pt x="7358" y="1421"/>
                  </a:lnTo>
                  <a:lnTo>
                    <a:pt x="7390" y="1388"/>
                  </a:lnTo>
                  <a:lnTo>
                    <a:pt x="7422" y="1227"/>
                  </a:lnTo>
                  <a:lnTo>
                    <a:pt x="7454" y="1098"/>
                  </a:lnTo>
                  <a:lnTo>
                    <a:pt x="7454" y="1033"/>
                  </a:lnTo>
                  <a:lnTo>
                    <a:pt x="7487" y="904"/>
                  </a:lnTo>
                  <a:lnTo>
                    <a:pt x="7616" y="743"/>
                  </a:lnTo>
                  <a:lnTo>
                    <a:pt x="7745" y="614"/>
                  </a:lnTo>
                  <a:lnTo>
                    <a:pt x="7938" y="517"/>
                  </a:lnTo>
                  <a:lnTo>
                    <a:pt x="8197" y="453"/>
                  </a:lnTo>
                  <a:lnTo>
                    <a:pt x="8358" y="453"/>
                  </a:lnTo>
                  <a:lnTo>
                    <a:pt x="8519" y="485"/>
                  </a:lnTo>
                  <a:lnTo>
                    <a:pt x="8713" y="517"/>
                  </a:lnTo>
                  <a:lnTo>
                    <a:pt x="8874" y="614"/>
                  </a:lnTo>
                  <a:lnTo>
                    <a:pt x="9035" y="711"/>
                  </a:lnTo>
                  <a:lnTo>
                    <a:pt x="9165" y="808"/>
                  </a:lnTo>
                  <a:lnTo>
                    <a:pt x="9294" y="937"/>
                  </a:lnTo>
                  <a:lnTo>
                    <a:pt x="9390" y="1066"/>
                  </a:lnTo>
                  <a:lnTo>
                    <a:pt x="9519" y="1324"/>
                  </a:lnTo>
                  <a:lnTo>
                    <a:pt x="9584" y="1614"/>
                  </a:lnTo>
                  <a:lnTo>
                    <a:pt x="9584" y="1776"/>
                  </a:lnTo>
                  <a:lnTo>
                    <a:pt x="9552" y="1937"/>
                  </a:lnTo>
                  <a:lnTo>
                    <a:pt x="9519" y="2130"/>
                  </a:lnTo>
                  <a:lnTo>
                    <a:pt x="9423" y="2324"/>
                  </a:lnTo>
                  <a:lnTo>
                    <a:pt x="9229" y="2614"/>
                  </a:lnTo>
                  <a:lnTo>
                    <a:pt x="9035" y="2905"/>
                  </a:lnTo>
                  <a:lnTo>
                    <a:pt x="8584" y="3324"/>
                  </a:lnTo>
                  <a:lnTo>
                    <a:pt x="8132" y="3744"/>
                  </a:lnTo>
                  <a:lnTo>
                    <a:pt x="7971" y="3905"/>
                  </a:lnTo>
                  <a:lnTo>
                    <a:pt x="7809" y="4066"/>
                  </a:lnTo>
                  <a:lnTo>
                    <a:pt x="7648" y="4260"/>
                  </a:lnTo>
                  <a:lnTo>
                    <a:pt x="7454" y="4421"/>
                  </a:lnTo>
                  <a:lnTo>
                    <a:pt x="7358" y="4486"/>
                  </a:lnTo>
                  <a:lnTo>
                    <a:pt x="7325" y="4486"/>
                  </a:lnTo>
                  <a:lnTo>
                    <a:pt x="7261" y="4454"/>
                  </a:lnTo>
                  <a:lnTo>
                    <a:pt x="7099" y="4357"/>
                  </a:lnTo>
                  <a:lnTo>
                    <a:pt x="6938" y="4260"/>
                  </a:lnTo>
                  <a:lnTo>
                    <a:pt x="6615" y="4002"/>
                  </a:lnTo>
                  <a:lnTo>
                    <a:pt x="6454" y="3905"/>
                  </a:lnTo>
                  <a:lnTo>
                    <a:pt x="6261" y="3841"/>
                  </a:lnTo>
                  <a:lnTo>
                    <a:pt x="6067" y="3776"/>
                  </a:lnTo>
                  <a:lnTo>
                    <a:pt x="5841" y="3711"/>
                  </a:lnTo>
                  <a:lnTo>
                    <a:pt x="5777" y="3647"/>
                  </a:lnTo>
                  <a:lnTo>
                    <a:pt x="5680" y="3550"/>
                  </a:lnTo>
                  <a:lnTo>
                    <a:pt x="5615" y="3453"/>
                  </a:lnTo>
                  <a:lnTo>
                    <a:pt x="5615" y="3357"/>
                  </a:lnTo>
                  <a:lnTo>
                    <a:pt x="5615" y="3228"/>
                  </a:lnTo>
                  <a:lnTo>
                    <a:pt x="5648" y="3098"/>
                  </a:lnTo>
                  <a:lnTo>
                    <a:pt x="5744" y="2969"/>
                  </a:lnTo>
                  <a:lnTo>
                    <a:pt x="5841" y="2840"/>
                  </a:lnTo>
                  <a:lnTo>
                    <a:pt x="6164" y="2518"/>
                  </a:lnTo>
                  <a:lnTo>
                    <a:pt x="6454" y="2227"/>
                  </a:lnTo>
                  <a:lnTo>
                    <a:pt x="6486" y="2195"/>
                  </a:lnTo>
                  <a:lnTo>
                    <a:pt x="6486" y="2130"/>
                  </a:lnTo>
                  <a:lnTo>
                    <a:pt x="6454" y="2098"/>
                  </a:lnTo>
                  <a:lnTo>
                    <a:pt x="6422" y="2066"/>
                  </a:lnTo>
                  <a:lnTo>
                    <a:pt x="6099" y="2066"/>
                  </a:lnTo>
                  <a:lnTo>
                    <a:pt x="5938" y="2098"/>
                  </a:lnTo>
                  <a:lnTo>
                    <a:pt x="5809" y="2163"/>
                  </a:lnTo>
                  <a:lnTo>
                    <a:pt x="5615" y="2356"/>
                  </a:lnTo>
                  <a:lnTo>
                    <a:pt x="5422" y="2582"/>
                  </a:lnTo>
                  <a:lnTo>
                    <a:pt x="5293" y="2679"/>
                  </a:lnTo>
                  <a:lnTo>
                    <a:pt x="5196" y="2776"/>
                  </a:lnTo>
                  <a:lnTo>
                    <a:pt x="5099" y="2840"/>
                  </a:lnTo>
                  <a:lnTo>
                    <a:pt x="4970" y="2840"/>
                  </a:lnTo>
                  <a:lnTo>
                    <a:pt x="4905" y="2808"/>
                  </a:lnTo>
                  <a:lnTo>
                    <a:pt x="4873" y="2776"/>
                  </a:lnTo>
                  <a:lnTo>
                    <a:pt x="4809" y="2744"/>
                  </a:lnTo>
                  <a:lnTo>
                    <a:pt x="4776" y="2647"/>
                  </a:lnTo>
                  <a:lnTo>
                    <a:pt x="4744" y="2485"/>
                  </a:lnTo>
                  <a:lnTo>
                    <a:pt x="4744" y="2356"/>
                  </a:lnTo>
                  <a:lnTo>
                    <a:pt x="4809" y="2227"/>
                  </a:lnTo>
                  <a:lnTo>
                    <a:pt x="4873" y="2098"/>
                  </a:lnTo>
                  <a:lnTo>
                    <a:pt x="5099" y="1937"/>
                  </a:lnTo>
                  <a:lnTo>
                    <a:pt x="5325" y="1808"/>
                  </a:lnTo>
                  <a:lnTo>
                    <a:pt x="5583" y="1679"/>
                  </a:lnTo>
                  <a:lnTo>
                    <a:pt x="5809" y="1550"/>
                  </a:lnTo>
                  <a:lnTo>
                    <a:pt x="6035" y="1421"/>
                  </a:lnTo>
                  <a:lnTo>
                    <a:pt x="6067" y="1356"/>
                  </a:lnTo>
                  <a:lnTo>
                    <a:pt x="6067" y="1324"/>
                  </a:lnTo>
                  <a:lnTo>
                    <a:pt x="6035" y="1292"/>
                  </a:lnTo>
                  <a:lnTo>
                    <a:pt x="5841" y="1195"/>
                  </a:lnTo>
                  <a:lnTo>
                    <a:pt x="5615" y="1162"/>
                  </a:lnTo>
                  <a:lnTo>
                    <a:pt x="5422" y="1195"/>
                  </a:lnTo>
                  <a:lnTo>
                    <a:pt x="5228" y="1259"/>
                  </a:lnTo>
                  <a:lnTo>
                    <a:pt x="4905" y="1388"/>
                  </a:lnTo>
                  <a:lnTo>
                    <a:pt x="4615" y="1582"/>
                  </a:lnTo>
                  <a:lnTo>
                    <a:pt x="4583" y="1388"/>
                  </a:lnTo>
                  <a:lnTo>
                    <a:pt x="4615" y="1130"/>
                  </a:lnTo>
                  <a:lnTo>
                    <a:pt x="4680" y="904"/>
                  </a:lnTo>
                  <a:lnTo>
                    <a:pt x="4809" y="678"/>
                  </a:lnTo>
                  <a:lnTo>
                    <a:pt x="5067" y="485"/>
                  </a:lnTo>
                  <a:lnTo>
                    <a:pt x="5260" y="388"/>
                  </a:lnTo>
                  <a:lnTo>
                    <a:pt x="5454" y="291"/>
                  </a:lnTo>
                  <a:lnTo>
                    <a:pt x="5680" y="227"/>
                  </a:lnTo>
                  <a:lnTo>
                    <a:pt x="5938" y="194"/>
                  </a:lnTo>
                  <a:close/>
                  <a:moveTo>
                    <a:pt x="3841" y="808"/>
                  </a:moveTo>
                  <a:lnTo>
                    <a:pt x="4131" y="840"/>
                  </a:lnTo>
                  <a:lnTo>
                    <a:pt x="4325" y="904"/>
                  </a:lnTo>
                  <a:lnTo>
                    <a:pt x="4454" y="969"/>
                  </a:lnTo>
                  <a:lnTo>
                    <a:pt x="4389" y="1195"/>
                  </a:lnTo>
                  <a:lnTo>
                    <a:pt x="4389" y="1421"/>
                  </a:lnTo>
                  <a:lnTo>
                    <a:pt x="4421" y="1646"/>
                  </a:lnTo>
                  <a:lnTo>
                    <a:pt x="4454" y="1743"/>
                  </a:lnTo>
                  <a:lnTo>
                    <a:pt x="4518" y="1808"/>
                  </a:lnTo>
                  <a:lnTo>
                    <a:pt x="4615" y="1808"/>
                  </a:lnTo>
                  <a:lnTo>
                    <a:pt x="4970" y="1582"/>
                  </a:lnTo>
                  <a:lnTo>
                    <a:pt x="5131" y="1485"/>
                  </a:lnTo>
                  <a:lnTo>
                    <a:pt x="5325" y="1421"/>
                  </a:lnTo>
                  <a:lnTo>
                    <a:pt x="5551" y="1356"/>
                  </a:lnTo>
                  <a:lnTo>
                    <a:pt x="5744" y="1356"/>
                  </a:lnTo>
                  <a:lnTo>
                    <a:pt x="5777" y="1388"/>
                  </a:lnTo>
                  <a:lnTo>
                    <a:pt x="5422" y="1550"/>
                  </a:lnTo>
                  <a:lnTo>
                    <a:pt x="5131" y="1679"/>
                  </a:lnTo>
                  <a:lnTo>
                    <a:pt x="4873" y="1872"/>
                  </a:lnTo>
                  <a:lnTo>
                    <a:pt x="4776" y="1969"/>
                  </a:lnTo>
                  <a:lnTo>
                    <a:pt x="4680" y="2066"/>
                  </a:lnTo>
                  <a:lnTo>
                    <a:pt x="4615" y="2195"/>
                  </a:lnTo>
                  <a:lnTo>
                    <a:pt x="4583" y="2356"/>
                  </a:lnTo>
                  <a:lnTo>
                    <a:pt x="4550" y="2485"/>
                  </a:lnTo>
                  <a:lnTo>
                    <a:pt x="4583" y="2647"/>
                  </a:lnTo>
                  <a:lnTo>
                    <a:pt x="4550" y="2614"/>
                  </a:lnTo>
                  <a:lnTo>
                    <a:pt x="4486" y="2614"/>
                  </a:lnTo>
                  <a:lnTo>
                    <a:pt x="4421" y="2679"/>
                  </a:lnTo>
                  <a:lnTo>
                    <a:pt x="4260" y="2969"/>
                  </a:lnTo>
                  <a:lnTo>
                    <a:pt x="4034" y="3260"/>
                  </a:lnTo>
                  <a:lnTo>
                    <a:pt x="3744" y="3550"/>
                  </a:lnTo>
                  <a:lnTo>
                    <a:pt x="3421" y="3776"/>
                  </a:lnTo>
                  <a:lnTo>
                    <a:pt x="3228" y="3905"/>
                  </a:lnTo>
                  <a:lnTo>
                    <a:pt x="3002" y="4002"/>
                  </a:lnTo>
                  <a:lnTo>
                    <a:pt x="2453" y="4260"/>
                  </a:lnTo>
                  <a:lnTo>
                    <a:pt x="2195" y="4389"/>
                  </a:lnTo>
                  <a:lnTo>
                    <a:pt x="1937" y="4518"/>
                  </a:lnTo>
                  <a:lnTo>
                    <a:pt x="1711" y="4679"/>
                  </a:lnTo>
                  <a:lnTo>
                    <a:pt x="1550" y="4873"/>
                  </a:lnTo>
                  <a:lnTo>
                    <a:pt x="1485" y="4970"/>
                  </a:lnTo>
                  <a:lnTo>
                    <a:pt x="1356" y="4744"/>
                  </a:lnTo>
                  <a:lnTo>
                    <a:pt x="1066" y="4357"/>
                  </a:lnTo>
                  <a:lnTo>
                    <a:pt x="711" y="3744"/>
                  </a:lnTo>
                  <a:lnTo>
                    <a:pt x="549" y="3453"/>
                  </a:lnTo>
                  <a:lnTo>
                    <a:pt x="420" y="3131"/>
                  </a:lnTo>
                  <a:lnTo>
                    <a:pt x="324" y="2840"/>
                  </a:lnTo>
                  <a:lnTo>
                    <a:pt x="291" y="2518"/>
                  </a:lnTo>
                  <a:lnTo>
                    <a:pt x="291" y="2324"/>
                  </a:lnTo>
                  <a:lnTo>
                    <a:pt x="324" y="2130"/>
                  </a:lnTo>
                  <a:lnTo>
                    <a:pt x="420" y="1808"/>
                  </a:lnTo>
                  <a:lnTo>
                    <a:pt x="549" y="1582"/>
                  </a:lnTo>
                  <a:lnTo>
                    <a:pt x="679" y="1485"/>
                  </a:lnTo>
                  <a:lnTo>
                    <a:pt x="840" y="1356"/>
                  </a:lnTo>
                  <a:lnTo>
                    <a:pt x="1098" y="1227"/>
                  </a:lnTo>
                  <a:lnTo>
                    <a:pt x="1356" y="1098"/>
                  </a:lnTo>
                  <a:lnTo>
                    <a:pt x="1582" y="1033"/>
                  </a:lnTo>
                  <a:lnTo>
                    <a:pt x="1808" y="1001"/>
                  </a:lnTo>
                  <a:lnTo>
                    <a:pt x="2098" y="1033"/>
                  </a:lnTo>
                  <a:lnTo>
                    <a:pt x="2260" y="1066"/>
                  </a:lnTo>
                  <a:lnTo>
                    <a:pt x="2356" y="1130"/>
                  </a:lnTo>
                  <a:lnTo>
                    <a:pt x="2421" y="1227"/>
                  </a:lnTo>
                  <a:lnTo>
                    <a:pt x="2485" y="1356"/>
                  </a:lnTo>
                  <a:lnTo>
                    <a:pt x="2518" y="1421"/>
                  </a:lnTo>
                  <a:lnTo>
                    <a:pt x="2550" y="1485"/>
                  </a:lnTo>
                  <a:lnTo>
                    <a:pt x="2647" y="1517"/>
                  </a:lnTo>
                  <a:lnTo>
                    <a:pt x="2744" y="1485"/>
                  </a:lnTo>
                  <a:lnTo>
                    <a:pt x="2808" y="1421"/>
                  </a:lnTo>
                  <a:lnTo>
                    <a:pt x="2905" y="1259"/>
                  </a:lnTo>
                  <a:lnTo>
                    <a:pt x="3131" y="1066"/>
                  </a:lnTo>
                  <a:lnTo>
                    <a:pt x="3324" y="969"/>
                  </a:lnTo>
                  <a:lnTo>
                    <a:pt x="3486" y="872"/>
                  </a:lnTo>
                  <a:lnTo>
                    <a:pt x="3679" y="840"/>
                  </a:lnTo>
                  <a:lnTo>
                    <a:pt x="3841" y="808"/>
                  </a:lnTo>
                  <a:close/>
                  <a:moveTo>
                    <a:pt x="16199" y="4712"/>
                  </a:moveTo>
                  <a:lnTo>
                    <a:pt x="15844" y="4744"/>
                  </a:lnTo>
                  <a:lnTo>
                    <a:pt x="15521" y="4841"/>
                  </a:lnTo>
                  <a:lnTo>
                    <a:pt x="15198" y="4970"/>
                  </a:lnTo>
                  <a:lnTo>
                    <a:pt x="15134" y="5002"/>
                  </a:lnTo>
                  <a:lnTo>
                    <a:pt x="15134" y="5067"/>
                  </a:lnTo>
                  <a:lnTo>
                    <a:pt x="15198" y="5131"/>
                  </a:lnTo>
                  <a:lnTo>
                    <a:pt x="15263" y="5099"/>
                  </a:lnTo>
                  <a:lnTo>
                    <a:pt x="15456" y="5034"/>
                  </a:lnTo>
                  <a:lnTo>
                    <a:pt x="15747" y="4970"/>
                  </a:lnTo>
                  <a:lnTo>
                    <a:pt x="16037" y="4905"/>
                  </a:lnTo>
                  <a:lnTo>
                    <a:pt x="16618" y="4905"/>
                  </a:lnTo>
                  <a:lnTo>
                    <a:pt x="16650" y="4809"/>
                  </a:lnTo>
                  <a:lnTo>
                    <a:pt x="16618" y="4744"/>
                  </a:lnTo>
                  <a:lnTo>
                    <a:pt x="16554" y="4712"/>
                  </a:lnTo>
                  <a:close/>
                  <a:moveTo>
                    <a:pt x="6099" y="1"/>
                  </a:moveTo>
                  <a:lnTo>
                    <a:pt x="5841" y="33"/>
                  </a:lnTo>
                  <a:lnTo>
                    <a:pt x="5648" y="65"/>
                  </a:lnTo>
                  <a:lnTo>
                    <a:pt x="5454" y="98"/>
                  </a:lnTo>
                  <a:lnTo>
                    <a:pt x="5260" y="194"/>
                  </a:lnTo>
                  <a:lnTo>
                    <a:pt x="5067" y="259"/>
                  </a:lnTo>
                  <a:lnTo>
                    <a:pt x="4905" y="388"/>
                  </a:lnTo>
                  <a:lnTo>
                    <a:pt x="4744" y="485"/>
                  </a:lnTo>
                  <a:lnTo>
                    <a:pt x="4615" y="646"/>
                  </a:lnTo>
                  <a:lnTo>
                    <a:pt x="4518" y="808"/>
                  </a:lnTo>
                  <a:lnTo>
                    <a:pt x="4421" y="743"/>
                  </a:lnTo>
                  <a:lnTo>
                    <a:pt x="4325" y="678"/>
                  </a:lnTo>
                  <a:lnTo>
                    <a:pt x="4196" y="646"/>
                  </a:lnTo>
                  <a:lnTo>
                    <a:pt x="4034" y="582"/>
                  </a:lnTo>
                  <a:lnTo>
                    <a:pt x="3744" y="582"/>
                  </a:lnTo>
                  <a:lnTo>
                    <a:pt x="3486" y="646"/>
                  </a:lnTo>
                  <a:lnTo>
                    <a:pt x="3195" y="775"/>
                  </a:lnTo>
                  <a:lnTo>
                    <a:pt x="2937" y="937"/>
                  </a:lnTo>
                  <a:lnTo>
                    <a:pt x="2744" y="1130"/>
                  </a:lnTo>
                  <a:lnTo>
                    <a:pt x="2647" y="1227"/>
                  </a:lnTo>
                  <a:lnTo>
                    <a:pt x="2614" y="1130"/>
                  </a:lnTo>
                  <a:lnTo>
                    <a:pt x="2550" y="1033"/>
                  </a:lnTo>
                  <a:lnTo>
                    <a:pt x="2453" y="937"/>
                  </a:lnTo>
                  <a:lnTo>
                    <a:pt x="2356" y="872"/>
                  </a:lnTo>
                  <a:lnTo>
                    <a:pt x="2227" y="840"/>
                  </a:lnTo>
                  <a:lnTo>
                    <a:pt x="2001" y="808"/>
                  </a:lnTo>
                  <a:lnTo>
                    <a:pt x="1905" y="775"/>
                  </a:lnTo>
                  <a:lnTo>
                    <a:pt x="1743" y="808"/>
                  </a:lnTo>
                  <a:lnTo>
                    <a:pt x="1485" y="840"/>
                  </a:lnTo>
                  <a:lnTo>
                    <a:pt x="1227" y="937"/>
                  </a:lnTo>
                  <a:lnTo>
                    <a:pt x="969" y="1033"/>
                  </a:lnTo>
                  <a:lnTo>
                    <a:pt x="743" y="1162"/>
                  </a:lnTo>
                  <a:lnTo>
                    <a:pt x="549" y="1324"/>
                  </a:lnTo>
                  <a:lnTo>
                    <a:pt x="388" y="1485"/>
                  </a:lnTo>
                  <a:lnTo>
                    <a:pt x="259" y="1679"/>
                  </a:lnTo>
                  <a:lnTo>
                    <a:pt x="130" y="2001"/>
                  </a:lnTo>
                  <a:lnTo>
                    <a:pt x="65" y="2292"/>
                  </a:lnTo>
                  <a:lnTo>
                    <a:pt x="98" y="2614"/>
                  </a:lnTo>
                  <a:lnTo>
                    <a:pt x="130" y="2937"/>
                  </a:lnTo>
                  <a:lnTo>
                    <a:pt x="259" y="3292"/>
                  </a:lnTo>
                  <a:lnTo>
                    <a:pt x="388" y="3582"/>
                  </a:lnTo>
                  <a:lnTo>
                    <a:pt x="549" y="3905"/>
                  </a:lnTo>
                  <a:lnTo>
                    <a:pt x="711" y="4195"/>
                  </a:lnTo>
                  <a:lnTo>
                    <a:pt x="1098" y="4744"/>
                  </a:lnTo>
                  <a:lnTo>
                    <a:pt x="1453" y="5228"/>
                  </a:lnTo>
                  <a:lnTo>
                    <a:pt x="1485" y="5260"/>
                  </a:lnTo>
                  <a:lnTo>
                    <a:pt x="1550" y="5260"/>
                  </a:lnTo>
                  <a:lnTo>
                    <a:pt x="1614" y="5228"/>
                  </a:lnTo>
                  <a:lnTo>
                    <a:pt x="1614" y="5163"/>
                  </a:lnTo>
                  <a:lnTo>
                    <a:pt x="1679" y="5034"/>
                  </a:lnTo>
                  <a:lnTo>
                    <a:pt x="1743" y="4905"/>
                  </a:lnTo>
                  <a:lnTo>
                    <a:pt x="1969" y="4744"/>
                  </a:lnTo>
                  <a:lnTo>
                    <a:pt x="2227" y="4583"/>
                  </a:lnTo>
                  <a:lnTo>
                    <a:pt x="2485" y="4454"/>
                  </a:lnTo>
                  <a:lnTo>
                    <a:pt x="3034" y="4228"/>
                  </a:lnTo>
                  <a:lnTo>
                    <a:pt x="3292" y="4131"/>
                  </a:lnTo>
                  <a:lnTo>
                    <a:pt x="3518" y="4034"/>
                  </a:lnTo>
                  <a:lnTo>
                    <a:pt x="3776" y="3841"/>
                  </a:lnTo>
                  <a:lnTo>
                    <a:pt x="4099" y="3615"/>
                  </a:lnTo>
                  <a:lnTo>
                    <a:pt x="4260" y="3421"/>
                  </a:lnTo>
                  <a:lnTo>
                    <a:pt x="4421" y="3195"/>
                  </a:lnTo>
                  <a:lnTo>
                    <a:pt x="4518" y="2969"/>
                  </a:lnTo>
                  <a:lnTo>
                    <a:pt x="4583" y="2840"/>
                  </a:lnTo>
                  <a:lnTo>
                    <a:pt x="4615" y="2744"/>
                  </a:lnTo>
                  <a:lnTo>
                    <a:pt x="4615" y="2711"/>
                  </a:lnTo>
                  <a:lnTo>
                    <a:pt x="4680" y="2840"/>
                  </a:lnTo>
                  <a:lnTo>
                    <a:pt x="4744" y="2937"/>
                  </a:lnTo>
                  <a:lnTo>
                    <a:pt x="4841" y="2969"/>
                  </a:lnTo>
                  <a:lnTo>
                    <a:pt x="4938" y="3002"/>
                  </a:lnTo>
                  <a:lnTo>
                    <a:pt x="5034" y="3034"/>
                  </a:lnTo>
                  <a:lnTo>
                    <a:pt x="5131" y="3002"/>
                  </a:lnTo>
                  <a:lnTo>
                    <a:pt x="5260" y="2937"/>
                  </a:lnTo>
                  <a:lnTo>
                    <a:pt x="5389" y="2840"/>
                  </a:lnTo>
                  <a:lnTo>
                    <a:pt x="5648" y="2582"/>
                  </a:lnTo>
                  <a:lnTo>
                    <a:pt x="5777" y="2453"/>
                  </a:lnTo>
                  <a:lnTo>
                    <a:pt x="5906" y="2324"/>
                  </a:lnTo>
                  <a:lnTo>
                    <a:pt x="6035" y="2260"/>
                  </a:lnTo>
                  <a:lnTo>
                    <a:pt x="6164" y="2227"/>
                  </a:lnTo>
                  <a:lnTo>
                    <a:pt x="6196" y="2227"/>
                  </a:lnTo>
                  <a:lnTo>
                    <a:pt x="5873" y="2518"/>
                  </a:lnTo>
                  <a:lnTo>
                    <a:pt x="5648" y="2744"/>
                  </a:lnTo>
                  <a:lnTo>
                    <a:pt x="5486" y="3002"/>
                  </a:lnTo>
                  <a:lnTo>
                    <a:pt x="5422" y="3131"/>
                  </a:lnTo>
                  <a:lnTo>
                    <a:pt x="5389" y="3260"/>
                  </a:lnTo>
                  <a:lnTo>
                    <a:pt x="5389" y="3421"/>
                  </a:lnTo>
                  <a:lnTo>
                    <a:pt x="5454" y="3582"/>
                  </a:lnTo>
                  <a:lnTo>
                    <a:pt x="5518" y="3711"/>
                  </a:lnTo>
                  <a:lnTo>
                    <a:pt x="5648" y="3841"/>
                  </a:lnTo>
                  <a:lnTo>
                    <a:pt x="5777" y="3937"/>
                  </a:lnTo>
                  <a:lnTo>
                    <a:pt x="5938" y="4002"/>
                  </a:lnTo>
                  <a:lnTo>
                    <a:pt x="6196" y="4099"/>
                  </a:lnTo>
                  <a:lnTo>
                    <a:pt x="6422" y="4163"/>
                  </a:lnTo>
                  <a:lnTo>
                    <a:pt x="6583" y="4260"/>
                  </a:lnTo>
                  <a:lnTo>
                    <a:pt x="6809" y="4454"/>
                  </a:lnTo>
                  <a:lnTo>
                    <a:pt x="7003" y="4615"/>
                  </a:lnTo>
                  <a:lnTo>
                    <a:pt x="7099" y="4679"/>
                  </a:lnTo>
                  <a:lnTo>
                    <a:pt x="7229" y="4744"/>
                  </a:lnTo>
                  <a:lnTo>
                    <a:pt x="7454" y="4744"/>
                  </a:lnTo>
                  <a:lnTo>
                    <a:pt x="7583" y="4679"/>
                  </a:lnTo>
                  <a:lnTo>
                    <a:pt x="7680" y="4583"/>
                  </a:lnTo>
                  <a:lnTo>
                    <a:pt x="7906" y="4421"/>
                  </a:lnTo>
                  <a:lnTo>
                    <a:pt x="8067" y="4195"/>
                  </a:lnTo>
                  <a:lnTo>
                    <a:pt x="8261" y="4034"/>
                  </a:lnTo>
                  <a:lnTo>
                    <a:pt x="8519" y="3776"/>
                  </a:lnTo>
                  <a:lnTo>
                    <a:pt x="9035" y="3228"/>
                  </a:lnTo>
                  <a:lnTo>
                    <a:pt x="9294" y="2937"/>
                  </a:lnTo>
                  <a:lnTo>
                    <a:pt x="9519" y="2614"/>
                  </a:lnTo>
                  <a:lnTo>
                    <a:pt x="9713" y="2292"/>
                  </a:lnTo>
                  <a:lnTo>
                    <a:pt x="9745" y="2130"/>
                  </a:lnTo>
                  <a:lnTo>
                    <a:pt x="9778" y="1937"/>
                  </a:lnTo>
                  <a:lnTo>
                    <a:pt x="9810" y="1679"/>
                  </a:lnTo>
                  <a:lnTo>
                    <a:pt x="9778" y="1421"/>
                  </a:lnTo>
                  <a:lnTo>
                    <a:pt x="9681" y="1195"/>
                  </a:lnTo>
                  <a:lnTo>
                    <a:pt x="9584" y="1001"/>
                  </a:lnTo>
                  <a:lnTo>
                    <a:pt x="9423" y="808"/>
                  </a:lnTo>
                  <a:lnTo>
                    <a:pt x="9261" y="646"/>
                  </a:lnTo>
                  <a:lnTo>
                    <a:pt x="9068" y="517"/>
                  </a:lnTo>
                  <a:lnTo>
                    <a:pt x="8874" y="420"/>
                  </a:lnTo>
                  <a:lnTo>
                    <a:pt x="8681" y="356"/>
                  </a:lnTo>
                  <a:lnTo>
                    <a:pt x="8455" y="324"/>
                  </a:lnTo>
                  <a:lnTo>
                    <a:pt x="8229" y="291"/>
                  </a:lnTo>
                  <a:lnTo>
                    <a:pt x="8035" y="324"/>
                  </a:lnTo>
                  <a:lnTo>
                    <a:pt x="7842" y="388"/>
                  </a:lnTo>
                  <a:lnTo>
                    <a:pt x="7648" y="485"/>
                  </a:lnTo>
                  <a:lnTo>
                    <a:pt x="7519" y="614"/>
                  </a:lnTo>
                  <a:lnTo>
                    <a:pt x="7390" y="775"/>
                  </a:lnTo>
                  <a:lnTo>
                    <a:pt x="7358" y="646"/>
                  </a:lnTo>
                  <a:lnTo>
                    <a:pt x="7261" y="517"/>
                  </a:lnTo>
                  <a:lnTo>
                    <a:pt x="7132" y="356"/>
                  </a:lnTo>
                  <a:lnTo>
                    <a:pt x="7003" y="259"/>
                  </a:lnTo>
                  <a:lnTo>
                    <a:pt x="6841" y="162"/>
                  </a:lnTo>
                  <a:lnTo>
                    <a:pt x="6680" y="98"/>
                  </a:lnTo>
                  <a:lnTo>
                    <a:pt x="6390" y="33"/>
                  </a:lnTo>
                  <a:lnTo>
                    <a:pt x="6099" y="1"/>
                  </a:lnTo>
                  <a:close/>
                  <a:moveTo>
                    <a:pt x="17360" y="5680"/>
                  </a:moveTo>
                  <a:lnTo>
                    <a:pt x="17263" y="5712"/>
                  </a:lnTo>
                  <a:lnTo>
                    <a:pt x="17263" y="5744"/>
                  </a:lnTo>
                  <a:lnTo>
                    <a:pt x="17231" y="5777"/>
                  </a:lnTo>
                  <a:lnTo>
                    <a:pt x="17263" y="5873"/>
                  </a:lnTo>
                  <a:lnTo>
                    <a:pt x="17296" y="5906"/>
                  </a:lnTo>
                  <a:lnTo>
                    <a:pt x="17489" y="5906"/>
                  </a:lnTo>
                  <a:lnTo>
                    <a:pt x="17683" y="5970"/>
                  </a:lnTo>
                  <a:lnTo>
                    <a:pt x="17909" y="6131"/>
                  </a:lnTo>
                  <a:lnTo>
                    <a:pt x="17973" y="6164"/>
                  </a:lnTo>
                  <a:lnTo>
                    <a:pt x="18038" y="6131"/>
                  </a:lnTo>
                  <a:lnTo>
                    <a:pt x="18070" y="6067"/>
                  </a:lnTo>
                  <a:lnTo>
                    <a:pt x="18038" y="5970"/>
                  </a:lnTo>
                  <a:lnTo>
                    <a:pt x="17909" y="5841"/>
                  </a:lnTo>
                  <a:lnTo>
                    <a:pt x="17747" y="5744"/>
                  </a:lnTo>
                  <a:lnTo>
                    <a:pt x="17554" y="5680"/>
                  </a:lnTo>
                  <a:close/>
                  <a:moveTo>
                    <a:pt x="16779" y="5454"/>
                  </a:moveTo>
                  <a:lnTo>
                    <a:pt x="16618" y="5583"/>
                  </a:lnTo>
                  <a:lnTo>
                    <a:pt x="16457" y="5744"/>
                  </a:lnTo>
                  <a:lnTo>
                    <a:pt x="16231" y="6067"/>
                  </a:lnTo>
                  <a:lnTo>
                    <a:pt x="16199" y="6164"/>
                  </a:lnTo>
                  <a:lnTo>
                    <a:pt x="16263" y="6228"/>
                  </a:lnTo>
                  <a:lnTo>
                    <a:pt x="16328" y="6228"/>
                  </a:lnTo>
                  <a:lnTo>
                    <a:pt x="16392" y="6196"/>
                  </a:lnTo>
                  <a:lnTo>
                    <a:pt x="16650" y="5873"/>
                  </a:lnTo>
                  <a:lnTo>
                    <a:pt x="16876" y="5615"/>
                  </a:lnTo>
                  <a:lnTo>
                    <a:pt x="16908" y="5583"/>
                  </a:lnTo>
                  <a:lnTo>
                    <a:pt x="16908" y="5518"/>
                  </a:lnTo>
                  <a:lnTo>
                    <a:pt x="16876" y="5454"/>
                  </a:lnTo>
                  <a:close/>
                  <a:moveTo>
                    <a:pt x="19232" y="8551"/>
                  </a:moveTo>
                  <a:lnTo>
                    <a:pt x="18844" y="8584"/>
                  </a:lnTo>
                  <a:lnTo>
                    <a:pt x="18780" y="8616"/>
                  </a:lnTo>
                  <a:lnTo>
                    <a:pt x="18780" y="8680"/>
                  </a:lnTo>
                  <a:lnTo>
                    <a:pt x="18812" y="8745"/>
                  </a:lnTo>
                  <a:lnTo>
                    <a:pt x="19264" y="8745"/>
                  </a:lnTo>
                  <a:lnTo>
                    <a:pt x="19587" y="8777"/>
                  </a:lnTo>
                  <a:lnTo>
                    <a:pt x="19683" y="8745"/>
                  </a:lnTo>
                  <a:lnTo>
                    <a:pt x="19716" y="8680"/>
                  </a:lnTo>
                  <a:lnTo>
                    <a:pt x="19683" y="8584"/>
                  </a:lnTo>
                  <a:lnTo>
                    <a:pt x="19619" y="8551"/>
                  </a:lnTo>
                  <a:close/>
                  <a:moveTo>
                    <a:pt x="9326" y="8293"/>
                  </a:moveTo>
                  <a:lnTo>
                    <a:pt x="9261" y="8358"/>
                  </a:lnTo>
                  <a:lnTo>
                    <a:pt x="9132" y="8648"/>
                  </a:lnTo>
                  <a:lnTo>
                    <a:pt x="9035" y="8971"/>
                  </a:lnTo>
                  <a:lnTo>
                    <a:pt x="8971" y="9326"/>
                  </a:lnTo>
                  <a:lnTo>
                    <a:pt x="8939" y="9648"/>
                  </a:lnTo>
                  <a:lnTo>
                    <a:pt x="8971" y="9745"/>
                  </a:lnTo>
                  <a:lnTo>
                    <a:pt x="9035" y="9778"/>
                  </a:lnTo>
                  <a:lnTo>
                    <a:pt x="9100" y="9745"/>
                  </a:lnTo>
                  <a:lnTo>
                    <a:pt x="9132" y="9681"/>
                  </a:lnTo>
                  <a:lnTo>
                    <a:pt x="9229" y="9132"/>
                  </a:lnTo>
                  <a:lnTo>
                    <a:pt x="9326" y="8745"/>
                  </a:lnTo>
                  <a:lnTo>
                    <a:pt x="9455" y="8422"/>
                  </a:lnTo>
                  <a:lnTo>
                    <a:pt x="9455" y="8326"/>
                  </a:lnTo>
                  <a:lnTo>
                    <a:pt x="9390" y="8293"/>
                  </a:lnTo>
                  <a:close/>
                  <a:moveTo>
                    <a:pt x="18167" y="9390"/>
                  </a:moveTo>
                  <a:lnTo>
                    <a:pt x="18102" y="9423"/>
                  </a:lnTo>
                  <a:lnTo>
                    <a:pt x="18005" y="9584"/>
                  </a:lnTo>
                  <a:lnTo>
                    <a:pt x="17909" y="9745"/>
                  </a:lnTo>
                  <a:lnTo>
                    <a:pt x="17844" y="9907"/>
                  </a:lnTo>
                  <a:lnTo>
                    <a:pt x="17812" y="10100"/>
                  </a:lnTo>
                  <a:lnTo>
                    <a:pt x="17844" y="10132"/>
                  </a:lnTo>
                  <a:lnTo>
                    <a:pt x="17876" y="10165"/>
                  </a:lnTo>
                  <a:lnTo>
                    <a:pt x="17909" y="10165"/>
                  </a:lnTo>
                  <a:lnTo>
                    <a:pt x="17941" y="10132"/>
                  </a:lnTo>
                  <a:lnTo>
                    <a:pt x="18005" y="9939"/>
                  </a:lnTo>
                  <a:lnTo>
                    <a:pt x="18070" y="9778"/>
                  </a:lnTo>
                  <a:lnTo>
                    <a:pt x="18231" y="9519"/>
                  </a:lnTo>
                  <a:lnTo>
                    <a:pt x="18264" y="9455"/>
                  </a:lnTo>
                  <a:lnTo>
                    <a:pt x="18231" y="9390"/>
                  </a:lnTo>
                  <a:close/>
                  <a:moveTo>
                    <a:pt x="19135" y="9907"/>
                  </a:moveTo>
                  <a:lnTo>
                    <a:pt x="19070" y="9939"/>
                  </a:lnTo>
                  <a:lnTo>
                    <a:pt x="19006" y="10003"/>
                  </a:lnTo>
                  <a:lnTo>
                    <a:pt x="18973" y="10326"/>
                  </a:lnTo>
                  <a:lnTo>
                    <a:pt x="18941" y="10649"/>
                  </a:lnTo>
                  <a:lnTo>
                    <a:pt x="18973" y="10713"/>
                  </a:lnTo>
                  <a:lnTo>
                    <a:pt x="18973" y="10746"/>
                  </a:lnTo>
                  <a:lnTo>
                    <a:pt x="19070" y="10778"/>
                  </a:lnTo>
                  <a:lnTo>
                    <a:pt x="19167" y="10746"/>
                  </a:lnTo>
                  <a:lnTo>
                    <a:pt x="19199" y="10713"/>
                  </a:lnTo>
                  <a:lnTo>
                    <a:pt x="19199" y="10681"/>
                  </a:lnTo>
                  <a:lnTo>
                    <a:pt x="19232" y="10358"/>
                  </a:lnTo>
                  <a:lnTo>
                    <a:pt x="19264" y="10036"/>
                  </a:lnTo>
                  <a:lnTo>
                    <a:pt x="19232" y="9971"/>
                  </a:lnTo>
                  <a:lnTo>
                    <a:pt x="19167" y="9907"/>
                  </a:lnTo>
                  <a:close/>
                  <a:moveTo>
                    <a:pt x="10778" y="10358"/>
                  </a:moveTo>
                  <a:lnTo>
                    <a:pt x="10713" y="10391"/>
                  </a:lnTo>
                  <a:lnTo>
                    <a:pt x="10423" y="10552"/>
                  </a:lnTo>
                  <a:lnTo>
                    <a:pt x="10133" y="10746"/>
                  </a:lnTo>
                  <a:lnTo>
                    <a:pt x="9874" y="10971"/>
                  </a:lnTo>
                  <a:lnTo>
                    <a:pt x="9649" y="11262"/>
                  </a:lnTo>
                  <a:lnTo>
                    <a:pt x="9649" y="11326"/>
                  </a:lnTo>
                  <a:lnTo>
                    <a:pt x="9681" y="11391"/>
                  </a:lnTo>
                  <a:lnTo>
                    <a:pt x="9778" y="11391"/>
                  </a:lnTo>
                  <a:lnTo>
                    <a:pt x="9810" y="11359"/>
                  </a:lnTo>
                  <a:lnTo>
                    <a:pt x="9874" y="11262"/>
                  </a:lnTo>
                  <a:lnTo>
                    <a:pt x="10036" y="11100"/>
                  </a:lnTo>
                  <a:lnTo>
                    <a:pt x="10229" y="10939"/>
                  </a:lnTo>
                  <a:lnTo>
                    <a:pt x="10520" y="10746"/>
                  </a:lnTo>
                  <a:lnTo>
                    <a:pt x="10842" y="10552"/>
                  </a:lnTo>
                  <a:lnTo>
                    <a:pt x="10875" y="10487"/>
                  </a:lnTo>
                  <a:lnTo>
                    <a:pt x="10875" y="10423"/>
                  </a:lnTo>
                  <a:lnTo>
                    <a:pt x="10810" y="10358"/>
                  </a:lnTo>
                  <a:close/>
                  <a:moveTo>
                    <a:pt x="11810" y="11294"/>
                  </a:moveTo>
                  <a:lnTo>
                    <a:pt x="11746" y="11326"/>
                  </a:lnTo>
                  <a:lnTo>
                    <a:pt x="11714" y="11423"/>
                  </a:lnTo>
                  <a:lnTo>
                    <a:pt x="11746" y="11488"/>
                  </a:lnTo>
                  <a:lnTo>
                    <a:pt x="11746" y="11520"/>
                  </a:lnTo>
                  <a:lnTo>
                    <a:pt x="11810" y="11552"/>
                  </a:lnTo>
                  <a:lnTo>
                    <a:pt x="11843" y="11552"/>
                  </a:lnTo>
                  <a:lnTo>
                    <a:pt x="11907" y="11584"/>
                  </a:lnTo>
                  <a:lnTo>
                    <a:pt x="12068" y="11617"/>
                  </a:lnTo>
                  <a:lnTo>
                    <a:pt x="12230" y="11713"/>
                  </a:lnTo>
                  <a:lnTo>
                    <a:pt x="12230" y="11746"/>
                  </a:lnTo>
                  <a:lnTo>
                    <a:pt x="12294" y="11778"/>
                  </a:lnTo>
                  <a:lnTo>
                    <a:pt x="12423" y="11778"/>
                  </a:lnTo>
                  <a:lnTo>
                    <a:pt x="12456" y="11746"/>
                  </a:lnTo>
                  <a:lnTo>
                    <a:pt x="12488" y="11681"/>
                  </a:lnTo>
                  <a:lnTo>
                    <a:pt x="12520" y="11617"/>
                  </a:lnTo>
                  <a:lnTo>
                    <a:pt x="12488" y="11552"/>
                  </a:lnTo>
                  <a:lnTo>
                    <a:pt x="12456" y="11520"/>
                  </a:lnTo>
                  <a:lnTo>
                    <a:pt x="12327" y="11423"/>
                  </a:lnTo>
                  <a:lnTo>
                    <a:pt x="12165" y="11359"/>
                  </a:lnTo>
                  <a:lnTo>
                    <a:pt x="12004" y="11294"/>
                  </a:lnTo>
                  <a:close/>
                  <a:moveTo>
                    <a:pt x="19232" y="7261"/>
                  </a:moveTo>
                  <a:lnTo>
                    <a:pt x="19296" y="7325"/>
                  </a:lnTo>
                  <a:lnTo>
                    <a:pt x="19393" y="7325"/>
                  </a:lnTo>
                  <a:lnTo>
                    <a:pt x="19651" y="7390"/>
                  </a:lnTo>
                  <a:lnTo>
                    <a:pt x="19877" y="7487"/>
                  </a:lnTo>
                  <a:lnTo>
                    <a:pt x="20071" y="7583"/>
                  </a:lnTo>
                  <a:lnTo>
                    <a:pt x="20232" y="7712"/>
                  </a:lnTo>
                  <a:lnTo>
                    <a:pt x="20361" y="7842"/>
                  </a:lnTo>
                  <a:lnTo>
                    <a:pt x="20490" y="8035"/>
                  </a:lnTo>
                  <a:lnTo>
                    <a:pt x="20619" y="8261"/>
                  </a:lnTo>
                  <a:lnTo>
                    <a:pt x="20748" y="8519"/>
                  </a:lnTo>
                  <a:lnTo>
                    <a:pt x="20748" y="8551"/>
                  </a:lnTo>
                  <a:lnTo>
                    <a:pt x="20877" y="9003"/>
                  </a:lnTo>
                  <a:lnTo>
                    <a:pt x="20909" y="9455"/>
                  </a:lnTo>
                  <a:lnTo>
                    <a:pt x="20942" y="9874"/>
                  </a:lnTo>
                  <a:lnTo>
                    <a:pt x="20909" y="10262"/>
                  </a:lnTo>
                  <a:lnTo>
                    <a:pt x="20877" y="10649"/>
                  </a:lnTo>
                  <a:lnTo>
                    <a:pt x="20813" y="11036"/>
                  </a:lnTo>
                  <a:lnTo>
                    <a:pt x="20651" y="11681"/>
                  </a:lnTo>
                  <a:lnTo>
                    <a:pt x="20490" y="12133"/>
                  </a:lnTo>
                  <a:lnTo>
                    <a:pt x="20135" y="11972"/>
                  </a:lnTo>
                  <a:lnTo>
                    <a:pt x="19683" y="11746"/>
                  </a:lnTo>
                  <a:lnTo>
                    <a:pt x="18683" y="11359"/>
                  </a:lnTo>
                  <a:lnTo>
                    <a:pt x="17973" y="11036"/>
                  </a:lnTo>
                  <a:lnTo>
                    <a:pt x="17554" y="10810"/>
                  </a:lnTo>
                  <a:lnTo>
                    <a:pt x="17199" y="10552"/>
                  </a:lnTo>
                  <a:lnTo>
                    <a:pt x="17037" y="10391"/>
                  </a:lnTo>
                  <a:lnTo>
                    <a:pt x="16876" y="10197"/>
                  </a:lnTo>
                  <a:lnTo>
                    <a:pt x="16779" y="10036"/>
                  </a:lnTo>
                  <a:lnTo>
                    <a:pt x="16715" y="9907"/>
                  </a:lnTo>
                  <a:lnTo>
                    <a:pt x="16683" y="9745"/>
                  </a:lnTo>
                  <a:lnTo>
                    <a:pt x="16650" y="9552"/>
                  </a:lnTo>
                  <a:lnTo>
                    <a:pt x="16650" y="9358"/>
                  </a:lnTo>
                  <a:lnTo>
                    <a:pt x="16683" y="9132"/>
                  </a:lnTo>
                  <a:lnTo>
                    <a:pt x="16779" y="8810"/>
                  </a:lnTo>
                  <a:lnTo>
                    <a:pt x="16941" y="8455"/>
                  </a:lnTo>
                  <a:lnTo>
                    <a:pt x="17102" y="8551"/>
                  </a:lnTo>
                  <a:lnTo>
                    <a:pt x="17457" y="8648"/>
                  </a:lnTo>
                  <a:lnTo>
                    <a:pt x="17618" y="8680"/>
                  </a:lnTo>
                  <a:lnTo>
                    <a:pt x="17780" y="8713"/>
                  </a:lnTo>
                  <a:lnTo>
                    <a:pt x="17973" y="8680"/>
                  </a:lnTo>
                  <a:lnTo>
                    <a:pt x="18135" y="8616"/>
                  </a:lnTo>
                  <a:lnTo>
                    <a:pt x="18199" y="8745"/>
                  </a:lnTo>
                  <a:lnTo>
                    <a:pt x="18328" y="8874"/>
                  </a:lnTo>
                  <a:lnTo>
                    <a:pt x="18554" y="9068"/>
                  </a:lnTo>
                  <a:lnTo>
                    <a:pt x="18844" y="9229"/>
                  </a:lnTo>
                  <a:lnTo>
                    <a:pt x="19135" y="9423"/>
                  </a:lnTo>
                  <a:lnTo>
                    <a:pt x="19328" y="9648"/>
                  </a:lnTo>
                  <a:lnTo>
                    <a:pt x="19522" y="9907"/>
                  </a:lnTo>
                  <a:lnTo>
                    <a:pt x="19683" y="10197"/>
                  </a:lnTo>
                  <a:lnTo>
                    <a:pt x="19845" y="10552"/>
                  </a:lnTo>
                  <a:lnTo>
                    <a:pt x="19877" y="10584"/>
                  </a:lnTo>
                  <a:lnTo>
                    <a:pt x="19941" y="10616"/>
                  </a:lnTo>
                  <a:lnTo>
                    <a:pt x="20038" y="10552"/>
                  </a:lnTo>
                  <a:lnTo>
                    <a:pt x="20038" y="10487"/>
                  </a:lnTo>
                  <a:lnTo>
                    <a:pt x="19941" y="10165"/>
                  </a:lnTo>
                  <a:lnTo>
                    <a:pt x="19812" y="9874"/>
                  </a:lnTo>
                  <a:lnTo>
                    <a:pt x="19619" y="9616"/>
                  </a:lnTo>
                  <a:lnTo>
                    <a:pt x="19393" y="9358"/>
                  </a:lnTo>
                  <a:lnTo>
                    <a:pt x="19167" y="9164"/>
                  </a:lnTo>
                  <a:lnTo>
                    <a:pt x="18909" y="9035"/>
                  </a:lnTo>
                  <a:lnTo>
                    <a:pt x="18683" y="8874"/>
                  </a:lnTo>
                  <a:lnTo>
                    <a:pt x="18457" y="8713"/>
                  </a:lnTo>
                  <a:lnTo>
                    <a:pt x="18328" y="8584"/>
                  </a:lnTo>
                  <a:lnTo>
                    <a:pt x="18296" y="8519"/>
                  </a:lnTo>
                  <a:lnTo>
                    <a:pt x="18393" y="8390"/>
                  </a:lnTo>
                  <a:lnTo>
                    <a:pt x="18651" y="8100"/>
                  </a:lnTo>
                  <a:lnTo>
                    <a:pt x="18877" y="7777"/>
                  </a:lnTo>
                  <a:lnTo>
                    <a:pt x="19070" y="7519"/>
                  </a:lnTo>
                  <a:lnTo>
                    <a:pt x="19232" y="7261"/>
                  </a:lnTo>
                  <a:close/>
                  <a:moveTo>
                    <a:pt x="17780" y="11810"/>
                  </a:moveTo>
                  <a:lnTo>
                    <a:pt x="17780" y="11843"/>
                  </a:lnTo>
                  <a:lnTo>
                    <a:pt x="17780" y="11907"/>
                  </a:lnTo>
                  <a:lnTo>
                    <a:pt x="17812" y="11939"/>
                  </a:lnTo>
                  <a:lnTo>
                    <a:pt x="18070" y="12036"/>
                  </a:lnTo>
                  <a:lnTo>
                    <a:pt x="18360" y="12230"/>
                  </a:lnTo>
                  <a:lnTo>
                    <a:pt x="18651" y="12423"/>
                  </a:lnTo>
                  <a:lnTo>
                    <a:pt x="18844" y="12617"/>
                  </a:lnTo>
                  <a:lnTo>
                    <a:pt x="19038" y="12875"/>
                  </a:lnTo>
                  <a:lnTo>
                    <a:pt x="19135" y="13004"/>
                  </a:lnTo>
                  <a:lnTo>
                    <a:pt x="19167" y="13036"/>
                  </a:lnTo>
                  <a:lnTo>
                    <a:pt x="19232" y="13036"/>
                  </a:lnTo>
                  <a:lnTo>
                    <a:pt x="19264" y="13004"/>
                  </a:lnTo>
                  <a:lnTo>
                    <a:pt x="19264" y="12940"/>
                  </a:lnTo>
                  <a:lnTo>
                    <a:pt x="19135" y="12746"/>
                  </a:lnTo>
                  <a:lnTo>
                    <a:pt x="19006" y="12552"/>
                  </a:lnTo>
                  <a:lnTo>
                    <a:pt x="18844" y="12391"/>
                  </a:lnTo>
                  <a:lnTo>
                    <a:pt x="18651" y="12262"/>
                  </a:lnTo>
                  <a:lnTo>
                    <a:pt x="18457" y="12133"/>
                  </a:lnTo>
                  <a:lnTo>
                    <a:pt x="18264" y="12004"/>
                  </a:lnTo>
                  <a:lnTo>
                    <a:pt x="17844" y="11810"/>
                  </a:lnTo>
                  <a:close/>
                  <a:moveTo>
                    <a:pt x="11294" y="9745"/>
                  </a:moveTo>
                  <a:lnTo>
                    <a:pt x="11230" y="9778"/>
                  </a:lnTo>
                  <a:lnTo>
                    <a:pt x="11230" y="9842"/>
                  </a:lnTo>
                  <a:lnTo>
                    <a:pt x="11165" y="10713"/>
                  </a:lnTo>
                  <a:lnTo>
                    <a:pt x="11133" y="11552"/>
                  </a:lnTo>
                  <a:lnTo>
                    <a:pt x="11068" y="12423"/>
                  </a:lnTo>
                  <a:lnTo>
                    <a:pt x="11036" y="13262"/>
                  </a:lnTo>
                  <a:lnTo>
                    <a:pt x="11068" y="13327"/>
                  </a:lnTo>
                  <a:lnTo>
                    <a:pt x="11133" y="13359"/>
                  </a:lnTo>
                  <a:lnTo>
                    <a:pt x="11230" y="13327"/>
                  </a:lnTo>
                  <a:lnTo>
                    <a:pt x="11262" y="13262"/>
                  </a:lnTo>
                  <a:lnTo>
                    <a:pt x="11294" y="12423"/>
                  </a:lnTo>
                  <a:lnTo>
                    <a:pt x="11326" y="11552"/>
                  </a:lnTo>
                  <a:lnTo>
                    <a:pt x="11391" y="10713"/>
                  </a:lnTo>
                  <a:lnTo>
                    <a:pt x="11391" y="10326"/>
                  </a:lnTo>
                  <a:lnTo>
                    <a:pt x="11423" y="10358"/>
                  </a:lnTo>
                  <a:lnTo>
                    <a:pt x="11972" y="10616"/>
                  </a:lnTo>
                  <a:lnTo>
                    <a:pt x="12198" y="10778"/>
                  </a:lnTo>
                  <a:lnTo>
                    <a:pt x="12456" y="10939"/>
                  </a:lnTo>
                  <a:lnTo>
                    <a:pt x="12585" y="11036"/>
                  </a:lnTo>
                  <a:lnTo>
                    <a:pt x="12649" y="11036"/>
                  </a:lnTo>
                  <a:lnTo>
                    <a:pt x="12714" y="11004"/>
                  </a:lnTo>
                  <a:lnTo>
                    <a:pt x="12746" y="10939"/>
                  </a:lnTo>
                  <a:lnTo>
                    <a:pt x="12714" y="10875"/>
                  </a:lnTo>
                  <a:lnTo>
                    <a:pt x="12423" y="10649"/>
                  </a:lnTo>
                  <a:lnTo>
                    <a:pt x="12101" y="10487"/>
                  </a:lnTo>
                  <a:lnTo>
                    <a:pt x="11778" y="10358"/>
                  </a:lnTo>
                  <a:lnTo>
                    <a:pt x="11455" y="10229"/>
                  </a:lnTo>
                  <a:lnTo>
                    <a:pt x="11391" y="10262"/>
                  </a:lnTo>
                  <a:lnTo>
                    <a:pt x="11391" y="9842"/>
                  </a:lnTo>
                  <a:lnTo>
                    <a:pt x="11359" y="9778"/>
                  </a:lnTo>
                  <a:lnTo>
                    <a:pt x="11294" y="9745"/>
                  </a:lnTo>
                  <a:close/>
                  <a:moveTo>
                    <a:pt x="17651" y="11100"/>
                  </a:moveTo>
                  <a:lnTo>
                    <a:pt x="18038" y="11294"/>
                  </a:lnTo>
                  <a:lnTo>
                    <a:pt x="18393" y="11455"/>
                  </a:lnTo>
                  <a:lnTo>
                    <a:pt x="18941" y="11681"/>
                  </a:lnTo>
                  <a:lnTo>
                    <a:pt x="18973" y="11746"/>
                  </a:lnTo>
                  <a:lnTo>
                    <a:pt x="19006" y="11778"/>
                  </a:lnTo>
                  <a:lnTo>
                    <a:pt x="19038" y="11778"/>
                  </a:lnTo>
                  <a:lnTo>
                    <a:pt x="19135" y="11843"/>
                  </a:lnTo>
                  <a:lnTo>
                    <a:pt x="19264" y="11939"/>
                  </a:lnTo>
                  <a:lnTo>
                    <a:pt x="19425" y="12133"/>
                  </a:lnTo>
                  <a:lnTo>
                    <a:pt x="19619" y="12456"/>
                  </a:lnTo>
                  <a:lnTo>
                    <a:pt x="19748" y="12778"/>
                  </a:lnTo>
                  <a:lnTo>
                    <a:pt x="19845" y="13101"/>
                  </a:lnTo>
                  <a:lnTo>
                    <a:pt x="19909" y="13424"/>
                  </a:lnTo>
                  <a:lnTo>
                    <a:pt x="19941" y="13779"/>
                  </a:lnTo>
                  <a:lnTo>
                    <a:pt x="19974" y="14101"/>
                  </a:lnTo>
                  <a:lnTo>
                    <a:pt x="20006" y="14585"/>
                  </a:lnTo>
                  <a:lnTo>
                    <a:pt x="20006" y="14811"/>
                  </a:lnTo>
                  <a:lnTo>
                    <a:pt x="20006" y="14876"/>
                  </a:lnTo>
                  <a:lnTo>
                    <a:pt x="19619" y="14876"/>
                  </a:lnTo>
                  <a:lnTo>
                    <a:pt x="19264" y="14811"/>
                  </a:lnTo>
                  <a:lnTo>
                    <a:pt x="19070" y="14779"/>
                  </a:lnTo>
                  <a:lnTo>
                    <a:pt x="18909" y="14682"/>
                  </a:lnTo>
                  <a:lnTo>
                    <a:pt x="18748" y="14585"/>
                  </a:lnTo>
                  <a:lnTo>
                    <a:pt x="18619" y="14456"/>
                  </a:lnTo>
                  <a:lnTo>
                    <a:pt x="18554" y="14295"/>
                  </a:lnTo>
                  <a:lnTo>
                    <a:pt x="18522" y="14166"/>
                  </a:lnTo>
                  <a:lnTo>
                    <a:pt x="18489" y="13908"/>
                  </a:lnTo>
                  <a:lnTo>
                    <a:pt x="18457" y="13617"/>
                  </a:lnTo>
                  <a:lnTo>
                    <a:pt x="18425" y="13520"/>
                  </a:lnTo>
                  <a:lnTo>
                    <a:pt x="18360" y="13391"/>
                  </a:lnTo>
                  <a:lnTo>
                    <a:pt x="18264" y="13327"/>
                  </a:lnTo>
                  <a:lnTo>
                    <a:pt x="18167" y="13295"/>
                  </a:lnTo>
                  <a:lnTo>
                    <a:pt x="18038" y="13327"/>
                  </a:lnTo>
                  <a:lnTo>
                    <a:pt x="17941" y="13391"/>
                  </a:lnTo>
                  <a:lnTo>
                    <a:pt x="17909" y="13488"/>
                  </a:lnTo>
                  <a:lnTo>
                    <a:pt x="17876" y="13585"/>
                  </a:lnTo>
                  <a:lnTo>
                    <a:pt x="17876" y="13714"/>
                  </a:lnTo>
                  <a:lnTo>
                    <a:pt x="17876" y="13875"/>
                  </a:lnTo>
                  <a:lnTo>
                    <a:pt x="17909" y="14133"/>
                  </a:lnTo>
                  <a:lnTo>
                    <a:pt x="17941" y="14392"/>
                  </a:lnTo>
                  <a:lnTo>
                    <a:pt x="17812" y="14295"/>
                  </a:lnTo>
                  <a:lnTo>
                    <a:pt x="17618" y="14069"/>
                  </a:lnTo>
                  <a:lnTo>
                    <a:pt x="17425" y="13843"/>
                  </a:lnTo>
                  <a:lnTo>
                    <a:pt x="17199" y="13424"/>
                  </a:lnTo>
                  <a:lnTo>
                    <a:pt x="17102" y="13198"/>
                  </a:lnTo>
                  <a:lnTo>
                    <a:pt x="17005" y="13036"/>
                  </a:lnTo>
                  <a:lnTo>
                    <a:pt x="16941" y="12746"/>
                  </a:lnTo>
                  <a:lnTo>
                    <a:pt x="16908" y="12423"/>
                  </a:lnTo>
                  <a:lnTo>
                    <a:pt x="16908" y="12197"/>
                  </a:lnTo>
                  <a:lnTo>
                    <a:pt x="16941" y="11972"/>
                  </a:lnTo>
                  <a:lnTo>
                    <a:pt x="16973" y="11810"/>
                  </a:lnTo>
                  <a:lnTo>
                    <a:pt x="17037" y="11649"/>
                  </a:lnTo>
                  <a:lnTo>
                    <a:pt x="17167" y="11455"/>
                  </a:lnTo>
                  <a:lnTo>
                    <a:pt x="17392" y="11262"/>
                  </a:lnTo>
                  <a:lnTo>
                    <a:pt x="17618" y="11133"/>
                  </a:lnTo>
                  <a:lnTo>
                    <a:pt x="17651" y="11100"/>
                  </a:lnTo>
                  <a:close/>
                  <a:moveTo>
                    <a:pt x="15844" y="10391"/>
                  </a:moveTo>
                  <a:lnTo>
                    <a:pt x="16005" y="10423"/>
                  </a:lnTo>
                  <a:lnTo>
                    <a:pt x="16102" y="10520"/>
                  </a:lnTo>
                  <a:lnTo>
                    <a:pt x="16199" y="10616"/>
                  </a:lnTo>
                  <a:lnTo>
                    <a:pt x="16295" y="10810"/>
                  </a:lnTo>
                  <a:lnTo>
                    <a:pt x="16328" y="11036"/>
                  </a:lnTo>
                  <a:lnTo>
                    <a:pt x="16360" y="11262"/>
                  </a:lnTo>
                  <a:lnTo>
                    <a:pt x="16392" y="11810"/>
                  </a:lnTo>
                  <a:lnTo>
                    <a:pt x="16360" y="12585"/>
                  </a:lnTo>
                  <a:lnTo>
                    <a:pt x="16328" y="13327"/>
                  </a:lnTo>
                  <a:lnTo>
                    <a:pt x="16231" y="14069"/>
                  </a:lnTo>
                  <a:lnTo>
                    <a:pt x="16199" y="14359"/>
                  </a:lnTo>
                  <a:lnTo>
                    <a:pt x="16102" y="14682"/>
                  </a:lnTo>
                  <a:lnTo>
                    <a:pt x="16005" y="15069"/>
                  </a:lnTo>
                  <a:lnTo>
                    <a:pt x="15876" y="15069"/>
                  </a:lnTo>
                  <a:lnTo>
                    <a:pt x="15650" y="15101"/>
                  </a:lnTo>
                  <a:lnTo>
                    <a:pt x="15327" y="15166"/>
                  </a:lnTo>
                  <a:lnTo>
                    <a:pt x="15295" y="15069"/>
                  </a:lnTo>
                  <a:lnTo>
                    <a:pt x="15102" y="14908"/>
                  </a:lnTo>
                  <a:lnTo>
                    <a:pt x="14876" y="14747"/>
                  </a:lnTo>
                  <a:lnTo>
                    <a:pt x="14424" y="14456"/>
                  </a:lnTo>
                  <a:lnTo>
                    <a:pt x="13972" y="14198"/>
                  </a:lnTo>
                  <a:lnTo>
                    <a:pt x="13779" y="14069"/>
                  </a:lnTo>
                  <a:lnTo>
                    <a:pt x="13553" y="13908"/>
                  </a:lnTo>
                  <a:lnTo>
                    <a:pt x="13424" y="13779"/>
                  </a:lnTo>
                  <a:lnTo>
                    <a:pt x="13327" y="13617"/>
                  </a:lnTo>
                  <a:lnTo>
                    <a:pt x="13166" y="13359"/>
                  </a:lnTo>
                  <a:lnTo>
                    <a:pt x="13133" y="13133"/>
                  </a:lnTo>
                  <a:lnTo>
                    <a:pt x="13101" y="12875"/>
                  </a:lnTo>
                  <a:lnTo>
                    <a:pt x="13101" y="12746"/>
                  </a:lnTo>
                  <a:lnTo>
                    <a:pt x="13327" y="12488"/>
                  </a:lnTo>
                  <a:lnTo>
                    <a:pt x="13585" y="12197"/>
                  </a:lnTo>
                  <a:lnTo>
                    <a:pt x="13779" y="11875"/>
                  </a:lnTo>
                  <a:lnTo>
                    <a:pt x="14004" y="11391"/>
                  </a:lnTo>
                  <a:lnTo>
                    <a:pt x="14134" y="11100"/>
                  </a:lnTo>
                  <a:lnTo>
                    <a:pt x="14198" y="10778"/>
                  </a:lnTo>
                  <a:lnTo>
                    <a:pt x="15069" y="11036"/>
                  </a:lnTo>
                  <a:lnTo>
                    <a:pt x="15166" y="11036"/>
                  </a:lnTo>
                  <a:lnTo>
                    <a:pt x="15166" y="11004"/>
                  </a:lnTo>
                  <a:lnTo>
                    <a:pt x="15198" y="10971"/>
                  </a:lnTo>
                  <a:lnTo>
                    <a:pt x="15198" y="10842"/>
                  </a:lnTo>
                  <a:lnTo>
                    <a:pt x="15263" y="10681"/>
                  </a:lnTo>
                  <a:lnTo>
                    <a:pt x="15360" y="10552"/>
                  </a:lnTo>
                  <a:lnTo>
                    <a:pt x="15456" y="10455"/>
                  </a:lnTo>
                  <a:lnTo>
                    <a:pt x="15586" y="10391"/>
                  </a:lnTo>
                  <a:close/>
                  <a:moveTo>
                    <a:pt x="17973" y="2647"/>
                  </a:moveTo>
                  <a:lnTo>
                    <a:pt x="17780" y="2679"/>
                  </a:lnTo>
                  <a:lnTo>
                    <a:pt x="17618" y="2711"/>
                  </a:lnTo>
                  <a:lnTo>
                    <a:pt x="17425" y="2776"/>
                  </a:lnTo>
                  <a:lnTo>
                    <a:pt x="17263" y="2840"/>
                  </a:lnTo>
                  <a:lnTo>
                    <a:pt x="16973" y="3034"/>
                  </a:lnTo>
                  <a:lnTo>
                    <a:pt x="16779" y="3260"/>
                  </a:lnTo>
                  <a:lnTo>
                    <a:pt x="16618" y="3486"/>
                  </a:lnTo>
                  <a:lnTo>
                    <a:pt x="16489" y="3808"/>
                  </a:lnTo>
                  <a:lnTo>
                    <a:pt x="16424" y="4131"/>
                  </a:lnTo>
                  <a:lnTo>
                    <a:pt x="16424" y="4195"/>
                  </a:lnTo>
                  <a:lnTo>
                    <a:pt x="16489" y="4260"/>
                  </a:lnTo>
                  <a:lnTo>
                    <a:pt x="16586" y="4260"/>
                  </a:lnTo>
                  <a:lnTo>
                    <a:pt x="16618" y="4228"/>
                  </a:lnTo>
                  <a:lnTo>
                    <a:pt x="16650" y="4163"/>
                  </a:lnTo>
                  <a:lnTo>
                    <a:pt x="16715" y="3970"/>
                  </a:lnTo>
                  <a:lnTo>
                    <a:pt x="16812" y="3744"/>
                  </a:lnTo>
                  <a:lnTo>
                    <a:pt x="16908" y="3582"/>
                  </a:lnTo>
                  <a:lnTo>
                    <a:pt x="17037" y="3421"/>
                  </a:lnTo>
                  <a:lnTo>
                    <a:pt x="17167" y="3292"/>
                  </a:lnTo>
                  <a:lnTo>
                    <a:pt x="17296" y="3163"/>
                  </a:lnTo>
                  <a:lnTo>
                    <a:pt x="17457" y="3066"/>
                  </a:lnTo>
                  <a:lnTo>
                    <a:pt x="17618" y="3002"/>
                  </a:lnTo>
                  <a:lnTo>
                    <a:pt x="17941" y="2937"/>
                  </a:lnTo>
                  <a:lnTo>
                    <a:pt x="18264" y="2969"/>
                  </a:lnTo>
                  <a:lnTo>
                    <a:pt x="18425" y="3002"/>
                  </a:lnTo>
                  <a:lnTo>
                    <a:pt x="18586" y="3066"/>
                  </a:lnTo>
                  <a:lnTo>
                    <a:pt x="18812" y="3228"/>
                  </a:lnTo>
                  <a:lnTo>
                    <a:pt x="18973" y="3389"/>
                  </a:lnTo>
                  <a:lnTo>
                    <a:pt x="19103" y="3582"/>
                  </a:lnTo>
                  <a:lnTo>
                    <a:pt x="19361" y="4034"/>
                  </a:lnTo>
                  <a:lnTo>
                    <a:pt x="19587" y="4486"/>
                  </a:lnTo>
                  <a:lnTo>
                    <a:pt x="19619" y="4679"/>
                  </a:lnTo>
                  <a:lnTo>
                    <a:pt x="19651" y="4905"/>
                  </a:lnTo>
                  <a:lnTo>
                    <a:pt x="19651" y="5034"/>
                  </a:lnTo>
                  <a:lnTo>
                    <a:pt x="19651" y="5099"/>
                  </a:lnTo>
                  <a:lnTo>
                    <a:pt x="19619" y="5131"/>
                  </a:lnTo>
                  <a:lnTo>
                    <a:pt x="19587" y="5163"/>
                  </a:lnTo>
                  <a:lnTo>
                    <a:pt x="19554" y="5163"/>
                  </a:lnTo>
                  <a:lnTo>
                    <a:pt x="19490" y="5196"/>
                  </a:lnTo>
                  <a:lnTo>
                    <a:pt x="19393" y="5196"/>
                  </a:lnTo>
                  <a:lnTo>
                    <a:pt x="19296" y="5163"/>
                  </a:lnTo>
                  <a:lnTo>
                    <a:pt x="19103" y="5034"/>
                  </a:lnTo>
                  <a:lnTo>
                    <a:pt x="18877" y="4873"/>
                  </a:lnTo>
                  <a:lnTo>
                    <a:pt x="18619" y="4679"/>
                  </a:lnTo>
                  <a:lnTo>
                    <a:pt x="18360" y="4550"/>
                  </a:lnTo>
                  <a:lnTo>
                    <a:pt x="18102" y="4421"/>
                  </a:lnTo>
                  <a:lnTo>
                    <a:pt x="17812" y="4421"/>
                  </a:lnTo>
                  <a:lnTo>
                    <a:pt x="17683" y="4454"/>
                  </a:lnTo>
                  <a:lnTo>
                    <a:pt x="17586" y="4518"/>
                  </a:lnTo>
                  <a:lnTo>
                    <a:pt x="17489" y="4647"/>
                  </a:lnTo>
                  <a:lnTo>
                    <a:pt x="17489" y="4712"/>
                  </a:lnTo>
                  <a:lnTo>
                    <a:pt x="17457" y="4744"/>
                  </a:lnTo>
                  <a:lnTo>
                    <a:pt x="17457" y="4809"/>
                  </a:lnTo>
                  <a:lnTo>
                    <a:pt x="17489" y="4841"/>
                  </a:lnTo>
                  <a:lnTo>
                    <a:pt x="17521" y="4905"/>
                  </a:lnTo>
                  <a:lnTo>
                    <a:pt x="17586" y="4970"/>
                  </a:lnTo>
                  <a:lnTo>
                    <a:pt x="17715" y="5034"/>
                  </a:lnTo>
                  <a:lnTo>
                    <a:pt x="17812" y="5099"/>
                  </a:lnTo>
                  <a:lnTo>
                    <a:pt x="18038" y="5163"/>
                  </a:lnTo>
                  <a:lnTo>
                    <a:pt x="18135" y="5163"/>
                  </a:lnTo>
                  <a:lnTo>
                    <a:pt x="18199" y="5196"/>
                  </a:lnTo>
                  <a:lnTo>
                    <a:pt x="18457" y="5357"/>
                  </a:lnTo>
                  <a:lnTo>
                    <a:pt x="18715" y="5551"/>
                  </a:lnTo>
                  <a:lnTo>
                    <a:pt x="18877" y="5712"/>
                  </a:lnTo>
                  <a:lnTo>
                    <a:pt x="19038" y="5938"/>
                  </a:lnTo>
                  <a:lnTo>
                    <a:pt x="19135" y="6099"/>
                  </a:lnTo>
                  <a:lnTo>
                    <a:pt x="19232" y="6261"/>
                  </a:lnTo>
                  <a:lnTo>
                    <a:pt x="19296" y="6551"/>
                  </a:lnTo>
                  <a:lnTo>
                    <a:pt x="19264" y="6841"/>
                  </a:lnTo>
                  <a:lnTo>
                    <a:pt x="19199" y="7067"/>
                  </a:lnTo>
                  <a:lnTo>
                    <a:pt x="19103" y="7229"/>
                  </a:lnTo>
                  <a:lnTo>
                    <a:pt x="18973" y="7390"/>
                  </a:lnTo>
                  <a:lnTo>
                    <a:pt x="18748" y="7680"/>
                  </a:lnTo>
                  <a:lnTo>
                    <a:pt x="18554" y="7971"/>
                  </a:lnTo>
                  <a:lnTo>
                    <a:pt x="18360" y="8229"/>
                  </a:lnTo>
                  <a:lnTo>
                    <a:pt x="18135" y="8422"/>
                  </a:lnTo>
                  <a:lnTo>
                    <a:pt x="18038" y="8455"/>
                  </a:lnTo>
                  <a:lnTo>
                    <a:pt x="17876" y="8487"/>
                  </a:lnTo>
                  <a:lnTo>
                    <a:pt x="17683" y="8487"/>
                  </a:lnTo>
                  <a:lnTo>
                    <a:pt x="17360" y="8390"/>
                  </a:lnTo>
                  <a:lnTo>
                    <a:pt x="17037" y="8229"/>
                  </a:lnTo>
                  <a:lnTo>
                    <a:pt x="16457" y="7906"/>
                  </a:lnTo>
                  <a:lnTo>
                    <a:pt x="15908" y="7519"/>
                  </a:lnTo>
                  <a:lnTo>
                    <a:pt x="15392" y="7164"/>
                  </a:lnTo>
                  <a:lnTo>
                    <a:pt x="14940" y="6809"/>
                  </a:lnTo>
                  <a:lnTo>
                    <a:pt x="14682" y="6551"/>
                  </a:lnTo>
                  <a:lnTo>
                    <a:pt x="14456" y="6261"/>
                  </a:lnTo>
                  <a:lnTo>
                    <a:pt x="14359" y="6067"/>
                  </a:lnTo>
                  <a:lnTo>
                    <a:pt x="14263" y="5873"/>
                  </a:lnTo>
                  <a:lnTo>
                    <a:pt x="14198" y="5647"/>
                  </a:lnTo>
                  <a:lnTo>
                    <a:pt x="14166" y="5454"/>
                  </a:lnTo>
                  <a:lnTo>
                    <a:pt x="14166" y="5196"/>
                  </a:lnTo>
                  <a:lnTo>
                    <a:pt x="14198" y="4938"/>
                  </a:lnTo>
                  <a:lnTo>
                    <a:pt x="14295" y="4615"/>
                  </a:lnTo>
                  <a:lnTo>
                    <a:pt x="14424" y="4325"/>
                  </a:lnTo>
                  <a:lnTo>
                    <a:pt x="14553" y="4099"/>
                  </a:lnTo>
                  <a:lnTo>
                    <a:pt x="14714" y="3873"/>
                  </a:lnTo>
                  <a:lnTo>
                    <a:pt x="14940" y="3679"/>
                  </a:lnTo>
                  <a:lnTo>
                    <a:pt x="15134" y="3582"/>
                  </a:lnTo>
                  <a:lnTo>
                    <a:pt x="15263" y="3550"/>
                  </a:lnTo>
                  <a:lnTo>
                    <a:pt x="15392" y="3550"/>
                  </a:lnTo>
                  <a:lnTo>
                    <a:pt x="15521" y="3582"/>
                  </a:lnTo>
                  <a:lnTo>
                    <a:pt x="15682" y="3711"/>
                  </a:lnTo>
                  <a:lnTo>
                    <a:pt x="15876" y="3937"/>
                  </a:lnTo>
                  <a:lnTo>
                    <a:pt x="16005" y="4131"/>
                  </a:lnTo>
                  <a:lnTo>
                    <a:pt x="16070" y="4195"/>
                  </a:lnTo>
                  <a:lnTo>
                    <a:pt x="16134" y="4195"/>
                  </a:lnTo>
                  <a:lnTo>
                    <a:pt x="16166" y="4131"/>
                  </a:lnTo>
                  <a:lnTo>
                    <a:pt x="16166" y="4066"/>
                  </a:lnTo>
                  <a:lnTo>
                    <a:pt x="16070" y="3905"/>
                  </a:lnTo>
                  <a:lnTo>
                    <a:pt x="15973" y="3744"/>
                  </a:lnTo>
                  <a:lnTo>
                    <a:pt x="15844" y="3582"/>
                  </a:lnTo>
                  <a:lnTo>
                    <a:pt x="15682" y="3453"/>
                  </a:lnTo>
                  <a:lnTo>
                    <a:pt x="15553" y="3389"/>
                  </a:lnTo>
                  <a:lnTo>
                    <a:pt x="15424" y="3357"/>
                  </a:lnTo>
                  <a:lnTo>
                    <a:pt x="15134" y="3357"/>
                  </a:lnTo>
                  <a:lnTo>
                    <a:pt x="15005" y="3389"/>
                  </a:lnTo>
                  <a:lnTo>
                    <a:pt x="14876" y="3453"/>
                  </a:lnTo>
                  <a:lnTo>
                    <a:pt x="14650" y="3615"/>
                  </a:lnTo>
                  <a:lnTo>
                    <a:pt x="14424" y="3873"/>
                  </a:lnTo>
                  <a:lnTo>
                    <a:pt x="14263" y="4131"/>
                  </a:lnTo>
                  <a:lnTo>
                    <a:pt x="14101" y="4454"/>
                  </a:lnTo>
                  <a:lnTo>
                    <a:pt x="13972" y="4776"/>
                  </a:lnTo>
                  <a:lnTo>
                    <a:pt x="13908" y="5099"/>
                  </a:lnTo>
                  <a:lnTo>
                    <a:pt x="13908" y="5293"/>
                  </a:lnTo>
                  <a:lnTo>
                    <a:pt x="13908" y="5518"/>
                  </a:lnTo>
                  <a:lnTo>
                    <a:pt x="13940" y="5712"/>
                  </a:lnTo>
                  <a:lnTo>
                    <a:pt x="13972" y="5873"/>
                  </a:lnTo>
                  <a:lnTo>
                    <a:pt x="14134" y="6228"/>
                  </a:lnTo>
                  <a:lnTo>
                    <a:pt x="14327" y="6551"/>
                  </a:lnTo>
                  <a:lnTo>
                    <a:pt x="14553" y="6809"/>
                  </a:lnTo>
                  <a:lnTo>
                    <a:pt x="14843" y="7067"/>
                  </a:lnTo>
                  <a:lnTo>
                    <a:pt x="15166" y="7325"/>
                  </a:lnTo>
                  <a:lnTo>
                    <a:pt x="15747" y="7745"/>
                  </a:lnTo>
                  <a:lnTo>
                    <a:pt x="16392" y="8196"/>
                  </a:lnTo>
                  <a:lnTo>
                    <a:pt x="16747" y="8390"/>
                  </a:lnTo>
                  <a:lnTo>
                    <a:pt x="16650" y="8616"/>
                  </a:lnTo>
                  <a:lnTo>
                    <a:pt x="16554" y="8906"/>
                  </a:lnTo>
                  <a:lnTo>
                    <a:pt x="16489" y="9164"/>
                  </a:lnTo>
                  <a:lnTo>
                    <a:pt x="16457" y="9423"/>
                  </a:lnTo>
                  <a:lnTo>
                    <a:pt x="16457" y="9681"/>
                  </a:lnTo>
                  <a:lnTo>
                    <a:pt x="16521" y="9907"/>
                  </a:lnTo>
                  <a:lnTo>
                    <a:pt x="16618" y="10132"/>
                  </a:lnTo>
                  <a:lnTo>
                    <a:pt x="16747" y="10326"/>
                  </a:lnTo>
                  <a:lnTo>
                    <a:pt x="16876" y="10520"/>
                  </a:lnTo>
                  <a:lnTo>
                    <a:pt x="17037" y="10681"/>
                  </a:lnTo>
                  <a:lnTo>
                    <a:pt x="17231" y="10810"/>
                  </a:lnTo>
                  <a:lnTo>
                    <a:pt x="17425" y="10971"/>
                  </a:lnTo>
                  <a:lnTo>
                    <a:pt x="17457" y="11004"/>
                  </a:lnTo>
                  <a:lnTo>
                    <a:pt x="17231" y="11133"/>
                  </a:lnTo>
                  <a:lnTo>
                    <a:pt x="17102" y="11262"/>
                  </a:lnTo>
                  <a:lnTo>
                    <a:pt x="16973" y="11391"/>
                  </a:lnTo>
                  <a:lnTo>
                    <a:pt x="16908" y="11520"/>
                  </a:lnTo>
                  <a:lnTo>
                    <a:pt x="16812" y="11681"/>
                  </a:lnTo>
                  <a:lnTo>
                    <a:pt x="16747" y="11972"/>
                  </a:lnTo>
                  <a:lnTo>
                    <a:pt x="16715" y="12327"/>
                  </a:lnTo>
                  <a:lnTo>
                    <a:pt x="16747" y="12649"/>
                  </a:lnTo>
                  <a:lnTo>
                    <a:pt x="16812" y="13004"/>
                  </a:lnTo>
                  <a:lnTo>
                    <a:pt x="16876" y="13165"/>
                  </a:lnTo>
                  <a:lnTo>
                    <a:pt x="16941" y="13359"/>
                  </a:lnTo>
                  <a:lnTo>
                    <a:pt x="17102" y="13746"/>
                  </a:lnTo>
                  <a:lnTo>
                    <a:pt x="17199" y="13940"/>
                  </a:lnTo>
                  <a:lnTo>
                    <a:pt x="17328" y="14133"/>
                  </a:lnTo>
                  <a:lnTo>
                    <a:pt x="17489" y="14295"/>
                  </a:lnTo>
                  <a:lnTo>
                    <a:pt x="17651" y="14456"/>
                  </a:lnTo>
                  <a:lnTo>
                    <a:pt x="17844" y="14617"/>
                  </a:lnTo>
                  <a:lnTo>
                    <a:pt x="18038" y="14714"/>
                  </a:lnTo>
                  <a:lnTo>
                    <a:pt x="18167" y="14714"/>
                  </a:lnTo>
                  <a:lnTo>
                    <a:pt x="18199" y="14650"/>
                  </a:lnTo>
                  <a:lnTo>
                    <a:pt x="18199" y="14585"/>
                  </a:lnTo>
                  <a:lnTo>
                    <a:pt x="18167" y="14456"/>
                  </a:lnTo>
                  <a:lnTo>
                    <a:pt x="18135" y="14263"/>
                  </a:lnTo>
                  <a:lnTo>
                    <a:pt x="18070" y="13811"/>
                  </a:lnTo>
                  <a:lnTo>
                    <a:pt x="18070" y="13585"/>
                  </a:lnTo>
                  <a:lnTo>
                    <a:pt x="18102" y="13520"/>
                  </a:lnTo>
                  <a:lnTo>
                    <a:pt x="18102" y="13488"/>
                  </a:lnTo>
                  <a:lnTo>
                    <a:pt x="18231" y="13488"/>
                  </a:lnTo>
                  <a:lnTo>
                    <a:pt x="18231" y="13520"/>
                  </a:lnTo>
                  <a:lnTo>
                    <a:pt x="18296" y="13617"/>
                  </a:lnTo>
                  <a:lnTo>
                    <a:pt x="18328" y="13779"/>
                  </a:lnTo>
                  <a:lnTo>
                    <a:pt x="18328" y="13940"/>
                  </a:lnTo>
                  <a:lnTo>
                    <a:pt x="18360" y="14166"/>
                  </a:lnTo>
                  <a:lnTo>
                    <a:pt x="18360" y="14263"/>
                  </a:lnTo>
                  <a:lnTo>
                    <a:pt x="18393" y="14392"/>
                  </a:lnTo>
                  <a:lnTo>
                    <a:pt x="18457" y="14553"/>
                  </a:lnTo>
                  <a:lnTo>
                    <a:pt x="18554" y="14682"/>
                  </a:lnTo>
                  <a:lnTo>
                    <a:pt x="18683" y="14779"/>
                  </a:lnTo>
                  <a:lnTo>
                    <a:pt x="18812" y="14876"/>
                  </a:lnTo>
                  <a:lnTo>
                    <a:pt x="18941" y="14940"/>
                  </a:lnTo>
                  <a:lnTo>
                    <a:pt x="19103" y="15005"/>
                  </a:lnTo>
                  <a:lnTo>
                    <a:pt x="19457" y="15069"/>
                  </a:lnTo>
                  <a:lnTo>
                    <a:pt x="20103" y="15166"/>
                  </a:lnTo>
                  <a:lnTo>
                    <a:pt x="20167" y="15166"/>
                  </a:lnTo>
                  <a:lnTo>
                    <a:pt x="20200" y="15134"/>
                  </a:lnTo>
                  <a:lnTo>
                    <a:pt x="20232" y="15101"/>
                  </a:lnTo>
                  <a:lnTo>
                    <a:pt x="20264" y="15037"/>
                  </a:lnTo>
                  <a:lnTo>
                    <a:pt x="20264" y="14811"/>
                  </a:lnTo>
                  <a:lnTo>
                    <a:pt x="20296" y="14521"/>
                  </a:lnTo>
                  <a:lnTo>
                    <a:pt x="20264" y="13908"/>
                  </a:lnTo>
                  <a:lnTo>
                    <a:pt x="20232" y="13553"/>
                  </a:lnTo>
                  <a:lnTo>
                    <a:pt x="20167" y="13230"/>
                  </a:lnTo>
                  <a:lnTo>
                    <a:pt x="20071" y="12907"/>
                  </a:lnTo>
                  <a:lnTo>
                    <a:pt x="19974" y="12585"/>
                  </a:lnTo>
                  <a:lnTo>
                    <a:pt x="19812" y="12294"/>
                  </a:lnTo>
                  <a:lnTo>
                    <a:pt x="19716" y="12133"/>
                  </a:lnTo>
                  <a:lnTo>
                    <a:pt x="19619" y="11972"/>
                  </a:lnTo>
                  <a:lnTo>
                    <a:pt x="19522" y="11907"/>
                  </a:lnTo>
                  <a:lnTo>
                    <a:pt x="19522" y="11907"/>
                  </a:lnTo>
                  <a:lnTo>
                    <a:pt x="19877" y="12036"/>
                  </a:lnTo>
                  <a:lnTo>
                    <a:pt x="20232" y="12197"/>
                  </a:lnTo>
                  <a:lnTo>
                    <a:pt x="20458" y="12327"/>
                  </a:lnTo>
                  <a:lnTo>
                    <a:pt x="20587" y="12327"/>
                  </a:lnTo>
                  <a:lnTo>
                    <a:pt x="20587" y="12294"/>
                  </a:lnTo>
                  <a:lnTo>
                    <a:pt x="20684" y="12068"/>
                  </a:lnTo>
                  <a:lnTo>
                    <a:pt x="20748" y="11875"/>
                  </a:lnTo>
                  <a:lnTo>
                    <a:pt x="20909" y="11391"/>
                  </a:lnTo>
                  <a:lnTo>
                    <a:pt x="21006" y="10810"/>
                  </a:lnTo>
                  <a:lnTo>
                    <a:pt x="21071" y="10262"/>
                  </a:lnTo>
                  <a:lnTo>
                    <a:pt x="21103" y="9681"/>
                  </a:lnTo>
                  <a:lnTo>
                    <a:pt x="21039" y="9100"/>
                  </a:lnTo>
                  <a:lnTo>
                    <a:pt x="21006" y="8842"/>
                  </a:lnTo>
                  <a:lnTo>
                    <a:pt x="20942" y="8584"/>
                  </a:lnTo>
                  <a:lnTo>
                    <a:pt x="20845" y="8326"/>
                  </a:lnTo>
                  <a:lnTo>
                    <a:pt x="20748" y="8067"/>
                  </a:lnTo>
                  <a:lnTo>
                    <a:pt x="20619" y="7906"/>
                  </a:lnTo>
                  <a:lnTo>
                    <a:pt x="20490" y="7745"/>
                  </a:lnTo>
                  <a:lnTo>
                    <a:pt x="20361" y="7583"/>
                  </a:lnTo>
                  <a:lnTo>
                    <a:pt x="20167" y="7454"/>
                  </a:lnTo>
                  <a:lnTo>
                    <a:pt x="20006" y="7325"/>
                  </a:lnTo>
                  <a:lnTo>
                    <a:pt x="19780" y="7261"/>
                  </a:lnTo>
                  <a:lnTo>
                    <a:pt x="19554" y="7196"/>
                  </a:lnTo>
                  <a:lnTo>
                    <a:pt x="19328" y="7164"/>
                  </a:lnTo>
                  <a:lnTo>
                    <a:pt x="19393" y="7035"/>
                  </a:lnTo>
                  <a:lnTo>
                    <a:pt x="19425" y="6841"/>
                  </a:lnTo>
                  <a:lnTo>
                    <a:pt x="19457" y="6615"/>
                  </a:lnTo>
                  <a:lnTo>
                    <a:pt x="19457" y="6422"/>
                  </a:lnTo>
                  <a:lnTo>
                    <a:pt x="19393" y="6228"/>
                  </a:lnTo>
                  <a:lnTo>
                    <a:pt x="19328" y="6035"/>
                  </a:lnTo>
                  <a:lnTo>
                    <a:pt x="19232" y="5841"/>
                  </a:lnTo>
                  <a:lnTo>
                    <a:pt x="19135" y="5680"/>
                  </a:lnTo>
                  <a:lnTo>
                    <a:pt x="19006" y="5518"/>
                  </a:lnTo>
                  <a:lnTo>
                    <a:pt x="18683" y="5228"/>
                  </a:lnTo>
                  <a:lnTo>
                    <a:pt x="18360" y="5002"/>
                  </a:lnTo>
                  <a:lnTo>
                    <a:pt x="18231" y="4938"/>
                  </a:lnTo>
                  <a:lnTo>
                    <a:pt x="18135" y="4905"/>
                  </a:lnTo>
                  <a:lnTo>
                    <a:pt x="17909" y="4841"/>
                  </a:lnTo>
                  <a:lnTo>
                    <a:pt x="17780" y="4809"/>
                  </a:lnTo>
                  <a:lnTo>
                    <a:pt x="17715" y="4776"/>
                  </a:lnTo>
                  <a:lnTo>
                    <a:pt x="17715" y="4744"/>
                  </a:lnTo>
                  <a:lnTo>
                    <a:pt x="17747" y="4744"/>
                  </a:lnTo>
                  <a:lnTo>
                    <a:pt x="17780" y="4679"/>
                  </a:lnTo>
                  <a:lnTo>
                    <a:pt x="17844" y="4679"/>
                  </a:lnTo>
                  <a:lnTo>
                    <a:pt x="17876" y="4647"/>
                  </a:lnTo>
                  <a:lnTo>
                    <a:pt x="17973" y="4679"/>
                  </a:lnTo>
                  <a:lnTo>
                    <a:pt x="18199" y="4744"/>
                  </a:lnTo>
                  <a:lnTo>
                    <a:pt x="18457" y="4905"/>
                  </a:lnTo>
                  <a:lnTo>
                    <a:pt x="18683" y="5067"/>
                  </a:lnTo>
                  <a:lnTo>
                    <a:pt x="18909" y="5228"/>
                  </a:lnTo>
                  <a:lnTo>
                    <a:pt x="19135" y="5357"/>
                  </a:lnTo>
                  <a:lnTo>
                    <a:pt x="19232" y="5422"/>
                  </a:lnTo>
                  <a:lnTo>
                    <a:pt x="19361" y="5454"/>
                  </a:lnTo>
                  <a:lnTo>
                    <a:pt x="19587" y="5454"/>
                  </a:lnTo>
                  <a:lnTo>
                    <a:pt x="19683" y="5422"/>
                  </a:lnTo>
                  <a:lnTo>
                    <a:pt x="19780" y="5357"/>
                  </a:lnTo>
                  <a:lnTo>
                    <a:pt x="19845" y="5260"/>
                  </a:lnTo>
                  <a:lnTo>
                    <a:pt x="19909" y="5196"/>
                  </a:lnTo>
                  <a:lnTo>
                    <a:pt x="19909" y="5099"/>
                  </a:lnTo>
                  <a:lnTo>
                    <a:pt x="19941" y="5002"/>
                  </a:lnTo>
                  <a:lnTo>
                    <a:pt x="19909" y="4744"/>
                  </a:lnTo>
                  <a:lnTo>
                    <a:pt x="19877" y="4486"/>
                  </a:lnTo>
                  <a:lnTo>
                    <a:pt x="19780" y="4260"/>
                  </a:lnTo>
                  <a:lnTo>
                    <a:pt x="19651" y="4002"/>
                  </a:lnTo>
                  <a:lnTo>
                    <a:pt x="19554" y="3744"/>
                  </a:lnTo>
                  <a:lnTo>
                    <a:pt x="19264" y="3292"/>
                  </a:lnTo>
                  <a:lnTo>
                    <a:pt x="19135" y="3131"/>
                  </a:lnTo>
                  <a:lnTo>
                    <a:pt x="18973" y="3002"/>
                  </a:lnTo>
                  <a:lnTo>
                    <a:pt x="18844" y="2905"/>
                  </a:lnTo>
                  <a:lnTo>
                    <a:pt x="18683" y="2808"/>
                  </a:lnTo>
                  <a:lnTo>
                    <a:pt x="18522" y="2744"/>
                  </a:lnTo>
                  <a:lnTo>
                    <a:pt x="18328" y="2679"/>
                  </a:lnTo>
                  <a:lnTo>
                    <a:pt x="18005" y="2647"/>
                  </a:lnTo>
                  <a:close/>
                  <a:moveTo>
                    <a:pt x="7616" y="15101"/>
                  </a:moveTo>
                  <a:lnTo>
                    <a:pt x="7551" y="15134"/>
                  </a:lnTo>
                  <a:lnTo>
                    <a:pt x="7519" y="15198"/>
                  </a:lnTo>
                  <a:lnTo>
                    <a:pt x="7551" y="15263"/>
                  </a:lnTo>
                  <a:lnTo>
                    <a:pt x="7616" y="15295"/>
                  </a:lnTo>
                  <a:lnTo>
                    <a:pt x="7680" y="15295"/>
                  </a:lnTo>
                  <a:lnTo>
                    <a:pt x="7809" y="15327"/>
                  </a:lnTo>
                  <a:lnTo>
                    <a:pt x="7874" y="15360"/>
                  </a:lnTo>
                  <a:lnTo>
                    <a:pt x="7971" y="15392"/>
                  </a:lnTo>
                  <a:lnTo>
                    <a:pt x="8003" y="15327"/>
                  </a:lnTo>
                  <a:lnTo>
                    <a:pt x="8035" y="15263"/>
                  </a:lnTo>
                  <a:lnTo>
                    <a:pt x="7971" y="15198"/>
                  </a:lnTo>
                  <a:lnTo>
                    <a:pt x="7809" y="15134"/>
                  </a:lnTo>
                  <a:lnTo>
                    <a:pt x="7648" y="15101"/>
                  </a:lnTo>
                  <a:close/>
                  <a:moveTo>
                    <a:pt x="2389" y="15876"/>
                  </a:moveTo>
                  <a:lnTo>
                    <a:pt x="2292" y="15908"/>
                  </a:lnTo>
                  <a:lnTo>
                    <a:pt x="2260" y="15973"/>
                  </a:lnTo>
                  <a:lnTo>
                    <a:pt x="2292" y="16037"/>
                  </a:lnTo>
                  <a:lnTo>
                    <a:pt x="2389" y="16069"/>
                  </a:lnTo>
                  <a:lnTo>
                    <a:pt x="2485" y="16069"/>
                  </a:lnTo>
                  <a:lnTo>
                    <a:pt x="2679" y="16134"/>
                  </a:lnTo>
                  <a:lnTo>
                    <a:pt x="2808" y="16198"/>
                  </a:lnTo>
                  <a:lnTo>
                    <a:pt x="2873" y="16198"/>
                  </a:lnTo>
                  <a:lnTo>
                    <a:pt x="2937" y="16166"/>
                  </a:lnTo>
                  <a:lnTo>
                    <a:pt x="2937" y="16069"/>
                  </a:lnTo>
                  <a:lnTo>
                    <a:pt x="2905" y="16005"/>
                  </a:lnTo>
                  <a:lnTo>
                    <a:pt x="2776" y="15940"/>
                  </a:lnTo>
                  <a:lnTo>
                    <a:pt x="2679" y="15908"/>
                  </a:lnTo>
                  <a:lnTo>
                    <a:pt x="2421" y="15876"/>
                  </a:lnTo>
                  <a:close/>
                  <a:moveTo>
                    <a:pt x="7003" y="15940"/>
                  </a:moveTo>
                  <a:lnTo>
                    <a:pt x="6970" y="16005"/>
                  </a:lnTo>
                  <a:lnTo>
                    <a:pt x="6970" y="16069"/>
                  </a:lnTo>
                  <a:lnTo>
                    <a:pt x="7035" y="16102"/>
                  </a:lnTo>
                  <a:lnTo>
                    <a:pt x="7293" y="16134"/>
                  </a:lnTo>
                  <a:lnTo>
                    <a:pt x="7583" y="16198"/>
                  </a:lnTo>
                  <a:lnTo>
                    <a:pt x="7680" y="16198"/>
                  </a:lnTo>
                  <a:lnTo>
                    <a:pt x="7713" y="16134"/>
                  </a:lnTo>
                  <a:lnTo>
                    <a:pt x="7713" y="16069"/>
                  </a:lnTo>
                  <a:lnTo>
                    <a:pt x="7648" y="16037"/>
                  </a:lnTo>
                  <a:lnTo>
                    <a:pt x="7229" y="15940"/>
                  </a:lnTo>
                  <a:close/>
                  <a:moveTo>
                    <a:pt x="8971" y="7842"/>
                  </a:moveTo>
                  <a:lnTo>
                    <a:pt x="8713" y="7874"/>
                  </a:lnTo>
                  <a:lnTo>
                    <a:pt x="8455" y="7874"/>
                  </a:lnTo>
                  <a:lnTo>
                    <a:pt x="8229" y="7938"/>
                  </a:lnTo>
                  <a:lnTo>
                    <a:pt x="8003" y="8003"/>
                  </a:lnTo>
                  <a:lnTo>
                    <a:pt x="7777" y="8100"/>
                  </a:lnTo>
                  <a:lnTo>
                    <a:pt x="7583" y="8229"/>
                  </a:lnTo>
                  <a:lnTo>
                    <a:pt x="7454" y="8422"/>
                  </a:lnTo>
                  <a:lnTo>
                    <a:pt x="7325" y="8616"/>
                  </a:lnTo>
                  <a:lnTo>
                    <a:pt x="7261" y="8874"/>
                  </a:lnTo>
                  <a:lnTo>
                    <a:pt x="7261" y="9132"/>
                  </a:lnTo>
                  <a:lnTo>
                    <a:pt x="7325" y="9487"/>
                  </a:lnTo>
                  <a:lnTo>
                    <a:pt x="7454" y="9778"/>
                  </a:lnTo>
                  <a:lnTo>
                    <a:pt x="7616" y="10068"/>
                  </a:lnTo>
                  <a:lnTo>
                    <a:pt x="7842" y="10358"/>
                  </a:lnTo>
                  <a:lnTo>
                    <a:pt x="8132" y="10584"/>
                  </a:lnTo>
                  <a:lnTo>
                    <a:pt x="8455" y="10778"/>
                  </a:lnTo>
                  <a:lnTo>
                    <a:pt x="8326" y="11100"/>
                  </a:lnTo>
                  <a:lnTo>
                    <a:pt x="8261" y="11391"/>
                  </a:lnTo>
                  <a:lnTo>
                    <a:pt x="8229" y="11649"/>
                  </a:lnTo>
                  <a:lnTo>
                    <a:pt x="8197" y="11907"/>
                  </a:lnTo>
                  <a:lnTo>
                    <a:pt x="8229" y="12133"/>
                  </a:lnTo>
                  <a:lnTo>
                    <a:pt x="8293" y="12359"/>
                  </a:lnTo>
                  <a:lnTo>
                    <a:pt x="8326" y="12456"/>
                  </a:lnTo>
                  <a:lnTo>
                    <a:pt x="8390" y="12520"/>
                  </a:lnTo>
                  <a:lnTo>
                    <a:pt x="8487" y="12585"/>
                  </a:lnTo>
                  <a:lnTo>
                    <a:pt x="8584" y="12649"/>
                  </a:lnTo>
                  <a:lnTo>
                    <a:pt x="8777" y="12649"/>
                  </a:lnTo>
                  <a:lnTo>
                    <a:pt x="8906" y="12585"/>
                  </a:lnTo>
                  <a:lnTo>
                    <a:pt x="9068" y="12488"/>
                  </a:lnTo>
                  <a:lnTo>
                    <a:pt x="9487" y="12197"/>
                  </a:lnTo>
                  <a:lnTo>
                    <a:pt x="9745" y="12068"/>
                  </a:lnTo>
                  <a:lnTo>
                    <a:pt x="9842" y="12036"/>
                  </a:lnTo>
                  <a:lnTo>
                    <a:pt x="9939" y="12036"/>
                  </a:lnTo>
                  <a:lnTo>
                    <a:pt x="9971" y="12068"/>
                  </a:lnTo>
                  <a:lnTo>
                    <a:pt x="9971" y="12101"/>
                  </a:lnTo>
                  <a:lnTo>
                    <a:pt x="9971" y="12133"/>
                  </a:lnTo>
                  <a:lnTo>
                    <a:pt x="9971" y="12165"/>
                  </a:lnTo>
                  <a:lnTo>
                    <a:pt x="9939" y="12197"/>
                  </a:lnTo>
                  <a:lnTo>
                    <a:pt x="9874" y="12262"/>
                  </a:lnTo>
                  <a:lnTo>
                    <a:pt x="9552" y="12456"/>
                  </a:lnTo>
                  <a:lnTo>
                    <a:pt x="9390" y="12617"/>
                  </a:lnTo>
                  <a:lnTo>
                    <a:pt x="9326" y="12681"/>
                  </a:lnTo>
                  <a:lnTo>
                    <a:pt x="9294" y="12811"/>
                  </a:lnTo>
                  <a:lnTo>
                    <a:pt x="9261" y="12907"/>
                  </a:lnTo>
                  <a:lnTo>
                    <a:pt x="9294" y="13036"/>
                  </a:lnTo>
                  <a:lnTo>
                    <a:pt x="9326" y="13133"/>
                  </a:lnTo>
                  <a:lnTo>
                    <a:pt x="9358" y="13262"/>
                  </a:lnTo>
                  <a:lnTo>
                    <a:pt x="9487" y="13391"/>
                  </a:lnTo>
                  <a:lnTo>
                    <a:pt x="9681" y="13553"/>
                  </a:lnTo>
                  <a:lnTo>
                    <a:pt x="9907" y="13714"/>
                  </a:lnTo>
                  <a:lnTo>
                    <a:pt x="10165" y="13843"/>
                  </a:lnTo>
                  <a:lnTo>
                    <a:pt x="10423" y="13972"/>
                  </a:lnTo>
                  <a:lnTo>
                    <a:pt x="10713" y="14069"/>
                  </a:lnTo>
                  <a:lnTo>
                    <a:pt x="10907" y="14133"/>
                  </a:lnTo>
                  <a:lnTo>
                    <a:pt x="11133" y="14166"/>
                  </a:lnTo>
                  <a:lnTo>
                    <a:pt x="11197" y="14166"/>
                  </a:lnTo>
                  <a:lnTo>
                    <a:pt x="11326" y="14133"/>
                  </a:lnTo>
                  <a:lnTo>
                    <a:pt x="11520" y="14004"/>
                  </a:lnTo>
                  <a:lnTo>
                    <a:pt x="11843" y="13714"/>
                  </a:lnTo>
                  <a:lnTo>
                    <a:pt x="12101" y="13520"/>
                  </a:lnTo>
                  <a:lnTo>
                    <a:pt x="12198" y="13456"/>
                  </a:lnTo>
                  <a:lnTo>
                    <a:pt x="12359" y="13327"/>
                  </a:lnTo>
                  <a:lnTo>
                    <a:pt x="12714" y="13069"/>
                  </a:lnTo>
                  <a:lnTo>
                    <a:pt x="12907" y="12907"/>
                  </a:lnTo>
                  <a:lnTo>
                    <a:pt x="12907" y="13069"/>
                  </a:lnTo>
                  <a:lnTo>
                    <a:pt x="12940" y="13359"/>
                  </a:lnTo>
                  <a:lnTo>
                    <a:pt x="13036" y="13617"/>
                  </a:lnTo>
                  <a:lnTo>
                    <a:pt x="13198" y="13843"/>
                  </a:lnTo>
                  <a:lnTo>
                    <a:pt x="13359" y="14037"/>
                  </a:lnTo>
                  <a:lnTo>
                    <a:pt x="13553" y="14198"/>
                  </a:lnTo>
                  <a:lnTo>
                    <a:pt x="13779" y="14359"/>
                  </a:lnTo>
                  <a:lnTo>
                    <a:pt x="14004" y="14488"/>
                  </a:lnTo>
                  <a:lnTo>
                    <a:pt x="14521" y="14779"/>
                  </a:lnTo>
                  <a:lnTo>
                    <a:pt x="14779" y="14940"/>
                  </a:lnTo>
                  <a:lnTo>
                    <a:pt x="15037" y="15134"/>
                  </a:lnTo>
                  <a:lnTo>
                    <a:pt x="15134" y="15231"/>
                  </a:lnTo>
                  <a:lnTo>
                    <a:pt x="14908" y="15360"/>
                  </a:lnTo>
                  <a:lnTo>
                    <a:pt x="14747" y="15521"/>
                  </a:lnTo>
                  <a:lnTo>
                    <a:pt x="14650" y="15715"/>
                  </a:lnTo>
                  <a:lnTo>
                    <a:pt x="14585" y="15940"/>
                  </a:lnTo>
                  <a:lnTo>
                    <a:pt x="14553" y="16198"/>
                  </a:lnTo>
                  <a:lnTo>
                    <a:pt x="14585" y="16231"/>
                  </a:lnTo>
                  <a:lnTo>
                    <a:pt x="14618" y="16263"/>
                  </a:lnTo>
                  <a:lnTo>
                    <a:pt x="14682" y="16263"/>
                  </a:lnTo>
                  <a:lnTo>
                    <a:pt x="14714" y="16198"/>
                  </a:lnTo>
                  <a:lnTo>
                    <a:pt x="14714" y="15973"/>
                  </a:lnTo>
                  <a:lnTo>
                    <a:pt x="14811" y="15779"/>
                  </a:lnTo>
                  <a:lnTo>
                    <a:pt x="14908" y="15618"/>
                  </a:lnTo>
                  <a:lnTo>
                    <a:pt x="15037" y="15489"/>
                  </a:lnTo>
                  <a:lnTo>
                    <a:pt x="15263" y="15392"/>
                  </a:lnTo>
                  <a:lnTo>
                    <a:pt x="15456" y="15327"/>
                  </a:lnTo>
                  <a:lnTo>
                    <a:pt x="15940" y="15327"/>
                  </a:lnTo>
                  <a:lnTo>
                    <a:pt x="16231" y="15360"/>
                  </a:lnTo>
                  <a:lnTo>
                    <a:pt x="16618" y="15456"/>
                  </a:lnTo>
                  <a:lnTo>
                    <a:pt x="16973" y="15618"/>
                  </a:lnTo>
                  <a:lnTo>
                    <a:pt x="17263" y="15779"/>
                  </a:lnTo>
                  <a:lnTo>
                    <a:pt x="17489" y="15973"/>
                  </a:lnTo>
                  <a:lnTo>
                    <a:pt x="17618" y="16102"/>
                  </a:lnTo>
                  <a:lnTo>
                    <a:pt x="17747" y="16231"/>
                  </a:lnTo>
                  <a:lnTo>
                    <a:pt x="17747" y="16263"/>
                  </a:lnTo>
                  <a:lnTo>
                    <a:pt x="17812" y="16295"/>
                  </a:lnTo>
                  <a:lnTo>
                    <a:pt x="17876" y="16295"/>
                  </a:lnTo>
                  <a:lnTo>
                    <a:pt x="17941" y="16263"/>
                  </a:lnTo>
                  <a:lnTo>
                    <a:pt x="17909" y="16166"/>
                  </a:lnTo>
                  <a:lnTo>
                    <a:pt x="17812" y="15973"/>
                  </a:lnTo>
                  <a:lnTo>
                    <a:pt x="17715" y="15811"/>
                  </a:lnTo>
                  <a:lnTo>
                    <a:pt x="17586" y="15682"/>
                  </a:lnTo>
                  <a:lnTo>
                    <a:pt x="17392" y="15521"/>
                  </a:lnTo>
                  <a:lnTo>
                    <a:pt x="17199" y="15392"/>
                  </a:lnTo>
                  <a:lnTo>
                    <a:pt x="16973" y="15295"/>
                  </a:lnTo>
                  <a:lnTo>
                    <a:pt x="16779" y="15231"/>
                  </a:lnTo>
                  <a:lnTo>
                    <a:pt x="16554" y="15166"/>
                  </a:lnTo>
                  <a:lnTo>
                    <a:pt x="16134" y="15101"/>
                  </a:lnTo>
                  <a:lnTo>
                    <a:pt x="16231" y="14714"/>
                  </a:lnTo>
                  <a:lnTo>
                    <a:pt x="16295" y="14359"/>
                  </a:lnTo>
                  <a:lnTo>
                    <a:pt x="16457" y="13617"/>
                  </a:lnTo>
                  <a:lnTo>
                    <a:pt x="16521" y="12875"/>
                  </a:lnTo>
                  <a:lnTo>
                    <a:pt x="16554" y="12101"/>
                  </a:lnTo>
                  <a:lnTo>
                    <a:pt x="16554" y="11455"/>
                  </a:lnTo>
                  <a:lnTo>
                    <a:pt x="16554" y="11197"/>
                  </a:lnTo>
                  <a:lnTo>
                    <a:pt x="16521" y="10907"/>
                  </a:lnTo>
                  <a:lnTo>
                    <a:pt x="16424" y="10681"/>
                  </a:lnTo>
                  <a:lnTo>
                    <a:pt x="16360" y="10552"/>
                  </a:lnTo>
                  <a:lnTo>
                    <a:pt x="16295" y="10455"/>
                  </a:lnTo>
                  <a:lnTo>
                    <a:pt x="16166" y="10358"/>
                  </a:lnTo>
                  <a:lnTo>
                    <a:pt x="16070" y="10262"/>
                  </a:lnTo>
                  <a:lnTo>
                    <a:pt x="15908" y="10229"/>
                  </a:lnTo>
                  <a:lnTo>
                    <a:pt x="15779" y="10197"/>
                  </a:lnTo>
                  <a:lnTo>
                    <a:pt x="15618" y="10197"/>
                  </a:lnTo>
                  <a:lnTo>
                    <a:pt x="15489" y="10262"/>
                  </a:lnTo>
                  <a:lnTo>
                    <a:pt x="15360" y="10326"/>
                  </a:lnTo>
                  <a:lnTo>
                    <a:pt x="15263" y="10391"/>
                  </a:lnTo>
                  <a:lnTo>
                    <a:pt x="15166" y="10487"/>
                  </a:lnTo>
                  <a:lnTo>
                    <a:pt x="15102" y="10616"/>
                  </a:lnTo>
                  <a:lnTo>
                    <a:pt x="15037" y="10842"/>
                  </a:lnTo>
                  <a:lnTo>
                    <a:pt x="14230" y="10616"/>
                  </a:lnTo>
                  <a:lnTo>
                    <a:pt x="14295" y="10262"/>
                  </a:lnTo>
                  <a:lnTo>
                    <a:pt x="14263" y="10003"/>
                  </a:lnTo>
                  <a:lnTo>
                    <a:pt x="14230" y="9745"/>
                  </a:lnTo>
                  <a:lnTo>
                    <a:pt x="14134" y="9487"/>
                  </a:lnTo>
                  <a:lnTo>
                    <a:pt x="13972" y="9294"/>
                  </a:lnTo>
                  <a:lnTo>
                    <a:pt x="13746" y="9100"/>
                  </a:lnTo>
                  <a:lnTo>
                    <a:pt x="13520" y="9003"/>
                  </a:lnTo>
                  <a:lnTo>
                    <a:pt x="13262" y="8939"/>
                  </a:lnTo>
                  <a:lnTo>
                    <a:pt x="12972" y="8906"/>
                  </a:lnTo>
                  <a:lnTo>
                    <a:pt x="12811" y="8906"/>
                  </a:lnTo>
                  <a:lnTo>
                    <a:pt x="12423" y="8971"/>
                  </a:lnTo>
                  <a:lnTo>
                    <a:pt x="12101" y="9100"/>
                  </a:lnTo>
                  <a:lnTo>
                    <a:pt x="11778" y="9261"/>
                  </a:lnTo>
                  <a:lnTo>
                    <a:pt x="11488" y="9487"/>
                  </a:lnTo>
                  <a:lnTo>
                    <a:pt x="11455" y="9519"/>
                  </a:lnTo>
                  <a:lnTo>
                    <a:pt x="11423" y="9552"/>
                  </a:lnTo>
                  <a:lnTo>
                    <a:pt x="11423" y="9616"/>
                  </a:lnTo>
                  <a:lnTo>
                    <a:pt x="11455" y="9648"/>
                  </a:lnTo>
                  <a:lnTo>
                    <a:pt x="11520" y="9648"/>
                  </a:lnTo>
                  <a:lnTo>
                    <a:pt x="11681" y="9552"/>
                  </a:lnTo>
                  <a:lnTo>
                    <a:pt x="11810" y="9455"/>
                  </a:lnTo>
                  <a:lnTo>
                    <a:pt x="12133" y="9294"/>
                  </a:lnTo>
                  <a:lnTo>
                    <a:pt x="12423" y="9197"/>
                  </a:lnTo>
                  <a:lnTo>
                    <a:pt x="12746" y="9132"/>
                  </a:lnTo>
                  <a:lnTo>
                    <a:pt x="12940" y="9100"/>
                  </a:lnTo>
                  <a:lnTo>
                    <a:pt x="13166" y="9132"/>
                  </a:lnTo>
                  <a:lnTo>
                    <a:pt x="13327" y="9164"/>
                  </a:lnTo>
                  <a:lnTo>
                    <a:pt x="13488" y="9197"/>
                  </a:lnTo>
                  <a:lnTo>
                    <a:pt x="13714" y="9326"/>
                  </a:lnTo>
                  <a:lnTo>
                    <a:pt x="13875" y="9487"/>
                  </a:lnTo>
                  <a:lnTo>
                    <a:pt x="14004" y="9681"/>
                  </a:lnTo>
                  <a:lnTo>
                    <a:pt x="14069" y="9971"/>
                  </a:lnTo>
                  <a:lnTo>
                    <a:pt x="14101" y="10229"/>
                  </a:lnTo>
                  <a:lnTo>
                    <a:pt x="14069" y="10487"/>
                  </a:lnTo>
                  <a:lnTo>
                    <a:pt x="13972" y="10907"/>
                  </a:lnTo>
                  <a:lnTo>
                    <a:pt x="13811" y="11359"/>
                  </a:lnTo>
                  <a:lnTo>
                    <a:pt x="13617" y="11746"/>
                  </a:lnTo>
                  <a:lnTo>
                    <a:pt x="13359" y="12133"/>
                  </a:lnTo>
                  <a:lnTo>
                    <a:pt x="13166" y="12359"/>
                  </a:lnTo>
                  <a:lnTo>
                    <a:pt x="12972" y="12585"/>
                  </a:lnTo>
                  <a:lnTo>
                    <a:pt x="12488" y="12972"/>
                  </a:lnTo>
                  <a:lnTo>
                    <a:pt x="12165" y="13230"/>
                  </a:lnTo>
                  <a:lnTo>
                    <a:pt x="11939" y="13391"/>
                  </a:lnTo>
                  <a:lnTo>
                    <a:pt x="11520" y="13746"/>
                  </a:lnTo>
                  <a:lnTo>
                    <a:pt x="11326" y="13875"/>
                  </a:lnTo>
                  <a:lnTo>
                    <a:pt x="11197" y="13940"/>
                  </a:lnTo>
                  <a:lnTo>
                    <a:pt x="11101" y="13940"/>
                  </a:lnTo>
                  <a:lnTo>
                    <a:pt x="10907" y="13908"/>
                  </a:lnTo>
                  <a:lnTo>
                    <a:pt x="10617" y="13811"/>
                  </a:lnTo>
                  <a:lnTo>
                    <a:pt x="10133" y="13553"/>
                  </a:lnTo>
                  <a:lnTo>
                    <a:pt x="9907" y="13424"/>
                  </a:lnTo>
                  <a:lnTo>
                    <a:pt x="9713" y="13295"/>
                  </a:lnTo>
                  <a:lnTo>
                    <a:pt x="9552" y="13165"/>
                  </a:lnTo>
                  <a:lnTo>
                    <a:pt x="9519" y="13069"/>
                  </a:lnTo>
                  <a:lnTo>
                    <a:pt x="9487" y="12972"/>
                  </a:lnTo>
                  <a:lnTo>
                    <a:pt x="9487" y="12907"/>
                  </a:lnTo>
                  <a:lnTo>
                    <a:pt x="9519" y="12811"/>
                  </a:lnTo>
                  <a:lnTo>
                    <a:pt x="9552" y="12746"/>
                  </a:lnTo>
                  <a:lnTo>
                    <a:pt x="9681" y="12617"/>
                  </a:lnTo>
                  <a:lnTo>
                    <a:pt x="10003" y="12391"/>
                  </a:lnTo>
                  <a:lnTo>
                    <a:pt x="10100" y="12262"/>
                  </a:lnTo>
                  <a:lnTo>
                    <a:pt x="10133" y="12197"/>
                  </a:lnTo>
                  <a:lnTo>
                    <a:pt x="10165" y="12101"/>
                  </a:lnTo>
                  <a:lnTo>
                    <a:pt x="10133" y="12004"/>
                  </a:lnTo>
                  <a:lnTo>
                    <a:pt x="10068" y="11939"/>
                  </a:lnTo>
                  <a:lnTo>
                    <a:pt x="10003" y="11875"/>
                  </a:lnTo>
                  <a:lnTo>
                    <a:pt x="9907" y="11843"/>
                  </a:lnTo>
                  <a:lnTo>
                    <a:pt x="9842" y="11843"/>
                  </a:lnTo>
                  <a:lnTo>
                    <a:pt x="9745" y="11875"/>
                  </a:lnTo>
                  <a:lnTo>
                    <a:pt x="9552" y="11972"/>
                  </a:lnTo>
                  <a:lnTo>
                    <a:pt x="9326" y="12101"/>
                  </a:lnTo>
                  <a:lnTo>
                    <a:pt x="9100" y="12230"/>
                  </a:lnTo>
                  <a:lnTo>
                    <a:pt x="8906" y="12391"/>
                  </a:lnTo>
                  <a:lnTo>
                    <a:pt x="8777" y="12456"/>
                  </a:lnTo>
                  <a:lnTo>
                    <a:pt x="8713" y="12488"/>
                  </a:lnTo>
                  <a:lnTo>
                    <a:pt x="8648" y="12456"/>
                  </a:lnTo>
                  <a:lnTo>
                    <a:pt x="8584" y="12423"/>
                  </a:lnTo>
                  <a:lnTo>
                    <a:pt x="8519" y="12359"/>
                  </a:lnTo>
                  <a:lnTo>
                    <a:pt x="8487" y="12262"/>
                  </a:lnTo>
                  <a:lnTo>
                    <a:pt x="8422" y="12101"/>
                  </a:lnTo>
                  <a:lnTo>
                    <a:pt x="8422" y="11875"/>
                  </a:lnTo>
                  <a:lnTo>
                    <a:pt x="8455" y="11681"/>
                  </a:lnTo>
                  <a:lnTo>
                    <a:pt x="8519" y="11262"/>
                  </a:lnTo>
                  <a:lnTo>
                    <a:pt x="8681" y="10842"/>
                  </a:lnTo>
                  <a:lnTo>
                    <a:pt x="8681" y="10810"/>
                  </a:lnTo>
                  <a:lnTo>
                    <a:pt x="8745" y="10649"/>
                  </a:lnTo>
                  <a:lnTo>
                    <a:pt x="8842" y="10520"/>
                  </a:lnTo>
                  <a:lnTo>
                    <a:pt x="9035" y="10294"/>
                  </a:lnTo>
                  <a:lnTo>
                    <a:pt x="9229" y="10132"/>
                  </a:lnTo>
                  <a:lnTo>
                    <a:pt x="9552" y="9907"/>
                  </a:lnTo>
                  <a:lnTo>
                    <a:pt x="9874" y="9745"/>
                  </a:lnTo>
                  <a:lnTo>
                    <a:pt x="10197" y="9648"/>
                  </a:lnTo>
                  <a:lnTo>
                    <a:pt x="10552" y="9584"/>
                  </a:lnTo>
                  <a:lnTo>
                    <a:pt x="10778" y="9552"/>
                  </a:lnTo>
                  <a:lnTo>
                    <a:pt x="11036" y="9584"/>
                  </a:lnTo>
                  <a:lnTo>
                    <a:pt x="11197" y="9616"/>
                  </a:lnTo>
                  <a:lnTo>
                    <a:pt x="11262" y="9584"/>
                  </a:lnTo>
                  <a:lnTo>
                    <a:pt x="11326" y="9519"/>
                  </a:lnTo>
                  <a:lnTo>
                    <a:pt x="11326" y="9423"/>
                  </a:lnTo>
                  <a:lnTo>
                    <a:pt x="11262" y="9390"/>
                  </a:lnTo>
                  <a:lnTo>
                    <a:pt x="11197" y="9358"/>
                  </a:lnTo>
                  <a:lnTo>
                    <a:pt x="11230" y="9326"/>
                  </a:lnTo>
                  <a:lnTo>
                    <a:pt x="11230" y="9035"/>
                  </a:lnTo>
                  <a:lnTo>
                    <a:pt x="11230" y="8874"/>
                  </a:lnTo>
                  <a:lnTo>
                    <a:pt x="11197" y="8713"/>
                  </a:lnTo>
                  <a:lnTo>
                    <a:pt x="11068" y="8455"/>
                  </a:lnTo>
                  <a:lnTo>
                    <a:pt x="10907" y="8261"/>
                  </a:lnTo>
                  <a:lnTo>
                    <a:pt x="10681" y="8067"/>
                  </a:lnTo>
                  <a:lnTo>
                    <a:pt x="10423" y="7971"/>
                  </a:lnTo>
                  <a:lnTo>
                    <a:pt x="10165" y="7874"/>
                  </a:lnTo>
                  <a:lnTo>
                    <a:pt x="9713" y="7874"/>
                  </a:lnTo>
                  <a:lnTo>
                    <a:pt x="9681" y="7938"/>
                  </a:lnTo>
                  <a:lnTo>
                    <a:pt x="9681" y="8003"/>
                  </a:lnTo>
                  <a:lnTo>
                    <a:pt x="9745" y="8035"/>
                  </a:lnTo>
                  <a:lnTo>
                    <a:pt x="9939" y="8003"/>
                  </a:lnTo>
                  <a:lnTo>
                    <a:pt x="10133" y="8035"/>
                  </a:lnTo>
                  <a:lnTo>
                    <a:pt x="10326" y="8100"/>
                  </a:lnTo>
                  <a:lnTo>
                    <a:pt x="10487" y="8164"/>
                  </a:lnTo>
                  <a:lnTo>
                    <a:pt x="10713" y="8326"/>
                  </a:lnTo>
                  <a:lnTo>
                    <a:pt x="10875" y="8519"/>
                  </a:lnTo>
                  <a:lnTo>
                    <a:pt x="11004" y="8745"/>
                  </a:lnTo>
                  <a:lnTo>
                    <a:pt x="11068" y="9035"/>
                  </a:lnTo>
                  <a:lnTo>
                    <a:pt x="11068" y="9326"/>
                  </a:lnTo>
                  <a:lnTo>
                    <a:pt x="10584" y="9326"/>
                  </a:lnTo>
                  <a:lnTo>
                    <a:pt x="10229" y="9390"/>
                  </a:lnTo>
                  <a:lnTo>
                    <a:pt x="9874" y="9519"/>
                  </a:lnTo>
                  <a:lnTo>
                    <a:pt x="9552" y="9648"/>
                  </a:lnTo>
                  <a:lnTo>
                    <a:pt x="9229" y="9842"/>
                  </a:lnTo>
                  <a:lnTo>
                    <a:pt x="8971" y="10068"/>
                  </a:lnTo>
                  <a:lnTo>
                    <a:pt x="8713" y="10294"/>
                  </a:lnTo>
                  <a:lnTo>
                    <a:pt x="8584" y="10487"/>
                  </a:lnTo>
                  <a:lnTo>
                    <a:pt x="8519" y="10616"/>
                  </a:lnTo>
                  <a:lnTo>
                    <a:pt x="8293" y="10487"/>
                  </a:lnTo>
                  <a:lnTo>
                    <a:pt x="8100" y="10326"/>
                  </a:lnTo>
                  <a:lnTo>
                    <a:pt x="7906" y="10132"/>
                  </a:lnTo>
                  <a:lnTo>
                    <a:pt x="7745" y="9907"/>
                  </a:lnTo>
                  <a:lnTo>
                    <a:pt x="7616" y="9713"/>
                  </a:lnTo>
                  <a:lnTo>
                    <a:pt x="7551" y="9519"/>
                  </a:lnTo>
                  <a:lnTo>
                    <a:pt x="7487" y="9326"/>
                  </a:lnTo>
                  <a:lnTo>
                    <a:pt x="7454" y="9100"/>
                  </a:lnTo>
                  <a:lnTo>
                    <a:pt x="7454" y="8939"/>
                  </a:lnTo>
                  <a:lnTo>
                    <a:pt x="7454" y="8777"/>
                  </a:lnTo>
                  <a:lnTo>
                    <a:pt x="7551" y="8584"/>
                  </a:lnTo>
                  <a:lnTo>
                    <a:pt x="7648" y="8422"/>
                  </a:lnTo>
                  <a:lnTo>
                    <a:pt x="7809" y="8261"/>
                  </a:lnTo>
                  <a:lnTo>
                    <a:pt x="7971" y="8196"/>
                  </a:lnTo>
                  <a:lnTo>
                    <a:pt x="8132" y="8132"/>
                  </a:lnTo>
                  <a:lnTo>
                    <a:pt x="8422" y="8035"/>
                  </a:lnTo>
                  <a:lnTo>
                    <a:pt x="8745" y="8003"/>
                  </a:lnTo>
                  <a:lnTo>
                    <a:pt x="9487" y="8003"/>
                  </a:lnTo>
                  <a:lnTo>
                    <a:pt x="9519" y="7938"/>
                  </a:lnTo>
                  <a:lnTo>
                    <a:pt x="9487" y="7906"/>
                  </a:lnTo>
                  <a:lnTo>
                    <a:pt x="9455" y="7874"/>
                  </a:lnTo>
                  <a:lnTo>
                    <a:pt x="8971" y="7842"/>
                  </a:lnTo>
                  <a:close/>
                  <a:moveTo>
                    <a:pt x="1679" y="15521"/>
                  </a:moveTo>
                  <a:lnTo>
                    <a:pt x="1582" y="15585"/>
                  </a:lnTo>
                  <a:lnTo>
                    <a:pt x="1453" y="15650"/>
                  </a:lnTo>
                  <a:lnTo>
                    <a:pt x="1259" y="15844"/>
                  </a:lnTo>
                  <a:lnTo>
                    <a:pt x="1098" y="16069"/>
                  </a:lnTo>
                  <a:lnTo>
                    <a:pt x="969" y="16295"/>
                  </a:lnTo>
                  <a:lnTo>
                    <a:pt x="969" y="16392"/>
                  </a:lnTo>
                  <a:lnTo>
                    <a:pt x="1033" y="16424"/>
                  </a:lnTo>
                  <a:lnTo>
                    <a:pt x="1130" y="16424"/>
                  </a:lnTo>
                  <a:lnTo>
                    <a:pt x="1162" y="16360"/>
                  </a:lnTo>
                  <a:lnTo>
                    <a:pt x="1324" y="16102"/>
                  </a:lnTo>
                  <a:lnTo>
                    <a:pt x="1453" y="15940"/>
                  </a:lnTo>
                  <a:lnTo>
                    <a:pt x="1614" y="15811"/>
                  </a:lnTo>
                  <a:lnTo>
                    <a:pt x="1776" y="15682"/>
                  </a:lnTo>
                  <a:lnTo>
                    <a:pt x="1808" y="15618"/>
                  </a:lnTo>
                  <a:lnTo>
                    <a:pt x="1808" y="15553"/>
                  </a:lnTo>
                  <a:lnTo>
                    <a:pt x="1776" y="15521"/>
                  </a:lnTo>
                  <a:close/>
                  <a:moveTo>
                    <a:pt x="5873" y="16069"/>
                  </a:moveTo>
                  <a:lnTo>
                    <a:pt x="5615" y="16263"/>
                  </a:lnTo>
                  <a:lnTo>
                    <a:pt x="5389" y="16489"/>
                  </a:lnTo>
                  <a:lnTo>
                    <a:pt x="5357" y="16553"/>
                  </a:lnTo>
                  <a:lnTo>
                    <a:pt x="5389" y="16618"/>
                  </a:lnTo>
                  <a:lnTo>
                    <a:pt x="5486" y="16618"/>
                  </a:lnTo>
                  <a:lnTo>
                    <a:pt x="5680" y="16424"/>
                  </a:lnTo>
                  <a:lnTo>
                    <a:pt x="5970" y="16231"/>
                  </a:lnTo>
                  <a:lnTo>
                    <a:pt x="6002" y="16166"/>
                  </a:lnTo>
                  <a:lnTo>
                    <a:pt x="6002" y="16102"/>
                  </a:lnTo>
                  <a:lnTo>
                    <a:pt x="5970" y="16069"/>
                  </a:lnTo>
                  <a:close/>
                  <a:moveTo>
                    <a:pt x="6874" y="14714"/>
                  </a:moveTo>
                  <a:lnTo>
                    <a:pt x="6809" y="14747"/>
                  </a:lnTo>
                  <a:lnTo>
                    <a:pt x="6809" y="14779"/>
                  </a:lnTo>
                  <a:lnTo>
                    <a:pt x="6809" y="14843"/>
                  </a:lnTo>
                  <a:lnTo>
                    <a:pt x="6712" y="15198"/>
                  </a:lnTo>
                  <a:lnTo>
                    <a:pt x="6583" y="15521"/>
                  </a:lnTo>
                  <a:lnTo>
                    <a:pt x="6454" y="15844"/>
                  </a:lnTo>
                  <a:lnTo>
                    <a:pt x="6325" y="16198"/>
                  </a:lnTo>
                  <a:lnTo>
                    <a:pt x="6293" y="16392"/>
                  </a:lnTo>
                  <a:lnTo>
                    <a:pt x="6261" y="16586"/>
                  </a:lnTo>
                  <a:lnTo>
                    <a:pt x="6261" y="16779"/>
                  </a:lnTo>
                  <a:lnTo>
                    <a:pt x="6293" y="16973"/>
                  </a:lnTo>
                  <a:lnTo>
                    <a:pt x="6325" y="17005"/>
                  </a:lnTo>
                  <a:lnTo>
                    <a:pt x="6390" y="17037"/>
                  </a:lnTo>
                  <a:lnTo>
                    <a:pt x="6486" y="17005"/>
                  </a:lnTo>
                  <a:lnTo>
                    <a:pt x="6486" y="16941"/>
                  </a:lnTo>
                  <a:lnTo>
                    <a:pt x="6486" y="16682"/>
                  </a:lnTo>
                  <a:lnTo>
                    <a:pt x="6486" y="16457"/>
                  </a:lnTo>
                  <a:lnTo>
                    <a:pt x="6519" y="16263"/>
                  </a:lnTo>
                  <a:lnTo>
                    <a:pt x="6583" y="16037"/>
                  </a:lnTo>
                  <a:lnTo>
                    <a:pt x="6745" y="15650"/>
                  </a:lnTo>
                  <a:lnTo>
                    <a:pt x="6874" y="15231"/>
                  </a:lnTo>
                  <a:lnTo>
                    <a:pt x="6938" y="15005"/>
                  </a:lnTo>
                  <a:lnTo>
                    <a:pt x="6970" y="14779"/>
                  </a:lnTo>
                  <a:lnTo>
                    <a:pt x="6938" y="14747"/>
                  </a:lnTo>
                  <a:lnTo>
                    <a:pt x="6874" y="14714"/>
                  </a:lnTo>
                  <a:close/>
                  <a:moveTo>
                    <a:pt x="14972" y="16941"/>
                  </a:moveTo>
                  <a:lnTo>
                    <a:pt x="14940" y="16973"/>
                  </a:lnTo>
                  <a:lnTo>
                    <a:pt x="14779" y="17134"/>
                  </a:lnTo>
                  <a:lnTo>
                    <a:pt x="14618" y="17296"/>
                  </a:lnTo>
                  <a:lnTo>
                    <a:pt x="14618" y="17360"/>
                  </a:lnTo>
                  <a:lnTo>
                    <a:pt x="14650" y="17425"/>
                  </a:lnTo>
                  <a:lnTo>
                    <a:pt x="14714" y="17425"/>
                  </a:lnTo>
                  <a:lnTo>
                    <a:pt x="14779" y="17392"/>
                  </a:lnTo>
                  <a:lnTo>
                    <a:pt x="14876" y="17263"/>
                  </a:lnTo>
                  <a:lnTo>
                    <a:pt x="15037" y="17102"/>
                  </a:lnTo>
                  <a:lnTo>
                    <a:pt x="15069" y="17037"/>
                  </a:lnTo>
                  <a:lnTo>
                    <a:pt x="15037" y="16973"/>
                  </a:lnTo>
                  <a:lnTo>
                    <a:pt x="15005" y="16941"/>
                  </a:lnTo>
                  <a:close/>
                  <a:moveTo>
                    <a:pt x="19909" y="16812"/>
                  </a:moveTo>
                  <a:lnTo>
                    <a:pt x="19683" y="16908"/>
                  </a:lnTo>
                  <a:lnTo>
                    <a:pt x="19457" y="17070"/>
                  </a:lnTo>
                  <a:lnTo>
                    <a:pt x="19264" y="17231"/>
                  </a:lnTo>
                  <a:lnTo>
                    <a:pt x="19103" y="17425"/>
                  </a:lnTo>
                  <a:lnTo>
                    <a:pt x="19070" y="17489"/>
                  </a:lnTo>
                  <a:lnTo>
                    <a:pt x="19135" y="17554"/>
                  </a:lnTo>
                  <a:lnTo>
                    <a:pt x="19199" y="17586"/>
                  </a:lnTo>
                  <a:lnTo>
                    <a:pt x="19264" y="17521"/>
                  </a:lnTo>
                  <a:lnTo>
                    <a:pt x="19361" y="17425"/>
                  </a:lnTo>
                  <a:lnTo>
                    <a:pt x="19522" y="17263"/>
                  </a:lnTo>
                  <a:lnTo>
                    <a:pt x="19683" y="17134"/>
                  </a:lnTo>
                  <a:lnTo>
                    <a:pt x="19974" y="16973"/>
                  </a:lnTo>
                  <a:lnTo>
                    <a:pt x="20006" y="16941"/>
                  </a:lnTo>
                  <a:lnTo>
                    <a:pt x="20006" y="16844"/>
                  </a:lnTo>
                  <a:lnTo>
                    <a:pt x="19974" y="16812"/>
                  </a:lnTo>
                  <a:close/>
                  <a:moveTo>
                    <a:pt x="15553" y="17360"/>
                  </a:moveTo>
                  <a:lnTo>
                    <a:pt x="15392" y="17618"/>
                  </a:lnTo>
                  <a:lnTo>
                    <a:pt x="15392" y="17650"/>
                  </a:lnTo>
                  <a:lnTo>
                    <a:pt x="15424" y="17683"/>
                  </a:lnTo>
                  <a:lnTo>
                    <a:pt x="15489" y="17683"/>
                  </a:lnTo>
                  <a:lnTo>
                    <a:pt x="15650" y="17425"/>
                  </a:lnTo>
                  <a:lnTo>
                    <a:pt x="15650" y="17392"/>
                  </a:lnTo>
                  <a:lnTo>
                    <a:pt x="15618" y="17360"/>
                  </a:lnTo>
                  <a:close/>
                  <a:moveTo>
                    <a:pt x="8164" y="13875"/>
                  </a:moveTo>
                  <a:lnTo>
                    <a:pt x="8326" y="13908"/>
                  </a:lnTo>
                  <a:lnTo>
                    <a:pt x="8519" y="14037"/>
                  </a:lnTo>
                  <a:lnTo>
                    <a:pt x="8648" y="14166"/>
                  </a:lnTo>
                  <a:lnTo>
                    <a:pt x="8777" y="14295"/>
                  </a:lnTo>
                  <a:lnTo>
                    <a:pt x="8874" y="14456"/>
                  </a:lnTo>
                  <a:lnTo>
                    <a:pt x="8971" y="14650"/>
                  </a:lnTo>
                  <a:lnTo>
                    <a:pt x="9068" y="14908"/>
                  </a:lnTo>
                  <a:lnTo>
                    <a:pt x="9132" y="15198"/>
                  </a:lnTo>
                  <a:lnTo>
                    <a:pt x="9132" y="15489"/>
                  </a:lnTo>
                  <a:lnTo>
                    <a:pt x="9132" y="15779"/>
                  </a:lnTo>
                  <a:lnTo>
                    <a:pt x="9068" y="15973"/>
                  </a:lnTo>
                  <a:lnTo>
                    <a:pt x="9035" y="16166"/>
                  </a:lnTo>
                  <a:lnTo>
                    <a:pt x="8874" y="16424"/>
                  </a:lnTo>
                  <a:lnTo>
                    <a:pt x="8745" y="16553"/>
                  </a:lnTo>
                  <a:lnTo>
                    <a:pt x="8616" y="16682"/>
                  </a:lnTo>
                  <a:lnTo>
                    <a:pt x="8422" y="16812"/>
                  </a:lnTo>
                  <a:lnTo>
                    <a:pt x="8229" y="16908"/>
                  </a:lnTo>
                  <a:lnTo>
                    <a:pt x="7745" y="17166"/>
                  </a:lnTo>
                  <a:lnTo>
                    <a:pt x="7293" y="17489"/>
                  </a:lnTo>
                  <a:lnTo>
                    <a:pt x="7067" y="17650"/>
                  </a:lnTo>
                  <a:lnTo>
                    <a:pt x="6841" y="17780"/>
                  </a:lnTo>
                  <a:lnTo>
                    <a:pt x="6583" y="17844"/>
                  </a:lnTo>
                  <a:lnTo>
                    <a:pt x="6390" y="17844"/>
                  </a:lnTo>
                  <a:lnTo>
                    <a:pt x="6196" y="17780"/>
                  </a:lnTo>
                  <a:lnTo>
                    <a:pt x="6002" y="17715"/>
                  </a:lnTo>
                  <a:lnTo>
                    <a:pt x="5841" y="17650"/>
                  </a:lnTo>
                  <a:lnTo>
                    <a:pt x="5680" y="17521"/>
                  </a:lnTo>
                  <a:lnTo>
                    <a:pt x="5518" y="17392"/>
                  </a:lnTo>
                  <a:lnTo>
                    <a:pt x="5357" y="17231"/>
                  </a:lnTo>
                  <a:lnTo>
                    <a:pt x="5228" y="17037"/>
                  </a:lnTo>
                  <a:lnTo>
                    <a:pt x="5131" y="16812"/>
                  </a:lnTo>
                  <a:lnTo>
                    <a:pt x="5034" y="16553"/>
                  </a:lnTo>
                  <a:lnTo>
                    <a:pt x="4970" y="16263"/>
                  </a:lnTo>
                  <a:lnTo>
                    <a:pt x="4970" y="16005"/>
                  </a:lnTo>
                  <a:lnTo>
                    <a:pt x="4970" y="15747"/>
                  </a:lnTo>
                  <a:lnTo>
                    <a:pt x="5002" y="15521"/>
                  </a:lnTo>
                  <a:lnTo>
                    <a:pt x="5099" y="15295"/>
                  </a:lnTo>
                  <a:lnTo>
                    <a:pt x="5260" y="15005"/>
                  </a:lnTo>
                  <a:lnTo>
                    <a:pt x="5454" y="14682"/>
                  </a:lnTo>
                  <a:lnTo>
                    <a:pt x="5648" y="14488"/>
                  </a:lnTo>
                  <a:lnTo>
                    <a:pt x="5841" y="14295"/>
                  </a:lnTo>
                  <a:lnTo>
                    <a:pt x="6099" y="14133"/>
                  </a:lnTo>
                  <a:lnTo>
                    <a:pt x="6261" y="14101"/>
                  </a:lnTo>
                  <a:lnTo>
                    <a:pt x="6390" y="14101"/>
                  </a:lnTo>
                  <a:lnTo>
                    <a:pt x="6519" y="14133"/>
                  </a:lnTo>
                  <a:lnTo>
                    <a:pt x="6680" y="14230"/>
                  </a:lnTo>
                  <a:lnTo>
                    <a:pt x="6874" y="14424"/>
                  </a:lnTo>
                  <a:lnTo>
                    <a:pt x="6938" y="14456"/>
                  </a:lnTo>
                  <a:lnTo>
                    <a:pt x="7035" y="14456"/>
                  </a:lnTo>
                  <a:lnTo>
                    <a:pt x="7067" y="14424"/>
                  </a:lnTo>
                  <a:lnTo>
                    <a:pt x="7099" y="14392"/>
                  </a:lnTo>
                  <a:lnTo>
                    <a:pt x="7164" y="14392"/>
                  </a:lnTo>
                  <a:lnTo>
                    <a:pt x="7390" y="14166"/>
                  </a:lnTo>
                  <a:lnTo>
                    <a:pt x="7583" y="14037"/>
                  </a:lnTo>
                  <a:lnTo>
                    <a:pt x="7777" y="13940"/>
                  </a:lnTo>
                  <a:lnTo>
                    <a:pt x="8003" y="13875"/>
                  </a:lnTo>
                  <a:close/>
                  <a:moveTo>
                    <a:pt x="20684" y="17521"/>
                  </a:moveTo>
                  <a:lnTo>
                    <a:pt x="20555" y="17650"/>
                  </a:lnTo>
                  <a:lnTo>
                    <a:pt x="20393" y="17747"/>
                  </a:lnTo>
                  <a:lnTo>
                    <a:pt x="20296" y="17909"/>
                  </a:lnTo>
                  <a:lnTo>
                    <a:pt x="20200" y="18038"/>
                  </a:lnTo>
                  <a:lnTo>
                    <a:pt x="20167" y="18134"/>
                  </a:lnTo>
                  <a:lnTo>
                    <a:pt x="20232" y="18199"/>
                  </a:lnTo>
                  <a:lnTo>
                    <a:pt x="20296" y="18231"/>
                  </a:lnTo>
                  <a:lnTo>
                    <a:pt x="20361" y="18199"/>
                  </a:lnTo>
                  <a:lnTo>
                    <a:pt x="20393" y="18167"/>
                  </a:lnTo>
                  <a:lnTo>
                    <a:pt x="20555" y="17909"/>
                  </a:lnTo>
                  <a:lnTo>
                    <a:pt x="20813" y="17683"/>
                  </a:lnTo>
                  <a:lnTo>
                    <a:pt x="20813" y="17650"/>
                  </a:lnTo>
                  <a:lnTo>
                    <a:pt x="20813" y="17586"/>
                  </a:lnTo>
                  <a:lnTo>
                    <a:pt x="20748" y="17521"/>
                  </a:lnTo>
                  <a:close/>
                  <a:moveTo>
                    <a:pt x="2421" y="14682"/>
                  </a:moveTo>
                  <a:lnTo>
                    <a:pt x="2614" y="14747"/>
                  </a:lnTo>
                  <a:lnTo>
                    <a:pt x="2873" y="14908"/>
                  </a:lnTo>
                  <a:lnTo>
                    <a:pt x="3066" y="15069"/>
                  </a:lnTo>
                  <a:lnTo>
                    <a:pt x="3228" y="15231"/>
                  </a:lnTo>
                  <a:lnTo>
                    <a:pt x="3421" y="15521"/>
                  </a:lnTo>
                  <a:lnTo>
                    <a:pt x="3582" y="15844"/>
                  </a:lnTo>
                  <a:lnTo>
                    <a:pt x="3679" y="16102"/>
                  </a:lnTo>
                  <a:lnTo>
                    <a:pt x="3744" y="16392"/>
                  </a:lnTo>
                  <a:lnTo>
                    <a:pt x="3744" y="16618"/>
                  </a:lnTo>
                  <a:lnTo>
                    <a:pt x="3712" y="16812"/>
                  </a:lnTo>
                  <a:lnTo>
                    <a:pt x="3615" y="17360"/>
                  </a:lnTo>
                  <a:lnTo>
                    <a:pt x="3518" y="17650"/>
                  </a:lnTo>
                  <a:lnTo>
                    <a:pt x="3389" y="17973"/>
                  </a:lnTo>
                  <a:lnTo>
                    <a:pt x="3260" y="18264"/>
                  </a:lnTo>
                  <a:lnTo>
                    <a:pt x="3066" y="18554"/>
                  </a:lnTo>
                  <a:lnTo>
                    <a:pt x="2873" y="18748"/>
                  </a:lnTo>
                  <a:lnTo>
                    <a:pt x="2744" y="18844"/>
                  </a:lnTo>
                  <a:lnTo>
                    <a:pt x="2614" y="18877"/>
                  </a:lnTo>
                  <a:lnTo>
                    <a:pt x="2518" y="18877"/>
                  </a:lnTo>
                  <a:lnTo>
                    <a:pt x="2389" y="18844"/>
                  </a:lnTo>
                  <a:lnTo>
                    <a:pt x="2324" y="18812"/>
                  </a:lnTo>
                  <a:lnTo>
                    <a:pt x="2227" y="18715"/>
                  </a:lnTo>
                  <a:lnTo>
                    <a:pt x="2066" y="18425"/>
                  </a:lnTo>
                  <a:lnTo>
                    <a:pt x="1969" y="18296"/>
                  </a:lnTo>
                  <a:lnTo>
                    <a:pt x="1840" y="18134"/>
                  </a:lnTo>
                  <a:lnTo>
                    <a:pt x="1646" y="18005"/>
                  </a:lnTo>
                  <a:lnTo>
                    <a:pt x="1453" y="17876"/>
                  </a:lnTo>
                  <a:lnTo>
                    <a:pt x="1259" y="17747"/>
                  </a:lnTo>
                  <a:lnTo>
                    <a:pt x="1098" y="17618"/>
                  </a:lnTo>
                  <a:lnTo>
                    <a:pt x="1098" y="17650"/>
                  </a:lnTo>
                  <a:lnTo>
                    <a:pt x="1066" y="17618"/>
                  </a:lnTo>
                  <a:lnTo>
                    <a:pt x="808" y="17392"/>
                  </a:lnTo>
                  <a:lnTo>
                    <a:pt x="582" y="17134"/>
                  </a:lnTo>
                  <a:lnTo>
                    <a:pt x="453" y="16941"/>
                  </a:lnTo>
                  <a:lnTo>
                    <a:pt x="356" y="16747"/>
                  </a:lnTo>
                  <a:lnTo>
                    <a:pt x="259" y="16424"/>
                  </a:lnTo>
                  <a:lnTo>
                    <a:pt x="259" y="16166"/>
                  </a:lnTo>
                  <a:lnTo>
                    <a:pt x="324" y="15844"/>
                  </a:lnTo>
                  <a:lnTo>
                    <a:pt x="517" y="15585"/>
                  </a:lnTo>
                  <a:lnTo>
                    <a:pt x="711" y="15360"/>
                  </a:lnTo>
                  <a:lnTo>
                    <a:pt x="937" y="15231"/>
                  </a:lnTo>
                  <a:lnTo>
                    <a:pt x="1162" y="15166"/>
                  </a:lnTo>
                  <a:lnTo>
                    <a:pt x="1356" y="15166"/>
                  </a:lnTo>
                  <a:lnTo>
                    <a:pt x="1421" y="15198"/>
                  </a:lnTo>
                  <a:lnTo>
                    <a:pt x="1453" y="15198"/>
                  </a:lnTo>
                  <a:lnTo>
                    <a:pt x="1550" y="15263"/>
                  </a:lnTo>
                  <a:lnTo>
                    <a:pt x="1776" y="15489"/>
                  </a:lnTo>
                  <a:lnTo>
                    <a:pt x="1905" y="15682"/>
                  </a:lnTo>
                  <a:lnTo>
                    <a:pt x="2001" y="15940"/>
                  </a:lnTo>
                  <a:lnTo>
                    <a:pt x="2098" y="16134"/>
                  </a:lnTo>
                  <a:lnTo>
                    <a:pt x="2034" y="16102"/>
                  </a:lnTo>
                  <a:lnTo>
                    <a:pt x="1969" y="16134"/>
                  </a:lnTo>
                  <a:lnTo>
                    <a:pt x="1937" y="16198"/>
                  </a:lnTo>
                  <a:lnTo>
                    <a:pt x="1905" y="16457"/>
                  </a:lnTo>
                  <a:lnTo>
                    <a:pt x="1840" y="16747"/>
                  </a:lnTo>
                  <a:lnTo>
                    <a:pt x="1776" y="17037"/>
                  </a:lnTo>
                  <a:lnTo>
                    <a:pt x="1776" y="17102"/>
                  </a:lnTo>
                  <a:lnTo>
                    <a:pt x="1808" y="17134"/>
                  </a:lnTo>
                  <a:lnTo>
                    <a:pt x="1840" y="17134"/>
                  </a:lnTo>
                  <a:lnTo>
                    <a:pt x="1905" y="17102"/>
                  </a:lnTo>
                  <a:lnTo>
                    <a:pt x="1969" y="16908"/>
                  </a:lnTo>
                  <a:lnTo>
                    <a:pt x="2034" y="16682"/>
                  </a:lnTo>
                  <a:lnTo>
                    <a:pt x="2098" y="16424"/>
                  </a:lnTo>
                  <a:lnTo>
                    <a:pt x="2130" y="16198"/>
                  </a:lnTo>
                  <a:lnTo>
                    <a:pt x="2356" y="17005"/>
                  </a:lnTo>
                  <a:lnTo>
                    <a:pt x="2389" y="17037"/>
                  </a:lnTo>
                  <a:lnTo>
                    <a:pt x="2453" y="17070"/>
                  </a:lnTo>
                  <a:lnTo>
                    <a:pt x="2485" y="17037"/>
                  </a:lnTo>
                  <a:lnTo>
                    <a:pt x="2485" y="16973"/>
                  </a:lnTo>
                  <a:lnTo>
                    <a:pt x="2356" y="16489"/>
                  </a:lnTo>
                  <a:lnTo>
                    <a:pt x="2195" y="15973"/>
                  </a:lnTo>
                  <a:lnTo>
                    <a:pt x="2066" y="15715"/>
                  </a:lnTo>
                  <a:lnTo>
                    <a:pt x="1937" y="15489"/>
                  </a:lnTo>
                  <a:lnTo>
                    <a:pt x="1776" y="15295"/>
                  </a:lnTo>
                  <a:lnTo>
                    <a:pt x="1614" y="15134"/>
                  </a:lnTo>
                  <a:lnTo>
                    <a:pt x="1614" y="15101"/>
                  </a:lnTo>
                  <a:lnTo>
                    <a:pt x="1743" y="14972"/>
                  </a:lnTo>
                  <a:lnTo>
                    <a:pt x="1872" y="14843"/>
                  </a:lnTo>
                  <a:lnTo>
                    <a:pt x="2066" y="14714"/>
                  </a:lnTo>
                  <a:lnTo>
                    <a:pt x="2227" y="14682"/>
                  </a:lnTo>
                  <a:close/>
                  <a:moveTo>
                    <a:pt x="17618" y="18102"/>
                  </a:moveTo>
                  <a:lnTo>
                    <a:pt x="17392" y="18264"/>
                  </a:lnTo>
                  <a:lnTo>
                    <a:pt x="17231" y="18457"/>
                  </a:lnTo>
                  <a:lnTo>
                    <a:pt x="17102" y="18683"/>
                  </a:lnTo>
                  <a:lnTo>
                    <a:pt x="16973" y="18909"/>
                  </a:lnTo>
                  <a:lnTo>
                    <a:pt x="16973" y="18973"/>
                  </a:lnTo>
                  <a:lnTo>
                    <a:pt x="17037" y="19006"/>
                  </a:lnTo>
                  <a:lnTo>
                    <a:pt x="17102" y="19006"/>
                  </a:lnTo>
                  <a:lnTo>
                    <a:pt x="17167" y="18973"/>
                  </a:lnTo>
                  <a:lnTo>
                    <a:pt x="17167" y="18941"/>
                  </a:lnTo>
                  <a:lnTo>
                    <a:pt x="17296" y="18715"/>
                  </a:lnTo>
                  <a:lnTo>
                    <a:pt x="17457" y="18522"/>
                  </a:lnTo>
                  <a:lnTo>
                    <a:pt x="17715" y="18264"/>
                  </a:lnTo>
                  <a:lnTo>
                    <a:pt x="17747" y="18231"/>
                  </a:lnTo>
                  <a:lnTo>
                    <a:pt x="17747" y="18167"/>
                  </a:lnTo>
                  <a:lnTo>
                    <a:pt x="17683" y="18102"/>
                  </a:lnTo>
                  <a:close/>
                  <a:moveTo>
                    <a:pt x="2324" y="14488"/>
                  </a:moveTo>
                  <a:lnTo>
                    <a:pt x="2066" y="14521"/>
                  </a:lnTo>
                  <a:lnTo>
                    <a:pt x="1905" y="14617"/>
                  </a:lnTo>
                  <a:lnTo>
                    <a:pt x="1743" y="14714"/>
                  </a:lnTo>
                  <a:lnTo>
                    <a:pt x="1582" y="14876"/>
                  </a:lnTo>
                  <a:lnTo>
                    <a:pt x="1453" y="15005"/>
                  </a:lnTo>
                  <a:lnTo>
                    <a:pt x="1421" y="15005"/>
                  </a:lnTo>
                  <a:lnTo>
                    <a:pt x="1324" y="14972"/>
                  </a:lnTo>
                  <a:lnTo>
                    <a:pt x="1130" y="14972"/>
                  </a:lnTo>
                  <a:lnTo>
                    <a:pt x="937" y="15005"/>
                  </a:lnTo>
                  <a:lnTo>
                    <a:pt x="743" y="15069"/>
                  </a:lnTo>
                  <a:lnTo>
                    <a:pt x="614" y="15166"/>
                  </a:lnTo>
                  <a:lnTo>
                    <a:pt x="453" y="15263"/>
                  </a:lnTo>
                  <a:lnTo>
                    <a:pt x="324" y="15392"/>
                  </a:lnTo>
                  <a:lnTo>
                    <a:pt x="227" y="15553"/>
                  </a:lnTo>
                  <a:lnTo>
                    <a:pt x="130" y="15715"/>
                  </a:lnTo>
                  <a:lnTo>
                    <a:pt x="65" y="15876"/>
                  </a:lnTo>
                  <a:lnTo>
                    <a:pt x="1" y="16069"/>
                  </a:lnTo>
                  <a:lnTo>
                    <a:pt x="1" y="16263"/>
                  </a:lnTo>
                  <a:lnTo>
                    <a:pt x="1" y="16457"/>
                  </a:lnTo>
                  <a:lnTo>
                    <a:pt x="33" y="16650"/>
                  </a:lnTo>
                  <a:lnTo>
                    <a:pt x="130" y="16844"/>
                  </a:lnTo>
                  <a:lnTo>
                    <a:pt x="227" y="17037"/>
                  </a:lnTo>
                  <a:lnTo>
                    <a:pt x="324" y="17231"/>
                  </a:lnTo>
                  <a:lnTo>
                    <a:pt x="485" y="17425"/>
                  </a:lnTo>
                  <a:lnTo>
                    <a:pt x="808" y="17715"/>
                  </a:lnTo>
                  <a:lnTo>
                    <a:pt x="1195" y="18005"/>
                  </a:lnTo>
                  <a:lnTo>
                    <a:pt x="1421" y="18134"/>
                  </a:lnTo>
                  <a:lnTo>
                    <a:pt x="1614" y="18264"/>
                  </a:lnTo>
                  <a:lnTo>
                    <a:pt x="1776" y="18425"/>
                  </a:lnTo>
                  <a:lnTo>
                    <a:pt x="1937" y="18683"/>
                  </a:lnTo>
                  <a:lnTo>
                    <a:pt x="2034" y="18844"/>
                  </a:lnTo>
                  <a:lnTo>
                    <a:pt x="2163" y="18973"/>
                  </a:lnTo>
                  <a:lnTo>
                    <a:pt x="2227" y="19006"/>
                  </a:lnTo>
                  <a:lnTo>
                    <a:pt x="2324" y="19070"/>
                  </a:lnTo>
                  <a:lnTo>
                    <a:pt x="2421" y="19102"/>
                  </a:lnTo>
                  <a:lnTo>
                    <a:pt x="2679" y="19102"/>
                  </a:lnTo>
                  <a:lnTo>
                    <a:pt x="2776" y="19070"/>
                  </a:lnTo>
                  <a:lnTo>
                    <a:pt x="2873" y="19006"/>
                  </a:lnTo>
                  <a:lnTo>
                    <a:pt x="3066" y="18877"/>
                  </a:lnTo>
                  <a:lnTo>
                    <a:pt x="3228" y="18715"/>
                  </a:lnTo>
                  <a:lnTo>
                    <a:pt x="3389" y="18489"/>
                  </a:lnTo>
                  <a:lnTo>
                    <a:pt x="3518" y="18231"/>
                  </a:lnTo>
                  <a:lnTo>
                    <a:pt x="3615" y="17973"/>
                  </a:lnTo>
                  <a:lnTo>
                    <a:pt x="3808" y="17425"/>
                  </a:lnTo>
                  <a:lnTo>
                    <a:pt x="3905" y="16941"/>
                  </a:lnTo>
                  <a:lnTo>
                    <a:pt x="3937" y="16747"/>
                  </a:lnTo>
                  <a:lnTo>
                    <a:pt x="3937" y="16553"/>
                  </a:lnTo>
                  <a:lnTo>
                    <a:pt x="3905" y="16263"/>
                  </a:lnTo>
                  <a:lnTo>
                    <a:pt x="3841" y="16005"/>
                  </a:lnTo>
                  <a:lnTo>
                    <a:pt x="3712" y="15682"/>
                  </a:lnTo>
                  <a:lnTo>
                    <a:pt x="3582" y="15424"/>
                  </a:lnTo>
                  <a:lnTo>
                    <a:pt x="3389" y="15166"/>
                  </a:lnTo>
                  <a:lnTo>
                    <a:pt x="3195" y="14908"/>
                  </a:lnTo>
                  <a:lnTo>
                    <a:pt x="2969" y="14714"/>
                  </a:lnTo>
                  <a:lnTo>
                    <a:pt x="2744" y="14585"/>
                  </a:lnTo>
                  <a:lnTo>
                    <a:pt x="2582" y="14521"/>
                  </a:lnTo>
                  <a:lnTo>
                    <a:pt x="2421" y="14488"/>
                  </a:lnTo>
                  <a:close/>
                  <a:moveTo>
                    <a:pt x="17521" y="17489"/>
                  </a:moveTo>
                  <a:lnTo>
                    <a:pt x="17489" y="17521"/>
                  </a:lnTo>
                  <a:lnTo>
                    <a:pt x="17457" y="17554"/>
                  </a:lnTo>
                  <a:lnTo>
                    <a:pt x="17489" y="17618"/>
                  </a:lnTo>
                  <a:lnTo>
                    <a:pt x="17521" y="17618"/>
                  </a:lnTo>
                  <a:lnTo>
                    <a:pt x="17715" y="17650"/>
                  </a:lnTo>
                  <a:lnTo>
                    <a:pt x="18135" y="17780"/>
                  </a:lnTo>
                  <a:lnTo>
                    <a:pt x="18522" y="17941"/>
                  </a:lnTo>
                  <a:lnTo>
                    <a:pt x="18973" y="18199"/>
                  </a:lnTo>
                  <a:lnTo>
                    <a:pt x="19393" y="18522"/>
                  </a:lnTo>
                  <a:lnTo>
                    <a:pt x="19716" y="18844"/>
                  </a:lnTo>
                  <a:lnTo>
                    <a:pt x="20006" y="19199"/>
                  </a:lnTo>
                  <a:lnTo>
                    <a:pt x="20071" y="19296"/>
                  </a:lnTo>
                  <a:lnTo>
                    <a:pt x="20135" y="19361"/>
                  </a:lnTo>
                  <a:lnTo>
                    <a:pt x="20232" y="19361"/>
                  </a:lnTo>
                  <a:lnTo>
                    <a:pt x="20296" y="19296"/>
                  </a:lnTo>
                  <a:lnTo>
                    <a:pt x="20296" y="19264"/>
                  </a:lnTo>
                  <a:lnTo>
                    <a:pt x="20264" y="19199"/>
                  </a:lnTo>
                  <a:lnTo>
                    <a:pt x="20103" y="18941"/>
                  </a:lnTo>
                  <a:lnTo>
                    <a:pt x="19877" y="18683"/>
                  </a:lnTo>
                  <a:lnTo>
                    <a:pt x="19619" y="18425"/>
                  </a:lnTo>
                  <a:lnTo>
                    <a:pt x="19361" y="18231"/>
                  </a:lnTo>
                  <a:lnTo>
                    <a:pt x="19070" y="18038"/>
                  </a:lnTo>
                  <a:lnTo>
                    <a:pt x="18748" y="17844"/>
                  </a:lnTo>
                  <a:lnTo>
                    <a:pt x="18457" y="17715"/>
                  </a:lnTo>
                  <a:lnTo>
                    <a:pt x="18102" y="17586"/>
                  </a:lnTo>
                  <a:lnTo>
                    <a:pt x="17812" y="17521"/>
                  </a:lnTo>
                  <a:lnTo>
                    <a:pt x="17521" y="17489"/>
                  </a:lnTo>
                  <a:close/>
                  <a:moveTo>
                    <a:pt x="18651" y="18425"/>
                  </a:moveTo>
                  <a:lnTo>
                    <a:pt x="18425" y="18683"/>
                  </a:lnTo>
                  <a:lnTo>
                    <a:pt x="18296" y="19006"/>
                  </a:lnTo>
                  <a:lnTo>
                    <a:pt x="18199" y="19296"/>
                  </a:lnTo>
                  <a:lnTo>
                    <a:pt x="18167" y="19651"/>
                  </a:lnTo>
                  <a:lnTo>
                    <a:pt x="18199" y="19716"/>
                  </a:lnTo>
                  <a:lnTo>
                    <a:pt x="18264" y="19748"/>
                  </a:lnTo>
                  <a:lnTo>
                    <a:pt x="18328" y="19748"/>
                  </a:lnTo>
                  <a:lnTo>
                    <a:pt x="18393" y="19651"/>
                  </a:lnTo>
                  <a:lnTo>
                    <a:pt x="18425" y="19264"/>
                  </a:lnTo>
                  <a:lnTo>
                    <a:pt x="18489" y="19070"/>
                  </a:lnTo>
                  <a:lnTo>
                    <a:pt x="18554" y="18877"/>
                  </a:lnTo>
                  <a:lnTo>
                    <a:pt x="18715" y="18618"/>
                  </a:lnTo>
                  <a:lnTo>
                    <a:pt x="18780" y="18586"/>
                  </a:lnTo>
                  <a:lnTo>
                    <a:pt x="18812" y="18522"/>
                  </a:lnTo>
                  <a:lnTo>
                    <a:pt x="18780" y="18457"/>
                  </a:lnTo>
                  <a:lnTo>
                    <a:pt x="18715" y="18425"/>
                  </a:lnTo>
                  <a:close/>
                  <a:moveTo>
                    <a:pt x="22071" y="13908"/>
                  </a:moveTo>
                  <a:lnTo>
                    <a:pt x="21877" y="13940"/>
                  </a:lnTo>
                  <a:lnTo>
                    <a:pt x="21684" y="13972"/>
                  </a:lnTo>
                  <a:lnTo>
                    <a:pt x="21523" y="14069"/>
                  </a:lnTo>
                  <a:lnTo>
                    <a:pt x="21329" y="14166"/>
                  </a:lnTo>
                  <a:lnTo>
                    <a:pt x="21168" y="14327"/>
                  </a:lnTo>
                  <a:lnTo>
                    <a:pt x="21006" y="14488"/>
                  </a:lnTo>
                  <a:lnTo>
                    <a:pt x="20877" y="14682"/>
                  </a:lnTo>
                  <a:lnTo>
                    <a:pt x="20780" y="14876"/>
                  </a:lnTo>
                  <a:lnTo>
                    <a:pt x="20780" y="14940"/>
                  </a:lnTo>
                  <a:lnTo>
                    <a:pt x="20877" y="14940"/>
                  </a:lnTo>
                  <a:lnTo>
                    <a:pt x="20877" y="14908"/>
                  </a:lnTo>
                  <a:lnTo>
                    <a:pt x="20909" y="14972"/>
                  </a:lnTo>
                  <a:lnTo>
                    <a:pt x="20909" y="14972"/>
                  </a:lnTo>
                  <a:lnTo>
                    <a:pt x="21587" y="15392"/>
                  </a:lnTo>
                  <a:lnTo>
                    <a:pt x="21942" y="15585"/>
                  </a:lnTo>
                  <a:lnTo>
                    <a:pt x="22265" y="15811"/>
                  </a:lnTo>
                  <a:lnTo>
                    <a:pt x="22361" y="15940"/>
                  </a:lnTo>
                  <a:lnTo>
                    <a:pt x="22426" y="15973"/>
                  </a:lnTo>
                  <a:lnTo>
                    <a:pt x="22490" y="15940"/>
                  </a:lnTo>
                  <a:lnTo>
                    <a:pt x="22523" y="15876"/>
                  </a:lnTo>
                  <a:lnTo>
                    <a:pt x="22523" y="15811"/>
                  </a:lnTo>
                  <a:lnTo>
                    <a:pt x="22394" y="15682"/>
                  </a:lnTo>
                  <a:lnTo>
                    <a:pt x="22265" y="15585"/>
                  </a:lnTo>
                  <a:lnTo>
                    <a:pt x="22007" y="15392"/>
                  </a:lnTo>
                  <a:lnTo>
                    <a:pt x="21684" y="15231"/>
                  </a:lnTo>
                  <a:lnTo>
                    <a:pt x="21393" y="15069"/>
                  </a:lnTo>
                  <a:lnTo>
                    <a:pt x="21006" y="14843"/>
                  </a:lnTo>
                  <a:lnTo>
                    <a:pt x="20974" y="14843"/>
                  </a:lnTo>
                  <a:lnTo>
                    <a:pt x="20909" y="14876"/>
                  </a:lnTo>
                  <a:lnTo>
                    <a:pt x="20942" y="14811"/>
                  </a:lnTo>
                  <a:lnTo>
                    <a:pt x="21039" y="14617"/>
                  </a:lnTo>
                  <a:lnTo>
                    <a:pt x="21168" y="14456"/>
                  </a:lnTo>
                  <a:lnTo>
                    <a:pt x="21297" y="14327"/>
                  </a:lnTo>
                  <a:lnTo>
                    <a:pt x="21426" y="14230"/>
                  </a:lnTo>
                  <a:lnTo>
                    <a:pt x="21716" y="14101"/>
                  </a:lnTo>
                  <a:lnTo>
                    <a:pt x="21877" y="14037"/>
                  </a:lnTo>
                  <a:lnTo>
                    <a:pt x="22071" y="14004"/>
                  </a:lnTo>
                  <a:lnTo>
                    <a:pt x="22265" y="14004"/>
                  </a:lnTo>
                  <a:lnTo>
                    <a:pt x="22490" y="14037"/>
                  </a:lnTo>
                  <a:lnTo>
                    <a:pt x="22749" y="14133"/>
                  </a:lnTo>
                  <a:lnTo>
                    <a:pt x="22974" y="14230"/>
                  </a:lnTo>
                  <a:lnTo>
                    <a:pt x="23233" y="14359"/>
                  </a:lnTo>
                  <a:lnTo>
                    <a:pt x="23458" y="14553"/>
                  </a:lnTo>
                  <a:lnTo>
                    <a:pt x="23491" y="14553"/>
                  </a:lnTo>
                  <a:lnTo>
                    <a:pt x="23684" y="14747"/>
                  </a:lnTo>
                  <a:lnTo>
                    <a:pt x="23846" y="14972"/>
                  </a:lnTo>
                  <a:lnTo>
                    <a:pt x="23975" y="15166"/>
                  </a:lnTo>
                  <a:lnTo>
                    <a:pt x="24072" y="15392"/>
                  </a:lnTo>
                  <a:lnTo>
                    <a:pt x="24104" y="15618"/>
                  </a:lnTo>
                  <a:lnTo>
                    <a:pt x="24136" y="15811"/>
                  </a:lnTo>
                  <a:lnTo>
                    <a:pt x="24136" y="16037"/>
                  </a:lnTo>
                  <a:lnTo>
                    <a:pt x="24104" y="16005"/>
                  </a:lnTo>
                  <a:lnTo>
                    <a:pt x="23910" y="15940"/>
                  </a:lnTo>
                  <a:lnTo>
                    <a:pt x="23491" y="15779"/>
                  </a:lnTo>
                  <a:lnTo>
                    <a:pt x="23297" y="15747"/>
                  </a:lnTo>
                  <a:lnTo>
                    <a:pt x="23233" y="15747"/>
                  </a:lnTo>
                  <a:lnTo>
                    <a:pt x="23136" y="15779"/>
                  </a:lnTo>
                  <a:lnTo>
                    <a:pt x="23104" y="15811"/>
                  </a:lnTo>
                  <a:lnTo>
                    <a:pt x="23071" y="15876"/>
                  </a:lnTo>
                  <a:lnTo>
                    <a:pt x="23071" y="15940"/>
                  </a:lnTo>
                  <a:lnTo>
                    <a:pt x="23136" y="16005"/>
                  </a:lnTo>
                  <a:lnTo>
                    <a:pt x="23233" y="16069"/>
                  </a:lnTo>
                  <a:lnTo>
                    <a:pt x="23362" y="16166"/>
                  </a:lnTo>
                  <a:lnTo>
                    <a:pt x="23684" y="16360"/>
                  </a:lnTo>
                  <a:lnTo>
                    <a:pt x="24039" y="16521"/>
                  </a:lnTo>
                  <a:lnTo>
                    <a:pt x="24265" y="16682"/>
                  </a:lnTo>
                  <a:lnTo>
                    <a:pt x="24297" y="16715"/>
                  </a:lnTo>
                  <a:lnTo>
                    <a:pt x="24362" y="16844"/>
                  </a:lnTo>
                  <a:lnTo>
                    <a:pt x="24362" y="16876"/>
                  </a:lnTo>
                  <a:lnTo>
                    <a:pt x="24426" y="17102"/>
                  </a:lnTo>
                  <a:lnTo>
                    <a:pt x="24459" y="17360"/>
                  </a:lnTo>
                  <a:lnTo>
                    <a:pt x="24459" y="17618"/>
                  </a:lnTo>
                  <a:lnTo>
                    <a:pt x="24426" y="17715"/>
                  </a:lnTo>
                  <a:lnTo>
                    <a:pt x="24394" y="17747"/>
                  </a:lnTo>
                  <a:lnTo>
                    <a:pt x="24297" y="17747"/>
                  </a:lnTo>
                  <a:lnTo>
                    <a:pt x="24201" y="17715"/>
                  </a:lnTo>
                  <a:lnTo>
                    <a:pt x="24072" y="17618"/>
                  </a:lnTo>
                  <a:lnTo>
                    <a:pt x="23846" y="17392"/>
                  </a:lnTo>
                  <a:lnTo>
                    <a:pt x="23620" y="17166"/>
                  </a:lnTo>
                  <a:lnTo>
                    <a:pt x="23491" y="17070"/>
                  </a:lnTo>
                  <a:lnTo>
                    <a:pt x="23362" y="17005"/>
                  </a:lnTo>
                  <a:lnTo>
                    <a:pt x="23200" y="16973"/>
                  </a:lnTo>
                  <a:lnTo>
                    <a:pt x="23039" y="16973"/>
                  </a:lnTo>
                  <a:lnTo>
                    <a:pt x="22974" y="17005"/>
                  </a:lnTo>
                  <a:lnTo>
                    <a:pt x="22942" y="17070"/>
                  </a:lnTo>
                  <a:lnTo>
                    <a:pt x="22974" y="17102"/>
                  </a:lnTo>
                  <a:lnTo>
                    <a:pt x="23104" y="17457"/>
                  </a:lnTo>
                  <a:lnTo>
                    <a:pt x="23265" y="17780"/>
                  </a:lnTo>
                  <a:lnTo>
                    <a:pt x="23426" y="18070"/>
                  </a:lnTo>
                  <a:lnTo>
                    <a:pt x="23523" y="18328"/>
                  </a:lnTo>
                  <a:lnTo>
                    <a:pt x="23588" y="18554"/>
                  </a:lnTo>
                  <a:lnTo>
                    <a:pt x="23620" y="18748"/>
                  </a:lnTo>
                  <a:lnTo>
                    <a:pt x="23620" y="18973"/>
                  </a:lnTo>
                  <a:lnTo>
                    <a:pt x="23588" y="19167"/>
                  </a:lnTo>
                  <a:lnTo>
                    <a:pt x="23523" y="19457"/>
                  </a:lnTo>
                  <a:lnTo>
                    <a:pt x="23329" y="19328"/>
                  </a:lnTo>
                  <a:lnTo>
                    <a:pt x="23136" y="19199"/>
                  </a:lnTo>
                  <a:lnTo>
                    <a:pt x="23136" y="19167"/>
                  </a:lnTo>
                  <a:lnTo>
                    <a:pt x="22813" y="18877"/>
                  </a:lnTo>
                  <a:lnTo>
                    <a:pt x="22523" y="18586"/>
                  </a:lnTo>
                  <a:lnTo>
                    <a:pt x="22523" y="18554"/>
                  </a:lnTo>
                  <a:lnTo>
                    <a:pt x="22523" y="18522"/>
                  </a:lnTo>
                  <a:lnTo>
                    <a:pt x="22458" y="18264"/>
                  </a:lnTo>
                  <a:lnTo>
                    <a:pt x="22361" y="18005"/>
                  </a:lnTo>
                  <a:lnTo>
                    <a:pt x="22232" y="17747"/>
                  </a:lnTo>
                  <a:lnTo>
                    <a:pt x="22103" y="17489"/>
                  </a:lnTo>
                  <a:lnTo>
                    <a:pt x="21942" y="17263"/>
                  </a:lnTo>
                  <a:lnTo>
                    <a:pt x="21748" y="17037"/>
                  </a:lnTo>
                  <a:lnTo>
                    <a:pt x="21555" y="16844"/>
                  </a:lnTo>
                  <a:lnTo>
                    <a:pt x="21329" y="16650"/>
                  </a:lnTo>
                  <a:lnTo>
                    <a:pt x="21232" y="16586"/>
                  </a:lnTo>
                  <a:lnTo>
                    <a:pt x="21200" y="16521"/>
                  </a:lnTo>
                  <a:lnTo>
                    <a:pt x="21200" y="16489"/>
                  </a:lnTo>
                  <a:lnTo>
                    <a:pt x="21103" y="16360"/>
                  </a:lnTo>
                  <a:lnTo>
                    <a:pt x="21039" y="16198"/>
                  </a:lnTo>
                  <a:lnTo>
                    <a:pt x="20974" y="15940"/>
                  </a:lnTo>
                  <a:lnTo>
                    <a:pt x="20942" y="15682"/>
                  </a:lnTo>
                  <a:lnTo>
                    <a:pt x="20942" y="15424"/>
                  </a:lnTo>
                  <a:lnTo>
                    <a:pt x="20974" y="15198"/>
                  </a:lnTo>
                  <a:lnTo>
                    <a:pt x="21006" y="15101"/>
                  </a:lnTo>
                  <a:lnTo>
                    <a:pt x="21006" y="15037"/>
                  </a:lnTo>
                  <a:lnTo>
                    <a:pt x="20942" y="15005"/>
                  </a:lnTo>
                  <a:lnTo>
                    <a:pt x="20909" y="14972"/>
                  </a:lnTo>
                  <a:lnTo>
                    <a:pt x="20877" y="15005"/>
                  </a:lnTo>
                  <a:lnTo>
                    <a:pt x="20845" y="15037"/>
                  </a:lnTo>
                  <a:lnTo>
                    <a:pt x="20780" y="15231"/>
                  </a:lnTo>
                  <a:lnTo>
                    <a:pt x="20716" y="15424"/>
                  </a:lnTo>
                  <a:lnTo>
                    <a:pt x="20716" y="15650"/>
                  </a:lnTo>
                  <a:lnTo>
                    <a:pt x="20748" y="15876"/>
                  </a:lnTo>
                  <a:lnTo>
                    <a:pt x="20813" y="16069"/>
                  </a:lnTo>
                  <a:lnTo>
                    <a:pt x="20877" y="16295"/>
                  </a:lnTo>
                  <a:lnTo>
                    <a:pt x="20909" y="16392"/>
                  </a:lnTo>
                  <a:lnTo>
                    <a:pt x="20651" y="16231"/>
                  </a:lnTo>
                  <a:lnTo>
                    <a:pt x="20361" y="16134"/>
                  </a:lnTo>
                  <a:lnTo>
                    <a:pt x="20103" y="16037"/>
                  </a:lnTo>
                  <a:lnTo>
                    <a:pt x="19845" y="15973"/>
                  </a:lnTo>
                  <a:lnTo>
                    <a:pt x="19587" y="15940"/>
                  </a:lnTo>
                  <a:lnTo>
                    <a:pt x="19296" y="15940"/>
                  </a:lnTo>
                  <a:lnTo>
                    <a:pt x="19038" y="15973"/>
                  </a:lnTo>
                  <a:lnTo>
                    <a:pt x="18748" y="16005"/>
                  </a:lnTo>
                  <a:lnTo>
                    <a:pt x="18489" y="16069"/>
                  </a:lnTo>
                  <a:lnTo>
                    <a:pt x="18264" y="16166"/>
                  </a:lnTo>
                  <a:lnTo>
                    <a:pt x="18005" y="16328"/>
                  </a:lnTo>
                  <a:lnTo>
                    <a:pt x="17780" y="16489"/>
                  </a:lnTo>
                  <a:lnTo>
                    <a:pt x="17586" y="16682"/>
                  </a:lnTo>
                  <a:lnTo>
                    <a:pt x="17392" y="16908"/>
                  </a:lnTo>
                  <a:lnTo>
                    <a:pt x="17263" y="17102"/>
                  </a:lnTo>
                  <a:lnTo>
                    <a:pt x="17231" y="17166"/>
                  </a:lnTo>
                  <a:lnTo>
                    <a:pt x="17263" y="17231"/>
                  </a:lnTo>
                  <a:lnTo>
                    <a:pt x="17328" y="17231"/>
                  </a:lnTo>
                  <a:lnTo>
                    <a:pt x="17392" y="17199"/>
                  </a:lnTo>
                  <a:lnTo>
                    <a:pt x="17651" y="16876"/>
                  </a:lnTo>
                  <a:lnTo>
                    <a:pt x="17844" y="16650"/>
                  </a:lnTo>
                  <a:lnTo>
                    <a:pt x="18070" y="16489"/>
                  </a:lnTo>
                  <a:lnTo>
                    <a:pt x="18296" y="16360"/>
                  </a:lnTo>
                  <a:lnTo>
                    <a:pt x="18554" y="16231"/>
                  </a:lnTo>
                  <a:lnTo>
                    <a:pt x="18844" y="16166"/>
                  </a:lnTo>
                  <a:lnTo>
                    <a:pt x="19135" y="16134"/>
                  </a:lnTo>
                  <a:lnTo>
                    <a:pt x="19490" y="16134"/>
                  </a:lnTo>
                  <a:lnTo>
                    <a:pt x="19845" y="16166"/>
                  </a:lnTo>
                  <a:lnTo>
                    <a:pt x="20232" y="16295"/>
                  </a:lnTo>
                  <a:lnTo>
                    <a:pt x="20619" y="16457"/>
                  </a:lnTo>
                  <a:lnTo>
                    <a:pt x="21006" y="16682"/>
                  </a:lnTo>
                  <a:lnTo>
                    <a:pt x="21361" y="16941"/>
                  </a:lnTo>
                  <a:lnTo>
                    <a:pt x="21619" y="17231"/>
                  </a:lnTo>
                  <a:lnTo>
                    <a:pt x="21877" y="17521"/>
                  </a:lnTo>
                  <a:lnTo>
                    <a:pt x="21877" y="17554"/>
                  </a:lnTo>
                  <a:lnTo>
                    <a:pt x="22071" y="17844"/>
                  </a:lnTo>
                  <a:lnTo>
                    <a:pt x="22200" y="18199"/>
                  </a:lnTo>
                  <a:lnTo>
                    <a:pt x="22297" y="18489"/>
                  </a:lnTo>
                  <a:lnTo>
                    <a:pt x="22329" y="18780"/>
                  </a:lnTo>
                  <a:lnTo>
                    <a:pt x="22329" y="19070"/>
                  </a:lnTo>
                  <a:lnTo>
                    <a:pt x="22297" y="19361"/>
                  </a:lnTo>
                  <a:lnTo>
                    <a:pt x="22136" y="19877"/>
                  </a:lnTo>
                  <a:lnTo>
                    <a:pt x="21942" y="20425"/>
                  </a:lnTo>
                  <a:lnTo>
                    <a:pt x="21748" y="20877"/>
                  </a:lnTo>
                  <a:lnTo>
                    <a:pt x="21619" y="21361"/>
                  </a:lnTo>
                  <a:lnTo>
                    <a:pt x="21361" y="21232"/>
                  </a:lnTo>
                  <a:lnTo>
                    <a:pt x="21071" y="21135"/>
                  </a:lnTo>
                  <a:lnTo>
                    <a:pt x="20716" y="21071"/>
                  </a:lnTo>
                  <a:lnTo>
                    <a:pt x="20361" y="21038"/>
                  </a:lnTo>
                  <a:lnTo>
                    <a:pt x="19587" y="21006"/>
                  </a:lnTo>
                  <a:lnTo>
                    <a:pt x="19199" y="21006"/>
                  </a:lnTo>
                  <a:lnTo>
                    <a:pt x="18844" y="20974"/>
                  </a:lnTo>
                  <a:lnTo>
                    <a:pt x="18522" y="20909"/>
                  </a:lnTo>
                  <a:lnTo>
                    <a:pt x="18231" y="20845"/>
                  </a:lnTo>
                  <a:lnTo>
                    <a:pt x="17909" y="20716"/>
                  </a:lnTo>
                  <a:lnTo>
                    <a:pt x="17618" y="20522"/>
                  </a:lnTo>
                  <a:lnTo>
                    <a:pt x="17296" y="20296"/>
                  </a:lnTo>
                  <a:lnTo>
                    <a:pt x="17037" y="20006"/>
                  </a:lnTo>
                  <a:lnTo>
                    <a:pt x="16812" y="19716"/>
                  </a:lnTo>
                  <a:lnTo>
                    <a:pt x="16683" y="19490"/>
                  </a:lnTo>
                  <a:lnTo>
                    <a:pt x="16554" y="19232"/>
                  </a:lnTo>
                  <a:lnTo>
                    <a:pt x="16489" y="19038"/>
                  </a:lnTo>
                  <a:lnTo>
                    <a:pt x="16457" y="18812"/>
                  </a:lnTo>
                  <a:lnTo>
                    <a:pt x="16457" y="18618"/>
                  </a:lnTo>
                  <a:lnTo>
                    <a:pt x="16489" y="18425"/>
                  </a:lnTo>
                  <a:lnTo>
                    <a:pt x="16554" y="18199"/>
                  </a:lnTo>
                  <a:lnTo>
                    <a:pt x="16650" y="18005"/>
                  </a:lnTo>
                  <a:lnTo>
                    <a:pt x="16779" y="17780"/>
                  </a:lnTo>
                  <a:lnTo>
                    <a:pt x="16908" y="17586"/>
                  </a:lnTo>
                  <a:lnTo>
                    <a:pt x="17037" y="17457"/>
                  </a:lnTo>
                  <a:lnTo>
                    <a:pt x="17199" y="17328"/>
                  </a:lnTo>
                  <a:lnTo>
                    <a:pt x="17231" y="17296"/>
                  </a:lnTo>
                  <a:lnTo>
                    <a:pt x="17199" y="17231"/>
                  </a:lnTo>
                  <a:lnTo>
                    <a:pt x="17167" y="17199"/>
                  </a:lnTo>
                  <a:lnTo>
                    <a:pt x="17102" y="17199"/>
                  </a:lnTo>
                  <a:lnTo>
                    <a:pt x="16941" y="17296"/>
                  </a:lnTo>
                  <a:lnTo>
                    <a:pt x="16779" y="17457"/>
                  </a:lnTo>
                  <a:lnTo>
                    <a:pt x="16586" y="17683"/>
                  </a:lnTo>
                  <a:lnTo>
                    <a:pt x="16424" y="17489"/>
                  </a:lnTo>
                  <a:lnTo>
                    <a:pt x="16295" y="17328"/>
                  </a:lnTo>
                  <a:lnTo>
                    <a:pt x="15908" y="17005"/>
                  </a:lnTo>
                  <a:lnTo>
                    <a:pt x="15940" y="17005"/>
                  </a:lnTo>
                  <a:lnTo>
                    <a:pt x="15973" y="16973"/>
                  </a:lnTo>
                  <a:lnTo>
                    <a:pt x="16295" y="16715"/>
                  </a:lnTo>
                  <a:lnTo>
                    <a:pt x="16618" y="16489"/>
                  </a:lnTo>
                  <a:lnTo>
                    <a:pt x="16650" y="16424"/>
                  </a:lnTo>
                  <a:lnTo>
                    <a:pt x="16618" y="16360"/>
                  </a:lnTo>
                  <a:lnTo>
                    <a:pt x="16554" y="16328"/>
                  </a:lnTo>
                  <a:lnTo>
                    <a:pt x="16489" y="16360"/>
                  </a:lnTo>
                  <a:lnTo>
                    <a:pt x="16166" y="16618"/>
                  </a:lnTo>
                  <a:lnTo>
                    <a:pt x="15876" y="16876"/>
                  </a:lnTo>
                  <a:lnTo>
                    <a:pt x="15876" y="16941"/>
                  </a:lnTo>
                  <a:lnTo>
                    <a:pt x="15876" y="16973"/>
                  </a:lnTo>
                  <a:lnTo>
                    <a:pt x="15682" y="16844"/>
                  </a:lnTo>
                  <a:lnTo>
                    <a:pt x="15456" y="16715"/>
                  </a:lnTo>
                  <a:lnTo>
                    <a:pt x="15231" y="16618"/>
                  </a:lnTo>
                  <a:lnTo>
                    <a:pt x="14972" y="16521"/>
                  </a:lnTo>
                  <a:lnTo>
                    <a:pt x="14940" y="16521"/>
                  </a:lnTo>
                  <a:lnTo>
                    <a:pt x="14876" y="16553"/>
                  </a:lnTo>
                  <a:lnTo>
                    <a:pt x="14843" y="16586"/>
                  </a:lnTo>
                  <a:lnTo>
                    <a:pt x="14843" y="16682"/>
                  </a:lnTo>
                  <a:lnTo>
                    <a:pt x="14876" y="16715"/>
                  </a:lnTo>
                  <a:lnTo>
                    <a:pt x="14908" y="16747"/>
                  </a:lnTo>
                  <a:lnTo>
                    <a:pt x="15102" y="16812"/>
                  </a:lnTo>
                  <a:lnTo>
                    <a:pt x="15295" y="16908"/>
                  </a:lnTo>
                  <a:lnTo>
                    <a:pt x="15618" y="17070"/>
                  </a:lnTo>
                  <a:lnTo>
                    <a:pt x="15908" y="17296"/>
                  </a:lnTo>
                  <a:lnTo>
                    <a:pt x="16166" y="17554"/>
                  </a:lnTo>
                  <a:lnTo>
                    <a:pt x="16424" y="17844"/>
                  </a:lnTo>
                  <a:lnTo>
                    <a:pt x="16489" y="17844"/>
                  </a:lnTo>
                  <a:lnTo>
                    <a:pt x="16328" y="18199"/>
                  </a:lnTo>
                  <a:lnTo>
                    <a:pt x="16295" y="18360"/>
                  </a:lnTo>
                  <a:lnTo>
                    <a:pt x="16263" y="18554"/>
                  </a:lnTo>
                  <a:lnTo>
                    <a:pt x="16263" y="18748"/>
                  </a:lnTo>
                  <a:lnTo>
                    <a:pt x="16263" y="18909"/>
                  </a:lnTo>
                  <a:lnTo>
                    <a:pt x="16360" y="19264"/>
                  </a:lnTo>
                  <a:lnTo>
                    <a:pt x="16489" y="19619"/>
                  </a:lnTo>
                  <a:lnTo>
                    <a:pt x="16715" y="19941"/>
                  </a:lnTo>
                  <a:lnTo>
                    <a:pt x="16779" y="20038"/>
                  </a:lnTo>
                  <a:lnTo>
                    <a:pt x="16199" y="20070"/>
                  </a:lnTo>
                  <a:lnTo>
                    <a:pt x="15876" y="20038"/>
                  </a:lnTo>
                  <a:lnTo>
                    <a:pt x="15521" y="20006"/>
                  </a:lnTo>
                  <a:lnTo>
                    <a:pt x="15327" y="19941"/>
                  </a:lnTo>
                  <a:lnTo>
                    <a:pt x="15102" y="19845"/>
                  </a:lnTo>
                  <a:lnTo>
                    <a:pt x="14908" y="19748"/>
                  </a:lnTo>
                  <a:lnTo>
                    <a:pt x="14811" y="19619"/>
                  </a:lnTo>
                  <a:lnTo>
                    <a:pt x="14747" y="19490"/>
                  </a:lnTo>
                  <a:lnTo>
                    <a:pt x="14714" y="19361"/>
                  </a:lnTo>
                  <a:lnTo>
                    <a:pt x="14747" y="19135"/>
                  </a:lnTo>
                  <a:lnTo>
                    <a:pt x="14779" y="19006"/>
                  </a:lnTo>
                  <a:lnTo>
                    <a:pt x="14811" y="18877"/>
                  </a:lnTo>
                  <a:lnTo>
                    <a:pt x="14940" y="18683"/>
                  </a:lnTo>
                  <a:lnTo>
                    <a:pt x="15069" y="18489"/>
                  </a:lnTo>
                  <a:lnTo>
                    <a:pt x="15134" y="18360"/>
                  </a:lnTo>
                  <a:lnTo>
                    <a:pt x="15166" y="18264"/>
                  </a:lnTo>
                  <a:lnTo>
                    <a:pt x="15198" y="18199"/>
                  </a:lnTo>
                  <a:lnTo>
                    <a:pt x="15198" y="18134"/>
                  </a:lnTo>
                  <a:lnTo>
                    <a:pt x="15134" y="18005"/>
                  </a:lnTo>
                  <a:lnTo>
                    <a:pt x="15069" y="17941"/>
                  </a:lnTo>
                  <a:lnTo>
                    <a:pt x="14908" y="17909"/>
                  </a:lnTo>
                  <a:lnTo>
                    <a:pt x="14714" y="17909"/>
                  </a:lnTo>
                  <a:lnTo>
                    <a:pt x="14650" y="17941"/>
                  </a:lnTo>
                  <a:lnTo>
                    <a:pt x="14553" y="18005"/>
                  </a:lnTo>
                  <a:lnTo>
                    <a:pt x="14424" y="18167"/>
                  </a:lnTo>
                  <a:lnTo>
                    <a:pt x="14327" y="18360"/>
                  </a:lnTo>
                  <a:lnTo>
                    <a:pt x="14263" y="18554"/>
                  </a:lnTo>
                  <a:lnTo>
                    <a:pt x="14101" y="18941"/>
                  </a:lnTo>
                  <a:lnTo>
                    <a:pt x="14004" y="19070"/>
                  </a:lnTo>
                  <a:lnTo>
                    <a:pt x="13972" y="19102"/>
                  </a:lnTo>
                  <a:lnTo>
                    <a:pt x="13940" y="19135"/>
                  </a:lnTo>
                  <a:lnTo>
                    <a:pt x="13811" y="19135"/>
                  </a:lnTo>
                  <a:lnTo>
                    <a:pt x="13714" y="19102"/>
                  </a:lnTo>
                  <a:lnTo>
                    <a:pt x="13617" y="19038"/>
                  </a:lnTo>
                  <a:lnTo>
                    <a:pt x="13456" y="18844"/>
                  </a:lnTo>
                  <a:lnTo>
                    <a:pt x="13359" y="18683"/>
                  </a:lnTo>
                  <a:lnTo>
                    <a:pt x="13295" y="18489"/>
                  </a:lnTo>
                  <a:lnTo>
                    <a:pt x="13198" y="18199"/>
                  </a:lnTo>
                  <a:lnTo>
                    <a:pt x="13166" y="17876"/>
                  </a:lnTo>
                  <a:lnTo>
                    <a:pt x="13166" y="17715"/>
                  </a:lnTo>
                  <a:lnTo>
                    <a:pt x="13166" y="17554"/>
                  </a:lnTo>
                  <a:lnTo>
                    <a:pt x="13230" y="17392"/>
                  </a:lnTo>
                  <a:lnTo>
                    <a:pt x="13295" y="17199"/>
                  </a:lnTo>
                  <a:lnTo>
                    <a:pt x="13391" y="17070"/>
                  </a:lnTo>
                  <a:lnTo>
                    <a:pt x="13488" y="16941"/>
                  </a:lnTo>
                  <a:lnTo>
                    <a:pt x="13714" y="16747"/>
                  </a:lnTo>
                  <a:lnTo>
                    <a:pt x="13875" y="16650"/>
                  </a:lnTo>
                  <a:lnTo>
                    <a:pt x="14069" y="16553"/>
                  </a:lnTo>
                  <a:lnTo>
                    <a:pt x="14456" y="16457"/>
                  </a:lnTo>
                  <a:lnTo>
                    <a:pt x="14488" y="16424"/>
                  </a:lnTo>
                  <a:lnTo>
                    <a:pt x="14521" y="16392"/>
                  </a:lnTo>
                  <a:lnTo>
                    <a:pt x="14488" y="16328"/>
                  </a:lnTo>
                  <a:lnTo>
                    <a:pt x="14424" y="16328"/>
                  </a:lnTo>
                  <a:lnTo>
                    <a:pt x="14101" y="16392"/>
                  </a:lnTo>
                  <a:lnTo>
                    <a:pt x="13811" y="16521"/>
                  </a:lnTo>
                  <a:lnTo>
                    <a:pt x="13553" y="16682"/>
                  </a:lnTo>
                  <a:lnTo>
                    <a:pt x="13359" y="16876"/>
                  </a:lnTo>
                  <a:lnTo>
                    <a:pt x="13262" y="17005"/>
                  </a:lnTo>
                  <a:lnTo>
                    <a:pt x="13166" y="17134"/>
                  </a:lnTo>
                  <a:lnTo>
                    <a:pt x="13069" y="17425"/>
                  </a:lnTo>
                  <a:lnTo>
                    <a:pt x="13004" y="17650"/>
                  </a:lnTo>
                  <a:lnTo>
                    <a:pt x="13004" y="17876"/>
                  </a:lnTo>
                  <a:lnTo>
                    <a:pt x="13036" y="18134"/>
                  </a:lnTo>
                  <a:lnTo>
                    <a:pt x="13101" y="18360"/>
                  </a:lnTo>
                  <a:lnTo>
                    <a:pt x="13166" y="18618"/>
                  </a:lnTo>
                  <a:lnTo>
                    <a:pt x="13295" y="18877"/>
                  </a:lnTo>
                  <a:lnTo>
                    <a:pt x="13424" y="19070"/>
                  </a:lnTo>
                  <a:lnTo>
                    <a:pt x="13520" y="19135"/>
                  </a:lnTo>
                  <a:lnTo>
                    <a:pt x="13617" y="19232"/>
                  </a:lnTo>
                  <a:lnTo>
                    <a:pt x="13714" y="19264"/>
                  </a:lnTo>
                  <a:lnTo>
                    <a:pt x="13843" y="19296"/>
                  </a:lnTo>
                  <a:lnTo>
                    <a:pt x="13940" y="19296"/>
                  </a:lnTo>
                  <a:lnTo>
                    <a:pt x="14037" y="19264"/>
                  </a:lnTo>
                  <a:lnTo>
                    <a:pt x="14134" y="19199"/>
                  </a:lnTo>
                  <a:lnTo>
                    <a:pt x="14198" y="19135"/>
                  </a:lnTo>
                  <a:lnTo>
                    <a:pt x="14327" y="18877"/>
                  </a:lnTo>
                  <a:lnTo>
                    <a:pt x="14424" y="18618"/>
                  </a:lnTo>
                  <a:lnTo>
                    <a:pt x="14521" y="18328"/>
                  </a:lnTo>
                  <a:lnTo>
                    <a:pt x="14650" y="18167"/>
                  </a:lnTo>
                  <a:lnTo>
                    <a:pt x="14714" y="18134"/>
                  </a:lnTo>
                  <a:lnTo>
                    <a:pt x="14747" y="18102"/>
                  </a:lnTo>
                  <a:lnTo>
                    <a:pt x="14811" y="18070"/>
                  </a:lnTo>
                  <a:lnTo>
                    <a:pt x="14876" y="18070"/>
                  </a:lnTo>
                  <a:lnTo>
                    <a:pt x="14940" y="18102"/>
                  </a:lnTo>
                  <a:lnTo>
                    <a:pt x="14972" y="18134"/>
                  </a:lnTo>
                  <a:lnTo>
                    <a:pt x="15005" y="18134"/>
                  </a:lnTo>
                  <a:lnTo>
                    <a:pt x="15005" y="18167"/>
                  </a:lnTo>
                  <a:lnTo>
                    <a:pt x="15005" y="18199"/>
                  </a:lnTo>
                  <a:lnTo>
                    <a:pt x="14972" y="18264"/>
                  </a:lnTo>
                  <a:lnTo>
                    <a:pt x="14843" y="18489"/>
                  </a:lnTo>
                  <a:lnTo>
                    <a:pt x="14682" y="18683"/>
                  </a:lnTo>
                  <a:lnTo>
                    <a:pt x="14553" y="18909"/>
                  </a:lnTo>
                  <a:lnTo>
                    <a:pt x="14488" y="19167"/>
                  </a:lnTo>
                  <a:lnTo>
                    <a:pt x="14488" y="19425"/>
                  </a:lnTo>
                  <a:lnTo>
                    <a:pt x="14553" y="19619"/>
                  </a:lnTo>
                  <a:lnTo>
                    <a:pt x="14650" y="19812"/>
                  </a:lnTo>
                  <a:lnTo>
                    <a:pt x="14811" y="19941"/>
                  </a:lnTo>
                  <a:lnTo>
                    <a:pt x="15005" y="20070"/>
                  </a:lnTo>
                  <a:lnTo>
                    <a:pt x="15198" y="20135"/>
                  </a:lnTo>
                  <a:lnTo>
                    <a:pt x="15424" y="20199"/>
                  </a:lnTo>
                  <a:lnTo>
                    <a:pt x="15682" y="20232"/>
                  </a:lnTo>
                  <a:lnTo>
                    <a:pt x="16134" y="20264"/>
                  </a:lnTo>
                  <a:lnTo>
                    <a:pt x="16618" y="20232"/>
                  </a:lnTo>
                  <a:lnTo>
                    <a:pt x="16812" y="20232"/>
                  </a:lnTo>
                  <a:lnTo>
                    <a:pt x="16844" y="20199"/>
                  </a:lnTo>
                  <a:lnTo>
                    <a:pt x="16876" y="20167"/>
                  </a:lnTo>
                  <a:lnTo>
                    <a:pt x="17263" y="20522"/>
                  </a:lnTo>
                  <a:lnTo>
                    <a:pt x="17554" y="20748"/>
                  </a:lnTo>
                  <a:lnTo>
                    <a:pt x="17909" y="20942"/>
                  </a:lnTo>
                  <a:lnTo>
                    <a:pt x="18264" y="21071"/>
                  </a:lnTo>
                  <a:lnTo>
                    <a:pt x="18619" y="21135"/>
                  </a:lnTo>
                  <a:lnTo>
                    <a:pt x="18973" y="21200"/>
                  </a:lnTo>
                  <a:lnTo>
                    <a:pt x="19361" y="21200"/>
                  </a:lnTo>
                  <a:lnTo>
                    <a:pt x="20135" y="21232"/>
                  </a:lnTo>
                  <a:lnTo>
                    <a:pt x="20490" y="21264"/>
                  </a:lnTo>
                  <a:lnTo>
                    <a:pt x="20877" y="21297"/>
                  </a:lnTo>
                  <a:lnTo>
                    <a:pt x="21168" y="21393"/>
                  </a:lnTo>
                  <a:lnTo>
                    <a:pt x="21426" y="21490"/>
                  </a:lnTo>
                  <a:lnTo>
                    <a:pt x="21619" y="21619"/>
                  </a:lnTo>
                  <a:lnTo>
                    <a:pt x="21684" y="21619"/>
                  </a:lnTo>
                  <a:lnTo>
                    <a:pt x="21748" y="21587"/>
                  </a:lnTo>
                  <a:lnTo>
                    <a:pt x="21781" y="21555"/>
                  </a:lnTo>
                  <a:lnTo>
                    <a:pt x="21877" y="21167"/>
                  </a:lnTo>
                  <a:lnTo>
                    <a:pt x="22007" y="20813"/>
                  </a:lnTo>
                  <a:lnTo>
                    <a:pt x="22297" y="20038"/>
                  </a:lnTo>
                  <a:lnTo>
                    <a:pt x="22426" y="19651"/>
                  </a:lnTo>
                  <a:lnTo>
                    <a:pt x="22523" y="19264"/>
                  </a:lnTo>
                  <a:lnTo>
                    <a:pt x="22555" y="18941"/>
                  </a:lnTo>
                  <a:lnTo>
                    <a:pt x="22587" y="19006"/>
                  </a:lnTo>
                  <a:lnTo>
                    <a:pt x="22878" y="19296"/>
                  </a:lnTo>
                  <a:lnTo>
                    <a:pt x="23200" y="19522"/>
                  </a:lnTo>
                  <a:lnTo>
                    <a:pt x="23362" y="19619"/>
                  </a:lnTo>
                  <a:lnTo>
                    <a:pt x="23523" y="19716"/>
                  </a:lnTo>
                  <a:lnTo>
                    <a:pt x="23620" y="19716"/>
                  </a:lnTo>
                  <a:lnTo>
                    <a:pt x="23684" y="19651"/>
                  </a:lnTo>
                  <a:lnTo>
                    <a:pt x="23781" y="19296"/>
                  </a:lnTo>
                  <a:lnTo>
                    <a:pt x="23846" y="18941"/>
                  </a:lnTo>
                  <a:lnTo>
                    <a:pt x="23846" y="18683"/>
                  </a:lnTo>
                  <a:lnTo>
                    <a:pt x="23781" y="18393"/>
                  </a:lnTo>
                  <a:lnTo>
                    <a:pt x="23684" y="18134"/>
                  </a:lnTo>
                  <a:lnTo>
                    <a:pt x="23555" y="17876"/>
                  </a:lnTo>
                  <a:lnTo>
                    <a:pt x="23297" y="17328"/>
                  </a:lnTo>
                  <a:lnTo>
                    <a:pt x="23233" y="17166"/>
                  </a:lnTo>
                  <a:lnTo>
                    <a:pt x="23297" y="17199"/>
                  </a:lnTo>
                  <a:lnTo>
                    <a:pt x="23523" y="17360"/>
                  </a:lnTo>
                  <a:lnTo>
                    <a:pt x="23878" y="17683"/>
                  </a:lnTo>
                  <a:lnTo>
                    <a:pt x="24039" y="17844"/>
                  </a:lnTo>
                  <a:lnTo>
                    <a:pt x="24136" y="17876"/>
                  </a:lnTo>
                  <a:lnTo>
                    <a:pt x="24233" y="17909"/>
                  </a:lnTo>
                  <a:lnTo>
                    <a:pt x="24330" y="17941"/>
                  </a:lnTo>
                  <a:lnTo>
                    <a:pt x="24426" y="17909"/>
                  </a:lnTo>
                  <a:lnTo>
                    <a:pt x="24523" y="17876"/>
                  </a:lnTo>
                  <a:lnTo>
                    <a:pt x="24556" y="17812"/>
                  </a:lnTo>
                  <a:lnTo>
                    <a:pt x="24588" y="17715"/>
                  </a:lnTo>
                  <a:lnTo>
                    <a:pt x="24620" y="17586"/>
                  </a:lnTo>
                  <a:lnTo>
                    <a:pt x="24620" y="17392"/>
                  </a:lnTo>
                  <a:lnTo>
                    <a:pt x="24588" y="17134"/>
                  </a:lnTo>
                  <a:lnTo>
                    <a:pt x="24523" y="16908"/>
                  </a:lnTo>
                  <a:lnTo>
                    <a:pt x="24459" y="16715"/>
                  </a:lnTo>
                  <a:lnTo>
                    <a:pt x="24362" y="16586"/>
                  </a:lnTo>
                  <a:lnTo>
                    <a:pt x="24265" y="16489"/>
                  </a:lnTo>
                  <a:lnTo>
                    <a:pt x="24072" y="16392"/>
                  </a:lnTo>
                  <a:lnTo>
                    <a:pt x="23684" y="16166"/>
                  </a:lnTo>
                  <a:lnTo>
                    <a:pt x="23426" y="16037"/>
                  </a:lnTo>
                  <a:lnTo>
                    <a:pt x="23265" y="15940"/>
                  </a:lnTo>
                  <a:lnTo>
                    <a:pt x="23233" y="15908"/>
                  </a:lnTo>
                  <a:lnTo>
                    <a:pt x="23297" y="15908"/>
                  </a:lnTo>
                  <a:lnTo>
                    <a:pt x="23555" y="15973"/>
                  </a:lnTo>
                  <a:lnTo>
                    <a:pt x="23813" y="16069"/>
                  </a:lnTo>
                  <a:lnTo>
                    <a:pt x="24039" y="16166"/>
                  </a:lnTo>
                  <a:lnTo>
                    <a:pt x="24201" y="16198"/>
                  </a:lnTo>
                  <a:lnTo>
                    <a:pt x="24265" y="16198"/>
                  </a:lnTo>
                  <a:lnTo>
                    <a:pt x="24297" y="16134"/>
                  </a:lnTo>
                  <a:lnTo>
                    <a:pt x="24297" y="15908"/>
                  </a:lnTo>
                  <a:lnTo>
                    <a:pt x="24297" y="15682"/>
                  </a:lnTo>
                  <a:lnTo>
                    <a:pt x="24233" y="15456"/>
                  </a:lnTo>
                  <a:lnTo>
                    <a:pt x="24168" y="15263"/>
                  </a:lnTo>
                  <a:lnTo>
                    <a:pt x="24072" y="15037"/>
                  </a:lnTo>
                  <a:lnTo>
                    <a:pt x="23942" y="14876"/>
                  </a:lnTo>
                  <a:lnTo>
                    <a:pt x="23813" y="14682"/>
                  </a:lnTo>
                  <a:lnTo>
                    <a:pt x="23652" y="14521"/>
                  </a:lnTo>
                  <a:lnTo>
                    <a:pt x="23491" y="14392"/>
                  </a:lnTo>
                  <a:lnTo>
                    <a:pt x="23297" y="14263"/>
                  </a:lnTo>
                  <a:lnTo>
                    <a:pt x="23104" y="14133"/>
                  </a:lnTo>
                  <a:lnTo>
                    <a:pt x="22910" y="14037"/>
                  </a:lnTo>
                  <a:lnTo>
                    <a:pt x="22555" y="13940"/>
                  </a:lnTo>
                  <a:lnTo>
                    <a:pt x="22200" y="13908"/>
                  </a:lnTo>
                  <a:close/>
                  <a:moveTo>
                    <a:pt x="7906" y="17328"/>
                  </a:moveTo>
                  <a:lnTo>
                    <a:pt x="8455" y="17715"/>
                  </a:lnTo>
                  <a:lnTo>
                    <a:pt x="8777" y="18005"/>
                  </a:lnTo>
                  <a:lnTo>
                    <a:pt x="9100" y="18360"/>
                  </a:lnTo>
                  <a:lnTo>
                    <a:pt x="9229" y="18586"/>
                  </a:lnTo>
                  <a:lnTo>
                    <a:pt x="9358" y="18812"/>
                  </a:lnTo>
                  <a:lnTo>
                    <a:pt x="9423" y="19038"/>
                  </a:lnTo>
                  <a:lnTo>
                    <a:pt x="9487" y="19264"/>
                  </a:lnTo>
                  <a:lnTo>
                    <a:pt x="9487" y="19619"/>
                  </a:lnTo>
                  <a:lnTo>
                    <a:pt x="9487" y="19941"/>
                  </a:lnTo>
                  <a:lnTo>
                    <a:pt x="9358" y="20458"/>
                  </a:lnTo>
                  <a:lnTo>
                    <a:pt x="9197" y="20296"/>
                  </a:lnTo>
                  <a:lnTo>
                    <a:pt x="9035" y="20135"/>
                  </a:lnTo>
                  <a:lnTo>
                    <a:pt x="8745" y="19941"/>
                  </a:lnTo>
                  <a:lnTo>
                    <a:pt x="8616" y="19877"/>
                  </a:lnTo>
                  <a:lnTo>
                    <a:pt x="8455" y="19845"/>
                  </a:lnTo>
                  <a:lnTo>
                    <a:pt x="8293" y="19812"/>
                  </a:lnTo>
                  <a:lnTo>
                    <a:pt x="8132" y="19812"/>
                  </a:lnTo>
                  <a:lnTo>
                    <a:pt x="7971" y="19877"/>
                  </a:lnTo>
                  <a:lnTo>
                    <a:pt x="7842" y="19941"/>
                  </a:lnTo>
                  <a:lnTo>
                    <a:pt x="7745" y="20006"/>
                  </a:lnTo>
                  <a:lnTo>
                    <a:pt x="7680" y="20103"/>
                  </a:lnTo>
                  <a:lnTo>
                    <a:pt x="7648" y="20199"/>
                  </a:lnTo>
                  <a:lnTo>
                    <a:pt x="7680" y="20296"/>
                  </a:lnTo>
                  <a:lnTo>
                    <a:pt x="7713" y="20425"/>
                  </a:lnTo>
                  <a:lnTo>
                    <a:pt x="7809" y="20522"/>
                  </a:lnTo>
                  <a:lnTo>
                    <a:pt x="8067" y="20748"/>
                  </a:lnTo>
                  <a:lnTo>
                    <a:pt x="8326" y="20909"/>
                  </a:lnTo>
                  <a:lnTo>
                    <a:pt x="8551" y="21071"/>
                  </a:lnTo>
                  <a:lnTo>
                    <a:pt x="8713" y="21200"/>
                  </a:lnTo>
                  <a:lnTo>
                    <a:pt x="8810" y="21329"/>
                  </a:lnTo>
                  <a:lnTo>
                    <a:pt x="8939" y="21555"/>
                  </a:lnTo>
                  <a:lnTo>
                    <a:pt x="9003" y="21748"/>
                  </a:lnTo>
                  <a:lnTo>
                    <a:pt x="9003" y="21910"/>
                  </a:lnTo>
                  <a:lnTo>
                    <a:pt x="8939" y="22071"/>
                  </a:lnTo>
                  <a:lnTo>
                    <a:pt x="8810" y="22329"/>
                  </a:lnTo>
                  <a:lnTo>
                    <a:pt x="8519" y="22619"/>
                  </a:lnTo>
                  <a:lnTo>
                    <a:pt x="8197" y="22910"/>
                  </a:lnTo>
                  <a:lnTo>
                    <a:pt x="7648" y="23329"/>
                  </a:lnTo>
                  <a:lnTo>
                    <a:pt x="7293" y="23587"/>
                  </a:lnTo>
                  <a:lnTo>
                    <a:pt x="7035" y="23813"/>
                  </a:lnTo>
                  <a:lnTo>
                    <a:pt x="6938" y="23878"/>
                  </a:lnTo>
                  <a:lnTo>
                    <a:pt x="6906" y="23910"/>
                  </a:lnTo>
                  <a:lnTo>
                    <a:pt x="6874" y="23910"/>
                  </a:lnTo>
                  <a:lnTo>
                    <a:pt x="6777" y="23878"/>
                  </a:lnTo>
                  <a:lnTo>
                    <a:pt x="6648" y="23781"/>
                  </a:lnTo>
                  <a:lnTo>
                    <a:pt x="6519" y="23684"/>
                  </a:lnTo>
                  <a:lnTo>
                    <a:pt x="6486" y="23684"/>
                  </a:lnTo>
                  <a:lnTo>
                    <a:pt x="6099" y="23362"/>
                  </a:lnTo>
                  <a:lnTo>
                    <a:pt x="5712" y="23007"/>
                  </a:lnTo>
                  <a:lnTo>
                    <a:pt x="5357" y="22652"/>
                  </a:lnTo>
                  <a:lnTo>
                    <a:pt x="5034" y="22232"/>
                  </a:lnTo>
                  <a:lnTo>
                    <a:pt x="4873" y="22006"/>
                  </a:lnTo>
                  <a:lnTo>
                    <a:pt x="4744" y="21845"/>
                  </a:lnTo>
                  <a:lnTo>
                    <a:pt x="4583" y="21522"/>
                  </a:lnTo>
                  <a:lnTo>
                    <a:pt x="4454" y="21135"/>
                  </a:lnTo>
                  <a:lnTo>
                    <a:pt x="4357" y="20716"/>
                  </a:lnTo>
                  <a:lnTo>
                    <a:pt x="4325" y="20232"/>
                  </a:lnTo>
                  <a:lnTo>
                    <a:pt x="4357" y="19716"/>
                  </a:lnTo>
                  <a:lnTo>
                    <a:pt x="4454" y="19328"/>
                  </a:lnTo>
                  <a:lnTo>
                    <a:pt x="4583" y="18941"/>
                  </a:lnTo>
                  <a:lnTo>
                    <a:pt x="4712" y="18683"/>
                  </a:lnTo>
                  <a:lnTo>
                    <a:pt x="4841" y="18457"/>
                  </a:lnTo>
                  <a:lnTo>
                    <a:pt x="5002" y="18264"/>
                  </a:lnTo>
                  <a:lnTo>
                    <a:pt x="5196" y="18102"/>
                  </a:lnTo>
                  <a:lnTo>
                    <a:pt x="5357" y="18005"/>
                  </a:lnTo>
                  <a:lnTo>
                    <a:pt x="5551" y="17909"/>
                  </a:lnTo>
                  <a:lnTo>
                    <a:pt x="5583" y="17876"/>
                  </a:lnTo>
                  <a:lnTo>
                    <a:pt x="5648" y="17844"/>
                  </a:lnTo>
                  <a:lnTo>
                    <a:pt x="5938" y="18005"/>
                  </a:lnTo>
                  <a:lnTo>
                    <a:pt x="6132" y="18038"/>
                  </a:lnTo>
                  <a:lnTo>
                    <a:pt x="6293" y="18070"/>
                  </a:lnTo>
                  <a:lnTo>
                    <a:pt x="6486" y="18102"/>
                  </a:lnTo>
                  <a:lnTo>
                    <a:pt x="6615" y="18070"/>
                  </a:lnTo>
                  <a:lnTo>
                    <a:pt x="6325" y="19232"/>
                  </a:lnTo>
                  <a:lnTo>
                    <a:pt x="6293" y="19232"/>
                  </a:lnTo>
                  <a:lnTo>
                    <a:pt x="6196" y="19296"/>
                  </a:lnTo>
                  <a:lnTo>
                    <a:pt x="6099" y="19361"/>
                  </a:lnTo>
                  <a:lnTo>
                    <a:pt x="5938" y="19490"/>
                  </a:lnTo>
                  <a:lnTo>
                    <a:pt x="5615" y="19845"/>
                  </a:lnTo>
                  <a:lnTo>
                    <a:pt x="5325" y="20199"/>
                  </a:lnTo>
                  <a:lnTo>
                    <a:pt x="5228" y="20393"/>
                  </a:lnTo>
                  <a:lnTo>
                    <a:pt x="5131" y="20619"/>
                  </a:lnTo>
                  <a:lnTo>
                    <a:pt x="5131" y="20651"/>
                  </a:lnTo>
                  <a:lnTo>
                    <a:pt x="5196" y="20651"/>
                  </a:lnTo>
                  <a:lnTo>
                    <a:pt x="5260" y="20490"/>
                  </a:lnTo>
                  <a:lnTo>
                    <a:pt x="5325" y="20361"/>
                  </a:lnTo>
                  <a:lnTo>
                    <a:pt x="5518" y="20103"/>
                  </a:lnTo>
                  <a:lnTo>
                    <a:pt x="5809" y="19780"/>
                  </a:lnTo>
                  <a:lnTo>
                    <a:pt x="6099" y="19522"/>
                  </a:lnTo>
                  <a:lnTo>
                    <a:pt x="6293" y="19361"/>
                  </a:lnTo>
                  <a:lnTo>
                    <a:pt x="6261" y="19554"/>
                  </a:lnTo>
                  <a:lnTo>
                    <a:pt x="6228" y="19941"/>
                  </a:lnTo>
                  <a:lnTo>
                    <a:pt x="6196" y="20361"/>
                  </a:lnTo>
                  <a:lnTo>
                    <a:pt x="6261" y="20845"/>
                  </a:lnTo>
                  <a:lnTo>
                    <a:pt x="6196" y="20877"/>
                  </a:lnTo>
                  <a:lnTo>
                    <a:pt x="6035" y="21103"/>
                  </a:lnTo>
                  <a:lnTo>
                    <a:pt x="5873" y="21329"/>
                  </a:lnTo>
                  <a:lnTo>
                    <a:pt x="5744" y="21587"/>
                  </a:lnTo>
                  <a:lnTo>
                    <a:pt x="5615" y="21877"/>
                  </a:lnTo>
                  <a:lnTo>
                    <a:pt x="5648" y="21910"/>
                  </a:lnTo>
                  <a:lnTo>
                    <a:pt x="5680" y="21942"/>
                  </a:lnTo>
                  <a:lnTo>
                    <a:pt x="5744" y="21942"/>
                  </a:lnTo>
                  <a:lnTo>
                    <a:pt x="5777" y="21910"/>
                  </a:lnTo>
                  <a:lnTo>
                    <a:pt x="5809" y="21748"/>
                  </a:lnTo>
                  <a:lnTo>
                    <a:pt x="5970" y="21458"/>
                  </a:lnTo>
                  <a:lnTo>
                    <a:pt x="6164" y="21167"/>
                  </a:lnTo>
                  <a:lnTo>
                    <a:pt x="6293" y="21038"/>
                  </a:lnTo>
                  <a:lnTo>
                    <a:pt x="6325" y="21167"/>
                  </a:lnTo>
                  <a:lnTo>
                    <a:pt x="6422" y="21619"/>
                  </a:lnTo>
                  <a:lnTo>
                    <a:pt x="6551" y="22039"/>
                  </a:lnTo>
                  <a:lnTo>
                    <a:pt x="6648" y="22458"/>
                  </a:lnTo>
                  <a:lnTo>
                    <a:pt x="6777" y="22878"/>
                  </a:lnTo>
                  <a:lnTo>
                    <a:pt x="6809" y="22942"/>
                  </a:lnTo>
                  <a:lnTo>
                    <a:pt x="6874" y="22942"/>
                  </a:lnTo>
                  <a:lnTo>
                    <a:pt x="6906" y="22910"/>
                  </a:lnTo>
                  <a:lnTo>
                    <a:pt x="6906" y="22845"/>
                  </a:lnTo>
                  <a:lnTo>
                    <a:pt x="6809" y="22329"/>
                  </a:lnTo>
                  <a:lnTo>
                    <a:pt x="6648" y="21781"/>
                  </a:lnTo>
                  <a:lnTo>
                    <a:pt x="6519" y="21264"/>
                  </a:lnTo>
                  <a:lnTo>
                    <a:pt x="6454" y="20716"/>
                  </a:lnTo>
                  <a:lnTo>
                    <a:pt x="6422" y="20651"/>
                  </a:lnTo>
                  <a:lnTo>
                    <a:pt x="6422" y="20651"/>
                  </a:lnTo>
                  <a:lnTo>
                    <a:pt x="6680" y="20780"/>
                  </a:lnTo>
                  <a:lnTo>
                    <a:pt x="7035" y="21006"/>
                  </a:lnTo>
                  <a:lnTo>
                    <a:pt x="7164" y="21103"/>
                  </a:lnTo>
                  <a:lnTo>
                    <a:pt x="7293" y="21264"/>
                  </a:lnTo>
                  <a:lnTo>
                    <a:pt x="7325" y="21297"/>
                  </a:lnTo>
                  <a:lnTo>
                    <a:pt x="7390" y="21264"/>
                  </a:lnTo>
                  <a:lnTo>
                    <a:pt x="7422" y="21232"/>
                  </a:lnTo>
                  <a:lnTo>
                    <a:pt x="7422" y="21167"/>
                  </a:lnTo>
                  <a:lnTo>
                    <a:pt x="7325" y="21038"/>
                  </a:lnTo>
                  <a:lnTo>
                    <a:pt x="7196" y="20909"/>
                  </a:lnTo>
                  <a:lnTo>
                    <a:pt x="6938" y="20748"/>
                  </a:lnTo>
                  <a:lnTo>
                    <a:pt x="6680" y="20587"/>
                  </a:lnTo>
                  <a:lnTo>
                    <a:pt x="6422" y="20458"/>
                  </a:lnTo>
                  <a:lnTo>
                    <a:pt x="6390" y="20232"/>
                  </a:lnTo>
                  <a:lnTo>
                    <a:pt x="6422" y="19748"/>
                  </a:lnTo>
                  <a:lnTo>
                    <a:pt x="6519" y="19199"/>
                  </a:lnTo>
                  <a:lnTo>
                    <a:pt x="6648" y="18683"/>
                  </a:lnTo>
                  <a:lnTo>
                    <a:pt x="6680" y="18683"/>
                  </a:lnTo>
                  <a:lnTo>
                    <a:pt x="6906" y="18715"/>
                  </a:lnTo>
                  <a:lnTo>
                    <a:pt x="7099" y="18748"/>
                  </a:lnTo>
                  <a:lnTo>
                    <a:pt x="7293" y="18812"/>
                  </a:lnTo>
                  <a:lnTo>
                    <a:pt x="7358" y="18844"/>
                  </a:lnTo>
                  <a:lnTo>
                    <a:pt x="7454" y="18844"/>
                  </a:lnTo>
                  <a:lnTo>
                    <a:pt x="7519" y="18812"/>
                  </a:lnTo>
                  <a:lnTo>
                    <a:pt x="7519" y="18748"/>
                  </a:lnTo>
                  <a:lnTo>
                    <a:pt x="7454" y="18683"/>
                  </a:lnTo>
                  <a:lnTo>
                    <a:pt x="7293" y="18586"/>
                  </a:lnTo>
                  <a:lnTo>
                    <a:pt x="7099" y="18522"/>
                  </a:lnTo>
                  <a:lnTo>
                    <a:pt x="6745" y="18489"/>
                  </a:lnTo>
                  <a:lnTo>
                    <a:pt x="6680" y="18489"/>
                  </a:lnTo>
                  <a:lnTo>
                    <a:pt x="6809" y="18038"/>
                  </a:lnTo>
                  <a:lnTo>
                    <a:pt x="7132" y="17876"/>
                  </a:lnTo>
                  <a:lnTo>
                    <a:pt x="7487" y="17618"/>
                  </a:lnTo>
                  <a:lnTo>
                    <a:pt x="7842" y="17360"/>
                  </a:lnTo>
                  <a:lnTo>
                    <a:pt x="7906" y="17328"/>
                  </a:lnTo>
                  <a:close/>
                  <a:moveTo>
                    <a:pt x="7874" y="13682"/>
                  </a:moveTo>
                  <a:lnTo>
                    <a:pt x="7648" y="13779"/>
                  </a:lnTo>
                  <a:lnTo>
                    <a:pt x="7454" y="13908"/>
                  </a:lnTo>
                  <a:lnTo>
                    <a:pt x="7229" y="14037"/>
                  </a:lnTo>
                  <a:lnTo>
                    <a:pt x="7035" y="14230"/>
                  </a:lnTo>
                  <a:lnTo>
                    <a:pt x="6906" y="14101"/>
                  </a:lnTo>
                  <a:lnTo>
                    <a:pt x="6745" y="13908"/>
                  </a:lnTo>
                  <a:lnTo>
                    <a:pt x="6551" y="13811"/>
                  </a:lnTo>
                  <a:lnTo>
                    <a:pt x="6357" y="13779"/>
                  </a:lnTo>
                  <a:lnTo>
                    <a:pt x="6164" y="13779"/>
                  </a:lnTo>
                  <a:lnTo>
                    <a:pt x="6002" y="13811"/>
                  </a:lnTo>
                  <a:lnTo>
                    <a:pt x="5809" y="13908"/>
                  </a:lnTo>
                  <a:lnTo>
                    <a:pt x="5615" y="14037"/>
                  </a:lnTo>
                  <a:lnTo>
                    <a:pt x="5454" y="14166"/>
                  </a:lnTo>
                  <a:lnTo>
                    <a:pt x="5325" y="14327"/>
                  </a:lnTo>
                  <a:lnTo>
                    <a:pt x="5067" y="14682"/>
                  </a:lnTo>
                  <a:lnTo>
                    <a:pt x="4873" y="15005"/>
                  </a:lnTo>
                  <a:lnTo>
                    <a:pt x="4712" y="15360"/>
                  </a:lnTo>
                  <a:lnTo>
                    <a:pt x="4647" y="15682"/>
                  </a:lnTo>
                  <a:lnTo>
                    <a:pt x="4615" y="16037"/>
                  </a:lnTo>
                  <a:lnTo>
                    <a:pt x="4680" y="16392"/>
                  </a:lnTo>
                  <a:lnTo>
                    <a:pt x="4744" y="16715"/>
                  </a:lnTo>
                  <a:lnTo>
                    <a:pt x="4905" y="17037"/>
                  </a:lnTo>
                  <a:lnTo>
                    <a:pt x="5099" y="17360"/>
                  </a:lnTo>
                  <a:lnTo>
                    <a:pt x="5325" y="17618"/>
                  </a:lnTo>
                  <a:lnTo>
                    <a:pt x="5454" y="17747"/>
                  </a:lnTo>
                  <a:lnTo>
                    <a:pt x="5260" y="17844"/>
                  </a:lnTo>
                  <a:lnTo>
                    <a:pt x="5099" y="17973"/>
                  </a:lnTo>
                  <a:lnTo>
                    <a:pt x="4873" y="18134"/>
                  </a:lnTo>
                  <a:lnTo>
                    <a:pt x="4712" y="18328"/>
                  </a:lnTo>
                  <a:lnTo>
                    <a:pt x="4550" y="18554"/>
                  </a:lnTo>
                  <a:lnTo>
                    <a:pt x="4454" y="18780"/>
                  </a:lnTo>
                  <a:lnTo>
                    <a:pt x="4357" y="19038"/>
                  </a:lnTo>
                  <a:lnTo>
                    <a:pt x="4260" y="19264"/>
                  </a:lnTo>
                  <a:lnTo>
                    <a:pt x="4196" y="19554"/>
                  </a:lnTo>
                  <a:lnTo>
                    <a:pt x="4163" y="19812"/>
                  </a:lnTo>
                  <a:lnTo>
                    <a:pt x="4163" y="20361"/>
                  </a:lnTo>
                  <a:lnTo>
                    <a:pt x="4228" y="20877"/>
                  </a:lnTo>
                  <a:lnTo>
                    <a:pt x="4260" y="21135"/>
                  </a:lnTo>
                  <a:lnTo>
                    <a:pt x="4357" y="21393"/>
                  </a:lnTo>
                  <a:lnTo>
                    <a:pt x="4421" y="21619"/>
                  </a:lnTo>
                  <a:lnTo>
                    <a:pt x="4550" y="21845"/>
                  </a:lnTo>
                  <a:lnTo>
                    <a:pt x="4680" y="22039"/>
                  </a:lnTo>
                  <a:lnTo>
                    <a:pt x="4905" y="22361"/>
                  </a:lnTo>
                  <a:lnTo>
                    <a:pt x="5164" y="22684"/>
                  </a:lnTo>
                  <a:lnTo>
                    <a:pt x="5422" y="22942"/>
                  </a:lnTo>
                  <a:lnTo>
                    <a:pt x="6002" y="23491"/>
                  </a:lnTo>
                  <a:lnTo>
                    <a:pt x="6228" y="23684"/>
                  </a:lnTo>
                  <a:lnTo>
                    <a:pt x="6519" y="23910"/>
                  </a:lnTo>
                  <a:lnTo>
                    <a:pt x="6745" y="24039"/>
                  </a:lnTo>
                  <a:lnTo>
                    <a:pt x="6809" y="24039"/>
                  </a:lnTo>
                  <a:lnTo>
                    <a:pt x="6906" y="24071"/>
                  </a:lnTo>
                  <a:lnTo>
                    <a:pt x="7003" y="24039"/>
                  </a:lnTo>
                  <a:lnTo>
                    <a:pt x="7067" y="24007"/>
                  </a:lnTo>
                  <a:lnTo>
                    <a:pt x="7229" y="23878"/>
                  </a:lnTo>
                  <a:lnTo>
                    <a:pt x="7422" y="23717"/>
                  </a:lnTo>
                  <a:lnTo>
                    <a:pt x="7680" y="23491"/>
                  </a:lnTo>
                  <a:lnTo>
                    <a:pt x="8164" y="23136"/>
                  </a:lnTo>
                  <a:lnTo>
                    <a:pt x="8616" y="22749"/>
                  </a:lnTo>
                  <a:lnTo>
                    <a:pt x="8842" y="22555"/>
                  </a:lnTo>
                  <a:lnTo>
                    <a:pt x="9003" y="22329"/>
                  </a:lnTo>
                  <a:lnTo>
                    <a:pt x="9132" y="22103"/>
                  </a:lnTo>
                  <a:lnTo>
                    <a:pt x="9165" y="21845"/>
                  </a:lnTo>
                  <a:lnTo>
                    <a:pt x="9165" y="21619"/>
                  </a:lnTo>
                  <a:lnTo>
                    <a:pt x="9068" y="21426"/>
                  </a:lnTo>
                  <a:lnTo>
                    <a:pt x="8906" y="21200"/>
                  </a:lnTo>
                  <a:lnTo>
                    <a:pt x="8713" y="20974"/>
                  </a:lnTo>
                  <a:lnTo>
                    <a:pt x="8390" y="20780"/>
                  </a:lnTo>
                  <a:lnTo>
                    <a:pt x="8067" y="20554"/>
                  </a:lnTo>
                  <a:lnTo>
                    <a:pt x="7874" y="20361"/>
                  </a:lnTo>
                  <a:lnTo>
                    <a:pt x="7842" y="20296"/>
                  </a:lnTo>
                  <a:lnTo>
                    <a:pt x="7809" y="20264"/>
                  </a:lnTo>
                  <a:lnTo>
                    <a:pt x="7809" y="20232"/>
                  </a:lnTo>
                  <a:lnTo>
                    <a:pt x="7842" y="20199"/>
                  </a:lnTo>
                  <a:lnTo>
                    <a:pt x="7842" y="20167"/>
                  </a:lnTo>
                  <a:lnTo>
                    <a:pt x="7906" y="20103"/>
                  </a:lnTo>
                  <a:lnTo>
                    <a:pt x="8067" y="20006"/>
                  </a:lnTo>
                  <a:lnTo>
                    <a:pt x="8197" y="19974"/>
                  </a:lnTo>
                  <a:lnTo>
                    <a:pt x="8358" y="19974"/>
                  </a:lnTo>
                  <a:lnTo>
                    <a:pt x="8584" y="20038"/>
                  </a:lnTo>
                  <a:lnTo>
                    <a:pt x="8745" y="20135"/>
                  </a:lnTo>
                  <a:lnTo>
                    <a:pt x="8906" y="20232"/>
                  </a:lnTo>
                  <a:lnTo>
                    <a:pt x="9100" y="20393"/>
                  </a:lnTo>
                  <a:lnTo>
                    <a:pt x="9261" y="20587"/>
                  </a:lnTo>
                  <a:lnTo>
                    <a:pt x="9326" y="20683"/>
                  </a:lnTo>
                  <a:lnTo>
                    <a:pt x="9358" y="20716"/>
                  </a:lnTo>
                  <a:lnTo>
                    <a:pt x="9455" y="20716"/>
                  </a:lnTo>
                  <a:lnTo>
                    <a:pt x="9455" y="20651"/>
                  </a:lnTo>
                  <a:lnTo>
                    <a:pt x="9552" y="20361"/>
                  </a:lnTo>
                  <a:lnTo>
                    <a:pt x="9616" y="20038"/>
                  </a:lnTo>
                  <a:lnTo>
                    <a:pt x="9681" y="19683"/>
                  </a:lnTo>
                  <a:lnTo>
                    <a:pt x="9649" y="19361"/>
                  </a:lnTo>
                  <a:lnTo>
                    <a:pt x="9616" y="19102"/>
                  </a:lnTo>
                  <a:lnTo>
                    <a:pt x="9552" y="18844"/>
                  </a:lnTo>
                  <a:lnTo>
                    <a:pt x="9455" y="18586"/>
                  </a:lnTo>
                  <a:lnTo>
                    <a:pt x="9326" y="18360"/>
                  </a:lnTo>
                  <a:lnTo>
                    <a:pt x="9068" y="18005"/>
                  </a:lnTo>
                  <a:lnTo>
                    <a:pt x="8777" y="17715"/>
                  </a:lnTo>
                  <a:lnTo>
                    <a:pt x="8455" y="17457"/>
                  </a:lnTo>
                  <a:lnTo>
                    <a:pt x="8100" y="17231"/>
                  </a:lnTo>
                  <a:lnTo>
                    <a:pt x="8197" y="17166"/>
                  </a:lnTo>
                  <a:lnTo>
                    <a:pt x="8551" y="16973"/>
                  </a:lnTo>
                  <a:lnTo>
                    <a:pt x="8874" y="16747"/>
                  </a:lnTo>
                  <a:lnTo>
                    <a:pt x="9003" y="16586"/>
                  </a:lnTo>
                  <a:lnTo>
                    <a:pt x="9100" y="16424"/>
                  </a:lnTo>
                  <a:lnTo>
                    <a:pt x="9197" y="16231"/>
                  </a:lnTo>
                  <a:lnTo>
                    <a:pt x="9294" y="16037"/>
                  </a:lnTo>
                  <a:lnTo>
                    <a:pt x="9326" y="15844"/>
                  </a:lnTo>
                  <a:lnTo>
                    <a:pt x="9326" y="15618"/>
                  </a:lnTo>
                  <a:lnTo>
                    <a:pt x="9326" y="15392"/>
                  </a:lnTo>
                  <a:lnTo>
                    <a:pt x="9326" y="15166"/>
                  </a:lnTo>
                  <a:lnTo>
                    <a:pt x="9294" y="14940"/>
                  </a:lnTo>
                  <a:lnTo>
                    <a:pt x="9229" y="14714"/>
                  </a:lnTo>
                  <a:lnTo>
                    <a:pt x="9165" y="14521"/>
                  </a:lnTo>
                  <a:lnTo>
                    <a:pt x="9068" y="14359"/>
                  </a:lnTo>
                  <a:lnTo>
                    <a:pt x="8906" y="14166"/>
                  </a:lnTo>
                  <a:lnTo>
                    <a:pt x="8745" y="13972"/>
                  </a:lnTo>
                  <a:lnTo>
                    <a:pt x="8551" y="13811"/>
                  </a:lnTo>
                  <a:lnTo>
                    <a:pt x="8326" y="13714"/>
                  </a:lnTo>
                  <a:lnTo>
                    <a:pt x="8100" y="13682"/>
                  </a:lnTo>
                  <a:close/>
                  <a:moveTo>
                    <a:pt x="11004" y="23039"/>
                  </a:moveTo>
                  <a:lnTo>
                    <a:pt x="11230" y="23136"/>
                  </a:lnTo>
                  <a:lnTo>
                    <a:pt x="11359" y="23200"/>
                  </a:lnTo>
                  <a:lnTo>
                    <a:pt x="11455" y="23329"/>
                  </a:lnTo>
                  <a:lnTo>
                    <a:pt x="11520" y="23458"/>
                  </a:lnTo>
                  <a:lnTo>
                    <a:pt x="11552" y="23620"/>
                  </a:lnTo>
                  <a:lnTo>
                    <a:pt x="11552" y="23878"/>
                  </a:lnTo>
                  <a:lnTo>
                    <a:pt x="11520" y="23910"/>
                  </a:lnTo>
                  <a:lnTo>
                    <a:pt x="11455" y="23846"/>
                  </a:lnTo>
                  <a:lnTo>
                    <a:pt x="11230" y="23749"/>
                  </a:lnTo>
                  <a:lnTo>
                    <a:pt x="11004" y="23717"/>
                  </a:lnTo>
                  <a:lnTo>
                    <a:pt x="10746" y="23749"/>
                  </a:lnTo>
                  <a:lnTo>
                    <a:pt x="10487" y="23813"/>
                  </a:lnTo>
                  <a:lnTo>
                    <a:pt x="10262" y="23942"/>
                  </a:lnTo>
                  <a:lnTo>
                    <a:pt x="10036" y="24039"/>
                  </a:lnTo>
                  <a:lnTo>
                    <a:pt x="9810" y="24168"/>
                  </a:lnTo>
                  <a:lnTo>
                    <a:pt x="9584" y="24362"/>
                  </a:lnTo>
                  <a:lnTo>
                    <a:pt x="9358" y="24555"/>
                  </a:lnTo>
                  <a:lnTo>
                    <a:pt x="9165" y="24781"/>
                  </a:lnTo>
                  <a:lnTo>
                    <a:pt x="9068" y="25007"/>
                  </a:lnTo>
                  <a:lnTo>
                    <a:pt x="8971" y="25233"/>
                  </a:lnTo>
                  <a:lnTo>
                    <a:pt x="8906" y="25136"/>
                  </a:lnTo>
                  <a:lnTo>
                    <a:pt x="8777" y="24943"/>
                  </a:lnTo>
                  <a:lnTo>
                    <a:pt x="8745" y="24620"/>
                  </a:lnTo>
                  <a:lnTo>
                    <a:pt x="8745" y="24330"/>
                  </a:lnTo>
                  <a:lnTo>
                    <a:pt x="8842" y="24071"/>
                  </a:lnTo>
                  <a:lnTo>
                    <a:pt x="8939" y="23942"/>
                  </a:lnTo>
                  <a:lnTo>
                    <a:pt x="9003" y="23846"/>
                  </a:lnTo>
                  <a:lnTo>
                    <a:pt x="9100" y="23813"/>
                  </a:lnTo>
                  <a:lnTo>
                    <a:pt x="9229" y="23781"/>
                  </a:lnTo>
                  <a:lnTo>
                    <a:pt x="9358" y="23781"/>
                  </a:lnTo>
                  <a:lnTo>
                    <a:pt x="9519" y="23846"/>
                  </a:lnTo>
                  <a:lnTo>
                    <a:pt x="9584" y="23846"/>
                  </a:lnTo>
                  <a:lnTo>
                    <a:pt x="9649" y="23781"/>
                  </a:lnTo>
                  <a:lnTo>
                    <a:pt x="9649" y="23749"/>
                  </a:lnTo>
                  <a:lnTo>
                    <a:pt x="9713" y="23749"/>
                  </a:lnTo>
                  <a:lnTo>
                    <a:pt x="9745" y="23684"/>
                  </a:lnTo>
                  <a:lnTo>
                    <a:pt x="9778" y="23555"/>
                  </a:lnTo>
                  <a:lnTo>
                    <a:pt x="9907" y="23394"/>
                  </a:lnTo>
                  <a:lnTo>
                    <a:pt x="10068" y="23233"/>
                  </a:lnTo>
                  <a:lnTo>
                    <a:pt x="10358" y="23103"/>
                  </a:lnTo>
                  <a:lnTo>
                    <a:pt x="10520" y="23039"/>
                  </a:lnTo>
                  <a:close/>
                  <a:moveTo>
                    <a:pt x="12230" y="25007"/>
                  </a:moveTo>
                  <a:lnTo>
                    <a:pt x="12165" y="25039"/>
                  </a:lnTo>
                  <a:lnTo>
                    <a:pt x="12165" y="25104"/>
                  </a:lnTo>
                  <a:lnTo>
                    <a:pt x="12198" y="25136"/>
                  </a:lnTo>
                  <a:lnTo>
                    <a:pt x="12262" y="25168"/>
                  </a:lnTo>
                  <a:lnTo>
                    <a:pt x="12520" y="25168"/>
                  </a:lnTo>
                  <a:lnTo>
                    <a:pt x="12778" y="25265"/>
                  </a:lnTo>
                  <a:lnTo>
                    <a:pt x="12972" y="25394"/>
                  </a:lnTo>
                  <a:lnTo>
                    <a:pt x="13036" y="25394"/>
                  </a:lnTo>
                  <a:lnTo>
                    <a:pt x="13069" y="25362"/>
                  </a:lnTo>
                  <a:lnTo>
                    <a:pt x="13101" y="25298"/>
                  </a:lnTo>
                  <a:lnTo>
                    <a:pt x="13069" y="25265"/>
                  </a:lnTo>
                  <a:lnTo>
                    <a:pt x="12875" y="25136"/>
                  </a:lnTo>
                  <a:lnTo>
                    <a:pt x="12682" y="25072"/>
                  </a:lnTo>
                  <a:lnTo>
                    <a:pt x="12520" y="25007"/>
                  </a:lnTo>
                  <a:close/>
                  <a:moveTo>
                    <a:pt x="11294" y="24975"/>
                  </a:moveTo>
                  <a:lnTo>
                    <a:pt x="11004" y="25072"/>
                  </a:lnTo>
                  <a:lnTo>
                    <a:pt x="10746" y="25201"/>
                  </a:lnTo>
                  <a:lnTo>
                    <a:pt x="10487" y="25394"/>
                  </a:lnTo>
                  <a:lnTo>
                    <a:pt x="10262" y="25620"/>
                  </a:lnTo>
                  <a:lnTo>
                    <a:pt x="10262" y="25685"/>
                  </a:lnTo>
                  <a:lnTo>
                    <a:pt x="10294" y="25749"/>
                  </a:lnTo>
                  <a:lnTo>
                    <a:pt x="10358" y="25749"/>
                  </a:lnTo>
                  <a:lnTo>
                    <a:pt x="10423" y="25717"/>
                  </a:lnTo>
                  <a:lnTo>
                    <a:pt x="10584" y="25556"/>
                  </a:lnTo>
                  <a:lnTo>
                    <a:pt x="10713" y="25459"/>
                  </a:lnTo>
                  <a:lnTo>
                    <a:pt x="10971" y="25298"/>
                  </a:lnTo>
                  <a:lnTo>
                    <a:pt x="11230" y="25201"/>
                  </a:lnTo>
                  <a:lnTo>
                    <a:pt x="11326" y="25168"/>
                  </a:lnTo>
                  <a:lnTo>
                    <a:pt x="11391" y="25136"/>
                  </a:lnTo>
                  <a:lnTo>
                    <a:pt x="11423" y="25039"/>
                  </a:lnTo>
                  <a:lnTo>
                    <a:pt x="11391" y="25007"/>
                  </a:lnTo>
                  <a:lnTo>
                    <a:pt x="11326" y="24975"/>
                  </a:lnTo>
                  <a:close/>
                  <a:moveTo>
                    <a:pt x="12294" y="25620"/>
                  </a:moveTo>
                  <a:lnTo>
                    <a:pt x="12262" y="25652"/>
                  </a:lnTo>
                  <a:lnTo>
                    <a:pt x="12230" y="25685"/>
                  </a:lnTo>
                  <a:lnTo>
                    <a:pt x="12262" y="25749"/>
                  </a:lnTo>
                  <a:lnTo>
                    <a:pt x="12294" y="25749"/>
                  </a:lnTo>
                  <a:lnTo>
                    <a:pt x="12359" y="25782"/>
                  </a:lnTo>
                  <a:lnTo>
                    <a:pt x="12520" y="25846"/>
                  </a:lnTo>
                  <a:lnTo>
                    <a:pt x="12714" y="25943"/>
                  </a:lnTo>
                  <a:lnTo>
                    <a:pt x="12778" y="25975"/>
                  </a:lnTo>
                  <a:lnTo>
                    <a:pt x="12811" y="25943"/>
                  </a:lnTo>
                  <a:lnTo>
                    <a:pt x="12843" y="25878"/>
                  </a:lnTo>
                  <a:lnTo>
                    <a:pt x="12811" y="25814"/>
                  </a:lnTo>
                  <a:lnTo>
                    <a:pt x="12682" y="25749"/>
                  </a:lnTo>
                  <a:lnTo>
                    <a:pt x="12585" y="25685"/>
                  </a:lnTo>
                  <a:lnTo>
                    <a:pt x="12294" y="25620"/>
                  </a:lnTo>
                  <a:close/>
                  <a:moveTo>
                    <a:pt x="11455" y="25749"/>
                  </a:moveTo>
                  <a:lnTo>
                    <a:pt x="11262" y="25878"/>
                  </a:lnTo>
                  <a:lnTo>
                    <a:pt x="11036" y="26007"/>
                  </a:lnTo>
                  <a:lnTo>
                    <a:pt x="10842" y="26201"/>
                  </a:lnTo>
                  <a:lnTo>
                    <a:pt x="10681" y="26395"/>
                  </a:lnTo>
                  <a:lnTo>
                    <a:pt x="10681" y="26427"/>
                  </a:lnTo>
                  <a:lnTo>
                    <a:pt x="10713" y="26459"/>
                  </a:lnTo>
                  <a:lnTo>
                    <a:pt x="10746" y="26491"/>
                  </a:lnTo>
                  <a:lnTo>
                    <a:pt x="10778" y="26459"/>
                  </a:lnTo>
                  <a:lnTo>
                    <a:pt x="10875" y="26298"/>
                  </a:lnTo>
                  <a:lnTo>
                    <a:pt x="11036" y="26169"/>
                  </a:lnTo>
                  <a:lnTo>
                    <a:pt x="11165" y="26072"/>
                  </a:lnTo>
                  <a:lnTo>
                    <a:pt x="11520" y="25878"/>
                  </a:lnTo>
                  <a:lnTo>
                    <a:pt x="11552" y="25846"/>
                  </a:lnTo>
                  <a:lnTo>
                    <a:pt x="11552" y="25782"/>
                  </a:lnTo>
                  <a:lnTo>
                    <a:pt x="11488" y="25749"/>
                  </a:lnTo>
                  <a:close/>
                  <a:moveTo>
                    <a:pt x="10939" y="23910"/>
                  </a:moveTo>
                  <a:lnTo>
                    <a:pt x="11133" y="23942"/>
                  </a:lnTo>
                  <a:lnTo>
                    <a:pt x="11294" y="23975"/>
                  </a:lnTo>
                  <a:lnTo>
                    <a:pt x="11391" y="24071"/>
                  </a:lnTo>
                  <a:lnTo>
                    <a:pt x="11520" y="24200"/>
                  </a:lnTo>
                  <a:lnTo>
                    <a:pt x="11617" y="24362"/>
                  </a:lnTo>
                  <a:lnTo>
                    <a:pt x="11617" y="24394"/>
                  </a:lnTo>
                  <a:lnTo>
                    <a:pt x="11617" y="24459"/>
                  </a:lnTo>
                  <a:lnTo>
                    <a:pt x="11681" y="24491"/>
                  </a:lnTo>
                  <a:lnTo>
                    <a:pt x="11746" y="24491"/>
                  </a:lnTo>
                  <a:lnTo>
                    <a:pt x="12101" y="24265"/>
                  </a:lnTo>
                  <a:lnTo>
                    <a:pt x="12488" y="24104"/>
                  </a:lnTo>
                  <a:lnTo>
                    <a:pt x="12746" y="24039"/>
                  </a:lnTo>
                  <a:lnTo>
                    <a:pt x="12972" y="24007"/>
                  </a:lnTo>
                  <a:lnTo>
                    <a:pt x="13295" y="24007"/>
                  </a:lnTo>
                  <a:lnTo>
                    <a:pt x="13456" y="24071"/>
                  </a:lnTo>
                  <a:lnTo>
                    <a:pt x="13617" y="24136"/>
                  </a:lnTo>
                  <a:lnTo>
                    <a:pt x="13746" y="24200"/>
                  </a:lnTo>
                  <a:lnTo>
                    <a:pt x="13908" y="24330"/>
                  </a:lnTo>
                  <a:lnTo>
                    <a:pt x="14069" y="24523"/>
                  </a:lnTo>
                  <a:lnTo>
                    <a:pt x="14198" y="24749"/>
                  </a:lnTo>
                  <a:lnTo>
                    <a:pt x="14230" y="24910"/>
                  </a:lnTo>
                  <a:lnTo>
                    <a:pt x="14263" y="25072"/>
                  </a:lnTo>
                  <a:lnTo>
                    <a:pt x="14263" y="25330"/>
                  </a:lnTo>
                  <a:lnTo>
                    <a:pt x="14230" y="25556"/>
                  </a:lnTo>
                  <a:lnTo>
                    <a:pt x="14069" y="26007"/>
                  </a:lnTo>
                  <a:lnTo>
                    <a:pt x="13908" y="26459"/>
                  </a:lnTo>
                  <a:lnTo>
                    <a:pt x="13875" y="26459"/>
                  </a:lnTo>
                  <a:lnTo>
                    <a:pt x="13682" y="26846"/>
                  </a:lnTo>
                  <a:lnTo>
                    <a:pt x="13424" y="27234"/>
                  </a:lnTo>
                  <a:lnTo>
                    <a:pt x="13198" y="27524"/>
                  </a:lnTo>
                  <a:lnTo>
                    <a:pt x="12972" y="27847"/>
                  </a:lnTo>
                  <a:lnTo>
                    <a:pt x="12972" y="27814"/>
                  </a:lnTo>
                  <a:lnTo>
                    <a:pt x="12520" y="28331"/>
                  </a:lnTo>
                  <a:lnTo>
                    <a:pt x="12230" y="28589"/>
                  </a:lnTo>
                  <a:lnTo>
                    <a:pt x="11907" y="28847"/>
                  </a:lnTo>
                  <a:lnTo>
                    <a:pt x="11649" y="29008"/>
                  </a:lnTo>
                  <a:lnTo>
                    <a:pt x="11455" y="29008"/>
                  </a:lnTo>
                  <a:lnTo>
                    <a:pt x="11391" y="28976"/>
                  </a:lnTo>
                  <a:lnTo>
                    <a:pt x="11230" y="28879"/>
                  </a:lnTo>
                  <a:lnTo>
                    <a:pt x="11101" y="28782"/>
                  </a:lnTo>
                  <a:lnTo>
                    <a:pt x="10584" y="28298"/>
                  </a:lnTo>
                  <a:lnTo>
                    <a:pt x="10391" y="28072"/>
                  </a:lnTo>
                  <a:lnTo>
                    <a:pt x="10197" y="27879"/>
                  </a:lnTo>
                  <a:lnTo>
                    <a:pt x="10197" y="27911"/>
                  </a:lnTo>
                  <a:lnTo>
                    <a:pt x="9874" y="27556"/>
                  </a:lnTo>
                  <a:lnTo>
                    <a:pt x="9552" y="27169"/>
                  </a:lnTo>
                  <a:lnTo>
                    <a:pt x="9358" y="26814"/>
                  </a:lnTo>
                  <a:lnTo>
                    <a:pt x="9197" y="26459"/>
                  </a:lnTo>
                  <a:lnTo>
                    <a:pt x="9132" y="26169"/>
                  </a:lnTo>
                  <a:lnTo>
                    <a:pt x="9100" y="25911"/>
                  </a:lnTo>
                  <a:lnTo>
                    <a:pt x="9100" y="25685"/>
                  </a:lnTo>
                  <a:lnTo>
                    <a:pt x="9100" y="25459"/>
                  </a:lnTo>
                  <a:lnTo>
                    <a:pt x="9165" y="25265"/>
                  </a:lnTo>
                  <a:lnTo>
                    <a:pt x="9261" y="25072"/>
                  </a:lnTo>
                  <a:lnTo>
                    <a:pt x="9358" y="24878"/>
                  </a:lnTo>
                  <a:lnTo>
                    <a:pt x="9487" y="24717"/>
                  </a:lnTo>
                  <a:lnTo>
                    <a:pt x="9681" y="24523"/>
                  </a:lnTo>
                  <a:lnTo>
                    <a:pt x="9907" y="24362"/>
                  </a:lnTo>
                  <a:lnTo>
                    <a:pt x="10229" y="24168"/>
                  </a:lnTo>
                  <a:lnTo>
                    <a:pt x="10584" y="24007"/>
                  </a:lnTo>
                  <a:lnTo>
                    <a:pt x="10778" y="23942"/>
                  </a:lnTo>
                  <a:lnTo>
                    <a:pt x="10939" y="23910"/>
                  </a:lnTo>
                  <a:close/>
                  <a:moveTo>
                    <a:pt x="10778" y="22845"/>
                  </a:moveTo>
                  <a:lnTo>
                    <a:pt x="10455" y="22878"/>
                  </a:lnTo>
                  <a:lnTo>
                    <a:pt x="10294" y="22942"/>
                  </a:lnTo>
                  <a:lnTo>
                    <a:pt x="10133" y="23007"/>
                  </a:lnTo>
                  <a:lnTo>
                    <a:pt x="9971" y="23103"/>
                  </a:lnTo>
                  <a:lnTo>
                    <a:pt x="9842" y="23200"/>
                  </a:lnTo>
                  <a:lnTo>
                    <a:pt x="9681" y="23394"/>
                  </a:lnTo>
                  <a:lnTo>
                    <a:pt x="9584" y="23652"/>
                  </a:lnTo>
                  <a:lnTo>
                    <a:pt x="9423" y="23587"/>
                  </a:lnTo>
                  <a:lnTo>
                    <a:pt x="9229" y="23555"/>
                  </a:lnTo>
                  <a:lnTo>
                    <a:pt x="9100" y="23587"/>
                  </a:lnTo>
                  <a:lnTo>
                    <a:pt x="8906" y="23684"/>
                  </a:lnTo>
                  <a:lnTo>
                    <a:pt x="8810" y="23749"/>
                  </a:lnTo>
                  <a:lnTo>
                    <a:pt x="8713" y="23846"/>
                  </a:lnTo>
                  <a:lnTo>
                    <a:pt x="8616" y="24039"/>
                  </a:lnTo>
                  <a:lnTo>
                    <a:pt x="8519" y="24233"/>
                  </a:lnTo>
                  <a:lnTo>
                    <a:pt x="8487" y="24491"/>
                  </a:lnTo>
                  <a:lnTo>
                    <a:pt x="8519" y="24749"/>
                  </a:lnTo>
                  <a:lnTo>
                    <a:pt x="8551" y="24943"/>
                  </a:lnTo>
                  <a:lnTo>
                    <a:pt x="8648" y="25136"/>
                  </a:lnTo>
                  <a:lnTo>
                    <a:pt x="8745" y="25330"/>
                  </a:lnTo>
                  <a:lnTo>
                    <a:pt x="8906" y="25459"/>
                  </a:lnTo>
                  <a:lnTo>
                    <a:pt x="8874" y="25814"/>
                  </a:lnTo>
                  <a:lnTo>
                    <a:pt x="8906" y="26072"/>
                  </a:lnTo>
                  <a:lnTo>
                    <a:pt x="8971" y="26362"/>
                  </a:lnTo>
                  <a:lnTo>
                    <a:pt x="9035" y="26620"/>
                  </a:lnTo>
                  <a:lnTo>
                    <a:pt x="9165" y="26846"/>
                  </a:lnTo>
                  <a:lnTo>
                    <a:pt x="9294" y="27104"/>
                  </a:lnTo>
                  <a:lnTo>
                    <a:pt x="9455" y="27363"/>
                  </a:lnTo>
                  <a:lnTo>
                    <a:pt x="9616" y="27588"/>
                  </a:lnTo>
                  <a:lnTo>
                    <a:pt x="9810" y="27814"/>
                  </a:lnTo>
                  <a:lnTo>
                    <a:pt x="10100" y="28105"/>
                  </a:lnTo>
                  <a:lnTo>
                    <a:pt x="10100" y="28072"/>
                  </a:lnTo>
                  <a:lnTo>
                    <a:pt x="10391" y="28363"/>
                  </a:lnTo>
                  <a:lnTo>
                    <a:pt x="10778" y="28750"/>
                  </a:lnTo>
                  <a:lnTo>
                    <a:pt x="10971" y="28944"/>
                  </a:lnTo>
                  <a:lnTo>
                    <a:pt x="11165" y="29105"/>
                  </a:lnTo>
                  <a:lnTo>
                    <a:pt x="11326" y="29202"/>
                  </a:lnTo>
                  <a:lnTo>
                    <a:pt x="11423" y="29234"/>
                  </a:lnTo>
                  <a:lnTo>
                    <a:pt x="11649" y="29234"/>
                  </a:lnTo>
                  <a:lnTo>
                    <a:pt x="11746" y="29202"/>
                  </a:lnTo>
                  <a:lnTo>
                    <a:pt x="11939" y="29073"/>
                  </a:lnTo>
                  <a:lnTo>
                    <a:pt x="12165" y="28944"/>
                  </a:lnTo>
                  <a:lnTo>
                    <a:pt x="12359" y="28750"/>
                  </a:lnTo>
                  <a:lnTo>
                    <a:pt x="12714" y="28395"/>
                  </a:lnTo>
                  <a:lnTo>
                    <a:pt x="13036" y="28040"/>
                  </a:lnTo>
                  <a:lnTo>
                    <a:pt x="13069" y="28040"/>
                  </a:lnTo>
                  <a:lnTo>
                    <a:pt x="13069" y="28008"/>
                  </a:lnTo>
                  <a:lnTo>
                    <a:pt x="13295" y="27750"/>
                  </a:lnTo>
                  <a:lnTo>
                    <a:pt x="13553" y="27395"/>
                  </a:lnTo>
                  <a:lnTo>
                    <a:pt x="13843" y="26975"/>
                  </a:lnTo>
                  <a:lnTo>
                    <a:pt x="14069" y="26524"/>
                  </a:lnTo>
                  <a:lnTo>
                    <a:pt x="14263" y="26072"/>
                  </a:lnTo>
                  <a:lnTo>
                    <a:pt x="14392" y="25620"/>
                  </a:lnTo>
                  <a:lnTo>
                    <a:pt x="14424" y="25394"/>
                  </a:lnTo>
                  <a:lnTo>
                    <a:pt x="14456" y="25168"/>
                  </a:lnTo>
                  <a:lnTo>
                    <a:pt x="14424" y="24943"/>
                  </a:lnTo>
                  <a:lnTo>
                    <a:pt x="14392" y="24717"/>
                  </a:lnTo>
                  <a:lnTo>
                    <a:pt x="14295" y="24523"/>
                  </a:lnTo>
                  <a:lnTo>
                    <a:pt x="14166" y="24330"/>
                  </a:lnTo>
                  <a:lnTo>
                    <a:pt x="14004" y="24168"/>
                  </a:lnTo>
                  <a:lnTo>
                    <a:pt x="13843" y="24039"/>
                  </a:lnTo>
                  <a:lnTo>
                    <a:pt x="13585" y="23910"/>
                  </a:lnTo>
                  <a:lnTo>
                    <a:pt x="13424" y="23846"/>
                  </a:lnTo>
                  <a:lnTo>
                    <a:pt x="13262" y="23813"/>
                  </a:lnTo>
                  <a:lnTo>
                    <a:pt x="13069" y="23781"/>
                  </a:lnTo>
                  <a:lnTo>
                    <a:pt x="12907" y="23813"/>
                  </a:lnTo>
                  <a:lnTo>
                    <a:pt x="12585" y="23846"/>
                  </a:lnTo>
                  <a:lnTo>
                    <a:pt x="12327" y="23942"/>
                  </a:lnTo>
                  <a:lnTo>
                    <a:pt x="12068" y="24039"/>
                  </a:lnTo>
                  <a:lnTo>
                    <a:pt x="11875" y="24168"/>
                  </a:lnTo>
                  <a:lnTo>
                    <a:pt x="11778" y="24233"/>
                  </a:lnTo>
                  <a:lnTo>
                    <a:pt x="11617" y="24007"/>
                  </a:lnTo>
                  <a:lnTo>
                    <a:pt x="11681" y="23813"/>
                  </a:lnTo>
                  <a:lnTo>
                    <a:pt x="11714" y="23620"/>
                  </a:lnTo>
                  <a:lnTo>
                    <a:pt x="11681" y="23458"/>
                  </a:lnTo>
                  <a:lnTo>
                    <a:pt x="11617" y="23297"/>
                  </a:lnTo>
                  <a:lnTo>
                    <a:pt x="11552" y="23168"/>
                  </a:lnTo>
                  <a:lnTo>
                    <a:pt x="11423" y="23039"/>
                  </a:lnTo>
                  <a:lnTo>
                    <a:pt x="11294" y="22974"/>
                  </a:lnTo>
                  <a:lnTo>
                    <a:pt x="11133" y="22910"/>
                  </a:lnTo>
                  <a:lnTo>
                    <a:pt x="10971" y="22878"/>
                  </a:lnTo>
                  <a:lnTo>
                    <a:pt x="10778" y="228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6"/>
          <p:cNvSpPr txBox="1"/>
          <p:nvPr>
            <p:ph type="title"/>
          </p:nvPr>
        </p:nvSpPr>
        <p:spPr>
          <a:xfrm>
            <a:off x="4595825" y="978200"/>
            <a:ext cx="3828300" cy="23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40" name="Google Shape;440;p16"/>
          <p:cNvSpPr/>
          <p:nvPr/>
        </p:nvSpPr>
        <p:spPr>
          <a:xfrm flipH="1" rot="-1552164">
            <a:off x="5614521" y="4050606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>
            <a:off x="6467075" y="445280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 flipH="1" rot="8840988">
            <a:off x="-2610542" y="-2323477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45" name="Google Shape;445;p17"/>
          <p:cNvSpPr/>
          <p:nvPr/>
        </p:nvSpPr>
        <p:spPr>
          <a:xfrm flipH="1" rot="10800000">
            <a:off x="-3740511" y="3973157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6" name="Google Shape;446;p17"/>
          <p:cNvGrpSpPr/>
          <p:nvPr/>
        </p:nvGrpSpPr>
        <p:grpSpPr>
          <a:xfrm>
            <a:off x="8316007" y="4711091"/>
            <a:ext cx="519199" cy="232756"/>
            <a:chOff x="618844" y="2453599"/>
            <a:chExt cx="483201" cy="216618"/>
          </a:xfrm>
        </p:grpSpPr>
        <p:sp>
          <p:nvSpPr>
            <p:cNvPr id="447" name="Google Shape;447;p17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7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7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17"/>
          <p:cNvGrpSpPr/>
          <p:nvPr/>
        </p:nvGrpSpPr>
        <p:grpSpPr>
          <a:xfrm>
            <a:off x="132212" y="424435"/>
            <a:ext cx="885206" cy="258667"/>
            <a:chOff x="1884275" y="2014675"/>
            <a:chExt cx="1301200" cy="380225"/>
          </a:xfrm>
        </p:grpSpPr>
        <p:sp>
          <p:nvSpPr>
            <p:cNvPr id="451" name="Google Shape;451;p17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7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17"/>
          <p:cNvSpPr/>
          <p:nvPr/>
        </p:nvSpPr>
        <p:spPr>
          <a:xfrm>
            <a:off x="-687400" y="3465288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62" name="Google Shape;462;p18"/>
          <p:cNvSpPr/>
          <p:nvPr/>
        </p:nvSpPr>
        <p:spPr>
          <a:xfrm rot="10800000">
            <a:off x="7308542" y="4408882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3" name="Google Shape;463;p18"/>
          <p:cNvGrpSpPr/>
          <p:nvPr/>
        </p:nvGrpSpPr>
        <p:grpSpPr>
          <a:xfrm flipH="1">
            <a:off x="246264" y="4663716"/>
            <a:ext cx="519199" cy="232756"/>
            <a:chOff x="618844" y="2453599"/>
            <a:chExt cx="483201" cy="216618"/>
          </a:xfrm>
        </p:grpSpPr>
        <p:sp>
          <p:nvSpPr>
            <p:cNvPr id="464" name="Google Shape;464;p18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18"/>
          <p:cNvGrpSpPr/>
          <p:nvPr/>
        </p:nvGrpSpPr>
        <p:grpSpPr>
          <a:xfrm flipH="1">
            <a:off x="8258802" y="225485"/>
            <a:ext cx="885206" cy="258667"/>
            <a:chOff x="1884275" y="2014675"/>
            <a:chExt cx="1301200" cy="380225"/>
          </a:xfrm>
        </p:grpSpPr>
        <p:sp>
          <p:nvSpPr>
            <p:cNvPr id="468" name="Google Shape;468;p18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6" name="Google Shape;476;p18"/>
          <p:cNvSpPr/>
          <p:nvPr/>
        </p:nvSpPr>
        <p:spPr>
          <a:xfrm flipH="1">
            <a:off x="8692245" y="3895638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8"/>
          <p:cNvSpPr/>
          <p:nvPr/>
        </p:nvSpPr>
        <p:spPr>
          <a:xfrm rot="10800000">
            <a:off x="-4295133" y="-544005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9"/>
          <p:cNvSpPr/>
          <p:nvPr/>
        </p:nvSpPr>
        <p:spPr>
          <a:xfrm flipH="1" rot="-1106415">
            <a:off x="7067569" y="4115254"/>
            <a:ext cx="4850240" cy="234794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81" name="Google Shape;481;p19"/>
          <p:cNvSpPr/>
          <p:nvPr/>
        </p:nvSpPr>
        <p:spPr>
          <a:xfrm flipH="1" rot="10800000">
            <a:off x="-3740511" y="3973157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2" name="Google Shape;482;p19"/>
          <p:cNvGrpSpPr/>
          <p:nvPr/>
        </p:nvGrpSpPr>
        <p:grpSpPr>
          <a:xfrm>
            <a:off x="498232" y="116991"/>
            <a:ext cx="519199" cy="232756"/>
            <a:chOff x="618844" y="2453599"/>
            <a:chExt cx="483201" cy="216618"/>
          </a:xfrm>
        </p:grpSpPr>
        <p:sp>
          <p:nvSpPr>
            <p:cNvPr id="483" name="Google Shape;483;p19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9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9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19"/>
          <p:cNvGrpSpPr/>
          <p:nvPr/>
        </p:nvGrpSpPr>
        <p:grpSpPr>
          <a:xfrm>
            <a:off x="8155312" y="186360"/>
            <a:ext cx="885206" cy="258667"/>
            <a:chOff x="1884275" y="2014675"/>
            <a:chExt cx="1301200" cy="380225"/>
          </a:xfrm>
        </p:grpSpPr>
        <p:sp>
          <p:nvSpPr>
            <p:cNvPr id="487" name="Google Shape;487;p19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9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9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9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9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9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5" name="Google Shape;495;p19"/>
          <p:cNvSpPr/>
          <p:nvPr/>
        </p:nvSpPr>
        <p:spPr>
          <a:xfrm>
            <a:off x="364025" y="4765113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0"/>
          <p:cNvSpPr txBox="1"/>
          <p:nvPr>
            <p:ph type="title"/>
          </p:nvPr>
        </p:nvSpPr>
        <p:spPr>
          <a:xfrm>
            <a:off x="720000" y="44780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498" name="Google Shape;498;p20"/>
          <p:cNvSpPr txBox="1"/>
          <p:nvPr>
            <p:ph idx="1" type="subTitle"/>
          </p:nvPr>
        </p:nvSpPr>
        <p:spPr>
          <a:xfrm>
            <a:off x="1192125" y="2082738"/>
            <a:ext cx="204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20"/>
          <p:cNvSpPr txBox="1"/>
          <p:nvPr>
            <p:ph idx="2" type="subTitle"/>
          </p:nvPr>
        </p:nvSpPr>
        <p:spPr>
          <a:xfrm>
            <a:off x="3549699" y="2082738"/>
            <a:ext cx="204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20"/>
          <p:cNvSpPr txBox="1"/>
          <p:nvPr>
            <p:ph idx="3" type="subTitle"/>
          </p:nvPr>
        </p:nvSpPr>
        <p:spPr>
          <a:xfrm>
            <a:off x="1192125" y="3386213"/>
            <a:ext cx="204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20"/>
          <p:cNvSpPr txBox="1"/>
          <p:nvPr>
            <p:ph idx="4" type="subTitle"/>
          </p:nvPr>
        </p:nvSpPr>
        <p:spPr>
          <a:xfrm>
            <a:off x="3549699" y="3386213"/>
            <a:ext cx="204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20"/>
          <p:cNvSpPr txBox="1"/>
          <p:nvPr>
            <p:ph idx="5" type="subTitle"/>
          </p:nvPr>
        </p:nvSpPr>
        <p:spPr>
          <a:xfrm>
            <a:off x="5907246" y="2082738"/>
            <a:ext cx="204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3" name="Google Shape;503;p20"/>
          <p:cNvSpPr txBox="1"/>
          <p:nvPr>
            <p:ph idx="6" type="subTitle"/>
          </p:nvPr>
        </p:nvSpPr>
        <p:spPr>
          <a:xfrm>
            <a:off x="5907246" y="3386213"/>
            <a:ext cx="2044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20"/>
          <p:cNvSpPr txBox="1"/>
          <p:nvPr>
            <p:ph idx="7" type="subTitle"/>
          </p:nvPr>
        </p:nvSpPr>
        <p:spPr>
          <a:xfrm>
            <a:off x="1192125" y="1623113"/>
            <a:ext cx="2044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505" name="Google Shape;505;p20"/>
          <p:cNvSpPr txBox="1"/>
          <p:nvPr>
            <p:ph idx="8" type="subTitle"/>
          </p:nvPr>
        </p:nvSpPr>
        <p:spPr>
          <a:xfrm>
            <a:off x="3549699" y="1623113"/>
            <a:ext cx="2044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506" name="Google Shape;506;p20"/>
          <p:cNvSpPr txBox="1"/>
          <p:nvPr>
            <p:ph idx="9" type="subTitle"/>
          </p:nvPr>
        </p:nvSpPr>
        <p:spPr>
          <a:xfrm>
            <a:off x="5907273" y="1623113"/>
            <a:ext cx="2044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507" name="Google Shape;507;p20"/>
          <p:cNvSpPr txBox="1"/>
          <p:nvPr>
            <p:ph idx="13" type="subTitle"/>
          </p:nvPr>
        </p:nvSpPr>
        <p:spPr>
          <a:xfrm>
            <a:off x="1192125" y="2926588"/>
            <a:ext cx="2044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508" name="Google Shape;508;p20"/>
          <p:cNvSpPr txBox="1"/>
          <p:nvPr>
            <p:ph idx="14" type="subTitle"/>
          </p:nvPr>
        </p:nvSpPr>
        <p:spPr>
          <a:xfrm>
            <a:off x="3549699" y="2926588"/>
            <a:ext cx="2044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509" name="Google Shape;509;p20"/>
          <p:cNvSpPr txBox="1"/>
          <p:nvPr>
            <p:ph idx="15" type="subTitle"/>
          </p:nvPr>
        </p:nvSpPr>
        <p:spPr>
          <a:xfrm>
            <a:off x="5907273" y="2926588"/>
            <a:ext cx="20448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510" name="Google Shape;510;p20"/>
          <p:cNvSpPr/>
          <p:nvPr/>
        </p:nvSpPr>
        <p:spPr>
          <a:xfrm flipH="1" rot="9247836">
            <a:off x="-4405941" y="-1939636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0"/>
          <p:cNvSpPr/>
          <p:nvPr/>
        </p:nvSpPr>
        <p:spPr>
          <a:xfrm flipH="1" rot="-1959012">
            <a:off x="6684020" y="3810433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2" name="Google Shape;512;p20"/>
          <p:cNvGrpSpPr/>
          <p:nvPr/>
        </p:nvGrpSpPr>
        <p:grpSpPr>
          <a:xfrm>
            <a:off x="1971062" y="167235"/>
            <a:ext cx="599314" cy="268671"/>
            <a:chOff x="618844" y="2453599"/>
            <a:chExt cx="483201" cy="216618"/>
          </a:xfrm>
        </p:grpSpPr>
        <p:sp>
          <p:nvSpPr>
            <p:cNvPr id="513" name="Google Shape;513;p20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0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0"/>
          <p:cNvGrpSpPr/>
          <p:nvPr/>
        </p:nvGrpSpPr>
        <p:grpSpPr>
          <a:xfrm>
            <a:off x="6429937" y="4657648"/>
            <a:ext cx="885206" cy="258667"/>
            <a:chOff x="1884275" y="2014675"/>
            <a:chExt cx="1301200" cy="380225"/>
          </a:xfrm>
        </p:grpSpPr>
        <p:sp>
          <p:nvSpPr>
            <p:cNvPr id="517" name="Google Shape;517;p20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0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0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0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0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0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0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5" name="Google Shape;525;p20"/>
          <p:cNvSpPr/>
          <p:nvPr/>
        </p:nvSpPr>
        <p:spPr>
          <a:xfrm>
            <a:off x="-724525" y="295575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/>
          <p:nvPr>
            <p:ph type="title"/>
          </p:nvPr>
        </p:nvSpPr>
        <p:spPr>
          <a:xfrm>
            <a:off x="5088575" y="2152575"/>
            <a:ext cx="33354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3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" name="Google Shape;33;p3"/>
          <p:cNvSpPr txBox="1"/>
          <p:nvPr>
            <p:ph idx="2" type="title"/>
          </p:nvPr>
        </p:nvSpPr>
        <p:spPr>
          <a:xfrm>
            <a:off x="7367100" y="8322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3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" name="Google Shape;34;p3"/>
          <p:cNvSpPr txBox="1"/>
          <p:nvPr>
            <p:ph idx="1" type="subTitle"/>
          </p:nvPr>
        </p:nvSpPr>
        <p:spPr>
          <a:xfrm>
            <a:off x="5841300" y="3868875"/>
            <a:ext cx="25827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"/>
          <p:cNvSpPr/>
          <p:nvPr/>
        </p:nvSpPr>
        <p:spPr>
          <a:xfrm rot="1959012">
            <a:off x="-1611255" y="3315908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704075" y="3396675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 rot="1959012">
            <a:off x="7959345" y="-54817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3"/>
          <p:cNvGrpSpPr/>
          <p:nvPr/>
        </p:nvGrpSpPr>
        <p:grpSpPr>
          <a:xfrm>
            <a:off x="1565519" y="629999"/>
            <a:ext cx="483201" cy="216618"/>
            <a:chOff x="618844" y="2453599"/>
            <a:chExt cx="483201" cy="216618"/>
          </a:xfrm>
        </p:grpSpPr>
        <p:sp>
          <p:nvSpPr>
            <p:cNvPr id="39" name="Google Shape;39;p3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6417585" y="434559"/>
            <a:ext cx="905635" cy="264637"/>
            <a:chOff x="1884275" y="2014675"/>
            <a:chExt cx="1301200" cy="380225"/>
          </a:xfrm>
        </p:grpSpPr>
        <p:sp>
          <p:nvSpPr>
            <p:cNvPr id="43" name="Google Shape;43;p3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28" name="Google Shape;528;p21"/>
          <p:cNvSpPr txBox="1"/>
          <p:nvPr>
            <p:ph idx="1" type="body"/>
          </p:nvPr>
        </p:nvSpPr>
        <p:spPr>
          <a:xfrm>
            <a:off x="720000" y="1215751"/>
            <a:ext cx="7704000" cy="10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9" name="Google Shape;529;p21"/>
          <p:cNvSpPr/>
          <p:nvPr/>
        </p:nvSpPr>
        <p:spPr>
          <a:xfrm rot="-9247836">
            <a:off x="6889221" y="-1887161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21"/>
          <p:cNvSpPr/>
          <p:nvPr/>
        </p:nvSpPr>
        <p:spPr>
          <a:xfrm rot="1959012">
            <a:off x="-4537292" y="3936633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21"/>
          <p:cNvSpPr/>
          <p:nvPr/>
        </p:nvSpPr>
        <p:spPr>
          <a:xfrm>
            <a:off x="8728900" y="56995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34" name="Google Shape;534;p22"/>
          <p:cNvSpPr txBox="1"/>
          <p:nvPr>
            <p:ph idx="1" type="body"/>
          </p:nvPr>
        </p:nvSpPr>
        <p:spPr>
          <a:xfrm>
            <a:off x="720000" y="1215748"/>
            <a:ext cx="7704000" cy="26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5" name="Google Shape;535;p22"/>
          <p:cNvSpPr/>
          <p:nvPr/>
        </p:nvSpPr>
        <p:spPr>
          <a:xfrm flipH="1" rot="9247836">
            <a:off x="-4624766" y="-1887161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22"/>
          <p:cNvSpPr/>
          <p:nvPr/>
        </p:nvSpPr>
        <p:spPr>
          <a:xfrm flipH="1" rot="-1959012">
            <a:off x="6801770" y="3936633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22"/>
          <p:cNvSpPr/>
          <p:nvPr/>
        </p:nvSpPr>
        <p:spPr>
          <a:xfrm>
            <a:off x="-715050" y="445025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4"/>
          <p:cNvSpPr/>
          <p:nvPr/>
        </p:nvSpPr>
        <p:spPr>
          <a:xfrm flipH="1" rot="-1106415">
            <a:off x="7067569" y="4115254"/>
            <a:ext cx="4850240" cy="234794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4"/>
          <p:cNvSpPr/>
          <p:nvPr/>
        </p:nvSpPr>
        <p:spPr>
          <a:xfrm flipH="1" rot="10800000">
            <a:off x="-3740511" y="3973157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2" name="Google Shape;542;p24"/>
          <p:cNvGrpSpPr/>
          <p:nvPr/>
        </p:nvGrpSpPr>
        <p:grpSpPr>
          <a:xfrm>
            <a:off x="498232" y="116991"/>
            <a:ext cx="519199" cy="232756"/>
            <a:chOff x="618844" y="2453599"/>
            <a:chExt cx="483201" cy="216618"/>
          </a:xfrm>
        </p:grpSpPr>
        <p:sp>
          <p:nvSpPr>
            <p:cNvPr id="543" name="Google Shape;543;p24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24"/>
          <p:cNvGrpSpPr/>
          <p:nvPr/>
        </p:nvGrpSpPr>
        <p:grpSpPr>
          <a:xfrm>
            <a:off x="8155312" y="186360"/>
            <a:ext cx="885206" cy="258667"/>
            <a:chOff x="1884275" y="2014675"/>
            <a:chExt cx="1301200" cy="380225"/>
          </a:xfrm>
        </p:grpSpPr>
        <p:sp>
          <p:nvSpPr>
            <p:cNvPr id="547" name="Google Shape;547;p24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4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4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5" name="Google Shape;555;p24"/>
          <p:cNvSpPr/>
          <p:nvPr/>
        </p:nvSpPr>
        <p:spPr>
          <a:xfrm>
            <a:off x="364025" y="4765113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6" name="Google Shape;556;p24"/>
          <p:cNvGrpSpPr/>
          <p:nvPr/>
        </p:nvGrpSpPr>
        <p:grpSpPr>
          <a:xfrm>
            <a:off x="-2084905" y="4711096"/>
            <a:ext cx="4843273" cy="872131"/>
            <a:chOff x="5278025" y="2856775"/>
            <a:chExt cx="2103850" cy="378825"/>
          </a:xfrm>
        </p:grpSpPr>
        <p:sp>
          <p:nvSpPr>
            <p:cNvPr id="557" name="Google Shape;557;p24"/>
            <p:cNvSpPr/>
            <p:nvPr/>
          </p:nvSpPr>
          <p:spPr>
            <a:xfrm>
              <a:off x="5278025" y="2859575"/>
              <a:ext cx="2089775" cy="112700"/>
            </a:xfrm>
            <a:custGeom>
              <a:rect b="b" l="l" r="r" t="t"/>
              <a:pathLst>
                <a:path extrusionOk="0" h="4508" w="83591">
                  <a:moveTo>
                    <a:pt x="1" y="1"/>
                  </a:moveTo>
                  <a:lnTo>
                    <a:pt x="113" y="1747"/>
                  </a:lnTo>
                  <a:lnTo>
                    <a:pt x="2648" y="4338"/>
                  </a:lnTo>
                  <a:lnTo>
                    <a:pt x="78803" y="4507"/>
                  </a:lnTo>
                  <a:lnTo>
                    <a:pt x="83591" y="1972"/>
                  </a:lnTo>
                  <a:lnTo>
                    <a:pt x="83534" y="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5280850" y="2856775"/>
              <a:ext cx="2101025" cy="378825"/>
            </a:xfrm>
            <a:custGeom>
              <a:rect b="b" l="l" r="r" t="t"/>
              <a:pathLst>
                <a:path extrusionOk="0" h="15153" w="84041">
                  <a:moveTo>
                    <a:pt x="83590" y="338"/>
                  </a:moveTo>
                  <a:lnTo>
                    <a:pt x="83590" y="1803"/>
                  </a:lnTo>
                  <a:lnTo>
                    <a:pt x="83590" y="1859"/>
                  </a:lnTo>
                  <a:lnTo>
                    <a:pt x="83478" y="1803"/>
                  </a:lnTo>
                  <a:lnTo>
                    <a:pt x="76718" y="1803"/>
                  </a:lnTo>
                  <a:lnTo>
                    <a:pt x="69227" y="1746"/>
                  </a:lnTo>
                  <a:lnTo>
                    <a:pt x="338" y="1746"/>
                  </a:lnTo>
                  <a:lnTo>
                    <a:pt x="338" y="1183"/>
                  </a:lnTo>
                  <a:lnTo>
                    <a:pt x="338" y="845"/>
                  </a:lnTo>
                  <a:lnTo>
                    <a:pt x="338" y="507"/>
                  </a:lnTo>
                  <a:lnTo>
                    <a:pt x="282" y="451"/>
                  </a:lnTo>
                  <a:lnTo>
                    <a:pt x="2310" y="451"/>
                  </a:lnTo>
                  <a:lnTo>
                    <a:pt x="3042" y="507"/>
                  </a:lnTo>
                  <a:lnTo>
                    <a:pt x="4506" y="507"/>
                  </a:lnTo>
                  <a:lnTo>
                    <a:pt x="6027" y="451"/>
                  </a:lnTo>
                  <a:lnTo>
                    <a:pt x="13181" y="507"/>
                  </a:lnTo>
                  <a:lnTo>
                    <a:pt x="44781" y="507"/>
                  </a:lnTo>
                  <a:lnTo>
                    <a:pt x="52103" y="451"/>
                  </a:lnTo>
                  <a:lnTo>
                    <a:pt x="59989" y="507"/>
                  </a:lnTo>
                  <a:lnTo>
                    <a:pt x="67875" y="451"/>
                  </a:lnTo>
                  <a:lnTo>
                    <a:pt x="75705" y="395"/>
                  </a:lnTo>
                  <a:lnTo>
                    <a:pt x="83478" y="395"/>
                  </a:lnTo>
                  <a:lnTo>
                    <a:pt x="83590" y="338"/>
                  </a:lnTo>
                  <a:close/>
                  <a:moveTo>
                    <a:pt x="83083" y="2141"/>
                  </a:moveTo>
                  <a:lnTo>
                    <a:pt x="82914" y="2253"/>
                  </a:lnTo>
                  <a:lnTo>
                    <a:pt x="82126" y="2817"/>
                  </a:lnTo>
                  <a:lnTo>
                    <a:pt x="81337" y="3267"/>
                  </a:lnTo>
                  <a:lnTo>
                    <a:pt x="80549" y="3718"/>
                  </a:lnTo>
                  <a:lnTo>
                    <a:pt x="79873" y="4056"/>
                  </a:lnTo>
                  <a:lnTo>
                    <a:pt x="79141" y="4338"/>
                  </a:lnTo>
                  <a:lnTo>
                    <a:pt x="79084" y="4338"/>
                  </a:lnTo>
                  <a:lnTo>
                    <a:pt x="66016" y="4281"/>
                  </a:lnTo>
                  <a:lnTo>
                    <a:pt x="17067" y="4281"/>
                  </a:lnTo>
                  <a:lnTo>
                    <a:pt x="13631" y="4225"/>
                  </a:lnTo>
                  <a:lnTo>
                    <a:pt x="4168" y="4225"/>
                  </a:lnTo>
                  <a:lnTo>
                    <a:pt x="3830" y="4281"/>
                  </a:lnTo>
                  <a:lnTo>
                    <a:pt x="2760" y="4281"/>
                  </a:lnTo>
                  <a:lnTo>
                    <a:pt x="2591" y="4056"/>
                  </a:lnTo>
                  <a:lnTo>
                    <a:pt x="2310" y="3718"/>
                  </a:lnTo>
                  <a:lnTo>
                    <a:pt x="1690" y="3155"/>
                  </a:lnTo>
                  <a:lnTo>
                    <a:pt x="732" y="2197"/>
                  </a:lnTo>
                  <a:lnTo>
                    <a:pt x="68100" y="2197"/>
                  </a:lnTo>
                  <a:lnTo>
                    <a:pt x="75648" y="2141"/>
                  </a:lnTo>
                  <a:close/>
                  <a:moveTo>
                    <a:pt x="2422" y="0"/>
                  </a:moveTo>
                  <a:lnTo>
                    <a:pt x="2422" y="57"/>
                  </a:lnTo>
                  <a:lnTo>
                    <a:pt x="169" y="57"/>
                  </a:lnTo>
                  <a:lnTo>
                    <a:pt x="113" y="169"/>
                  </a:lnTo>
                  <a:lnTo>
                    <a:pt x="57" y="282"/>
                  </a:lnTo>
                  <a:lnTo>
                    <a:pt x="113" y="395"/>
                  </a:lnTo>
                  <a:lnTo>
                    <a:pt x="57" y="395"/>
                  </a:lnTo>
                  <a:lnTo>
                    <a:pt x="0" y="507"/>
                  </a:lnTo>
                  <a:lnTo>
                    <a:pt x="57" y="1240"/>
                  </a:lnTo>
                  <a:lnTo>
                    <a:pt x="57" y="1972"/>
                  </a:lnTo>
                  <a:lnTo>
                    <a:pt x="57" y="2028"/>
                  </a:lnTo>
                  <a:lnTo>
                    <a:pt x="169" y="2141"/>
                  </a:lnTo>
                  <a:lnTo>
                    <a:pt x="226" y="2197"/>
                  </a:lnTo>
                  <a:lnTo>
                    <a:pt x="282" y="2197"/>
                  </a:lnTo>
                  <a:lnTo>
                    <a:pt x="1352" y="3324"/>
                  </a:lnTo>
                  <a:lnTo>
                    <a:pt x="1972" y="3943"/>
                  </a:lnTo>
                  <a:lnTo>
                    <a:pt x="2253" y="4281"/>
                  </a:lnTo>
                  <a:lnTo>
                    <a:pt x="2422" y="4394"/>
                  </a:lnTo>
                  <a:lnTo>
                    <a:pt x="2422" y="4788"/>
                  </a:lnTo>
                  <a:lnTo>
                    <a:pt x="2873" y="4845"/>
                  </a:lnTo>
                  <a:lnTo>
                    <a:pt x="2873" y="4676"/>
                  </a:lnTo>
                  <a:lnTo>
                    <a:pt x="3267" y="4676"/>
                  </a:lnTo>
                  <a:lnTo>
                    <a:pt x="3605" y="4732"/>
                  </a:lnTo>
                  <a:lnTo>
                    <a:pt x="13744" y="4732"/>
                  </a:lnTo>
                  <a:lnTo>
                    <a:pt x="17236" y="4676"/>
                  </a:lnTo>
                  <a:lnTo>
                    <a:pt x="69508" y="4676"/>
                  </a:lnTo>
                  <a:lnTo>
                    <a:pt x="76211" y="4619"/>
                  </a:lnTo>
                  <a:lnTo>
                    <a:pt x="79084" y="4619"/>
                  </a:lnTo>
                  <a:lnTo>
                    <a:pt x="79084" y="4732"/>
                  </a:lnTo>
                  <a:lnTo>
                    <a:pt x="79084" y="11716"/>
                  </a:lnTo>
                  <a:lnTo>
                    <a:pt x="79084" y="14983"/>
                  </a:lnTo>
                  <a:lnTo>
                    <a:pt x="79535" y="14927"/>
                  </a:lnTo>
                  <a:lnTo>
                    <a:pt x="79535" y="14195"/>
                  </a:lnTo>
                  <a:lnTo>
                    <a:pt x="79535" y="4450"/>
                  </a:lnTo>
                  <a:lnTo>
                    <a:pt x="80436" y="4112"/>
                  </a:lnTo>
                  <a:lnTo>
                    <a:pt x="81281" y="3662"/>
                  </a:lnTo>
                  <a:lnTo>
                    <a:pt x="82351" y="3042"/>
                  </a:lnTo>
                  <a:lnTo>
                    <a:pt x="83365" y="2366"/>
                  </a:lnTo>
                  <a:lnTo>
                    <a:pt x="83590" y="2253"/>
                  </a:lnTo>
                  <a:lnTo>
                    <a:pt x="83590" y="3098"/>
                  </a:lnTo>
                  <a:lnTo>
                    <a:pt x="83590" y="10027"/>
                  </a:lnTo>
                  <a:lnTo>
                    <a:pt x="83590" y="15152"/>
                  </a:lnTo>
                  <a:lnTo>
                    <a:pt x="84041" y="15152"/>
                  </a:lnTo>
                  <a:lnTo>
                    <a:pt x="84041" y="14702"/>
                  </a:lnTo>
                  <a:lnTo>
                    <a:pt x="84041" y="7886"/>
                  </a:lnTo>
                  <a:lnTo>
                    <a:pt x="84041" y="1071"/>
                  </a:lnTo>
                  <a:lnTo>
                    <a:pt x="84041" y="0"/>
                  </a:lnTo>
                  <a:lnTo>
                    <a:pt x="83590" y="57"/>
                  </a:lnTo>
                  <a:lnTo>
                    <a:pt x="83590" y="169"/>
                  </a:lnTo>
                  <a:lnTo>
                    <a:pt x="83478" y="113"/>
                  </a:lnTo>
                  <a:lnTo>
                    <a:pt x="79535" y="113"/>
                  </a:lnTo>
                  <a:lnTo>
                    <a:pt x="79535" y="0"/>
                  </a:lnTo>
                  <a:lnTo>
                    <a:pt x="79084" y="0"/>
                  </a:lnTo>
                  <a:lnTo>
                    <a:pt x="79084" y="113"/>
                  </a:lnTo>
                  <a:lnTo>
                    <a:pt x="76155" y="113"/>
                  </a:lnTo>
                  <a:lnTo>
                    <a:pt x="68326" y="57"/>
                  </a:lnTo>
                  <a:lnTo>
                    <a:pt x="9520" y="57"/>
                  </a:lnTo>
                  <a:lnTo>
                    <a:pt x="9463" y="0"/>
                  </a:lnTo>
                  <a:lnTo>
                    <a:pt x="8956" y="0"/>
                  </a:lnTo>
                  <a:lnTo>
                    <a:pt x="9013" y="57"/>
                  </a:lnTo>
                  <a:lnTo>
                    <a:pt x="8280" y="57"/>
                  </a:lnTo>
                  <a:lnTo>
                    <a:pt x="8280" y="0"/>
                  </a:lnTo>
                  <a:lnTo>
                    <a:pt x="8111" y="57"/>
                  </a:lnTo>
                  <a:lnTo>
                    <a:pt x="7830" y="0"/>
                  </a:lnTo>
                  <a:lnTo>
                    <a:pt x="7830" y="57"/>
                  </a:lnTo>
                  <a:lnTo>
                    <a:pt x="4394" y="57"/>
                  </a:lnTo>
                  <a:lnTo>
                    <a:pt x="4337" y="0"/>
                  </a:lnTo>
                  <a:lnTo>
                    <a:pt x="3999" y="57"/>
                  </a:lnTo>
                  <a:lnTo>
                    <a:pt x="2873" y="57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24"/>
          <p:cNvGrpSpPr/>
          <p:nvPr/>
        </p:nvGrpSpPr>
        <p:grpSpPr>
          <a:xfrm>
            <a:off x="748894" y="3635796"/>
            <a:ext cx="1478368" cy="1755416"/>
            <a:chOff x="-2593106" y="3635796"/>
            <a:chExt cx="1478368" cy="1755416"/>
          </a:xfrm>
        </p:grpSpPr>
        <p:sp>
          <p:nvSpPr>
            <p:cNvPr id="560" name="Google Shape;560;p24"/>
            <p:cNvSpPr/>
            <p:nvPr/>
          </p:nvSpPr>
          <p:spPr>
            <a:xfrm>
              <a:off x="-2327647" y="3779184"/>
              <a:ext cx="992003" cy="1315586"/>
            </a:xfrm>
            <a:custGeom>
              <a:rect b="b" l="l" r="r" t="t"/>
              <a:pathLst>
                <a:path extrusionOk="0" h="21910" w="16521">
                  <a:moveTo>
                    <a:pt x="3227" y="1582"/>
                  </a:moveTo>
                  <a:lnTo>
                    <a:pt x="3195" y="1614"/>
                  </a:lnTo>
                  <a:lnTo>
                    <a:pt x="3130" y="1646"/>
                  </a:lnTo>
                  <a:lnTo>
                    <a:pt x="3130" y="1743"/>
                  </a:lnTo>
                  <a:lnTo>
                    <a:pt x="3356" y="3614"/>
                  </a:lnTo>
                  <a:lnTo>
                    <a:pt x="3517" y="4550"/>
                  </a:lnTo>
                  <a:lnTo>
                    <a:pt x="3711" y="5486"/>
                  </a:lnTo>
                  <a:lnTo>
                    <a:pt x="3905" y="6422"/>
                  </a:lnTo>
                  <a:lnTo>
                    <a:pt x="4163" y="7325"/>
                  </a:lnTo>
                  <a:lnTo>
                    <a:pt x="4453" y="8228"/>
                  </a:lnTo>
                  <a:lnTo>
                    <a:pt x="4776" y="9132"/>
                  </a:lnTo>
                  <a:lnTo>
                    <a:pt x="4969" y="9648"/>
                  </a:lnTo>
                  <a:lnTo>
                    <a:pt x="5034" y="9680"/>
                  </a:lnTo>
                  <a:lnTo>
                    <a:pt x="5066" y="9680"/>
                  </a:lnTo>
                  <a:lnTo>
                    <a:pt x="5131" y="9648"/>
                  </a:lnTo>
                  <a:lnTo>
                    <a:pt x="5131" y="9584"/>
                  </a:lnTo>
                  <a:lnTo>
                    <a:pt x="4937" y="9035"/>
                  </a:lnTo>
                  <a:lnTo>
                    <a:pt x="4744" y="8519"/>
                  </a:lnTo>
                  <a:lnTo>
                    <a:pt x="4453" y="7648"/>
                  </a:lnTo>
                  <a:lnTo>
                    <a:pt x="4227" y="6712"/>
                  </a:lnTo>
                  <a:lnTo>
                    <a:pt x="4001" y="5808"/>
                  </a:lnTo>
                  <a:lnTo>
                    <a:pt x="3808" y="4873"/>
                  </a:lnTo>
                  <a:lnTo>
                    <a:pt x="3550" y="3292"/>
                  </a:lnTo>
                  <a:lnTo>
                    <a:pt x="3356" y="1678"/>
                  </a:lnTo>
                  <a:lnTo>
                    <a:pt x="3324" y="1646"/>
                  </a:lnTo>
                  <a:lnTo>
                    <a:pt x="3292" y="1614"/>
                  </a:lnTo>
                  <a:lnTo>
                    <a:pt x="3227" y="1582"/>
                  </a:lnTo>
                  <a:close/>
                  <a:moveTo>
                    <a:pt x="33" y="1"/>
                  </a:moveTo>
                  <a:lnTo>
                    <a:pt x="0" y="33"/>
                  </a:lnTo>
                  <a:lnTo>
                    <a:pt x="0" y="97"/>
                  </a:lnTo>
                  <a:lnTo>
                    <a:pt x="129" y="420"/>
                  </a:lnTo>
                  <a:lnTo>
                    <a:pt x="291" y="904"/>
                  </a:lnTo>
                  <a:lnTo>
                    <a:pt x="420" y="1388"/>
                  </a:lnTo>
                  <a:lnTo>
                    <a:pt x="646" y="2356"/>
                  </a:lnTo>
                  <a:lnTo>
                    <a:pt x="1033" y="4357"/>
                  </a:lnTo>
                  <a:lnTo>
                    <a:pt x="1259" y="5324"/>
                  </a:lnTo>
                  <a:lnTo>
                    <a:pt x="1388" y="5808"/>
                  </a:lnTo>
                  <a:lnTo>
                    <a:pt x="1549" y="6292"/>
                  </a:lnTo>
                  <a:lnTo>
                    <a:pt x="1711" y="6744"/>
                  </a:lnTo>
                  <a:lnTo>
                    <a:pt x="1904" y="7196"/>
                  </a:lnTo>
                  <a:lnTo>
                    <a:pt x="2291" y="8099"/>
                  </a:lnTo>
                  <a:lnTo>
                    <a:pt x="2775" y="8938"/>
                  </a:lnTo>
                  <a:lnTo>
                    <a:pt x="3259" y="9745"/>
                  </a:lnTo>
                  <a:lnTo>
                    <a:pt x="3840" y="10487"/>
                  </a:lnTo>
                  <a:lnTo>
                    <a:pt x="4130" y="10874"/>
                  </a:lnTo>
                  <a:lnTo>
                    <a:pt x="4485" y="11229"/>
                  </a:lnTo>
                  <a:lnTo>
                    <a:pt x="4550" y="11261"/>
                  </a:lnTo>
                  <a:lnTo>
                    <a:pt x="4614" y="11229"/>
                  </a:lnTo>
                  <a:lnTo>
                    <a:pt x="4647" y="11165"/>
                  </a:lnTo>
                  <a:lnTo>
                    <a:pt x="4614" y="11100"/>
                  </a:lnTo>
                  <a:lnTo>
                    <a:pt x="4066" y="10358"/>
                  </a:lnTo>
                  <a:lnTo>
                    <a:pt x="3517" y="9616"/>
                  </a:lnTo>
                  <a:lnTo>
                    <a:pt x="3001" y="8809"/>
                  </a:lnTo>
                  <a:lnTo>
                    <a:pt x="2549" y="7970"/>
                  </a:lnTo>
                  <a:lnTo>
                    <a:pt x="2130" y="7099"/>
                  </a:lnTo>
                  <a:lnTo>
                    <a:pt x="1775" y="6196"/>
                  </a:lnTo>
                  <a:lnTo>
                    <a:pt x="1743" y="6099"/>
                  </a:lnTo>
                  <a:lnTo>
                    <a:pt x="1581" y="5615"/>
                  </a:lnTo>
                  <a:lnTo>
                    <a:pt x="1452" y="5131"/>
                  </a:lnTo>
                  <a:lnTo>
                    <a:pt x="1227" y="4163"/>
                  </a:lnTo>
                  <a:lnTo>
                    <a:pt x="807" y="2195"/>
                  </a:lnTo>
                  <a:lnTo>
                    <a:pt x="517" y="1098"/>
                  </a:lnTo>
                  <a:lnTo>
                    <a:pt x="355" y="549"/>
                  </a:lnTo>
                  <a:lnTo>
                    <a:pt x="162" y="33"/>
                  </a:lnTo>
                  <a:lnTo>
                    <a:pt x="129" y="1"/>
                  </a:lnTo>
                  <a:close/>
                  <a:moveTo>
                    <a:pt x="6034" y="10713"/>
                  </a:moveTo>
                  <a:lnTo>
                    <a:pt x="5776" y="11100"/>
                  </a:lnTo>
                  <a:lnTo>
                    <a:pt x="5453" y="11294"/>
                  </a:lnTo>
                  <a:lnTo>
                    <a:pt x="5582" y="11132"/>
                  </a:lnTo>
                  <a:lnTo>
                    <a:pt x="5808" y="10907"/>
                  </a:lnTo>
                  <a:lnTo>
                    <a:pt x="6034" y="10713"/>
                  </a:lnTo>
                  <a:close/>
                  <a:moveTo>
                    <a:pt x="5421" y="11487"/>
                  </a:moveTo>
                  <a:lnTo>
                    <a:pt x="5421" y="11520"/>
                  </a:lnTo>
                  <a:lnTo>
                    <a:pt x="5324" y="11520"/>
                  </a:lnTo>
                  <a:lnTo>
                    <a:pt x="5389" y="11487"/>
                  </a:lnTo>
                  <a:close/>
                  <a:moveTo>
                    <a:pt x="5905" y="11520"/>
                  </a:moveTo>
                  <a:lnTo>
                    <a:pt x="5937" y="11584"/>
                  </a:lnTo>
                  <a:lnTo>
                    <a:pt x="5937" y="11584"/>
                  </a:lnTo>
                  <a:lnTo>
                    <a:pt x="5615" y="11552"/>
                  </a:lnTo>
                  <a:lnTo>
                    <a:pt x="5582" y="11520"/>
                  </a:lnTo>
                  <a:close/>
                  <a:moveTo>
                    <a:pt x="5260" y="11616"/>
                  </a:moveTo>
                  <a:lnTo>
                    <a:pt x="5582" y="11649"/>
                  </a:lnTo>
                  <a:lnTo>
                    <a:pt x="5873" y="11681"/>
                  </a:lnTo>
                  <a:lnTo>
                    <a:pt x="5260" y="11681"/>
                  </a:lnTo>
                  <a:lnTo>
                    <a:pt x="5260" y="11616"/>
                  </a:lnTo>
                  <a:close/>
                  <a:moveTo>
                    <a:pt x="12668" y="14507"/>
                  </a:moveTo>
                  <a:lnTo>
                    <a:pt x="12681" y="14520"/>
                  </a:lnTo>
                  <a:lnTo>
                    <a:pt x="12668" y="14507"/>
                  </a:lnTo>
                  <a:close/>
                  <a:moveTo>
                    <a:pt x="12681" y="14520"/>
                  </a:moveTo>
                  <a:lnTo>
                    <a:pt x="12681" y="14520"/>
                  </a:lnTo>
                  <a:lnTo>
                    <a:pt x="12681" y="14520"/>
                  </a:lnTo>
                  <a:close/>
                  <a:moveTo>
                    <a:pt x="10100" y="2872"/>
                  </a:moveTo>
                  <a:lnTo>
                    <a:pt x="10035" y="2905"/>
                  </a:lnTo>
                  <a:lnTo>
                    <a:pt x="10003" y="2905"/>
                  </a:lnTo>
                  <a:lnTo>
                    <a:pt x="9745" y="3130"/>
                  </a:lnTo>
                  <a:lnTo>
                    <a:pt x="9487" y="3356"/>
                  </a:lnTo>
                  <a:lnTo>
                    <a:pt x="9229" y="3614"/>
                  </a:lnTo>
                  <a:lnTo>
                    <a:pt x="9003" y="3905"/>
                  </a:lnTo>
                  <a:lnTo>
                    <a:pt x="8551" y="4486"/>
                  </a:lnTo>
                  <a:lnTo>
                    <a:pt x="8164" y="5131"/>
                  </a:lnTo>
                  <a:lnTo>
                    <a:pt x="7454" y="6357"/>
                  </a:lnTo>
                  <a:lnTo>
                    <a:pt x="6712" y="7680"/>
                  </a:lnTo>
                  <a:lnTo>
                    <a:pt x="6325" y="8390"/>
                  </a:lnTo>
                  <a:lnTo>
                    <a:pt x="5970" y="9100"/>
                  </a:lnTo>
                  <a:lnTo>
                    <a:pt x="5744" y="9648"/>
                  </a:lnTo>
                  <a:lnTo>
                    <a:pt x="5518" y="10229"/>
                  </a:lnTo>
                  <a:lnTo>
                    <a:pt x="5357" y="10616"/>
                  </a:lnTo>
                  <a:lnTo>
                    <a:pt x="5195" y="11132"/>
                  </a:lnTo>
                  <a:lnTo>
                    <a:pt x="5098" y="11520"/>
                  </a:lnTo>
                  <a:lnTo>
                    <a:pt x="5034" y="11552"/>
                  </a:lnTo>
                  <a:lnTo>
                    <a:pt x="5034" y="11584"/>
                  </a:lnTo>
                  <a:lnTo>
                    <a:pt x="5034" y="11649"/>
                  </a:lnTo>
                  <a:lnTo>
                    <a:pt x="5066" y="11649"/>
                  </a:lnTo>
                  <a:lnTo>
                    <a:pt x="5066" y="11713"/>
                  </a:lnTo>
                  <a:lnTo>
                    <a:pt x="4905" y="11713"/>
                  </a:lnTo>
                  <a:lnTo>
                    <a:pt x="4905" y="11326"/>
                  </a:lnTo>
                  <a:lnTo>
                    <a:pt x="4905" y="11100"/>
                  </a:lnTo>
                  <a:lnTo>
                    <a:pt x="4873" y="10874"/>
                  </a:lnTo>
                  <a:lnTo>
                    <a:pt x="4808" y="10390"/>
                  </a:lnTo>
                  <a:lnTo>
                    <a:pt x="4711" y="9939"/>
                  </a:lnTo>
                  <a:lnTo>
                    <a:pt x="4647" y="9874"/>
                  </a:lnTo>
                  <a:lnTo>
                    <a:pt x="4582" y="9842"/>
                  </a:lnTo>
                  <a:lnTo>
                    <a:pt x="4550" y="9842"/>
                  </a:lnTo>
                  <a:lnTo>
                    <a:pt x="4485" y="9906"/>
                  </a:lnTo>
                  <a:lnTo>
                    <a:pt x="4453" y="9971"/>
                  </a:lnTo>
                  <a:lnTo>
                    <a:pt x="4453" y="10003"/>
                  </a:lnTo>
                  <a:lnTo>
                    <a:pt x="4582" y="10616"/>
                  </a:lnTo>
                  <a:lnTo>
                    <a:pt x="4679" y="11197"/>
                  </a:lnTo>
                  <a:lnTo>
                    <a:pt x="4711" y="11713"/>
                  </a:lnTo>
                  <a:lnTo>
                    <a:pt x="4034" y="11778"/>
                  </a:lnTo>
                  <a:lnTo>
                    <a:pt x="3356" y="11875"/>
                  </a:lnTo>
                  <a:lnTo>
                    <a:pt x="3066" y="11907"/>
                  </a:lnTo>
                  <a:lnTo>
                    <a:pt x="3033" y="11939"/>
                  </a:lnTo>
                  <a:lnTo>
                    <a:pt x="2937" y="11971"/>
                  </a:lnTo>
                  <a:lnTo>
                    <a:pt x="2937" y="12068"/>
                  </a:lnTo>
                  <a:lnTo>
                    <a:pt x="3001" y="12455"/>
                  </a:lnTo>
                  <a:lnTo>
                    <a:pt x="3033" y="12843"/>
                  </a:lnTo>
                  <a:lnTo>
                    <a:pt x="3066" y="13230"/>
                  </a:lnTo>
                  <a:lnTo>
                    <a:pt x="3033" y="14004"/>
                  </a:lnTo>
                  <a:lnTo>
                    <a:pt x="2969" y="14811"/>
                  </a:lnTo>
                  <a:lnTo>
                    <a:pt x="2969" y="15198"/>
                  </a:lnTo>
                  <a:lnTo>
                    <a:pt x="2969" y="15585"/>
                  </a:lnTo>
                  <a:lnTo>
                    <a:pt x="3001" y="15650"/>
                  </a:lnTo>
                  <a:lnTo>
                    <a:pt x="3098" y="15682"/>
                  </a:lnTo>
                  <a:lnTo>
                    <a:pt x="3162" y="15650"/>
                  </a:lnTo>
                  <a:lnTo>
                    <a:pt x="3195" y="15585"/>
                  </a:lnTo>
                  <a:lnTo>
                    <a:pt x="3259" y="15166"/>
                  </a:lnTo>
                  <a:lnTo>
                    <a:pt x="3292" y="14714"/>
                  </a:lnTo>
                  <a:lnTo>
                    <a:pt x="3324" y="13778"/>
                  </a:lnTo>
                  <a:lnTo>
                    <a:pt x="3324" y="13327"/>
                  </a:lnTo>
                  <a:lnTo>
                    <a:pt x="3292" y="12875"/>
                  </a:lnTo>
                  <a:lnTo>
                    <a:pt x="3259" y="12488"/>
                  </a:lnTo>
                  <a:lnTo>
                    <a:pt x="3195" y="12068"/>
                  </a:lnTo>
                  <a:lnTo>
                    <a:pt x="4098" y="11971"/>
                  </a:lnTo>
                  <a:lnTo>
                    <a:pt x="5002" y="11939"/>
                  </a:lnTo>
                  <a:lnTo>
                    <a:pt x="6034" y="11939"/>
                  </a:lnTo>
                  <a:lnTo>
                    <a:pt x="6099" y="12326"/>
                  </a:lnTo>
                  <a:lnTo>
                    <a:pt x="6131" y="12681"/>
                  </a:lnTo>
                  <a:lnTo>
                    <a:pt x="6066" y="12810"/>
                  </a:lnTo>
                  <a:lnTo>
                    <a:pt x="6034" y="12843"/>
                  </a:lnTo>
                  <a:lnTo>
                    <a:pt x="6066" y="12875"/>
                  </a:lnTo>
                  <a:lnTo>
                    <a:pt x="6099" y="12907"/>
                  </a:lnTo>
                  <a:lnTo>
                    <a:pt x="6131" y="12875"/>
                  </a:lnTo>
                  <a:lnTo>
                    <a:pt x="6163" y="12843"/>
                  </a:lnTo>
                  <a:lnTo>
                    <a:pt x="6196" y="13133"/>
                  </a:lnTo>
                  <a:lnTo>
                    <a:pt x="6163" y="13165"/>
                  </a:lnTo>
                  <a:lnTo>
                    <a:pt x="6163" y="13230"/>
                  </a:lnTo>
                  <a:lnTo>
                    <a:pt x="6196" y="13294"/>
                  </a:lnTo>
                  <a:lnTo>
                    <a:pt x="6260" y="14230"/>
                  </a:lnTo>
                  <a:lnTo>
                    <a:pt x="6325" y="14714"/>
                  </a:lnTo>
                  <a:lnTo>
                    <a:pt x="6389" y="15166"/>
                  </a:lnTo>
                  <a:lnTo>
                    <a:pt x="6583" y="16134"/>
                  </a:lnTo>
                  <a:lnTo>
                    <a:pt x="6776" y="17134"/>
                  </a:lnTo>
                  <a:lnTo>
                    <a:pt x="6970" y="18134"/>
                  </a:lnTo>
                  <a:lnTo>
                    <a:pt x="7131" y="19102"/>
                  </a:lnTo>
                  <a:lnTo>
                    <a:pt x="7228" y="19812"/>
                  </a:lnTo>
                  <a:lnTo>
                    <a:pt x="7293" y="20490"/>
                  </a:lnTo>
                  <a:lnTo>
                    <a:pt x="7293" y="21167"/>
                  </a:lnTo>
                  <a:lnTo>
                    <a:pt x="7293" y="21490"/>
                  </a:lnTo>
                  <a:lnTo>
                    <a:pt x="7293" y="21683"/>
                  </a:lnTo>
                  <a:lnTo>
                    <a:pt x="7260" y="21845"/>
                  </a:lnTo>
                  <a:lnTo>
                    <a:pt x="7293" y="21877"/>
                  </a:lnTo>
                  <a:lnTo>
                    <a:pt x="7325" y="21909"/>
                  </a:lnTo>
                  <a:lnTo>
                    <a:pt x="7389" y="21909"/>
                  </a:lnTo>
                  <a:lnTo>
                    <a:pt x="7422" y="21877"/>
                  </a:lnTo>
                  <a:lnTo>
                    <a:pt x="7486" y="21651"/>
                  </a:lnTo>
                  <a:lnTo>
                    <a:pt x="7486" y="21393"/>
                  </a:lnTo>
                  <a:lnTo>
                    <a:pt x="7518" y="20909"/>
                  </a:lnTo>
                  <a:lnTo>
                    <a:pt x="7486" y="20425"/>
                  </a:lnTo>
                  <a:lnTo>
                    <a:pt x="7454" y="19941"/>
                  </a:lnTo>
                  <a:lnTo>
                    <a:pt x="7422" y="19457"/>
                  </a:lnTo>
                  <a:lnTo>
                    <a:pt x="7357" y="18973"/>
                  </a:lnTo>
                  <a:lnTo>
                    <a:pt x="7196" y="17973"/>
                  </a:lnTo>
                  <a:lnTo>
                    <a:pt x="7002" y="16973"/>
                  </a:lnTo>
                  <a:lnTo>
                    <a:pt x="6776" y="16005"/>
                  </a:lnTo>
                  <a:lnTo>
                    <a:pt x="6583" y="15004"/>
                  </a:lnTo>
                  <a:lnTo>
                    <a:pt x="6454" y="14101"/>
                  </a:lnTo>
                  <a:lnTo>
                    <a:pt x="6357" y="13197"/>
                  </a:lnTo>
                  <a:lnTo>
                    <a:pt x="6550" y="12907"/>
                  </a:lnTo>
                  <a:lnTo>
                    <a:pt x="6583" y="12843"/>
                  </a:lnTo>
                  <a:lnTo>
                    <a:pt x="6550" y="12810"/>
                  </a:lnTo>
                  <a:lnTo>
                    <a:pt x="6486" y="12778"/>
                  </a:lnTo>
                  <a:lnTo>
                    <a:pt x="6421" y="12810"/>
                  </a:lnTo>
                  <a:lnTo>
                    <a:pt x="6325" y="12907"/>
                  </a:lnTo>
                  <a:lnTo>
                    <a:pt x="6325" y="12778"/>
                  </a:lnTo>
                  <a:lnTo>
                    <a:pt x="6292" y="12649"/>
                  </a:lnTo>
                  <a:lnTo>
                    <a:pt x="6357" y="12584"/>
                  </a:lnTo>
                  <a:lnTo>
                    <a:pt x="6357" y="12552"/>
                  </a:lnTo>
                  <a:lnTo>
                    <a:pt x="6325" y="12520"/>
                  </a:lnTo>
                  <a:lnTo>
                    <a:pt x="6292" y="12520"/>
                  </a:lnTo>
                  <a:lnTo>
                    <a:pt x="6196" y="11939"/>
                  </a:lnTo>
                  <a:lnTo>
                    <a:pt x="6873" y="11939"/>
                  </a:lnTo>
                  <a:lnTo>
                    <a:pt x="6970" y="12004"/>
                  </a:lnTo>
                  <a:lnTo>
                    <a:pt x="7002" y="13552"/>
                  </a:lnTo>
                  <a:lnTo>
                    <a:pt x="7002" y="14359"/>
                  </a:lnTo>
                  <a:lnTo>
                    <a:pt x="6970" y="15166"/>
                  </a:lnTo>
                  <a:lnTo>
                    <a:pt x="6938" y="15553"/>
                  </a:lnTo>
                  <a:lnTo>
                    <a:pt x="6970" y="15617"/>
                  </a:lnTo>
                  <a:lnTo>
                    <a:pt x="7002" y="15650"/>
                  </a:lnTo>
                  <a:lnTo>
                    <a:pt x="7099" y="15650"/>
                  </a:lnTo>
                  <a:lnTo>
                    <a:pt x="7131" y="15585"/>
                  </a:lnTo>
                  <a:lnTo>
                    <a:pt x="7164" y="15166"/>
                  </a:lnTo>
                  <a:lnTo>
                    <a:pt x="7164" y="14778"/>
                  </a:lnTo>
                  <a:lnTo>
                    <a:pt x="7164" y="13972"/>
                  </a:lnTo>
                  <a:lnTo>
                    <a:pt x="7131" y="12326"/>
                  </a:lnTo>
                  <a:lnTo>
                    <a:pt x="7131" y="12036"/>
                  </a:lnTo>
                  <a:lnTo>
                    <a:pt x="7325" y="12133"/>
                  </a:lnTo>
                  <a:lnTo>
                    <a:pt x="7744" y="12326"/>
                  </a:lnTo>
                  <a:lnTo>
                    <a:pt x="8325" y="12649"/>
                  </a:lnTo>
                  <a:lnTo>
                    <a:pt x="8874" y="13004"/>
                  </a:lnTo>
                  <a:lnTo>
                    <a:pt x="9390" y="13359"/>
                  </a:lnTo>
                  <a:lnTo>
                    <a:pt x="9842" y="13746"/>
                  </a:lnTo>
                  <a:lnTo>
                    <a:pt x="9938" y="13843"/>
                  </a:lnTo>
                  <a:lnTo>
                    <a:pt x="10003" y="13875"/>
                  </a:lnTo>
                  <a:lnTo>
                    <a:pt x="10067" y="13907"/>
                  </a:lnTo>
                  <a:lnTo>
                    <a:pt x="10132" y="13875"/>
                  </a:lnTo>
                  <a:lnTo>
                    <a:pt x="10164" y="13810"/>
                  </a:lnTo>
                  <a:lnTo>
                    <a:pt x="10132" y="13746"/>
                  </a:lnTo>
                  <a:lnTo>
                    <a:pt x="10067" y="13649"/>
                  </a:lnTo>
                  <a:lnTo>
                    <a:pt x="9971" y="13520"/>
                  </a:lnTo>
                  <a:lnTo>
                    <a:pt x="9745" y="13327"/>
                  </a:lnTo>
                  <a:lnTo>
                    <a:pt x="9519" y="13101"/>
                  </a:lnTo>
                  <a:lnTo>
                    <a:pt x="9261" y="12907"/>
                  </a:lnTo>
                  <a:lnTo>
                    <a:pt x="8680" y="12552"/>
                  </a:lnTo>
                  <a:lnTo>
                    <a:pt x="8099" y="12229"/>
                  </a:lnTo>
                  <a:lnTo>
                    <a:pt x="7486" y="11971"/>
                  </a:lnTo>
                  <a:lnTo>
                    <a:pt x="7067" y="11842"/>
                  </a:lnTo>
                  <a:lnTo>
                    <a:pt x="7002" y="11778"/>
                  </a:lnTo>
                  <a:lnTo>
                    <a:pt x="6776" y="11745"/>
                  </a:lnTo>
                  <a:lnTo>
                    <a:pt x="6744" y="11745"/>
                  </a:lnTo>
                  <a:lnTo>
                    <a:pt x="6228" y="11616"/>
                  </a:lnTo>
                  <a:lnTo>
                    <a:pt x="6099" y="11584"/>
                  </a:lnTo>
                  <a:lnTo>
                    <a:pt x="6066" y="11552"/>
                  </a:lnTo>
                  <a:lnTo>
                    <a:pt x="6583" y="11584"/>
                  </a:lnTo>
                  <a:lnTo>
                    <a:pt x="7067" y="11649"/>
                  </a:lnTo>
                  <a:lnTo>
                    <a:pt x="7647" y="11810"/>
                  </a:lnTo>
                  <a:lnTo>
                    <a:pt x="8261" y="12004"/>
                  </a:lnTo>
                  <a:lnTo>
                    <a:pt x="8841" y="12229"/>
                  </a:lnTo>
                  <a:lnTo>
                    <a:pt x="9390" y="12488"/>
                  </a:lnTo>
                  <a:lnTo>
                    <a:pt x="10035" y="12843"/>
                  </a:lnTo>
                  <a:lnTo>
                    <a:pt x="10681" y="13230"/>
                  </a:lnTo>
                  <a:lnTo>
                    <a:pt x="11294" y="13649"/>
                  </a:lnTo>
                  <a:lnTo>
                    <a:pt x="11584" y="13843"/>
                  </a:lnTo>
                  <a:lnTo>
                    <a:pt x="11874" y="14069"/>
                  </a:lnTo>
                  <a:lnTo>
                    <a:pt x="12229" y="14391"/>
                  </a:lnTo>
                  <a:lnTo>
                    <a:pt x="12423" y="14553"/>
                  </a:lnTo>
                  <a:lnTo>
                    <a:pt x="12616" y="14714"/>
                  </a:lnTo>
                  <a:lnTo>
                    <a:pt x="12681" y="14714"/>
                  </a:lnTo>
                  <a:lnTo>
                    <a:pt x="12746" y="14682"/>
                  </a:lnTo>
                  <a:lnTo>
                    <a:pt x="12746" y="14617"/>
                  </a:lnTo>
                  <a:lnTo>
                    <a:pt x="12713" y="14553"/>
                  </a:lnTo>
                  <a:lnTo>
                    <a:pt x="12681" y="14520"/>
                  </a:lnTo>
                  <a:lnTo>
                    <a:pt x="12036" y="13907"/>
                  </a:lnTo>
                  <a:lnTo>
                    <a:pt x="11681" y="13617"/>
                  </a:lnTo>
                  <a:lnTo>
                    <a:pt x="11326" y="13391"/>
                  </a:lnTo>
                  <a:lnTo>
                    <a:pt x="10584" y="12907"/>
                  </a:lnTo>
                  <a:lnTo>
                    <a:pt x="9809" y="12455"/>
                  </a:lnTo>
                  <a:lnTo>
                    <a:pt x="9003" y="12100"/>
                  </a:lnTo>
                  <a:lnTo>
                    <a:pt x="8615" y="11907"/>
                  </a:lnTo>
                  <a:lnTo>
                    <a:pt x="8196" y="11778"/>
                  </a:lnTo>
                  <a:lnTo>
                    <a:pt x="7777" y="11649"/>
                  </a:lnTo>
                  <a:lnTo>
                    <a:pt x="7325" y="11520"/>
                  </a:lnTo>
                  <a:lnTo>
                    <a:pt x="6905" y="11455"/>
                  </a:lnTo>
                  <a:lnTo>
                    <a:pt x="6454" y="11391"/>
                  </a:lnTo>
                  <a:lnTo>
                    <a:pt x="5776" y="11326"/>
                  </a:lnTo>
                  <a:lnTo>
                    <a:pt x="5841" y="11229"/>
                  </a:lnTo>
                  <a:lnTo>
                    <a:pt x="6131" y="11100"/>
                  </a:lnTo>
                  <a:lnTo>
                    <a:pt x="6454" y="10971"/>
                  </a:lnTo>
                  <a:lnTo>
                    <a:pt x="6970" y="10810"/>
                  </a:lnTo>
                  <a:lnTo>
                    <a:pt x="7454" y="10713"/>
                  </a:lnTo>
                  <a:lnTo>
                    <a:pt x="8002" y="10616"/>
                  </a:lnTo>
                  <a:lnTo>
                    <a:pt x="8519" y="10584"/>
                  </a:lnTo>
                  <a:lnTo>
                    <a:pt x="9390" y="10552"/>
                  </a:lnTo>
                  <a:lnTo>
                    <a:pt x="10261" y="10584"/>
                  </a:lnTo>
                  <a:lnTo>
                    <a:pt x="11100" y="10648"/>
                  </a:lnTo>
                  <a:lnTo>
                    <a:pt x="11552" y="10713"/>
                  </a:lnTo>
                  <a:lnTo>
                    <a:pt x="12003" y="10777"/>
                  </a:lnTo>
                  <a:lnTo>
                    <a:pt x="12423" y="10907"/>
                  </a:lnTo>
                  <a:lnTo>
                    <a:pt x="12842" y="11003"/>
                  </a:lnTo>
                  <a:lnTo>
                    <a:pt x="13681" y="11294"/>
                  </a:lnTo>
                  <a:lnTo>
                    <a:pt x="14488" y="11616"/>
                  </a:lnTo>
                  <a:lnTo>
                    <a:pt x="15230" y="11971"/>
                  </a:lnTo>
                  <a:lnTo>
                    <a:pt x="15811" y="12262"/>
                  </a:lnTo>
                  <a:lnTo>
                    <a:pt x="16069" y="12455"/>
                  </a:lnTo>
                  <a:lnTo>
                    <a:pt x="16359" y="12649"/>
                  </a:lnTo>
                  <a:lnTo>
                    <a:pt x="16424" y="12649"/>
                  </a:lnTo>
                  <a:lnTo>
                    <a:pt x="16488" y="12617"/>
                  </a:lnTo>
                  <a:lnTo>
                    <a:pt x="16521" y="12552"/>
                  </a:lnTo>
                  <a:lnTo>
                    <a:pt x="16521" y="12520"/>
                  </a:lnTo>
                  <a:lnTo>
                    <a:pt x="16488" y="12455"/>
                  </a:lnTo>
                  <a:lnTo>
                    <a:pt x="16327" y="12294"/>
                  </a:lnTo>
                  <a:lnTo>
                    <a:pt x="16134" y="12165"/>
                  </a:lnTo>
                  <a:lnTo>
                    <a:pt x="15682" y="11907"/>
                  </a:lnTo>
                  <a:lnTo>
                    <a:pt x="15230" y="11681"/>
                  </a:lnTo>
                  <a:lnTo>
                    <a:pt x="14778" y="11487"/>
                  </a:lnTo>
                  <a:lnTo>
                    <a:pt x="14327" y="11294"/>
                  </a:lnTo>
                  <a:lnTo>
                    <a:pt x="13843" y="11100"/>
                  </a:lnTo>
                  <a:lnTo>
                    <a:pt x="13326" y="10939"/>
                  </a:lnTo>
                  <a:lnTo>
                    <a:pt x="12842" y="10777"/>
                  </a:lnTo>
                  <a:lnTo>
                    <a:pt x="12326" y="10681"/>
                  </a:lnTo>
                  <a:lnTo>
                    <a:pt x="11842" y="10584"/>
                  </a:lnTo>
                  <a:lnTo>
                    <a:pt x="11390" y="10519"/>
                  </a:lnTo>
                  <a:lnTo>
                    <a:pt x="10971" y="10455"/>
                  </a:lnTo>
                  <a:lnTo>
                    <a:pt x="10229" y="10423"/>
                  </a:lnTo>
                  <a:lnTo>
                    <a:pt x="9454" y="10390"/>
                  </a:lnTo>
                  <a:lnTo>
                    <a:pt x="9229" y="10390"/>
                  </a:lnTo>
                  <a:lnTo>
                    <a:pt x="8325" y="10455"/>
                  </a:lnTo>
                  <a:lnTo>
                    <a:pt x="7906" y="10487"/>
                  </a:lnTo>
                  <a:lnTo>
                    <a:pt x="7454" y="10584"/>
                  </a:lnTo>
                  <a:lnTo>
                    <a:pt x="7067" y="10648"/>
                  </a:lnTo>
                  <a:lnTo>
                    <a:pt x="6712" y="10745"/>
                  </a:lnTo>
                  <a:lnTo>
                    <a:pt x="6325" y="10874"/>
                  </a:lnTo>
                  <a:lnTo>
                    <a:pt x="5970" y="11036"/>
                  </a:lnTo>
                  <a:lnTo>
                    <a:pt x="5970" y="11036"/>
                  </a:lnTo>
                  <a:lnTo>
                    <a:pt x="6260" y="10584"/>
                  </a:lnTo>
                  <a:lnTo>
                    <a:pt x="6325" y="10519"/>
                  </a:lnTo>
                  <a:lnTo>
                    <a:pt x="6615" y="10358"/>
                  </a:lnTo>
                  <a:lnTo>
                    <a:pt x="6905" y="10197"/>
                  </a:lnTo>
                  <a:lnTo>
                    <a:pt x="7293" y="10035"/>
                  </a:lnTo>
                  <a:lnTo>
                    <a:pt x="7680" y="9874"/>
                  </a:lnTo>
                  <a:lnTo>
                    <a:pt x="7712" y="9874"/>
                  </a:lnTo>
                  <a:lnTo>
                    <a:pt x="8261" y="9713"/>
                  </a:lnTo>
                  <a:lnTo>
                    <a:pt x="8809" y="9584"/>
                  </a:lnTo>
                  <a:lnTo>
                    <a:pt x="9325" y="9487"/>
                  </a:lnTo>
                  <a:lnTo>
                    <a:pt x="9938" y="9422"/>
                  </a:lnTo>
                  <a:lnTo>
                    <a:pt x="11003" y="9325"/>
                  </a:lnTo>
                  <a:lnTo>
                    <a:pt x="11681" y="9293"/>
                  </a:lnTo>
                  <a:lnTo>
                    <a:pt x="12455" y="9293"/>
                  </a:lnTo>
                  <a:lnTo>
                    <a:pt x="12487" y="9196"/>
                  </a:lnTo>
                  <a:lnTo>
                    <a:pt x="12487" y="9132"/>
                  </a:lnTo>
                  <a:lnTo>
                    <a:pt x="12391" y="9100"/>
                  </a:lnTo>
                  <a:lnTo>
                    <a:pt x="12197" y="9067"/>
                  </a:lnTo>
                  <a:lnTo>
                    <a:pt x="11971" y="9035"/>
                  </a:lnTo>
                  <a:lnTo>
                    <a:pt x="11003" y="9035"/>
                  </a:lnTo>
                  <a:lnTo>
                    <a:pt x="10584" y="9067"/>
                  </a:lnTo>
                  <a:lnTo>
                    <a:pt x="9680" y="9196"/>
                  </a:lnTo>
                  <a:lnTo>
                    <a:pt x="9164" y="9261"/>
                  </a:lnTo>
                  <a:lnTo>
                    <a:pt x="8615" y="9390"/>
                  </a:lnTo>
                  <a:lnTo>
                    <a:pt x="8067" y="9551"/>
                  </a:lnTo>
                  <a:lnTo>
                    <a:pt x="7486" y="9745"/>
                  </a:lnTo>
                  <a:lnTo>
                    <a:pt x="6938" y="10003"/>
                  </a:lnTo>
                  <a:lnTo>
                    <a:pt x="6583" y="10197"/>
                  </a:lnTo>
                  <a:lnTo>
                    <a:pt x="6905" y="9777"/>
                  </a:lnTo>
                  <a:lnTo>
                    <a:pt x="7325" y="9325"/>
                  </a:lnTo>
                  <a:lnTo>
                    <a:pt x="7777" y="8906"/>
                  </a:lnTo>
                  <a:lnTo>
                    <a:pt x="8261" y="8487"/>
                  </a:lnTo>
                  <a:lnTo>
                    <a:pt x="8745" y="8067"/>
                  </a:lnTo>
                  <a:lnTo>
                    <a:pt x="9390" y="7648"/>
                  </a:lnTo>
                  <a:lnTo>
                    <a:pt x="9906" y="7293"/>
                  </a:lnTo>
                  <a:lnTo>
                    <a:pt x="10455" y="6970"/>
                  </a:lnTo>
                  <a:lnTo>
                    <a:pt x="11003" y="6680"/>
                  </a:lnTo>
                  <a:lnTo>
                    <a:pt x="11584" y="6422"/>
                  </a:lnTo>
                  <a:lnTo>
                    <a:pt x="12133" y="6196"/>
                  </a:lnTo>
                  <a:lnTo>
                    <a:pt x="12681" y="6002"/>
                  </a:lnTo>
                  <a:lnTo>
                    <a:pt x="12746" y="5938"/>
                  </a:lnTo>
                  <a:lnTo>
                    <a:pt x="12746" y="5873"/>
                  </a:lnTo>
                  <a:lnTo>
                    <a:pt x="12713" y="5841"/>
                  </a:lnTo>
                  <a:lnTo>
                    <a:pt x="12649" y="5808"/>
                  </a:lnTo>
                  <a:lnTo>
                    <a:pt x="12520" y="5873"/>
                  </a:lnTo>
                  <a:lnTo>
                    <a:pt x="12358" y="5905"/>
                  </a:lnTo>
                  <a:lnTo>
                    <a:pt x="12068" y="6002"/>
                  </a:lnTo>
                  <a:lnTo>
                    <a:pt x="11487" y="6260"/>
                  </a:lnTo>
                  <a:lnTo>
                    <a:pt x="10939" y="6518"/>
                  </a:lnTo>
                  <a:lnTo>
                    <a:pt x="10390" y="6809"/>
                  </a:lnTo>
                  <a:lnTo>
                    <a:pt x="9842" y="7131"/>
                  </a:lnTo>
                  <a:lnTo>
                    <a:pt x="9293" y="7486"/>
                  </a:lnTo>
                  <a:lnTo>
                    <a:pt x="8777" y="7841"/>
                  </a:lnTo>
                  <a:lnTo>
                    <a:pt x="8293" y="8261"/>
                  </a:lnTo>
                  <a:lnTo>
                    <a:pt x="7809" y="8648"/>
                  </a:lnTo>
                  <a:lnTo>
                    <a:pt x="7357" y="9100"/>
                  </a:lnTo>
                  <a:lnTo>
                    <a:pt x="6938" y="9551"/>
                  </a:lnTo>
                  <a:lnTo>
                    <a:pt x="6518" y="10035"/>
                  </a:lnTo>
                  <a:lnTo>
                    <a:pt x="6292" y="10358"/>
                  </a:lnTo>
                  <a:lnTo>
                    <a:pt x="5937" y="10616"/>
                  </a:lnTo>
                  <a:lnTo>
                    <a:pt x="5712" y="10810"/>
                  </a:lnTo>
                  <a:lnTo>
                    <a:pt x="5486" y="11036"/>
                  </a:lnTo>
                  <a:lnTo>
                    <a:pt x="5486" y="11003"/>
                  </a:lnTo>
                  <a:lnTo>
                    <a:pt x="5582" y="10648"/>
                  </a:lnTo>
                  <a:lnTo>
                    <a:pt x="5776" y="10261"/>
                  </a:lnTo>
                  <a:lnTo>
                    <a:pt x="5905" y="10035"/>
                  </a:lnTo>
                  <a:lnTo>
                    <a:pt x="6034" y="9809"/>
                  </a:lnTo>
                  <a:lnTo>
                    <a:pt x="6066" y="9745"/>
                  </a:lnTo>
                  <a:lnTo>
                    <a:pt x="6034" y="9680"/>
                  </a:lnTo>
                  <a:lnTo>
                    <a:pt x="5918" y="9680"/>
                  </a:lnTo>
                  <a:lnTo>
                    <a:pt x="6066" y="9293"/>
                  </a:lnTo>
                  <a:lnTo>
                    <a:pt x="6292" y="8842"/>
                  </a:lnTo>
                  <a:lnTo>
                    <a:pt x="6647" y="8164"/>
                  </a:lnTo>
                  <a:lnTo>
                    <a:pt x="7002" y="7519"/>
                  </a:lnTo>
                  <a:lnTo>
                    <a:pt x="7777" y="6196"/>
                  </a:lnTo>
                  <a:lnTo>
                    <a:pt x="8131" y="5550"/>
                  </a:lnTo>
                  <a:lnTo>
                    <a:pt x="8519" y="4937"/>
                  </a:lnTo>
                  <a:lnTo>
                    <a:pt x="8938" y="4324"/>
                  </a:lnTo>
                  <a:lnTo>
                    <a:pt x="9390" y="3776"/>
                  </a:lnTo>
                  <a:lnTo>
                    <a:pt x="9390" y="3743"/>
                  </a:lnTo>
                  <a:lnTo>
                    <a:pt x="9745" y="3389"/>
                  </a:lnTo>
                  <a:lnTo>
                    <a:pt x="9938" y="3195"/>
                  </a:lnTo>
                  <a:lnTo>
                    <a:pt x="10035" y="3130"/>
                  </a:lnTo>
                  <a:lnTo>
                    <a:pt x="10132" y="3034"/>
                  </a:lnTo>
                  <a:lnTo>
                    <a:pt x="10164" y="2969"/>
                  </a:lnTo>
                  <a:lnTo>
                    <a:pt x="10164" y="2905"/>
                  </a:lnTo>
                  <a:lnTo>
                    <a:pt x="10100" y="2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-2133882" y="4480509"/>
              <a:ext cx="236397" cy="240300"/>
            </a:xfrm>
            <a:custGeom>
              <a:rect b="b" l="l" r="r" t="t"/>
              <a:pathLst>
                <a:path extrusionOk="0" h="4002" w="3937">
                  <a:moveTo>
                    <a:pt x="2388" y="1"/>
                  </a:moveTo>
                  <a:lnTo>
                    <a:pt x="1904" y="65"/>
                  </a:lnTo>
                  <a:lnTo>
                    <a:pt x="1226" y="162"/>
                  </a:lnTo>
                  <a:lnTo>
                    <a:pt x="1000" y="195"/>
                  </a:lnTo>
                  <a:lnTo>
                    <a:pt x="129" y="291"/>
                  </a:lnTo>
                  <a:lnTo>
                    <a:pt x="65" y="324"/>
                  </a:lnTo>
                  <a:lnTo>
                    <a:pt x="32" y="388"/>
                  </a:lnTo>
                  <a:lnTo>
                    <a:pt x="0" y="420"/>
                  </a:lnTo>
                  <a:lnTo>
                    <a:pt x="0" y="485"/>
                  </a:lnTo>
                  <a:lnTo>
                    <a:pt x="65" y="1066"/>
                  </a:lnTo>
                  <a:lnTo>
                    <a:pt x="65" y="1711"/>
                  </a:lnTo>
                  <a:lnTo>
                    <a:pt x="65" y="1743"/>
                  </a:lnTo>
                  <a:lnTo>
                    <a:pt x="65" y="2744"/>
                  </a:lnTo>
                  <a:lnTo>
                    <a:pt x="32" y="3260"/>
                  </a:lnTo>
                  <a:lnTo>
                    <a:pt x="32" y="3389"/>
                  </a:lnTo>
                  <a:lnTo>
                    <a:pt x="0" y="3808"/>
                  </a:lnTo>
                  <a:lnTo>
                    <a:pt x="0" y="3841"/>
                  </a:lnTo>
                  <a:lnTo>
                    <a:pt x="0" y="3873"/>
                  </a:lnTo>
                  <a:lnTo>
                    <a:pt x="0" y="3970"/>
                  </a:lnTo>
                  <a:lnTo>
                    <a:pt x="32" y="3970"/>
                  </a:lnTo>
                  <a:lnTo>
                    <a:pt x="97" y="4002"/>
                  </a:lnTo>
                  <a:lnTo>
                    <a:pt x="1065" y="3970"/>
                  </a:lnTo>
                  <a:lnTo>
                    <a:pt x="1355" y="3970"/>
                  </a:lnTo>
                  <a:lnTo>
                    <a:pt x="2065" y="3937"/>
                  </a:lnTo>
                  <a:lnTo>
                    <a:pt x="2936" y="3937"/>
                  </a:lnTo>
                  <a:lnTo>
                    <a:pt x="3130" y="3970"/>
                  </a:lnTo>
                  <a:lnTo>
                    <a:pt x="3453" y="3970"/>
                  </a:lnTo>
                  <a:lnTo>
                    <a:pt x="3743" y="3937"/>
                  </a:lnTo>
                  <a:lnTo>
                    <a:pt x="3807" y="3905"/>
                  </a:lnTo>
                  <a:lnTo>
                    <a:pt x="3872" y="3808"/>
                  </a:lnTo>
                  <a:lnTo>
                    <a:pt x="3904" y="3712"/>
                  </a:lnTo>
                  <a:lnTo>
                    <a:pt x="3937" y="3389"/>
                  </a:lnTo>
                  <a:lnTo>
                    <a:pt x="3937" y="3357"/>
                  </a:lnTo>
                  <a:lnTo>
                    <a:pt x="3937" y="2969"/>
                  </a:lnTo>
                  <a:lnTo>
                    <a:pt x="3937" y="2195"/>
                  </a:lnTo>
                  <a:lnTo>
                    <a:pt x="3937" y="1647"/>
                  </a:lnTo>
                  <a:lnTo>
                    <a:pt x="3904" y="614"/>
                  </a:lnTo>
                  <a:lnTo>
                    <a:pt x="3904" y="259"/>
                  </a:lnTo>
                  <a:lnTo>
                    <a:pt x="3904" y="195"/>
                  </a:lnTo>
                  <a:lnTo>
                    <a:pt x="3872" y="162"/>
                  </a:lnTo>
                  <a:lnTo>
                    <a:pt x="3840" y="130"/>
                  </a:lnTo>
                  <a:lnTo>
                    <a:pt x="3775" y="98"/>
                  </a:lnTo>
                  <a:lnTo>
                    <a:pt x="3678" y="130"/>
                  </a:lnTo>
                  <a:lnTo>
                    <a:pt x="3453" y="65"/>
                  </a:lnTo>
                  <a:lnTo>
                    <a:pt x="3259" y="33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-2583379" y="3641620"/>
              <a:ext cx="1468641" cy="1743767"/>
            </a:xfrm>
            <a:custGeom>
              <a:rect b="b" l="l" r="r" t="t"/>
              <a:pathLst>
                <a:path extrusionOk="0" h="29041" w="24459">
                  <a:moveTo>
                    <a:pt x="6002" y="1"/>
                  </a:moveTo>
                  <a:lnTo>
                    <a:pt x="5776" y="33"/>
                  </a:lnTo>
                  <a:lnTo>
                    <a:pt x="5582" y="65"/>
                  </a:lnTo>
                  <a:lnTo>
                    <a:pt x="5098" y="227"/>
                  </a:lnTo>
                  <a:lnTo>
                    <a:pt x="4872" y="323"/>
                  </a:lnTo>
                  <a:lnTo>
                    <a:pt x="4647" y="452"/>
                  </a:lnTo>
                  <a:lnTo>
                    <a:pt x="4485" y="614"/>
                  </a:lnTo>
                  <a:lnTo>
                    <a:pt x="4324" y="775"/>
                  </a:lnTo>
                  <a:lnTo>
                    <a:pt x="4163" y="711"/>
                  </a:lnTo>
                  <a:lnTo>
                    <a:pt x="3969" y="646"/>
                  </a:lnTo>
                  <a:lnTo>
                    <a:pt x="3775" y="614"/>
                  </a:lnTo>
                  <a:lnTo>
                    <a:pt x="3743" y="614"/>
                  </a:lnTo>
                  <a:lnTo>
                    <a:pt x="3550" y="646"/>
                  </a:lnTo>
                  <a:lnTo>
                    <a:pt x="3356" y="711"/>
                  </a:lnTo>
                  <a:lnTo>
                    <a:pt x="3130" y="775"/>
                  </a:lnTo>
                  <a:lnTo>
                    <a:pt x="2904" y="936"/>
                  </a:lnTo>
                  <a:lnTo>
                    <a:pt x="2711" y="1130"/>
                  </a:lnTo>
                  <a:lnTo>
                    <a:pt x="2614" y="1259"/>
                  </a:lnTo>
                  <a:lnTo>
                    <a:pt x="2485" y="1259"/>
                  </a:lnTo>
                  <a:lnTo>
                    <a:pt x="2420" y="1162"/>
                  </a:lnTo>
                  <a:lnTo>
                    <a:pt x="2356" y="1033"/>
                  </a:lnTo>
                  <a:lnTo>
                    <a:pt x="2227" y="904"/>
                  </a:lnTo>
                  <a:lnTo>
                    <a:pt x="2098" y="840"/>
                  </a:lnTo>
                  <a:lnTo>
                    <a:pt x="1968" y="775"/>
                  </a:lnTo>
                  <a:lnTo>
                    <a:pt x="1807" y="775"/>
                  </a:lnTo>
                  <a:lnTo>
                    <a:pt x="1614" y="840"/>
                  </a:lnTo>
                  <a:lnTo>
                    <a:pt x="1549" y="904"/>
                  </a:lnTo>
                  <a:lnTo>
                    <a:pt x="1323" y="904"/>
                  </a:lnTo>
                  <a:lnTo>
                    <a:pt x="1162" y="969"/>
                  </a:lnTo>
                  <a:lnTo>
                    <a:pt x="968" y="1033"/>
                  </a:lnTo>
                  <a:lnTo>
                    <a:pt x="775" y="1130"/>
                  </a:lnTo>
                  <a:lnTo>
                    <a:pt x="613" y="1227"/>
                  </a:lnTo>
                  <a:lnTo>
                    <a:pt x="452" y="1388"/>
                  </a:lnTo>
                  <a:lnTo>
                    <a:pt x="323" y="1517"/>
                  </a:lnTo>
                  <a:lnTo>
                    <a:pt x="194" y="1679"/>
                  </a:lnTo>
                  <a:lnTo>
                    <a:pt x="97" y="1872"/>
                  </a:lnTo>
                  <a:lnTo>
                    <a:pt x="33" y="2163"/>
                  </a:lnTo>
                  <a:lnTo>
                    <a:pt x="0" y="2485"/>
                  </a:lnTo>
                  <a:lnTo>
                    <a:pt x="33" y="2840"/>
                  </a:lnTo>
                  <a:lnTo>
                    <a:pt x="162" y="3195"/>
                  </a:lnTo>
                  <a:lnTo>
                    <a:pt x="323" y="3582"/>
                  </a:lnTo>
                  <a:lnTo>
                    <a:pt x="549" y="3905"/>
                  </a:lnTo>
                  <a:lnTo>
                    <a:pt x="742" y="4228"/>
                  </a:lnTo>
                  <a:lnTo>
                    <a:pt x="1000" y="4582"/>
                  </a:lnTo>
                  <a:lnTo>
                    <a:pt x="1065" y="4679"/>
                  </a:lnTo>
                  <a:lnTo>
                    <a:pt x="1194" y="4905"/>
                  </a:lnTo>
                  <a:lnTo>
                    <a:pt x="1259" y="4937"/>
                  </a:lnTo>
                  <a:lnTo>
                    <a:pt x="1291" y="4970"/>
                  </a:lnTo>
                  <a:lnTo>
                    <a:pt x="1355" y="4937"/>
                  </a:lnTo>
                  <a:lnTo>
                    <a:pt x="1388" y="4905"/>
                  </a:lnTo>
                  <a:lnTo>
                    <a:pt x="1420" y="4841"/>
                  </a:lnTo>
                  <a:lnTo>
                    <a:pt x="1452" y="4776"/>
                  </a:lnTo>
                  <a:lnTo>
                    <a:pt x="1517" y="4679"/>
                  </a:lnTo>
                  <a:lnTo>
                    <a:pt x="1775" y="4486"/>
                  </a:lnTo>
                  <a:lnTo>
                    <a:pt x="2033" y="4357"/>
                  </a:lnTo>
                  <a:lnTo>
                    <a:pt x="2065" y="4324"/>
                  </a:lnTo>
                  <a:lnTo>
                    <a:pt x="2323" y="4228"/>
                  </a:lnTo>
                  <a:lnTo>
                    <a:pt x="2356" y="4195"/>
                  </a:lnTo>
                  <a:lnTo>
                    <a:pt x="2646" y="4066"/>
                  </a:lnTo>
                  <a:lnTo>
                    <a:pt x="2775" y="4002"/>
                  </a:lnTo>
                  <a:lnTo>
                    <a:pt x="2969" y="3873"/>
                  </a:lnTo>
                  <a:lnTo>
                    <a:pt x="3098" y="3776"/>
                  </a:lnTo>
                  <a:lnTo>
                    <a:pt x="3162" y="3808"/>
                  </a:lnTo>
                  <a:lnTo>
                    <a:pt x="3227" y="3808"/>
                  </a:lnTo>
                  <a:lnTo>
                    <a:pt x="3388" y="3679"/>
                  </a:lnTo>
                  <a:lnTo>
                    <a:pt x="3550" y="3550"/>
                  </a:lnTo>
                  <a:lnTo>
                    <a:pt x="3872" y="3227"/>
                  </a:lnTo>
                  <a:lnTo>
                    <a:pt x="4001" y="3098"/>
                  </a:lnTo>
                  <a:lnTo>
                    <a:pt x="4292" y="2743"/>
                  </a:lnTo>
                  <a:lnTo>
                    <a:pt x="4356" y="2614"/>
                  </a:lnTo>
                  <a:lnTo>
                    <a:pt x="4453" y="2711"/>
                  </a:lnTo>
                  <a:lnTo>
                    <a:pt x="4550" y="2743"/>
                  </a:lnTo>
                  <a:lnTo>
                    <a:pt x="4679" y="2776"/>
                  </a:lnTo>
                  <a:lnTo>
                    <a:pt x="4872" y="2776"/>
                  </a:lnTo>
                  <a:lnTo>
                    <a:pt x="5098" y="2679"/>
                  </a:lnTo>
                  <a:lnTo>
                    <a:pt x="5324" y="2550"/>
                  </a:lnTo>
                  <a:lnTo>
                    <a:pt x="5518" y="2388"/>
                  </a:lnTo>
                  <a:lnTo>
                    <a:pt x="5744" y="2259"/>
                  </a:lnTo>
                  <a:lnTo>
                    <a:pt x="5905" y="2163"/>
                  </a:lnTo>
                  <a:lnTo>
                    <a:pt x="6099" y="2066"/>
                  </a:lnTo>
                  <a:lnTo>
                    <a:pt x="6034" y="2130"/>
                  </a:lnTo>
                  <a:lnTo>
                    <a:pt x="5711" y="2453"/>
                  </a:lnTo>
                  <a:lnTo>
                    <a:pt x="5582" y="2614"/>
                  </a:lnTo>
                  <a:lnTo>
                    <a:pt x="5486" y="2776"/>
                  </a:lnTo>
                  <a:lnTo>
                    <a:pt x="5421" y="2969"/>
                  </a:lnTo>
                  <a:lnTo>
                    <a:pt x="5356" y="3163"/>
                  </a:lnTo>
                  <a:lnTo>
                    <a:pt x="5356" y="3356"/>
                  </a:lnTo>
                  <a:lnTo>
                    <a:pt x="5389" y="3453"/>
                  </a:lnTo>
                  <a:lnTo>
                    <a:pt x="5421" y="3550"/>
                  </a:lnTo>
                  <a:lnTo>
                    <a:pt x="5486" y="3647"/>
                  </a:lnTo>
                  <a:lnTo>
                    <a:pt x="5550" y="3711"/>
                  </a:lnTo>
                  <a:lnTo>
                    <a:pt x="5615" y="3744"/>
                  </a:lnTo>
                  <a:lnTo>
                    <a:pt x="5711" y="3776"/>
                  </a:lnTo>
                  <a:lnTo>
                    <a:pt x="5840" y="3808"/>
                  </a:lnTo>
                  <a:lnTo>
                    <a:pt x="5873" y="3840"/>
                  </a:lnTo>
                  <a:lnTo>
                    <a:pt x="6066" y="3905"/>
                  </a:lnTo>
                  <a:lnTo>
                    <a:pt x="6228" y="3937"/>
                  </a:lnTo>
                  <a:lnTo>
                    <a:pt x="6518" y="4034"/>
                  </a:lnTo>
                  <a:lnTo>
                    <a:pt x="6712" y="4098"/>
                  </a:lnTo>
                  <a:lnTo>
                    <a:pt x="6873" y="4228"/>
                  </a:lnTo>
                  <a:lnTo>
                    <a:pt x="6937" y="4292"/>
                  </a:lnTo>
                  <a:lnTo>
                    <a:pt x="7034" y="4357"/>
                  </a:lnTo>
                  <a:lnTo>
                    <a:pt x="7131" y="4389"/>
                  </a:lnTo>
                  <a:lnTo>
                    <a:pt x="7131" y="4421"/>
                  </a:lnTo>
                  <a:lnTo>
                    <a:pt x="7228" y="4453"/>
                  </a:lnTo>
                  <a:lnTo>
                    <a:pt x="7260" y="4453"/>
                  </a:lnTo>
                  <a:lnTo>
                    <a:pt x="7357" y="4421"/>
                  </a:lnTo>
                  <a:lnTo>
                    <a:pt x="7551" y="4228"/>
                  </a:lnTo>
                  <a:lnTo>
                    <a:pt x="7647" y="4098"/>
                  </a:lnTo>
                  <a:lnTo>
                    <a:pt x="7776" y="4002"/>
                  </a:lnTo>
                  <a:lnTo>
                    <a:pt x="8131" y="3679"/>
                  </a:lnTo>
                  <a:lnTo>
                    <a:pt x="8519" y="3260"/>
                  </a:lnTo>
                  <a:lnTo>
                    <a:pt x="8712" y="3034"/>
                  </a:lnTo>
                  <a:lnTo>
                    <a:pt x="8841" y="2840"/>
                  </a:lnTo>
                  <a:lnTo>
                    <a:pt x="9003" y="2614"/>
                  </a:lnTo>
                  <a:lnTo>
                    <a:pt x="9164" y="2388"/>
                  </a:lnTo>
                  <a:lnTo>
                    <a:pt x="9293" y="2130"/>
                  </a:lnTo>
                  <a:lnTo>
                    <a:pt x="9390" y="1937"/>
                  </a:lnTo>
                  <a:lnTo>
                    <a:pt x="9454" y="1679"/>
                  </a:lnTo>
                  <a:lnTo>
                    <a:pt x="9454" y="1453"/>
                  </a:lnTo>
                  <a:lnTo>
                    <a:pt x="9422" y="1227"/>
                  </a:lnTo>
                  <a:lnTo>
                    <a:pt x="9422" y="1195"/>
                  </a:lnTo>
                  <a:lnTo>
                    <a:pt x="9390" y="1065"/>
                  </a:lnTo>
                  <a:lnTo>
                    <a:pt x="9261" y="872"/>
                  </a:lnTo>
                  <a:lnTo>
                    <a:pt x="9261" y="840"/>
                  </a:lnTo>
                  <a:lnTo>
                    <a:pt x="9228" y="807"/>
                  </a:lnTo>
                  <a:lnTo>
                    <a:pt x="9099" y="678"/>
                  </a:lnTo>
                  <a:lnTo>
                    <a:pt x="8906" y="549"/>
                  </a:lnTo>
                  <a:lnTo>
                    <a:pt x="8873" y="517"/>
                  </a:lnTo>
                  <a:lnTo>
                    <a:pt x="8777" y="452"/>
                  </a:lnTo>
                  <a:lnTo>
                    <a:pt x="8583" y="388"/>
                  </a:lnTo>
                  <a:lnTo>
                    <a:pt x="8389" y="323"/>
                  </a:lnTo>
                  <a:lnTo>
                    <a:pt x="8357" y="323"/>
                  </a:lnTo>
                  <a:lnTo>
                    <a:pt x="8035" y="291"/>
                  </a:lnTo>
                  <a:lnTo>
                    <a:pt x="8002" y="291"/>
                  </a:lnTo>
                  <a:lnTo>
                    <a:pt x="7809" y="323"/>
                  </a:lnTo>
                  <a:lnTo>
                    <a:pt x="7583" y="388"/>
                  </a:lnTo>
                  <a:lnTo>
                    <a:pt x="7421" y="452"/>
                  </a:lnTo>
                  <a:lnTo>
                    <a:pt x="7292" y="581"/>
                  </a:lnTo>
                  <a:lnTo>
                    <a:pt x="7163" y="711"/>
                  </a:lnTo>
                  <a:lnTo>
                    <a:pt x="7099" y="581"/>
                  </a:lnTo>
                  <a:lnTo>
                    <a:pt x="6937" y="356"/>
                  </a:lnTo>
                  <a:lnTo>
                    <a:pt x="6744" y="194"/>
                  </a:lnTo>
                  <a:lnTo>
                    <a:pt x="6518" y="65"/>
                  </a:lnTo>
                  <a:lnTo>
                    <a:pt x="6292" y="33"/>
                  </a:lnTo>
                  <a:lnTo>
                    <a:pt x="6099" y="1"/>
                  </a:lnTo>
                  <a:close/>
                  <a:moveTo>
                    <a:pt x="17779" y="2743"/>
                  </a:moveTo>
                  <a:lnTo>
                    <a:pt x="17553" y="2776"/>
                  </a:lnTo>
                  <a:lnTo>
                    <a:pt x="17295" y="2840"/>
                  </a:lnTo>
                  <a:lnTo>
                    <a:pt x="17134" y="2937"/>
                  </a:lnTo>
                  <a:lnTo>
                    <a:pt x="16972" y="3066"/>
                  </a:lnTo>
                  <a:lnTo>
                    <a:pt x="16811" y="3227"/>
                  </a:lnTo>
                  <a:lnTo>
                    <a:pt x="16682" y="3421"/>
                  </a:lnTo>
                  <a:lnTo>
                    <a:pt x="16585" y="3647"/>
                  </a:lnTo>
                  <a:lnTo>
                    <a:pt x="16488" y="3840"/>
                  </a:lnTo>
                  <a:lnTo>
                    <a:pt x="16456" y="4098"/>
                  </a:lnTo>
                  <a:lnTo>
                    <a:pt x="16295" y="3937"/>
                  </a:lnTo>
                  <a:lnTo>
                    <a:pt x="16101" y="3776"/>
                  </a:lnTo>
                  <a:lnTo>
                    <a:pt x="15843" y="3582"/>
                  </a:lnTo>
                  <a:lnTo>
                    <a:pt x="15553" y="3485"/>
                  </a:lnTo>
                  <a:lnTo>
                    <a:pt x="15391" y="3421"/>
                  </a:lnTo>
                  <a:lnTo>
                    <a:pt x="15101" y="3421"/>
                  </a:lnTo>
                  <a:lnTo>
                    <a:pt x="14940" y="3453"/>
                  </a:lnTo>
                  <a:lnTo>
                    <a:pt x="14810" y="3518"/>
                  </a:lnTo>
                  <a:lnTo>
                    <a:pt x="14681" y="3582"/>
                  </a:lnTo>
                  <a:lnTo>
                    <a:pt x="14391" y="3808"/>
                  </a:lnTo>
                  <a:lnTo>
                    <a:pt x="14230" y="4034"/>
                  </a:lnTo>
                  <a:lnTo>
                    <a:pt x="14101" y="4228"/>
                  </a:lnTo>
                  <a:lnTo>
                    <a:pt x="14004" y="4486"/>
                  </a:lnTo>
                  <a:lnTo>
                    <a:pt x="13939" y="4744"/>
                  </a:lnTo>
                  <a:lnTo>
                    <a:pt x="13939" y="4970"/>
                  </a:lnTo>
                  <a:lnTo>
                    <a:pt x="13972" y="5228"/>
                  </a:lnTo>
                  <a:lnTo>
                    <a:pt x="14004" y="5421"/>
                  </a:lnTo>
                  <a:lnTo>
                    <a:pt x="13972" y="5486"/>
                  </a:lnTo>
                  <a:lnTo>
                    <a:pt x="13939" y="5647"/>
                  </a:lnTo>
                  <a:lnTo>
                    <a:pt x="13939" y="5809"/>
                  </a:lnTo>
                  <a:lnTo>
                    <a:pt x="14004" y="5970"/>
                  </a:lnTo>
                  <a:lnTo>
                    <a:pt x="14068" y="6131"/>
                  </a:lnTo>
                  <a:lnTo>
                    <a:pt x="14165" y="6260"/>
                  </a:lnTo>
                  <a:lnTo>
                    <a:pt x="14262" y="6422"/>
                  </a:lnTo>
                  <a:lnTo>
                    <a:pt x="14552" y="6680"/>
                  </a:lnTo>
                  <a:lnTo>
                    <a:pt x="14810" y="6841"/>
                  </a:lnTo>
                  <a:lnTo>
                    <a:pt x="15069" y="6970"/>
                  </a:lnTo>
                  <a:lnTo>
                    <a:pt x="15101" y="7002"/>
                  </a:lnTo>
                  <a:lnTo>
                    <a:pt x="15424" y="7228"/>
                  </a:lnTo>
                  <a:lnTo>
                    <a:pt x="15553" y="7325"/>
                  </a:lnTo>
                  <a:lnTo>
                    <a:pt x="16037" y="7712"/>
                  </a:lnTo>
                  <a:lnTo>
                    <a:pt x="16521" y="8035"/>
                  </a:lnTo>
                  <a:lnTo>
                    <a:pt x="16714" y="8164"/>
                  </a:lnTo>
                  <a:lnTo>
                    <a:pt x="16585" y="8519"/>
                  </a:lnTo>
                  <a:lnTo>
                    <a:pt x="16521" y="8713"/>
                  </a:lnTo>
                  <a:lnTo>
                    <a:pt x="16456" y="8938"/>
                  </a:lnTo>
                  <a:lnTo>
                    <a:pt x="16456" y="9164"/>
                  </a:lnTo>
                  <a:lnTo>
                    <a:pt x="16456" y="9358"/>
                  </a:lnTo>
                  <a:lnTo>
                    <a:pt x="16456" y="9584"/>
                  </a:lnTo>
                  <a:lnTo>
                    <a:pt x="16521" y="9810"/>
                  </a:lnTo>
                  <a:lnTo>
                    <a:pt x="16585" y="10003"/>
                  </a:lnTo>
                  <a:lnTo>
                    <a:pt x="16682" y="10197"/>
                  </a:lnTo>
                  <a:lnTo>
                    <a:pt x="16811" y="10390"/>
                  </a:lnTo>
                  <a:lnTo>
                    <a:pt x="16940" y="10552"/>
                  </a:lnTo>
                  <a:lnTo>
                    <a:pt x="17101" y="10713"/>
                  </a:lnTo>
                  <a:lnTo>
                    <a:pt x="17295" y="10874"/>
                  </a:lnTo>
                  <a:lnTo>
                    <a:pt x="17327" y="10907"/>
                  </a:lnTo>
                  <a:lnTo>
                    <a:pt x="17230" y="10971"/>
                  </a:lnTo>
                  <a:lnTo>
                    <a:pt x="17101" y="11100"/>
                  </a:lnTo>
                  <a:lnTo>
                    <a:pt x="16972" y="11262"/>
                  </a:lnTo>
                  <a:lnTo>
                    <a:pt x="16875" y="11423"/>
                  </a:lnTo>
                  <a:lnTo>
                    <a:pt x="16811" y="11616"/>
                  </a:lnTo>
                  <a:lnTo>
                    <a:pt x="16746" y="11842"/>
                  </a:lnTo>
                  <a:lnTo>
                    <a:pt x="16714" y="12068"/>
                  </a:lnTo>
                  <a:lnTo>
                    <a:pt x="16714" y="12455"/>
                  </a:lnTo>
                  <a:lnTo>
                    <a:pt x="16779" y="12714"/>
                  </a:lnTo>
                  <a:lnTo>
                    <a:pt x="16843" y="12972"/>
                  </a:lnTo>
                  <a:lnTo>
                    <a:pt x="16972" y="13262"/>
                  </a:lnTo>
                  <a:lnTo>
                    <a:pt x="17101" y="13585"/>
                  </a:lnTo>
                  <a:lnTo>
                    <a:pt x="17456" y="14101"/>
                  </a:lnTo>
                  <a:lnTo>
                    <a:pt x="17553" y="14230"/>
                  </a:lnTo>
                  <a:lnTo>
                    <a:pt x="17618" y="14359"/>
                  </a:lnTo>
                  <a:lnTo>
                    <a:pt x="17650" y="14359"/>
                  </a:lnTo>
                  <a:lnTo>
                    <a:pt x="17714" y="14391"/>
                  </a:lnTo>
                  <a:lnTo>
                    <a:pt x="17779" y="14359"/>
                  </a:lnTo>
                  <a:lnTo>
                    <a:pt x="17843" y="14295"/>
                  </a:lnTo>
                  <a:lnTo>
                    <a:pt x="17843" y="14230"/>
                  </a:lnTo>
                  <a:lnTo>
                    <a:pt x="17811" y="14166"/>
                  </a:lnTo>
                  <a:lnTo>
                    <a:pt x="17779" y="14101"/>
                  </a:lnTo>
                  <a:lnTo>
                    <a:pt x="17779" y="14036"/>
                  </a:lnTo>
                  <a:lnTo>
                    <a:pt x="17779" y="13778"/>
                  </a:lnTo>
                  <a:lnTo>
                    <a:pt x="17811" y="13520"/>
                  </a:lnTo>
                  <a:lnTo>
                    <a:pt x="17876" y="13262"/>
                  </a:lnTo>
                  <a:lnTo>
                    <a:pt x="18005" y="13294"/>
                  </a:lnTo>
                  <a:lnTo>
                    <a:pt x="18069" y="13327"/>
                  </a:lnTo>
                  <a:lnTo>
                    <a:pt x="18102" y="13391"/>
                  </a:lnTo>
                  <a:lnTo>
                    <a:pt x="18134" y="13456"/>
                  </a:lnTo>
                  <a:lnTo>
                    <a:pt x="18198" y="13714"/>
                  </a:lnTo>
                  <a:lnTo>
                    <a:pt x="18198" y="13778"/>
                  </a:lnTo>
                  <a:lnTo>
                    <a:pt x="18198" y="13972"/>
                  </a:lnTo>
                  <a:lnTo>
                    <a:pt x="18263" y="14133"/>
                  </a:lnTo>
                  <a:lnTo>
                    <a:pt x="18295" y="14262"/>
                  </a:lnTo>
                  <a:lnTo>
                    <a:pt x="18360" y="14359"/>
                  </a:lnTo>
                  <a:lnTo>
                    <a:pt x="18424" y="14424"/>
                  </a:lnTo>
                  <a:lnTo>
                    <a:pt x="18457" y="14488"/>
                  </a:lnTo>
                  <a:lnTo>
                    <a:pt x="18521" y="14585"/>
                  </a:lnTo>
                  <a:lnTo>
                    <a:pt x="18650" y="14682"/>
                  </a:lnTo>
                  <a:lnTo>
                    <a:pt x="18779" y="14779"/>
                  </a:lnTo>
                  <a:lnTo>
                    <a:pt x="18941" y="14875"/>
                  </a:lnTo>
                  <a:lnTo>
                    <a:pt x="19102" y="14940"/>
                  </a:lnTo>
                  <a:lnTo>
                    <a:pt x="19263" y="14972"/>
                  </a:lnTo>
                  <a:lnTo>
                    <a:pt x="19618" y="14972"/>
                  </a:lnTo>
                  <a:lnTo>
                    <a:pt x="19683" y="14940"/>
                  </a:lnTo>
                  <a:lnTo>
                    <a:pt x="19747" y="14908"/>
                  </a:lnTo>
                  <a:lnTo>
                    <a:pt x="19812" y="14875"/>
                  </a:lnTo>
                  <a:lnTo>
                    <a:pt x="19844" y="14811"/>
                  </a:lnTo>
                  <a:lnTo>
                    <a:pt x="19844" y="14714"/>
                  </a:lnTo>
                  <a:lnTo>
                    <a:pt x="19876" y="14391"/>
                  </a:lnTo>
                  <a:lnTo>
                    <a:pt x="19876" y="13940"/>
                  </a:lnTo>
                  <a:lnTo>
                    <a:pt x="19812" y="13488"/>
                  </a:lnTo>
                  <a:lnTo>
                    <a:pt x="19747" y="13101"/>
                  </a:lnTo>
                  <a:lnTo>
                    <a:pt x="19586" y="12649"/>
                  </a:lnTo>
                  <a:lnTo>
                    <a:pt x="19392" y="12133"/>
                  </a:lnTo>
                  <a:lnTo>
                    <a:pt x="19263" y="11907"/>
                  </a:lnTo>
                  <a:lnTo>
                    <a:pt x="19134" y="11713"/>
                  </a:lnTo>
                  <a:lnTo>
                    <a:pt x="19134" y="11681"/>
                  </a:lnTo>
                  <a:lnTo>
                    <a:pt x="19457" y="11842"/>
                  </a:lnTo>
                  <a:lnTo>
                    <a:pt x="19618" y="11875"/>
                  </a:lnTo>
                  <a:lnTo>
                    <a:pt x="19683" y="11907"/>
                  </a:lnTo>
                  <a:lnTo>
                    <a:pt x="19747" y="11939"/>
                  </a:lnTo>
                  <a:lnTo>
                    <a:pt x="19941" y="12004"/>
                  </a:lnTo>
                  <a:lnTo>
                    <a:pt x="20038" y="12004"/>
                  </a:lnTo>
                  <a:lnTo>
                    <a:pt x="20102" y="11971"/>
                  </a:lnTo>
                  <a:lnTo>
                    <a:pt x="20134" y="11939"/>
                  </a:lnTo>
                  <a:lnTo>
                    <a:pt x="20167" y="11939"/>
                  </a:lnTo>
                  <a:lnTo>
                    <a:pt x="20167" y="11971"/>
                  </a:lnTo>
                  <a:lnTo>
                    <a:pt x="20231" y="12004"/>
                  </a:lnTo>
                  <a:lnTo>
                    <a:pt x="20263" y="12036"/>
                  </a:lnTo>
                  <a:lnTo>
                    <a:pt x="20296" y="12036"/>
                  </a:lnTo>
                  <a:lnTo>
                    <a:pt x="20360" y="12004"/>
                  </a:lnTo>
                  <a:lnTo>
                    <a:pt x="20393" y="11971"/>
                  </a:lnTo>
                  <a:lnTo>
                    <a:pt x="20425" y="11907"/>
                  </a:lnTo>
                  <a:lnTo>
                    <a:pt x="20489" y="11713"/>
                  </a:lnTo>
                  <a:lnTo>
                    <a:pt x="20489" y="11681"/>
                  </a:lnTo>
                  <a:lnTo>
                    <a:pt x="20586" y="11358"/>
                  </a:lnTo>
                  <a:lnTo>
                    <a:pt x="20747" y="10745"/>
                  </a:lnTo>
                  <a:lnTo>
                    <a:pt x="20844" y="10068"/>
                  </a:lnTo>
                  <a:lnTo>
                    <a:pt x="20844" y="9745"/>
                  </a:lnTo>
                  <a:lnTo>
                    <a:pt x="20844" y="9422"/>
                  </a:lnTo>
                  <a:lnTo>
                    <a:pt x="20812" y="9100"/>
                  </a:lnTo>
                  <a:lnTo>
                    <a:pt x="20780" y="8777"/>
                  </a:lnTo>
                  <a:lnTo>
                    <a:pt x="20715" y="8551"/>
                  </a:lnTo>
                  <a:lnTo>
                    <a:pt x="20651" y="8293"/>
                  </a:lnTo>
                  <a:lnTo>
                    <a:pt x="20554" y="8099"/>
                  </a:lnTo>
                  <a:lnTo>
                    <a:pt x="20457" y="7938"/>
                  </a:lnTo>
                  <a:lnTo>
                    <a:pt x="20328" y="7777"/>
                  </a:lnTo>
                  <a:lnTo>
                    <a:pt x="20167" y="7615"/>
                  </a:lnTo>
                  <a:lnTo>
                    <a:pt x="19973" y="7422"/>
                  </a:lnTo>
                  <a:lnTo>
                    <a:pt x="19747" y="7293"/>
                  </a:lnTo>
                  <a:lnTo>
                    <a:pt x="19457" y="7164"/>
                  </a:lnTo>
                  <a:lnTo>
                    <a:pt x="19134" y="7035"/>
                  </a:lnTo>
                  <a:lnTo>
                    <a:pt x="19199" y="6841"/>
                  </a:lnTo>
                  <a:lnTo>
                    <a:pt x="19199" y="6648"/>
                  </a:lnTo>
                  <a:lnTo>
                    <a:pt x="19199" y="6422"/>
                  </a:lnTo>
                  <a:lnTo>
                    <a:pt x="19166" y="6228"/>
                  </a:lnTo>
                  <a:lnTo>
                    <a:pt x="19102" y="6034"/>
                  </a:lnTo>
                  <a:lnTo>
                    <a:pt x="19005" y="5841"/>
                  </a:lnTo>
                  <a:lnTo>
                    <a:pt x="18876" y="5647"/>
                  </a:lnTo>
                  <a:lnTo>
                    <a:pt x="18747" y="5486"/>
                  </a:lnTo>
                  <a:lnTo>
                    <a:pt x="18586" y="5357"/>
                  </a:lnTo>
                  <a:lnTo>
                    <a:pt x="18424" y="5196"/>
                  </a:lnTo>
                  <a:lnTo>
                    <a:pt x="18231" y="5099"/>
                  </a:lnTo>
                  <a:lnTo>
                    <a:pt x="18037" y="5002"/>
                  </a:lnTo>
                  <a:lnTo>
                    <a:pt x="17876" y="4970"/>
                  </a:lnTo>
                  <a:lnTo>
                    <a:pt x="17618" y="4905"/>
                  </a:lnTo>
                  <a:lnTo>
                    <a:pt x="17521" y="4841"/>
                  </a:lnTo>
                  <a:lnTo>
                    <a:pt x="17456" y="4744"/>
                  </a:lnTo>
                  <a:lnTo>
                    <a:pt x="17424" y="4712"/>
                  </a:lnTo>
                  <a:lnTo>
                    <a:pt x="17424" y="4647"/>
                  </a:lnTo>
                  <a:lnTo>
                    <a:pt x="17424" y="4615"/>
                  </a:lnTo>
                  <a:lnTo>
                    <a:pt x="17424" y="4582"/>
                  </a:lnTo>
                  <a:lnTo>
                    <a:pt x="17456" y="4550"/>
                  </a:lnTo>
                  <a:lnTo>
                    <a:pt x="17489" y="4518"/>
                  </a:lnTo>
                  <a:lnTo>
                    <a:pt x="17585" y="4486"/>
                  </a:lnTo>
                  <a:lnTo>
                    <a:pt x="17682" y="4453"/>
                  </a:lnTo>
                  <a:lnTo>
                    <a:pt x="17811" y="4453"/>
                  </a:lnTo>
                  <a:lnTo>
                    <a:pt x="18005" y="4518"/>
                  </a:lnTo>
                  <a:lnTo>
                    <a:pt x="18231" y="4647"/>
                  </a:lnTo>
                  <a:lnTo>
                    <a:pt x="18457" y="4776"/>
                  </a:lnTo>
                  <a:lnTo>
                    <a:pt x="18715" y="4970"/>
                  </a:lnTo>
                  <a:lnTo>
                    <a:pt x="18876" y="5034"/>
                  </a:lnTo>
                  <a:lnTo>
                    <a:pt x="19070" y="5099"/>
                  </a:lnTo>
                  <a:lnTo>
                    <a:pt x="19199" y="5131"/>
                  </a:lnTo>
                  <a:lnTo>
                    <a:pt x="19263" y="5131"/>
                  </a:lnTo>
                  <a:lnTo>
                    <a:pt x="19360" y="5099"/>
                  </a:lnTo>
                  <a:lnTo>
                    <a:pt x="19489" y="5099"/>
                  </a:lnTo>
                  <a:lnTo>
                    <a:pt x="19521" y="5034"/>
                  </a:lnTo>
                  <a:lnTo>
                    <a:pt x="19521" y="5002"/>
                  </a:lnTo>
                  <a:lnTo>
                    <a:pt x="19586" y="4841"/>
                  </a:lnTo>
                  <a:lnTo>
                    <a:pt x="19618" y="4615"/>
                  </a:lnTo>
                  <a:lnTo>
                    <a:pt x="19586" y="4357"/>
                  </a:lnTo>
                  <a:lnTo>
                    <a:pt x="19521" y="4131"/>
                  </a:lnTo>
                  <a:lnTo>
                    <a:pt x="19425" y="3905"/>
                  </a:lnTo>
                  <a:lnTo>
                    <a:pt x="19295" y="3711"/>
                  </a:lnTo>
                  <a:lnTo>
                    <a:pt x="19166" y="3485"/>
                  </a:lnTo>
                  <a:lnTo>
                    <a:pt x="19005" y="3324"/>
                  </a:lnTo>
                  <a:lnTo>
                    <a:pt x="18876" y="3163"/>
                  </a:lnTo>
                  <a:lnTo>
                    <a:pt x="18715" y="3034"/>
                  </a:lnTo>
                  <a:lnTo>
                    <a:pt x="18521" y="2905"/>
                  </a:lnTo>
                  <a:lnTo>
                    <a:pt x="18263" y="2808"/>
                  </a:lnTo>
                  <a:lnTo>
                    <a:pt x="18069" y="2776"/>
                  </a:lnTo>
                  <a:lnTo>
                    <a:pt x="17843" y="2743"/>
                  </a:lnTo>
                  <a:close/>
                  <a:moveTo>
                    <a:pt x="1904" y="14520"/>
                  </a:moveTo>
                  <a:lnTo>
                    <a:pt x="1710" y="14617"/>
                  </a:lnTo>
                  <a:lnTo>
                    <a:pt x="1549" y="14714"/>
                  </a:lnTo>
                  <a:lnTo>
                    <a:pt x="1420" y="14908"/>
                  </a:lnTo>
                  <a:lnTo>
                    <a:pt x="1323" y="15069"/>
                  </a:lnTo>
                  <a:lnTo>
                    <a:pt x="1259" y="15037"/>
                  </a:lnTo>
                  <a:lnTo>
                    <a:pt x="968" y="15037"/>
                  </a:lnTo>
                  <a:lnTo>
                    <a:pt x="742" y="15101"/>
                  </a:lnTo>
                  <a:lnTo>
                    <a:pt x="517" y="15230"/>
                  </a:lnTo>
                  <a:lnTo>
                    <a:pt x="323" y="15456"/>
                  </a:lnTo>
                  <a:lnTo>
                    <a:pt x="162" y="15682"/>
                  </a:lnTo>
                  <a:lnTo>
                    <a:pt x="97" y="15811"/>
                  </a:lnTo>
                  <a:lnTo>
                    <a:pt x="97" y="15972"/>
                  </a:lnTo>
                  <a:lnTo>
                    <a:pt x="97" y="16069"/>
                  </a:lnTo>
                  <a:lnTo>
                    <a:pt x="33" y="16134"/>
                  </a:lnTo>
                  <a:lnTo>
                    <a:pt x="0" y="16263"/>
                  </a:lnTo>
                  <a:lnTo>
                    <a:pt x="0" y="16392"/>
                  </a:lnTo>
                  <a:lnTo>
                    <a:pt x="33" y="16521"/>
                  </a:lnTo>
                  <a:lnTo>
                    <a:pt x="97" y="16650"/>
                  </a:lnTo>
                  <a:lnTo>
                    <a:pt x="226" y="16876"/>
                  </a:lnTo>
                  <a:lnTo>
                    <a:pt x="420" y="17102"/>
                  </a:lnTo>
                  <a:lnTo>
                    <a:pt x="581" y="17295"/>
                  </a:lnTo>
                  <a:lnTo>
                    <a:pt x="871" y="17586"/>
                  </a:lnTo>
                  <a:lnTo>
                    <a:pt x="1162" y="17812"/>
                  </a:lnTo>
                  <a:lnTo>
                    <a:pt x="1355" y="17973"/>
                  </a:lnTo>
                  <a:lnTo>
                    <a:pt x="1710" y="18296"/>
                  </a:lnTo>
                  <a:lnTo>
                    <a:pt x="1807" y="18392"/>
                  </a:lnTo>
                  <a:lnTo>
                    <a:pt x="1904" y="18521"/>
                  </a:lnTo>
                  <a:lnTo>
                    <a:pt x="2001" y="18618"/>
                  </a:lnTo>
                  <a:lnTo>
                    <a:pt x="2130" y="18683"/>
                  </a:lnTo>
                  <a:lnTo>
                    <a:pt x="2291" y="18747"/>
                  </a:lnTo>
                  <a:lnTo>
                    <a:pt x="2452" y="18780"/>
                  </a:lnTo>
                  <a:lnTo>
                    <a:pt x="2614" y="18747"/>
                  </a:lnTo>
                  <a:lnTo>
                    <a:pt x="2807" y="18651"/>
                  </a:lnTo>
                  <a:lnTo>
                    <a:pt x="3001" y="18489"/>
                  </a:lnTo>
                  <a:lnTo>
                    <a:pt x="3162" y="18263"/>
                  </a:lnTo>
                  <a:lnTo>
                    <a:pt x="3324" y="18005"/>
                  </a:lnTo>
                  <a:lnTo>
                    <a:pt x="3453" y="17715"/>
                  </a:lnTo>
                  <a:lnTo>
                    <a:pt x="3550" y="17424"/>
                  </a:lnTo>
                  <a:lnTo>
                    <a:pt x="3614" y="17134"/>
                  </a:lnTo>
                  <a:lnTo>
                    <a:pt x="3646" y="16811"/>
                  </a:lnTo>
                  <a:lnTo>
                    <a:pt x="3646" y="16521"/>
                  </a:lnTo>
                  <a:lnTo>
                    <a:pt x="3614" y="16198"/>
                  </a:lnTo>
                  <a:lnTo>
                    <a:pt x="3550" y="15940"/>
                  </a:lnTo>
                  <a:lnTo>
                    <a:pt x="3453" y="15682"/>
                  </a:lnTo>
                  <a:lnTo>
                    <a:pt x="3324" y="15456"/>
                  </a:lnTo>
                  <a:lnTo>
                    <a:pt x="3195" y="15230"/>
                  </a:lnTo>
                  <a:lnTo>
                    <a:pt x="2936" y="14908"/>
                  </a:lnTo>
                  <a:lnTo>
                    <a:pt x="2775" y="14779"/>
                  </a:lnTo>
                  <a:lnTo>
                    <a:pt x="2614" y="14682"/>
                  </a:lnTo>
                  <a:lnTo>
                    <a:pt x="2452" y="14585"/>
                  </a:lnTo>
                  <a:lnTo>
                    <a:pt x="2291" y="14520"/>
                  </a:lnTo>
                  <a:close/>
                  <a:moveTo>
                    <a:pt x="9261" y="7712"/>
                  </a:moveTo>
                  <a:lnTo>
                    <a:pt x="8841" y="7745"/>
                  </a:lnTo>
                  <a:lnTo>
                    <a:pt x="8422" y="7777"/>
                  </a:lnTo>
                  <a:lnTo>
                    <a:pt x="8035" y="7874"/>
                  </a:lnTo>
                  <a:lnTo>
                    <a:pt x="7873" y="7970"/>
                  </a:lnTo>
                  <a:lnTo>
                    <a:pt x="7744" y="8067"/>
                  </a:lnTo>
                  <a:lnTo>
                    <a:pt x="7615" y="8164"/>
                  </a:lnTo>
                  <a:lnTo>
                    <a:pt x="7486" y="8293"/>
                  </a:lnTo>
                  <a:lnTo>
                    <a:pt x="7421" y="8422"/>
                  </a:lnTo>
                  <a:lnTo>
                    <a:pt x="7357" y="8616"/>
                  </a:lnTo>
                  <a:lnTo>
                    <a:pt x="7292" y="8777"/>
                  </a:lnTo>
                  <a:lnTo>
                    <a:pt x="7292" y="8938"/>
                  </a:lnTo>
                  <a:lnTo>
                    <a:pt x="7325" y="9164"/>
                  </a:lnTo>
                  <a:lnTo>
                    <a:pt x="7357" y="9358"/>
                  </a:lnTo>
                  <a:lnTo>
                    <a:pt x="7421" y="9551"/>
                  </a:lnTo>
                  <a:lnTo>
                    <a:pt x="7518" y="9777"/>
                  </a:lnTo>
                  <a:lnTo>
                    <a:pt x="7712" y="10035"/>
                  </a:lnTo>
                  <a:lnTo>
                    <a:pt x="7905" y="10261"/>
                  </a:lnTo>
                  <a:lnTo>
                    <a:pt x="8164" y="10455"/>
                  </a:lnTo>
                  <a:lnTo>
                    <a:pt x="8422" y="10584"/>
                  </a:lnTo>
                  <a:lnTo>
                    <a:pt x="8389" y="10616"/>
                  </a:lnTo>
                  <a:lnTo>
                    <a:pt x="8260" y="11003"/>
                  </a:lnTo>
                  <a:lnTo>
                    <a:pt x="8196" y="11326"/>
                  </a:lnTo>
                  <a:lnTo>
                    <a:pt x="8164" y="11584"/>
                  </a:lnTo>
                  <a:lnTo>
                    <a:pt x="8131" y="11875"/>
                  </a:lnTo>
                  <a:lnTo>
                    <a:pt x="8131" y="11971"/>
                  </a:lnTo>
                  <a:lnTo>
                    <a:pt x="8164" y="12133"/>
                  </a:lnTo>
                  <a:lnTo>
                    <a:pt x="8228" y="12230"/>
                  </a:lnTo>
                  <a:lnTo>
                    <a:pt x="8325" y="12359"/>
                  </a:lnTo>
                  <a:lnTo>
                    <a:pt x="8454" y="12423"/>
                  </a:lnTo>
                  <a:lnTo>
                    <a:pt x="8519" y="12423"/>
                  </a:lnTo>
                  <a:lnTo>
                    <a:pt x="8583" y="12455"/>
                  </a:lnTo>
                  <a:lnTo>
                    <a:pt x="8648" y="12423"/>
                  </a:lnTo>
                  <a:lnTo>
                    <a:pt x="8873" y="12294"/>
                  </a:lnTo>
                  <a:lnTo>
                    <a:pt x="9003" y="12197"/>
                  </a:lnTo>
                  <a:lnTo>
                    <a:pt x="9228" y="12036"/>
                  </a:lnTo>
                  <a:lnTo>
                    <a:pt x="9487" y="11939"/>
                  </a:lnTo>
                  <a:lnTo>
                    <a:pt x="9680" y="11875"/>
                  </a:lnTo>
                  <a:lnTo>
                    <a:pt x="9745" y="11875"/>
                  </a:lnTo>
                  <a:lnTo>
                    <a:pt x="9809" y="11907"/>
                  </a:lnTo>
                  <a:lnTo>
                    <a:pt x="9841" y="11907"/>
                  </a:lnTo>
                  <a:lnTo>
                    <a:pt x="9906" y="11971"/>
                  </a:lnTo>
                  <a:lnTo>
                    <a:pt x="9938" y="12036"/>
                  </a:lnTo>
                  <a:lnTo>
                    <a:pt x="9938" y="12068"/>
                  </a:lnTo>
                  <a:lnTo>
                    <a:pt x="9938" y="12100"/>
                  </a:lnTo>
                  <a:lnTo>
                    <a:pt x="9874" y="12133"/>
                  </a:lnTo>
                  <a:lnTo>
                    <a:pt x="9712" y="12326"/>
                  </a:lnTo>
                  <a:lnTo>
                    <a:pt x="9680" y="12326"/>
                  </a:lnTo>
                  <a:lnTo>
                    <a:pt x="9454" y="12520"/>
                  </a:lnTo>
                  <a:lnTo>
                    <a:pt x="9357" y="12649"/>
                  </a:lnTo>
                  <a:lnTo>
                    <a:pt x="9261" y="12778"/>
                  </a:lnTo>
                  <a:lnTo>
                    <a:pt x="9228" y="12939"/>
                  </a:lnTo>
                  <a:lnTo>
                    <a:pt x="9261" y="13133"/>
                  </a:lnTo>
                  <a:lnTo>
                    <a:pt x="9325" y="13327"/>
                  </a:lnTo>
                  <a:lnTo>
                    <a:pt x="9487" y="13520"/>
                  </a:lnTo>
                  <a:lnTo>
                    <a:pt x="9648" y="13682"/>
                  </a:lnTo>
                  <a:lnTo>
                    <a:pt x="9874" y="13843"/>
                  </a:lnTo>
                  <a:lnTo>
                    <a:pt x="10100" y="13972"/>
                  </a:lnTo>
                  <a:lnTo>
                    <a:pt x="10325" y="14069"/>
                  </a:lnTo>
                  <a:lnTo>
                    <a:pt x="10584" y="14133"/>
                  </a:lnTo>
                  <a:lnTo>
                    <a:pt x="10648" y="14133"/>
                  </a:lnTo>
                  <a:lnTo>
                    <a:pt x="10874" y="14101"/>
                  </a:lnTo>
                  <a:lnTo>
                    <a:pt x="11003" y="14036"/>
                  </a:lnTo>
                  <a:lnTo>
                    <a:pt x="11132" y="13972"/>
                  </a:lnTo>
                  <a:lnTo>
                    <a:pt x="11358" y="13778"/>
                  </a:lnTo>
                  <a:lnTo>
                    <a:pt x="11906" y="13359"/>
                  </a:lnTo>
                  <a:lnTo>
                    <a:pt x="12390" y="12972"/>
                  </a:lnTo>
                  <a:lnTo>
                    <a:pt x="12842" y="12552"/>
                  </a:lnTo>
                  <a:lnTo>
                    <a:pt x="12842" y="12714"/>
                  </a:lnTo>
                  <a:lnTo>
                    <a:pt x="12842" y="12778"/>
                  </a:lnTo>
                  <a:lnTo>
                    <a:pt x="12874" y="12810"/>
                  </a:lnTo>
                  <a:lnTo>
                    <a:pt x="12907" y="13101"/>
                  </a:lnTo>
                  <a:lnTo>
                    <a:pt x="12971" y="13327"/>
                  </a:lnTo>
                  <a:lnTo>
                    <a:pt x="13068" y="13520"/>
                  </a:lnTo>
                  <a:lnTo>
                    <a:pt x="13165" y="13714"/>
                  </a:lnTo>
                  <a:lnTo>
                    <a:pt x="13326" y="13907"/>
                  </a:lnTo>
                  <a:lnTo>
                    <a:pt x="13520" y="14036"/>
                  </a:lnTo>
                  <a:lnTo>
                    <a:pt x="13810" y="14230"/>
                  </a:lnTo>
                  <a:lnTo>
                    <a:pt x="14133" y="14391"/>
                  </a:lnTo>
                  <a:lnTo>
                    <a:pt x="14133" y="14424"/>
                  </a:lnTo>
                  <a:lnTo>
                    <a:pt x="14456" y="14585"/>
                  </a:lnTo>
                  <a:lnTo>
                    <a:pt x="14778" y="14811"/>
                  </a:lnTo>
                  <a:lnTo>
                    <a:pt x="14972" y="14972"/>
                  </a:lnTo>
                  <a:lnTo>
                    <a:pt x="15004" y="15037"/>
                  </a:lnTo>
                  <a:lnTo>
                    <a:pt x="15036" y="15101"/>
                  </a:lnTo>
                  <a:lnTo>
                    <a:pt x="14810" y="15359"/>
                  </a:lnTo>
                  <a:lnTo>
                    <a:pt x="14552" y="15682"/>
                  </a:lnTo>
                  <a:lnTo>
                    <a:pt x="14456" y="15908"/>
                  </a:lnTo>
                  <a:lnTo>
                    <a:pt x="14391" y="16134"/>
                  </a:lnTo>
                  <a:lnTo>
                    <a:pt x="14391" y="16231"/>
                  </a:lnTo>
                  <a:lnTo>
                    <a:pt x="14230" y="16231"/>
                  </a:lnTo>
                  <a:lnTo>
                    <a:pt x="14004" y="16295"/>
                  </a:lnTo>
                  <a:lnTo>
                    <a:pt x="13842" y="16360"/>
                  </a:lnTo>
                  <a:lnTo>
                    <a:pt x="13488" y="16585"/>
                  </a:lnTo>
                  <a:lnTo>
                    <a:pt x="13326" y="16715"/>
                  </a:lnTo>
                  <a:lnTo>
                    <a:pt x="13197" y="16844"/>
                  </a:lnTo>
                  <a:lnTo>
                    <a:pt x="13133" y="16973"/>
                  </a:lnTo>
                  <a:lnTo>
                    <a:pt x="13100" y="17005"/>
                  </a:lnTo>
                  <a:lnTo>
                    <a:pt x="13036" y="17166"/>
                  </a:lnTo>
                  <a:lnTo>
                    <a:pt x="12971" y="17360"/>
                  </a:lnTo>
                  <a:lnTo>
                    <a:pt x="12939" y="17553"/>
                  </a:lnTo>
                  <a:lnTo>
                    <a:pt x="12907" y="17747"/>
                  </a:lnTo>
                  <a:lnTo>
                    <a:pt x="12939" y="17715"/>
                  </a:lnTo>
                  <a:lnTo>
                    <a:pt x="12939" y="17941"/>
                  </a:lnTo>
                  <a:lnTo>
                    <a:pt x="12971" y="18134"/>
                  </a:lnTo>
                  <a:lnTo>
                    <a:pt x="13036" y="18360"/>
                  </a:lnTo>
                  <a:lnTo>
                    <a:pt x="13133" y="18618"/>
                  </a:lnTo>
                  <a:lnTo>
                    <a:pt x="13294" y="18844"/>
                  </a:lnTo>
                  <a:lnTo>
                    <a:pt x="13391" y="18941"/>
                  </a:lnTo>
                  <a:lnTo>
                    <a:pt x="13488" y="19005"/>
                  </a:lnTo>
                  <a:lnTo>
                    <a:pt x="13584" y="19038"/>
                  </a:lnTo>
                  <a:lnTo>
                    <a:pt x="13617" y="19070"/>
                  </a:lnTo>
                  <a:lnTo>
                    <a:pt x="13649" y="19102"/>
                  </a:lnTo>
                  <a:lnTo>
                    <a:pt x="13746" y="19102"/>
                  </a:lnTo>
                  <a:lnTo>
                    <a:pt x="13810" y="19070"/>
                  </a:lnTo>
                  <a:lnTo>
                    <a:pt x="13907" y="18973"/>
                  </a:lnTo>
                  <a:lnTo>
                    <a:pt x="13972" y="18876"/>
                  </a:lnTo>
                  <a:lnTo>
                    <a:pt x="14004" y="18812"/>
                  </a:lnTo>
                  <a:lnTo>
                    <a:pt x="14197" y="18521"/>
                  </a:lnTo>
                  <a:lnTo>
                    <a:pt x="14230" y="18425"/>
                  </a:lnTo>
                  <a:lnTo>
                    <a:pt x="14520" y="18037"/>
                  </a:lnTo>
                  <a:lnTo>
                    <a:pt x="14681" y="17876"/>
                  </a:lnTo>
                  <a:lnTo>
                    <a:pt x="14778" y="17844"/>
                  </a:lnTo>
                  <a:lnTo>
                    <a:pt x="14810" y="17812"/>
                  </a:lnTo>
                  <a:lnTo>
                    <a:pt x="14843" y="17812"/>
                  </a:lnTo>
                  <a:lnTo>
                    <a:pt x="14875" y="17844"/>
                  </a:lnTo>
                  <a:lnTo>
                    <a:pt x="14940" y="17908"/>
                  </a:lnTo>
                  <a:lnTo>
                    <a:pt x="14940" y="17941"/>
                  </a:lnTo>
                  <a:lnTo>
                    <a:pt x="14972" y="18005"/>
                  </a:lnTo>
                  <a:lnTo>
                    <a:pt x="14972" y="18070"/>
                  </a:lnTo>
                  <a:lnTo>
                    <a:pt x="14907" y="18231"/>
                  </a:lnTo>
                  <a:lnTo>
                    <a:pt x="14746" y="18489"/>
                  </a:lnTo>
                  <a:lnTo>
                    <a:pt x="14681" y="18586"/>
                  </a:lnTo>
                  <a:lnTo>
                    <a:pt x="14552" y="18812"/>
                  </a:lnTo>
                  <a:lnTo>
                    <a:pt x="14488" y="19005"/>
                  </a:lnTo>
                  <a:lnTo>
                    <a:pt x="14456" y="19167"/>
                  </a:lnTo>
                  <a:lnTo>
                    <a:pt x="14488" y="19328"/>
                  </a:lnTo>
                  <a:lnTo>
                    <a:pt x="14552" y="19522"/>
                  </a:lnTo>
                  <a:lnTo>
                    <a:pt x="14649" y="19683"/>
                  </a:lnTo>
                  <a:lnTo>
                    <a:pt x="14778" y="19812"/>
                  </a:lnTo>
                  <a:lnTo>
                    <a:pt x="14907" y="19909"/>
                  </a:lnTo>
                  <a:lnTo>
                    <a:pt x="15101" y="20006"/>
                  </a:lnTo>
                  <a:lnTo>
                    <a:pt x="15262" y="20070"/>
                  </a:lnTo>
                  <a:lnTo>
                    <a:pt x="15456" y="20102"/>
                  </a:lnTo>
                  <a:lnTo>
                    <a:pt x="15843" y="20167"/>
                  </a:lnTo>
                  <a:lnTo>
                    <a:pt x="16004" y="20167"/>
                  </a:lnTo>
                  <a:lnTo>
                    <a:pt x="16488" y="20135"/>
                  </a:lnTo>
                  <a:lnTo>
                    <a:pt x="16746" y="20070"/>
                  </a:lnTo>
                  <a:lnTo>
                    <a:pt x="16940" y="20006"/>
                  </a:lnTo>
                  <a:lnTo>
                    <a:pt x="17101" y="20199"/>
                  </a:lnTo>
                  <a:lnTo>
                    <a:pt x="17295" y="20328"/>
                  </a:lnTo>
                  <a:lnTo>
                    <a:pt x="17489" y="20457"/>
                  </a:lnTo>
                  <a:lnTo>
                    <a:pt x="17585" y="20522"/>
                  </a:lnTo>
                  <a:lnTo>
                    <a:pt x="17618" y="20554"/>
                  </a:lnTo>
                  <a:lnTo>
                    <a:pt x="17650" y="20554"/>
                  </a:lnTo>
                  <a:lnTo>
                    <a:pt x="17747" y="20619"/>
                  </a:lnTo>
                  <a:lnTo>
                    <a:pt x="18037" y="20780"/>
                  </a:lnTo>
                  <a:lnTo>
                    <a:pt x="18327" y="20877"/>
                  </a:lnTo>
                  <a:lnTo>
                    <a:pt x="18618" y="20941"/>
                  </a:lnTo>
                  <a:lnTo>
                    <a:pt x="18650" y="20941"/>
                  </a:lnTo>
                  <a:lnTo>
                    <a:pt x="18747" y="20909"/>
                  </a:lnTo>
                  <a:lnTo>
                    <a:pt x="18876" y="20909"/>
                  </a:lnTo>
                  <a:lnTo>
                    <a:pt x="18941" y="20877"/>
                  </a:lnTo>
                  <a:lnTo>
                    <a:pt x="19295" y="20909"/>
                  </a:lnTo>
                  <a:lnTo>
                    <a:pt x="19779" y="20941"/>
                  </a:lnTo>
                  <a:lnTo>
                    <a:pt x="20070" y="20941"/>
                  </a:lnTo>
                  <a:lnTo>
                    <a:pt x="20683" y="21006"/>
                  </a:lnTo>
                  <a:lnTo>
                    <a:pt x="20909" y="21070"/>
                  </a:lnTo>
                  <a:lnTo>
                    <a:pt x="21135" y="21135"/>
                  </a:lnTo>
                  <a:lnTo>
                    <a:pt x="21361" y="21296"/>
                  </a:lnTo>
                  <a:lnTo>
                    <a:pt x="21490" y="21296"/>
                  </a:lnTo>
                  <a:lnTo>
                    <a:pt x="21522" y="21264"/>
                  </a:lnTo>
                  <a:lnTo>
                    <a:pt x="21619" y="21006"/>
                  </a:lnTo>
                  <a:lnTo>
                    <a:pt x="21651" y="20909"/>
                  </a:lnTo>
                  <a:lnTo>
                    <a:pt x="21715" y="20716"/>
                  </a:lnTo>
                  <a:lnTo>
                    <a:pt x="21812" y="20490"/>
                  </a:lnTo>
                  <a:lnTo>
                    <a:pt x="21812" y="20425"/>
                  </a:lnTo>
                  <a:lnTo>
                    <a:pt x="21941" y="20070"/>
                  </a:lnTo>
                  <a:lnTo>
                    <a:pt x="22070" y="19715"/>
                  </a:lnTo>
                  <a:lnTo>
                    <a:pt x="22167" y="19328"/>
                  </a:lnTo>
                  <a:lnTo>
                    <a:pt x="22199" y="18973"/>
                  </a:lnTo>
                  <a:lnTo>
                    <a:pt x="22264" y="18457"/>
                  </a:lnTo>
                  <a:lnTo>
                    <a:pt x="22393" y="18586"/>
                  </a:lnTo>
                  <a:lnTo>
                    <a:pt x="22522" y="18715"/>
                  </a:lnTo>
                  <a:lnTo>
                    <a:pt x="22812" y="19005"/>
                  </a:lnTo>
                  <a:lnTo>
                    <a:pt x="23071" y="19328"/>
                  </a:lnTo>
                  <a:lnTo>
                    <a:pt x="23135" y="19425"/>
                  </a:lnTo>
                  <a:lnTo>
                    <a:pt x="23167" y="19457"/>
                  </a:lnTo>
                  <a:lnTo>
                    <a:pt x="23232" y="19489"/>
                  </a:lnTo>
                  <a:lnTo>
                    <a:pt x="23296" y="19457"/>
                  </a:lnTo>
                  <a:lnTo>
                    <a:pt x="23361" y="19425"/>
                  </a:lnTo>
                  <a:lnTo>
                    <a:pt x="23393" y="19328"/>
                  </a:lnTo>
                  <a:lnTo>
                    <a:pt x="23426" y="19264"/>
                  </a:lnTo>
                  <a:lnTo>
                    <a:pt x="23426" y="19231"/>
                  </a:lnTo>
                  <a:lnTo>
                    <a:pt x="23458" y="19167"/>
                  </a:lnTo>
                  <a:lnTo>
                    <a:pt x="23490" y="19135"/>
                  </a:lnTo>
                  <a:lnTo>
                    <a:pt x="23522" y="19005"/>
                  </a:lnTo>
                  <a:lnTo>
                    <a:pt x="23555" y="18876"/>
                  </a:lnTo>
                  <a:lnTo>
                    <a:pt x="23555" y="18715"/>
                  </a:lnTo>
                  <a:lnTo>
                    <a:pt x="23522" y="18425"/>
                  </a:lnTo>
                  <a:lnTo>
                    <a:pt x="23426" y="18070"/>
                  </a:lnTo>
                  <a:lnTo>
                    <a:pt x="23296" y="17844"/>
                  </a:lnTo>
                  <a:lnTo>
                    <a:pt x="23167" y="17586"/>
                  </a:lnTo>
                  <a:lnTo>
                    <a:pt x="23167" y="17553"/>
                  </a:lnTo>
                  <a:lnTo>
                    <a:pt x="23038" y="17328"/>
                  </a:lnTo>
                  <a:lnTo>
                    <a:pt x="23006" y="17263"/>
                  </a:lnTo>
                  <a:lnTo>
                    <a:pt x="22942" y="17102"/>
                  </a:lnTo>
                  <a:lnTo>
                    <a:pt x="22909" y="17037"/>
                  </a:lnTo>
                  <a:lnTo>
                    <a:pt x="22909" y="17005"/>
                  </a:lnTo>
                  <a:lnTo>
                    <a:pt x="22942" y="17005"/>
                  </a:lnTo>
                  <a:lnTo>
                    <a:pt x="22974" y="16973"/>
                  </a:lnTo>
                  <a:lnTo>
                    <a:pt x="23071" y="16973"/>
                  </a:lnTo>
                  <a:lnTo>
                    <a:pt x="23167" y="17005"/>
                  </a:lnTo>
                  <a:lnTo>
                    <a:pt x="23329" y="17069"/>
                  </a:lnTo>
                  <a:lnTo>
                    <a:pt x="23426" y="17166"/>
                  </a:lnTo>
                  <a:lnTo>
                    <a:pt x="23619" y="17328"/>
                  </a:lnTo>
                  <a:lnTo>
                    <a:pt x="23684" y="17392"/>
                  </a:lnTo>
                  <a:lnTo>
                    <a:pt x="23716" y="17424"/>
                  </a:lnTo>
                  <a:lnTo>
                    <a:pt x="23942" y="17586"/>
                  </a:lnTo>
                  <a:lnTo>
                    <a:pt x="24071" y="17650"/>
                  </a:lnTo>
                  <a:lnTo>
                    <a:pt x="24200" y="17683"/>
                  </a:lnTo>
                  <a:lnTo>
                    <a:pt x="24232" y="17683"/>
                  </a:lnTo>
                  <a:lnTo>
                    <a:pt x="24361" y="17650"/>
                  </a:lnTo>
                  <a:lnTo>
                    <a:pt x="24426" y="17553"/>
                  </a:lnTo>
                  <a:lnTo>
                    <a:pt x="24458" y="17424"/>
                  </a:lnTo>
                  <a:lnTo>
                    <a:pt x="24458" y="17328"/>
                  </a:lnTo>
                  <a:lnTo>
                    <a:pt x="24426" y="17166"/>
                  </a:lnTo>
                  <a:lnTo>
                    <a:pt x="24394" y="17069"/>
                  </a:lnTo>
                  <a:lnTo>
                    <a:pt x="24264" y="16811"/>
                  </a:lnTo>
                  <a:lnTo>
                    <a:pt x="24071" y="16585"/>
                  </a:lnTo>
                  <a:lnTo>
                    <a:pt x="23910" y="16489"/>
                  </a:lnTo>
                  <a:lnTo>
                    <a:pt x="23748" y="16392"/>
                  </a:lnTo>
                  <a:lnTo>
                    <a:pt x="23651" y="16360"/>
                  </a:lnTo>
                  <a:lnTo>
                    <a:pt x="23361" y="16198"/>
                  </a:lnTo>
                  <a:lnTo>
                    <a:pt x="23135" y="16005"/>
                  </a:lnTo>
                  <a:lnTo>
                    <a:pt x="23006" y="15876"/>
                  </a:lnTo>
                  <a:lnTo>
                    <a:pt x="22974" y="15811"/>
                  </a:lnTo>
                  <a:lnTo>
                    <a:pt x="22974" y="15779"/>
                  </a:lnTo>
                  <a:lnTo>
                    <a:pt x="23329" y="15811"/>
                  </a:lnTo>
                  <a:lnTo>
                    <a:pt x="23684" y="15908"/>
                  </a:lnTo>
                  <a:lnTo>
                    <a:pt x="23813" y="16005"/>
                  </a:lnTo>
                  <a:lnTo>
                    <a:pt x="23877" y="16037"/>
                  </a:lnTo>
                  <a:lnTo>
                    <a:pt x="23942" y="16005"/>
                  </a:lnTo>
                  <a:lnTo>
                    <a:pt x="24006" y="15972"/>
                  </a:lnTo>
                  <a:lnTo>
                    <a:pt x="24039" y="15908"/>
                  </a:lnTo>
                  <a:lnTo>
                    <a:pt x="24006" y="15843"/>
                  </a:lnTo>
                  <a:lnTo>
                    <a:pt x="24006" y="15811"/>
                  </a:lnTo>
                  <a:lnTo>
                    <a:pt x="24039" y="15714"/>
                  </a:lnTo>
                  <a:lnTo>
                    <a:pt x="24039" y="15585"/>
                  </a:lnTo>
                  <a:lnTo>
                    <a:pt x="23974" y="15424"/>
                  </a:lnTo>
                  <a:lnTo>
                    <a:pt x="23910" y="15230"/>
                  </a:lnTo>
                  <a:lnTo>
                    <a:pt x="23877" y="15198"/>
                  </a:lnTo>
                  <a:lnTo>
                    <a:pt x="23813" y="15101"/>
                  </a:lnTo>
                  <a:lnTo>
                    <a:pt x="23651" y="14779"/>
                  </a:lnTo>
                  <a:lnTo>
                    <a:pt x="23490" y="14553"/>
                  </a:lnTo>
                  <a:lnTo>
                    <a:pt x="23329" y="14359"/>
                  </a:lnTo>
                  <a:lnTo>
                    <a:pt x="23103" y="14198"/>
                  </a:lnTo>
                  <a:lnTo>
                    <a:pt x="22909" y="14069"/>
                  </a:lnTo>
                  <a:lnTo>
                    <a:pt x="22716" y="13972"/>
                  </a:lnTo>
                  <a:lnTo>
                    <a:pt x="22522" y="13907"/>
                  </a:lnTo>
                  <a:lnTo>
                    <a:pt x="22296" y="13875"/>
                  </a:lnTo>
                  <a:lnTo>
                    <a:pt x="22103" y="13843"/>
                  </a:lnTo>
                  <a:lnTo>
                    <a:pt x="21941" y="13843"/>
                  </a:lnTo>
                  <a:lnTo>
                    <a:pt x="21715" y="13907"/>
                  </a:lnTo>
                  <a:lnTo>
                    <a:pt x="21457" y="13972"/>
                  </a:lnTo>
                  <a:lnTo>
                    <a:pt x="21264" y="14101"/>
                  </a:lnTo>
                  <a:lnTo>
                    <a:pt x="21070" y="14262"/>
                  </a:lnTo>
                  <a:lnTo>
                    <a:pt x="20941" y="14391"/>
                  </a:lnTo>
                  <a:lnTo>
                    <a:pt x="20844" y="14520"/>
                  </a:lnTo>
                  <a:lnTo>
                    <a:pt x="20780" y="14650"/>
                  </a:lnTo>
                  <a:lnTo>
                    <a:pt x="20715" y="14811"/>
                  </a:lnTo>
                  <a:lnTo>
                    <a:pt x="20651" y="15134"/>
                  </a:lnTo>
                  <a:lnTo>
                    <a:pt x="20651" y="15456"/>
                  </a:lnTo>
                  <a:lnTo>
                    <a:pt x="20683" y="15811"/>
                  </a:lnTo>
                  <a:lnTo>
                    <a:pt x="20780" y="16134"/>
                  </a:lnTo>
                  <a:lnTo>
                    <a:pt x="20844" y="16263"/>
                  </a:lnTo>
                  <a:lnTo>
                    <a:pt x="20715" y="16231"/>
                  </a:lnTo>
                  <a:lnTo>
                    <a:pt x="20457" y="16101"/>
                  </a:lnTo>
                  <a:lnTo>
                    <a:pt x="20167" y="16037"/>
                  </a:lnTo>
                  <a:lnTo>
                    <a:pt x="19941" y="16005"/>
                  </a:lnTo>
                  <a:lnTo>
                    <a:pt x="19457" y="15940"/>
                  </a:lnTo>
                  <a:lnTo>
                    <a:pt x="19392" y="15940"/>
                  </a:lnTo>
                  <a:lnTo>
                    <a:pt x="18908" y="15972"/>
                  </a:lnTo>
                  <a:lnTo>
                    <a:pt x="18424" y="16069"/>
                  </a:lnTo>
                  <a:lnTo>
                    <a:pt x="17843" y="16231"/>
                  </a:lnTo>
                  <a:lnTo>
                    <a:pt x="17747" y="16134"/>
                  </a:lnTo>
                  <a:lnTo>
                    <a:pt x="17521" y="15876"/>
                  </a:lnTo>
                  <a:lnTo>
                    <a:pt x="17295" y="15650"/>
                  </a:lnTo>
                  <a:lnTo>
                    <a:pt x="17005" y="15488"/>
                  </a:lnTo>
                  <a:lnTo>
                    <a:pt x="16650" y="15359"/>
                  </a:lnTo>
                  <a:lnTo>
                    <a:pt x="16262" y="15230"/>
                  </a:lnTo>
                  <a:lnTo>
                    <a:pt x="15908" y="15166"/>
                  </a:lnTo>
                  <a:lnTo>
                    <a:pt x="15940" y="15037"/>
                  </a:lnTo>
                  <a:lnTo>
                    <a:pt x="16037" y="14682"/>
                  </a:lnTo>
                  <a:lnTo>
                    <a:pt x="16069" y="14456"/>
                  </a:lnTo>
                  <a:lnTo>
                    <a:pt x="16069" y="14359"/>
                  </a:lnTo>
                  <a:lnTo>
                    <a:pt x="16133" y="13972"/>
                  </a:lnTo>
                  <a:lnTo>
                    <a:pt x="16230" y="13230"/>
                  </a:lnTo>
                  <a:lnTo>
                    <a:pt x="16262" y="12552"/>
                  </a:lnTo>
                  <a:lnTo>
                    <a:pt x="16295" y="11810"/>
                  </a:lnTo>
                  <a:lnTo>
                    <a:pt x="16262" y="11133"/>
                  </a:lnTo>
                  <a:lnTo>
                    <a:pt x="16230" y="10939"/>
                  </a:lnTo>
                  <a:lnTo>
                    <a:pt x="16198" y="10713"/>
                  </a:lnTo>
                  <a:lnTo>
                    <a:pt x="16101" y="10455"/>
                  </a:lnTo>
                  <a:lnTo>
                    <a:pt x="15972" y="10294"/>
                  </a:lnTo>
                  <a:lnTo>
                    <a:pt x="15811" y="10197"/>
                  </a:lnTo>
                  <a:lnTo>
                    <a:pt x="15617" y="10165"/>
                  </a:lnTo>
                  <a:lnTo>
                    <a:pt x="15585" y="10165"/>
                  </a:lnTo>
                  <a:lnTo>
                    <a:pt x="15424" y="10229"/>
                  </a:lnTo>
                  <a:lnTo>
                    <a:pt x="15230" y="10326"/>
                  </a:lnTo>
                  <a:lnTo>
                    <a:pt x="15101" y="10487"/>
                  </a:lnTo>
                  <a:lnTo>
                    <a:pt x="14972" y="10649"/>
                  </a:lnTo>
                  <a:lnTo>
                    <a:pt x="14875" y="10842"/>
                  </a:lnTo>
                  <a:lnTo>
                    <a:pt x="14810" y="10842"/>
                  </a:lnTo>
                  <a:lnTo>
                    <a:pt x="14520" y="10713"/>
                  </a:lnTo>
                  <a:lnTo>
                    <a:pt x="14197" y="10649"/>
                  </a:lnTo>
                  <a:lnTo>
                    <a:pt x="14036" y="10616"/>
                  </a:lnTo>
                  <a:lnTo>
                    <a:pt x="14068" y="10358"/>
                  </a:lnTo>
                  <a:lnTo>
                    <a:pt x="14068" y="10132"/>
                  </a:lnTo>
                  <a:lnTo>
                    <a:pt x="14036" y="9874"/>
                  </a:lnTo>
                  <a:lnTo>
                    <a:pt x="13972" y="9648"/>
                  </a:lnTo>
                  <a:lnTo>
                    <a:pt x="13875" y="9422"/>
                  </a:lnTo>
                  <a:lnTo>
                    <a:pt x="13713" y="9261"/>
                  </a:lnTo>
                  <a:lnTo>
                    <a:pt x="13552" y="9100"/>
                  </a:lnTo>
                  <a:lnTo>
                    <a:pt x="13358" y="8971"/>
                  </a:lnTo>
                  <a:lnTo>
                    <a:pt x="13133" y="8906"/>
                  </a:lnTo>
                  <a:lnTo>
                    <a:pt x="12907" y="8906"/>
                  </a:lnTo>
                  <a:lnTo>
                    <a:pt x="12616" y="8938"/>
                  </a:lnTo>
                  <a:lnTo>
                    <a:pt x="12326" y="9003"/>
                  </a:lnTo>
                  <a:lnTo>
                    <a:pt x="12100" y="9067"/>
                  </a:lnTo>
                  <a:lnTo>
                    <a:pt x="11519" y="9293"/>
                  </a:lnTo>
                  <a:lnTo>
                    <a:pt x="11519" y="9326"/>
                  </a:lnTo>
                  <a:lnTo>
                    <a:pt x="11035" y="9519"/>
                  </a:lnTo>
                  <a:lnTo>
                    <a:pt x="11035" y="9390"/>
                  </a:lnTo>
                  <a:lnTo>
                    <a:pt x="11035" y="9164"/>
                  </a:lnTo>
                  <a:lnTo>
                    <a:pt x="11003" y="8938"/>
                  </a:lnTo>
                  <a:lnTo>
                    <a:pt x="10971" y="8713"/>
                  </a:lnTo>
                  <a:lnTo>
                    <a:pt x="10874" y="8519"/>
                  </a:lnTo>
                  <a:lnTo>
                    <a:pt x="10777" y="8325"/>
                  </a:lnTo>
                  <a:lnTo>
                    <a:pt x="10616" y="8164"/>
                  </a:lnTo>
                  <a:lnTo>
                    <a:pt x="10455" y="8003"/>
                  </a:lnTo>
                  <a:lnTo>
                    <a:pt x="10229" y="7874"/>
                  </a:lnTo>
                  <a:lnTo>
                    <a:pt x="10003" y="7809"/>
                  </a:lnTo>
                  <a:lnTo>
                    <a:pt x="9745" y="7745"/>
                  </a:lnTo>
                  <a:lnTo>
                    <a:pt x="9519" y="7712"/>
                  </a:lnTo>
                  <a:close/>
                  <a:moveTo>
                    <a:pt x="7841" y="13714"/>
                  </a:moveTo>
                  <a:lnTo>
                    <a:pt x="7615" y="13746"/>
                  </a:lnTo>
                  <a:lnTo>
                    <a:pt x="7421" y="13778"/>
                  </a:lnTo>
                  <a:lnTo>
                    <a:pt x="7228" y="13875"/>
                  </a:lnTo>
                  <a:lnTo>
                    <a:pt x="7067" y="14004"/>
                  </a:lnTo>
                  <a:lnTo>
                    <a:pt x="6905" y="14133"/>
                  </a:lnTo>
                  <a:lnTo>
                    <a:pt x="6776" y="14295"/>
                  </a:lnTo>
                  <a:lnTo>
                    <a:pt x="6776" y="14262"/>
                  </a:lnTo>
                  <a:lnTo>
                    <a:pt x="6712" y="14166"/>
                  </a:lnTo>
                  <a:lnTo>
                    <a:pt x="6615" y="14069"/>
                  </a:lnTo>
                  <a:lnTo>
                    <a:pt x="6486" y="14036"/>
                  </a:lnTo>
                  <a:lnTo>
                    <a:pt x="6357" y="14004"/>
                  </a:lnTo>
                  <a:lnTo>
                    <a:pt x="6195" y="14004"/>
                  </a:lnTo>
                  <a:lnTo>
                    <a:pt x="6066" y="13940"/>
                  </a:lnTo>
                  <a:lnTo>
                    <a:pt x="5937" y="13940"/>
                  </a:lnTo>
                  <a:lnTo>
                    <a:pt x="5776" y="14004"/>
                  </a:lnTo>
                  <a:lnTo>
                    <a:pt x="5679" y="14069"/>
                  </a:lnTo>
                  <a:lnTo>
                    <a:pt x="5550" y="14230"/>
                  </a:lnTo>
                  <a:lnTo>
                    <a:pt x="5550" y="14262"/>
                  </a:lnTo>
                  <a:lnTo>
                    <a:pt x="5453" y="14295"/>
                  </a:lnTo>
                  <a:lnTo>
                    <a:pt x="5195" y="14488"/>
                  </a:lnTo>
                  <a:lnTo>
                    <a:pt x="5002" y="14682"/>
                  </a:lnTo>
                  <a:lnTo>
                    <a:pt x="4905" y="14811"/>
                  </a:lnTo>
                  <a:lnTo>
                    <a:pt x="4840" y="14940"/>
                  </a:lnTo>
                  <a:lnTo>
                    <a:pt x="4743" y="15230"/>
                  </a:lnTo>
                  <a:lnTo>
                    <a:pt x="4711" y="15618"/>
                  </a:lnTo>
                  <a:lnTo>
                    <a:pt x="4711" y="15972"/>
                  </a:lnTo>
                  <a:lnTo>
                    <a:pt x="4776" y="16392"/>
                  </a:lnTo>
                  <a:lnTo>
                    <a:pt x="4872" y="16747"/>
                  </a:lnTo>
                  <a:lnTo>
                    <a:pt x="5034" y="17102"/>
                  </a:lnTo>
                  <a:lnTo>
                    <a:pt x="5131" y="17263"/>
                  </a:lnTo>
                  <a:lnTo>
                    <a:pt x="5260" y="17392"/>
                  </a:lnTo>
                  <a:lnTo>
                    <a:pt x="5421" y="17553"/>
                  </a:lnTo>
                  <a:lnTo>
                    <a:pt x="5098" y="17779"/>
                  </a:lnTo>
                  <a:lnTo>
                    <a:pt x="4840" y="18037"/>
                  </a:lnTo>
                  <a:lnTo>
                    <a:pt x="4679" y="18199"/>
                  </a:lnTo>
                  <a:lnTo>
                    <a:pt x="4518" y="18425"/>
                  </a:lnTo>
                  <a:lnTo>
                    <a:pt x="4324" y="18780"/>
                  </a:lnTo>
                  <a:lnTo>
                    <a:pt x="4163" y="19231"/>
                  </a:lnTo>
                  <a:lnTo>
                    <a:pt x="4066" y="19715"/>
                  </a:lnTo>
                  <a:lnTo>
                    <a:pt x="4034" y="20135"/>
                  </a:lnTo>
                  <a:lnTo>
                    <a:pt x="4098" y="20619"/>
                  </a:lnTo>
                  <a:lnTo>
                    <a:pt x="4195" y="21038"/>
                  </a:lnTo>
                  <a:lnTo>
                    <a:pt x="4356" y="21490"/>
                  </a:lnTo>
                  <a:lnTo>
                    <a:pt x="4582" y="21909"/>
                  </a:lnTo>
                  <a:lnTo>
                    <a:pt x="4840" y="22329"/>
                  </a:lnTo>
                  <a:lnTo>
                    <a:pt x="5163" y="22781"/>
                  </a:lnTo>
                  <a:lnTo>
                    <a:pt x="5486" y="23168"/>
                  </a:lnTo>
                  <a:lnTo>
                    <a:pt x="5679" y="23361"/>
                  </a:lnTo>
                  <a:lnTo>
                    <a:pt x="5905" y="23523"/>
                  </a:lnTo>
                  <a:lnTo>
                    <a:pt x="6131" y="23652"/>
                  </a:lnTo>
                  <a:lnTo>
                    <a:pt x="6357" y="23781"/>
                  </a:lnTo>
                  <a:lnTo>
                    <a:pt x="6486" y="23813"/>
                  </a:lnTo>
                  <a:lnTo>
                    <a:pt x="6647" y="23813"/>
                  </a:lnTo>
                  <a:lnTo>
                    <a:pt x="6905" y="23781"/>
                  </a:lnTo>
                  <a:lnTo>
                    <a:pt x="7131" y="23684"/>
                  </a:lnTo>
                  <a:lnTo>
                    <a:pt x="7357" y="23523"/>
                  </a:lnTo>
                  <a:lnTo>
                    <a:pt x="7680" y="23232"/>
                  </a:lnTo>
                  <a:lnTo>
                    <a:pt x="7776" y="23168"/>
                  </a:lnTo>
                  <a:lnTo>
                    <a:pt x="8131" y="22845"/>
                  </a:lnTo>
                  <a:lnTo>
                    <a:pt x="8454" y="22490"/>
                  </a:lnTo>
                  <a:lnTo>
                    <a:pt x="8583" y="22329"/>
                  </a:lnTo>
                  <a:lnTo>
                    <a:pt x="8648" y="22361"/>
                  </a:lnTo>
                  <a:lnTo>
                    <a:pt x="8744" y="22361"/>
                  </a:lnTo>
                  <a:lnTo>
                    <a:pt x="8777" y="22329"/>
                  </a:lnTo>
                  <a:lnTo>
                    <a:pt x="8873" y="22168"/>
                  </a:lnTo>
                  <a:lnTo>
                    <a:pt x="8938" y="22006"/>
                  </a:lnTo>
                  <a:lnTo>
                    <a:pt x="8938" y="21845"/>
                  </a:lnTo>
                  <a:lnTo>
                    <a:pt x="8906" y="21651"/>
                  </a:lnTo>
                  <a:lnTo>
                    <a:pt x="8841" y="21490"/>
                  </a:lnTo>
                  <a:lnTo>
                    <a:pt x="8744" y="21361"/>
                  </a:lnTo>
                  <a:lnTo>
                    <a:pt x="8648" y="21232"/>
                  </a:lnTo>
                  <a:lnTo>
                    <a:pt x="8615" y="21200"/>
                  </a:lnTo>
                  <a:lnTo>
                    <a:pt x="8486" y="21006"/>
                  </a:lnTo>
                  <a:lnTo>
                    <a:pt x="8260" y="20845"/>
                  </a:lnTo>
                  <a:lnTo>
                    <a:pt x="8099" y="20716"/>
                  </a:lnTo>
                  <a:lnTo>
                    <a:pt x="7938" y="20586"/>
                  </a:lnTo>
                  <a:lnTo>
                    <a:pt x="7712" y="20361"/>
                  </a:lnTo>
                  <a:lnTo>
                    <a:pt x="7647" y="20264"/>
                  </a:lnTo>
                  <a:lnTo>
                    <a:pt x="7615" y="20199"/>
                  </a:lnTo>
                  <a:lnTo>
                    <a:pt x="7615" y="20135"/>
                  </a:lnTo>
                  <a:lnTo>
                    <a:pt x="7647" y="20038"/>
                  </a:lnTo>
                  <a:lnTo>
                    <a:pt x="7712" y="19909"/>
                  </a:lnTo>
                  <a:lnTo>
                    <a:pt x="7809" y="19812"/>
                  </a:lnTo>
                  <a:lnTo>
                    <a:pt x="7809" y="19844"/>
                  </a:lnTo>
                  <a:lnTo>
                    <a:pt x="7873" y="19877"/>
                  </a:lnTo>
                  <a:lnTo>
                    <a:pt x="8260" y="19877"/>
                  </a:lnTo>
                  <a:lnTo>
                    <a:pt x="8551" y="19973"/>
                  </a:lnTo>
                  <a:lnTo>
                    <a:pt x="8809" y="20135"/>
                  </a:lnTo>
                  <a:lnTo>
                    <a:pt x="8873" y="20199"/>
                  </a:lnTo>
                  <a:lnTo>
                    <a:pt x="8906" y="20232"/>
                  </a:lnTo>
                  <a:lnTo>
                    <a:pt x="9003" y="20296"/>
                  </a:lnTo>
                  <a:lnTo>
                    <a:pt x="9067" y="20328"/>
                  </a:lnTo>
                  <a:lnTo>
                    <a:pt x="9099" y="20361"/>
                  </a:lnTo>
                  <a:lnTo>
                    <a:pt x="9132" y="20393"/>
                  </a:lnTo>
                  <a:lnTo>
                    <a:pt x="9196" y="20393"/>
                  </a:lnTo>
                  <a:lnTo>
                    <a:pt x="9261" y="20361"/>
                  </a:lnTo>
                  <a:lnTo>
                    <a:pt x="9293" y="20328"/>
                  </a:lnTo>
                  <a:lnTo>
                    <a:pt x="9325" y="20296"/>
                  </a:lnTo>
                  <a:lnTo>
                    <a:pt x="9390" y="20070"/>
                  </a:lnTo>
                  <a:lnTo>
                    <a:pt x="9422" y="19812"/>
                  </a:lnTo>
                  <a:lnTo>
                    <a:pt x="9422" y="19586"/>
                  </a:lnTo>
                  <a:lnTo>
                    <a:pt x="9390" y="19296"/>
                  </a:lnTo>
                  <a:lnTo>
                    <a:pt x="9357" y="19102"/>
                  </a:lnTo>
                  <a:lnTo>
                    <a:pt x="9261" y="18876"/>
                  </a:lnTo>
                  <a:lnTo>
                    <a:pt x="9164" y="18651"/>
                  </a:lnTo>
                  <a:lnTo>
                    <a:pt x="9035" y="18425"/>
                  </a:lnTo>
                  <a:lnTo>
                    <a:pt x="8777" y="18070"/>
                  </a:lnTo>
                  <a:lnTo>
                    <a:pt x="8422" y="17650"/>
                  </a:lnTo>
                  <a:lnTo>
                    <a:pt x="7873" y="17166"/>
                  </a:lnTo>
                  <a:lnTo>
                    <a:pt x="8164" y="16973"/>
                  </a:lnTo>
                  <a:lnTo>
                    <a:pt x="8486" y="16715"/>
                  </a:lnTo>
                  <a:lnTo>
                    <a:pt x="8712" y="16456"/>
                  </a:lnTo>
                  <a:lnTo>
                    <a:pt x="8873" y="16166"/>
                  </a:lnTo>
                  <a:lnTo>
                    <a:pt x="8970" y="15876"/>
                  </a:lnTo>
                  <a:lnTo>
                    <a:pt x="9035" y="15553"/>
                  </a:lnTo>
                  <a:lnTo>
                    <a:pt x="9003" y="15198"/>
                  </a:lnTo>
                  <a:lnTo>
                    <a:pt x="8938" y="14843"/>
                  </a:lnTo>
                  <a:lnTo>
                    <a:pt x="8841" y="14520"/>
                  </a:lnTo>
                  <a:lnTo>
                    <a:pt x="8680" y="14230"/>
                  </a:lnTo>
                  <a:lnTo>
                    <a:pt x="8486" y="13972"/>
                  </a:lnTo>
                  <a:lnTo>
                    <a:pt x="8357" y="13875"/>
                  </a:lnTo>
                  <a:lnTo>
                    <a:pt x="8196" y="13778"/>
                  </a:lnTo>
                  <a:lnTo>
                    <a:pt x="8035" y="13746"/>
                  </a:lnTo>
                  <a:lnTo>
                    <a:pt x="7841" y="13714"/>
                  </a:lnTo>
                  <a:close/>
                  <a:moveTo>
                    <a:pt x="10519" y="22813"/>
                  </a:moveTo>
                  <a:lnTo>
                    <a:pt x="10261" y="22877"/>
                  </a:lnTo>
                  <a:lnTo>
                    <a:pt x="10035" y="22974"/>
                  </a:lnTo>
                  <a:lnTo>
                    <a:pt x="9841" y="23103"/>
                  </a:lnTo>
                  <a:lnTo>
                    <a:pt x="9680" y="23265"/>
                  </a:lnTo>
                  <a:lnTo>
                    <a:pt x="9551" y="23426"/>
                  </a:lnTo>
                  <a:lnTo>
                    <a:pt x="9454" y="23620"/>
                  </a:lnTo>
                  <a:lnTo>
                    <a:pt x="9196" y="23620"/>
                  </a:lnTo>
                  <a:lnTo>
                    <a:pt x="9003" y="23652"/>
                  </a:lnTo>
                  <a:lnTo>
                    <a:pt x="8970" y="23652"/>
                  </a:lnTo>
                  <a:lnTo>
                    <a:pt x="8873" y="23684"/>
                  </a:lnTo>
                  <a:lnTo>
                    <a:pt x="8777" y="23749"/>
                  </a:lnTo>
                  <a:lnTo>
                    <a:pt x="8680" y="23813"/>
                  </a:lnTo>
                  <a:lnTo>
                    <a:pt x="8615" y="23910"/>
                  </a:lnTo>
                  <a:lnTo>
                    <a:pt x="8583" y="24007"/>
                  </a:lnTo>
                  <a:lnTo>
                    <a:pt x="8551" y="24136"/>
                  </a:lnTo>
                  <a:lnTo>
                    <a:pt x="8519" y="24394"/>
                  </a:lnTo>
                  <a:lnTo>
                    <a:pt x="8551" y="24684"/>
                  </a:lnTo>
                  <a:lnTo>
                    <a:pt x="8583" y="24942"/>
                  </a:lnTo>
                  <a:lnTo>
                    <a:pt x="8680" y="25168"/>
                  </a:lnTo>
                  <a:lnTo>
                    <a:pt x="8809" y="25330"/>
                  </a:lnTo>
                  <a:lnTo>
                    <a:pt x="8841" y="25362"/>
                  </a:lnTo>
                  <a:lnTo>
                    <a:pt x="8809" y="25523"/>
                  </a:lnTo>
                  <a:lnTo>
                    <a:pt x="8809" y="25652"/>
                  </a:lnTo>
                  <a:lnTo>
                    <a:pt x="8809" y="25685"/>
                  </a:lnTo>
                  <a:lnTo>
                    <a:pt x="8809" y="25846"/>
                  </a:lnTo>
                  <a:lnTo>
                    <a:pt x="8841" y="26039"/>
                  </a:lnTo>
                  <a:lnTo>
                    <a:pt x="8938" y="26394"/>
                  </a:lnTo>
                  <a:lnTo>
                    <a:pt x="9099" y="26717"/>
                  </a:lnTo>
                  <a:lnTo>
                    <a:pt x="9261" y="27072"/>
                  </a:lnTo>
                  <a:lnTo>
                    <a:pt x="9422" y="27330"/>
                  </a:lnTo>
                  <a:lnTo>
                    <a:pt x="9648" y="27621"/>
                  </a:lnTo>
                  <a:lnTo>
                    <a:pt x="9938" y="27879"/>
                  </a:lnTo>
                  <a:lnTo>
                    <a:pt x="10487" y="28363"/>
                  </a:lnTo>
                  <a:lnTo>
                    <a:pt x="10680" y="28524"/>
                  </a:lnTo>
                  <a:lnTo>
                    <a:pt x="10680" y="28556"/>
                  </a:lnTo>
                  <a:lnTo>
                    <a:pt x="10939" y="28750"/>
                  </a:lnTo>
                  <a:lnTo>
                    <a:pt x="11197" y="28943"/>
                  </a:lnTo>
                  <a:lnTo>
                    <a:pt x="11326" y="29008"/>
                  </a:lnTo>
                  <a:lnTo>
                    <a:pt x="11487" y="29040"/>
                  </a:lnTo>
                  <a:lnTo>
                    <a:pt x="11519" y="29040"/>
                  </a:lnTo>
                  <a:lnTo>
                    <a:pt x="11648" y="29008"/>
                  </a:lnTo>
                  <a:lnTo>
                    <a:pt x="11777" y="28976"/>
                  </a:lnTo>
                  <a:lnTo>
                    <a:pt x="11906" y="28879"/>
                  </a:lnTo>
                  <a:lnTo>
                    <a:pt x="12036" y="28782"/>
                  </a:lnTo>
                  <a:lnTo>
                    <a:pt x="12197" y="28588"/>
                  </a:lnTo>
                  <a:lnTo>
                    <a:pt x="12358" y="28395"/>
                  </a:lnTo>
                  <a:lnTo>
                    <a:pt x="12455" y="28266"/>
                  </a:lnTo>
                  <a:lnTo>
                    <a:pt x="12552" y="28137"/>
                  </a:lnTo>
                  <a:lnTo>
                    <a:pt x="12939" y="27653"/>
                  </a:lnTo>
                  <a:lnTo>
                    <a:pt x="13423" y="26975"/>
                  </a:lnTo>
                  <a:lnTo>
                    <a:pt x="13584" y="26653"/>
                  </a:lnTo>
                  <a:lnTo>
                    <a:pt x="13778" y="26330"/>
                  </a:lnTo>
                  <a:lnTo>
                    <a:pt x="13907" y="26072"/>
                  </a:lnTo>
                  <a:lnTo>
                    <a:pt x="14004" y="25781"/>
                  </a:lnTo>
                  <a:lnTo>
                    <a:pt x="14101" y="25491"/>
                  </a:lnTo>
                  <a:lnTo>
                    <a:pt x="14133" y="25168"/>
                  </a:lnTo>
                  <a:lnTo>
                    <a:pt x="14133" y="24846"/>
                  </a:lnTo>
                  <a:lnTo>
                    <a:pt x="14068" y="24587"/>
                  </a:lnTo>
                  <a:lnTo>
                    <a:pt x="14036" y="24426"/>
                  </a:lnTo>
                  <a:lnTo>
                    <a:pt x="13972" y="24297"/>
                  </a:lnTo>
                  <a:lnTo>
                    <a:pt x="13875" y="24168"/>
                  </a:lnTo>
                  <a:lnTo>
                    <a:pt x="13746" y="24071"/>
                  </a:lnTo>
                  <a:lnTo>
                    <a:pt x="13649" y="23974"/>
                  </a:lnTo>
                  <a:lnTo>
                    <a:pt x="13488" y="23910"/>
                  </a:lnTo>
                  <a:lnTo>
                    <a:pt x="13197" y="23813"/>
                  </a:lnTo>
                  <a:lnTo>
                    <a:pt x="12874" y="23749"/>
                  </a:lnTo>
                  <a:lnTo>
                    <a:pt x="12616" y="23781"/>
                  </a:lnTo>
                  <a:lnTo>
                    <a:pt x="12294" y="23845"/>
                  </a:lnTo>
                  <a:lnTo>
                    <a:pt x="11971" y="24007"/>
                  </a:lnTo>
                  <a:lnTo>
                    <a:pt x="11648" y="24200"/>
                  </a:lnTo>
                  <a:lnTo>
                    <a:pt x="11519" y="24071"/>
                  </a:lnTo>
                  <a:lnTo>
                    <a:pt x="11390" y="23974"/>
                  </a:lnTo>
                  <a:lnTo>
                    <a:pt x="11423" y="23878"/>
                  </a:lnTo>
                  <a:lnTo>
                    <a:pt x="11423" y="23652"/>
                  </a:lnTo>
                  <a:lnTo>
                    <a:pt x="11423" y="23458"/>
                  </a:lnTo>
                  <a:lnTo>
                    <a:pt x="11390" y="23297"/>
                  </a:lnTo>
                  <a:lnTo>
                    <a:pt x="11293" y="23136"/>
                  </a:lnTo>
                  <a:lnTo>
                    <a:pt x="11229" y="23039"/>
                  </a:lnTo>
                  <a:lnTo>
                    <a:pt x="11132" y="22974"/>
                  </a:lnTo>
                  <a:lnTo>
                    <a:pt x="10939" y="22877"/>
                  </a:lnTo>
                  <a:lnTo>
                    <a:pt x="10745" y="22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-2593106" y="3635796"/>
              <a:ext cx="1478368" cy="1755416"/>
            </a:xfrm>
            <a:custGeom>
              <a:rect b="b" l="l" r="r" t="t"/>
              <a:pathLst>
                <a:path extrusionOk="0" h="29235" w="24621">
                  <a:moveTo>
                    <a:pt x="8455" y="1162"/>
                  </a:moveTo>
                  <a:lnTo>
                    <a:pt x="8261" y="1195"/>
                  </a:lnTo>
                  <a:lnTo>
                    <a:pt x="8100" y="1227"/>
                  </a:lnTo>
                  <a:lnTo>
                    <a:pt x="7842" y="1324"/>
                  </a:lnTo>
                  <a:lnTo>
                    <a:pt x="7616" y="1485"/>
                  </a:lnTo>
                  <a:lnTo>
                    <a:pt x="7583" y="1517"/>
                  </a:lnTo>
                  <a:lnTo>
                    <a:pt x="7551" y="1582"/>
                  </a:lnTo>
                  <a:lnTo>
                    <a:pt x="7551" y="1614"/>
                  </a:lnTo>
                  <a:lnTo>
                    <a:pt x="7583" y="1679"/>
                  </a:lnTo>
                  <a:lnTo>
                    <a:pt x="7648" y="1711"/>
                  </a:lnTo>
                  <a:lnTo>
                    <a:pt x="7745" y="1711"/>
                  </a:lnTo>
                  <a:lnTo>
                    <a:pt x="7777" y="1679"/>
                  </a:lnTo>
                  <a:lnTo>
                    <a:pt x="7842" y="1646"/>
                  </a:lnTo>
                  <a:lnTo>
                    <a:pt x="8100" y="1517"/>
                  </a:lnTo>
                  <a:lnTo>
                    <a:pt x="8422" y="1453"/>
                  </a:lnTo>
                  <a:lnTo>
                    <a:pt x="8616" y="1453"/>
                  </a:lnTo>
                  <a:lnTo>
                    <a:pt x="8713" y="1421"/>
                  </a:lnTo>
                  <a:lnTo>
                    <a:pt x="8745" y="1388"/>
                  </a:lnTo>
                  <a:lnTo>
                    <a:pt x="8745" y="1324"/>
                  </a:lnTo>
                  <a:lnTo>
                    <a:pt x="8745" y="1259"/>
                  </a:lnTo>
                  <a:lnTo>
                    <a:pt x="8713" y="1227"/>
                  </a:lnTo>
                  <a:lnTo>
                    <a:pt x="8681" y="1195"/>
                  </a:lnTo>
                  <a:lnTo>
                    <a:pt x="8616" y="1195"/>
                  </a:lnTo>
                  <a:lnTo>
                    <a:pt x="8455" y="1162"/>
                  </a:lnTo>
                  <a:close/>
                  <a:moveTo>
                    <a:pt x="7035" y="1485"/>
                  </a:moveTo>
                  <a:lnTo>
                    <a:pt x="6519" y="1550"/>
                  </a:lnTo>
                  <a:lnTo>
                    <a:pt x="6486" y="1550"/>
                  </a:lnTo>
                  <a:lnTo>
                    <a:pt x="6454" y="1582"/>
                  </a:lnTo>
                  <a:lnTo>
                    <a:pt x="6454" y="1679"/>
                  </a:lnTo>
                  <a:lnTo>
                    <a:pt x="6486" y="1743"/>
                  </a:lnTo>
                  <a:lnTo>
                    <a:pt x="6551" y="1743"/>
                  </a:lnTo>
                  <a:lnTo>
                    <a:pt x="7067" y="1711"/>
                  </a:lnTo>
                  <a:lnTo>
                    <a:pt x="7099" y="1679"/>
                  </a:lnTo>
                  <a:lnTo>
                    <a:pt x="7132" y="1614"/>
                  </a:lnTo>
                  <a:lnTo>
                    <a:pt x="7099" y="1550"/>
                  </a:lnTo>
                  <a:lnTo>
                    <a:pt x="7035" y="1485"/>
                  </a:lnTo>
                  <a:close/>
                  <a:moveTo>
                    <a:pt x="3421" y="1743"/>
                  </a:moveTo>
                  <a:lnTo>
                    <a:pt x="3163" y="1776"/>
                  </a:lnTo>
                  <a:lnTo>
                    <a:pt x="2905" y="1840"/>
                  </a:lnTo>
                  <a:lnTo>
                    <a:pt x="2840" y="1872"/>
                  </a:lnTo>
                  <a:lnTo>
                    <a:pt x="2840" y="1937"/>
                  </a:lnTo>
                  <a:lnTo>
                    <a:pt x="2873" y="2034"/>
                  </a:lnTo>
                  <a:lnTo>
                    <a:pt x="2969" y="2034"/>
                  </a:lnTo>
                  <a:lnTo>
                    <a:pt x="3260" y="1969"/>
                  </a:lnTo>
                  <a:lnTo>
                    <a:pt x="3550" y="2001"/>
                  </a:lnTo>
                  <a:lnTo>
                    <a:pt x="3615" y="1969"/>
                  </a:lnTo>
                  <a:lnTo>
                    <a:pt x="3647" y="1872"/>
                  </a:lnTo>
                  <a:lnTo>
                    <a:pt x="3647" y="1808"/>
                  </a:lnTo>
                  <a:lnTo>
                    <a:pt x="3550" y="1776"/>
                  </a:lnTo>
                  <a:lnTo>
                    <a:pt x="3421" y="1743"/>
                  </a:lnTo>
                  <a:close/>
                  <a:moveTo>
                    <a:pt x="1582" y="2001"/>
                  </a:moveTo>
                  <a:lnTo>
                    <a:pt x="1356" y="2098"/>
                  </a:lnTo>
                  <a:lnTo>
                    <a:pt x="1324" y="2130"/>
                  </a:lnTo>
                  <a:lnTo>
                    <a:pt x="1324" y="2195"/>
                  </a:lnTo>
                  <a:lnTo>
                    <a:pt x="1356" y="2227"/>
                  </a:lnTo>
                  <a:lnTo>
                    <a:pt x="1421" y="2227"/>
                  </a:lnTo>
                  <a:lnTo>
                    <a:pt x="1485" y="2195"/>
                  </a:lnTo>
                  <a:lnTo>
                    <a:pt x="1711" y="2163"/>
                  </a:lnTo>
                  <a:lnTo>
                    <a:pt x="1840" y="2163"/>
                  </a:lnTo>
                  <a:lnTo>
                    <a:pt x="1905" y="2130"/>
                  </a:lnTo>
                  <a:lnTo>
                    <a:pt x="1905" y="2066"/>
                  </a:lnTo>
                  <a:lnTo>
                    <a:pt x="1905" y="2034"/>
                  </a:lnTo>
                  <a:lnTo>
                    <a:pt x="1840" y="2001"/>
                  </a:lnTo>
                  <a:close/>
                  <a:moveTo>
                    <a:pt x="7906" y="2163"/>
                  </a:moveTo>
                  <a:lnTo>
                    <a:pt x="7842" y="2227"/>
                  </a:lnTo>
                  <a:lnTo>
                    <a:pt x="7842" y="2292"/>
                  </a:lnTo>
                  <a:lnTo>
                    <a:pt x="7874" y="2324"/>
                  </a:lnTo>
                  <a:lnTo>
                    <a:pt x="7938" y="2356"/>
                  </a:lnTo>
                  <a:lnTo>
                    <a:pt x="8035" y="2324"/>
                  </a:lnTo>
                  <a:lnTo>
                    <a:pt x="8132" y="2356"/>
                  </a:lnTo>
                  <a:lnTo>
                    <a:pt x="8293" y="2389"/>
                  </a:lnTo>
                  <a:lnTo>
                    <a:pt x="8422" y="2485"/>
                  </a:lnTo>
                  <a:lnTo>
                    <a:pt x="8487" y="2518"/>
                  </a:lnTo>
                  <a:lnTo>
                    <a:pt x="8551" y="2485"/>
                  </a:lnTo>
                  <a:lnTo>
                    <a:pt x="8584" y="2421"/>
                  </a:lnTo>
                  <a:lnTo>
                    <a:pt x="8551" y="2324"/>
                  </a:lnTo>
                  <a:lnTo>
                    <a:pt x="8422" y="2227"/>
                  </a:lnTo>
                  <a:lnTo>
                    <a:pt x="8261" y="2163"/>
                  </a:lnTo>
                  <a:close/>
                  <a:moveTo>
                    <a:pt x="2679" y="2485"/>
                  </a:moveTo>
                  <a:lnTo>
                    <a:pt x="2647" y="2550"/>
                  </a:lnTo>
                  <a:lnTo>
                    <a:pt x="2679" y="2582"/>
                  </a:lnTo>
                  <a:lnTo>
                    <a:pt x="2711" y="2614"/>
                  </a:lnTo>
                  <a:lnTo>
                    <a:pt x="2905" y="2614"/>
                  </a:lnTo>
                  <a:lnTo>
                    <a:pt x="3098" y="2679"/>
                  </a:lnTo>
                  <a:lnTo>
                    <a:pt x="3260" y="2744"/>
                  </a:lnTo>
                  <a:lnTo>
                    <a:pt x="3389" y="2808"/>
                  </a:lnTo>
                  <a:lnTo>
                    <a:pt x="3453" y="2808"/>
                  </a:lnTo>
                  <a:lnTo>
                    <a:pt x="3486" y="2776"/>
                  </a:lnTo>
                  <a:lnTo>
                    <a:pt x="3518" y="2711"/>
                  </a:lnTo>
                  <a:lnTo>
                    <a:pt x="3486" y="2679"/>
                  </a:lnTo>
                  <a:lnTo>
                    <a:pt x="3453" y="2647"/>
                  </a:lnTo>
                  <a:lnTo>
                    <a:pt x="3292" y="2582"/>
                  </a:lnTo>
                  <a:lnTo>
                    <a:pt x="3098" y="2518"/>
                  </a:lnTo>
                  <a:lnTo>
                    <a:pt x="2905" y="2485"/>
                  </a:lnTo>
                  <a:close/>
                  <a:moveTo>
                    <a:pt x="1679" y="2808"/>
                  </a:moveTo>
                  <a:lnTo>
                    <a:pt x="1485" y="2873"/>
                  </a:lnTo>
                  <a:lnTo>
                    <a:pt x="1324" y="2937"/>
                  </a:lnTo>
                  <a:lnTo>
                    <a:pt x="1292" y="2969"/>
                  </a:lnTo>
                  <a:lnTo>
                    <a:pt x="1292" y="3034"/>
                  </a:lnTo>
                  <a:lnTo>
                    <a:pt x="1324" y="3066"/>
                  </a:lnTo>
                  <a:lnTo>
                    <a:pt x="1356" y="3066"/>
                  </a:lnTo>
                  <a:lnTo>
                    <a:pt x="1517" y="2969"/>
                  </a:lnTo>
                  <a:lnTo>
                    <a:pt x="1711" y="2937"/>
                  </a:lnTo>
                  <a:lnTo>
                    <a:pt x="1743" y="2905"/>
                  </a:lnTo>
                  <a:lnTo>
                    <a:pt x="1776" y="2873"/>
                  </a:lnTo>
                  <a:lnTo>
                    <a:pt x="1743" y="2840"/>
                  </a:lnTo>
                  <a:lnTo>
                    <a:pt x="1711" y="2808"/>
                  </a:lnTo>
                  <a:close/>
                  <a:moveTo>
                    <a:pt x="6874" y="2614"/>
                  </a:moveTo>
                  <a:lnTo>
                    <a:pt x="6809" y="2647"/>
                  </a:lnTo>
                  <a:lnTo>
                    <a:pt x="6615" y="2873"/>
                  </a:lnTo>
                  <a:lnTo>
                    <a:pt x="6422" y="3131"/>
                  </a:lnTo>
                  <a:lnTo>
                    <a:pt x="6422" y="3195"/>
                  </a:lnTo>
                  <a:lnTo>
                    <a:pt x="6454" y="3228"/>
                  </a:lnTo>
                  <a:lnTo>
                    <a:pt x="6519" y="3260"/>
                  </a:lnTo>
                  <a:lnTo>
                    <a:pt x="6551" y="3228"/>
                  </a:lnTo>
                  <a:lnTo>
                    <a:pt x="6648" y="3066"/>
                  </a:lnTo>
                  <a:lnTo>
                    <a:pt x="6777" y="2905"/>
                  </a:lnTo>
                  <a:lnTo>
                    <a:pt x="6938" y="2744"/>
                  </a:lnTo>
                  <a:lnTo>
                    <a:pt x="6938" y="2711"/>
                  </a:lnTo>
                  <a:lnTo>
                    <a:pt x="6938" y="2647"/>
                  </a:lnTo>
                  <a:lnTo>
                    <a:pt x="6874" y="2614"/>
                  </a:lnTo>
                  <a:close/>
                  <a:moveTo>
                    <a:pt x="7293" y="1646"/>
                  </a:moveTo>
                  <a:lnTo>
                    <a:pt x="7261" y="1679"/>
                  </a:lnTo>
                  <a:lnTo>
                    <a:pt x="7229" y="1743"/>
                  </a:lnTo>
                  <a:lnTo>
                    <a:pt x="7229" y="1808"/>
                  </a:lnTo>
                  <a:lnTo>
                    <a:pt x="7261" y="2227"/>
                  </a:lnTo>
                  <a:lnTo>
                    <a:pt x="7229" y="2679"/>
                  </a:lnTo>
                  <a:lnTo>
                    <a:pt x="7261" y="3131"/>
                  </a:lnTo>
                  <a:lnTo>
                    <a:pt x="7261" y="3357"/>
                  </a:lnTo>
                  <a:lnTo>
                    <a:pt x="7325" y="3582"/>
                  </a:lnTo>
                  <a:lnTo>
                    <a:pt x="7358" y="3615"/>
                  </a:lnTo>
                  <a:lnTo>
                    <a:pt x="7422" y="3647"/>
                  </a:lnTo>
                  <a:lnTo>
                    <a:pt x="7454" y="3615"/>
                  </a:lnTo>
                  <a:lnTo>
                    <a:pt x="7454" y="3550"/>
                  </a:lnTo>
                  <a:lnTo>
                    <a:pt x="7422" y="3163"/>
                  </a:lnTo>
                  <a:lnTo>
                    <a:pt x="7390" y="2808"/>
                  </a:lnTo>
                  <a:lnTo>
                    <a:pt x="7422" y="2453"/>
                  </a:lnTo>
                  <a:lnTo>
                    <a:pt x="7422" y="2098"/>
                  </a:lnTo>
                  <a:lnTo>
                    <a:pt x="7390" y="1711"/>
                  </a:lnTo>
                  <a:lnTo>
                    <a:pt x="7358" y="1646"/>
                  </a:lnTo>
                  <a:close/>
                  <a:moveTo>
                    <a:pt x="2389" y="2066"/>
                  </a:moveTo>
                  <a:lnTo>
                    <a:pt x="2356" y="2098"/>
                  </a:lnTo>
                  <a:lnTo>
                    <a:pt x="2260" y="2292"/>
                  </a:lnTo>
                  <a:lnTo>
                    <a:pt x="2195" y="2518"/>
                  </a:lnTo>
                  <a:lnTo>
                    <a:pt x="2034" y="2937"/>
                  </a:lnTo>
                  <a:lnTo>
                    <a:pt x="1937" y="3389"/>
                  </a:lnTo>
                  <a:lnTo>
                    <a:pt x="1872" y="3841"/>
                  </a:lnTo>
                  <a:lnTo>
                    <a:pt x="1905" y="3873"/>
                  </a:lnTo>
                  <a:lnTo>
                    <a:pt x="1937" y="3905"/>
                  </a:lnTo>
                  <a:lnTo>
                    <a:pt x="2001" y="3873"/>
                  </a:lnTo>
                  <a:lnTo>
                    <a:pt x="2001" y="3841"/>
                  </a:lnTo>
                  <a:lnTo>
                    <a:pt x="2098" y="3292"/>
                  </a:lnTo>
                  <a:lnTo>
                    <a:pt x="2227" y="2711"/>
                  </a:lnTo>
                  <a:lnTo>
                    <a:pt x="2324" y="2421"/>
                  </a:lnTo>
                  <a:lnTo>
                    <a:pt x="2389" y="2260"/>
                  </a:lnTo>
                  <a:lnTo>
                    <a:pt x="2453" y="2098"/>
                  </a:lnTo>
                  <a:lnTo>
                    <a:pt x="2453" y="2066"/>
                  </a:lnTo>
                  <a:close/>
                  <a:moveTo>
                    <a:pt x="6196" y="194"/>
                  </a:moveTo>
                  <a:lnTo>
                    <a:pt x="6454" y="227"/>
                  </a:lnTo>
                  <a:lnTo>
                    <a:pt x="6615" y="259"/>
                  </a:lnTo>
                  <a:lnTo>
                    <a:pt x="6777" y="324"/>
                  </a:lnTo>
                  <a:lnTo>
                    <a:pt x="7003" y="485"/>
                  </a:lnTo>
                  <a:lnTo>
                    <a:pt x="7132" y="646"/>
                  </a:lnTo>
                  <a:lnTo>
                    <a:pt x="7229" y="808"/>
                  </a:lnTo>
                  <a:lnTo>
                    <a:pt x="7261" y="1066"/>
                  </a:lnTo>
                  <a:lnTo>
                    <a:pt x="7261" y="1130"/>
                  </a:lnTo>
                  <a:lnTo>
                    <a:pt x="7261" y="1292"/>
                  </a:lnTo>
                  <a:lnTo>
                    <a:pt x="7261" y="1324"/>
                  </a:lnTo>
                  <a:lnTo>
                    <a:pt x="7261" y="1356"/>
                  </a:lnTo>
                  <a:lnTo>
                    <a:pt x="7261" y="1388"/>
                  </a:lnTo>
                  <a:lnTo>
                    <a:pt x="7325" y="1421"/>
                  </a:lnTo>
                  <a:lnTo>
                    <a:pt x="7358" y="1421"/>
                  </a:lnTo>
                  <a:lnTo>
                    <a:pt x="7390" y="1388"/>
                  </a:lnTo>
                  <a:lnTo>
                    <a:pt x="7422" y="1227"/>
                  </a:lnTo>
                  <a:lnTo>
                    <a:pt x="7454" y="1098"/>
                  </a:lnTo>
                  <a:lnTo>
                    <a:pt x="7454" y="1033"/>
                  </a:lnTo>
                  <a:lnTo>
                    <a:pt x="7487" y="904"/>
                  </a:lnTo>
                  <a:lnTo>
                    <a:pt x="7616" y="743"/>
                  </a:lnTo>
                  <a:lnTo>
                    <a:pt x="7745" y="614"/>
                  </a:lnTo>
                  <a:lnTo>
                    <a:pt x="7938" y="517"/>
                  </a:lnTo>
                  <a:lnTo>
                    <a:pt x="8197" y="453"/>
                  </a:lnTo>
                  <a:lnTo>
                    <a:pt x="8358" y="453"/>
                  </a:lnTo>
                  <a:lnTo>
                    <a:pt x="8519" y="485"/>
                  </a:lnTo>
                  <a:lnTo>
                    <a:pt x="8713" y="517"/>
                  </a:lnTo>
                  <a:lnTo>
                    <a:pt x="8874" y="614"/>
                  </a:lnTo>
                  <a:lnTo>
                    <a:pt x="9035" y="711"/>
                  </a:lnTo>
                  <a:lnTo>
                    <a:pt x="9165" y="808"/>
                  </a:lnTo>
                  <a:lnTo>
                    <a:pt x="9294" y="937"/>
                  </a:lnTo>
                  <a:lnTo>
                    <a:pt x="9390" y="1066"/>
                  </a:lnTo>
                  <a:lnTo>
                    <a:pt x="9519" y="1324"/>
                  </a:lnTo>
                  <a:lnTo>
                    <a:pt x="9584" y="1614"/>
                  </a:lnTo>
                  <a:lnTo>
                    <a:pt x="9584" y="1776"/>
                  </a:lnTo>
                  <a:lnTo>
                    <a:pt x="9552" y="1937"/>
                  </a:lnTo>
                  <a:lnTo>
                    <a:pt x="9519" y="2130"/>
                  </a:lnTo>
                  <a:lnTo>
                    <a:pt x="9423" y="2324"/>
                  </a:lnTo>
                  <a:lnTo>
                    <a:pt x="9229" y="2614"/>
                  </a:lnTo>
                  <a:lnTo>
                    <a:pt x="9035" y="2905"/>
                  </a:lnTo>
                  <a:lnTo>
                    <a:pt x="8584" y="3324"/>
                  </a:lnTo>
                  <a:lnTo>
                    <a:pt x="8132" y="3744"/>
                  </a:lnTo>
                  <a:lnTo>
                    <a:pt x="7971" y="3905"/>
                  </a:lnTo>
                  <a:lnTo>
                    <a:pt x="7809" y="4066"/>
                  </a:lnTo>
                  <a:lnTo>
                    <a:pt x="7648" y="4260"/>
                  </a:lnTo>
                  <a:lnTo>
                    <a:pt x="7454" y="4421"/>
                  </a:lnTo>
                  <a:lnTo>
                    <a:pt x="7358" y="4486"/>
                  </a:lnTo>
                  <a:lnTo>
                    <a:pt x="7325" y="4486"/>
                  </a:lnTo>
                  <a:lnTo>
                    <a:pt x="7261" y="4454"/>
                  </a:lnTo>
                  <a:lnTo>
                    <a:pt x="7099" y="4357"/>
                  </a:lnTo>
                  <a:lnTo>
                    <a:pt x="6938" y="4260"/>
                  </a:lnTo>
                  <a:lnTo>
                    <a:pt x="6615" y="4002"/>
                  </a:lnTo>
                  <a:lnTo>
                    <a:pt x="6454" y="3905"/>
                  </a:lnTo>
                  <a:lnTo>
                    <a:pt x="6261" y="3841"/>
                  </a:lnTo>
                  <a:lnTo>
                    <a:pt x="6067" y="3776"/>
                  </a:lnTo>
                  <a:lnTo>
                    <a:pt x="5841" y="3711"/>
                  </a:lnTo>
                  <a:lnTo>
                    <a:pt x="5777" y="3647"/>
                  </a:lnTo>
                  <a:lnTo>
                    <a:pt x="5680" y="3550"/>
                  </a:lnTo>
                  <a:lnTo>
                    <a:pt x="5615" y="3453"/>
                  </a:lnTo>
                  <a:lnTo>
                    <a:pt x="5615" y="3357"/>
                  </a:lnTo>
                  <a:lnTo>
                    <a:pt x="5615" y="3228"/>
                  </a:lnTo>
                  <a:lnTo>
                    <a:pt x="5648" y="3098"/>
                  </a:lnTo>
                  <a:lnTo>
                    <a:pt x="5744" y="2969"/>
                  </a:lnTo>
                  <a:lnTo>
                    <a:pt x="5841" y="2840"/>
                  </a:lnTo>
                  <a:lnTo>
                    <a:pt x="6164" y="2518"/>
                  </a:lnTo>
                  <a:lnTo>
                    <a:pt x="6454" y="2227"/>
                  </a:lnTo>
                  <a:lnTo>
                    <a:pt x="6486" y="2195"/>
                  </a:lnTo>
                  <a:lnTo>
                    <a:pt x="6486" y="2130"/>
                  </a:lnTo>
                  <a:lnTo>
                    <a:pt x="6454" y="2098"/>
                  </a:lnTo>
                  <a:lnTo>
                    <a:pt x="6422" y="2066"/>
                  </a:lnTo>
                  <a:lnTo>
                    <a:pt x="6099" y="2066"/>
                  </a:lnTo>
                  <a:lnTo>
                    <a:pt x="5938" y="2098"/>
                  </a:lnTo>
                  <a:lnTo>
                    <a:pt x="5809" y="2163"/>
                  </a:lnTo>
                  <a:lnTo>
                    <a:pt x="5615" y="2356"/>
                  </a:lnTo>
                  <a:lnTo>
                    <a:pt x="5422" y="2582"/>
                  </a:lnTo>
                  <a:lnTo>
                    <a:pt x="5293" y="2679"/>
                  </a:lnTo>
                  <a:lnTo>
                    <a:pt x="5196" y="2776"/>
                  </a:lnTo>
                  <a:lnTo>
                    <a:pt x="5099" y="2840"/>
                  </a:lnTo>
                  <a:lnTo>
                    <a:pt x="4970" y="2840"/>
                  </a:lnTo>
                  <a:lnTo>
                    <a:pt x="4905" y="2808"/>
                  </a:lnTo>
                  <a:lnTo>
                    <a:pt x="4873" y="2776"/>
                  </a:lnTo>
                  <a:lnTo>
                    <a:pt x="4809" y="2744"/>
                  </a:lnTo>
                  <a:lnTo>
                    <a:pt x="4776" y="2647"/>
                  </a:lnTo>
                  <a:lnTo>
                    <a:pt x="4744" y="2485"/>
                  </a:lnTo>
                  <a:lnTo>
                    <a:pt x="4744" y="2356"/>
                  </a:lnTo>
                  <a:lnTo>
                    <a:pt x="4809" y="2227"/>
                  </a:lnTo>
                  <a:lnTo>
                    <a:pt x="4873" y="2098"/>
                  </a:lnTo>
                  <a:lnTo>
                    <a:pt x="5099" y="1937"/>
                  </a:lnTo>
                  <a:lnTo>
                    <a:pt x="5325" y="1808"/>
                  </a:lnTo>
                  <a:lnTo>
                    <a:pt x="5583" y="1679"/>
                  </a:lnTo>
                  <a:lnTo>
                    <a:pt x="5809" y="1550"/>
                  </a:lnTo>
                  <a:lnTo>
                    <a:pt x="6035" y="1421"/>
                  </a:lnTo>
                  <a:lnTo>
                    <a:pt x="6067" y="1356"/>
                  </a:lnTo>
                  <a:lnTo>
                    <a:pt x="6067" y="1324"/>
                  </a:lnTo>
                  <a:lnTo>
                    <a:pt x="6035" y="1292"/>
                  </a:lnTo>
                  <a:lnTo>
                    <a:pt x="5841" y="1195"/>
                  </a:lnTo>
                  <a:lnTo>
                    <a:pt x="5615" y="1162"/>
                  </a:lnTo>
                  <a:lnTo>
                    <a:pt x="5422" y="1195"/>
                  </a:lnTo>
                  <a:lnTo>
                    <a:pt x="5228" y="1259"/>
                  </a:lnTo>
                  <a:lnTo>
                    <a:pt x="4905" y="1388"/>
                  </a:lnTo>
                  <a:lnTo>
                    <a:pt x="4615" y="1582"/>
                  </a:lnTo>
                  <a:lnTo>
                    <a:pt x="4583" y="1388"/>
                  </a:lnTo>
                  <a:lnTo>
                    <a:pt x="4615" y="1130"/>
                  </a:lnTo>
                  <a:lnTo>
                    <a:pt x="4680" y="904"/>
                  </a:lnTo>
                  <a:lnTo>
                    <a:pt x="4809" y="678"/>
                  </a:lnTo>
                  <a:lnTo>
                    <a:pt x="5067" y="485"/>
                  </a:lnTo>
                  <a:lnTo>
                    <a:pt x="5260" y="388"/>
                  </a:lnTo>
                  <a:lnTo>
                    <a:pt x="5454" y="291"/>
                  </a:lnTo>
                  <a:lnTo>
                    <a:pt x="5680" y="227"/>
                  </a:lnTo>
                  <a:lnTo>
                    <a:pt x="5938" y="194"/>
                  </a:lnTo>
                  <a:close/>
                  <a:moveTo>
                    <a:pt x="3841" y="808"/>
                  </a:moveTo>
                  <a:lnTo>
                    <a:pt x="4131" y="840"/>
                  </a:lnTo>
                  <a:lnTo>
                    <a:pt x="4325" y="904"/>
                  </a:lnTo>
                  <a:lnTo>
                    <a:pt x="4454" y="969"/>
                  </a:lnTo>
                  <a:lnTo>
                    <a:pt x="4389" y="1195"/>
                  </a:lnTo>
                  <a:lnTo>
                    <a:pt x="4389" y="1421"/>
                  </a:lnTo>
                  <a:lnTo>
                    <a:pt x="4421" y="1646"/>
                  </a:lnTo>
                  <a:lnTo>
                    <a:pt x="4454" y="1743"/>
                  </a:lnTo>
                  <a:lnTo>
                    <a:pt x="4518" y="1808"/>
                  </a:lnTo>
                  <a:lnTo>
                    <a:pt x="4615" y="1808"/>
                  </a:lnTo>
                  <a:lnTo>
                    <a:pt x="4970" y="1582"/>
                  </a:lnTo>
                  <a:lnTo>
                    <a:pt x="5131" y="1485"/>
                  </a:lnTo>
                  <a:lnTo>
                    <a:pt x="5325" y="1421"/>
                  </a:lnTo>
                  <a:lnTo>
                    <a:pt x="5551" y="1356"/>
                  </a:lnTo>
                  <a:lnTo>
                    <a:pt x="5744" y="1356"/>
                  </a:lnTo>
                  <a:lnTo>
                    <a:pt x="5777" y="1388"/>
                  </a:lnTo>
                  <a:lnTo>
                    <a:pt x="5422" y="1550"/>
                  </a:lnTo>
                  <a:lnTo>
                    <a:pt x="5131" y="1679"/>
                  </a:lnTo>
                  <a:lnTo>
                    <a:pt x="4873" y="1872"/>
                  </a:lnTo>
                  <a:lnTo>
                    <a:pt x="4776" y="1969"/>
                  </a:lnTo>
                  <a:lnTo>
                    <a:pt x="4680" y="2066"/>
                  </a:lnTo>
                  <a:lnTo>
                    <a:pt x="4615" y="2195"/>
                  </a:lnTo>
                  <a:lnTo>
                    <a:pt x="4583" y="2356"/>
                  </a:lnTo>
                  <a:lnTo>
                    <a:pt x="4550" y="2485"/>
                  </a:lnTo>
                  <a:lnTo>
                    <a:pt x="4583" y="2647"/>
                  </a:lnTo>
                  <a:lnTo>
                    <a:pt x="4550" y="2614"/>
                  </a:lnTo>
                  <a:lnTo>
                    <a:pt x="4486" y="2614"/>
                  </a:lnTo>
                  <a:lnTo>
                    <a:pt x="4421" y="2679"/>
                  </a:lnTo>
                  <a:lnTo>
                    <a:pt x="4260" y="2969"/>
                  </a:lnTo>
                  <a:lnTo>
                    <a:pt x="4034" y="3260"/>
                  </a:lnTo>
                  <a:lnTo>
                    <a:pt x="3744" y="3550"/>
                  </a:lnTo>
                  <a:lnTo>
                    <a:pt x="3421" y="3776"/>
                  </a:lnTo>
                  <a:lnTo>
                    <a:pt x="3228" y="3905"/>
                  </a:lnTo>
                  <a:lnTo>
                    <a:pt x="3002" y="4002"/>
                  </a:lnTo>
                  <a:lnTo>
                    <a:pt x="2453" y="4260"/>
                  </a:lnTo>
                  <a:lnTo>
                    <a:pt x="2195" y="4389"/>
                  </a:lnTo>
                  <a:lnTo>
                    <a:pt x="1937" y="4518"/>
                  </a:lnTo>
                  <a:lnTo>
                    <a:pt x="1711" y="4679"/>
                  </a:lnTo>
                  <a:lnTo>
                    <a:pt x="1550" y="4873"/>
                  </a:lnTo>
                  <a:lnTo>
                    <a:pt x="1485" y="4970"/>
                  </a:lnTo>
                  <a:lnTo>
                    <a:pt x="1356" y="4744"/>
                  </a:lnTo>
                  <a:lnTo>
                    <a:pt x="1066" y="4357"/>
                  </a:lnTo>
                  <a:lnTo>
                    <a:pt x="711" y="3744"/>
                  </a:lnTo>
                  <a:lnTo>
                    <a:pt x="549" y="3453"/>
                  </a:lnTo>
                  <a:lnTo>
                    <a:pt x="420" y="3131"/>
                  </a:lnTo>
                  <a:lnTo>
                    <a:pt x="324" y="2840"/>
                  </a:lnTo>
                  <a:lnTo>
                    <a:pt x="291" y="2518"/>
                  </a:lnTo>
                  <a:lnTo>
                    <a:pt x="291" y="2324"/>
                  </a:lnTo>
                  <a:lnTo>
                    <a:pt x="324" y="2130"/>
                  </a:lnTo>
                  <a:lnTo>
                    <a:pt x="420" y="1808"/>
                  </a:lnTo>
                  <a:lnTo>
                    <a:pt x="549" y="1582"/>
                  </a:lnTo>
                  <a:lnTo>
                    <a:pt x="679" y="1485"/>
                  </a:lnTo>
                  <a:lnTo>
                    <a:pt x="840" y="1356"/>
                  </a:lnTo>
                  <a:lnTo>
                    <a:pt x="1098" y="1227"/>
                  </a:lnTo>
                  <a:lnTo>
                    <a:pt x="1356" y="1098"/>
                  </a:lnTo>
                  <a:lnTo>
                    <a:pt x="1582" y="1033"/>
                  </a:lnTo>
                  <a:lnTo>
                    <a:pt x="1808" y="1001"/>
                  </a:lnTo>
                  <a:lnTo>
                    <a:pt x="2098" y="1033"/>
                  </a:lnTo>
                  <a:lnTo>
                    <a:pt x="2260" y="1066"/>
                  </a:lnTo>
                  <a:lnTo>
                    <a:pt x="2356" y="1130"/>
                  </a:lnTo>
                  <a:lnTo>
                    <a:pt x="2421" y="1227"/>
                  </a:lnTo>
                  <a:lnTo>
                    <a:pt x="2485" y="1356"/>
                  </a:lnTo>
                  <a:lnTo>
                    <a:pt x="2518" y="1421"/>
                  </a:lnTo>
                  <a:lnTo>
                    <a:pt x="2550" y="1485"/>
                  </a:lnTo>
                  <a:lnTo>
                    <a:pt x="2647" y="1517"/>
                  </a:lnTo>
                  <a:lnTo>
                    <a:pt x="2744" y="1485"/>
                  </a:lnTo>
                  <a:lnTo>
                    <a:pt x="2808" y="1421"/>
                  </a:lnTo>
                  <a:lnTo>
                    <a:pt x="2905" y="1259"/>
                  </a:lnTo>
                  <a:lnTo>
                    <a:pt x="3131" y="1066"/>
                  </a:lnTo>
                  <a:lnTo>
                    <a:pt x="3324" y="969"/>
                  </a:lnTo>
                  <a:lnTo>
                    <a:pt x="3486" y="872"/>
                  </a:lnTo>
                  <a:lnTo>
                    <a:pt x="3679" y="840"/>
                  </a:lnTo>
                  <a:lnTo>
                    <a:pt x="3841" y="808"/>
                  </a:lnTo>
                  <a:close/>
                  <a:moveTo>
                    <a:pt x="16199" y="4712"/>
                  </a:moveTo>
                  <a:lnTo>
                    <a:pt x="15844" y="4744"/>
                  </a:lnTo>
                  <a:lnTo>
                    <a:pt x="15521" y="4841"/>
                  </a:lnTo>
                  <a:lnTo>
                    <a:pt x="15198" y="4970"/>
                  </a:lnTo>
                  <a:lnTo>
                    <a:pt x="15134" y="5002"/>
                  </a:lnTo>
                  <a:lnTo>
                    <a:pt x="15134" y="5067"/>
                  </a:lnTo>
                  <a:lnTo>
                    <a:pt x="15198" y="5131"/>
                  </a:lnTo>
                  <a:lnTo>
                    <a:pt x="15263" y="5099"/>
                  </a:lnTo>
                  <a:lnTo>
                    <a:pt x="15456" y="5034"/>
                  </a:lnTo>
                  <a:lnTo>
                    <a:pt x="15747" y="4970"/>
                  </a:lnTo>
                  <a:lnTo>
                    <a:pt x="16037" y="4905"/>
                  </a:lnTo>
                  <a:lnTo>
                    <a:pt x="16618" y="4905"/>
                  </a:lnTo>
                  <a:lnTo>
                    <a:pt x="16650" y="4809"/>
                  </a:lnTo>
                  <a:lnTo>
                    <a:pt x="16618" y="4744"/>
                  </a:lnTo>
                  <a:lnTo>
                    <a:pt x="16554" y="4712"/>
                  </a:lnTo>
                  <a:close/>
                  <a:moveTo>
                    <a:pt x="6099" y="1"/>
                  </a:moveTo>
                  <a:lnTo>
                    <a:pt x="5841" y="33"/>
                  </a:lnTo>
                  <a:lnTo>
                    <a:pt x="5648" y="65"/>
                  </a:lnTo>
                  <a:lnTo>
                    <a:pt x="5454" y="98"/>
                  </a:lnTo>
                  <a:lnTo>
                    <a:pt x="5260" y="194"/>
                  </a:lnTo>
                  <a:lnTo>
                    <a:pt x="5067" y="259"/>
                  </a:lnTo>
                  <a:lnTo>
                    <a:pt x="4905" y="388"/>
                  </a:lnTo>
                  <a:lnTo>
                    <a:pt x="4744" y="485"/>
                  </a:lnTo>
                  <a:lnTo>
                    <a:pt x="4615" y="646"/>
                  </a:lnTo>
                  <a:lnTo>
                    <a:pt x="4518" y="808"/>
                  </a:lnTo>
                  <a:lnTo>
                    <a:pt x="4421" y="743"/>
                  </a:lnTo>
                  <a:lnTo>
                    <a:pt x="4325" y="678"/>
                  </a:lnTo>
                  <a:lnTo>
                    <a:pt x="4196" y="646"/>
                  </a:lnTo>
                  <a:lnTo>
                    <a:pt x="4034" y="582"/>
                  </a:lnTo>
                  <a:lnTo>
                    <a:pt x="3744" y="582"/>
                  </a:lnTo>
                  <a:lnTo>
                    <a:pt x="3486" y="646"/>
                  </a:lnTo>
                  <a:lnTo>
                    <a:pt x="3195" y="775"/>
                  </a:lnTo>
                  <a:lnTo>
                    <a:pt x="2937" y="937"/>
                  </a:lnTo>
                  <a:lnTo>
                    <a:pt x="2744" y="1130"/>
                  </a:lnTo>
                  <a:lnTo>
                    <a:pt x="2647" y="1227"/>
                  </a:lnTo>
                  <a:lnTo>
                    <a:pt x="2614" y="1130"/>
                  </a:lnTo>
                  <a:lnTo>
                    <a:pt x="2550" y="1033"/>
                  </a:lnTo>
                  <a:lnTo>
                    <a:pt x="2453" y="937"/>
                  </a:lnTo>
                  <a:lnTo>
                    <a:pt x="2356" y="872"/>
                  </a:lnTo>
                  <a:lnTo>
                    <a:pt x="2227" y="840"/>
                  </a:lnTo>
                  <a:lnTo>
                    <a:pt x="2001" y="808"/>
                  </a:lnTo>
                  <a:lnTo>
                    <a:pt x="1905" y="775"/>
                  </a:lnTo>
                  <a:lnTo>
                    <a:pt x="1743" y="808"/>
                  </a:lnTo>
                  <a:lnTo>
                    <a:pt x="1485" y="840"/>
                  </a:lnTo>
                  <a:lnTo>
                    <a:pt x="1227" y="937"/>
                  </a:lnTo>
                  <a:lnTo>
                    <a:pt x="969" y="1033"/>
                  </a:lnTo>
                  <a:lnTo>
                    <a:pt x="743" y="1162"/>
                  </a:lnTo>
                  <a:lnTo>
                    <a:pt x="549" y="1324"/>
                  </a:lnTo>
                  <a:lnTo>
                    <a:pt x="388" y="1485"/>
                  </a:lnTo>
                  <a:lnTo>
                    <a:pt x="259" y="1679"/>
                  </a:lnTo>
                  <a:lnTo>
                    <a:pt x="130" y="2001"/>
                  </a:lnTo>
                  <a:lnTo>
                    <a:pt x="65" y="2292"/>
                  </a:lnTo>
                  <a:lnTo>
                    <a:pt x="98" y="2614"/>
                  </a:lnTo>
                  <a:lnTo>
                    <a:pt x="130" y="2937"/>
                  </a:lnTo>
                  <a:lnTo>
                    <a:pt x="259" y="3292"/>
                  </a:lnTo>
                  <a:lnTo>
                    <a:pt x="388" y="3582"/>
                  </a:lnTo>
                  <a:lnTo>
                    <a:pt x="549" y="3905"/>
                  </a:lnTo>
                  <a:lnTo>
                    <a:pt x="711" y="4195"/>
                  </a:lnTo>
                  <a:lnTo>
                    <a:pt x="1098" y="4744"/>
                  </a:lnTo>
                  <a:lnTo>
                    <a:pt x="1453" y="5228"/>
                  </a:lnTo>
                  <a:lnTo>
                    <a:pt x="1485" y="5260"/>
                  </a:lnTo>
                  <a:lnTo>
                    <a:pt x="1550" y="5260"/>
                  </a:lnTo>
                  <a:lnTo>
                    <a:pt x="1614" y="5228"/>
                  </a:lnTo>
                  <a:lnTo>
                    <a:pt x="1614" y="5163"/>
                  </a:lnTo>
                  <a:lnTo>
                    <a:pt x="1679" y="5034"/>
                  </a:lnTo>
                  <a:lnTo>
                    <a:pt x="1743" y="4905"/>
                  </a:lnTo>
                  <a:lnTo>
                    <a:pt x="1969" y="4744"/>
                  </a:lnTo>
                  <a:lnTo>
                    <a:pt x="2227" y="4583"/>
                  </a:lnTo>
                  <a:lnTo>
                    <a:pt x="2485" y="4454"/>
                  </a:lnTo>
                  <a:lnTo>
                    <a:pt x="3034" y="4228"/>
                  </a:lnTo>
                  <a:lnTo>
                    <a:pt x="3292" y="4131"/>
                  </a:lnTo>
                  <a:lnTo>
                    <a:pt x="3518" y="4034"/>
                  </a:lnTo>
                  <a:lnTo>
                    <a:pt x="3776" y="3841"/>
                  </a:lnTo>
                  <a:lnTo>
                    <a:pt x="4099" y="3615"/>
                  </a:lnTo>
                  <a:lnTo>
                    <a:pt x="4260" y="3421"/>
                  </a:lnTo>
                  <a:lnTo>
                    <a:pt x="4421" y="3195"/>
                  </a:lnTo>
                  <a:lnTo>
                    <a:pt x="4518" y="2969"/>
                  </a:lnTo>
                  <a:lnTo>
                    <a:pt x="4583" y="2840"/>
                  </a:lnTo>
                  <a:lnTo>
                    <a:pt x="4615" y="2744"/>
                  </a:lnTo>
                  <a:lnTo>
                    <a:pt x="4615" y="2711"/>
                  </a:lnTo>
                  <a:lnTo>
                    <a:pt x="4680" y="2840"/>
                  </a:lnTo>
                  <a:lnTo>
                    <a:pt x="4744" y="2937"/>
                  </a:lnTo>
                  <a:lnTo>
                    <a:pt x="4841" y="2969"/>
                  </a:lnTo>
                  <a:lnTo>
                    <a:pt x="4938" y="3002"/>
                  </a:lnTo>
                  <a:lnTo>
                    <a:pt x="5034" y="3034"/>
                  </a:lnTo>
                  <a:lnTo>
                    <a:pt x="5131" y="3002"/>
                  </a:lnTo>
                  <a:lnTo>
                    <a:pt x="5260" y="2937"/>
                  </a:lnTo>
                  <a:lnTo>
                    <a:pt x="5389" y="2840"/>
                  </a:lnTo>
                  <a:lnTo>
                    <a:pt x="5648" y="2582"/>
                  </a:lnTo>
                  <a:lnTo>
                    <a:pt x="5777" y="2453"/>
                  </a:lnTo>
                  <a:lnTo>
                    <a:pt x="5906" y="2324"/>
                  </a:lnTo>
                  <a:lnTo>
                    <a:pt x="6035" y="2260"/>
                  </a:lnTo>
                  <a:lnTo>
                    <a:pt x="6164" y="2227"/>
                  </a:lnTo>
                  <a:lnTo>
                    <a:pt x="6196" y="2227"/>
                  </a:lnTo>
                  <a:lnTo>
                    <a:pt x="5873" y="2518"/>
                  </a:lnTo>
                  <a:lnTo>
                    <a:pt x="5648" y="2744"/>
                  </a:lnTo>
                  <a:lnTo>
                    <a:pt x="5486" y="3002"/>
                  </a:lnTo>
                  <a:lnTo>
                    <a:pt x="5422" y="3131"/>
                  </a:lnTo>
                  <a:lnTo>
                    <a:pt x="5389" y="3260"/>
                  </a:lnTo>
                  <a:lnTo>
                    <a:pt x="5389" y="3421"/>
                  </a:lnTo>
                  <a:lnTo>
                    <a:pt x="5454" y="3582"/>
                  </a:lnTo>
                  <a:lnTo>
                    <a:pt x="5518" y="3711"/>
                  </a:lnTo>
                  <a:lnTo>
                    <a:pt x="5648" y="3841"/>
                  </a:lnTo>
                  <a:lnTo>
                    <a:pt x="5777" y="3937"/>
                  </a:lnTo>
                  <a:lnTo>
                    <a:pt x="5938" y="4002"/>
                  </a:lnTo>
                  <a:lnTo>
                    <a:pt x="6196" y="4099"/>
                  </a:lnTo>
                  <a:lnTo>
                    <a:pt x="6422" y="4163"/>
                  </a:lnTo>
                  <a:lnTo>
                    <a:pt x="6583" y="4260"/>
                  </a:lnTo>
                  <a:lnTo>
                    <a:pt x="6809" y="4454"/>
                  </a:lnTo>
                  <a:lnTo>
                    <a:pt x="7003" y="4615"/>
                  </a:lnTo>
                  <a:lnTo>
                    <a:pt x="7099" y="4679"/>
                  </a:lnTo>
                  <a:lnTo>
                    <a:pt x="7229" y="4744"/>
                  </a:lnTo>
                  <a:lnTo>
                    <a:pt x="7454" y="4744"/>
                  </a:lnTo>
                  <a:lnTo>
                    <a:pt x="7583" y="4679"/>
                  </a:lnTo>
                  <a:lnTo>
                    <a:pt x="7680" y="4583"/>
                  </a:lnTo>
                  <a:lnTo>
                    <a:pt x="7906" y="4421"/>
                  </a:lnTo>
                  <a:lnTo>
                    <a:pt x="8067" y="4195"/>
                  </a:lnTo>
                  <a:lnTo>
                    <a:pt x="8261" y="4034"/>
                  </a:lnTo>
                  <a:lnTo>
                    <a:pt x="8519" y="3776"/>
                  </a:lnTo>
                  <a:lnTo>
                    <a:pt x="9035" y="3228"/>
                  </a:lnTo>
                  <a:lnTo>
                    <a:pt x="9294" y="2937"/>
                  </a:lnTo>
                  <a:lnTo>
                    <a:pt x="9519" y="2614"/>
                  </a:lnTo>
                  <a:lnTo>
                    <a:pt x="9713" y="2292"/>
                  </a:lnTo>
                  <a:lnTo>
                    <a:pt x="9745" y="2130"/>
                  </a:lnTo>
                  <a:lnTo>
                    <a:pt x="9778" y="1937"/>
                  </a:lnTo>
                  <a:lnTo>
                    <a:pt x="9810" y="1679"/>
                  </a:lnTo>
                  <a:lnTo>
                    <a:pt x="9778" y="1421"/>
                  </a:lnTo>
                  <a:lnTo>
                    <a:pt x="9681" y="1195"/>
                  </a:lnTo>
                  <a:lnTo>
                    <a:pt x="9584" y="1001"/>
                  </a:lnTo>
                  <a:lnTo>
                    <a:pt x="9423" y="808"/>
                  </a:lnTo>
                  <a:lnTo>
                    <a:pt x="9261" y="646"/>
                  </a:lnTo>
                  <a:lnTo>
                    <a:pt x="9068" y="517"/>
                  </a:lnTo>
                  <a:lnTo>
                    <a:pt x="8874" y="420"/>
                  </a:lnTo>
                  <a:lnTo>
                    <a:pt x="8681" y="356"/>
                  </a:lnTo>
                  <a:lnTo>
                    <a:pt x="8455" y="324"/>
                  </a:lnTo>
                  <a:lnTo>
                    <a:pt x="8229" y="291"/>
                  </a:lnTo>
                  <a:lnTo>
                    <a:pt x="8035" y="324"/>
                  </a:lnTo>
                  <a:lnTo>
                    <a:pt x="7842" y="388"/>
                  </a:lnTo>
                  <a:lnTo>
                    <a:pt x="7648" y="485"/>
                  </a:lnTo>
                  <a:lnTo>
                    <a:pt x="7519" y="614"/>
                  </a:lnTo>
                  <a:lnTo>
                    <a:pt x="7390" y="775"/>
                  </a:lnTo>
                  <a:lnTo>
                    <a:pt x="7358" y="646"/>
                  </a:lnTo>
                  <a:lnTo>
                    <a:pt x="7261" y="517"/>
                  </a:lnTo>
                  <a:lnTo>
                    <a:pt x="7132" y="356"/>
                  </a:lnTo>
                  <a:lnTo>
                    <a:pt x="7003" y="259"/>
                  </a:lnTo>
                  <a:lnTo>
                    <a:pt x="6841" y="162"/>
                  </a:lnTo>
                  <a:lnTo>
                    <a:pt x="6680" y="98"/>
                  </a:lnTo>
                  <a:lnTo>
                    <a:pt x="6390" y="33"/>
                  </a:lnTo>
                  <a:lnTo>
                    <a:pt x="6099" y="1"/>
                  </a:lnTo>
                  <a:close/>
                  <a:moveTo>
                    <a:pt x="17360" y="5680"/>
                  </a:moveTo>
                  <a:lnTo>
                    <a:pt x="17263" y="5712"/>
                  </a:lnTo>
                  <a:lnTo>
                    <a:pt x="17263" y="5744"/>
                  </a:lnTo>
                  <a:lnTo>
                    <a:pt x="17231" y="5777"/>
                  </a:lnTo>
                  <a:lnTo>
                    <a:pt x="17263" y="5873"/>
                  </a:lnTo>
                  <a:lnTo>
                    <a:pt x="17296" y="5906"/>
                  </a:lnTo>
                  <a:lnTo>
                    <a:pt x="17489" y="5906"/>
                  </a:lnTo>
                  <a:lnTo>
                    <a:pt x="17683" y="5970"/>
                  </a:lnTo>
                  <a:lnTo>
                    <a:pt x="17909" y="6131"/>
                  </a:lnTo>
                  <a:lnTo>
                    <a:pt x="17973" y="6164"/>
                  </a:lnTo>
                  <a:lnTo>
                    <a:pt x="18038" y="6131"/>
                  </a:lnTo>
                  <a:lnTo>
                    <a:pt x="18070" y="6067"/>
                  </a:lnTo>
                  <a:lnTo>
                    <a:pt x="18038" y="5970"/>
                  </a:lnTo>
                  <a:lnTo>
                    <a:pt x="17909" y="5841"/>
                  </a:lnTo>
                  <a:lnTo>
                    <a:pt x="17747" y="5744"/>
                  </a:lnTo>
                  <a:lnTo>
                    <a:pt x="17554" y="5680"/>
                  </a:lnTo>
                  <a:close/>
                  <a:moveTo>
                    <a:pt x="16779" y="5454"/>
                  </a:moveTo>
                  <a:lnTo>
                    <a:pt x="16618" y="5583"/>
                  </a:lnTo>
                  <a:lnTo>
                    <a:pt x="16457" y="5744"/>
                  </a:lnTo>
                  <a:lnTo>
                    <a:pt x="16231" y="6067"/>
                  </a:lnTo>
                  <a:lnTo>
                    <a:pt x="16199" y="6164"/>
                  </a:lnTo>
                  <a:lnTo>
                    <a:pt x="16263" y="6228"/>
                  </a:lnTo>
                  <a:lnTo>
                    <a:pt x="16328" y="6228"/>
                  </a:lnTo>
                  <a:lnTo>
                    <a:pt x="16392" y="6196"/>
                  </a:lnTo>
                  <a:lnTo>
                    <a:pt x="16650" y="5873"/>
                  </a:lnTo>
                  <a:lnTo>
                    <a:pt x="16876" y="5615"/>
                  </a:lnTo>
                  <a:lnTo>
                    <a:pt x="16908" y="5583"/>
                  </a:lnTo>
                  <a:lnTo>
                    <a:pt x="16908" y="5518"/>
                  </a:lnTo>
                  <a:lnTo>
                    <a:pt x="16876" y="5454"/>
                  </a:lnTo>
                  <a:close/>
                  <a:moveTo>
                    <a:pt x="19232" y="8551"/>
                  </a:moveTo>
                  <a:lnTo>
                    <a:pt x="18844" y="8584"/>
                  </a:lnTo>
                  <a:lnTo>
                    <a:pt x="18780" y="8616"/>
                  </a:lnTo>
                  <a:lnTo>
                    <a:pt x="18780" y="8680"/>
                  </a:lnTo>
                  <a:lnTo>
                    <a:pt x="18812" y="8745"/>
                  </a:lnTo>
                  <a:lnTo>
                    <a:pt x="19264" y="8745"/>
                  </a:lnTo>
                  <a:lnTo>
                    <a:pt x="19587" y="8777"/>
                  </a:lnTo>
                  <a:lnTo>
                    <a:pt x="19683" y="8745"/>
                  </a:lnTo>
                  <a:lnTo>
                    <a:pt x="19716" y="8680"/>
                  </a:lnTo>
                  <a:lnTo>
                    <a:pt x="19683" y="8584"/>
                  </a:lnTo>
                  <a:lnTo>
                    <a:pt x="19619" y="8551"/>
                  </a:lnTo>
                  <a:close/>
                  <a:moveTo>
                    <a:pt x="9326" y="8293"/>
                  </a:moveTo>
                  <a:lnTo>
                    <a:pt x="9261" y="8358"/>
                  </a:lnTo>
                  <a:lnTo>
                    <a:pt x="9132" y="8648"/>
                  </a:lnTo>
                  <a:lnTo>
                    <a:pt x="9035" y="8971"/>
                  </a:lnTo>
                  <a:lnTo>
                    <a:pt x="8971" y="9326"/>
                  </a:lnTo>
                  <a:lnTo>
                    <a:pt x="8939" y="9648"/>
                  </a:lnTo>
                  <a:lnTo>
                    <a:pt x="8971" y="9745"/>
                  </a:lnTo>
                  <a:lnTo>
                    <a:pt x="9035" y="9778"/>
                  </a:lnTo>
                  <a:lnTo>
                    <a:pt x="9100" y="9745"/>
                  </a:lnTo>
                  <a:lnTo>
                    <a:pt x="9132" y="9681"/>
                  </a:lnTo>
                  <a:lnTo>
                    <a:pt x="9229" y="9132"/>
                  </a:lnTo>
                  <a:lnTo>
                    <a:pt x="9326" y="8745"/>
                  </a:lnTo>
                  <a:lnTo>
                    <a:pt x="9455" y="8422"/>
                  </a:lnTo>
                  <a:lnTo>
                    <a:pt x="9455" y="8326"/>
                  </a:lnTo>
                  <a:lnTo>
                    <a:pt x="9390" y="8293"/>
                  </a:lnTo>
                  <a:close/>
                  <a:moveTo>
                    <a:pt x="18167" y="9390"/>
                  </a:moveTo>
                  <a:lnTo>
                    <a:pt x="18102" y="9423"/>
                  </a:lnTo>
                  <a:lnTo>
                    <a:pt x="18005" y="9584"/>
                  </a:lnTo>
                  <a:lnTo>
                    <a:pt x="17909" y="9745"/>
                  </a:lnTo>
                  <a:lnTo>
                    <a:pt x="17844" y="9907"/>
                  </a:lnTo>
                  <a:lnTo>
                    <a:pt x="17812" y="10100"/>
                  </a:lnTo>
                  <a:lnTo>
                    <a:pt x="17844" y="10132"/>
                  </a:lnTo>
                  <a:lnTo>
                    <a:pt x="17876" y="10165"/>
                  </a:lnTo>
                  <a:lnTo>
                    <a:pt x="17909" y="10165"/>
                  </a:lnTo>
                  <a:lnTo>
                    <a:pt x="17941" y="10132"/>
                  </a:lnTo>
                  <a:lnTo>
                    <a:pt x="18005" y="9939"/>
                  </a:lnTo>
                  <a:lnTo>
                    <a:pt x="18070" y="9778"/>
                  </a:lnTo>
                  <a:lnTo>
                    <a:pt x="18231" y="9519"/>
                  </a:lnTo>
                  <a:lnTo>
                    <a:pt x="18264" y="9455"/>
                  </a:lnTo>
                  <a:lnTo>
                    <a:pt x="18231" y="9390"/>
                  </a:lnTo>
                  <a:close/>
                  <a:moveTo>
                    <a:pt x="19135" y="9907"/>
                  </a:moveTo>
                  <a:lnTo>
                    <a:pt x="19070" y="9939"/>
                  </a:lnTo>
                  <a:lnTo>
                    <a:pt x="19006" y="10003"/>
                  </a:lnTo>
                  <a:lnTo>
                    <a:pt x="18973" y="10326"/>
                  </a:lnTo>
                  <a:lnTo>
                    <a:pt x="18941" y="10649"/>
                  </a:lnTo>
                  <a:lnTo>
                    <a:pt x="18973" y="10713"/>
                  </a:lnTo>
                  <a:lnTo>
                    <a:pt x="18973" y="10746"/>
                  </a:lnTo>
                  <a:lnTo>
                    <a:pt x="19070" y="10778"/>
                  </a:lnTo>
                  <a:lnTo>
                    <a:pt x="19167" y="10746"/>
                  </a:lnTo>
                  <a:lnTo>
                    <a:pt x="19199" y="10713"/>
                  </a:lnTo>
                  <a:lnTo>
                    <a:pt x="19199" y="10681"/>
                  </a:lnTo>
                  <a:lnTo>
                    <a:pt x="19232" y="10358"/>
                  </a:lnTo>
                  <a:lnTo>
                    <a:pt x="19264" y="10036"/>
                  </a:lnTo>
                  <a:lnTo>
                    <a:pt x="19232" y="9971"/>
                  </a:lnTo>
                  <a:lnTo>
                    <a:pt x="19167" y="9907"/>
                  </a:lnTo>
                  <a:close/>
                  <a:moveTo>
                    <a:pt x="10778" y="10358"/>
                  </a:moveTo>
                  <a:lnTo>
                    <a:pt x="10713" y="10391"/>
                  </a:lnTo>
                  <a:lnTo>
                    <a:pt x="10423" y="10552"/>
                  </a:lnTo>
                  <a:lnTo>
                    <a:pt x="10133" y="10746"/>
                  </a:lnTo>
                  <a:lnTo>
                    <a:pt x="9874" y="10971"/>
                  </a:lnTo>
                  <a:lnTo>
                    <a:pt x="9649" y="11262"/>
                  </a:lnTo>
                  <a:lnTo>
                    <a:pt x="9649" y="11326"/>
                  </a:lnTo>
                  <a:lnTo>
                    <a:pt x="9681" y="11391"/>
                  </a:lnTo>
                  <a:lnTo>
                    <a:pt x="9778" y="11391"/>
                  </a:lnTo>
                  <a:lnTo>
                    <a:pt x="9810" y="11359"/>
                  </a:lnTo>
                  <a:lnTo>
                    <a:pt x="9874" y="11262"/>
                  </a:lnTo>
                  <a:lnTo>
                    <a:pt x="10036" y="11100"/>
                  </a:lnTo>
                  <a:lnTo>
                    <a:pt x="10229" y="10939"/>
                  </a:lnTo>
                  <a:lnTo>
                    <a:pt x="10520" y="10746"/>
                  </a:lnTo>
                  <a:lnTo>
                    <a:pt x="10842" y="10552"/>
                  </a:lnTo>
                  <a:lnTo>
                    <a:pt x="10875" y="10487"/>
                  </a:lnTo>
                  <a:lnTo>
                    <a:pt x="10875" y="10423"/>
                  </a:lnTo>
                  <a:lnTo>
                    <a:pt x="10810" y="10358"/>
                  </a:lnTo>
                  <a:close/>
                  <a:moveTo>
                    <a:pt x="11810" y="11294"/>
                  </a:moveTo>
                  <a:lnTo>
                    <a:pt x="11746" y="11326"/>
                  </a:lnTo>
                  <a:lnTo>
                    <a:pt x="11714" y="11423"/>
                  </a:lnTo>
                  <a:lnTo>
                    <a:pt x="11746" y="11488"/>
                  </a:lnTo>
                  <a:lnTo>
                    <a:pt x="11746" y="11520"/>
                  </a:lnTo>
                  <a:lnTo>
                    <a:pt x="11810" y="11552"/>
                  </a:lnTo>
                  <a:lnTo>
                    <a:pt x="11843" y="11552"/>
                  </a:lnTo>
                  <a:lnTo>
                    <a:pt x="11907" y="11584"/>
                  </a:lnTo>
                  <a:lnTo>
                    <a:pt x="12068" y="11617"/>
                  </a:lnTo>
                  <a:lnTo>
                    <a:pt x="12230" y="11713"/>
                  </a:lnTo>
                  <a:lnTo>
                    <a:pt x="12230" y="11746"/>
                  </a:lnTo>
                  <a:lnTo>
                    <a:pt x="12294" y="11778"/>
                  </a:lnTo>
                  <a:lnTo>
                    <a:pt x="12423" y="11778"/>
                  </a:lnTo>
                  <a:lnTo>
                    <a:pt x="12456" y="11746"/>
                  </a:lnTo>
                  <a:lnTo>
                    <a:pt x="12488" y="11681"/>
                  </a:lnTo>
                  <a:lnTo>
                    <a:pt x="12520" y="11617"/>
                  </a:lnTo>
                  <a:lnTo>
                    <a:pt x="12488" y="11552"/>
                  </a:lnTo>
                  <a:lnTo>
                    <a:pt x="12456" y="11520"/>
                  </a:lnTo>
                  <a:lnTo>
                    <a:pt x="12327" y="11423"/>
                  </a:lnTo>
                  <a:lnTo>
                    <a:pt x="12165" y="11359"/>
                  </a:lnTo>
                  <a:lnTo>
                    <a:pt x="12004" y="11294"/>
                  </a:lnTo>
                  <a:close/>
                  <a:moveTo>
                    <a:pt x="19232" y="7261"/>
                  </a:moveTo>
                  <a:lnTo>
                    <a:pt x="19296" y="7325"/>
                  </a:lnTo>
                  <a:lnTo>
                    <a:pt x="19393" y="7325"/>
                  </a:lnTo>
                  <a:lnTo>
                    <a:pt x="19651" y="7390"/>
                  </a:lnTo>
                  <a:lnTo>
                    <a:pt x="19877" y="7487"/>
                  </a:lnTo>
                  <a:lnTo>
                    <a:pt x="20071" y="7583"/>
                  </a:lnTo>
                  <a:lnTo>
                    <a:pt x="20232" y="7712"/>
                  </a:lnTo>
                  <a:lnTo>
                    <a:pt x="20361" y="7842"/>
                  </a:lnTo>
                  <a:lnTo>
                    <a:pt x="20490" y="8035"/>
                  </a:lnTo>
                  <a:lnTo>
                    <a:pt x="20619" y="8261"/>
                  </a:lnTo>
                  <a:lnTo>
                    <a:pt x="20748" y="8519"/>
                  </a:lnTo>
                  <a:lnTo>
                    <a:pt x="20748" y="8551"/>
                  </a:lnTo>
                  <a:lnTo>
                    <a:pt x="20877" y="9003"/>
                  </a:lnTo>
                  <a:lnTo>
                    <a:pt x="20909" y="9455"/>
                  </a:lnTo>
                  <a:lnTo>
                    <a:pt x="20942" y="9874"/>
                  </a:lnTo>
                  <a:lnTo>
                    <a:pt x="20909" y="10262"/>
                  </a:lnTo>
                  <a:lnTo>
                    <a:pt x="20877" y="10649"/>
                  </a:lnTo>
                  <a:lnTo>
                    <a:pt x="20813" y="11036"/>
                  </a:lnTo>
                  <a:lnTo>
                    <a:pt x="20651" y="11681"/>
                  </a:lnTo>
                  <a:lnTo>
                    <a:pt x="20490" y="12133"/>
                  </a:lnTo>
                  <a:lnTo>
                    <a:pt x="20135" y="11972"/>
                  </a:lnTo>
                  <a:lnTo>
                    <a:pt x="19683" y="11746"/>
                  </a:lnTo>
                  <a:lnTo>
                    <a:pt x="18683" y="11359"/>
                  </a:lnTo>
                  <a:lnTo>
                    <a:pt x="17973" y="11036"/>
                  </a:lnTo>
                  <a:lnTo>
                    <a:pt x="17554" y="10810"/>
                  </a:lnTo>
                  <a:lnTo>
                    <a:pt x="17199" y="10552"/>
                  </a:lnTo>
                  <a:lnTo>
                    <a:pt x="17037" y="10391"/>
                  </a:lnTo>
                  <a:lnTo>
                    <a:pt x="16876" y="10197"/>
                  </a:lnTo>
                  <a:lnTo>
                    <a:pt x="16779" y="10036"/>
                  </a:lnTo>
                  <a:lnTo>
                    <a:pt x="16715" y="9907"/>
                  </a:lnTo>
                  <a:lnTo>
                    <a:pt x="16683" y="9745"/>
                  </a:lnTo>
                  <a:lnTo>
                    <a:pt x="16650" y="9552"/>
                  </a:lnTo>
                  <a:lnTo>
                    <a:pt x="16650" y="9358"/>
                  </a:lnTo>
                  <a:lnTo>
                    <a:pt x="16683" y="9132"/>
                  </a:lnTo>
                  <a:lnTo>
                    <a:pt x="16779" y="8810"/>
                  </a:lnTo>
                  <a:lnTo>
                    <a:pt x="16941" y="8455"/>
                  </a:lnTo>
                  <a:lnTo>
                    <a:pt x="17102" y="8551"/>
                  </a:lnTo>
                  <a:lnTo>
                    <a:pt x="17457" y="8648"/>
                  </a:lnTo>
                  <a:lnTo>
                    <a:pt x="17618" y="8680"/>
                  </a:lnTo>
                  <a:lnTo>
                    <a:pt x="17780" y="8713"/>
                  </a:lnTo>
                  <a:lnTo>
                    <a:pt x="17973" y="8680"/>
                  </a:lnTo>
                  <a:lnTo>
                    <a:pt x="18135" y="8616"/>
                  </a:lnTo>
                  <a:lnTo>
                    <a:pt x="18199" y="8745"/>
                  </a:lnTo>
                  <a:lnTo>
                    <a:pt x="18328" y="8874"/>
                  </a:lnTo>
                  <a:lnTo>
                    <a:pt x="18554" y="9068"/>
                  </a:lnTo>
                  <a:lnTo>
                    <a:pt x="18844" y="9229"/>
                  </a:lnTo>
                  <a:lnTo>
                    <a:pt x="19135" y="9423"/>
                  </a:lnTo>
                  <a:lnTo>
                    <a:pt x="19328" y="9648"/>
                  </a:lnTo>
                  <a:lnTo>
                    <a:pt x="19522" y="9907"/>
                  </a:lnTo>
                  <a:lnTo>
                    <a:pt x="19683" y="10197"/>
                  </a:lnTo>
                  <a:lnTo>
                    <a:pt x="19845" y="10552"/>
                  </a:lnTo>
                  <a:lnTo>
                    <a:pt x="19877" y="10584"/>
                  </a:lnTo>
                  <a:lnTo>
                    <a:pt x="19941" y="10616"/>
                  </a:lnTo>
                  <a:lnTo>
                    <a:pt x="20038" y="10552"/>
                  </a:lnTo>
                  <a:lnTo>
                    <a:pt x="20038" y="10487"/>
                  </a:lnTo>
                  <a:lnTo>
                    <a:pt x="19941" y="10165"/>
                  </a:lnTo>
                  <a:lnTo>
                    <a:pt x="19812" y="9874"/>
                  </a:lnTo>
                  <a:lnTo>
                    <a:pt x="19619" y="9616"/>
                  </a:lnTo>
                  <a:lnTo>
                    <a:pt x="19393" y="9358"/>
                  </a:lnTo>
                  <a:lnTo>
                    <a:pt x="19167" y="9164"/>
                  </a:lnTo>
                  <a:lnTo>
                    <a:pt x="18909" y="9035"/>
                  </a:lnTo>
                  <a:lnTo>
                    <a:pt x="18683" y="8874"/>
                  </a:lnTo>
                  <a:lnTo>
                    <a:pt x="18457" y="8713"/>
                  </a:lnTo>
                  <a:lnTo>
                    <a:pt x="18328" y="8584"/>
                  </a:lnTo>
                  <a:lnTo>
                    <a:pt x="18296" y="8519"/>
                  </a:lnTo>
                  <a:lnTo>
                    <a:pt x="18393" y="8390"/>
                  </a:lnTo>
                  <a:lnTo>
                    <a:pt x="18651" y="8100"/>
                  </a:lnTo>
                  <a:lnTo>
                    <a:pt x="18877" y="7777"/>
                  </a:lnTo>
                  <a:lnTo>
                    <a:pt x="19070" y="7519"/>
                  </a:lnTo>
                  <a:lnTo>
                    <a:pt x="19232" y="7261"/>
                  </a:lnTo>
                  <a:close/>
                  <a:moveTo>
                    <a:pt x="17780" y="11810"/>
                  </a:moveTo>
                  <a:lnTo>
                    <a:pt x="17780" y="11843"/>
                  </a:lnTo>
                  <a:lnTo>
                    <a:pt x="17780" y="11907"/>
                  </a:lnTo>
                  <a:lnTo>
                    <a:pt x="17812" y="11939"/>
                  </a:lnTo>
                  <a:lnTo>
                    <a:pt x="18070" y="12036"/>
                  </a:lnTo>
                  <a:lnTo>
                    <a:pt x="18360" y="12230"/>
                  </a:lnTo>
                  <a:lnTo>
                    <a:pt x="18651" y="12423"/>
                  </a:lnTo>
                  <a:lnTo>
                    <a:pt x="18844" y="12617"/>
                  </a:lnTo>
                  <a:lnTo>
                    <a:pt x="19038" y="12875"/>
                  </a:lnTo>
                  <a:lnTo>
                    <a:pt x="19135" y="13004"/>
                  </a:lnTo>
                  <a:lnTo>
                    <a:pt x="19167" y="13036"/>
                  </a:lnTo>
                  <a:lnTo>
                    <a:pt x="19232" y="13036"/>
                  </a:lnTo>
                  <a:lnTo>
                    <a:pt x="19264" y="13004"/>
                  </a:lnTo>
                  <a:lnTo>
                    <a:pt x="19264" y="12940"/>
                  </a:lnTo>
                  <a:lnTo>
                    <a:pt x="19135" y="12746"/>
                  </a:lnTo>
                  <a:lnTo>
                    <a:pt x="19006" y="12552"/>
                  </a:lnTo>
                  <a:lnTo>
                    <a:pt x="18844" y="12391"/>
                  </a:lnTo>
                  <a:lnTo>
                    <a:pt x="18651" y="12262"/>
                  </a:lnTo>
                  <a:lnTo>
                    <a:pt x="18457" y="12133"/>
                  </a:lnTo>
                  <a:lnTo>
                    <a:pt x="18264" y="12004"/>
                  </a:lnTo>
                  <a:lnTo>
                    <a:pt x="17844" y="11810"/>
                  </a:lnTo>
                  <a:close/>
                  <a:moveTo>
                    <a:pt x="11294" y="9745"/>
                  </a:moveTo>
                  <a:lnTo>
                    <a:pt x="11230" y="9778"/>
                  </a:lnTo>
                  <a:lnTo>
                    <a:pt x="11230" y="9842"/>
                  </a:lnTo>
                  <a:lnTo>
                    <a:pt x="11165" y="10713"/>
                  </a:lnTo>
                  <a:lnTo>
                    <a:pt x="11133" y="11552"/>
                  </a:lnTo>
                  <a:lnTo>
                    <a:pt x="11068" y="12423"/>
                  </a:lnTo>
                  <a:lnTo>
                    <a:pt x="11036" y="13262"/>
                  </a:lnTo>
                  <a:lnTo>
                    <a:pt x="11068" y="13327"/>
                  </a:lnTo>
                  <a:lnTo>
                    <a:pt x="11133" y="13359"/>
                  </a:lnTo>
                  <a:lnTo>
                    <a:pt x="11230" y="13327"/>
                  </a:lnTo>
                  <a:lnTo>
                    <a:pt x="11262" y="13262"/>
                  </a:lnTo>
                  <a:lnTo>
                    <a:pt x="11294" y="12423"/>
                  </a:lnTo>
                  <a:lnTo>
                    <a:pt x="11326" y="11552"/>
                  </a:lnTo>
                  <a:lnTo>
                    <a:pt x="11391" y="10713"/>
                  </a:lnTo>
                  <a:lnTo>
                    <a:pt x="11391" y="10326"/>
                  </a:lnTo>
                  <a:lnTo>
                    <a:pt x="11423" y="10358"/>
                  </a:lnTo>
                  <a:lnTo>
                    <a:pt x="11972" y="10616"/>
                  </a:lnTo>
                  <a:lnTo>
                    <a:pt x="12198" y="10778"/>
                  </a:lnTo>
                  <a:lnTo>
                    <a:pt x="12456" y="10939"/>
                  </a:lnTo>
                  <a:lnTo>
                    <a:pt x="12585" y="11036"/>
                  </a:lnTo>
                  <a:lnTo>
                    <a:pt x="12649" y="11036"/>
                  </a:lnTo>
                  <a:lnTo>
                    <a:pt x="12714" y="11004"/>
                  </a:lnTo>
                  <a:lnTo>
                    <a:pt x="12746" y="10939"/>
                  </a:lnTo>
                  <a:lnTo>
                    <a:pt x="12714" y="10875"/>
                  </a:lnTo>
                  <a:lnTo>
                    <a:pt x="12423" y="10649"/>
                  </a:lnTo>
                  <a:lnTo>
                    <a:pt x="12101" y="10487"/>
                  </a:lnTo>
                  <a:lnTo>
                    <a:pt x="11778" y="10358"/>
                  </a:lnTo>
                  <a:lnTo>
                    <a:pt x="11455" y="10229"/>
                  </a:lnTo>
                  <a:lnTo>
                    <a:pt x="11391" y="10262"/>
                  </a:lnTo>
                  <a:lnTo>
                    <a:pt x="11391" y="9842"/>
                  </a:lnTo>
                  <a:lnTo>
                    <a:pt x="11359" y="9778"/>
                  </a:lnTo>
                  <a:lnTo>
                    <a:pt x="11294" y="9745"/>
                  </a:lnTo>
                  <a:close/>
                  <a:moveTo>
                    <a:pt x="17651" y="11100"/>
                  </a:moveTo>
                  <a:lnTo>
                    <a:pt x="18038" y="11294"/>
                  </a:lnTo>
                  <a:lnTo>
                    <a:pt x="18393" y="11455"/>
                  </a:lnTo>
                  <a:lnTo>
                    <a:pt x="18941" y="11681"/>
                  </a:lnTo>
                  <a:lnTo>
                    <a:pt x="18973" y="11746"/>
                  </a:lnTo>
                  <a:lnTo>
                    <a:pt x="19006" y="11778"/>
                  </a:lnTo>
                  <a:lnTo>
                    <a:pt x="19038" y="11778"/>
                  </a:lnTo>
                  <a:lnTo>
                    <a:pt x="19135" y="11843"/>
                  </a:lnTo>
                  <a:lnTo>
                    <a:pt x="19264" y="11939"/>
                  </a:lnTo>
                  <a:lnTo>
                    <a:pt x="19425" y="12133"/>
                  </a:lnTo>
                  <a:lnTo>
                    <a:pt x="19619" y="12456"/>
                  </a:lnTo>
                  <a:lnTo>
                    <a:pt x="19748" y="12778"/>
                  </a:lnTo>
                  <a:lnTo>
                    <a:pt x="19845" y="13101"/>
                  </a:lnTo>
                  <a:lnTo>
                    <a:pt x="19909" y="13424"/>
                  </a:lnTo>
                  <a:lnTo>
                    <a:pt x="19941" y="13779"/>
                  </a:lnTo>
                  <a:lnTo>
                    <a:pt x="19974" y="14101"/>
                  </a:lnTo>
                  <a:lnTo>
                    <a:pt x="20006" y="14585"/>
                  </a:lnTo>
                  <a:lnTo>
                    <a:pt x="20006" y="14811"/>
                  </a:lnTo>
                  <a:lnTo>
                    <a:pt x="20006" y="14876"/>
                  </a:lnTo>
                  <a:lnTo>
                    <a:pt x="19619" y="14876"/>
                  </a:lnTo>
                  <a:lnTo>
                    <a:pt x="19264" y="14811"/>
                  </a:lnTo>
                  <a:lnTo>
                    <a:pt x="19070" y="14779"/>
                  </a:lnTo>
                  <a:lnTo>
                    <a:pt x="18909" y="14682"/>
                  </a:lnTo>
                  <a:lnTo>
                    <a:pt x="18748" y="14585"/>
                  </a:lnTo>
                  <a:lnTo>
                    <a:pt x="18619" y="14456"/>
                  </a:lnTo>
                  <a:lnTo>
                    <a:pt x="18554" y="14295"/>
                  </a:lnTo>
                  <a:lnTo>
                    <a:pt x="18522" y="14166"/>
                  </a:lnTo>
                  <a:lnTo>
                    <a:pt x="18489" y="13908"/>
                  </a:lnTo>
                  <a:lnTo>
                    <a:pt x="18457" y="13617"/>
                  </a:lnTo>
                  <a:lnTo>
                    <a:pt x="18425" y="13520"/>
                  </a:lnTo>
                  <a:lnTo>
                    <a:pt x="18360" y="13391"/>
                  </a:lnTo>
                  <a:lnTo>
                    <a:pt x="18264" y="13327"/>
                  </a:lnTo>
                  <a:lnTo>
                    <a:pt x="18167" y="13295"/>
                  </a:lnTo>
                  <a:lnTo>
                    <a:pt x="18038" y="13327"/>
                  </a:lnTo>
                  <a:lnTo>
                    <a:pt x="17941" y="13391"/>
                  </a:lnTo>
                  <a:lnTo>
                    <a:pt x="17909" y="13488"/>
                  </a:lnTo>
                  <a:lnTo>
                    <a:pt x="17876" y="13585"/>
                  </a:lnTo>
                  <a:lnTo>
                    <a:pt x="17876" y="13714"/>
                  </a:lnTo>
                  <a:lnTo>
                    <a:pt x="17876" y="13875"/>
                  </a:lnTo>
                  <a:lnTo>
                    <a:pt x="17909" y="14133"/>
                  </a:lnTo>
                  <a:lnTo>
                    <a:pt x="17941" y="14392"/>
                  </a:lnTo>
                  <a:lnTo>
                    <a:pt x="17812" y="14295"/>
                  </a:lnTo>
                  <a:lnTo>
                    <a:pt x="17618" y="14069"/>
                  </a:lnTo>
                  <a:lnTo>
                    <a:pt x="17425" y="13843"/>
                  </a:lnTo>
                  <a:lnTo>
                    <a:pt x="17199" y="13424"/>
                  </a:lnTo>
                  <a:lnTo>
                    <a:pt x="17102" y="13198"/>
                  </a:lnTo>
                  <a:lnTo>
                    <a:pt x="17005" y="13036"/>
                  </a:lnTo>
                  <a:lnTo>
                    <a:pt x="16941" y="12746"/>
                  </a:lnTo>
                  <a:lnTo>
                    <a:pt x="16908" y="12423"/>
                  </a:lnTo>
                  <a:lnTo>
                    <a:pt x="16908" y="12197"/>
                  </a:lnTo>
                  <a:lnTo>
                    <a:pt x="16941" y="11972"/>
                  </a:lnTo>
                  <a:lnTo>
                    <a:pt x="16973" y="11810"/>
                  </a:lnTo>
                  <a:lnTo>
                    <a:pt x="17037" y="11649"/>
                  </a:lnTo>
                  <a:lnTo>
                    <a:pt x="17167" y="11455"/>
                  </a:lnTo>
                  <a:lnTo>
                    <a:pt x="17392" y="11262"/>
                  </a:lnTo>
                  <a:lnTo>
                    <a:pt x="17618" y="11133"/>
                  </a:lnTo>
                  <a:lnTo>
                    <a:pt x="17651" y="11100"/>
                  </a:lnTo>
                  <a:close/>
                  <a:moveTo>
                    <a:pt x="15844" y="10391"/>
                  </a:moveTo>
                  <a:lnTo>
                    <a:pt x="16005" y="10423"/>
                  </a:lnTo>
                  <a:lnTo>
                    <a:pt x="16102" y="10520"/>
                  </a:lnTo>
                  <a:lnTo>
                    <a:pt x="16199" y="10616"/>
                  </a:lnTo>
                  <a:lnTo>
                    <a:pt x="16295" y="10810"/>
                  </a:lnTo>
                  <a:lnTo>
                    <a:pt x="16328" y="11036"/>
                  </a:lnTo>
                  <a:lnTo>
                    <a:pt x="16360" y="11262"/>
                  </a:lnTo>
                  <a:lnTo>
                    <a:pt x="16392" y="11810"/>
                  </a:lnTo>
                  <a:lnTo>
                    <a:pt x="16360" y="12585"/>
                  </a:lnTo>
                  <a:lnTo>
                    <a:pt x="16328" y="13327"/>
                  </a:lnTo>
                  <a:lnTo>
                    <a:pt x="16231" y="14069"/>
                  </a:lnTo>
                  <a:lnTo>
                    <a:pt x="16199" y="14359"/>
                  </a:lnTo>
                  <a:lnTo>
                    <a:pt x="16102" y="14682"/>
                  </a:lnTo>
                  <a:lnTo>
                    <a:pt x="16005" y="15069"/>
                  </a:lnTo>
                  <a:lnTo>
                    <a:pt x="15876" y="15069"/>
                  </a:lnTo>
                  <a:lnTo>
                    <a:pt x="15650" y="15101"/>
                  </a:lnTo>
                  <a:lnTo>
                    <a:pt x="15327" y="15166"/>
                  </a:lnTo>
                  <a:lnTo>
                    <a:pt x="15295" y="15069"/>
                  </a:lnTo>
                  <a:lnTo>
                    <a:pt x="15102" y="14908"/>
                  </a:lnTo>
                  <a:lnTo>
                    <a:pt x="14876" y="14747"/>
                  </a:lnTo>
                  <a:lnTo>
                    <a:pt x="14424" y="14456"/>
                  </a:lnTo>
                  <a:lnTo>
                    <a:pt x="13972" y="14198"/>
                  </a:lnTo>
                  <a:lnTo>
                    <a:pt x="13779" y="14069"/>
                  </a:lnTo>
                  <a:lnTo>
                    <a:pt x="13553" y="13908"/>
                  </a:lnTo>
                  <a:lnTo>
                    <a:pt x="13424" y="13779"/>
                  </a:lnTo>
                  <a:lnTo>
                    <a:pt x="13327" y="13617"/>
                  </a:lnTo>
                  <a:lnTo>
                    <a:pt x="13166" y="13359"/>
                  </a:lnTo>
                  <a:lnTo>
                    <a:pt x="13133" y="13133"/>
                  </a:lnTo>
                  <a:lnTo>
                    <a:pt x="13101" y="12875"/>
                  </a:lnTo>
                  <a:lnTo>
                    <a:pt x="13101" y="12746"/>
                  </a:lnTo>
                  <a:lnTo>
                    <a:pt x="13327" y="12488"/>
                  </a:lnTo>
                  <a:lnTo>
                    <a:pt x="13585" y="12197"/>
                  </a:lnTo>
                  <a:lnTo>
                    <a:pt x="13779" y="11875"/>
                  </a:lnTo>
                  <a:lnTo>
                    <a:pt x="14004" y="11391"/>
                  </a:lnTo>
                  <a:lnTo>
                    <a:pt x="14134" y="11100"/>
                  </a:lnTo>
                  <a:lnTo>
                    <a:pt x="14198" y="10778"/>
                  </a:lnTo>
                  <a:lnTo>
                    <a:pt x="15069" y="11036"/>
                  </a:lnTo>
                  <a:lnTo>
                    <a:pt x="15166" y="11036"/>
                  </a:lnTo>
                  <a:lnTo>
                    <a:pt x="15166" y="11004"/>
                  </a:lnTo>
                  <a:lnTo>
                    <a:pt x="15198" y="10971"/>
                  </a:lnTo>
                  <a:lnTo>
                    <a:pt x="15198" y="10842"/>
                  </a:lnTo>
                  <a:lnTo>
                    <a:pt x="15263" y="10681"/>
                  </a:lnTo>
                  <a:lnTo>
                    <a:pt x="15360" y="10552"/>
                  </a:lnTo>
                  <a:lnTo>
                    <a:pt x="15456" y="10455"/>
                  </a:lnTo>
                  <a:lnTo>
                    <a:pt x="15586" y="10391"/>
                  </a:lnTo>
                  <a:close/>
                  <a:moveTo>
                    <a:pt x="17973" y="2647"/>
                  </a:moveTo>
                  <a:lnTo>
                    <a:pt x="17780" y="2679"/>
                  </a:lnTo>
                  <a:lnTo>
                    <a:pt x="17618" y="2711"/>
                  </a:lnTo>
                  <a:lnTo>
                    <a:pt x="17425" y="2776"/>
                  </a:lnTo>
                  <a:lnTo>
                    <a:pt x="17263" y="2840"/>
                  </a:lnTo>
                  <a:lnTo>
                    <a:pt x="16973" y="3034"/>
                  </a:lnTo>
                  <a:lnTo>
                    <a:pt x="16779" y="3260"/>
                  </a:lnTo>
                  <a:lnTo>
                    <a:pt x="16618" y="3486"/>
                  </a:lnTo>
                  <a:lnTo>
                    <a:pt x="16489" y="3808"/>
                  </a:lnTo>
                  <a:lnTo>
                    <a:pt x="16424" y="4131"/>
                  </a:lnTo>
                  <a:lnTo>
                    <a:pt x="16424" y="4195"/>
                  </a:lnTo>
                  <a:lnTo>
                    <a:pt x="16489" y="4260"/>
                  </a:lnTo>
                  <a:lnTo>
                    <a:pt x="16586" y="4260"/>
                  </a:lnTo>
                  <a:lnTo>
                    <a:pt x="16618" y="4228"/>
                  </a:lnTo>
                  <a:lnTo>
                    <a:pt x="16650" y="4163"/>
                  </a:lnTo>
                  <a:lnTo>
                    <a:pt x="16715" y="3970"/>
                  </a:lnTo>
                  <a:lnTo>
                    <a:pt x="16812" y="3744"/>
                  </a:lnTo>
                  <a:lnTo>
                    <a:pt x="16908" y="3582"/>
                  </a:lnTo>
                  <a:lnTo>
                    <a:pt x="17037" y="3421"/>
                  </a:lnTo>
                  <a:lnTo>
                    <a:pt x="17167" y="3292"/>
                  </a:lnTo>
                  <a:lnTo>
                    <a:pt x="17296" y="3163"/>
                  </a:lnTo>
                  <a:lnTo>
                    <a:pt x="17457" y="3066"/>
                  </a:lnTo>
                  <a:lnTo>
                    <a:pt x="17618" y="3002"/>
                  </a:lnTo>
                  <a:lnTo>
                    <a:pt x="17941" y="2937"/>
                  </a:lnTo>
                  <a:lnTo>
                    <a:pt x="18264" y="2969"/>
                  </a:lnTo>
                  <a:lnTo>
                    <a:pt x="18425" y="3002"/>
                  </a:lnTo>
                  <a:lnTo>
                    <a:pt x="18586" y="3066"/>
                  </a:lnTo>
                  <a:lnTo>
                    <a:pt x="18812" y="3228"/>
                  </a:lnTo>
                  <a:lnTo>
                    <a:pt x="18973" y="3389"/>
                  </a:lnTo>
                  <a:lnTo>
                    <a:pt x="19103" y="3582"/>
                  </a:lnTo>
                  <a:lnTo>
                    <a:pt x="19361" y="4034"/>
                  </a:lnTo>
                  <a:lnTo>
                    <a:pt x="19587" y="4486"/>
                  </a:lnTo>
                  <a:lnTo>
                    <a:pt x="19619" y="4679"/>
                  </a:lnTo>
                  <a:lnTo>
                    <a:pt x="19651" y="4905"/>
                  </a:lnTo>
                  <a:lnTo>
                    <a:pt x="19651" y="5034"/>
                  </a:lnTo>
                  <a:lnTo>
                    <a:pt x="19651" y="5099"/>
                  </a:lnTo>
                  <a:lnTo>
                    <a:pt x="19619" y="5131"/>
                  </a:lnTo>
                  <a:lnTo>
                    <a:pt x="19587" y="5163"/>
                  </a:lnTo>
                  <a:lnTo>
                    <a:pt x="19554" y="5163"/>
                  </a:lnTo>
                  <a:lnTo>
                    <a:pt x="19490" y="5196"/>
                  </a:lnTo>
                  <a:lnTo>
                    <a:pt x="19393" y="5196"/>
                  </a:lnTo>
                  <a:lnTo>
                    <a:pt x="19296" y="5163"/>
                  </a:lnTo>
                  <a:lnTo>
                    <a:pt x="19103" y="5034"/>
                  </a:lnTo>
                  <a:lnTo>
                    <a:pt x="18877" y="4873"/>
                  </a:lnTo>
                  <a:lnTo>
                    <a:pt x="18619" y="4679"/>
                  </a:lnTo>
                  <a:lnTo>
                    <a:pt x="18360" y="4550"/>
                  </a:lnTo>
                  <a:lnTo>
                    <a:pt x="18102" y="4421"/>
                  </a:lnTo>
                  <a:lnTo>
                    <a:pt x="17812" y="4421"/>
                  </a:lnTo>
                  <a:lnTo>
                    <a:pt x="17683" y="4454"/>
                  </a:lnTo>
                  <a:lnTo>
                    <a:pt x="17586" y="4518"/>
                  </a:lnTo>
                  <a:lnTo>
                    <a:pt x="17489" y="4647"/>
                  </a:lnTo>
                  <a:lnTo>
                    <a:pt x="17489" y="4712"/>
                  </a:lnTo>
                  <a:lnTo>
                    <a:pt x="17457" y="4744"/>
                  </a:lnTo>
                  <a:lnTo>
                    <a:pt x="17457" y="4809"/>
                  </a:lnTo>
                  <a:lnTo>
                    <a:pt x="17489" y="4841"/>
                  </a:lnTo>
                  <a:lnTo>
                    <a:pt x="17521" y="4905"/>
                  </a:lnTo>
                  <a:lnTo>
                    <a:pt x="17586" y="4970"/>
                  </a:lnTo>
                  <a:lnTo>
                    <a:pt x="17715" y="5034"/>
                  </a:lnTo>
                  <a:lnTo>
                    <a:pt x="17812" y="5099"/>
                  </a:lnTo>
                  <a:lnTo>
                    <a:pt x="18038" y="5163"/>
                  </a:lnTo>
                  <a:lnTo>
                    <a:pt x="18135" y="5163"/>
                  </a:lnTo>
                  <a:lnTo>
                    <a:pt x="18199" y="5196"/>
                  </a:lnTo>
                  <a:lnTo>
                    <a:pt x="18457" y="5357"/>
                  </a:lnTo>
                  <a:lnTo>
                    <a:pt x="18715" y="5551"/>
                  </a:lnTo>
                  <a:lnTo>
                    <a:pt x="18877" y="5712"/>
                  </a:lnTo>
                  <a:lnTo>
                    <a:pt x="19038" y="5938"/>
                  </a:lnTo>
                  <a:lnTo>
                    <a:pt x="19135" y="6099"/>
                  </a:lnTo>
                  <a:lnTo>
                    <a:pt x="19232" y="6261"/>
                  </a:lnTo>
                  <a:lnTo>
                    <a:pt x="19296" y="6551"/>
                  </a:lnTo>
                  <a:lnTo>
                    <a:pt x="19264" y="6841"/>
                  </a:lnTo>
                  <a:lnTo>
                    <a:pt x="19199" y="7067"/>
                  </a:lnTo>
                  <a:lnTo>
                    <a:pt x="19103" y="7229"/>
                  </a:lnTo>
                  <a:lnTo>
                    <a:pt x="18973" y="7390"/>
                  </a:lnTo>
                  <a:lnTo>
                    <a:pt x="18748" y="7680"/>
                  </a:lnTo>
                  <a:lnTo>
                    <a:pt x="18554" y="7971"/>
                  </a:lnTo>
                  <a:lnTo>
                    <a:pt x="18360" y="8229"/>
                  </a:lnTo>
                  <a:lnTo>
                    <a:pt x="18135" y="8422"/>
                  </a:lnTo>
                  <a:lnTo>
                    <a:pt x="18038" y="8455"/>
                  </a:lnTo>
                  <a:lnTo>
                    <a:pt x="17876" y="8487"/>
                  </a:lnTo>
                  <a:lnTo>
                    <a:pt x="17683" y="8487"/>
                  </a:lnTo>
                  <a:lnTo>
                    <a:pt x="17360" y="8390"/>
                  </a:lnTo>
                  <a:lnTo>
                    <a:pt x="17037" y="8229"/>
                  </a:lnTo>
                  <a:lnTo>
                    <a:pt x="16457" y="7906"/>
                  </a:lnTo>
                  <a:lnTo>
                    <a:pt x="15908" y="7519"/>
                  </a:lnTo>
                  <a:lnTo>
                    <a:pt x="15392" y="7164"/>
                  </a:lnTo>
                  <a:lnTo>
                    <a:pt x="14940" y="6809"/>
                  </a:lnTo>
                  <a:lnTo>
                    <a:pt x="14682" y="6551"/>
                  </a:lnTo>
                  <a:lnTo>
                    <a:pt x="14456" y="6261"/>
                  </a:lnTo>
                  <a:lnTo>
                    <a:pt x="14359" y="6067"/>
                  </a:lnTo>
                  <a:lnTo>
                    <a:pt x="14263" y="5873"/>
                  </a:lnTo>
                  <a:lnTo>
                    <a:pt x="14198" y="5647"/>
                  </a:lnTo>
                  <a:lnTo>
                    <a:pt x="14166" y="5454"/>
                  </a:lnTo>
                  <a:lnTo>
                    <a:pt x="14166" y="5196"/>
                  </a:lnTo>
                  <a:lnTo>
                    <a:pt x="14198" y="4938"/>
                  </a:lnTo>
                  <a:lnTo>
                    <a:pt x="14295" y="4615"/>
                  </a:lnTo>
                  <a:lnTo>
                    <a:pt x="14424" y="4325"/>
                  </a:lnTo>
                  <a:lnTo>
                    <a:pt x="14553" y="4099"/>
                  </a:lnTo>
                  <a:lnTo>
                    <a:pt x="14714" y="3873"/>
                  </a:lnTo>
                  <a:lnTo>
                    <a:pt x="14940" y="3679"/>
                  </a:lnTo>
                  <a:lnTo>
                    <a:pt x="15134" y="3582"/>
                  </a:lnTo>
                  <a:lnTo>
                    <a:pt x="15263" y="3550"/>
                  </a:lnTo>
                  <a:lnTo>
                    <a:pt x="15392" y="3550"/>
                  </a:lnTo>
                  <a:lnTo>
                    <a:pt x="15521" y="3582"/>
                  </a:lnTo>
                  <a:lnTo>
                    <a:pt x="15682" y="3711"/>
                  </a:lnTo>
                  <a:lnTo>
                    <a:pt x="15876" y="3937"/>
                  </a:lnTo>
                  <a:lnTo>
                    <a:pt x="16005" y="4131"/>
                  </a:lnTo>
                  <a:lnTo>
                    <a:pt x="16070" y="4195"/>
                  </a:lnTo>
                  <a:lnTo>
                    <a:pt x="16134" y="4195"/>
                  </a:lnTo>
                  <a:lnTo>
                    <a:pt x="16166" y="4131"/>
                  </a:lnTo>
                  <a:lnTo>
                    <a:pt x="16166" y="4066"/>
                  </a:lnTo>
                  <a:lnTo>
                    <a:pt x="16070" y="3905"/>
                  </a:lnTo>
                  <a:lnTo>
                    <a:pt x="15973" y="3744"/>
                  </a:lnTo>
                  <a:lnTo>
                    <a:pt x="15844" y="3582"/>
                  </a:lnTo>
                  <a:lnTo>
                    <a:pt x="15682" y="3453"/>
                  </a:lnTo>
                  <a:lnTo>
                    <a:pt x="15553" y="3389"/>
                  </a:lnTo>
                  <a:lnTo>
                    <a:pt x="15424" y="3357"/>
                  </a:lnTo>
                  <a:lnTo>
                    <a:pt x="15134" y="3357"/>
                  </a:lnTo>
                  <a:lnTo>
                    <a:pt x="15005" y="3389"/>
                  </a:lnTo>
                  <a:lnTo>
                    <a:pt x="14876" y="3453"/>
                  </a:lnTo>
                  <a:lnTo>
                    <a:pt x="14650" y="3615"/>
                  </a:lnTo>
                  <a:lnTo>
                    <a:pt x="14424" y="3873"/>
                  </a:lnTo>
                  <a:lnTo>
                    <a:pt x="14263" y="4131"/>
                  </a:lnTo>
                  <a:lnTo>
                    <a:pt x="14101" y="4454"/>
                  </a:lnTo>
                  <a:lnTo>
                    <a:pt x="13972" y="4776"/>
                  </a:lnTo>
                  <a:lnTo>
                    <a:pt x="13908" y="5099"/>
                  </a:lnTo>
                  <a:lnTo>
                    <a:pt x="13908" y="5293"/>
                  </a:lnTo>
                  <a:lnTo>
                    <a:pt x="13908" y="5518"/>
                  </a:lnTo>
                  <a:lnTo>
                    <a:pt x="13940" y="5712"/>
                  </a:lnTo>
                  <a:lnTo>
                    <a:pt x="13972" y="5873"/>
                  </a:lnTo>
                  <a:lnTo>
                    <a:pt x="14134" y="6228"/>
                  </a:lnTo>
                  <a:lnTo>
                    <a:pt x="14327" y="6551"/>
                  </a:lnTo>
                  <a:lnTo>
                    <a:pt x="14553" y="6809"/>
                  </a:lnTo>
                  <a:lnTo>
                    <a:pt x="14843" y="7067"/>
                  </a:lnTo>
                  <a:lnTo>
                    <a:pt x="15166" y="7325"/>
                  </a:lnTo>
                  <a:lnTo>
                    <a:pt x="15747" y="7745"/>
                  </a:lnTo>
                  <a:lnTo>
                    <a:pt x="16392" y="8196"/>
                  </a:lnTo>
                  <a:lnTo>
                    <a:pt x="16747" y="8390"/>
                  </a:lnTo>
                  <a:lnTo>
                    <a:pt x="16650" y="8616"/>
                  </a:lnTo>
                  <a:lnTo>
                    <a:pt x="16554" y="8906"/>
                  </a:lnTo>
                  <a:lnTo>
                    <a:pt x="16489" y="9164"/>
                  </a:lnTo>
                  <a:lnTo>
                    <a:pt x="16457" y="9423"/>
                  </a:lnTo>
                  <a:lnTo>
                    <a:pt x="16457" y="9681"/>
                  </a:lnTo>
                  <a:lnTo>
                    <a:pt x="16521" y="9907"/>
                  </a:lnTo>
                  <a:lnTo>
                    <a:pt x="16618" y="10132"/>
                  </a:lnTo>
                  <a:lnTo>
                    <a:pt x="16747" y="10326"/>
                  </a:lnTo>
                  <a:lnTo>
                    <a:pt x="16876" y="10520"/>
                  </a:lnTo>
                  <a:lnTo>
                    <a:pt x="17037" y="10681"/>
                  </a:lnTo>
                  <a:lnTo>
                    <a:pt x="17231" y="10810"/>
                  </a:lnTo>
                  <a:lnTo>
                    <a:pt x="17425" y="10971"/>
                  </a:lnTo>
                  <a:lnTo>
                    <a:pt x="17457" y="11004"/>
                  </a:lnTo>
                  <a:lnTo>
                    <a:pt x="17231" y="11133"/>
                  </a:lnTo>
                  <a:lnTo>
                    <a:pt x="17102" y="11262"/>
                  </a:lnTo>
                  <a:lnTo>
                    <a:pt x="16973" y="11391"/>
                  </a:lnTo>
                  <a:lnTo>
                    <a:pt x="16908" y="11520"/>
                  </a:lnTo>
                  <a:lnTo>
                    <a:pt x="16812" y="11681"/>
                  </a:lnTo>
                  <a:lnTo>
                    <a:pt x="16747" y="11972"/>
                  </a:lnTo>
                  <a:lnTo>
                    <a:pt x="16715" y="12327"/>
                  </a:lnTo>
                  <a:lnTo>
                    <a:pt x="16747" y="12649"/>
                  </a:lnTo>
                  <a:lnTo>
                    <a:pt x="16812" y="13004"/>
                  </a:lnTo>
                  <a:lnTo>
                    <a:pt x="16876" y="13165"/>
                  </a:lnTo>
                  <a:lnTo>
                    <a:pt x="16941" y="13359"/>
                  </a:lnTo>
                  <a:lnTo>
                    <a:pt x="17102" y="13746"/>
                  </a:lnTo>
                  <a:lnTo>
                    <a:pt x="17199" y="13940"/>
                  </a:lnTo>
                  <a:lnTo>
                    <a:pt x="17328" y="14133"/>
                  </a:lnTo>
                  <a:lnTo>
                    <a:pt x="17489" y="14295"/>
                  </a:lnTo>
                  <a:lnTo>
                    <a:pt x="17651" y="14456"/>
                  </a:lnTo>
                  <a:lnTo>
                    <a:pt x="17844" y="14617"/>
                  </a:lnTo>
                  <a:lnTo>
                    <a:pt x="18038" y="14714"/>
                  </a:lnTo>
                  <a:lnTo>
                    <a:pt x="18167" y="14714"/>
                  </a:lnTo>
                  <a:lnTo>
                    <a:pt x="18199" y="14650"/>
                  </a:lnTo>
                  <a:lnTo>
                    <a:pt x="18199" y="14585"/>
                  </a:lnTo>
                  <a:lnTo>
                    <a:pt x="18167" y="14456"/>
                  </a:lnTo>
                  <a:lnTo>
                    <a:pt x="18135" y="14263"/>
                  </a:lnTo>
                  <a:lnTo>
                    <a:pt x="18070" y="13811"/>
                  </a:lnTo>
                  <a:lnTo>
                    <a:pt x="18070" y="13585"/>
                  </a:lnTo>
                  <a:lnTo>
                    <a:pt x="18102" y="13520"/>
                  </a:lnTo>
                  <a:lnTo>
                    <a:pt x="18102" y="13488"/>
                  </a:lnTo>
                  <a:lnTo>
                    <a:pt x="18231" y="13488"/>
                  </a:lnTo>
                  <a:lnTo>
                    <a:pt x="18231" y="13520"/>
                  </a:lnTo>
                  <a:lnTo>
                    <a:pt x="18296" y="13617"/>
                  </a:lnTo>
                  <a:lnTo>
                    <a:pt x="18328" y="13779"/>
                  </a:lnTo>
                  <a:lnTo>
                    <a:pt x="18328" y="13940"/>
                  </a:lnTo>
                  <a:lnTo>
                    <a:pt x="18360" y="14166"/>
                  </a:lnTo>
                  <a:lnTo>
                    <a:pt x="18360" y="14263"/>
                  </a:lnTo>
                  <a:lnTo>
                    <a:pt x="18393" y="14392"/>
                  </a:lnTo>
                  <a:lnTo>
                    <a:pt x="18457" y="14553"/>
                  </a:lnTo>
                  <a:lnTo>
                    <a:pt x="18554" y="14682"/>
                  </a:lnTo>
                  <a:lnTo>
                    <a:pt x="18683" y="14779"/>
                  </a:lnTo>
                  <a:lnTo>
                    <a:pt x="18812" y="14876"/>
                  </a:lnTo>
                  <a:lnTo>
                    <a:pt x="18941" y="14940"/>
                  </a:lnTo>
                  <a:lnTo>
                    <a:pt x="19103" y="15005"/>
                  </a:lnTo>
                  <a:lnTo>
                    <a:pt x="19457" y="15069"/>
                  </a:lnTo>
                  <a:lnTo>
                    <a:pt x="20103" y="15166"/>
                  </a:lnTo>
                  <a:lnTo>
                    <a:pt x="20167" y="15166"/>
                  </a:lnTo>
                  <a:lnTo>
                    <a:pt x="20200" y="15134"/>
                  </a:lnTo>
                  <a:lnTo>
                    <a:pt x="20232" y="15101"/>
                  </a:lnTo>
                  <a:lnTo>
                    <a:pt x="20264" y="15037"/>
                  </a:lnTo>
                  <a:lnTo>
                    <a:pt x="20264" y="14811"/>
                  </a:lnTo>
                  <a:lnTo>
                    <a:pt x="20296" y="14521"/>
                  </a:lnTo>
                  <a:lnTo>
                    <a:pt x="20264" y="13908"/>
                  </a:lnTo>
                  <a:lnTo>
                    <a:pt x="20232" y="13553"/>
                  </a:lnTo>
                  <a:lnTo>
                    <a:pt x="20167" y="13230"/>
                  </a:lnTo>
                  <a:lnTo>
                    <a:pt x="20071" y="12907"/>
                  </a:lnTo>
                  <a:lnTo>
                    <a:pt x="19974" y="12585"/>
                  </a:lnTo>
                  <a:lnTo>
                    <a:pt x="19812" y="12294"/>
                  </a:lnTo>
                  <a:lnTo>
                    <a:pt x="19716" y="12133"/>
                  </a:lnTo>
                  <a:lnTo>
                    <a:pt x="19619" y="11972"/>
                  </a:lnTo>
                  <a:lnTo>
                    <a:pt x="19522" y="11907"/>
                  </a:lnTo>
                  <a:lnTo>
                    <a:pt x="19522" y="11907"/>
                  </a:lnTo>
                  <a:lnTo>
                    <a:pt x="19877" y="12036"/>
                  </a:lnTo>
                  <a:lnTo>
                    <a:pt x="20232" y="12197"/>
                  </a:lnTo>
                  <a:lnTo>
                    <a:pt x="20458" y="12327"/>
                  </a:lnTo>
                  <a:lnTo>
                    <a:pt x="20587" y="12327"/>
                  </a:lnTo>
                  <a:lnTo>
                    <a:pt x="20587" y="12294"/>
                  </a:lnTo>
                  <a:lnTo>
                    <a:pt x="20684" y="12068"/>
                  </a:lnTo>
                  <a:lnTo>
                    <a:pt x="20748" y="11875"/>
                  </a:lnTo>
                  <a:lnTo>
                    <a:pt x="20909" y="11391"/>
                  </a:lnTo>
                  <a:lnTo>
                    <a:pt x="21006" y="10810"/>
                  </a:lnTo>
                  <a:lnTo>
                    <a:pt x="21071" y="10262"/>
                  </a:lnTo>
                  <a:lnTo>
                    <a:pt x="21103" y="9681"/>
                  </a:lnTo>
                  <a:lnTo>
                    <a:pt x="21039" y="9100"/>
                  </a:lnTo>
                  <a:lnTo>
                    <a:pt x="21006" y="8842"/>
                  </a:lnTo>
                  <a:lnTo>
                    <a:pt x="20942" y="8584"/>
                  </a:lnTo>
                  <a:lnTo>
                    <a:pt x="20845" y="8326"/>
                  </a:lnTo>
                  <a:lnTo>
                    <a:pt x="20748" y="8067"/>
                  </a:lnTo>
                  <a:lnTo>
                    <a:pt x="20619" y="7906"/>
                  </a:lnTo>
                  <a:lnTo>
                    <a:pt x="20490" y="7745"/>
                  </a:lnTo>
                  <a:lnTo>
                    <a:pt x="20361" y="7583"/>
                  </a:lnTo>
                  <a:lnTo>
                    <a:pt x="20167" y="7454"/>
                  </a:lnTo>
                  <a:lnTo>
                    <a:pt x="20006" y="7325"/>
                  </a:lnTo>
                  <a:lnTo>
                    <a:pt x="19780" y="7261"/>
                  </a:lnTo>
                  <a:lnTo>
                    <a:pt x="19554" y="7196"/>
                  </a:lnTo>
                  <a:lnTo>
                    <a:pt x="19328" y="7164"/>
                  </a:lnTo>
                  <a:lnTo>
                    <a:pt x="19393" y="7035"/>
                  </a:lnTo>
                  <a:lnTo>
                    <a:pt x="19425" y="6841"/>
                  </a:lnTo>
                  <a:lnTo>
                    <a:pt x="19457" y="6615"/>
                  </a:lnTo>
                  <a:lnTo>
                    <a:pt x="19457" y="6422"/>
                  </a:lnTo>
                  <a:lnTo>
                    <a:pt x="19393" y="6228"/>
                  </a:lnTo>
                  <a:lnTo>
                    <a:pt x="19328" y="6035"/>
                  </a:lnTo>
                  <a:lnTo>
                    <a:pt x="19232" y="5841"/>
                  </a:lnTo>
                  <a:lnTo>
                    <a:pt x="19135" y="5680"/>
                  </a:lnTo>
                  <a:lnTo>
                    <a:pt x="19006" y="5518"/>
                  </a:lnTo>
                  <a:lnTo>
                    <a:pt x="18683" y="5228"/>
                  </a:lnTo>
                  <a:lnTo>
                    <a:pt x="18360" y="5002"/>
                  </a:lnTo>
                  <a:lnTo>
                    <a:pt x="18231" y="4938"/>
                  </a:lnTo>
                  <a:lnTo>
                    <a:pt x="18135" y="4905"/>
                  </a:lnTo>
                  <a:lnTo>
                    <a:pt x="17909" y="4841"/>
                  </a:lnTo>
                  <a:lnTo>
                    <a:pt x="17780" y="4809"/>
                  </a:lnTo>
                  <a:lnTo>
                    <a:pt x="17715" y="4776"/>
                  </a:lnTo>
                  <a:lnTo>
                    <a:pt x="17715" y="4744"/>
                  </a:lnTo>
                  <a:lnTo>
                    <a:pt x="17747" y="4744"/>
                  </a:lnTo>
                  <a:lnTo>
                    <a:pt x="17780" y="4679"/>
                  </a:lnTo>
                  <a:lnTo>
                    <a:pt x="17844" y="4679"/>
                  </a:lnTo>
                  <a:lnTo>
                    <a:pt x="17876" y="4647"/>
                  </a:lnTo>
                  <a:lnTo>
                    <a:pt x="17973" y="4679"/>
                  </a:lnTo>
                  <a:lnTo>
                    <a:pt x="18199" y="4744"/>
                  </a:lnTo>
                  <a:lnTo>
                    <a:pt x="18457" y="4905"/>
                  </a:lnTo>
                  <a:lnTo>
                    <a:pt x="18683" y="5067"/>
                  </a:lnTo>
                  <a:lnTo>
                    <a:pt x="18909" y="5228"/>
                  </a:lnTo>
                  <a:lnTo>
                    <a:pt x="19135" y="5357"/>
                  </a:lnTo>
                  <a:lnTo>
                    <a:pt x="19232" y="5422"/>
                  </a:lnTo>
                  <a:lnTo>
                    <a:pt x="19361" y="5454"/>
                  </a:lnTo>
                  <a:lnTo>
                    <a:pt x="19587" y="5454"/>
                  </a:lnTo>
                  <a:lnTo>
                    <a:pt x="19683" y="5422"/>
                  </a:lnTo>
                  <a:lnTo>
                    <a:pt x="19780" y="5357"/>
                  </a:lnTo>
                  <a:lnTo>
                    <a:pt x="19845" y="5260"/>
                  </a:lnTo>
                  <a:lnTo>
                    <a:pt x="19909" y="5196"/>
                  </a:lnTo>
                  <a:lnTo>
                    <a:pt x="19909" y="5099"/>
                  </a:lnTo>
                  <a:lnTo>
                    <a:pt x="19941" y="5002"/>
                  </a:lnTo>
                  <a:lnTo>
                    <a:pt x="19909" y="4744"/>
                  </a:lnTo>
                  <a:lnTo>
                    <a:pt x="19877" y="4486"/>
                  </a:lnTo>
                  <a:lnTo>
                    <a:pt x="19780" y="4260"/>
                  </a:lnTo>
                  <a:lnTo>
                    <a:pt x="19651" y="4002"/>
                  </a:lnTo>
                  <a:lnTo>
                    <a:pt x="19554" y="3744"/>
                  </a:lnTo>
                  <a:lnTo>
                    <a:pt x="19264" y="3292"/>
                  </a:lnTo>
                  <a:lnTo>
                    <a:pt x="19135" y="3131"/>
                  </a:lnTo>
                  <a:lnTo>
                    <a:pt x="18973" y="3002"/>
                  </a:lnTo>
                  <a:lnTo>
                    <a:pt x="18844" y="2905"/>
                  </a:lnTo>
                  <a:lnTo>
                    <a:pt x="18683" y="2808"/>
                  </a:lnTo>
                  <a:lnTo>
                    <a:pt x="18522" y="2744"/>
                  </a:lnTo>
                  <a:lnTo>
                    <a:pt x="18328" y="2679"/>
                  </a:lnTo>
                  <a:lnTo>
                    <a:pt x="18005" y="2647"/>
                  </a:lnTo>
                  <a:close/>
                  <a:moveTo>
                    <a:pt x="7616" y="15101"/>
                  </a:moveTo>
                  <a:lnTo>
                    <a:pt x="7551" y="15134"/>
                  </a:lnTo>
                  <a:lnTo>
                    <a:pt x="7519" y="15198"/>
                  </a:lnTo>
                  <a:lnTo>
                    <a:pt x="7551" y="15263"/>
                  </a:lnTo>
                  <a:lnTo>
                    <a:pt x="7616" y="15295"/>
                  </a:lnTo>
                  <a:lnTo>
                    <a:pt x="7680" y="15295"/>
                  </a:lnTo>
                  <a:lnTo>
                    <a:pt x="7809" y="15327"/>
                  </a:lnTo>
                  <a:lnTo>
                    <a:pt x="7874" y="15360"/>
                  </a:lnTo>
                  <a:lnTo>
                    <a:pt x="7971" y="15392"/>
                  </a:lnTo>
                  <a:lnTo>
                    <a:pt x="8003" y="15327"/>
                  </a:lnTo>
                  <a:lnTo>
                    <a:pt x="8035" y="15263"/>
                  </a:lnTo>
                  <a:lnTo>
                    <a:pt x="7971" y="15198"/>
                  </a:lnTo>
                  <a:lnTo>
                    <a:pt x="7809" y="15134"/>
                  </a:lnTo>
                  <a:lnTo>
                    <a:pt x="7648" y="15101"/>
                  </a:lnTo>
                  <a:close/>
                  <a:moveTo>
                    <a:pt x="2389" y="15876"/>
                  </a:moveTo>
                  <a:lnTo>
                    <a:pt x="2292" y="15908"/>
                  </a:lnTo>
                  <a:lnTo>
                    <a:pt x="2260" y="15973"/>
                  </a:lnTo>
                  <a:lnTo>
                    <a:pt x="2292" y="16037"/>
                  </a:lnTo>
                  <a:lnTo>
                    <a:pt x="2389" y="16069"/>
                  </a:lnTo>
                  <a:lnTo>
                    <a:pt x="2485" y="16069"/>
                  </a:lnTo>
                  <a:lnTo>
                    <a:pt x="2679" y="16134"/>
                  </a:lnTo>
                  <a:lnTo>
                    <a:pt x="2808" y="16198"/>
                  </a:lnTo>
                  <a:lnTo>
                    <a:pt x="2873" y="16198"/>
                  </a:lnTo>
                  <a:lnTo>
                    <a:pt x="2937" y="16166"/>
                  </a:lnTo>
                  <a:lnTo>
                    <a:pt x="2937" y="16069"/>
                  </a:lnTo>
                  <a:lnTo>
                    <a:pt x="2905" y="16005"/>
                  </a:lnTo>
                  <a:lnTo>
                    <a:pt x="2776" y="15940"/>
                  </a:lnTo>
                  <a:lnTo>
                    <a:pt x="2679" y="15908"/>
                  </a:lnTo>
                  <a:lnTo>
                    <a:pt x="2421" y="15876"/>
                  </a:lnTo>
                  <a:close/>
                  <a:moveTo>
                    <a:pt x="7003" y="15940"/>
                  </a:moveTo>
                  <a:lnTo>
                    <a:pt x="6970" y="16005"/>
                  </a:lnTo>
                  <a:lnTo>
                    <a:pt x="6970" y="16069"/>
                  </a:lnTo>
                  <a:lnTo>
                    <a:pt x="7035" y="16102"/>
                  </a:lnTo>
                  <a:lnTo>
                    <a:pt x="7293" y="16134"/>
                  </a:lnTo>
                  <a:lnTo>
                    <a:pt x="7583" y="16198"/>
                  </a:lnTo>
                  <a:lnTo>
                    <a:pt x="7680" y="16198"/>
                  </a:lnTo>
                  <a:lnTo>
                    <a:pt x="7713" y="16134"/>
                  </a:lnTo>
                  <a:lnTo>
                    <a:pt x="7713" y="16069"/>
                  </a:lnTo>
                  <a:lnTo>
                    <a:pt x="7648" y="16037"/>
                  </a:lnTo>
                  <a:lnTo>
                    <a:pt x="7229" y="15940"/>
                  </a:lnTo>
                  <a:close/>
                  <a:moveTo>
                    <a:pt x="8971" y="7842"/>
                  </a:moveTo>
                  <a:lnTo>
                    <a:pt x="8713" y="7874"/>
                  </a:lnTo>
                  <a:lnTo>
                    <a:pt x="8455" y="7874"/>
                  </a:lnTo>
                  <a:lnTo>
                    <a:pt x="8229" y="7938"/>
                  </a:lnTo>
                  <a:lnTo>
                    <a:pt x="8003" y="8003"/>
                  </a:lnTo>
                  <a:lnTo>
                    <a:pt x="7777" y="8100"/>
                  </a:lnTo>
                  <a:lnTo>
                    <a:pt x="7583" y="8229"/>
                  </a:lnTo>
                  <a:lnTo>
                    <a:pt x="7454" y="8422"/>
                  </a:lnTo>
                  <a:lnTo>
                    <a:pt x="7325" y="8616"/>
                  </a:lnTo>
                  <a:lnTo>
                    <a:pt x="7261" y="8874"/>
                  </a:lnTo>
                  <a:lnTo>
                    <a:pt x="7261" y="9132"/>
                  </a:lnTo>
                  <a:lnTo>
                    <a:pt x="7325" y="9487"/>
                  </a:lnTo>
                  <a:lnTo>
                    <a:pt x="7454" y="9778"/>
                  </a:lnTo>
                  <a:lnTo>
                    <a:pt x="7616" y="10068"/>
                  </a:lnTo>
                  <a:lnTo>
                    <a:pt x="7842" y="10358"/>
                  </a:lnTo>
                  <a:lnTo>
                    <a:pt x="8132" y="10584"/>
                  </a:lnTo>
                  <a:lnTo>
                    <a:pt x="8455" y="10778"/>
                  </a:lnTo>
                  <a:lnTo>
                    <a:pt x="8326" y="11100"/>
                  </a:lnTo>
                  <a:lnTo>
                    <a:pt x="8261" y="11391"/>
                  </a:lnTo>
                  <a:lnTo>
                    <a:pt x="8229" y="11649"/>
                  </a:lnTo>
                  <a:lnTo>
                    <a:pt x="8197" y="11907"/>
                  </a:lnTo>
                  <a:lnTo>
                    <a:pt x="8229" y="12133"/>
                  </a:lnTo>
                  <a:lnTo>
                    <a:pt x="8293" y="12359"/>
                  </a:lnTo>
                  <a:lnTo>
                    <a:pt x="8326" y="12456"/>
                  </a:lnTo>
                  <a:lnTo>
                    <a:pt x="8390" y="12520"/>
                  </a:lnTo>
                  <a:lnTo>
                    <a:pt x="8487" y="12585"/>
                  </a:lnTo>
                  <a:lnTo>
                    <a:pt x="8584" y="12649"/>
                  </a:lnTo>
                  <a:lnTo>
                    <a:pt x="8777" y="12649"/>
                  </a:lnTo>
                  <a:lnTo>
                    <a:pt x="8906" y="12585"/>
                  </a:lnTo>
                  <a:lnTo>
                    <a:pt x="9068" y="12488"/>
                  </a:lnTo>
                  <a:lnTo>
                    <a:pt x="9487" y="12197"/>
                  </a:lnTo>
                  <a:lnTo>
                    <a:pt x="9745" y="12068"/>
                  </a:lnTo>
                  <a:lnTo>
                    <a:pt x="9842" y="12036"/>
                  </a:lnTo>
                  <a:lnTo>
                    <a:pt x="9939" y="12036"/>
                  </a:lnTo>
                  <a:lnTo>
                    <a:pt x="9971" y="12068"/>
                  </a:lnTo>
                  <a:lnTo>
                    <a:pt x="9971" y="12101"/>
                  </a:lnTo>
                  <a:lnTo>
                    <a:pt x="9971" y="12133"/>
                  </a:lnTo>
                  <a:lnTo>
                    <a:pt x="9971" y="12165"/>
                  </a:lnTo>
                  <a:lnTo>
                    <a:pt x="9939" y="12197"/>
                  </a:lnTo>
                  <a:lnTo>
                    <a:pt x="9874" y="12262"/>
                  </a:lnTo>
                  <a:lnTo>
                    <a:pt x="9552" y="12456"/>
                  </a:lnTo>
                  <a:lnTo>
                    <a:pt x="9390" y="12617"/>
                  </a:lnTo>
                  <a:lnTo>
                    <a:pt x="9326" y="12681"/>
                  </a:lnTo>
                  <a:lnTo>
                    <a:pt x="9294" y="12811"/>
                  </a:lnTo>
                  <a:lnTo>
                    <a:pt x="9261" y="12907"/>
                  </a:lnTo>
                  <a:lnTo>
                    <a:pt x="9294" y="13036"/>
                  </a:lnTo>
                  <a:lnTo>
                    <a:pt x="9326" y="13133"/>
                  </a:lnTo>
                  <a:lnTo>
                    <a:pt x="9358" y="13262"/>
                  </a:lnTo>
                  <a:lnTo>
                    <a:pt x="9487" y="13391"/>
                  </a:lnTo>
                  <a:lnTo>
                    <a:pt x="9681" y="13553"/>
                  </a:lnTo>
                  <a:lnTo>
                    <a:pt x="9907" y="13714"/>
                  </a:lnTo>
                  <a:lnTo>
                    <a:pt x="10165" y="13843"/>
                  </a:lnTo>
                  <a:lnTo>
                    <a:pt x="10423" y="13972"/>
                  </a:lnTo>
                  <a:lnTo>
                    <a:pt x="10713" y="14069"/>
                  </a:lnTo>
                  <a:lnTo>
                    <a:pt x="10907" y="14133"/>
                  </a:lnTo>
                  <a:lnTo>
                    <a:pt x="11133" y="14166"/>
                  </a:lnTo>
                  <a:lnTo>
                    <a:pt x="11197" y="14166"/>
                  </a:lnTo>
                  <a:lnTo>
                    <a:pt x="11326" y="14133"/>
                  </a:lnTo>
                  <a:lnTo>
                    <a:pt x="11520" y="14004"/>
                  </a:lnTo>
                  <a:lnTo>
                    <a:pt x="11843" y="13714"/>
                  </a:lnTo>
                  <a:lnTo>
                    <a:pt x="12101" y="13520"/>
                  </a:lnTo>
                  <a:lnTo>
                    <a:pt x="12198" y="13456"/>
                  </a:lnTo>
                  <a:lnTo>
                    <a:pt x="12359" y="13327"/>
                  </a:lnTo>
                  <a:lnTo>
                    <a:pt x="12714" y="13069"/>
                  </a:lnTo>
                  <a:lnTo>
                    <a:pt x="12907" y="12907"/>
                  </a:lnTo>
                  <a:lnTo>
                    <a:pt x="12907" y="13069"/>
                  </a:lnTo>
                  <a:lnTo>
                    <a:pt x="12940" y="13359"/>
                  </a:lnTo>
                  <a:lnTo>
                    <a:pt x="13036" y="13617"/>
                  </a:lnTo>
                  <a:lnTo>
                    <a:pt x="13198" y="13843"/>
                  </a:lnTo>
                  <a:lnTo>
                    <a:pt x="13359" y="14037"/>
                  </a:lnTo>
                  <a:lnTo>
                    <a:pt x="13553" y="14198"/>
                  </a:lnTo>
                  <a:lnTo>
                    <a:pt x="13779" y="14359"/>
                  </a:lnTo>
                  <a:lnTo>
                    <a:pt x="14004" y="14488"/>
                  </a:lnTo>
                  <a:lnTo>
                    <a:pt x="14521" y="14779"/>
                  </a:lnTo>
                  <a:lnTo>
                    <a:pt x="14779" y="14940"/>
                  </a:lnTo>
                  <a:lnTo>
                    <a:pt x="15037" y="15134"/>
                  </a:lnTo>
                  <a:lnTo>
                    <a:pt x="15134" y="15231"/>
                  </a:lnTo>
                  <a:lnTo>
                    <a:pt x="14908" y="15360"/>
                  </a:lnTo>
                  <a:lnTo>
                    <a:pt x="14747" y="15521"/>
                  </a:lnTo>
                  <a:lnTo>
                    <a:pt x="14650" y="15715"/>
                  </a:lnTo>
                  <a:lnTo>
                    <a:pt x="14585" y="15940"/>
                  </a:lnTo>
                  <a:lnTo>
                    <a:pt x="14553" y="16198"/>
                  </a:lnTo>
                  <a:lnTo>
                    <a:pt x="14585" y="16231"/>
                  </a:lnTo>
                  <a:lnTo>
                    <a:pt x="14618" y="16263"/>
                  </a:lnTo>
                  <a:lnTo>
                    <a:pt x="14682" y="16263"/>
                  </a:lnTo>
                  <a:lnTo>
                    <a:pt x="14714" y="16198"/>
                  </a:lnTo>
                  <a:lnTo>
                    <a:pt x="14714" y="15973"/>
                  </a:lnTo>
                  <a:lnTo>
                    <a:pt x="14811" y="15779"/>
                  </a:lnTo>
                  <a:lnTo>
                    <a:pt x="14908" y="15618"/>
                  </a:lnTo>
                  <a:lnTo>
                    <a:pt x="15037" y="15489"/>
                  </a:lnTo>
                  <a:lnTo>
                    <a:pt x="15263" y="15392"/>
                  </a:lnTo>
                  <a:lnTo>
                    <a:pt x="15456" y="15327"/>
                  </a:lnTo>
                  <a:lnTo>
                    <a:pt x="15940" y="15327"/>
                  </a:lnTo>
                  <a:lnTo>
                    <a:pt x="16231" y="15360"/>
                  </a:lnTo>
                  <a:lnTo>
                    <a:pt x="16618" y="15456"/>
                  </a:lnTo>
                  <a:lnTo>
                    <a:pt x="16973" y="15618"/>
                  </a:lnTo>
                  <a:lnTo>
                    <a:pt x="17263" y="15779"/>
                  </a:lnTo>
                  <a:lnTo>
                    <a:pt x="17489" y="15973"/>
                  </a:lnTo>
                  <a:lnTo>
                    <a:pt x="17618" y="16102"/>
                  </a:lnTo>
                  <a:lnTo>
                    <a:pt x="17747" y="16231"/>
                  </a:lnTo>
                  <a:lnTo>
                    <a:pt x="17747" y="16263"/>
                  </a:lnTo>
                  <a:lnTo>
                    <a:pt x="17812" y="16295"/>
                  </a:lnTo>
                  <a:lnTo>
                    <a:pt x="17876" y="16295"/>
                  </a:lnTo>
                  <a:lnTo>
                    <a:pt x="17941" y="16263"/>
                  </a:lnTo>
                  <a:lnTo>
                    <a:pt x="17909" y="16166"/>
                  </a:lnTo>
                  <a:lnTo>
                    <a:pt x="17812" y="15973"/>
                  </a:lnTo>
                  <a:lnTo>
                    <a:pt x="17715" y="15811"/>
                  </a:lnTo>
                  <a:lnTo>
                    <a:pt x="17586" y="15682"/>
                  </a:lnTo>
                  <a:lnTo>
                    <a:pt x="17392" y="15521"/>
                  </a:lnTo>
                  <a:lnTo>
                    <a:pt x="17199" y="15392"/>
                  </a:lnTo>
                  <a:lnTo>
                    <a:pt x="16973" y="15295"/>
                  </a:lnTo>
                  <a:lnTo>
                    <a:pt x="16779" y="15231"/>
                  </a:lnTo>
                  <a:lnTo>
                    <a:pt x="16554" y="15166"/>
                  </a:lnTo>
                  <a:lnTo>
                    <a:pt x="16134" y="15101"/>
                  </a:lnTo>
                  <a:lnTo>
                    <a:pt x="16231" y="14714"/>
                  </a:lnTo>
                  <a:lnTo>
                    <a:pt x="16295" y="14359"/>
                  </a:lnTo>
                  <a:lnTo>
                    <a:pt x="16457" y="13617"/>
                  </a:lnTo>
                  <a:lnTo>
                    <a:pt x="16521" y="12875"/>
                  </a:lnTo>
                  <a:lnTo>
                    <a:pt x="16554" y="12101"/>
                  </a:lnTo>
                  <a:lnTo>
                    <a:pt x="16554" y="11455"/>
                  </a:lnTo>
                  <a:lnTo>
                    <a:pt x="16554" y="11197"/>
                  </a:lnTo>
                  <a:lnTo>
                    <a:pt x="16521" y="10907"/>
                  </a:lnTo>
                  <a:lnTo>
                    <a:pt x="16424" y="10681"/>
                  </a:lnTo>
                  <a:lnTo>
                    <a:pt x="16360" y="10552"/>
                  </a:lnTo>
                  <a:lnTo>
                    <a:pt x="16295" y="10455"/>
                  </a:lnTo>
                  <a:lnTo>
                    <a:pt x="16166" y="10358"/>
                  </a:lnTo>
                  <a:lnTo>
                    <a:pt x="16070" y="10262"/>
                  </a:lnTo>
                  <a:lnTo>
                    <a:pt x="15908" y="10229"/>
                  </a:lnTo>
                  <a:lnTo>
                    <a:pt x="15779" y="10197"/>
                  </a:lnTo>
                  <a:lnTo>
                    <a:pt x="15618" y="10197"/>
                  </a:lnTo>
                  <a:lnTo>
                    <a:pt x="15489" y="10262"/>
                  </a:lnTo>
                  <a:lnTo>
                    <a:pt x="15360" y="10326"/>
                  </a:lnTo>
                  <a:lnTo>
                    <a:pt x="15263" y="10391"/>
                  </a:lnTo>
                  <a:lnTo>
                    <a:pt x="15166" y="10487"/>
                  </a:lnTo>
                  <a:lnTo>
                    <a:pt x="15102" y="10616"/>
                  </a:lnTo>
                  <a:lnTo>
                    <a:pt x="15037" y="10842"/>
                  </a:lnTo>
                  <a:lnTo>
                    <a:pt x="14230" y="10616"/>
                  </a:lnTo>
                  <a:lnTo>
                    <a:pt x="14295" y="10262"/>
                  </a:lnTo>
                  <a:lnTo>
                    <a:pt x="14263" y="10003"/>
                  </a:lnTo>
                  <a:lnTo>
                    <a:pt x="14230" y="9745"/>
                  </a:lnTo>
                  <a:lnTo>
                    <a:pt x="14134" y="9487"/>
                  </a:lnTo>
                  <a:lnTo>
                    <a:pt x="13972" y="9294"/>
                  </a:lnTo>
                  <a:lnTo>
                    <a:pt x="13746" y="9100"/>
                  </a:lnTo>
                  <a:lnTo>
                    <a:pt x="13520" y="9003"/>
                  </a:lnTo>
                  <a:lnTo>
                    <a:pt x="13262" y="8939"/>
                  </a:lnTo>
                  <a:lnTo>
                    <a:pt x="12972" y="8906"/>
                  </a:lnTo>
                  <a:lnTo>
                    <a:pt x="12811" y="8906"/>
                  </a:lnTo>
                  <a:lnTo>
                    <a:pt x="12423" y="8971"/>
                  </a:lnTo>
                  <a:lnTo>
                    <a:pt x="12101" y="9100"/>
                  </a:lnTo>
                  <a:lnTo>
                    <a:pt x="11778" y="9261"/>
                  </a:lnTo>
                  <a:lnTo>
                    <a:pt x="11488" y="9487"/>
                  </a:lnTo>
                  <a:lnTo>
                    <a:pt x="11455" y="9519"/>
                  </a:lnTo>
                  <a:lnTo>
                    <a:pt x="11423" y="9552"/>
                  </a:lnTo>
                  <a:lnTo>
                    <a:pt x="11423" y="9616"/>
                  </a:lnTo>
                  <a:lnTo>
                    <a:pt x="11455" y="9648"/>
                  </a:lnTo>
                  <a:lnTo>
                    <a:pt x="11520" y="9648"/>
                  </a:lnTo>
                  <a:lnTo>
                    <a:pt x="11681" y="9552"/>
                  </a:lnTo>
                  <a:lnTo>
                    <a:pt x="11810" y="9455"/>
                  </a:lnTo>
                  <a:lnTo>
                    <a:pt x="12133" y="9294"/>
                  </a:lnTo>
                  <a:lnTo>
                    <a:pt x="12423" y="9197"/>
                  </a:lnTo>
                  <a:lnTo>
                    <a:pt x="12746" y="9132"/>
                  </a:lnTo>
                  <a:lnTo>
                    <a:pt x="12940" y="9100"/>
                  </a:lnTo>
                  <a:lnTo>
                    <a:pt x="13166" y="9132"/>
                  </a:lnTo>
                  <a:lnTo>
                    <a:pt x="13327" y="9164"/>
                  </a:lnTo>
                  <a:lnTo>
                    <a:pt x="13488" y="9197"/>
                  </a:lnTo>
                  <a:lnTo>
                    <a:pt x="13714" y="9326"/>
                  </a:lnTo>
                  <a:lnTo>
                    <a:pt x="13875" y="9487"/>
                  </a:lnTo>
                  <a:lnTo>
                    <a:pt x="14004" y="9681"/>
                  </a:lnTo>
                  <a:lnTo>
                    <a:pt x="14069" y="9971"/>
                  </a:lnTo>
                  <a:lnTo>
                    <a:pt x="14101" y="10229"/>
                  </a:lnTo>
                  <a:lnTo>
                    <a:pt x="14069" y="10487"/>
                  </a:lnTo>
                  <a:lnTo>
                    <a:pt x="13972" y="10907"/>
                  </a:lnTo>
                  <a:lnTo>
                    <a:pt x="13811" y="11359"/>
                  </a:lnTo>
                  <a:lnTo>
                    <a:pt x="13617" y="11746"/>
                  </a:lnTo>
                  <a:lnTo>
                    <a:pt x="13359" y="12133"/>
                  </a:lnTo>
                  <a:lnTo>
                    <a:pt x="13166" y="12359"/>
                  </a:lnTo>
                  <a:lnTo>
                    <a:pt x="12972" y="12585"/>
                  </a:lnTo>
                  <a:lnTo>
                    <a:pt x="12488" y="12972"/>
                  </a:lnTo>
                  <a:lnTo>
                    <a:pt x="12165" y="13230"/>
                  </a:lnTo>
                  <a:lnTo>
                    <a:pt x="11939" y="13391"/>
                  </a:lnTo>
                  <a:lnTo>
                    <a:pt x="11520" y="13746"/>
                  </a:lnTo>
                  <a:lnTo>
                    <a:pt x="11326" y="13875"/>
                  </a:lnTo>
                  <a:lnTo>
                    <a:pt x="11197" y="13940"/>
                  </a:lnTo>
                  <a:lnTo>
                    <a:pt x="11101" y="13940"/>
                  </a:lnTo>
                  <a:lnTo>
                    <a:pt x="10907" y="13908"/>
                  </a:lnTo>
                  <a:lnTo>
                    <a:pt x="10617" y="13811"/>
                  </a:lnTo>
                  <a:lnTo>
                    <a:pt x="10133" y="13553"/>
                  </a:lnTo>
                  <a:lnTo>
                    <a:pt x="9907" y="13424"/>
                  </a:lnTo>
                  <a:lnTo>
                    <a:pt x="9713" y="13295"/>
                  </a:lnTo>
                  <a:lnTo>
                    <a:pt x="9552" y="13165"/>
                  </a:lnTo>
                  <a:lnTo>
                    <a:pt x="9519" y="13069"/>
                  </a:lnTo>
                  <a:lnTo>
                    <a:pt x="9487" y="12972"/>
                  </a:lnTo>
                  <a:lnTo>
                    <a:pt x="9487" y="12907"/>
                  </a:lnTo>
                  <a:lnTo>
                    <a:pt x="9519" y="12811"/>
                  </a:lnTo>
                  <a:lnTo>
                    <a:pt x="9552" y="12746"/>
                  </a:lnTo>
                  <a:lnTo>
                    <a:pt x="9681" y="12617"/>
                  </a:lnTo>
                  <a:lnTo>
                    <a:pt x="10003" y="12391"/>
                  </a:lnTo>
                  <a:lnTo>
                    <a:pt x="10100" y="12262"/>
                  </a:lnTo>
                  <a:lnTo>
                    <a:pt x="10133" y="12197"/>
                  </a:lnTo>
                  <a:lnTo>
                    <a:pt x="10165" y="12101"/>
                  </a:lnTo>
                  <a:lnTo>
                    <a:pt x="10133" y="12004"/>
                  </a:lnTo>
                  <a:lnTo>
                    <a:pt x="10068" y="11939"/>
                  </a:lnTo>
                  <a:lnTo>
                    <a:pt x="10003" y="11875"/>
                  </a:lnTo>
                  <a:lnTo>
                    <a:pt x="9907" y="11843"/>
                  </a:lnTo>
                  <a:lnTo>
                    <a:pt x="9842" y="11843"/>
                  </a:lnTo>
                  <a:lnTo>
                    <a:pt x="9745" y="11875"/>
                  </a:lnTo>
                  <a:lnTo>
                    <a:pt x="9552" y="11972"/>
                  </a:lnTo>
                  <a:lnTo>
                    <a:pt x="9326" y="12101"/>
                  </a:lnTo>
                  <a:lnTo>
                    <a:pt x="9100" y="12230"/>
                  </a:lnTo>
                  <a:lnTo>
                    <a:pt x="8906" y="12391"/>
                  </a:lnTo>
                  <a:lnTo>
                    <a:pt x="8777" y="12456"/>
                  </a:lnTo>
                  <a:lnTo>
                    <a:pt x="8713" y="12488"/>
                  </a:lnTo>
                  <a:lnTo>
                    <a:pt x="8648" y="12456"/>
                  </a:lnTo>
                  <a:lnTo>
                    <a:pt x="8584" y="12423"/>
                  </a:lnTo>
                  <a:lnTo>
                    <a:pt x="8519" y="12359"/>
                  </a:lnTo>
                  <a:lnTo>
                    <a:pt x="8487" y="12262"/>
                  </a:lnTo>
                  <a:lnTo>
                    <a:pt x="8422" y="12101"/>
                  </a:lnTo>
                  <a:lnTo>
                    <a:pt x="8422" y="11875"/>
                  </a:lnTo>
                  <a:lnTo>
                    <a:pt x="8455" y="11681"/>
                  </a:lnTo>
                  <a:lnTo>
                    <a:pt x="8519" y="11262"/>
                  </a:lnTo>
                  <a:lnTo>
                    <a:pt x="8681" y="10842"/>
                  </a:lnTo>
                  <a:lnTo>
                    <a:pt x="8681" y="10810"/>
                  </a:lnTo>
                  <a:lnTo>
                    <a:pt x="8745" y="10649"/>
                  </a:lnTo>
                  <a:lnTo>
                    <a:pt x="8842" y="10520"/>
                  </a:lnTo>
                  <a:lnTo>
                    <a:pt x="9035" y="10294"/>
                  </a:lnTo>
                  <a:lnTo>
                    <a:pt x="9229" y="10132"/>
                  </a:lnTo>
                  <a:lnTo>
                    <a:pt x="9552" y="9907"/>
                  </a:lnTo>
                  <a:lnTo>
                    <a:pt x="9874" y="9745"/>
                  </a:lnTo>
                  <a:lnTo>
                    <a:pt x="10197" y="9648"/>
                  </a:lnTo>
                  <a:lnTo>
                    <a:pt x="10552" y="9584"/>
                  </a:lnTo>
                  <a:lnTo>
                    <a:pt x="10778" y="9552"/>
                  </a:lnTo>
                  <a:lnTo>
                    <a:pt x="11036" y="9584"/>
                  </a:lnTo>
                  <a:lnTo>
                    <a:pt x="11197" y="9616"/>
                  </a:lnTo>
                  <a:lnTo>
                    <a:pt x="11262" y="9584"/>
                  </a:lnTo>
                  <a:lnTo>
                    <a:pt x="11326" y="9519"/>
                  </a:lnTo>
                  <a:lnTo>
                    <a:pt x="11326" y="9423"/>
                  </a:lnTo>
                  <a:lnTo>
                    <a:pt x="11262" y="9390"/>
                  </a:lnTo>
                  <a:lnTo>
                    <a:pt x="11197" y="9358"/>
                  </a:lnTo>
                  <a:lnTo>
                    <a:pt x="11230" y="9326"/>
                  </a:lnTo>
                  <a:lnTo>
                    <a:pt x="11230" y="9035"/>
                  </a:lnTo>
                  <a:lnTo>
                    <a:pt x="11230" y="8874"/>
                  </a:lnTo>
                  <a:lnTo>
                    <a:pt x="11197" y="8713"/>
                  </a:lnTo>
                  <a:lnTo>
                    <a:pt x="11068" y="8455"/>
                  </a:lnTo>
                  <a:lnTo>
                    <a:pt x="10907" y="8261"/>
                  </a:lnTo>
                  <a:lnTo>
                    <a:pt x="10681" y="8067"/>
                  </a:lnTo>
                  <a:lnTo>
                    <a:pt x="10423" y="7971"/>
                  </a:lnTo>
                  <a:lnTo>
                    <a:pt x="10165" y="7874"/>
                  </a:lnTo>
                  <a:lnTo>
                    <a:pt x="9713" y="7874"/>
                  </a:lnTo>
                  <a:lnTo>
                    <a:pt x="9681" y="7938"/>
                  </a:lnTo>
                  <a:lnTo>
                    <a:pt x="9681" y="8003"/>
                  </a:lnTo>
                  <a:lnTo>
                    <a:pt x="9745" y="8035"/>
                  </a:lnTo>
                  <a:lnTo>
                    <a:pt x="9939" y="8003"/>
                  </a:lnTo>
                  <a:lnTo>
                    <a:pt x="10133" y="8035"/>
                  </a:lnTo>
                  <a:lnTo>
                    <a:pt x="10326" y="8100"/>
                  </a:lnTo>
                  <a:lnTo>
                    <a:pt x="10487" y="8164"/>
                  </a:lnTo>
                  <a:lnTo>
                    <a:pt x="10713" y="8326"/>
                  </a:lnTo>
                  <a:lnTo>
                    <a:pt x="10875" y="8519"/>
                  </a:lnTo>
                  <a:lnTo>
                    <a:pt x="11004" y="8745"/>
                  </a:lnTo>
                  <a:lnTo>
                    <a:pt x="11068" y="9035"/>
                  </a:lnTo>
                  <a:lnTo>
                    <a:pt x="11068" y="9326"/>
                  </a:lnTo>
                  <a:lnTo>
                    <a:pt x="10584" y="9326"/>
                  </a:lnTo>
                  <a:lnTo>
                    <a:pt x="10229" y="9390"/>
                  </a:lnTo>
                  <a:lnTo>
                    <a:pt x="9874" y="9519"/>
                  </a:lnTo>
                  <a:lnTo>
                    <a:pt x="9552" y="9648"/>
                  </a:lnTo>
                  <a:lnTo>
                    <a:pt x="9229" y="9842"/>
                  </a:lnTo>
                  <a:lnTo>
                    <a:pt x="8971" y="10068"/>
                  </a:lnTo>
                  <a:lnTo>
                    <a:pt x="8713" y="10294"/>
                  </a:lnTo>
                  <a:lnTo>
                    <a:pt x="8584" y="10487"/>
                  </a:lnTo>
                  <a:lnTo>
                    <a:pt x="8519" y="10616"/>
                  </a:lnTo>
                  <a:lnTo>
                    <a:pt x="8293" y="10487"/>
                  </a:lnTo>
                  <a:lnTo>
                    <a:pt x="8100" y="10326"/>
                  </a:lnTo>
                  <a:lnTo>
                    <a:pt x="7906" y="10132"/>
                  </a:lnTo>
                  <a:lnTo>
                    <a:pt x="7745" y="9907"/>
                  </a:lnTo>
                  <a:lnTo>
                    <a:pt x="7616" y="9713"/>
                  </a:lnTo>
                  <a:lnTo>
                    <a:pt x="7551" y="9519"/>
                  </a:lnTo>
                  <a:lnTo>
                    <a:pt x="7487" y="9326"/>
                  </a:lnTo>
                  <a:lnTo>
                    <a:pt x="7454" y="9100"/>
                  </a:lnTo>
                  <a:lnTo>
                    <a:pt x="7454" y="8939"/>
                  </a:lnTo>
                  <a:lnTo>
                    <a:pt x="7454" y="8777"/>
                  </a:lnTo>
                  <a:lnTo>
                    <a:pt x="7551" y="8584"/>
                  </a:lnTo>
                  <a:lnTo>
                    <a:pt x="7648" y="8422"/>
                  </a:lnTo>
                  <a:lnTo>
                    <a:pt x="7809" y="8261"/>
                  </a:lnTo>
                  <a:lnTo>
                    <a:pt x="7971" y="8196"/>
                  </a:lnTo>
                  <a:lnTo>
                    <a:pt x="8132" y="8132"/>
                  </a:lnTo>
                  <a:lnTo>
                    <a:pt x="8422" y="8035"/>
                  </a:lnTo>
                  <a:lnTo>
                    <a:pt x="8745" y="8003"/>
                  </a:lnTo>
                  <a:lnTo>
                    <a:pt x="9487" y="8003"/>
                  </a:lnTo>
                  <a:lnTo>
                    <a:pt x="9519" y="7938"/>
                  </a:lnTo>
                  <a:lnTo>
                    <a:pt x="9487" y="7906"/>
                  </a:lnTo>
                  <a:lnTo>
                    <a:pt x="9455" y="7874"/>
                  </a:lnTo>
                  <a:lnTo>
                    <a:pt x="8971" y="7842"/>
                  </a:lnTo>
                  <a:close/>
                  <a:moveTo>
                    <a:pt x="1679" y="15521"/>
                  </a:moveTo>
                  <a:lnTo>
                    <a:pt x="1582" y="15585"/>
                  </a:lnTo>
                  <a:lnTo>
                    <a:pt x="1453" y="15650"/>
                  </a:lnTo>
                  <a:lnTo>
                    <a:pt x="1259" y="15844"/>
                  </a:lnTo>
                  <a:lnTo>
                    <a:pt x="1098" y="16069"/>
                  </a:lnTo>
                  <a:lnTo>
                    <a:pt x="969" y="16295"/>
                  </a:lnTo>
                  <a:lnTo>
                    <a:pt x="969" y="16392"/>
                  </a:lnTo>
                  <a:lnTo>
                    <a:pt x="1033" y="16424"/>
                  </a:lnTo>
                  <a:lnTo>
                    <a:pt x="1130" y="16424"/>
                  </a:lnTo>
                  <a:lnTo>
                    <a:pt x="1162" y="16360"/>
                  </a:lnTo>
                  <a:lnTo>
                    <a:pt x="1324" y="16102"/>
                  </a:lnTo>
                  <a:lnTo>
                    <a:pt x="1453" y="15940"/>
                  </a:lnTo>
                  <a:lnTo>
                    <a:pt x="1614" y="15811"/>
                  </a:lnTo>
                  <a:lnTo>
                    <a:pt x="1776" y="15682"/>
                  </a:lnTo>
                  <a:lnTo>
                    <a:pt x="1808" y="15618"/>
                  </a:lnTo>
                  <a:lnTo>
                    <a:pt x="1808" y="15553"/>
                  </a:lnTo>
                  <a:lnTo>
                    <a:pt x="1776" y="15521"/>
                  </a:lnTo>
                  <a:close/>
                  <a:moveTo>
                    <a:pt x="5873" y="16069"/>
                  </a:moveTo>
                  <a:lnTo>
                    <a:pt x="5615" y="16263"/>
                  </a:lnTo>
                  <a:lnTo>
                    <a:pt x="5389" y="16489"/>
                  </a:lnTo>
                  <a:lnTo>
                    <a:pt x="5357" y="16553"/>
                  </a:lnTo>
                  <a:lnTo>
                    <a:pt x="5389" y="16618"/>
                  </a:lnTo>
                  <a:lnTo>
                    <a:pt x="5486" y="16618"/>
                  </a:lnTo>
                  <a:lnTo>
                    <a:pt x="5680" y="16424"/>
                  </a:lnTo>
                  <a:lnTo>
                    <a:pt x="5970" y="16231"/>
                  </a:lnTo>
                  <a:lnTo>
                    <a:pt x="6002" y="16166"/>
                  </a:lnTo>
                  <a:lnTo>
                    <a:pt x="6002" y="16102"/>
                  </a:lnTo>
                  <a:lnTo>
                    <a:pt x="5970" y="16069"/>
                  </a:lnTo>
                  <a:close/>
                  <a:moveTo>
                    <a:pt x="6874" y="14714"/>
                  </a:moveTo>
                  <a:lnTo>
                    <a:pt x="6809" y="14747"/>
                  </a:lnTo>
                  <a:lnTo>
                    <a:pt x="6809" y="14779"/>
                  </a:lnTo>
                  <a:lnTo>
                    <a:pt x="6809" y="14843"/>
                  </a:lnTo>
                  <a:lnTo>
                    <a:pt x="6712" y="15198"/>
                  </a:lnTo>
                  <a:lnTo>
                    <a:pt x="6583" y="15521"/>
                  </a:lnTo>
                  <a:lnTo>
                    <a:pt x="6454" y="15844"/>
                  </a:lnTo>
                  <a:lnTo>
                    <a:pt x="6325" y="16198"/>
                  </a:lnTo>
                  <a:lnTo>
                    <a:pt x="6293" y="16392"/>
                  </a:lnTo>
                  <a:lnTo>
                    <a:pt x="6261" y="16586"/>
                  </a:lnTo>
                  <a:lnTo>
                    <a:pt x="6261" y="16779"/>
                  </a:lnTo>
                  <a:lnTo>
                    <a:pt x="6293" y="16973"/>
                  </a:lnTo>
                  <a:lnTo>
                    <a:pt x="6325" y="17005"/>
                  </a:lnTo>
                  <a:lnTo>
                    <a:pt x="6390" y="17037"/>
                  </a:lnTo>
                  <a:lnTo>
                    <a:pt x="6486" y="17005"/>
                  </a:lnTo>
                  <a:lnTo>
                    <a:pt x="6486" y="16941"/>
                  </a:lnTo>
                  <a:lnTo>
                    <a:pt x="6486" y="16682"/>
                  </a:lnTo>
                  <a:lnTo>
                    <a:pt x="6486" y="16457"/>
                  </a:lnTo>
                  <a:lnTo>
                    <a:pt x="6519" y="16263"/>
                  </a:lnTo>
                  <a:lnTo>
                    <a:pt x="6583" y="16037"/>
                  </a:lnTo>
                  <a:lnTo>
                    <a:pt x="6745" y="15650"/>
                  </a:lnTo>
                  <a:lnTo>
                    <a:pt x="6874" y="15231"/>
                  </a:lnTo>
                  <a:lnTo>
                    <a:pt x="6938" y="15005"/>
                  </a:lnTo>
                  <a:lnTo>
                    <a:pt x="6970" y="14779"/>
                  </a:lnTo>
                  <a:lnTo>
                    <a:pt x="6938" y="14747"/>
                  </a:lnTo>
                  <a:lnTo>
                    <a:pt x="6874" y="14714"/>
                  </a:lnTo>
                  <a:close/>
                  <a:moveTo>
                    <a:pt x="14972" y="16941"/>
                  </a:moveTo>
                  <a:lnTo>
                    <a:pt x="14940" y="16973"/>
                  </a:lnTo>
                  <a:lnTo>
                    <a:pt x="14779" y="17134"/>
                  </a:lnTo>
                  <a:lnTo>
                    <a:pt x="14618" y="17296"/>
                  </a:lnTo>
                  <a:lnTo>
                    <a:pt x="14618" y="17360"/>
                  </a:lnTo>
                  <a:lnTo>
                    <a:pt x="14650" y="17425"/>
                  </a:lnTo>
                  <a:lnTo>
                    <a:pt x="14714" y="17425"/>
                  </a:lnTo>
                  <a:lnTo>
                    <a:pt x="14779" y="17392"/>
                  </a:lnTo>
                  <a:lnTo>
                    <a:pt x="14876" y="17263"/>
                  </a:lnTo>
                  <a:lnTo>
                    <a:pt x="15037" y="17102"/>
                  </a:lnTo>
                  <a:lnTo>
                    <a:pt x="15069" y="17037"/>
                  </a:lnTo>
                  <a:lnTo>
                    <a:pt x="15037" y="16973"/>
                  </a:lnTo>
                  <a:lnTo>
                    <a:pt x="15005" y="16941"/>
                  </a:lnTo>
                  <a:close/>
                  <a:moveTo>
                    <a:pt x="19909" y="16812"/>
                  </a:moveTo>
                  <a:lnTo>
                    <a:pt x="19683" y="16908"/>
                  </a:lnTo>
                  <a:lnTo>
                    <a:pt x="19457" y="17070"/>
                  </a:lnTo>
                  <a:lnTo>
                    <a:pt x="19264" y="17231"/>
                  </a:lnTo>
                  <a:lnTo>
                    <a:pt x="19103" y="17425"/>
                  </a:lnTo>
                  <a:lnTo>
                    <a:pt x="19070" y="17489"/>
                  </a:lnTo>
                  <a:lnTo>
                    <a:pt x="19135" y="17554"/>
                  </a:lnTo>
                  <a:lnTo>
                    <a:pt x="19199" y="17586"/>
                  </a:lnTo>
                  <a:lnTo>
                    <a:pt x="19264" y="17521"/>
                  </a:lnTo>
                  <a:lnTo>
                    <a:pt x="19361" y="17425"/>
                  </a:lnTo>
                  <a:lnTo>
                    <a:pt x="19522" y="17263"/>
                  </a:lnTo>
                  <a:lnTo>
                    <a:pt x="19683" y="17134"/>
                  </a:lnTo>
                  <a:lnTo>
                    <a:pt x="19974" y="16973"/>
                  </a:lnTo>
                  <a:lnTo>
                    <a:pt x="20006" y="16941"/>
                  </a:lnTo>
                  <a:lnTo>
                    <a:pt x="20006" y="16844"/>
                  </a:lnTo>
                  <a:lnTo>
                    <a:pt x="19974" y="16812"/>
                  </a:lnTo>
                  <a:close/>
                  <a:moveTo>
                    <a:pt x="15553" y="17360"/>
                  </a:moveTo>
                  <a:lnTo>
                    <a:pt x="15392" y="17618"/>
                  </a:lnTo>
                  <a:lnTo>
                    <a:pt x="15392" y="17650"/>
                  </a:lnTo>
                  <a:lnTo>
                    <a:pt x="15424" y="17683"/>
                  </a:lnTo>
                  <a:lnTo>
                    <a:pt x="15489" y="17683"/>
                  </a:lnTo>
                  <a:lnTo>
                    <a:pt x="15650" y="17425"/>
                  </a:lnTo>
                  <a:lnTo>
                    <a:pt x="15650" y="17392"/>
                  </a:lnTo>
                  <a:lnTo>
                    <a:pt x="15618" y="17360"/>
                  </a:lnTo>
                  <a:close/>
                  <a:moveTo>
                    <a:pt x="8164" y="13875"/>
                  </a:moveTo>
                  <a:lnTo>
                    <a:pt x="8326" y="13908"/>
                  </a:lnTo>
                  <a:lnTo>
                    <a:pt x="8519" y="14037"/>
                  </a:lnTo>
                  <a:lnTo>
                    <a:pt x="8648" y="14166"/>
                  </a:lnTo>
                  <a:lnTo>
                    <a:pt x="8777" y="14295"/>
                  </a:lnTo>
                  <a:lnTo>
                    <a:pt x="8874" y="14456"/>
                  </a:lnTo>
                  <a:lnTo>
                    <a:pt x="8971" y="14650"/>
                  </a:lnTo>
                  <a:lnTo>
                    <a:pt x="9068" y="14908"/>
                  </a:lnTo>
                  <a:lnTo>
                    <a:pt x="9132" y="15198"/>
                  </a:lnTo>
                  <a:lnTo>
                    <a:pt x="9132" y="15489"/>
                  </a:lnTo>
                  <a:lnTo>
                    <a:pt x="9132" y="15779"/>
                  </a:lnTo>
                  <a:lnTo>
                    <a:pt x="9068" y="15973"/>
                  </a:lnTo>
                  <a:lnTo>
                    <a:pt x="9035" y="16166"/>
                  </a:lnTo>
                  <a:lnTo>
                    <a:pt x="8874" y="16424"/>
                  </a:lnTo>
                  <a:lnTo>
                    <a:pt x="8745" y="16553"/>
                  </a:lnTo>
                  <a:lnTo>
                    <a:pt x="8616" y="16682"/>
                  </a:lnTo>
                  <a:lnTo>
                    <a:pt x="8422" y="16812"/>
                  </a:lnTo>
                  <a:lnTo>
                    <a:pt x="8229" y="16908"/>
                  </a:lnTo>
                  <a:lnTo>
                    <a:pt x="7745" y="17166"/>
                  </a:lnTo>
                  <a:lnTo>
                    <a:pt x="7293" y="17489"/>
                  </a:lnTo>
                  <a:lnTo>
                    <a:pt x="7067" y="17650"/>
                  </a:lnTo>
                  <a:lnTo>
                    <a:pt x="6841" y="17780"/>
                  </a:lnTo>
                  <a:lnTo>
                    <a:pt x="6583" y="17844"/>
                  </a:lnTo>
                  <a:lnTo>
                    <a:pt x="6390" y="17844"/>
                  </a:lnTo>
                  <a:lnTo>
                    <a:pt x="6196" y="17780"/>
                  </a:lnTo>
                  <a:lnTo>
                    <a:pt x="6002" y="17715"/>
                  </a:lnTo>
                  <a:lnTo>
                    <a:pt x="5841" y="17650"/>
                  </a:lnTo>
                  <a:lnTo>
                    <a:pt x="5680" y="17521"/>
                  </a:lnTo>
                  <a:lnTo>
                    <a:pt x="5518" y="17392"/>
                  </a:lnTo>
                  <a:lnTo>
                    <a:pt x="5357" y="17231"/>
                  </a:lnTo>
                  <a:lnTo>
                    <a:pt x="5228" y="17037"/>
                  </a:lnTo>
                  <a:lnTo>
                    <a:pt x="5131" y="16812"/>
                  </a:lnTo>
                  <a:lnTo>
                    <a:pt x="5034" y="16553"/>
                  </a:lnTo>
                  <a:lnTo>
                    <a:pt x="4970" y="16263"/>
                  </a:lnTo>
                  <a:lnTo>
                    <a:pt x="4970" y="16005"/>
                  </a:lnTo>
                  <a:lnTo>
                    <a:pt x="4970" y="15747"/>
                  </a:lnTo>
                  <a:lnTo>
                    <a:pt x="5002" y="15521"/>
                  </a:lnTo>
                  <a:lnTo>
                    <a:pt x="5099" y="15295"/>
                  </a:lnTo>
                  <a:lnTo>
                    <a:pt x="5260" y="15005"/>
                  </a:lnTo>
                  <a:lnTo>
                    <a:pt x="5454" y="14682"/>
                  </a:lnTo>
                  <a:lnTo>
                    <a:pt x="5648" y="14488"/>
                  </a:lnTo>
                  <a:lnTo>
                    <a:pt x="5841" y="14295"/>
                  </a:lnTo>
                  <a:lnTo>
                    <a:pt x="6099" y="14133"/>
                  </a:lnTo>
                  <a:lnTo>
                    <a:pt x="6261" y="14101"/>
                  </a:lnTo>
                  <a:lnTo>
                    <a:pt x="6390" y="14101"/>
                  </a:lnTo>
                  <a:lnTo>
                    <a:pt x="6519" y="14133"/>
                  </a:lnTo>
                  <a:lnTo>
                    <a:pt x="6680" y="14230"/>
                  </a:lnTo>
                  <a:lnTo>
                    <a:pt x="6874" y="14424"/>
                  </a:lnTo>
                  <a:lnTo>
                    <a:pt x="6938" y="14456"/>
                  </a:lnTo>
                  <a:lnTo>
                    <a:pt x="7035" y="14456"/>
                  </a:lnTo>
                  <a:lnTo>
                    <a:pt x="7067" y="14424"/>
                  </a:lnTo>
                  <a:lnTo>
                    <a:pt x="7099" y="14392"/>
                  </a:lnTo>
                  <a:lnTo>
                    <a:pt x="7164" y="14392"/>
                  </a:lnTo>
                  <a:lnTo>
                    <a:pt x="7390" y="14166"/>
                  </a:lnTo>
                  <a:lnTo>
                    <a:pt x="7583" y="14037"/>
                  </a:lnTo>
                  <a:lnTo>
                    <a:pt x="7777" y="13940"/>
                  </a:lnTo>
                  <a:lnTo>
                    <a:pt x="8003" y="13875"/>
                  </a:lnTo>
                  <a:close/>
                  <a:moveTo>
                    <a:pt x="20684" y="17521"/>
                  </a:moveTo>
                  <a:lnTo>
                    <a:pt x="20555" y="17650"/>
                  </a:lnTo>
                  <a:lnTo>
                    <a:pt x="20393" y="17747"/>
                  </a:lnTo>
                  <a:lnTo>
                    <a:pt x="20296" y="17909"/>
                  </a:lnTo>
                  <a:lnTo>
                    <a:pt x="20200" y="18038"/>
                  </a:lnTo>
                  <a:lnTo>
                    <a:pt x="20167" y="18134"/>
                  </a:lnTo>
                  <a:lnTo>
                    <a:pt x="20232" y="18199"/>
                  </a:lnTo>
                  <a:lnTo>
                    <a:pt x="20296" y="18231"/>
                  </a:lnTo>
                  <a:lnTo>
                    <a:pt x="20361" y="18199"/>
                  </a:lnTo>
                  <a:lnTo>
                    <a:pt x="20393" y="18167"/>
                  </a:lnTo>
                  <a:lnTo>
                    <a:pt x="20555" y="17909"/>
                  </a:lnTo>
                  <a:lnTo>
                    <a:pt x="20813" y="17683"/>
                  </a:lnTo>
                  <a:lnTo>
                    <a:pt x="20813" y="17650"/>
                  </a:lnTo>
                  <a:lnTo>
                    <a:pt x="20813" y="17586"/>
                  </a:lnTo>
                  <a:lnTo>
                    <a:pt x="20748" y="17521"/>
                  </a:lnTo>
                  <a:close/>
                  <a:moveTo>
                    <a:pt x="2421" y="14682"/>
                  </a:moveTo>
                  <a:lnTo>
                    <a:pt x="2614" y="14747"/>
                  </a:lnTo>
                  <a:lnTo>
                    <a:pt x="2873" y="14908"/>
                  </a:lnTo>
                  <a:lnTo>
                    <a:pt x="3066" y="15069"/>
                  </a:lnTo>
                  <a:lnTo>
                    <a:pt x="3228" y="15231"/>
                  </a:lnTo>
                  <a:lnTo>
                    <a:pt x="3421" y="15521"/>
                  </a:lnTo>
                  <a:lnTo>
                    <a:pt x="3582" y="15844"/>
                  </a:lnTo>
                  <a:lnTo>
                    <a:pt x="3679" y="16102"/>
                  </a:lnTo>
                  <a:lnTo>
                    <a:pt x="3744" y="16392"/>
                  </a:lnTo>
                  <a:lnTo>
                    <a:pt x="3744" y="16618"/>
                  </a:lnTo>
                  <a:lnTo>
                    <a:pt x="3712" y="16812"/>
                  </a:lnTo>
                  <a:lnTo>
                    <a:pt x="3615" y="17360"/>
                  </a:lnTo>
                  <a:lnTo>
                    <a:pt x="3518" y="17650"/>
                  </a:lnTo>
                  <a:lnTo>
                    <a:pt x="3389" y="17973"/>
                  </a:lnTo>
                  <a:lnTo>
                    <a:pt x="3260" y="18264"/>
                  </a:lnTo>
                  <a:lnTo>
                    <a:pt x="3066" y="18554"/>
                  </a:lnTo>
                  <a:lnTo>
                    <a:pt x="2873" y="18748"/>
                  </a:lnTo>
                  <a:lnTo>
                    <a:pt x="2744" y="18844"/>
                  </a:lnTo>
                  <a:lnTo>
                    <a:pt x="2614" y="18877"/>
                  </a:lnTo>
                  <a:lnTo>
                    <a:pt x="2518" y="18877"/>
                  </a:lnTo>
                  <a:lnTo>
                    <a:pt x="2389" y="18844"/>
                  </a:lnTo>
                  <a:lnTo>
                    <a:pt x="2324" y="18812"/>
                  </a:lnTo>
                  <a:lnTo>
                    <a:pt x="2227" y="18715"/>
                  </a:lnTo>
                  <a:lnTo>
                    <a:pt x="2066" y="18425"/>
                  </a:lnTo>
                  <a:lnTo>
                    <a:pt x="1969" y="18296"/>
                  </a:lnTo>
                  <a:lnTo>
                    <a:pt x="1840" y="18134"/>
                  </a:lnTo>
                  <a:lnTo>
                    <a:pt x="1646" y="18005"/>
                  </a:lnTo>
                  <a:lnTo>
                    <a:pt x="1453" y="17876"/>
                  </a:lnTo>
                  <a:lnTo>
                    <a:pt x="1259" y="17747"/>
                  </a:lnTo>
                  <a:lnTo>
                    <a:pt x="1098" y="17618"/>
                  </a:lnTo>
                  <a:lnTo>
                    <a:pt x="1098" y="17650"/>
                  </a:lnTo>
                  <a:lnTo>
                    <a:pt x="1066" y="17618"/>
                  </a:lnTo>
                  <a:lnTo>
                    <a:pt x="808" y="17392"/>
                  </a:lnTo>
                  <a:lnTo>
                    <a:pt x="582" y="17134"/>
                  </a:lnTo>
                  <a:lnTo>
                    <a:pt x="453" y="16941"/>
                  </a:lnTo>
                  <a:lnTo>
                    <a:pt x="356" y="16747"/>
                  </a:lnTo>
                  <a:lnTo>
                    <a:pt x="259" y="16424"/>
                  </a:lnTo>
                  <a:lnTo>
                    <a:pt x="259" y="16166"/>
                  </a:lnTo>
                  <a:lnTo>
                    <a:pt x="324" y="15844"/>
                  </a:lnTo>
                  <a:lnTo>
                    <a:pt x="517" y="15585"/>
                  </a:lnTo>
                  <a:lnTo>
                    <a:pt x="711" y="15360"/>
                  </a:lnTo>
                  <a:lnTo>
                    <a:pt x="937" y="15231"/>
                  </a:lnTo>
                  <a:lnTo>
                    <a:pt x="1162" y="15166"/>
                  </a:lnTo>
                  <a:lnTo>
                    <a:pt x="1356" y="15166"/>
                  </a:lnTo>
                  <a:lnTo>
                    <a:pt x="1421" y="15198"/>
                  </a:lnTo>
                  <a:lnTo>
                    <a:pt x="1453" y="15198"/>
                  </a:lnTo>
                  <a:lnTo>
                    <a:pt x="1550" y="15263"/>
                  </a:lnTo>
                  <a:lnTo>
                    <a:pt x="1776" y="15489"/>
                  </a:lnTo>
                  <a:lnTo>
                    <a:pt x="1905" y="15682"/>
                  </a:lnTo>
                  <a:lnTo>
                    <a:pt x="2001" y="15940"/>
                  </a:lnTo>
                  <a:lnTo>
                    <a:pt x="2098" y="16134"/>
                  </a:lnTo>
                  <a:lnTo>
                    <a:pt x="2034" y="16102"/>
                  </a:lnTo>
                  <a:lnTo>
                    <a:pt x="1969" y="16134"/>
                  </a:lnTo>
                  <a:lnTo>
                    <a:pt x="1937" y="16198"/>
                  </a:lnTo>
                  <a:lnTo>
                    <a:pt x="1905" y="16457"/>
                  </a:lnTo>
                  <a:lnTo>
                    <a:pt x="1840" y="16747"/>
                  </a:lnTo>
                  <a:lnTo>
                    <a:pt x="1776" y="17037"/>
                  </a:lnTo>
                  <a:lnTo>
                    <a:pt x="1776" y="17102"/>
                  </a:lnTo>
                  <a:lnTo>
                    <a:pt x="1808" y="17134"/>
                  </a:lnTo>
                  <a:lnTo>
                    <a:pt x="1840" y="17134"/>
                  </a:lnTo>
                  <a:lnTo>
                    <a:pt x="1905" y="17102"/>
                  </a:lnTo>
                  <a:lnTo>
                    <a:pt x="1969" y="16908"/>
                  </a:lnTo>
                  <a:lnTo>
                    <a:pt x="2034" y="16682"/>
                  </a:lnTo>
                  <a:lnTo>
                    <a:pt x="2098" y="16424"/>
                  </a:lnTo>
                  <a:lnTo>
                    <a:pt x="2130" y="16198"/>
                  </a:lnTo>
                  <a:lnTo>
                    <a:pt x="2356" y="17005"/>
                  </a:lnTo>
                  <a:lnTo>
                    <a:pt x="2389" y="17037"/>
                  </a:lnTo>
                  <a:lnTo>
                    <a:pt x="2453" y="17070"/>
                  </a:lnTo>
                  <a:lnTo>
                    <a:pt x="2485" y="17037"/>
                  </a:lnTo>
                  <a:lnTo>
                    <a:pt x="2485" y="16973"/>
                  </a:lnTo>
                  <a:lnTo>
                    <a:pt x="2356" y="16489"/>
                  </a:lnTo>
                  <a:lnTo>
                    <a:pt x="2195" y="15973"/>
                  </a:lnTo>
                  <a:lnTo>
                    <a:pt x="2066" y="15715"/>
                  </a:lnTo>
                  <a:lnTo>
                    <a:pt x="1937" y="15489"/>
                  </a:lnTo>
                  <a:lnTo>
                    <a:pt x="1776" y="15295"/>
                  </a:lnTo>
                  <a:lnTo>
                    <a:pt x="1614" y="15134"/>
                  </a:lnTo>
                  <a:lnTo>
                    <a:pt x="1614" y="15101"/>
                  </a:lnTo>
                  <a:lnTo>
                    <a:pt x="1743" y="14972"/>
                  </a:lnTo>
                  <a:lnTo>
                    <a:pt x="1872" y="14843"/>
                  </a:lnTo>
                  <a:lnTo>
                    <a:pt x="2066" y="14714"/>
                  </a:lnTo>
                  <a:lnTo>
                    <a:pt x="2227" y="14682"/>
                  </a:lnTo>
                  <a:close/>
                  <a:moveTo>
                    <a:pt x="17618" y="18102"/>
                  </a:moveTo>
                  <a:lnTo>
                    <a:pt x="17392" y="18264"/>
                  </a:lnTo>
                  <a:lnTo>
                    <a:pt x="17231" y="18457"/>
                  </a:lnTo>
                  <a:lnTo>
                    <a:pt x="17102" y="18683"/>
                  </a:lnTo>
                  <a:lnTo>
                    <a:pt x="16973" y="18909"/>
                  </a:lnTo>
                  <a:lnTo>
                    <a:pt x="16973" y="18973"/>
                  </a:lnTo>
                  <a:lnTo>
                    <a:pt x="17037" y="19006"/>
                  </a:lnTo>
                  <a:lnTo>
                    <a:pt x="17102" y="19006"/>
                  </a:lnTo>
                  <a:lnTo>
                    <a:pt x="17167" y="18973"/>
                  </a:lnTo>
                  <a:lnTo>
                    <a:pt x="17167" y="18941"/>
                  </a:lnTo>
                  <a:lnTo>
                    <a:pt x="17296" y="18715"/>
                  </a:lnTo>
                  <a:lnTo>
                    <a:pt x="17457" y="18522"/>
                  </a:lnTo>
                  <a:lnTo>
                    <a:pt x="17715" y="18264"/>
                  </a:lnTo>
                  <a:lnTo>
                    <a:pt x="17747" y="18231"/>
                  </a:lnTo>
                  <a:lnTo>
                    <a:pt x="17747" y="18167"/>
                  </a:lnTo>
                  <a:lnTo>
                    <a:pt x="17683" y="18102"/>
                  </a:lnTo>
                  <a:close/>
                  <a:moveTo>
                    <a:pt x="2324" y="14488"/>
                  </a:moveTo>
                  <a:lnTo>
                    <a:pt x="2066" y="14521"/>
                  </a:lnTo>
                  <a:lnTo>
                    <a:pt x="1905" y="14617"/>
                  </a:lnTo>
                  <a:lnTo>
                    <a:pt x="1743" y="14714"/>
                  </a:lnTo>
                  <a:lnTo>
                    <a:pt x="1582" y="14876"/>
                  </a:lnTo>
                  <a:lnTo>
                    <a:pt x="1453" y="15005"/>
                  </a:lnTo>
                  <a:lnTo>
                    <a:pt x="1421" y="15005"/>
                  </a:lnTo>
                  <a:lnTo>
                    <a:pt x="1324" y="14972"/>
                  </a:lnTo>
                  <a:lnTo>
                    <a:pt x="1130" y="14972"/>
                  </a:lnTo>
                  <a:lnTo>
                    <a:pt x="937" y="15005"/>
                  </a:lnTo>
                  <a:lnTo>
                    <a:pt x="743" y="15069"/>
                  </a:lnTo>
                  <a:lnTo>
                    <a:pt x="614" y="15166"/>
                  </a:lnTo>
                  <a:lnTo>
                    <a:pt x="453" y="15263"/>
                  </a:lnTo>
                  <a:lnTo>
                    <a:pt x="324" y="15392"/>
                  </a:lnTo>
                  <a:lnTo>
                    <a:pt x="227" y="15553"/>
                  </a:lnTo>
                  <a:lnTo>
                    <a:pt x="130" y="15715"/>
                  </a:lnTo>
                  <a:lnTo>
                    <a:pt x="65" y="15876"/>
                  </a:lnTo>
                  <a:lnTo>
                    <a:pt x="1" y="16069"/>
                  </a:lnTo>
                  <a:lnTo>
                    <a:pt x="1" y="16263"/>
                  </a:lnTo>
                  <a:lnTo>
                    <a:pt x="1" y="16457"/>
                  </a:lnTo>
                  <a:lnTo>
                    <a:pt x="33" y="16650"/>
                  </a:lnTo>
                  <a:lnTo>
                    <a:pt x="130" y="16844"/>
                  </a:lnTo>
                  <a:lnTo>
                    <a:pt x="227" y="17037"/>
                  </a:lnTo>
                  <a:lnTo>
                    <a:pt x="324" y="17231"/>
                  </a:lnTo>
                  <a:lnTo>
                    <a:pt x="485" y="17425"/>
                  </a:lnTo>
                  <a:lnTo>
                    <a:pt x="808" y="17715"/>
                  </a:lnTo>
                  <a:lnTo>
                    <a:pt x="1195" y="18005"/>
                  </a:lnTo>
                  <a:lnTo>
                    <a:pt x="1421" y="18134"/>
                  </a:lnTo>
                  <a:lnTo>
                    <a:pt x="1614" y="18264"/>
                  </a:lnTo>
                  <a:lnTo>
                    <a:pt x="1776" y="18425"/>
                  </a:lnTo>
                  <a:lnTo>
                    <a:pt x="1937" y="18683"/>
                  </a:lnTo>
                  <a:lnTo>
                    <a:pt x="2034" y="18844"/>
                  </a:lnTo>
                  <a:lnTo>
                    <a:pt x="2163" y="18973"/>
                  </a:lnTo>
                  <a:lnTo>
                    <a:pt x="2227" y="19006"/>
                  </a:lnTo>
                  <a:lnTo>
                    <a:pt x="2324" y="19070"/>
                  </a:lnTo>
                  <a:lnTo>
                    <a:pt x="2421" y="19102"/>
                  </a:lnTo>
                  <a:lnTo>
                    <a:pt x="2679" y="19102"/>
                  </a:lnTo>
                  <a:lnTo>
                    <a:pt x="2776" y="19070"/>
                  </a:lnTo>
                  <a:lnTo>
                    <a:pt x="2873" y="19006"/>
                  </a:lnTo>
                  <a:lnTo>
                    <a:pt x="3066" y="18877"/>
                  </a:lnTo>
                  <a:lnTo>
                    <a:pt x="3228" y="18715"/>
                  </a:lnTo>
                  <a:lnTo>
                    <a:pt x="3389" y="18489"/>
                  </a:lnTo>
                  <a:lnTo>
                    <a:pt x="3518" y="18231"/>
                  </a:lnTo>
                  <a:lnTo>
                    <a:pt x="3615" y="17973"/>
                  </a:lnTo>
                  <a:lnTo>
                    <a:pt x="3808" y="17425"/>
                  </a:lnTo>
                  <a:lnTo>
                    <a:pt x="3905" y="16941"/>
                  </a:lnTo>
                  <a:lnTo>
                    <a:pt x="3937" y="16747"/>
                  </a:lnTo>
                  <a:lnTo>
                    <a:pt x="3937" y="16553"/>
                  </a:lnTo>
                  <a:lnTo>
                    <a:pt x="3905" y="16263"/>
                  </a:lnTo>
                  <a:lnTo>
                    <a:pt x="3841" y="16005"/>
                  </a:lnTo>
                  <a:lnTo>
                    <a:pt x="3712" y="15682"/>
                  </a:lnTo>
                  <a:lnTo>
                    <a:pt x="3582" y="15424"/>
                  </a:lnTo>
                  <a:lnTo>
                    <a:pt x="3389" y="15166"/>
                  </a:lnTo>
                  <a:lnTo>
                    <a:pt x="3195" y="14908"/>
                  </a:lnTo>
                  <a:lnTo>
                    <a:pt x="2969" y="14714"/>
                  </a:lnTo>
                  <a:lnTo>
                    <a:pt x="2744" y="14585"/>
                  </a:lnTo>
                  <a:lnTo>
                    <a:pt x="2582" y="14521"/>
                  </a:lnTo>
                  <a:lnTo>
                    <a:pt x="2421" y="14488"/>
                  </a:lnTo>
                  <a:close/>
                  <a:moveTo>
                    <a:pt x="17521" y="17489"/>
                  </a:moveTo>
                  <a:lnTo>
                    <a:pt x="17489" y="17521"/>
                  </a:lnTo>
                  <a:lnTo>
                    <a:pt x="17457" y="17554"/>
                  </a:lnTo>
                  <a:lnTo>
                    <a:pt x="17489" y="17618"/>
                  </a:lnTo>
                  <a:lnTo>
                    <a:pt x="17521" y="17618"/>
                  </a:lnTo>
                  <a:lnTo>
                    <a:pt x="17715" y="17650"/>
                  </a:lnTo>
                  <a:lnTo>
                    <a:pt x="18135" y="17780"/>
                  </a:lnTo>
                  <a:lnTo>
                    <a:pt x="18522" y="17941"/>
                  </a:lnTo>
                  <a:lnTo>
                    <a:pt x="18973" y="18199"/>
                  </a:lnTo>
                  <a:lnTo>
                    <a:pt x="19393" y="18522"/>
                  </a:lnTo>
                  <a:lnTo>
                    <a:pt x="19716" y="18844"/>
                  </a:lnTo>
                  <a:lnTo>
                    <a:pt x="20006" y="19199"/>
                  </a:lnTo>
                  <a:lnTo>
                    <a:pt x="20071" y="19296"/>
                  </a:lnTo>
                  <a:lnTo>
                    <a:pt x="20135" y="19361"/>
                  </a:lnTo>
                  <a:lnTo>
                    <a:pt x="20232" y="19361"/>
                  </a:lnTo>
                  <a:lnTo>
                    <a:pt x="20296" y="19296"/>
                  </a:lnTo>
                  <a:lnTo>
                    <a:pt x="20296" y="19264"/>
                  </a:lnTo>
                  <a:lnTo>
                    <a:pt x="20264" y="19199"/>
                  </a:lnTo>
                  <a:lnTo>
                    <a:pt x="20103" y="18941"/>
                  </a:lnTo>
                  <a:lnTo>
                    <a:pt x="19877" y="18683"/>
                  </a:lnTo>
                  <a:lnTo>
                    <a:pt x="19619" y="18425"/>
                  </a:lnTo>
                  <a:lnTo>
                    <a:pt x="19361" y="18231"/>
                  </a:lnTo>
                  <a:lnTo>
                    <a:pt x="19070" y="18038"/>
                  </a:lnTo>
                  <a:lnTo>
                    <a:pt x="18748" y="17844"/>
                  </a:lnTo>
                  <a:lnTo>
                    <a:pt x="18457" y="17715"/>
                  </a:lnTo>
                  <a:lnTo>
                    <a:pt x="18102" y="17586"/>
                  </a:lnTo>
                  <a:lnTo>
                    <a:pt x="17812" y="17521"/>
                  </a:lnTo>
                  <a:lnTo>
                    <a:pt x="17521" y="17489"/>
                  </a:lnTo>
                  <a:close/>
                  <a:moveTo>
                    <a:pt x="18651" y="18425"/>
                  </a:moveTo>
                  <a:lnTo>
                    <a:pt x="18425" y="18683"/>
                  </a:lnTo>
                  <a:lnTo>
                    <a:pt x="18296" y="19006"/>
                  </a:lnTo>
                  <a:lnTo>
                    <a:pt x="18199" y="19296"/>
                  </a:lnTo>
                  <a:lnTo>
                    <a:pt x="18167" y="19651"/>
                  </a:lnTo>
                  <a:lnTo>
                    <a:pt x="18199" y="19716"/>
                  </a:lnTo>
                  <a:lnTo>
                    <a:pt x="18264" y="19748"/>
                  </a:lnTo>
                  <a:lnTo>
                    <a:pt x="18328" y="19748"/>
                  </a:lnTo>
                  <a:lnTo>
                    <a:pt x="18393" y="19651"/>
                  </a:lnTo>
                  <a:lnTo>
                    <a:pt x="18425" y="19264"/>
                  </a:lnTo>
                  <a:lnTo>
                    <a:pt x="18489" y="19070"/>
                  </a:lnTo>
                  <a:lnTo>
                    <a:pt x="18554" y="18877"/>
                  </a:lnTo>
                  <a:lnTo>
                    <a:pt x="18715" y="18618"/>
                  </a:lnTo>
                  <a:lnTo>
                    <a:pt x="18780" y="18586"/>
                  </a:lnTo>
                  <a:lnTo>
                    <a:pt x="18812" y="18522"/>
                  </a:lnTo>
                  <a:lnTo>
                    <a:pt x="18780" y="18457"/>
                  </a:lnTo>
                  <a:lnTo>
                    <a:pt x="18715" y="18425"/>
                  </a:lnTo>
                  <a:close/>
                  <a:moveTo>
                    <a:pt x="22071" y="13908"/>
                  </a:moveTo>
                  <a:lnTo>
                    <a:pt x="21877" y="13940"/>
                  </a:lnTo>
                  <a:lnTo>
                    <a:pt x="21684" y="13972"/>
                  </a:lnTo>
                  <a:lnTo>
                    <a:pt x="21523" y="14069"/>
                  </a:lnTo>
                  <a:lnTo>
                    <a:pt x="21329" y="14166"/>
                  </a:lnTo>
                  <a:lnTo>
                    <a:pt x="21168" y="14327"/>
                  </a:lnTo>
                  <a:lnTo>
                    <a:pt x="21006" y="14488"/>
                  </a:lnTo>
                  <a:lnTo>
                    <a:pt x="20877" y="14682"/>
                  </a:lnTo>
                  <a:lnTo>
                    <a:pt x="20780" y="14876"/>
                  </a:lnTo>
                  <a:lnTo>
                    <a:pt x="20780" y="14940"/>
                  </a:lnTo>
                  <a:lnTo>
                    <a:pt x="20877" y="14940"/>
                  </a:lnTo>
                  <a:lnTo>
                    <a:pt x="20877" y="14908"/>
                  </a:lnTo>
                  <a:lnTo>
                    <a:pt x="20909" y="14972"/>
                  </a:lnTo>
                  <a:lnTo>
                    <a:pt x="20909" y="14972"/>
                  </a:lnTo>
                  <a:lnTo>
                    <a:pt x="21587" y="15392"/>
                  </a:lnTo>
                  <a:lnTo>
                    <a:pt x="21942" y="15585"/>
                  </a:lnTo>
                  <a:lnTo>
                    <a:pt x="22265" y="15811"/>
                  </a:lnTo>
                  <a:lnTo>
                    <a:pt x="22361" y="15940"/>
                  </a:lnTo>
                  <a:lnTo>
                    <a:pt x="22426" y="15973"/>
                  </a:lnTo>
                  <a:lnTo>
                    <a:pt x="22490" y="15940"/>
                  </a:lnTo>
                  <a:lnTo>
                    <a:pt x="22523" y="15876"/>
                  </a:lnTo>
                  <a:lnTo>
                    <a:pt x="22523" y="15811"/>
                  </a:lnTo>
                  <a:lnTo>
                    <a:pt x="22394" y="15682"/>
                  </a:lnTo>
                  <a:lnTo>
                    <a:pt x="22265" y="15585"/>
                  </a:lnTo>
                  <a:lnTo>
                    <a:pt x="22007" y="15392"/>
                  </a:lnTo>
                  <a:lnTo>
                    <a:pt x="21684" y="15231"/>
                  </a:lnTo>
                  <a:lnTo>
                    <a:pt x="21393" y="15069"/>
                  </a:lnTo>
                  <a:lnTo>
                    <a:pt x="21006" y="14843"/>
                  </a:lnTo>
                  <a:lnTo>
                    <a:pt x="20974" y="14843"/>
                  </a:lnTo>
                  <a:lnTo>
                    <a:pt x="20909" y="14876"/>
                  </a:lnTo>
                  <a:lnTo>
                    <a:pt x="20942" y="14811"/>
                  </a:lnTo>
                  <a:lnTo>
                    <a:pt x="21039" y="14617"/>
                  </a:lnTo>
                  <a:lnTo>
                    <a:pt x="21168" y="14456"/>
                  </a:lnTo>
                  <a:lnTo>
                    <a:pt x="21297" y="14327"/>
                  </a:lnTo>
                  <a:lnTo>
                    <a:pt x="21426" y="14230"/>
                  </a:lnTo>
                  <a:lnTo>
                    <a:pt x="21716" y="14101"/>
                  </a:lnTo>
                  <a:lnTo>
                    <a:pt x="21877" y="14037"/>
                  </a:lnTo>
                  <a:lnTo>
                    <a:pt x="22071" y="14004"/>
                  </a:lnTo>
                  <a:lnTo>
                    <a:pt x="22265" y="14004"/>
                  </a:lnTo>
                  <a:lnTo>
                    <a:pt x="22490" y="14037"/>
                  </a:lnTo>
                  <a:lnTo>
                    <a:pt x="22749" y="14133"/>
                  </a:lnTo>
                  <a:lnTo>
                    <a:pt x="22974" y="14230"/>
                  </a:lnTo>
                  <a:lnTo>
                    <a:pt x="23233" y="14359"/>
                  </a:lnTo>
                  <a:lnTo>
                    <a:pt x="23458" y="14553"/>
                  </a:lnTo>
                  <a:lnTo>
                    <a:pt x="23491" y="14553"/>
                  </a:lnTo>
                  <a:lnTo>
                    <a:pt x="23684" y="14747"/>
                  </a:lnTo>
                  <a:lnTo>
                    <a:pt x="23846" y="14972"/>
                  </a:lnTo>
                  <a:lnTo>
                    <a:pt x="23975" y="15166"/>
                  </a:lnTo>
                  <a:lnTo>
                    <a:pt x="24072" y="15392"/>
                  </a:lnTo>
                  <a:lnTo>
                    <a:pt x="24104" y="15618"/>
                  </a:lnTo>
                  <a:lnTo>
                    <a:pt x="24136" y="15811"/>
                  </a:lnTo>
                  <a:lnTo>
                    <a:pt x="24136" y="16037"/>
                  </a:lnTo>
                  <a:lnTo>
                    <a:pt x="24104" y="16005"/>
                  </a:lnTo>
                  <a:lnTo>
                    <a:pt x="23910" y="15940"/>
                  </a:lnTo>
                  <a:lnTo>
                    <a:pt x="23491" y="15779"/>
                  </a:lnTo>
                  <a:lnTo>
                    <a:pt x="23297" y="15747"/>
                  </a:lnTo>
                  <a:lnTo>
                    <a:pt x="23233" y="15747"/>
                  </a:lnTo>
                  <a:lnTo>
                    <a:pt x="23136" y="15779"/>
                  </a:lnTo>
                  <a:lnTo>
                    <a:pt x="23104" y="15811"/>
                  </a:lnTo>
                  <a:lnTo>
                    <a:pt x="23071" y="15876"/>
                  </a:lnTo>
                  <a:lnTo>
                    <a:pt x="23071" y="15940"/>
                  </a:lnTo>
                  <a:lnTo>
                    <a:pt x="23136" y="16005"/>
                  </a:lnTo>
                  <a:lnTo>
                    <a:pt x="23233" y="16069"/>
                  </a:lnTo>
                  <a:lnTo>
                    <a:pt x="23362" y="16166"/>
                  </a:lnTo>
                  <a:lnTo>
                    <a:pt x="23684" y="16360"/>
                  </a:lnTo>
                  <a:lnTo>
                    <a:pt x="24039" y="16521"/>
                  </a:lnTo>
                  <a:lnTo>
                    <a:pt x="24265" y="16682"/>
                  </a:lnTo>
                  <a:lnTo>
                    <a:pt x="24297" y="16715"/>
                  </a:lnTo>
                  <a:lnTo>
                    <a:pt x="24362" y="16844"/>
                  </a:lnTo>
                  <a:lnTo>
                    <a:pt x="24362" y="16876"/>
                  </a:lnTo>
                  <a:lnTo>
                    <a:pt x="24426" y="17102"/>
                  </a:lnTo>
                  <a:lnTo>
                    <a:pt x="24459" y="17360"/>
                  </a:lnTo>
                  <a:lnTo>
                    <a:pt x="24459" y="17618"/>
                  </a:lnTo>
                  <a:lnTo>
                    <a:pt x="24426" y="17715"/>
                  </a:lnTo>
                  <a:lnTo>
                    <a:pt x="24394" y="17747"/>
                  </a:lnTo>
                  <a:lnTo>
                    <a:pt x="24297" y="17747"/>
                  </a:lnTo>
                  <a:lnTo>
                    <a:pt x="24201" y="17715"/>
                  </a:lnTo>
                  <a:lnTo>
                    <a:pt x="24072" y="17618"/>
                  </a:lnTo>
                  <a:lnTo>
                    <a:pt x="23846" y="17392"/>
                  </a:lnTo>
                  <a:lnTo>
                    <a:pt x="23620" y="17166"/>
                  </a:lnTo>
                  <a:lnTo>
                    <a:pt x="23491" y="17070"/>
                  </a:lnTo>
                  <a:lnTo>
                    <a:pt x="23362" y="17005"/>
                  </a:lnTo>
                  <a:lnTo>
                    <a:pt x="23200" y="16973"/>
                  </a:lnTo>
                  <a:lnTo>
                    <a:pt x="23039" y="16973"/>
                  </a:lnTo>
                  <a:lnTo>
                    <a:pt x="22974" y="17005"/>
                  </a:lnTo>
                  <a:lnTo>
                    <a:pt x="22942" y="17070"/>
                  </a:lnTo>
                  <a:lnTo>
                    <a:pt x="22974" y="17102"/>
                  </a:lnTo>
                  <a:lnTo>
                    <a:pt x="23104" y="17457"/>
                  </a:lnTo>
                  <a:lnTo>
                    <a:pt x="23265" y="17780"/>
                  </a:lnTo>
                  <a:lnTo>
                    <a:pt x="23426" y="18070"/>
                  </a:lnTo>
                  <a:lnTo>
                    <a:pt x="23523" y="18328"/>
                  </a:lnTo>
                  <a:lnTo>
                    <a:pt x="23588" y="18554"/>
                  </a:lnTo>
                  <a:lnTo>
                    <a:pt x="23620" y="18748"/>
                  </a:lnTo>
                  <a:lnTo>
                    <a:pt x="23620" y="18973"/>
                  </a:lnTo>
                  <a:lnTo>
                    <a:pt x="23588" y="19167"/>
                  </a:lnTo>
                  <a:lnTo>
                    <a:pt x="23523" y="19457"/>
                  </a:lnTo>
                  <a:lnTo>
                    <a:pt x="23329" y="19328"/>
                  </a:lnTo>
                  <a:lnTo>
                    <a:pt x="23136" y="19199"/>
                  </a:lnTo>
                  <a:lnTo>
                    <a:pt x="23136" y="19167"/>
                  </a:lnTo>
                  <a:lnTo>
                    <a:pt x="22813" y="18877"/>
                  </a:lnTo>
                  <a:lnTo>
                    <a:pt x="22523" y="18586"/>
                  </a:lnTo>
                  <a:lnTo>
                    <a:pt x="22523" y="18554"/>
                  </a:lnTo>
                  <a:lnTo>
                    <a:pt x="22523" y="18522"/>
                  </a:lnTo>
                  <a:lnTo>
                    <a:pt x="22458" y="18264"/>
                  </a:lnTo>
                  <a:lnTo>
                    <a:pt x="22361" y="18005"/>
                  </a:lnTo>
                  <a:lnTo>
                    <a:pt x="22232" y="17747"/>
                  </a:lnTo>
                  <a:lnTo>
                    <a:pt x="22103" y="17489"/>
                  </a:lnTo>
                  <a:lnTo>
                    <a:pt x="21942" y="17263"/>
                  </a:lnTo>
                  <a:lnTo>
                    <a:pt x="21748" y="17037"/>
                  </a:lnTo>
                  <a:lnTo>
                    <a:pt x="21555" y="16844"/>
                  </a:lnTo>
                  <a:lnTo>
                    <a:pt x="21329" y="16650"/>
                  </a:lnTo>
                  <a:lnTo>
                    <a:pt x="21232" y="16586"/>
                  </a:lnTo>
                  <a:lnTo>
                    <a:pt x="21200" y="16521"/>
                  </a:lnTo>
                  <a:lnTo>
                    <a:pt x="21200" y="16489"/>
                  </a:lnTo>
                  <a:lnTo>
                    <a:pt x="21103" y="16360"/>
                  </a:lnTo>
                  <a:lnTo>
                    <a:pt x="21039" y="16198"/>
                  </a:lnTo>
                  <a:lnTo>
                    <a:pt x="20974" y="15940"/>
                  </a:lnTo>
                  <a:lnTo>
                    <a:pt x="20942" y="15682"/>
                  </a:lnTo>
                  <a:lnTo>
                    <a:pt x="20942" y="15424"/>
                  </a:lnTo>
                  <a:lnTo>
                    <a:pt x="20974" y="15198"/>
                  </a:lnTo>
                  <a:lnTo>
                    <a:pt x="21006" y="15101"/>
                  </a:lnTo>
                  <a:lnTo>
                    <a:pt x="21006" y="15037"/>
                  </a:lnTo>
                  <a:lnTo>
                    <a:pt x="20942" y="15005"/>
                  </a:lnTo>
                  <a:lnTo>
                    <a:pt x="20909" y="14972"/>
                  </a:lnTo>
                  <a:lnTo>
                    <a:pt x="20877" y="15005"/>
                  </a:lnTo>
                  <a:lnTo>
                    <a:pt x="20845" y="15037"/>
                  </a:lnTo>
                  <a:lnTo>
                    <a:pt x="20780" y="15231"/>
                  </a:lnTo>
                  <a:lnTo>
                    <a:pt x="20716" y="15424"/>
                  </a:lnTo>
                  <a:lnTo>
                    <a:pt x="20716" y="15650"/>
                  </a:lnTo>
                  <a:lnTo>
                    <a:pt x="20748" y="15876"/>
                  </a:lnTo>
                  <a:lnTo>
                    <a:pt x="20813" y="16069"/>
                  </a:lnTo>
                  <a:lnTo>
                    <a:pt x="20877" y="16295"/>
                  </a:lnTo>
                  <a:lnTo>
                    <a:pt x="20909" y="16392"/>
                  </a:lnTo>
                  <a:lnTo>
                    <a:pt x="20651" y="16231"/>
                  </a:lnTo>
                  <a:lnTo>
                    <a:pt x="20361" y="16134"/>
                  </a:lnTo>
                  <a:lnTo>
                    <a:pt x="20103" y="16037"/>
                  </a:lnTo>
                  <a:lnTo>
                    <a:pt x="19845" y="15973"/>
                  </a:lnTo>
                  <a:lnTo>
                    <a:pt x="19587" y="15940"/>
                  </a:lnTo>
                  <a:lnTo>
                    <a:pt x="19296" y="15940"/>
                  </a:lnTo>
                  <a:lnTo>
                    <a:pt x="19038" y="15973"/>
                  </a:lnTo>
                  <a:lnTo>
                    <a:pt x="18748" y="16005"/>
                  </a:lnTo>
                  <a:lnTo>
                    <a:pt x="18489" y="16069"/>
                  </a:lnTo>
                  <a:lnTo>
                    <a:pt x="18264" y="16166"/>
                  </a:lnTo>
                  <a:lnTo>
                    <a:pt x="18005" y="16328"/>
                  </a:lnTo>
                  <a:lnTo>
                    <a:pt x="17780" y="16489"/>
                  </a:lnTo>
                  <a:lnTo>
                    <a:pt x="17586" y="16682"/>
                  </a:lnTo>
                  <a:lnTo>
                    <a:pt x="17392" y="16908"/>
                  </a:lnTo>
                  <a:lnTo>
                    <a:pt x="17263" y="17102"/>
                  </a:lnTo>
                  <a:lnTo>
                    <a:pt x="17231" y="17166"/>
                  </a:lnTo>
                  <a:lnTo>
                    <a:pt x="17263" y="17231"/>
                  </a:lnTo>
                  <a:lnTo>
                    <a:pt x="17328" y="17231"/>
                  </a:lnTo>
                  <a:lnTo>
                    <a:pt x="17392" y="17199"/>
                  </a:lnTo>
                  <a:lnTo>
                    <a:pt x="17651" y="16876"/>
                  </a:lnTo>
                  <a:lnTo>
                    <a:pt x="17844" y="16650"/>
                  </a:lnTo>
                  <a:lnTo>
                    <a:pt x="18070" y="16489"/>
                  </a:lnTo>
                  <a:lnTo>
                    <a:pt x="18296" y="16360"/>
                  </a:lnTo>
                  <a:lnTo>
                    <a:pt x="18554" y="16231"/>
                  </a:lnTo>
                  <a:lnTo>
                    <a:pt x="18844" y="16166"/>
                  </a:lnTo>
                  <a:lnTo>
                    <a:pt x="19135" y="16134"/>
                  </a:lnTo>
                  <a:lnTo>
                    <a:pt x="19490" y="16134"/>
                  </a:lnTo>
                  <a:lnTo>
                    <a:pt x="19845" y="16166"/>
                  </a:lnTo>
                  <a:lnTo>
                    <a:pt x="20232" y="16295"/>
                  </a:lnTo>
                  <a:lnTo>
                    <a:pt x="20619" y="16457"/>
                  </a:lnTo>
                  <a:lnTo>
                    <a:pt x="21006" y="16682"/>
                  </a:lnTo>
                  <a:lnTo>
                    <a:pt x="21361" y="16941"/>
                  </a:lnTo>
                  <a:lnTo>
                    <a:pt x="21619" y="17231"/>
                  </a:lnTo>
                  <a:lnTo>
                    <a:pt x="21877" y="17521"/>
                  </a:lnTo>
                  <a:lnTo>
                    <a:pt x="21877" y="17554"/>
                  </a:lnTo>
                  <a:lnTo>
                    <a:pt x="22071" y="17844"/>
                  </a:lnTo>
                  <a:lnTo>
                    <a:pt x="22200" y="18199"/>
                  </a:lnTo>
                  <a:lnTo>
                    <a:pt x="22297" y="18489"/>
                  </a:lnTo>
                  <a:lnTo>
                    <a:pt x="22329" y="18780"/>
                  </a:lnTo>
                  <a:lnTo>
                    <a:pt x="22329" y="19070"/>
                  </a:lnTo>
                  <a:lnTo>
                    <a:pt x="22297" y="19361"/>
                  </a:lnTo>
                  <a:lnTo>
                    <a:pt x="22136" y="19877"/>
                  </a:lnTo>
                  <a:lnTo>
                    <a:pt x="21942" y="20425"/>
                  </a:lnTo>
                  <a:lnTo>
                    <a:pt x="21748" y="20877"/>
                  </a:lnTo>
                  <a:lnTo>
                    <a:pt x="21619" y="21361"/>
                  </a:lnTo>
                  <a:lnTo>
                    <a:pt x="21361" y="21232"/>
                  </a:lnTo>
                  <a:lnTo>
                    <a:pt x="21071" y="21135"/>
                  </a:lnTo>
                  <a:lnTo>
                    <a:pt x="20716" y="21071"/>
                  </a:lnTo>
                  <a:lnTo>
                    <a:pt x="20361" y="21038"/>
                  </a:lnTo>
                  <a:lnTo>
                    <a:pt x="19587" y="21006"/>
                  </a:lnTo>
                  <a:lnTo>
                    <a:pt x="19199" y="21006"/>
                  </a:lnTo>
                  <a:lnTo>
                    <a:pt x="18844" y="20974"/>
                  </a:lnTo>
                  <a:lnTo>
                    <a:pt x="18522" y="20909"/>
                  </a:lnTo>
                  <a:lnTo>
                    <a:pt x="18231" y="20845"/>
                  </a:lnTo>
                  <a:lnTo>
                    <a:pt x="17909" y="20716"/>
                  </a:lnTo>
                  <a:lnTo>
                    <a:pt x="17618" y="20522"/>
                  </a:lnTo>
                  <a:lnTo>
                    <a:pt x="17296" y="20296"/>
                  </a:lnTo>
                  <a:lnTo>
                    <a:pt x="17037" y="20006"/>
                  </a:lnTo>
                  <a:lnTo>
                    <a:pt x="16812" y="19716"/>
                  </a:lnTo>
                  <a:lnTo>
                    <a:pt x="16683" y="19490"/>
                  </a:lnTo>
                  <a:lnTo>
                    <a:pt x="16554" y="19232"/>
                  </a:lnTo>
                  <a:lnTo>
                    <a:pt x="16489" y="19038"/>
                  </a:lnTo>
                  <a:lnTo>
                    <a:pt x="16457" y="18812"/>
                  </a:lnTo>
                  <a:lnTo>
                    <a:pt x="16457" y="18618"/>
                  </a:lnTo>
                  <a:lnTo>
                    <a:pt x="16489" y="18425"/>
                  </a:lnTo>
                  <a:lnTo>
                    <a:pt x="16554" y="18199"/>
                  </a:lnTo>
                  <a:lnTo>
                    <a:pt x="16650" y="18005"/>
                  </a:lnTo>
                  <a:lnTo>
                    <a:pt x="16779" y="17780"/>
                  </a:lnTo>
                  <a:lnTo>
                    <a:pt x="16908" y="17586"/>
                  </a:lnTo>
                  <a:lnTo>
                    <a:pt x="17037" y="17457"/>
                  </a:lnTo>
                  <a:lnTo>
                    <a:pt x="17199" y="17328"/>
                  </a:lnTo>
                  <a:lnTo>
                    <a:pt x="17231" y="17296"/>
                  </a:lnTo>
                  <a:lnTo>
                    <a:pt x="17199" y="17231"/>
                  </a:lnTo>
                  <a:lnTo>
                    <a:pt x="17167" y="17199"/>
                  </a:lnTo>
                  <a:lnTo>
                    <a:pt x="17102" y="17199"/>
                  </a:lnTo>
                  <a:lnTo>
                    <a:pt x="16941" y="17296"/>
                  </a:lnTo>
                  <a:lnTo>
                    <a:pt x="16779" y="17457"/>
                  </a:lnTo>
                  <a:lnTo>
                    <a:pt x="16586" y="17683"/>
                  </a:lnTo>
                  <a:lnTo>
                    <a:pt x="16424" y="17489"/>
                  </a:lnTo>
                  <a:lnTo>
                    <a:pt x="16295" y="17328"/>
                  </a:lnTo>
                  <a:lnTo>
                    <a:pt x="15908" y="17005"/>
                  </a:lnTo>
                  <a:lnTo>
                    <a:pt x="15940" y="17005"/>
                  </a:lnTo>
                  <a:lnTo>
                    <a:pt x="15973" y="16973"/>
                  </a:lnTo>
                  <a:lnTo>
                    <a:pt x="16295" y="16715"/>
                  </a:lnTo>
                  <a:lnTo>
                    <a:pt x="16618" y="16489"/>
                  </a:lnTo>
                  <a:lnTo>
                    <a:pt x="16650" y="16424"/>
                  </a:lnTo>
                  <a:lnTo>
                    <a:pt x="16618" y="16360"/>
                  </a:lnTo>
                  <a:lnTo>
                    <a:pt x="16554" y="16328"/>
                  </a:lnTo>
                  <a:lnTo>
                    <a:pt x="16489" y="16360"/>
                  </a:lnTo>
                  <a:lnTo>
                    <a:pt x="16166" y="16618"/>
                  </a:lnTo>
                  <a:lnTo>
                    <a:pt x="15876" y="16876"/>
                  </a:lnTo>
                  <a:lnTo>
                    <a:pt x="15876" y="16941"/>
                  </a:lnTo>
                  <a:lnTo>
                    <a:pt x="15876" y="16973"/>
                  </a:lnTo>
                  <a:lnTo>
                    <a:pt x="15682" y="16844"/>
                  </a:lnTo>
                  <a:lnTo>
                    <a:pt x="15456" y="16715"/>
                  </a:lnTo>
                  <a:lnTo>
                    <a:pt x="15231" y="16618"/>
                  </a:lnTo>
                  <a:lnTo>
                    <a:pt x="14972" y="16521"/>
                  </a:lnTo>
                  <a:lnTo>
                    <a:pt x="14940" y="16521"/>
                  </a:lnTo>
                  <a:lnTo>
                    <a:pt x="14876" y="16553"/>
                  </a:lnTo>
                  <a:lnTo>
                    <a:pt x="14843" y="16586"/>
                  </a:lnTo>
                  <a:lnTo>
                    <a:pt x="14843" y="16682"/>
                  </a:lnTo>
                  <a:lnTo>
                    <a:pt x="14876" y="16715"/>
                  </a:lnTo>
                  <a:lnTo>
                    <a:pt x="14908" y="16747"/>
                  </a:lnTo>
                  <a:lnTo>
                    <a:pt x="15102" y="16812"/>
                  </a:lnTo>
                  <a:lnTo>
                    <a:pt x="15295" y="16908"/>
                  </a:lnTo>
                  <a:lnTo>
                    <a:pt x="15618" y="17070"/>
                  </a:lnTo>
                  <a:lnTo>
                    <a:pt x="15908" y="17296"/>
                  </a:lnTo>
                  <a:lnTo>
                    <a:pt x="16166" y="17554"/>
                  </a:lnTo>
                  <a:lnTo>
                    <a:pt x="16424" y="17844"/>
                  </a:lnTo>
                  <a:lnTo>
                    <a:pt x="16489" y="17844"/>
                  </a:lnTo>
                  <a:lnTo>
                    <a:pt x="16328" y="18199"/>
                  </a:lnTo>
                  <a:lnTo>
                    <a:pt x="16295" y="18360"/>
                  </a:lnTo>
                  <a:lnTo>
                    <a:pt x="16263" y="18554"/>
                  </a:lnTo>
                  <a:lnTo>
                    <a:pt x="16263" y="18748"/>
                  </a:lnTo>
                  <a:lnTo>
                    <a:pt x="16263" y="18909"/>
                  </a:lnTo>
                  <a:lnTo>
                    <a:pt x="16360" y="19264"/>
                  </a:lnTo>
                  <a:lnTo>
                    <a:pt x="16489" y="19619"/>
                  </a:lnTo>
                  <a:lnTo>
                    <a:pt x="16715" y="19941"/>
                  </a:lnTo>
                  <a:lnTo>
                    <a:pt x="16779" y="20038"/>
                  </a:lnTo>
                  <a:lnTo>
                    <a:pt x="16199" y="20070"/>
                  </a:lnTo>
                  <a:lnTo>
                    <a:pt x="15876" y="20038"/>
                  </a:lnTo>
                  <a:lnTo>
                    <a:pt x="15521" y="20006"/>
                  </a:lnTo>
                  <a:lnTo>
                    <a:pt x="15327" y="19941"/>
                  </a:lnTo>
                  <a:lnTo>
                    <a:pt x="15102" y="19845"/>
                  </a:lnTo>
                  <a:lnTo>
                    <a:pt x="14908" y="19748"/>
                  </a:lnTo>
                  <a:lnTo>
                    <a:pt x="14811" y="19619"/>
                  </a:lnTo>
                  <a:lnTo>
                    <a:pt x="14747" y="19490"/>
                  </a:lnTo>
                  <a:lnTo>
                    <a:pt x="14714" y="19361"/>
                  </a:lnTo>
                  <a:lnTo>
                    <a:pt x="14747" y="19135"/>
                  </a:lnTo>
                  <a:lnTo>
                    <a:pt x="14779" y="19006"/>
                  </a:lnTo>
                  <a:lnTo>
                    <a:pt x="14811" y="18877"/>
                  </a:lnTo>
                  <a:lnTo>
                    <a:pt x="14940" y="18683"/>
                  </a:lnTo>
                  <a:lnTo>
                    <a:pt x="15069" y="18489"/>
                  </a:lnTo>
                  <a:lnTo>
                    <a:pt x="15134" y="18360"/>
                  </a:lnTo>
                  <a:lnTo>
                    <a:pt x="15166" y="18264"/>
                  </a:lnTo>
                  <a:lnTo>
                    <a:pt x="15198" y="18199"/>
                  </a:lnTo>
                  <a:lnTo>
                    <a:pt x="15198" y="18134"/>
                  </a:lnTo>
                  <a:lnTo>
                    <a:pt x="15134" y="18005"/>
                  </a:lnTo>
                  <a:lnTo>
                    <a:pt x="15069" y="17941"/>
                  </a:lnTo>
                  <a:lnTo>
                    <a:pt x="14908" y="17909"/>
                  </a:lnTo>
                  <a:lnTo>
                    <a:pt x="14714" y="17909"/>
                  </a:lnTo>
                  <a:lnTo>
                    <a:pt x="14650" y="17941"/>
                  </a:lnTo>
                  <a:lnTo>
                    <a:pt x="14553" y="18005"/>
                  </a:lnTo>
                  <a:lnTo>
                    <a:pt x="14424" y="18167"/>
                  </a:lnTo>
                  <a:lnTo>
                    <a:pt x="14327" y="18360"/>
                  </a:lnTo>
                  <a:lnTo>
                    <a:pt x="14263" y="18554"/>
                  </a:lnTo>
                  <a:lnTo>
                    <a:pt x="14101" y="18941"/>
                  </a:lnTo>
                  <a:lnTo>
                    <a:pt x="14004" y="19070"/>
                  </a:lnTo>
                  <a:lnTo>
                    <a:pt x="13972" y="19102"/>
                  </a:lnTo>
                  <a:lnTo>
                    <a:pt x="13940" y="19135"/>
                  </a:lnTo>
                  <a:lnTo>
                    <a:pt x="13811" y="19135"/>
                  </a:lnTo>
                  <a:lnTo>
                    <a:pt x="13714" y="19102"/>
                  </a:lnTo>
                  <a:lnTo>
                    <a:pt x="13617" y="19038"/>
                  </a:lnTo>
                  <a:lnTo>
                    <a:pt x="13456" y="18844"/>
                  </a:lnTo>
                  <a:lnTo>
                    <a:pt x="13359" y="18683"/>
                  </a:lnTo>
                  <a:lnTo>
                    <a:pt x="13295" y="18489"/>
                  </a:lnTo>
                  <a:lnTo>
                    <a:pt x="13198" y="18199"/>
                  </a:lnTo>
                  <a:lnTo>
                    <a:pt x="13166" y="17876"/>
                  </a:lnTo>
                  <a:lnTo>
                    <a:pt x="13166" y="17715"/>
                  </a:lnTo>
                  <a:lnTo>
                    <a:pt x="13166" y="17554"/>
                  </a:lnTo>
                  <a:lnTo>
                    <a:pt x="13230" y="17392"/>
                  </a:lnTo>
                  <a:lnTo>
                    <a:pt x="13295" y="17199"/>
                  </a:lnTo>
                  <a:lnTo>
                    <a:pt x="13391" y="17070"/>
                  </a:lnTo>
                  <a:lnTo>
                    <a:pt x="13488" y="16941"/>
                  </a:lnTo>
                  <a:lnTo>
                    <a:pt x="13714" y="16747"/>
                  </a:lnTo>
                  <a:lnTo>
                    <a:pt x="13875" y="16650"/>
                  </a:lnTo>
                  <a:lnTo>
                    <a:pt x="14069" y="16553"/>
                  </a:lnTo>
                  <a:lnTo>
                    <a:pt x="14456" y="16457"/>
                  </a:lnTo>
                  <a:lnTo>
                    <a:pt x="14488" y="16424"/>
                  </a:lnTo>
                  <a:lnTo>
                    <a:pt x="14521" y="16392"/>
                  </a:lnTo>
                  <a:lnTo>
                    <a:pt x="14488" y="16328"/>
                  </a:lnTo>
                  <a:lnTo>
                    <a:pt x="14424" y="16328"/>
                  </a:lnTo>
                  <a:lnTo>
                    <a:pt x="14101" y="16392"/>
                  </a:lnTo>
                  <a:lnTo>
                    <a:pt x="13811" y="16521"/>
                  </a:lnTo>
                  <a:lnTo>
                    <a:pt x="13553" y="16682"/>
                  </a:lnTo>
                  <a:lnTo>
                    <a:pt x="13359" y="16876"/>
                  </a:lnTo>
                  <a:lnTo>
                    <a:pt x="13262" y="17005"/>
                  </a:lnTo>
                  <a:lnTo>
                    <a:pt x="13166" y="17134"/>
                  </a:lnTo>
                  <a:lnTo>
                    <a:pt x="13069" y="17425"/>
                  </a:lnTo>
                  <a:lnTo>
                    <a:pt x="13004" y="17650"/>
                  </a:lnTo>
                  <a:lnTo>
                    <a:pt x="13004" y="17876"/>
                  </a:lnTo>
                  <a:lnTo>
                    <a:pt x="13036" y="18134"/>
                  </a:lnTo>
                  <a:lnTo>
                    <a:pt x="13101" y="18360"/>
                  </a:lnTo>
                  <a:lnTo>
                    <a:pt x="13166" y="18618"/>
                  </a:lnTo>
                  <a:lnTo>
                    <a:pt x="13295" y="18877"/>
                  </a:lnTo>
                  <a:lnTo>
                    <a:pt x="13424" y="19070"/>
                  </a:lnTo>
                  <a:lnTo>
                    <a:pt x="13520" y="19135"/>
                  </a:lnTo>
                  <a:lnTo>
                    <a:pt x="13617" y="19232"/>
                  </a:lnTo>
                  <a:lnTo>
                    <a:pt x="13714" y="19264"/>
                  </a:lnTo>
                  <a:lnTo>
                    <a:pt x="13843" y="19296"/>
                  </a:lnTo>
                  <a:lnTo>
                    <a:pt x="13940" y="19296"/>
                  </a:lnTo>
                  <a:lnTo>
                    <a:pt x="14037" y="19264"/>
                  </a:lnTo>
                  <a:lnTo>
                    <a:pt x="14134" y="19199"/>
                  </a:lnTo>
                  <a:lnTo>
                    <a:pt x="14198" y="19135"/>
                  </a:lnTo>
                  <a:lnTo>
                    <a:pt x="14327" y="18877"/>
                  </a:lnTo>
                  <a:lnTo>
                    <a:pt x="14424" y="18618"/>
                  </a:lnTo>
                  <a:lnTo>
                    <a:pt x="14521" y="18328"/>
                  </a:lnTo>
                  <a:lnTo>
                    <a:pt x="14650" y="18167"/>
                  </a:lnTo>
                  <a:lnTo>
                    <a:pt x="14714" y="18134"/>
                  </a:lnTo>
                  <a:lnTo>
                    <a:pt x="14747" y="18102"/>
                  </a:lnTo>
                  <a:lnTo>
                    <a:pt x="14811" y="18070"/>
                  </a:lnTo>
                  <a:lnTo>
                    <a:pt x="14876" y="18070"/>
                  </a:lnTo>
                  <a:lnTo>
                    <a:pt x="14940" y="18102"/>
                  </a:lnTo>
                  <a:lnTo>
                    <a:pt x="14972" y="18134"/>
                  </a:lnTo>
                  <a:lnTo>
                    <a:pt x="15005" y="18134"/>
                  </a:lnTo>
                  <a:lnTo>
                    <a:pt x="15005" y="18167"/>
                  </a:lnTo>
                  <a:lnTo>
                    <a:pt x="15005" y="18199"/>
                  </a:lnTo>
                  <a:lnTo>
                    <a:pt x="14972" y="18264"/>
                  </a:lnTo>
                  <a:lnTo>
                    <a:pt x="14843" y="18489"/>
                  </a:lnTo>
                  <a:lnTo>
                    <a:pt x="14682" y="18683"/>
                  </a:lnTo>
                  <a:lnTo>
                    <a:pt x="14553" y="18909"/>
                  </a:lnTo>
                  <a:lnTo>
                    <a:pt x="14488" y="19167"/>
                  </a:lnTo>
                  <a:lnTo>
                    <a:pt x="14488" y="19425"/>
                  </a:lnTo>
                  <a:lnTo>
                    <a:pt x="14553" y="19619"/>
                  </a:lnTo>
                  <a:lnTo>
                    <a:pt x="14650" y="19812"/>
                  </a:lnTo>
                  <a:lnTo>
                    <a:pt x="14811" y="19941"/>
                  </a:lnTo>
                  <a:lnTo>
                    <a:pt x="15005" y="20070"/>
                  </a:lnTo>
                  <a:lnTo>
                    <a:pt x="15198" y="20135"/>
                  </a:lnTo>
                  <a:lnTo>
                    <a:pt x="15424" y="20199"/>
                  </a:lnTo>
                  <a:lnTo>
                    <a:pt x="15682" y="20232"/>
                  </a:lnTo>
                  <a:lnTo>
                    <a:pt x="16134" y="20264"/>
                  </a:lnTo>
                  <a:lnTo>
                    <a:pt x="16618" y="20232"/>
                  </a:lnTo>
                  <a:lnTo>
                    <a:pt x="16812" y="20232"/>
                  </a:lnTo>
                  <a:lnTo>
                    <a:pt x="16844" y="20199"/>
                  </a:lnTo>
                  <a:lnTo>
                    <a:pt x="16876" y="20167"/>
                  </a:lnTo>
                  <a:lnTo>
                    <a:pt x="17263" y="20522"/>
                  </a:lnTo>
                  <a:lnTo>
                    <a:pt x="17554" y="20748"/>
                  </a:lnTo>
                  <a:lnTo>
                    <a:pt x="17909" y="20942"/>
                  </a:lnTo>
                  <a:lnTo>
                    <a:pt x="18264" y="21071"/>
                  </a:lnTo>
                  <a:lnTo>
                    <a:pt x="18619" y="21135"/>
                  </a:lnTo>
                  <a:lnTo>
                    <a:pt x="18973" y="21200"/>
                  </a:lnTo>
                  <a:lnTo>
                    <a:pt x="19361" y="21200"/>
                  </a:lnTo>
                  <a:lnTo>
                    <a:pt x="20135" y="21232"/>
                  </a:lnTo>
                  <a:lnTo>
                    <a:pt x="20490" y="21264"/>
                  </a:lnTo>
                  <a:lnTo>
                    <a:pt x="20877" y="21297"/>
                  </a:lnTo>
                  <a:lnTo>
                    <a:pt x="21168" y="21393"/>
                  </a:lnTo>
                  <a:lnTo>
                    <a:pt x="21426" y="21490"/>
                  </a:lnTo>
                  <a:lnTo>
                    <a:pt x="21619" y="21619"/>
                  </a:lnTo>
                  <a:lnTo>
                    <a:pt x="21684" y="21619"/>
                  </a:lnTo>
                  <a:lnTo>
                    <a:pt x="21748" y="21587"/>
                  </a:lnTo>
                  <a:lnTo>
                    <a:pt x="21781" y="21555"/>
                  </a:lnTo>
                  <a:lnTo>
                    <a:pt x="21877" y="21167"/>
                  </a:lnTo>
                  <a:lnTo>
                    <a:pt x="22007" y="20813"/>
                  </a:lnTo>
                  <a:lnTo>
                    <a:pt x="22297" y="20038"/>
                  </a:lnTo>
                  <a:lnTo>
                    <a:pt x="22426" y="19651"/>
                  </a:lnTo>
                  <a:lnTo>
                    <a:pt x="22523" y="19264"/>
                  </a:lnTo>
                  <a:lnTo>
                    <a:pt x="22555" y="18941"/>
                  </a:lnTo>
                  <a:lnTo>
                    <a:pt x="22587" y="19006"/>
                  </a:lnTo>
                  <a:lnTo>
                    <a:pt x="22878" y="19296"/>
                  </a:lnTo>
                  <a:lnTo>
                    <a:pt x="23200" y="19522"/>
                  </a:lnTo>
                  <a:lnTo>
                    <a:pt x="23362" y="19619"/>
                  </a:lnTo>
                  <a:lnTo>
                    <a:pt x="23523" y="19716"/>
                  </a:lnTo>
                  <a:lnTo>
                    <a:pt x="23620" y="19716"/>
                  </a:lnTo>
                  <a:lnTo>
                    <a:pt x="23684" y="19651"/>
                  </a:lnTo>
                  <a:lnTo>
                    <a:pt x="23781" y="19296"/>
                  </a:lnTo>
                  <a:lnTo>
                    <a:pt x="23846" y="18941"/>
                  </a:lnTo>
                  <a:lnTo>
                    <a:pt x="23846" y="18683"/>
                  </a:lnTo>
                  <a:lnTo>
                    <a:pt x="23781" y="18393"/>
                  </a:lnTo>
                  <a:lnTo>
                    <a:pt x="23684" y="18134"/>
                  </a:lnTo>
                  <a:lnTo>
                    <a:pt x="23555" y="17876"/>
                  </a:lnTo>
                  <a:lnTo>
                    <a:pt x="23297" y="17328"/>
                  </a:lnTo>
                  <a:lnTo>
                    <a:pt x="23233" y="17166"/>
                  </a:lnTo>
                  <a:lnTo>
                    <a:pt x="23297" y="17199"/>
                  </a:lnTo>
                  <a:lnTo>
                    <a:pt x="23523" y="17360"/>
                  </a:lnTo>
                  <a:lnTo>
                    <a:pt x="23878" y="17683"/>
                  </a:lnTo>
                  <a:lnTo>
                    <a:pt x="24039" y="17844"/>
                  </a:lnTo>
                  <a:lnTo>
                    <a:pt x="24136" y="17876"/>
                  </a:lnTo>
                  <a:lnTo>
                    <a:pt x="24233" y="17909"/>
                  </a:lnTo>
                  <a:lnTo>
                    <a:pt x="24330" y="17941"/>
                  </a:lnTo>
                  <a:lnTo>
                    <a:pt x="24426" y="17909"/>
                  </a:lnTo>
                  <a:lnTo>
                    <a:pt x="24523" y="17876"/>
                  </a:lnTo>
                  <a:lnTo>
                    <a:pt x="24556" y="17812"/>
                  </a:lnTo>
                  <a:lnTo>
                    <a:pt x="24588" y="17715"/>
                  </a:lnTo>
                  <a:lnTo>
                    <a:pt x="24620" y="17586"/>
                  </a:lnTo>
                  <a:lnTo>
                    <a:pt x="24620" y="17392"/>
                  </a:lnTo>
                  <a:lnTo>
                    <a:pt x="24588" y="17134"/>
                  </a:lnTo>
                  <a:lnTo>
                    <a:pt x="24523" y="16908"/>
                  </a:lnTo>
                  <a:lnTo>
                    <a:pt x="24459" y="16715"/>
                  </a:lnTo>
                  <a:lnTo>
                    <a:pt x="24362" y="16586"/>
                  </a:lnTo>
                  <a:lnTo>
                    <a:pt x="24265" y="16489"/>
                  </a:lnTo>
                  <a:lnTo>
                    <a:pt x="24072" y="16392"/>
                  </a:lnTo>
                  <a:lnTo>
                    <a:pt x="23684" y="16166"/>
                  </a:lnTo>
                  <a:lnTo>
                    <a:pt x="23426" y="16037"/>
                  </a:lnTo>
                  <a:lnTo>
                    <a:pt x="23265" y="15940"/>
                  </a:lnTo>
                  <a:lnTo>
                    <a:pt x="23233" y="15908"/>
                  </a:lnTo>
                  <a:lnTo>
                    <a:pt x="23297" y="15908"/>
                  </a:lnTo>
                  <a:lnTo>
                    <a:pt x="23555" y="15973"/>
                  </a:lnTo>
                  <a:lnTo>
                    <a:pt x="23813" y="16069"/>
                  </a:lnTo>
                  <a:lnTo>
                    <a:pt x="24039" y="16166"/>
                  </a:lnTo>
                  <a:lnTo>
                    <a:pt x="24201" y="16198"/>
                  </a:lnTo>
                  <a:lnTo>
                    <a:pt x="24265" y="16198"/>
                  </a:lnTo>
                  <a:lnTo>
                    <a:pt x="24297" y="16134"/>
                  </a:lnTo>
                  <a:lnTo>
                    <a:pt x="24297" y="15908"/>
                  </a:lnTo>
                  <a:lnTo>
                    <a:pt x="24297" y="15682"/>
                  </a:lnTo>
                  <a:lnTo>
                    <a:pt x="24233" y="15456"/>
                  </a:lnTo>
                  <a:lnTo>
                    <a:pt x="24168" y="15263"/>
                  </a:lnTo>
                  <a:lnTo>
                    <a:pt x="24072" y="15037"/>
                  </a:lnTo>
                  <a:lnTo>
                    <a:pt x="23942" y="14876"/>
                  </a:lnTo>
                  <a:lnTo>
                    <a:pt x="23813" y="14682"/>
                  </a:lnTo>
                  <a:lnTo>
                    <a:pt x="23652" y="14521"/>
                  </a:lnTo>
                  <a:lnTo>
                    <a:pt x="23491" y="14392"/>
                  </a:lnTo>
                  <a:lnTo>
                    <a:pt x="23297" y="14263"/>
                  </a:lnTo>
                  <a:lnTo>
                    <a:pt x="23104" y="14133"/>
                  </a:lnTo>
                  <a:lnTo>
                    <a:pt x="22910" y="14037"/>
                  </a:lnTo>
                  <a:lnTo>
                    <a:pt x="22555" y="13940"/>
                  </a:lnTo>
                  <a:lnTo>
                    <a:pt x="22200" y="13908"/>
                  </a:lnTo>
                  <a:close/>
                  <a:moveTo>
                    <a:pt x="7906" y="17328"/>
                  </a:moveTo>
                  <a:lnTo>
                    <a:pt x="8455" y="17715"/>
                  </a:lnTo>
                  <a:lnTo>
                    <a:pt x="8777" y="18005"/>
                  </a:lnTo>
                  <a:lnTo>
                    <a:pt x="9100" y="18360"/>
                  </a:lnTo>
                  <a:lnTo>
                    <a:pt x="9229" y="18586"/>
                  </a:lnTo>
                  <a:lnTo>
                    <a:pt x="9358" y="18812"/>
                  </a:lnTo>
                  <a:lnTo>
                    <a:pt x="9423" y="19038"/>
                  </a:lnTo>
                  <a:lnTo>
                    <a:pt x="9487" y="19264"/>
                  </a:lnTo>
                  <a:lnTo>
                    <a:pt x="9487" y="19619"/>
                  </a:lnTo>
                  <a:lnTo>
                    <a:pt x="9487" y="19941"/>
                  </a:lnTo>
                  <a:lnTo>
                    <a:pt x="9358" y="20458"/>
                  </a:lnTo>
                  <a:lnTo>
                    <a:pt x="9197" y="20296"/>
                  </a:lnTo>
                  <a:lnTo>
                    <a:pt x="9035" y="20135"/>
                  </a:lnTo>
                  <a:lnTo>
                    <a:pt x="8745" y="19941"/>
                  </a:lnTo>
                  <a:lnTo>
                    <a:pt x="8616" y="19877"/>
                  </a:lnTo>
                  <a:lnTo>
                    <a:pt x="8455" y="19845"/>
                  </a:lnTo>
                  <a:lnTo>
                    <a:pt x="8293" y="19812"/>
                  </a:lnTo>
                  <a:lnTo>
                    <a:pt x="8132" y="19812"/>
                  </a:lnTo>
                  <a:lnTo>
                    <a:pt x="7971" y="19877"/>
                  </a:lnTo>
                  <a:lnTo>
                    <a:pt x="7842" y="19941"/>
                  </a:lnTo>
                  <a:lnTo>
                    <a:pt x="7745" y="20006"/>
                  </a:lnTo>
                  <a:lnTo>
                    <a:pt x="7680" y="20103"/>
                  </a:lnTo>
                  <a:lnTo>
                    <a:pt x="7648" y="20199"/>
                  </a:lnTo>
                  <a:lnTo>
                    <a:pt x="7680" y="20296"/>
                  </a:lnTo>
                  <a:lnTo>
                    <a:pt x="7713" y="20425"/>
                  </a:lnTo>
                  <a:lnTo>
                    <a:pt x="7809" y="20522"/>
                  </a:lnTo>
                  <a:lnTo>
                    <a:pt x="8067" y="20748"/>
                  </a:lnTo>
                  <a:lnTo>
                    <a:pt x="8326" y="20909"/>
                  </a:lnTo>
                  <a:lnTo>
                    <a:pt x="8551" y="21071"/>
                  </a:lnTo>
                  <a:lnTo>
                    <a:pt x="8713" y="21200"/>
                  </a:lnTo>
                  <a:lnTo>
                    <a:pt x="8810" y="21329"/>
                  </a:lnTo>
                  <a:lnTo>
                    <a:pt x="8939" y="21555"/>
                  </a:lnTo>
                  <a:lnTo>
                    <a:pt x="9003" y="21748"/>
                  </a:lnTo>
                  <a:lnTo>
                    <a:pt x="9003" y="21910"/>
                  </a:lnTo>
                  <a:lnTo>
                    <a:pt x="8939" y="22071"/>
                  </a:lnTo>
                  <a:lnTo>
                    <a:pt x="8810" y="22329"/>
                  </a:lnTo>
                  <a:lnTo>
                    <a:pt x="8519" y="22619"/>
                  </a:lnTo>
                  <a:lnTo>
                    <a:pt x="8197" y="22910"/>
                  </a:lnTo>
                  <a:lnTo>
                    <a:pt x="7648" y="23329"/>
                  </a:lnTo>
                  <a:lnTo>
                    <a:pt x="7293" y="23587"/>
                  </a:lnTo>
                  <a:lnTo>
                    <a:pt x="7035" y="23813"/>
                  </a:lnTo>
                  <a:lnTo>
                    <a:pt x="6938" y="23878"/>
                  </a:lnTo>
                  <a:lnTo>
                    <a:pt x="6906" y="23910"/>
                  </a:lnTo>
                  <a:lnTo>
                    <a:pt x="6874" y="23910"/>
                  </a:lnTo>
                  <a:lnTo>
                    <a:pt x="6777" y="23878"/>
                  </a:lnTo>
                  <a:lnTo>
                    <a:pt x="6648" y="23781"/>
                  </a:lnTo>
                  <a:lnTo>
                    <a:pt x="6519" y="23684"/>
                  </a:lnTo>
                  <a:lnTo>
                    <a:pt x="6486" y="23684"/>
                  </a:lnTo>
                  <a:lnTo>
                    <a:pt x="6099" y="23362"/>
                  </a:lnTo>
                  <a:lnTo>
                    <a:pt x="5712" y="23007"/>
                  </a:lnTo>
                  <a:lnTo>
                    <a:pt x="5357" y="22652"/>
                  </a:lnTo>
                  <a:lnTo>
                    <a:pt x="5034" y="22232"/>
                  </a:lnTo>
                  <a:lnTo>
                    <a:pt x="4873" y="22006"/>
                  </a:lnTo>
                  <a:lnTo>
                    <a:pt x="4744" y="21845"/>
                  </a:lnTo>
                  <a:lnTo>
                    <a:pt x="4583" y="21522"/>
                  </a:lnTo>
                  <a:lnTo>
                    <a:pt x="4454" y="21135"/>
                  </a:lnTo>
                  <a:lnTo>
                    <a:pt x="4357" y="20716"/>
                  </a:lnTo>
                  <a:lnTo>
                    <a:pt x="4325" y="20232"/>
                  </a:lnTo>
                  <a:lnTo>
                    <a:pt x="4357" y="19716"/>
                  </a:lnTo>
                  <a:lnTo>
                    <a:pt x="4454" y="19328"/>
                  </a:lnTo>
                  <a:lnTo>
                    <a:pt x="4583" y="18941"/>
                  </a:lnTo>
                  <a:lnTo>
                    <a:pt x="4712" y="18683"/>
                  </a:lnTo>
                  <a:lnTo>
                    <a:pt x="4841" y="18457"/>
                  </a:lnTo>
                  <a:lnTo>
                    <a:pt x="5002" y="18264"/>
                  </a:lnTo>
                  <a:lnTo>
                    <a:pt x="5196" y="18102"/>
                  </a:lnTo>
                  <a:lnTo>
                    <a:pt x="5357" y="18005"/>
                  </a:lnTo>
                  <a:lnTo>
                    <a:pt x="5551" y="17909"/>
                  </a:lnTo>
                  <a:lnTo>
                    <a:pt x="5583" y="17876"/>
                  </a:lnTo>
                  <a:lnTo>
                    <a:pt x="5648" y="17844"/>
                  </a:lnTo>
                  <a:lnTo>
                    <a:pt x="5938" y="18005"/>
                  </a:lnTo>
                  <a:lnTo>
                    <a:pt x="6132" y="18038"/>
                  </a:lnTo>
                  <a:lnTo>
                    <a:pt x="6293" y="18070"/>
                  </a:lnTo>
                  <a:lnTo>
                    <a:pt x="6486" y="18102"/>
                  </a:lnTo>
                  <a:lnTo>
                    <a:pt x="6615" y="18070"/>
                  </a:lnTo>
                  <a:lnTo>
                    <a:pt x="6325" y="19232"/>
                  </a:lnTo>
                  <a:lnTo>
                    <a:pt x="6293" y="19232"/>
                  </a:lnTo>
                  <a:lnTo>
                    <a:pt x="6196" y="19296"/>
                  </a:lnTo>
                  <a:lnTo>
                    <a:pt x="6099" y="19361"/>
                  </a:lnTo>
                  <a:lnTo>
                    <a:pt x="5938" y="19490"/>
                  </a:lnTo>
                  <a:lnTo>
                    <a:pt x="5615" y="19845"/>
                  </a:lnTo>
                  <a:lnTo>
                    <a:pt x="5325" y="20199"/>
                  </a:lnTo>
                  <a:lnTo>
                    <a:pt x="5228" y="20393"/>
                  </a:lnTo>
                  <a:lnTo>
                    <a:pt x="5131" y="20619"/>
                  </a:lnTo>
                  <a:lnTo>
                    <a:pt x="5131" y="20651"/>
                  </a:lnTo>
                  <a:lnTo>
                    <a:pt x="5196" y="20651"/>
                  </a:lnTo>
                  <a:lnTo>
                    <a:pt x="5260" y="20490"/>
                  </a:lnTo>
                  <a:lnTo>
                    <a:pt x="5325" y="20361"/>
                  </a:lnTo>
                  <a:lnTo>
                    <a:pt x="5518" y="20103"/>
                  </a:lnTo>
                  <a:lnTo>
                    <a:pt x="5809" y="19780"/>
                  </a:lnTo>
                  <a:lnTo>
                    <a:pt x="6099" y="19522"/>
                  </a:lnTo>
                  <a:lnTo>
                    <a:pt x="6293" y="19361"/>
                  </a:lnTo>
                  <a:lnTo>
                    <a:pt x="6261" y="19554"/>
                  </a:lnTo>
                  <a:lnTo>
                    <a:pt x="6228" y="19941"/>
                  </a:lnTo>
                  <a:lnTo>
                    <a:pt x="6196" y="20361"/>
                  </a:lnTo>
                  <a:lnTo>
                    <a:pt x="6261" y="20845"/>
                  </a:lnTo>
                  <a:lnTo>
                    <a:pt x="6196" y="20877"/>
                  </a:lnTo>
                  <a:lnTo>
                    <a:pt x="6035" y="21103"/>
                  </a:lnTo>
                  <a:lnTo>
                    <a:pt x="5873" y="21329"/>
                  </a:lnTo>
                  <a:lnTo>
                    <a:pt x="5744" y="21587"/>
                  </a:lnTo>
                  <a:lnTo>
                    <a:pt x="5615" y="21877"/>
                  </a:lnTo>
                  <a:lnTo>
                    <a:pt x="5648" y="21910"/>
                  </a:lnTo>
                  <a:lnTo>
                    <a:pt x="5680" y="21942"/>
                  </a:lnTo>
                  <a:lnTo>
                    <a:pt x="5744" y="21942"/>
                  </a:lnTo>
                  <a:lnTo>
                    <a:pt x="5777" y="21910"/>
                  </a:lnTo>
                  <a:lnTo>
                    <a:pt x="5809" y="21748"/>
                  </a:lnTo>
                  <a:lnTo>
                    <a:pt x="5970" y="21458"/>
                  </a:lnTo>
                  <a:lnTo>
                    <a:pt x="6164" y="21167"/>
                  </a:lnTo>
                  <a:lnTo>
                    <a:pt x="6293" y="21038"/>
                  </a:lnTo>
                  <a:lnTo>
                    <a:pt x="6325" y="21167"/>
                  </a:lnTo>
                  <a:lnTo>
                    <a:pt x="6422" y="21619"/>
                  </a:lnTo>
                  <a:lnTo>
                    <a:pt x="6551" y="22039"/>
                  </a:lnTo>
                  <a:lnTo>
                    <a:pt x="6648" y="22458"/>
                  </a:lnTo>
                  <a:lnTo>
                    <a:pt x="6777" y="22878"/>
                  </a:lnTo>
                  <a:lnTo>
                    <a:pt x="6809" y="22942"/>
                  </a:lnTo>
                  <a:lnTo>
                    <a:pt x="6874" y="22942"/>
                  </a:lnTo>
                  <a:lnTo>
                    <a:pt x="6906" y="22910"/>
                  </a:lnTo>
                  <a:lnTo>
                    <a:pt x="6906" y="22845"/>
                  </a:lnTo>
                  <a:lnTo>
                    <a:pt x="6809" y="22329"/>
                  </a:lnTo>
                  <a:lnTo>
                    <a:pt x="6648" y="21781"/>
                  </a:lnTo>
                  <a:lnTo>
                    <a:pt x="6519" y="21264"/>
                  </a:lnTo>
                  <a:lnTo>
                    <a:pt x="6454" y="20716"/>
                  </a:lnTo>
                  <a:lnTo>
                    <a:pt x="6422" y="20651"/>
                  </a:lnTo>
                  <a:lnTo>
                    <a:pt x="6422" y="20651"/>
                  </a:lnTo>
                  <a:lnTo>
                    <a:pt x="6680" y="20780"/>
                  </a:lnTo>
                  <a:lnTo>
                    <a:pt x="7035" y="21006"/>
                  </a:lnTo>
                  <a:lnTo>
                    <a:pt x="7164" y="21103"/>
                  </a:lnTo>
                  <a:lnTo>
                    <a:pt x="7293" y="21264"/>
                  </a:lnTo>
                  <a:lnTo>
                    <a:pt x="7325" y="21297"/>
                  </a:lnTo>
                  <a:lnTo>
                    <a:pt x="7390" y="21264"/>
                  </a:lnTo>
                  <a:lnTo>
                    <a:pt x="7422" y="21232"/>
                  </a:lnTo>
                  <a:lnTo>
                    <a:pt x="7422" y="21167"/>
                  </a:lnTo>
                  <a:lnTo>
                    <a:pt x="7325" y="21038"/>
                  </a:lnTo>
                  <a:lnTo>
                    <a:pt x="7196" y="20909"/>
                  </a:lnTo>
                  <a:lnTo>
                    <a:pt x="6938" y="20748"/>
                  </a:lnTo>
                  <a:lnTo>
                    <a:pt x="6680" y="20587"/>
                  </a:lnTo>
                  <a:lnTo>
                    <a:pt x="6422" y="20458"/>
                  </a:lnTo>
                  <a:lnTo>
                    <a:pt x="6390" y="20232"/>
                  </a:lnTo>
                  <a:lnTo>
                    <a:pt x="6422" y="19748"/>
                  </a:lnTo>
                  <a:lnTo>
                    <a:pt x="6519" y="19199"/>
                  </a:lnTo>
                  <a:lnTo>
                    <a:pt x="6648" y="18683"/>
                  </a:lnTo>
                  <a:lnTo>
                    <a:pt x="6680" y="18683"/>
                  </a:lnTo>
                  <a:lnTo>
                    <a:pt x="6906" y="18715"/>
                  </a:lnTo>
                  <a:lnTo>
                    <a:pt x="7099" y="18748"/>
                  </a:lnTo>
                  <a:lnTo>
                    <a:pt x="7293" y="18812"/>
                  </a:lnTo>
                  <a:lnTo>
                    <a:pt x="7358" y="18844"/>
                  </a:lnTo>
                  <a:lnTo>
                    <a:pt x="7454" y="18844"/>
                  </a:lnTo>
                  <a:lnTo>
                    <a:pt x="7519" y="18812"/>
                  </a:lnTo>
                  <a:lnTo>
                    <a:pt x="7519" y="18748"/>
                  </a:lnTo>
                  <a:lnTo>
                    <a:pt x="7454" y="18683"/>
                  </a:lnTo>
                  <a:lnTo>
                    <a:pt x="7293" y="18586"/>
                  </a:lnTo>
                  <a:lnTo>
                    <a:pt x="7099" y="18522"/>
                  </a:lnTo>
                  <a:lnTo>
                    <a:pt x="6745" y="18489"/>
                  </a:lnTo>
                  <a:lnTo>
                    <a:pt x="6680" y="18489"/>
                  </a:lnTo>
                  <a:lnTo>
                    <a:pt x="6809" y="18038"/>
                  </a:lnTo>
                  <a:lnTo>
                    <a:pt x="7132" y="17876"/>
                  </a:lnTo>
                  <a:lnTo>
                    <a:pt x="7487" y="17618"/>
                  </a:lnTo>
                  <a:lnTo>
                    <a:pt x="7842" y="17360"/>
                  </a:lnTo>
                  <a:lnTo>
                    <a:pt x="7906" y="17328"/>
                  </a:lnTo>
                  <a:close/>
                  <a:moveTo>
                    <a:pt x="7874" y="13682"/>
                  </a:moveTo>
                  <a:lnTo>
                    <a:pt x="7648" y="13779"/>
                  </a:lnTo>
                  <a:lnTo>
                    <a:pt x="7454" y="13908"/>
                  </a:lnTo>
                  <a:lnTo>
                    <a:pt x="7229" y="14037"/>
                  </a:lnTo>
                  <a:lnTo>
                    <a:pt x="7035" y="14230"/>
                  </a:lnTo>
                  <a:lnTo>
                    <a:pt x="6906" y="14101"/>
                  </a:lnTo>
                  <a:lnTo>
                    <a:pt x="6745" y="13908"/>
                  </a:lnTo>
                  <a:lnTo>
                    <a:pt x="6551" y="13811"/>
                  </a:lnTo>
                  <a:lnTo>
                    <a:pt x="6357" y="13779"/>
                  </a:lnTo>
                  <a:lnTo>
                    <a:pt x="6164" y="13779"/>
                  </a:lnTo>
                  <a:lnTo>
                    <a:pt x="6002" y="13811"/>
                  </a:lnTo>
                  <a:lnTo>
                    <a:pt x="5809" y="13908"/>
                  </a:lnTo>
                  <a:lnTo>
                    <a:pt x="5615" y="14037"/>
                  </a:lnTo>
                  <a:lnTo>
                    <a:pt x="5454" y="14166"/>
                  </a:lnTo>
                  <a:lnTo>
                    <a:pt x="5325" y="14327"/>
                  </a:lnTo>
                  <a:lnTo>
                    <a:pt x="5067" y="14682"/>
                  </a:lnTo>
                  <a:lnTo>
                    <a:pt x="4873" y="15005"/>
                  </a:lnTo>
                  <a:lnTo>
                    <a:pt x="4712" y="15360"/>
                  </a:lnTo>
                  <a:lnTo>
                    <a:pt x="4647" y="15682"/>
                  </a:lnTo>
                  <a:lnTo>
                    <a:pt x="4615" y="16037"/>
                  </a:lnTo>
                  <a:lnTo>
                    <a:pt x="4680" y="16392"/>
                  </a:lnTo>
                  <a:lnTo>
                    <a:pt x="4744" y="16715"/>
                  </a:lnTo>
                  <a:lnTo>
                    <a:pt x="4905" y="17037"/>
                  </a:lnTo>
                  <a:lnTo>
                    <a:pt x="5099" y="17360"/>
                  </a:lnTo>
                  <a:lnTo>
                    <a:pt x="5325" y="17618"/>
                  </a:lnTo>
                  <a:lnTo>
                    <a:pt x="5454" y="17747"/>
                  </a:lnTo>
                  <a:lnTo>
                    <a:pt x="5260" y="17844"/>
                  </a:lnTo>
                  <a:lnTo>
                    <a:pt x="5099" y="17973"/>
                  </a:lnTo>
                  <a:lnTo>
                    <a:pt x="4873" y="18134"/>
                  </a:lnTo>
                  <a:lnTo>
                    <a:pt x="4712" y="18328"/>
                  </a:lnTo>
                  <a:lnTo>
                    <a:pt x="4550" y="18554"/>
                  </a:lnTo>
                  <a:lnTo>
                    <a:pt x="4454" y="18780"/>
                  </a:lnTo>
                  <a:lnTo>
                    <a:pt x="4357" y="19038"/>
                  </a:lnTo>
                  <a:lnTo>
                    <a:pt x="4260" y="19264"/>
                  </a:lnTo>
                  <a:lnTo>
                    <a:pt x="4196" y="19554"/>
                  </a:lnTo>
                  <a:lnTo>
                    <a:pt x="4163" y="19812"/>
                  </a:lnTo>
                  <a:lnTo>
                    <a:pt x="4163" y="20361"/>
                  </a:lnTo>
                  <a:lnTo>
                    <a:pt x="4228" y="20877"/>
                  </a:lnTo>
                  <a:lnTo>
                    <a:pt x="4260" y="21135"/>
                  </a:lnTo>
                  <a:lnTo>
                    <a:pt x="4357" y="21393"/>
                  </a:lnTo>
                  <a:lnTo>
                    <a:pt x="4421" y="21619"/>
                  </a:lnTo>
                  <a:lnTo>
                    <a:pt x="4550" y="21845"/>
                  </a:lnTo>
                  <a:lnTo>
                    <a:pt x="4680" y="22039"/>
                  </a:lnTo>
                  <a:lnTo>
                    <a:pt x="4905" y="22361"/>
                  </a:lnTo>
                  <a:lnTo>
                    <a:pt x="5164" y="22684"/>
                  </a:lnTo>
                  <a:lnTo>
                    <a:pt x="5422" y="22942"/>
                  </a:lnTo>
                  <a:lnTo>
                    <a:pt x="6002" y="23491"/>
                  </a:lnTo>
                  <a:lnTo>
                    <a:pt x="6228" y="23684"/>
                  </a:lnTo>
                  <a:lnTo>
                    <a:pt x="6519" y="23910"/>
                  </a:lnTo>
                  <a:lnTo>
                    <a:pt x="6745" y="24039"/>
                  </a:lnTo>
                  <a:lnTo>
                    <a:pt x="6809" y="24039"/>
                  </a:lnTo>
                  <a:lnTo>
                    <a:pt x="6906" y="24071"/>
                  </a:lnTo>
                  <a:lnTo>
                    <a:pt x="7003" y="24039"/>
                  </a:lnTo>
                  <a:lnTo>
                    <a:pt x="7067" y="24007"/>
                  </a:lnTo>
                  <a:lnTo>
                    <a:pt x="7229" y="23878"/>
                  </a:lnTo>
                  <a:lnTo>
                    <a:pt x="7422" y="23717"/>
                  </a:lnTo>
                  <a:lnTo>
                    <a:pt x="7680" y="23491"/>
                  </a:lnTo>
                  <a:lnTo>
                    <a:pt x="8164" y="23136"/>
                  </a:lnTo>
                  <a:lnTo>
                    <a:pt x="8616" y="22749"/>
                  </a:lnTo>
                  <a:lnTo>
                    <a:pt x="8842" y="22555"/>
                  </a:lnTo>
                  <a:lnTo>
                    <a:pt x="9003" y="22329"/>
                  </a:lnTo>
                  <a:lnTo>
                    <a:pt x="9132" y="22103"/>
                  </a:lnTo>
                  <a:lnTo>
                    <a:pt x="9165" y="21845"/>
                  </a:lnTo>
                  <a:lnTo>
                    <a:pt x="9165" y="21619"/>
                  </a:lnTo>
                  <a:lnTo>
                    <a:pt x="9068" y="21426"/>
                  </a:lnTo>
                  <a:lnTo>
                    <a:pt x="8906" y="21200"/>
                  </a:lnTo>
                  <a:lnTo>
                    <a:pt x="8713" y="20974"/>
                  </a:lnTo>
                  <a:lnTo>
                    <a:pt x="8390" y="20780"/>
                  </a:lnTo>
                  <a:lnTo>
                    <a:pt x="8067" y="20554"/>
                  </a:lnTo>
                  <a:lnTo>
                    <a:pt x="7874" y="20361"/>
                  </a:lnTo>
                  <a:lnTo>
                    <a:pt x="7842" y="20296"/>
                  </a:lnTo>
                  <a:lnTo>
                    <a:pt x="7809" y="20264"/>
                  </a:lnTo>
                  <a:lnTo>
                    <a:pt x="7809" y="20232"/>
                  </a:lnTo>
                  <a:lnTo>
                    <a:pt x="7842" y="20199"/>
                  </a:lnTo>
                  <a:lnTo>
                    <a:pt x="7842" y="20167"/>
                  </a:lnTo>
                  <a:lnTo>
                    <a:pt x="7906" y="20103"/>
                  </a:lnTo>
                  <a:lnTo>
                    <a:pt x="8067" y="20006"/>
                  </a:lnTo>
                  <a:lnTo>
                    <a:pt x="8197" y="19974"/>
                  </a:lnTo>
                  <a:lnTo>
                    <a:pt x="8358" y="19974"/>
                  </a:lnTo>
                  <a:lnTo>
                    <a:pt x="8584" y="20038"/>
                  </a:lnTo>
                  <a:lnTo>
                    <a:pt x="8745" y="20135"/>
                  </a:lnTo>
                  <a:lnTo>
                    <a:pt x="8906" y="20232"/>
                  </a:lnTo>
                  <a:lnTo>
                    <a:pt x="9100" y="20393"/>
                  </a:lnTo>
                  <a:lnTo>
                    <a:pt x="9261" y="20587"/>
                  </a:lnTo>
                  <a:lnTo>
                    <a:pt x="9326" y="20683"/>
                  </a:lnTo>
                  <a:lnTo>
                    <a:pt x="9358" y="20716"/>
                  </a:lnTo>
                  <a:lnTo>
                    <a:pt x="9455" y="20716"/>
                  </a:lnTo>
                  <a:lnTo>
                    <a:pt x="9455" y="20651"/>
                  </a:lnTo>
                  <a:lnTo>
                    <a:pt x="9552" y="20361"/>
                  </a:lnTo>
                  <a:lnTo>
                    <a:pt x="9616" y="20038"/>
                  </a:lnTo>
                  <a:lnTo>
                    <a:pt x="9681" y="19683"/>
                  </a:lnTo>
                  <a:lnTo>
                    <a:pt x="9649" y="19361"/>
                  </a:lnTo>
                  <a:lnTo>
                    <a:pt x="9616" y="19102"/>
                  </a:lnTo>
                  <a:lnTo>
                    <a:pt x="9552" y="18844"/>
                  </a:lnTo>
                  <a:lnTo>
                    <a:pt x="9455" y="18586"/>
                  </a:lnTo>
                  <a:lnTo>
                    <a:pt x="9326" y="18360"/>
                  </a:lnTo>
                  <a:lnTo>
                    <a:pt x="9068" y="18005"/>
                  </a:lnTo>
                  <a:lnTo>
                    <a:pt x="8777" y="17715"/>
                  </a:lnTo>
                  <a:lnTo>
                    <a:pt x="8455" y="17457"/>
                  </a:lnTo>
                  <a:lnTo>
                    <a:pt x="8100" y="17231"/>
                  </a:lnTo>
                  <a:lnTo>
                    <a:pt x="8197" y="17166"/>
                  </a:lnTo>
                  <a:lnTo>
                    <a:pt x="8551" y="16973"/>
                  </a:lnTo>
                  <a:lnTo>
                    <a:pt x="8874" y="16747"/>
                  </a:lnTo>
                  <a:lnTo>
                    <a:pt x="9003" y="16586"/>
                  </a:lnTo>
                  <a:lnTo>
                    <a:pt x="9100" y="16424"/>
                  </a:lnTo>
                  <a:lnTo>
                    <a:pt x="9197" y="16231"/>
                  </a:lnTo>
                  <a:lnTo>
                    <a:pt x="9294" y="16037"/>
                  </a:lnTo>
                  <a:lnTo>
                    <a:pt x="9326" y="15844"/>
                  </a:lnTo>
                  <a:lnTo>
                    <a:pt x="9326" y="15618"/>
                  </a:lnTo>
                  <a:lnTo>
                    <a:pt x="9326" y="15392"/>
                  </a:lnTo>
                  <a:lnTo>
                    <a:pt x="9326" y="15166"/>
                  </a:lnTo>
                  <a:lnTo>
                    <a:pt x="9294" y="14940"/>
                  </a:lnTo>
                  <a:lnTo>
                    <a:pt x="9229" y="14714"/>
                  </a:lnTo>
                  <a:lnTo>
                    <a:pt x="9165" y="14521"/>
                  </a:lnTo>
                  <a:lnTo>
                    <a:pt x="9068" y="14359"/>
                  </a:lnTo>
                  <a:lnTo>
                    <a:pt x="8906" y="14166"/>
                  </a:lnTo>
                  <a:lnTo>
                    <a:pt x="8745" y="13972"/>
                  </a:lnTo>
                  <a:lnTo>
                    <a:pt x="8551" y="13811"/>
                  </a:lnTo>
                  <a:lnTo>
                    <a:pt x="8326" y="13714"/>
                  </a:lnTo>
                  <a:lnTo>
                    <a:pt x="8100" y="13682"/>
                  </a:lnTo>
                  <a:close/>
                  <a:moveTo>
                    <a:pt x="11004" y="23039"/>
                  </a:moveTo>
                  <a:lnTo>
                    <a:pt x="11230" y="23136"/>
                  </a:lnTo>
                  <a:lnTo>
                    <a:pt x="11359" y="23200"/>
                  </a:lnTo>
                  <a:lnTo>
                    <a:pt x="11455" y="23329"/>
                  </a:lnTo>
                  <a:lnTo>
                    <a:pt x="11520" y="23458"/>
                  </a:lnTo>
                  <a:lnTo>
                    <a:pt x="11552" y="23620"/>
                  </a:lnTo>
                  <a:lnTo>
                    <a:pt x="11552" y="23878"/>
                  </a:lnTo>
                  <a:lnTo>
                    <a:pt x="11520" y="23910"/>
                  </a:lnTo>
                  <a:lnTo>
                    <a:pt x="11455" y="23846"/>
                  </a:lnTo>
                  <a:lnTo>
                    <a:pt x="11230" y="23749"/>
                  </a:lnTo>
                  <a:lnTo>
                    <a:pt x="11004" y="23717"/>
                  </a:lnTo>
                  <a:lnTo>
                    <a:pt x="10746" y="23749"/>
                  </a:lnTo>
                  <a:lnTo>
                    <a:pt x="10487" y="23813"/>
                  </a:lnTo>
                  <a:lnTo>
                    <a:pt x="10262" y="23942"/>
                  </a:lnTo>
                  <a:lnTo>
                    <a:pt x="10036" y="24039"/>
                  </a:lnTo>
                  <a:lnTo>
                    <a:pt x="9810" y="24168"/>
                  </a:lnTo>
                  <a:lnTo>
                    <a:pt x="9584" y="24362"/>
                  </a:lnTo>
                  <a:lnTo>
                    <a:pt x="9358" y="24555"/>
                  </a:lnTo>
                  <a:lnTo>
                    <a:pt x="9165" y="24781"/>
                  </a:lnTo>
                  <a:lnTo>
                    <a:pt x="9068" y="25007"/>
                  </a:lnTo>
                  <a:lnTo>
                    <a:pt x="8971" y="25233"/>
                  </a:lnTo>
                  <a:lnTo>
                    <a:pt x="8906" y="25136"/>
                  </a:lnTo>
                  <a:lnTo>
                    <a:pt x="8777" y="24943"/>
                  </a:lnTo>
                  <a:lnTo>
                    <a:pt x="8745" y="24620"/>
                  </a:lnTo>
                  <a:lnTo>
                    <a:pt x="8745" y="24330"/>
                  </a:lnTo>
                  <a:lnTo>
                    <a:pt x="8842" y="24071"/>
                  </a:lnTo>
                  <a:lnTo>
                    <a:pt x="8939" y="23942"/>
                  </a:lnTo>
                  <a:lnTo>
                    <a:pt x="9003" y="23846"/>
                  </a:lnTo>
                  <a:lnTo>
                    <a:pt x="9100" y="23813"/>
                  </a:lnTo>
                  <a:lnTo>
                    <a:pt x="9229" y="23781"/>
                  </a:lnTo>
                  <a:lnTo>
                    <a:pt x="9358" y="23781"/>
                  </a:lnTo>
                  <a:lnTo>
                    <a:pt x="9519" y="23846"/>
                  </a:lnTo>
                  <a:lnTo>
                    <a:pt x="9584" y="23846"/>
                  </a:lnTo>
                  <a:lnTo>
                    <a:pt x="9649" y="23781"/>
                  </a:lnTo>
                  <a:lnTo>
                    <a:pt x="9649" y="23749"/>
                  </a:lnTo>
                  <a:lnTo>
                    <a:pt x="9713" y="23749"/>
                  </a:lnTo>
                  <a:lnTo>
                    <a:pt x="9745" y="23684"/>
                  </a:lnTo>
                  <a:lnTo>
                    <a:pt x="9778" y="23555"/>
                  </a:lnTo>
                  <a:lnTo>
                    <a:pt x="9907" y="23394"/>
                  </a:lnTo>
                  <a:lnTo>
                    <a:pt x="10068" y="23233"/>
                  </a:lnTo>
                  <a:lnTo>
                    <a:pt x="10358" y="23103"/>
                  </a:lnTo>
                  <a:lnTo>
                    <a:pt x="10520" y="23039"/>
                  </a:lnTo>
                  <a:close/>
                  <a:moveTo>
                    <a:pt x="12230" y="25007"/>
                  </a:moveTo>
                  <a:lnTo>
                    <a:pt x="12165" y="25039"/>
                  </a:lnTo>
                  <a:lnTo>
                    <a:pt x="12165" y="25104"/>
                  </a:lnTo>
                  <a:lnTo>
                    <a:pt x="12198" y="25136"/>
                  </a:lnTo>
                  <a:lnTo>
                    <a:pt x="12262" y="25168"/>
                  </a:lnTo>
                  <a:lnTo>
                    <a:pt x="12520" y="25168"/>
                  </a:lnTo>
                  <a:lnTo>
                    <a:pt x="12778" y="25265"/>
                  </a:lnTo>
                  <a:lnTo>
                    <a:pt x="12972" y="25394"/>
                  </a:lnTo>
                  <a:lnTo>
                    <a:pt x="13036" y="25394"/>
                  </a:lnTo>
                  <a:lnTo>
                    <a:pt x="13069" y="25362"/>
                  </a:lnTo>
                  <a:lnTo>
                    <a:pt x="13101" y="25298"/>
                  </a:lnTo>
                  <a:lnTo>
                    <a:pt x="13069" y="25265"/>
                  </a:lnTo>
                  <a:lnTo>
                    <a:pt x="12875" y="25136"/>
                  </a:lnTo>
                  <a:lnTo>
                    <a:pt x="12682" y="25072"/>
                  </a:lnTo>
                  <a:lnTo>
                    <a:pt x="12520" y="25007"/>
                  </a:lnTo>
                  <a:close/>
                  <a:moveTo>
                    <a:pt x="11294" y="24975"/>
                  </a:moveTo>
                  <a:lnTo>
                    <a:pt x="11004" y="25072"/>
                  </a:lnTo>
                  <a:lnTo>
                    <a:pt x="10746" y="25201"/>
                  </a:lnTo>
                  <a:lnTo>
                    <a:pt x="10487" y="25394"/>
                  </a:lnTo>
                  <a:lnTo>
                    <a:pt x="10262" y="25620"/>
                  </a:lnTo>
                  <a:lnTo>
                    <a:pt x="10262" y="25685"/>
                  </a:lnTo>
                  <a:lnTo>
                    <a:pt x="10294" y="25749"/>
                  </a:lnTo>
                  <a:lnTo>
                    <a:pt x="10358" y="25749"/>
                  </a:lnTo>
                  <a:lnTo>
                    <a:pt x="10423" y="25717"/>
                  </a:lnTo>
                  <a:lnTo>
                    <a:pt x="10584" y="25556"/>
                  </a:lnTo>
                  <a:lnTo>
                    <a:pt x="10713" y="25459"/>
                  </a:lnTo>
                  <a:lnTo>
                    <a:pt x="10971" y="25298"/>
                  </a:lnTo>
                  <a:lnTo>
                    <a:pt x="11230" y="25201"/>
                  </a:lnTo>
                  <a:lnTo>
                    <a:pt x="11326" y="25168"/>
                  </a:lnTo>
                  <a:lnTo>
                    <a:pt x="11391" y="25136"/>
                  </a:lnTo>
                  <a:lnTo>
                    <a:pt x="11423" y="25039"/>
                  </a:lnTo>
                  <a:lnTo>
                    <a:pt x="11391" y="25007"/>
                  </a:lnTo>
                  <a:lnTo>
                    <a:pt x="11326" y="24975"/>
                  </a:lnTo>
                  <a:close/>
                  <a:moveTo>
                    <a:pt x="12294" y="25620"/>
                  </a:moveTo>
                  <a:lnTo>
                    <a:pt x="12262" y="25652"/>
                  </a:lnTo>
                  <a:lnTo>
                    <a:pt x="12230" y="25685"/>
                  </a:lnTo>
                  <a:lnTo>
                    <a:pt x="12262" y="25749"/>
                  </a:lnTo>
                  <a:lnTo>
                    <a:pt x="12294" y="25749"/>
                  </a:lnTo>
                  <a:lnTo>
                    <a:pt x="12359" y="25782"/>
                  </a:lnTo>
                  <a:lnTo>
                    <a:pt x="12520" y="25846"/>
                  </a:lnTo>
                  <a:lnTo>
                    <a:pt x="12714" y="25943"/>
                  </a:lnTo>
                  <a:lnTo>
                    <a:pt x="12778" y="25975"/>
                  </a:lnTo>
                  <a:lnTo>
                    <a:pt x="12811" y="25943"/>
                  </a:lnTo>
                  <a:lnTo>
                    <a:pt x="12843" y="25878"/>
                  </a:lnTo>
                  <a:lnTo>
                    <a:pt x="12811" y="25814"/>
                  </a:lnTo>
                  <a:lnTo>
                    <a:pt x="12682" y="25749"/>
                  </a:lnTo>
                  <a:lnTo>
                    <a:pt x="12585" y="25685"/>
                  </a:lnTo>
                  <a:lnTo>
                    <a:pt x="12294" y="25620"/>
                  </a:lnTo>
                  <a:close/>
                  <a:moveTo>
                    <a:pt x="11455" y="25749"/>
                  </a:moveTo>
                  <a:lnTo>
                    <a:pt x="11262" y="25878"/>
                  </a:lnTo>
                  <a:lnTo>
                    <a:pt x="11036" y="26007"/>
                  </a:lnTo>
                  <a:lnTo>
                    <a:pt x="10842" y="26201"/>
                  </a:lnTo>
                  <a:lnTo>
                    <a:pt x="10681" y="26395"/>
                  </a:lnTo>
                  <a:lnTo>
                    <a:pt x="10681" y="26427"/>
                  </a:lnTo>
                  <a:lnTo>
                    <a:pt x="10713" y="26459"/>
                  </a:lnTo>
                  <a:lnTo>
                    <a:pt x="10746" y="26491"/>
                  </a:lnTo>
                  <a:lnTo>
                    <a:pt x="10778" y="26459"/>
                  </a:lnTo>
                  <a:lnTo>
                    <a:pt x="10875" y="26298"/>
                  </a:lnTo>
                  <a:lnTo>
                    <a:pt x="11036" y="26169"/>
                  </a:lnTo>
                  <a:lnTo>
                    <a:pt x="11165" y="26072"/>
                  </a:lnTo>
                  <a:lnTo>
                    <a:pt x="11520" y="25878"/>
                  </a:lnTo>
                  <a:lnTo>
                    <a:pt x="11552" y="25846"/>
                  </a:lnTo>
                  <a:lnTo>
                    <a:pt x="11552" y="25782"/>
                  </a:lnTo>
                  <a:lnTo>
                    <a:pt x="11488" y="25749"/>
                  </a:lnTo>
                  <a:close/>
                  <a:moveTo>
                    <a:pt x="10939" y="23910"/>
                  </a:moveTo>
                  <a:lnTo>
                    <a:pt x="11133" y="23942"/>
                  </a:lnTo>
                  <a:lnTo>
                    <a:pt x="11294" y="23975"/>
                  </a:lnTo>
                  <a:lnTo>
                    <a:pt x="11391" y="24071"/>
                  </a:lnTo>
                  <a:lnTo>
                    <a:pt x="11520" y="24200"/>
                  </a:lnTo>
                  <a:lnTo>
                    <a:pt x="11617" y="24362"/>
                  </a:lnTo>
                  <a:lnTo>
                    <a:pt x="11617" y="24394"/>
                  </a:lnTo>
                  <a:lnTo>
                    <a:pt x="11617" y="24459"/>
                  </a:lnTo>
                  <a:lnTo>
                    <a:pt x="11681" y="24491"/>
                  </a:lnTo>
                  <a:lnTo>
                    <a:pt x="11746" y="24491"/>
                  </a:lnTo>
                  <a:lnTo>
                    <a:pt x="12101" y="24265"/>
                  </a:lnTo>
                  <a:lnTo>
                    <a:pt x="12488" y="24104"/>
                  </a:lnTo>
                  <a:lnTo>
                    <a:pt x="12746" y="24039"/>
                  </a:lnTo>
                  <a:lnTo>
                    <a:pt x="12972" y="24007"/>
                  </a:lnTo>
                  <a:lnTo>
                    <a:pt x="13295" y="24007"/>
                  </a:lnTo>
                  <a:lnTo>
                    <a:pt x="13456" y="24071"/>
                  </a:lnTo>
                  <a:lnTo>
                    <a:pt x="13617" y="24136"/>
                  </a:lnTo>
                  <a:lnTo>
                    <a:pt x="13746" y="24200"/>
                  </a:lnTo>
                  <a:lnTo>
                    <a:pt x="13908" y="24330"/>
                  </a:lnTo>
                  <a:lnTo>
                    <a:pt x="14069" y="24523"/>
                  </a:lnTo>
                  <a:lnTo>
                    <a:pt x="14198" y="24749"/>
                  </a:lnTo>
                  <a:lnTo>
                    <a:pt x="14230" y="24910"/>
                  </a:lnTo>
                  <a:lnTo>
                    <a:pt x="14263" y="25072"/>
                  </a:lnTo>
                  <a:lnTo>
                    <a:pt x="14263" y="25330"/>
                  </a:lnTo>
                  <a:lnTo>
                    <a:pt x="14230" y="25556"/>
                  </a:lnTo>
                  <a:lnTo>
                    <a:pt x="14069" y="26007"/>
                  </a:lnTo>
                  <a:lnTo>
                    <a:pt x="13908" y="26459"/>
                  </a:lnTo>
                  <a:lnTo>
                    <a:pt x="13875" y="26459"/>
                  </a:lnTo>
                  <a:lnTo>
                    <a:pt x="13682" y="26846"/>
                  </a:lnTo>
                  <a:lnTo>
                    <a:pt x="13424" y="27234"/>
                  </a:lnTo>
                  <a:lnTo>
                    <a:pt x="13198" y="27524"/>
                  </a:lnTo>
                  <a:lnTo>
                    <a:pt x="12972" y="27847"/>
                  </a:lnTo>
                  <a:lnTo>
                    <a:pt x="12972" y="27814"/>
                  </a:lnTo>
                  <a:lnTo>
                    <a:pt x="12520" y="28331"/>
                  </a:lnTo>
                  <a:lnTo>
                    <a:pt x="12230" y="28589"/>
                  </a:lnTo>
                  <a:lnTo>
                    <a:pt x="11907" y="28847"/>
                  </a:lnTo>
                  <a:lnTo>
                    <a:pt x="11649" y="29008"/>
                  </a:lnTo>
                  <a:lnTo>
                    <a:pt x="11455" y="29008"/>
                  </a:lnTo>
                  <a:lnTo>
                    <a:pt x="11391" y="28976"/>
                  </a:lnTo>
                  <a:lnTo>
                    <a:pt x="11230" y="28879"/>
                  </a:lnTo>
                  <a:lnTo>
                    <a:pt x="11101" y="28782"/>
                  </a:lnTo>
                  <a:lnTo>
                    <a:pt x="10584" y="28298"/>
                  </a:lnTo>
                  <a:lnTo>
                    <a:pt x="10391" y="28072"/>
                  </a:lnTo>
                  <a:lnTo>
                    <a:pt x="10197" y="27879"/>
                  </a:lnTo>
                  <a:lnTo>
                    <a:pt x="10197" y="27911"/>
                  </a:lnTo>
                  <a:lnTo>
                    <a:pt x="9874" y="27556"/>
                  </a:lnTo>
                  <a:lnTo>
                    <a:pt x="9552" y="27169"/>
                  </a:lnTo>
                  <a:lnTo>
                    <a:pt x="9358" y="26814"/>
                  </a:lnTo>
                  <a:lnTo>
                    <a:pt x="9197" y="26459"/>
                  </a:lnTo>
                  <a:lnTo>
                    <a:pt x="9132" y="26169"/>
                  </a:lnTo>
                  <a:lnTo>
                    <a:pt x="9100" y="25911"/>
                  </a:lnTo>
                  <a:lnTo>
                    <a:pt x="9100" y="25685"/>
                  </a:lnTo>
                  <a:lnTo>
                    <a:pt x="9100" y="25459"/>
                  </a:lnTo>
                  <a:lnTo>
                    <a:pt x="9165" y="25265"/>
                  </a:lnTo>
                  <a:lnTo>
                    <a:pt x="9261" y="25072"/>
                  </a:lnTo>
                  <a:lnTo>
                    <a:pt x="9358" y="24878"/>
                  </a:lnTo>
                  <a:lnTo>
                    <a:pt x="9487" y="24717"/>
                  </a:lnTo>
                  <a:lnTo>
                    <a:pt x="9681" y="24523"/>
                  </a:lnTo>
                  <a:lnTo>
                    <a:pt x="9907" y="24362"/>
                  </a:lnTo>
                  <a:lnTo>
                    <a:pt x="10229" y="24168"/>
                  </a:lnTo>
                  <a:lnTo>
                    <a:pt x="10584" y="24007"/>
                  </a:lnTo>
                  <a:lnTo>
                    <a:pt x="10778" y="23942"/>
                  </a:lnTo>
                  <a:lnTo>
                    <a:pt x="10939" y="23910"/>
                  </a:lnTo>
                  <a:close/>
                  <a:moveTo>
                    <a:pt x="10778" y="22845"/>
                  </a:moveTo>
                  <a:lnTo>
                    <a:pt x="10455" y="22878"/>
                  </a:lnTo>
                  <a:lnTo>
                    <a:pt x="10294" y="22942"/>
                  </a:lnTo>
                  <a:lnTo>
                    <a:pt x="10133" y="23007"/>
                  </a:lnTo>
                  <a:lnTo>
                    <a:pt x="9971" y="23103"/>
                  </a:lnTo>
                  <a:lnTo>
                    <a:pt x="9842" y="23200"/>
                  </a:lnTo>
                  <a:lnTo>
                    <a:pt x="9681" y="23394"/>
                  </a:lnTo>
                  <a:lnTo>
                    <a:pt x="9584" y="23652"/>
                  </a:lnTo>
                  <a:lnTo>
                    <a:pt x="9423" y="23587"/>
                  </a:lnTo>
                  <a:lnTo>
                    <a:pt x="9229" y="23555"/>
                  </a:lnTo>
                  <a:lnTo>
                    <a:pt x="9100" y="23587"/>
                  </a:lnTo>
                  <a:lnTo>
                    <a:pt x="8906" y="23684"/>
                  </a:lnTo>
                  <a:lnTo>
                    <a:pt x="8810" y="23749"/>
                  </a:lnTo>
                  <a:lnTo>
                    <a:pt x="8713" y="23846"/>
                  </a:lnTo>
                  <a:lnTo>
                    <a:pt x="8616" y="24039"/>
                  </a:lnTo>
                  <a:lnTo>
                    <a:pt x="8519" y="24233"/>
                  </a:lnTo>
                  <a:lnTo>
                    <a:pt x="8487" y="24491"/>
                  </a:lnTo>
                  <a:lnTo>
                    <a:pt x="8519" y="24749"/>
                  </a:lnTo>
                  <a:lnTo>
                    <a:pt x="8551" y="24943"/>
                  </a:lnTo>
                  <a:lnTo>
                    <a:pt x="8648" y="25136"/>
                  </a:lnTo>
                  <a:lnTo>
                    <a:pt x="8745" y="25330"/>
                  </a:lnTo>
                  <a:lnTo>
                    <a:pt x="8906" y="25459"/>
                  </a:lnTo>
                  <a:lnTo>
                    <a:pt x="8874" y="25814"/>
                  </a:lnTo>
                  <a:lnTo>
                    <a:pt x="8906" y="26072"/>
                  </a:lnTo>
                  <a:lnTo>
                    <a:pt x="8971" y="26362"/>
                  </a:lnTo>
                  <a:lnTo>
                    <a:pt x="9035" y="26620"/>
                  </a:lnTo>
                  <a:lnTo>
                    <a:pt x="9165" y="26846"/>
                  </a:lnTo>
                  <a:lnTo>
                    <a:pt x="9294" y="27104"/>
                  </a:lnTo>
                  <a:lnTo>
                    <a:pt x="9455" y="27363"/>
                  </a:lnTo>
                  <a:lnTo>
                    <a:pt x="9616" y="27588"/>
                  </a:lnTo>
                  <a:lnTo>
                    <a:pt x="9810" y="27814"/>
                  </a:lnTo>
                  <a:lnTo>
                    <a:pt x="10100" y="28105"/>
                  </a:lnTo>
                  <a:lnTo>
                    <a:pt x="10100" y="28072"/>
                  </a:lnTo>
                  <a:lnTo>
                    <a:pt x="10391" y="28363"/>
                  </a:lnTo>
                  <a:lnTo>
                    <a:pt x="10778" y="28750"/>
                  </a:lnTo>
                  <a:lnTo>
                    <a:pt x="10971" y="28944"/>
                  </a:lnTo>
                  <a:lnTo>
                    <a:pt x="11165" y="29105"/>
                  </a:lnTo>
                  <a:lnTo>
                    <a:pt x="11326" y="29202"/>
                  </a:lnTo>
                  <a:lnTo>
                    <a:pt x="11423" y="29234"/>
                  </a:lnTo>
                  <a:lnTo>
                    <a:pt x="11649" y="29234"/>
                  </a:lnTo>
                  <a:lnTo>
                    <a:pt x="11746" y="29202"/>
                  </a:lnTo>
                  <a:lnTo>
                    <a:pt x="11939" y="29073"/>
                  </a:lnTo>
                  <a:lnTo>
                    <a:pt x="12165" y="28944"/>
                  </a:lnTo>
                  <a:lnTo>
                    <a:pt x="12359" y="28750"/>
                  </a:lnTo>
                  <a:lnTo>
                    <a:pt x="12714" y="28395"/>
                  </a:lnTo>
                  <a:lnTo>
                    <a:pt x="13036" y="28040"/>
                  </a:lnTo>
                  <a:lnTo>
                    <a:pt x="13069" y="28040"/>
                  </a:lnTo>
                  <a:lnTo>
                    <a:pt x="13069" y="28008"/>
                  </a:lnTo>
                  <a:lnTo>
                    <a:pt x="13295" y="27750"/>
                  </a:lnTo>
                  <a:lnTo>
                    <a:pt x="13553" y="27395"/>
                  </a:lnTo>
                  <a:lnTo>
                    <a:pt x="13843" y="26975"/>
                  </a:lnTo>
                  <a:lnTo>
                    <a:pt x="14069" y="26524"/>
                  </a:lnTo>
                  <a:lnTo>
                    <a:pt x="14263" y="26072"/>
                  </a:lnTo>
                  <a:lnTo>
                    <a:pt x="14392" y="25620"/>
                  </a:lnTo>
                  <a:lnTo>
                    <a:pt x="14424" y="25394"/>
                  </a:lnTo>
                  <a:lnTo>
                    <a:pt x="14456" y="25168"/>
                  </a:lnTo>
                  <a:lnTo>
                    <a:pt x="14424" y="24943"/>
                  </a:lnTo>
                  <a:lnTo>
                    <a:pt x="14392" y="24717"/>
                  </a:lnTo>
                  <a:lnTo>
                    <a:pt x="14295" y="24523"/>
                  </a:lnTo>
                  <a:lnTo>
                    <a:pt x="14166" y="24330"/>
                  </a:lnTo>
                  <a:lnTo>
                    <a:pt x="14004" y="24168"/>
                  </a:lnTo>
                  <a:lnTo>
                    <a:pt x="13843" y="24039"/>
                  </a:lnTo>
                  <a:lnTo>
                    <a:pt x="13585" y="23910"/>
                  </a:lnTo>
                  <a:lnTo>
                    <a:pt x="13424" y="23846"/>
                  </a:lnTo>
                  <a:lnTo>
                    <a:pt x="13262" y="23813"/>
                  </a:lnTo>
                  <a:lnTo>
                    <a:pt x="13069" y="23781"/>
                  </a:lnTo>
                  <a:lnTo>
                    <a:pt x="12907" y="23813"/>
                  </a:lnTo>
                  <a:lnTo>
                    <a:pt x="12585" y="23846"/>
                  </a:lnTo>
                  <a:lnTo>
                    <a:pt x="12327" y="23942"/>
                  </a:lnTo>
                  <a:lnTo>
                    <a:pt x="12068" y="24039"/>
                  </a:lnTo>
                  <a:lnTo>
                    <a:pt x="11875" y="24168"/>
                  </a:lnTo>
                  <a:lnTo>
                    <a:pt x="11778" y="24233"/>
                  </a:lnTo>
                  <a:lnTo>
                    <a:pt x="11617" y="24007"/>
                  </a:lnTo>
                  <a:lnTo>
                    <a:pt x="11681" y="23813"/>
                  </a:lnTo>
                  <a:lnTo>
                    <a:pt x="11714" y="23620"/>
                  </a:lnTo>
                  <a:lnTo>
                    <a:pt x="11681" y="23458"/>
                  </a:lnTo>
                  <a:lnTo>
                    <a:pt x="11617" y="23297"/>
                  </a:lnTo>
                  <a:lnTo>
                    <a:pt x="11552" y="23168"/>
                  </a:lnTo>
                  <a:lnTo>
                    <a:pt x="11423" y="23039"/>
                  </a:lnTo>
                  <a:lnTo>
                    <a:pt x="11294" y="22974"/>
                  </a:lnTo>
                  <a:lnTo>
                    <a:pt x="11133" y="22910"/>
                  </a:lnTo>
                  <a:lnTo>
                    <a:pt x="10971" y="22878"/>
                  </a:lnTo>
                  <a:lnTo>
                    <a:pt x="10778" y="228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5"/>
          <p:cNvSpPr/>
          <p:nvPr/>
        </p:nvSpPr>
        <p:spPr>
          <a:xfrm rot="-9247836">
            <a:off x="6815621" y="-2023936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p25"/>
          <p:cNvGrpSpPr/>
          <p:nvPr/>
        </p:nvGrpSpPr>
        <p:grpSpPr>
          <a:xfrm>
            <a:off x="313162" y="167235"/>
            <a:ext cx="599314" cy="268671"/>
            <a:chOff x="618844" y="2453599"/>
            <a:chExt cx="483201" cy="216618"/>
          </a:xfrm>
        </p:grpSpPr>
        <p:sp>
          <p:nvSpPr>
            <p:cNvPr id="567" name="Google Shape;567;p25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5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5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p25"/>
          <p:cNvGrpSpPr/>
          <p:nvPr/>
        </p:nvGrpSpPr>
        <p:grpSpPr>
          <a:xfrm>
            <a:off x="7934087" y="4668173"/>
            <a:ext cx="885206" cy="258667"/>
            <a:chOff x="1884275" y="2014675"/>
            <a:chExt cx="1301200" cy="380225"/>
          </a:xfrm>
        </p:grpSpPr>
        <p:sp>
          <p:nvSpPr>
            <p:cNvPr id="571" name="Google Shape;571;p25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p25"/>
          <p:cNvSpPr/>
          <p:nvPr/>
        </p:nvSpPr>
        <p:spPr>
          <a:xfrm rot="1959012">
            <a:off x="-4316442" y="3905083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5"/>
          <p:cNvSpPr/>
          <p:nvPr/>
        </p:nvSpPr>
        <p:spPr>
          <a:xfrm>
            <a:off x="-735050" y="371405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1" name="Google Shape;581;p25"/>
          <p:cNvGrpSpPr/>
          <p:nvPr/>
        </p:nvGrpSpPr>
        <p:grpSpPr>
          <a:xfrm>
            <a:off x="7244141" y="-825186"/>
            <a:ext cx="3597970" cy="3606757"/>
            <a:chOff x="3112706" y="228103"/>
            <a:chExt cx="1908029" cy="1912689"/>
          </a:xfrm>
        </p:grpSpPr>
        <p:sp>
          <p:nvSpPr>
            <p:cNvPr id="582" name="Google Shape;582;p25"/>
            <p:cNvSpPr/>
            <p:nvPr/>
          </p:nvSpPr>
          <p:spPr>
            <a:xfrm rot="-2857820">
              <a:off x="3411069" y="545830"/>
              <a:ext cx="1302578" cy="1330753"/>
            </a:xfrm>
            <a:custGeom>
              <a:rect b="b" l="l" r="r" t="t"/>
              <a:pathLst>
                <a:path extrusionOk="0" h="53231" w="52104">
                  <a:moveTo>
                    <a:pt x="3211" y="1"/>
                  </a:moveTo>
                  <a:lnTo>
                    <a:pt x="1" y="2423"/>
                  </a:lnTo>
                  <a:lnTo>
                    <a:pt x="10928" y="14421"/>
                  </a:lnTo>
                  <a:lnTo>
                    <a:pt x="11210" y="14702"/>
                  </a:lnTo>
                  <a:lnTo>
                    <a:pt x="11604" y="15096"/>
                  </a:lnTo>
                  <a:lnTo>
                    <a:pt x="11773" y="15265"/>
                  </a:lnTo>
                  <a:lnTo>
                    <a:pt x="12336" y="15829"/>
                  </a:lnTo>
                  <a:lnTo>
                    <a:pt x="12505" y="15998"/>
                  </a:lnTo>
                  <a:lnTo>
                    <a:pt x="12843" y="16336"/>
                  </a:lnTo>
                  <a:lnTo>
                    <a:pt x="13857" y="17406"/>
                  </a:lnTo>
                  <a:lnTo>
                    <a:pt x="16561" y="20166"/>
                  </a:lnTo>
                  <a:lnTo>
                    <a:pt x="21968" y="25742"/>
                  </a:lnTo>
                  <a:lnTo>
                    <a:pt x="24672" y="28502"/>
                  </a:lnTo>
                  <a:lnTo>
                    <a:pt x="25630" y="29516"/>
                  </a:lnTo>
                  <a:lnTo>
                    <a:pt x="27319" y="31319"/>
                  </a:lnTo>
                  <a:lnTo>
                    <a:pt x="30136" y="34192"/>
                  </a:lnTo>
                  <a:lnTo>
                    <a:pt x="32727" y="36839"/>
                  </a:lnTo>
                  <a:lnTo>
                    <a:pt x="34248" y="38360"/>
                  </a:lnTo>
                  <a:lnTo>
                    <a:pt x="38191" y="42303"/>
                  </a:lnTo>
                  <a:lnTo>
                    <a:pt x="40782" y="45006"/>
                  </a:lnTo>
                  <a:lnTo>
                    <a:pt x="42472" y="46809"/>
                  </a:lnTo>
                  <a:lnTo>
                    <a:pt x="43316" y="47710"/>
                  </a:lnTo>
                  <a:lnTo>
                    <a:pt x="45908" y="50470"/>
                  </a:lnTo>
                  <a:lnTo>
                    <a:pt x="47259" y="51822"/>
                  </a:lnTo>
                  <a:lnTo>
                    <a:pt x="48442" y="52892"/>
                  </a:lnTo>
                  <a:lnTo>
                    <a:pt x="48442" y="52949"/>
                  </a:lnTo>
                  <a:lnTo>
                    <a:pt x="48499" y="53061"/>
                  </a:lnTo>
                  <a:lnTo>
                    <a:pt x="48611" y="53118"/>
                  </a:lnTo>
                  <a:lnTo>
                    <a:pt x="48837" y="53118"/>
                  </a:lnTo>
                  <a:lnTo>
                    <a:pt x="49400" y="53174"/>
                  </a:lnTo>
                  <a:lnTo>
                    <a:pt x="49850" y="53230"/>
                  </a:lnTo>
                  <a:lnTo>
                    <a:pt x="51146" y="53230"/>
                  </a:lnTo>
                  <a:lnTo>
                    <a:pt x="51653" y="53174"/>
                  </a:lnTo>
                  <a:lnTo>
                    <a:pt x="51766" y="53118"/>
                  </a:lnTo>
                  <a:lnTo>
                    <a:pt x="51822" y="53174"/>
                  </a:lnTo>
                  <a:lnTo>
                    <a:pt x="52047" y="53174"/>
                  </a:lnTo>
                  <a:lnTo>
                    <a:pt x="52104" y="53061"/>
                  </a:lnTo>
                  <a:lnTo>
                    <a:pt x="52047" y="52892"/>
                  </a:lnTo>
                  <a:lnTo>
                    <a:pt x="51428" y="52104"/>
                  </a:lnTo>
                  <a:lnTo>
                    <a:pt x="50808" y="51371"/>
                  </a:lnTo>
                  <a:lnTo>
                    <a:pt x="49513" y="50020"/>
                  </a:lnTo>
                  <a:lnTo>
                    <a:pt x="48837" y="49287"/>
                  </a:lnTo>
                  <a:lnTo>
                    <a:pt x="48161" y="48611"/>
                  </a:lnTo>
                  <a:lnTo>
                    <a:pt x="46809" y="47147"/>
                  </a:lnTo>
                  <a:lnTo>
                    <a:pt x="45119" y="45344"/>
                  </a:lnTo>
                  <a:lnTo>
                    <a:pt x="43429" y="43598"/>
                  </a:lnTo>
                  <a:lnTo>
                    <a:pt x="41176" y="41289"/>
                  </a:lnTo>
                  <a:lnTo>
                    <a:pt x="39768" y="39768"/>
                  </a:lnTo>
                  <a:lnTo>
                    <a:pt x="38810" y="38698"/>
                  </a:lnTo>
                  <a:lnTo>
                    <a:pt x="38360" y="38191"/>
                  </a:lnTo>
                  <a:lnTo>
                    <a:pt x="35543" y="35036"/>
                  </a:lnTo>
                  <a:lnTo>
                    <a:pt x="32783" y="31938"/>
                  </a:lnTo>
                  <a:lnTo>
                    <a:pt x="29854" y="28784"/>
                  </a:lnTo>
                  <a:lnTo>
                    <a:pt x="27263" y="26080"/>
                  </a:lnTo>
                  <a:lnTo>
                    <a:pt x="24616" y="23377"/>
                  </a:lnTo>
                  <a:lnTo>
                    <a:pt x="24052" y="22813"/>
                  </a:lnTo>
                  <a:lnTo>
                    <a:pt x="21236" y="19884"/>
                  </a:lnTo>
                  <a:lnTo>
                    <a:pt x="18251" y="16730"/>
                  </a:lnTo>
                  <a:lnTo>
                    <a:pt x="15040" y="13238"/>
                  </a:lnTo>
                  <a:lnTo>
                    <a:pt x="13407" y="11492"/>
                  </a:lnTo>
                  <a:lnTo>
                    <a:pt x="32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5"/>
            <p:cNvSpPr/>
            <p:nvPr/>
          </p:nvSpPr>
          <p:spPr>
            <a:xfrm rot="-2857820">
              <a:off x="3453612" y="470692"/>
              <a:ext cx="1264554" cy="1377202"/>
            </a:xfrm>
            <a:custGeom>
              <a:rect b="b" l="l" r="r" t="t"/>
              <a:pathLst>
                <a:path extrusionOk="0" h="55089" w="50583">
                  <a:moveTo>
                    <a:pt x="339" y="0"/>
                  </a:moveTo>
                  <a:lnTo>
                    <a:pt x="1" y="1634"/>
                  </a:lnTo>
                  <a:lnTo>
                    <a:pt x="49456" y="55089"/>
                  </a:lnTo>
                  <a:lnTo>
                    <a:pt x="50583" y="55089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5"/>
            <p:cNvSpPr/>
            <p:nvPr/>
          </p:nvSpPr>
          <p:spPr>
            <a:xfrm rot="-2857820">
              <a:off x="3413187" y="669842"/>
              <a:ext cx="1142031" cy="1195555"/>
            </a:xfrm>
            <a:custGeom>
              <a:rect b="b" l="l" r="r" t="t"/>
              <a:pathLst>
                <a:path extrusionOk="0" h="47823" w="45682">
                  <a:moveTo>
                    <a:pt x="226" y="1"/>
                  </a:moveTo>
                  <a:lnTo>
                    <a:pt x="57" y="57"/>
                  </a:lnTo>
                  <a:lnTo>
                    <a:pt x="0" y="170"/>
                  </a:lnTo>
                  <a:lnTo>
                    <a:pt x="57" y="339"/>
                  </a:lnTo>
                  <a:lnTo>
                    <a:pt x="226" y="564"/>
                  </a:lnTo>
                  <a:lnTo>
                    <a:pt x="507" y="789"/>
                  </a:lnTo>
                  <a:lnTo>
                    <a:pt x="11998" y="13181"/>
                  </a:lnTo>
                  <a:lnTo>
                    <a:pt x="13181" y="14421"/>
                  </a:lnTo>
                  <a:lnTo>
                    <a:pt x="15716" y="17012"/>
                  </a:lnTo>
                  <a:lnTo>
                    <a:pt x="18194" y="19603"/>
                  </a:lnTo>
                  <a:lnTo>
                    <a:pt x="20447" y="21969"/>
                  </a:lnTo>
                  <a:lnTo>
                    <a:pt x="22813" y="24391"/>
                  </a:lnTo>
                  <a:lnTo>
                    <a:pt x="25291" y="26925"/>
                  </a:lnTo>
                  <a:lnTo>
                    <a:pt x="45513" y="47823"/>
                  </a:lnTo>
                  <a:lnTo>
                    <a:pt x="45682" y="47485"/>
                  </a:lnTo>
                  <a:lnTo>
                    <a:pt x="40331" y="41965"/>
                  </a:lnTo>
                  <a:lnTo>
                    <a:pt x="35487" y="36895"/>
                  </a:lnTo>
                  <a:lnTo>
                    <a:pt x="33177" y="34530"/>
                  </a:lnTo>
                  <a:lnTo>
                    <a:pt x="32332" y="33572"/>
                  </a:lnTo>
                  <a:lnTo>
                    <a:pt x="32276" y="33516"/>
                  </a:lnTo>
                  <a:lnTo>
                    <a:pt x="32163" y="33459"/>
                  </a:lnTo>
                  <a:lnTo>
                    <a:pt x="30755" y="31995"/>
                  </a:lnTo>
                  <a:lnTo>
                    <a:pt x="25855" y="26925"/>
                  </a:lnTo>
                  <a:lnTo>
                    <a:pt x="23433" y="24391"/>
                  </a:lnTo>
                  <a:lnTo>
                    <a:pt x="21067" y="21912"/>
                  </a:lnTo>
                  <a:lnTo>
                    <a:pt x="18757" y="19546"/>
                  </a:lnTo>
                  <a:lnTo>
                    <a:pt x="16335" y="17012"/>
                  </a:lnTo>
                  <a:lnTo>
                    <a:pt x="13857" y="14421"/>
                  </a:lnTo>
                  <a:lnTo>
                    <a:pt x="7210" y="7323"/>
                  </a:lnTo>
                  <a:lnTo>
                    <a:pt x="564" y="226"/>
                  </a:lnTo>
                  <a:lnTo>
                    <a:pt x="451" y="113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5"/>
            <p:cNvSpPr/>
            <p:nvPr/>
          </p:nvSpPr>
          <p:spPr>
            <a:xfrm rot="-2857820">
              <a:off x="3396170" y="503106"/>
              <a:ext cx="1187105" cy="1291303"/>
            </a:xfrm>
            <a:custGeom>
              <a:rect b="b" l="l" r="r" t="t"/>
              <a:pathLst>
                <a:path extrusionOk="0" h="51653" w="47485">
                  <a:moveTo>
                    <a:pt x="282" y="0"/>
                  </a:moveTo>
                  <a:lnTo>
                    <a:pt x="169" y="56"/>
                  </a:lnTo>
                  <a:lnTo>
                    <a:pt x="113" y="113"/>
                  </a:lnTo>
                  <a:lnTo>
                    <a:pt x="57" y="169"/>
                  </a:lnTo>
                  <a:lnTo>
                    <a:pt x="0" y="282"/>
                  </a:lnTo>
                  <a:lnTo>
                    <a:pt x="57" y="394"/>
                  </a:lnTo>
                  <a:lnTo>
                    <a:pt x="113" y="451"/>
                  </a:lnTo>
                  <a:lnTo>
                    <a:pt x="9407" y="10871"/>
                  </a:lnTo>
                  <a:lnTo>
                    <a:pt x="10815" y="12392"/>
                  </a:lnTo>
                  <a:lnTo>
                    <a:pt x="13801" y="15603"/>
                  </a:lnTo>
                  <a:lnTo>
                    <a:pt x="16673" y="18757"/>
                  </a:lnTo>
                  <a:lnTo>
                    <a:pt x="19546" y="21855"/>
                  </a:lnTo>
                  <a:lnTo>
                    <a:pt x="25348" y="28164"/>
                  </a:lnTo>
                  <a:lnTo>
                    <a:pt x="31375" y="34698"/>
                  </a:lnTo>
                  <a:lnTo>
                    <a:pt x="37402" y="41288"/>
                  </a:lnTo>
                  <a:lnTo>
                    <a:pt x="43373" y="47709"/>
                  </a:lnTo>
                  <a:lnTo>
                    <a:pt x="46752" y="51371"/>
                  </a:lnTo>
                  <a:lnTo>
                    <a:pt x="47147" y="51483"/>
                  </a:lnTo>
                  <a:lnTo>
                    <a:pt x="47485" y="51652"/>
                  </a:lnTo>
                  <a:lnTo>
                    <a:pt x="23095" y="24953"/>
                  </a:lnTo>
                  <a:lnTo>
                    <a:pt x="17406" y="18757"/>
                  </a:lnTo>
                  <a:lnTo>
                    <a:pt x="15152" y="16279"/>
                  </a:lnTo>
                  <a:lnTo>
                    <a:pt x="12899" y="13800"/>
                  </a:lnTo>
                  <a:lnTo>
                    <a:pt x="10590" y="11266"/>
                  </a:lnTo>
                  <a:lnTo>
                    <a:pt x="5520" y="5689"/>
                  </a:lnTo>
                  <a:lnTo>
                    <a:pt x="451" y="113"/>
                  </a:lnTo>
                  <a:lnTo>
                    <a:pt x="395" y="5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5"/>
            <p:cNvSpPr/>
            <p:nvPr/>
          </p:nvSpPr>
          <p:spPr>
            <a:xfrm rot="-2857820">
              <a:off x="3401513" y="532749"/>
              <a:ext cx="1187105" cy="1291303"/>
            </a:xfrm>
            <a:custGeom>
              <a:rect b="b" l="l" r="r" t="t"/>
              <a:pathLst>
                <a:path extrusionOk="0" h="51653" w="47485">
                  <a:moveTo>
                    <a:pt x="282" y="1"/>
                  </a:moveTo>
                  <a:lnTo>
                    <a:pt x="169" y="57"/>
                  </a:lnTo>
                  <a:lnTo>
                    <a:pt x="113" y="113"/>
                  </a:lnTo>
                  <a:lnTo>
                    <a:pt x="56" y="170"/>
                  </a:lnTo>
                  <a:lnTo>
                    <a:pt x="0" y="282"/>
                  </a:lnTo>
                  <a:lnTo>
                    <a:pt x="56" y="395"/>
                  </a:lnTo>
                  <a:lnTo>
                    <a:pt x="113" y="451"/>
                  </a:lnTo>
                  <a:lnTo>
                    <a:pt x="9407" y="10872"/>
                  </a:lnTo>
                  <a:lnTo>
                    <a:pt x="10815" y="12393"/>
                  </a:lnTo>
                  <a:lnTo>
                    <a:pt x="13800" y="15603"/>
                  </a:lnTo>
                  <a:lnTo>
                    <a:pt x="16673" y="18758"/>
                  </a:lnTo>
                  <a:lnTo>
                    <a:pt x="19546" y="21856"/>
                  </a:lnTo>
                  <a:lnTo>
                    <a:pt x="25347" y="28164"/>
                  </a:lnTo>
                  <a:lnTo>
                    <a:pt x="31375" y="34698"/>
                  </a:lnTo>
                  <a:lnTo>
                    <a:pt x="37402" y="41232"/>
                  </a:lnTo>
                  <a:lnTo>
                    <a:pt x="43372" y="47710"/>
                  </a:lnTo>
                  <a:lnTo>
                    <a:pt x="46752" y="51371"/>
                  </a:lnTo>
                  <a:lnTo>
                    <a:pt x="47146" y="51484"/>
                  </a:lnTo>
                  <a:lnTo>
                    <a:pt x="47484" y="51653"/>
                  </a:lnTo>
                  <a:lnTo>
                    <a:pt x="23094" y="24954"/>
                  </a:lnTo>
                  <a:lnTo>
                    <a:pt x="17405" y="18758"/>
                  </a:lnTo>
                  <a:lnTo>
                    <a:pt x="15209" y="16279"/>
                  </a:lnTo>
                  <a:lnTo>
                    <a:pt x="12899" y="13801"/>
                  </a:lnTo>
                  <a:lnTo>
                    <a:pt x="10590" y="11266"/>
                  </a:lnTo>
                  <a:lnTo>
                    <a:pt x="5520" y="5690"/>
                  </a:lnTo>
                  <a:lnTo>
                    <a:pt x="451" y="113"/>
                  </a:lnTo>
                  <a:lnTo>
                    <a:pt x="394" y="57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5"/>
          <p:cNvGrpSpPr/>
          <p:nvPr/>
        </p:nvGrpSpPr>
        <p:grpSpPr>
          <a:xfrm flipH="1">
            <a:off x="7331077" y="293477"/>
            <a:ext cx="2536019" cy="625015"/>
            <a:chOff x="5421675" y="2421075"/>
            <a:chExt cx="906725" cy="223475"/>
          </a:xfrm>
        </p:grpSpPr>
        <p:sp>
          <p:nvSpPr>
            <p:cNvPr id="588" name="Google Shape;588;p25"/>
            <p:cNvSpPr/>
            <p:nvPr/>
          </p:nvSpPr>
          <p:spPr>
            <a:xfrm>
              <a:off x="6010550" y="2445275"/>
              <a:ext cx="167000" cy="195225"/>
            </a:xfrm>
            <a:custGeom>
              <a:rect b="b" l="l" r="r" t="t"/>
              <a:pathLst>
                <a:path extrusionOk="0" h="7809" w="6680">
                  <a:moveTo>
                    <a:pt x="4614" y="1"/>
                  </a:moveTo>
                  <a:lnTo>
                    <a:pt x="3453" y="33"/>
                  </a:lnTo>
                  <a:lnTo>
                    <a:pt x="2775" y="65"/>
                  </a:lnTo>
                  <a:lnTo>
                    <a:pt x="1969" y="97"/>
                  </a:lnTo>
                  <a:lnTo>
                    <a:pt x="323" y="97"/>
                  </a:lnTo>
                  <a:lnTo>
                    <a:pt x="291" y="130"/>
                  </a:lnTo>
                  <a:lnTo>
                    <a:pt x="258" y="194"/>
                  </a:lnTo>
                  <a:lnTo>
                    <a:pt x="226" y="259"/>
                  </a:lnTo>
                  <a:lnTo>
                    <a:pt x="258" y="291"/>
                  </a:lnTo>
                  <a:lnTo>
                    <a:pt x="194" y="355"/>
                  </a:lnTo>
                  <a:lnTo>
                    <a:pt x="162" y="710"/>
                  </a:lnTo>
                  <a:lnTo>
                    <a:pt x="129" y="1098"/>
                  </a:lnTo>
                  <a:lnTo>
                    <a:pt x="65" y="1840"/>
                  </a:lnTo>
                  <a:lnTo>
                    <a:pt x="0" y="3324"/>
                  </a:lnTo>
                  <a:lnTo>
                    <a:pt x="0" y="4808"/>
                  </a:lnTo>
                  <a:lnTo>
                    <a:pt x="0" y="6325"/>
                  </a:lnTo>
                  <a:lnTo>
                    <a:pt x="33" y="7519"/>
                  </a:lnTo>
                  <a:lnTo>
                    <a:pt x="33" y="7551"/>
                  </a:lnTo>
                  <a:lnTo>
                    <a:pt x="0" y="7583"/>
                  </a:lnTo>
                  <a:lnTo>
                    <a:pt x="33" y="7680"/>
                  </a:lnTo>
                  <a:lnTo>
                    <a:pt x="65" y="7712"/>
                  </a:lnTo>
                  <a:lnTo>
                    <a:pt x="129" y="7777"/>
                  </a:lnTo>
                  <a:lnTo>
                    <a:pt x="194" y="7777"/>
                  </a:lnTo>
                  <a:lnTo>
                    <a:pt x="1420" y="7809"/>
                  </a:lnTo>
                  <a:lnTo>
                    <a:pt x="3195" y="7777"/>
                  </a:lnTo>
                  <a:lnTo>
                    <a:pt x="4485" y="7744"/>
                  </a:lnTo>
                  <a:lnTo>
                    <a:pt x="4711" y="7744"/>
                  </a:lnTo>
                  <a:lnTo>
                    <a:pt x="5453" y="7777"/>
                  </a:lnTo>
                  <a:lnTo>
                    <a:pt x="6228" y="7777"/>
                  </a:lnTo>
                  <a:lnTo>
                    <a:pt x="6292" y="7744"/>
                  </a:lnTo>
                  <a:lnTo>
                    <a:pt x="6357" y="7712"/>
                  </a:lnTo>
                  <a:lnTo>
                    <a:pt x="6421" y="7615"/>
                  </a:lnTo>
                  <a:lnTo>
                    <a:pt x="6421" y="6421"/>
                  </a:lnTo>
                  <a:lnTo>
                    <a:pt x="6389" y="6260"/>
                  </a:lnTo>
                  <a:lnTo>
                    <a:pt x="6389" y="5873"/>
                  </a:lnTo>
                  <a:lnTo>
                    <a:pt x="6389" y="4905"/>
                  </a:lnTo>
                  <a:lnTo>
                    <a:pt x="6389" y="3614"/>
                  </a:lnTo>
                  <a:lnTo>
                    <a:pt x="6454" y="2195"/>
                  </a:lnTo>
                  <a:lnTo>
                    <a:pt x="6518" y="1549"/>
                  </a:lnTo>
                  <a:lnTo>
                    <a:pt x="6583" y="936"/>
                  </a:lnTo>
                  <a:lnTo>
                    <a:pt x="6583" y="904"/>
                  </a:lnTo>
                  <a:lnTo>
                    <a:pt x="6679" y="323"/>
                  </a:lnTo>
                  <a:lnTo>
                    <a:pt x="6679" y="259"/>
                  </a:lnTo>
                  <a:lnTo>
                    <a:pt x="6679" y="194"/>
                  </a:lnTo>
                  <a:lnTo>
                    <a:pt x="6647" y="162"/>
                  </a:lnTo>
                  <a:lnTo>
                    <a:pt x="6583" y="130"/>
                  </a:lnTo>
                  <a:lnTo>
                    <a:pt x="6550" y="130"/>
                  </a:lnTo>
                  <a:lnTo>
                    <a:pt x="6486" y="162"/>
                  </a:lnTo>
                  <a:lnTo>
                    <a:pt x="6325" y="130"/>
                  </a:lnTo>
                  <a:lnTo>
                    <a:pt x="6131" y="97"/>
                  </a:lnTo>
                  <a:lnTo>
                    <a:pt x="5744" y="33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5"/>
            <p:cNvSpPr/>
            <p:nvPr/>
          </p:nvSpPr>
          <p:spPr>
            <a:xfrm>
              <a:off x="6006525" y="2442050"/>
              <a:ext cx="174250" cy="202500"/>
            </a:xfrm>
            <a:custGeom>
              <a:rect b="b" l="l" r="r" t="t"/>
              <a:pathLst>
                <a:path extrusionOk="0" h="8100" w="6970">
                  <a:moveTo>
                    <a:pt x="3194" y="1775"/>
                  </a:moveTo>
                  <a:lnTo>
                    <a:pt x="2549" y="1807"/>
                  </a:lnTo>
                  <a:lnTo>
                    <a:pt x="1904" y="1840"/>
                  </a:lnTo>
                  <a:lnTo>
                    <a:pt x="1839" y="1872"/>
                  </a:lnTo>
                  <a:lnTo>
                    <a:pt x="1807" y="1904"/>
                  </a:lnTo>
                  <a:lnTo>
                    <a:pt x="1807" y="1969"/>
                  </a:lnTo>
                  <a:lnTo>
                    <a:pt x="1839" y="2033"/>
                  </a:lnTo>
                  <a:lnTo>
                    <a:pt x="1871" y="2065"/>
                  </a:lnTo>
                  <a:lnTo>
                    <a:pt x="1904" y="2098"/>
                  </a:lnTo>
                  <a:lnTo>
                    <a:pt x="2549" y="2033"/>
                  </a:lnTo>
                  <a:lnTo>
                    <a:pt x="3194" y="2001"/>
                  </a:lnTo>
                  <a:lnTo>
                    <a:pt x="3259" y="1969"/>
                  </a:lnTo>
                  <a:lnTo>
                    <a:pt x="3291" y="1904"/>
                  </a:lnTo>
                  <a:lnTo>
                    <a:pt x="3259" y="1807"/>
                  </a:lnTo>
                  <a:lnTo>
                    <a:pt x="3194" y="1775"/>
                  </a:lnTo>
                  <a:close/>
                  <a:moveTo>
                    <a:pt x="5614" y="1775"/>
                  </a:moveTo>
                  <a:lnTo>
                    <a:pt x="4905" y="1872"/>
                  </a:lnTo>
                  <a:lnTo>
                    <a:pt x="4227" y="1872"/>
                  </a:lnTo>
                  <a:lnTo>
                    <a:pt x="3937" y="1807"/>
                  </a:lnTo>
                  <a:lnTo>
                    <a:pt x="3872" y="1807"/>
                  </a:lnTo>
                  <a:lnTo>
                    <a:pt x="3840" y="1872"/>
                  </a:lnTo>
                  <a:lnTo>
                    <a:pt x="3840" y="1936"/>
                  </a:lnTo>
                  <a:lnTo>
                    <a:pt x="3904" y="1969"/>
                  </a:lnTo>
                  <a:lnTo>
                    <a:pt x="4098" y="2033"/>
                  </a:lnTo>
                  <a:lnTo>
                    <a:pt x="4324" y="2065"/>
                  </a:lnTo>
                  <a:lnTo>
                    <a:pt x="4743" y="2098"/>
                  </a:lnTo>
                  <a:lnTo>
                    <a:pt x="5195" y="2065"/>
                  </a:lnTo>
                  <a:lnTo>
                    <a:pt x="5614" y="2001"/>
                  </a:lnTo>
                  <a:lnTo>
                    <a:pt x="5679" y="1969"/>
                  </a:lnTo>
                  <a:lnTo>
                    <a:pt x="5711" y="1904"/>
                  </a:lnTo>
                  <a:lnTo>
                    <a:pt x="5679" y="1840"/>
                  </a:lnTo>
                  <a:lnTo>
                    <a:pt x="5614" y="1775"/>
                  </a:lnTo>
                  <a:close/>
                  <a:moveTo>
                    <a:pt x="4743" y="2356"/>
                  </a:moveTo>
                  <a:lnTo>
                    <a:pt x="4066" y="2453"/>
                  </a:lnTo>
                  <a:lnTo>
                    <a:pt x="3388" y="2517"/>
                  </a:lnTo>
                  <a:lnTo>
                    <a:pt x="2033" y="2646"/>
                  </a:lnTo>
                  <a:lnTo>
                    <a:pt x="2001" y="2679"/>
                  </a:lnTo>
                  <a:lnTo>
                    <a:pt x="1968" y="2711"/>
                  </a:lnTo>
                  <a:lnTo>
                    <a:pt x="2001" y="2743"/>
                  </a:lnTo>
                  <a:lnTo>
                    <a:pt x="2033" y="2775"/>
                  </a:lnTo>
                  <a:lnTo>
                    <a:pt x="3388" y="2679"/>
                  </a:lnTo>
                  <a:lnTo>
                    <a:pt x="4066" y="2614"/>
                  </a:lnTo>
                  <a:lnTo>
                    <a:pt x="4775" y="2549"/>
                  </a:lnTo>
                  <a:lnTo>
                    <a:pt x="4808" y="2517"/>
                  </a:lnTo>
                  <a:lnTo>
                    <a:pt x="4840" y="2453"/>
                  </a:lnTo>
                  <a:lnTo>
                    <a:pt x="4808" y="2388"/>
                  </a:lnTo>
                  <a:lnTo>
                    <a:pt x="4743" y="2356"/>
                  </a:lnTo>
                  <a:close/>
                  <a:moveTo>
                    <a:pt x="4453" y="3163"/>
                  </a:moveTo>
                  <a:lnTo>
                    <a:pt x="3904" y="3195"/>
                  </a:lnTo>
                  <a:lnTo>
                    <a:pt x="3259" y="3259"/>
                  </a:lnTo>
                  <a:lnTo>
                    <a:pt x="2001" y="3388"/>
                  </a:lnTo>
                  <a:lnTo>
                    <a:pt x="1936" y="3421"/>
                  </a:lnTo>
                  <a:lnTo>
                    <a:pt x="1904" y="3485"/>
                  </a:lnTo>
                  <a:lnTo>
                    <a:pt x="1936" y="3550"/>
                  </a:lnTo>
                  <a:lnTo>
                    <a:pt x="2001" y="3582"/>
                  </a:lnTo>
                  <a:lnTo>
                    <a:pt x="3259" y="3453"/>
                  </a:lnTo>
                  <a:lnTo>
                    <a:pt x="3904" y="3421"/>
                  </a:lnTo>
                  <a:lnTo>
                    <a:pt x="4550" y="3388"/>
                  </a:lnTo>
                  <a:lnTo>
                    <a:pt x="4614" y="3356"/>
                  </a:lnTo>
                  <a:lnTo>
                    <a:pt x="4646" y="3292"/>
                  </a:lnTo>
                  <a:lnTo>
                    <a:pt x="4614" y="3195"/>
                  </a:lnTo>
                  <a:lnTo>
                    <a:pt x="4550" y="3163"/>
                  </a:lnTo>
                  <a:close/>
                  <a:moveTo>
                    <a:pt x="5259" y="3517"/>
                  </a:moveTo>
                  <a:lnTo>
                    <a:pt x="4517" y="3550"/>
                  </a:lnTo>
                  <a:lnTo>
                    <a:pt x="4453" y="3582"/>
                  </a:lnTo>
                  <a:lnTo>
                    <a:pt x="4421" y="3614"/>
                  </a:lnTo>
                  <a:lnTo>
                    <a:pt x="4453" y="3679"/>
                  </a:lnTo>
                  <a:lnTo>
                    <a:pt x="4517" y="3711"/>
                  </a:lnTo>
                  <a:lnTo>
                    <a:pt x="5356" y="3711"/>
                  </a:lnTo>
                  <a:lnTo>
                    <a:pt x="5421" y="3679"/>
                  </a:lnTo>
                  <a:lnTo>
                    <a:pt x="5421" y="3614"/>
                  </a:lnTo>
                  <a:lnTo>
                    <a:pt x="5421" y="3550"/>
                  </a:lnTo>
                  <a:lnTo>
                    <a:pt x="5356" y="3517"/>
                  </a:lnTo>
                  <a:close/>
                  <a:moveTo>
                    <a:pt x="4227" y="4679"/>
                  </a:moveTo>
                  <a:lnTo>
                    <a:pt x="3678" y="4711"/>
                  </a:lnTo>
                  <a:lnTo>
                    <a:pt x="3130" y="4776"/>
                  </a:lnTo>
                  <a:lnTo>
                    <a:pt x="2581" y="4808"/>
                  </a:lnTo>
                  <a:lnTo>
                    <a:pt x="2001" y="4808"/>
                  </a:lnTo>
                  <a:lnTo>
                    <a:pt x="1936" y="4840"/>
                  </a:lnTo>
                  <a:lnTo>
                    <a:pt x="1936" y="4905"/>
                  </a:lnTo>
                  <a:lnTo>
                    <a:pt x="1936" y="4937"/>
                  </a:lnTo>
                  <a:lnTo>
                    <a:pt x="2001" y="4969"/>
                  </a:lnTo>
                  <a:lnTo>
                    <a:pt x="3098" y="4969"/>
                  </a:lnTo>
                  <a:lnTo>
                    <a:pt x="3646" y="4937"/>
                  </a:lnTo>
                  <a:lnTo>
                    <a:pt x="4227" y="4905"/>
                  </a:lnTo>
                  <a:lnTo>
                    <a:pt x="4291" y="4873"/>
                  </a:lnTo>
                  <a:lnTo>
                    <a:pt x="4324" y="4808"/>
                  </a:lnTo>
                  <a:lnTo>
                    <a:pt x="4291" y="4711"/>
                  </a:lnTo>
                  <a:lnTo>
                    <a:pt x="4227" y="4679"/>
                  </a:lnTo>
                  <a:close/>
                  <a:moveTo>
                    <a:pt x="4872" y="5550"/>
                  </a:moveTo>
                  <a:lnTo>
                    <a:pt x="4324" y="5615"/>
                  </a:lnTo>
                  <a:lnTo>
                    <a:pt x="4066" y="5647"/>
                  </a:lnTo>
                  <a:lnTo>
                    <a:pt x="3743" y="5647"/>
                  </a:lnTo>
                  <a:lnTo>
                    <a:pt x="3743" y="5679"/>
                  </a:lnTo>
                  <a:lnTo>
                    <a:pt x="3743" y="5712"/>
                  </a:lnTo>
                  <a:lnTo>
                    <a:pt x="4066" y="5712"/>
                  </a:lnTo>
                  <a:lnTo>
                    <a:pt x="4324" y="5679"/>
                  </a:lnTo>
                  <a:lnTo>
                    <a:pt x="4872" y="5647"/>
                  </a:lnTo>
                  <a:lnTo>
                    <a:pt x="4905" y="5615"/>
                  </a:lnTo>
                  <a:lnTo>
                    <a:pt x="4937" y="5582"/>
                  </a:lnTo>
                  <a:lnTo>
                    <a:pt x="4905" y="5550"/>
                  </a:lnTo>
                  <a:close/>
                  <a:moveTo>
                    <a:pt x="4582" y="0"/>
                  </a:moveTo>
                  <a:lnTo>
                    <a:pt x="4066" y="33"/>
                  </a:lnTo>
                  <a:lnTo>
                    <a:pt x="3517" y="33"/>
                  </a:lnTo>
                  <a:lnTo>
                    <a:pt x="2452" y="130"/>
                  </a:lnTo>
                  <a:lnTo>
                    <a:pt x="1387" y="162"/>
                  </a:lnTo>
                  <a:lnTo>
                    <a:pt x="871" y="162"/>
                  </a:lnTo>
                  <a:lnTo>
                    <a:pt x="355" y="97"/>
                  </a:lnTo>
                  <a:lnTo>
                    <a:pt x="290" y="130"/>
                  </a:lnTo>
                  <a:lnTo>
                    <a:pt x="258" y="162"/>
                  </a:lnTo>
                  <a:lnTo>
                    <a:pt x="226" y="194"/>
                  </a:lnTo>
                  <a:lnTo>
                    <a:pt x="194" y="226"/>
                  </a:lnTo>
                  <a:lnTo>
                    <a:pt x="194" y="291"/>
                  </a:lnTo>
                  <a:lnTo>
                    <a:pt x="129" y="1420"/>
                  </a:lnTo>
                  <a:lnTo>
                    <a:pt x="97" y="2582"/>
                  </a:lnTo>
                  <a:lnTo>
                    <a:pt x="65" y="4937"/>
                  </a:lnTo>
                  <a:lnTo>
                    <a:pt x="32" y="6454"/>
                  </a:lnTo>
                  <a:lnTo>
                    <a:pt x="0" y="7228"/>
                  </a:lnTo>
                  <a:lnTo>
                    <a:pt x="0" y="7615"/>
                  </a:lnTo>
                  <a:lnTo>
                    <a:pt x="0" y="8002"/>
                  </a:lnTo>
                  <a:lnTo>
                    <a:pt x="32" y="8067"/>
                  </a:lnTo>
                  <a:lnTo>
                    <a:pt x="129" y="8099"/>
                  </a:lnTo>
                  <a:lnTo>
                    <a:pt x="194" y="8067"/>
                  </a:lnTo>
                  <a:lnTo>
                    <a:pt x="226" y="8002"/>
                  </a:lnTo>
                  <a:lnTo>
                    <a:pt x="258" y="7712"/>
                  </a:lnTo>
                  <a:lnTo>
                    <a:pt x="258" y="7422"/>
                  </a:lnTo>
                  <a:lnTo>
                    <a:pt x="258" y="6841"/>
                  </a:lnTo>
                  <a:lnTo>
                    <a:pt x="290" y="5679"/>
                  </a:lnTo>
                  <a:lnTo>
                    <a:pt x="323" y="3356"/>
                  </a:lnTo>
                  <a:lnTo>
                    <a:pt x="355" y="1840"/>
                  </a:lnTo>
                  <a:lnTo>
                    <a:pt x="419" y="355"/>
                  </a:lnTo>
                  <a:lnTo>
                    <a:pt x="903" y="420"/>
                  </a:lnTo>
                  <a:lnTo>
                    <a:pt x="1387" y="420"/>
                  </a:lnTo>
                  <a:lnTo>
                    <a:pt x="2452" y="388"/>
                  </a:lnTo>
                  <a:lnTo>
                    <a:pt x="3517" y="355"/>
                  </a:lnTo>
                  <a:lnTo>
                    <a:pt x="4066" y="323"/>
                  </a:lnTo>
                  <a:lnTo>
                    <a:pt x="6260" y="323"/>
                  </a:lnTo>
                  <a:lnTo>
                    <a:pt x="6550" y="291"/>
                  </a:lnTo>
                  <a:lnTo>
                    <a:pt x="6711" y="291"/>
                  </a:lnTo>
                  <a:lnTo>
                    <a:pt x="6679" y="1420"/>
                  </a:lnTo>
                  <a:lnTo>
                    <a:pt x="6647" y="2582"/>
                  </a:lnTo>
                  <a:lnTo>
                    <a:pt x="6550" y="4969"/>
                  </a:lnTo>
                  <a:lnTo>
                    <a:pt x="6518" y="6454"/>
                  </a:lnTo>
                  <a:lnTo>
                    <a:pt x="6518" y="7164"/>
                  </a:lnTo>
                  <a:lnTo>
                    <a:pt x="6518" y="7551"/>
                  </a:lnTo>
                  <a:lnTo>
                    <a:pt x="6550" y="7938"/>
                  </a:lnTo>
                  <a:lnTo>
                    <a:pt x="6582" y="8002"/>
                  </a:lnTo>
                  <a:lnTo>
                    <a:pt x="6647" y="8067"/>
                  </a:lnTo>
                  <a:lnTo>
                    <a:pt x="6744" y="8002"/>
                  </a:lnTo>
                  <a:lnTo>
                    <a:pt x="6776" y="7938"/>
                  </a:lnTo>
                  <a:lnTo>
                    <a:pt x="6776" y="7648"/>
                  </a:lnTo>
                  <a:lnTo>
                    <a:pt x="6776" y="7357"/>
                  </a:lnTo>
                  <a:lnTo>
                    <a:pt x="6776" y="6744"/>
                  </a:lnTo>
                  <a:lnTo>
                    <a:pt x="6808" y="5550"/>
                  </a:lnTo>
                  <a:lnTo>
                    <a:pt x="6905" y="3163"/>
                  </a:lnTo>
                  <a:lnTo>
                    <a:pt x="6937" y="1678"/>
                  </a:lnTo>
                  <a:lnTo>
                    <a:pt x="6970" y="194"/>
                  </a:lnTo>
                  <a:lnTo>
                    <a:pt x="6937" y="130"/>
                  </a:lnTo>
                  <a:lnTo>
                    <a:pt x="6873" y="97"/>
                  </a:lnTo>
                  <a:lnTo>
                    <a:pt x="6840" y="65"/>
                  </a:lnTo>
                  <a:lnTo>
                    <a:pt x="6550" y="33"/>
                  </a:lnTo>
                  <a:lnTo>
                    <a:pt x="6260" y="33"/>
                  </a:lnTo>
                  <a:lnTo>
                    <a:pt x="5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5"/>
            <p:cNvSpPr/>
            <p:nvPr/>
          </p:nvSpPr>
          <p:spPr>
            <a:xfrm>
              <a:off x="6224300" y="2508200"/>
              <a:ext cx="102475" cy="63750"/>
            </a:xfrm>
            <a:custGeom>
              <a:rect b="b" l="l" r="r" t="t"/>
              <a:pathLst>
                <a:path extrusionOk="0" h="2550" w="4099">
                  <a:moveTo>
                    <a:pt x="2711" y="0"/>
                  </a:moveTo>
                  <a:lnTo>
                    <a:pt x="2647" y="33"/>
                  </a:lnTo>
                  <a:lnTo>
                    <a:pt x="2550" y="97"/>
                  </a:lnTo>
                  <a:lnTo>
                    <a:pt x="2550" y="129"/>
                  </a:lnTo>
                  <a:lnTo>
                    <a:pt x="2453" y="97"/>
                  </a:lnTo>
                  <a:lnTo>
                    <a:pt x="2356" y="65"/>
                  </a:lnTo>
                  <a:lnTo>
                    <a:pt x="2324" y="65"/>
                  </a:lnTo>
                  <a:lnTo>
                    <a:pt x="2195" y="97"/>
                  </a:lnTo>
                  <a:lnTo>
                    <a:pt x="2098" y="129"/>
                  </a:lnTo>
                  <a:lnTo>
                    <a:pt x="1969" y="258"/>
                  </a:lnTo>
                  <a:lnTo>
                    <a:pt x="1840" y="387"/>
                  </a:lnTo>
                  <a:lnTo>
                    <a:pt x="1743" y="549"/>
                  </a:lnTo>
                  <a:lnTo>
                    <a:pt x="1711" y="613"/>
                  </a:lnTo>
                  <a:lnTo>
                    <a:pt x="1679" y="549"/>
                  </a:lnTo>
                  <a:lnTo>
                    <a:pt x="1582" y="452"/>
                  </a:lnTo>
                  <a:lnTo>
                    <a:pt x="1485" y="387"/>
                  </a:lnTo>
                  <a:lnTo>
                    <a:pt x="1356" y="355"/>
                  </a:lnTo>
                  <a:lnTo>
                    <a:pt x="1227" y="323"/>
                  </a:lnTo>
                  <a:lnTo>
                    <a:pt x="1033" y="355"/>
                  </a:lnTo>
                  <a:lnTo>
                    <a:pt x="937" y="420"/>
                  </a:lnTo>
                  <a:lnTo>
                    <a:pt x="840" y="484"/>
                  </a:lnTo>
                  <a:lnTo>
                    <a:pt x="679" y="646"/>
                  </a:lnTo>
                  <a:lnTo>
                    <a:pt x="614" y="742"/>
                  </a:lnTo>
                  <a:lnTo>
                    <a:pt x="582" y="871"/>
                  </a:lnTo>
                  <a:lnTo>
                    <a:pt x="582" y="1001"/>
                  </a:lnTo>
                  <a:lnTo>
                    <a:pt x="582" y="1130"/>
                  </a:lnTo>
                  <a:lnTo>
                    <a:pt x="485" y="1162"/>
                  </a:lnTo>
                  <a:lnTo>
                    <a:pt x="420" y="1226"/>
                  </a:lnTo>
                  <a:lnTo>
                    <a:pt x="388" y="1323"/>
                  </a:lnTo>
                  <a:lnTo>
                    <a:pt x="420" y="1388"/>
                  </a:lnTo>
                  <a:lnTo>
                    <a:pt x="453" y="1452"/>
                  </a:lnTo>
                  <a:lnTo>
                    <a:pt x="259" y="1517"/>
                  </a:lnTo>
                  <a:lnTo>
                    <a:pt x="162" y="1581"/>
                  </a:lnTo>
                  <a:lnTo>
                    <a:pt x="65" y="1646"/>
                  </a:lnTo>
                  <a:lnTo>
                    <a:pt x="33" y="1775"/>
                  </a:lnTo>
                  <a:lnTo>
                    <a:pt x="1" y="1904"/>
                  </a:lnTo>
                  <a:lnTo>
                    <a:pt x="33" y="2033"/>
                  </a:lnTo>
                  <a:lnTo>
                    <a:pt x="65" y="2130"/>
                  </a:lnTo>
                  <a:lnTo>
                    <a:pt x="162" y="2194"/>
                  </a:lnTo>
                  <a:lnTo>
                    <a:pt x="259" y="2291"/>
                  </a:lnTo>
                  <a:lnTo>
                    <a:pt x="420" y="2388"/>
                  </a:lnTo>
                  <a:lnTo>
                    <a:pt x="582" y="2485"/>
                  </a:lnTo>
                  <a:lnTo>
                    <a:pt x="614" y="2517"/>
                  </a:lnTo>
                  <a:lnTo>
                    <a:pt x="743" y="2517"/>
                  </a:lnTo>
                  <a:lnTo>
                    <a:pt x="743" y="2452"/>
                  </a:lnTo>
                  <a:lnTo>
                    <a:pt x="743" y="2388"/>
                  </a:lnTo>
                  <a:lnTo>
                    <a:pt x="646" y="2323"/>
                  </a:lnTo>
                  <a:lnTo>
                    <a:pt x="646" y="2323"/>
                  </a:lnTo>
                  <a:lnTo>
                    <a:pt x="937" y="2420"/>
                  </a:lnTo>
                  <a:lnTo>
                    <a:pt x="1195" y="2452"/>
                  </a:lnTo>
                  <a:lnTo>
                    <a:pt x="1517" y="2517"/>
                  </a:lnTo>
                  <a:lnTo>
                    <a:pt x="2001" y="2485"/>
                  </a:lnTo>
                  <a:lnTo>
                    <a:pt x="2389" y="2517"/>
                  </a:lnTo>
                  <a:lnTo>
                    <a:pt x="2711" y="2549"/>
                  </a:lnTo>
                  <a:lnTo>
                    <a:pt x="3679" y="2549"/>
                  </a:lnTo>
                  <a:lnTo>
                    <a:pt x="3776" y="2485"/>
                  </a:lnTo>
                  <a:lnTo>
                    <a:pt x="3873" y="2420"/>
                  </a:lnTo>
                  <a:lnTo>
                    <a:pt x="3937" y="2291"/>
                  </a:lnTo>
                  <a:lnTo>
                    <a:pt x="3937" y="2162"/>
                  </a:lnTo>
                  <a:lnTo>
                    <a:pt x="4034" y="2001"/>
                  </a:lnTo>
                  <a:lnTo>
                    <a:pt x="4099" y="1775"/>
                  </a:lnTo>
                  <a:lnTo>
                    <a:pt x="4099" y="1678"/>
                  </a:lnTo>
                  <a:lnTo>
                    <a:pt x="4066" y="1581"/>
                  </a:lnTo>
                  <a:lnTo>
                    <a:pt x="4034" y="1452"/>
                  </a:lnTo>
                  <a:lnTo>
                    <a:pt x="4002" y="1355"/>
                  </a:lnTo>
                  <a:lnTo>
                    <a:pt x="3937" y="1323"/>
                  </a:lnTo>
                  <a:lnTo>
                    <a:pt x="3873" y="1291"/>
                  </a:lnTo>
                  <a:lnTo>
                    <a:pt x="3873" y="1259"/>
                  </a:lnTo>
                  <a:lnTo>
                    <a:pt x="3776" y="1162"/>
                  </a:lnTo>
                  <a:lnTo>
                    <a:pt x="3712" y="1097"/>
                  </a:lnTo>
                  <a:lnTo>
                    <a:pt x="3679" y="968"/>
                  </a:lnTo>
                  <a:lnTo>
                    <a:pt x="3647" y="839"/>
                  </a:lnTo>
                  <a:lnTo>
                    <a:pt x="3582" y="742"/>
                  </a:lnTo>
                  <a:lnTo>
                    <a:pt x="3453" y="646"/>
                  </a:lnTo>
                  <a:lnTo>
                    <a:pt x="3389" y="581"/>
                  </a:lnTo>
                  <a:lnTo>
                    <a:pt x="3260" y="549"/>
                  </a:lnTo>
                  <a:lnTo>
                    <a:pt x="3260" y="517"/>
                  </a:lnTo>
                  <a:lnTo>
                    <a:pt x="3228" y="323"/>
                  </a:lnTo>
                  <a:lnTo>
                    <a:pt x="3163" y="226"/>
                  </a:lnTo>
                  <a:lnTo>
                    <a:pt x="3098" y="129"/>
                  </a:lnTo>
                  <a:lnTo>
                    <a:pt x="3002" y="65"/>
                  </a:lnTo>
                  <a:lnTo>
                    <a:pt x="2937" y="33"/>
                  </a:lnTo>
                  <a:lnTo>
                    <a:pt x="28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5"/>
            <p:cNvSpPr/>
            <p:nvPr/>
          </p:nvSpPr>
          <p:spPr>
            <a:xfrm>
              <a:off x="6227525" y="2570300"/>
              <a:ext cx="92800" cy="71825"/>
            </a:xfrm>
            <a:custGeom>
              <a:rect b="b" l="l" r="r" t="t"/>
              <a:pathLst>
                <a:path extrusionOk="0" h="2873" w="3712">
                  <a:moveTo>
                    <a:pt x="1872" y="1"/>
                  </a:moveTo>
                  <a:lnTo>
                    <a:pt x="1066" y="33"/>
                  </a:lnTo>
                  <a:lnTo>
                    <a:pt x="969" y="65"/>
                  </a:lnTo>
                  <a:lnTo>
                    <a:pt x="711" y="65"/>
                  </a:lnTo>
                  <a:lnTo>
                    <a:pt x="291" y="98"/>
                  </a:lnTo>
                  <a:lnTo>
                    <a:pt x="195" y="130"/>
                  </a:lnTo>
                  <a:lnTo>
                    <a:pt x="162" y="194"/>
                  </a:lnTo>
                  <a:lnTo>
                    <a:pt x="130" y="227"/>
                  </a:lnTo>
                  <a:lnTo>
                    <a:pt x="66" y="259"/>
                  </a:lnTo>
                  <a:lnTo>
                    <a:pt x="1" y="323"/>
                  </a:lnTo>
                  <a:lnTo>
                    <a:pt x="1" y="388"/>
                  </a:lnTo>
                  <a:lnTo>
                    <a:pt x="1" y="452"/>
                  </a:lnTo>
                  <a:lnTo>
                    <a:pt x="1" y="517"/>
                  </a:lnTo>
                  <a:lnTo>
                    <a:pt x="66" y="582"/>
                  </a:lnTo>
                  <a:lnTo>
                    <a:pt x="130" y="614"/>
                  </a:lnTo>
                  <a:lnTo>
                    <a:pt x="195" y="646"/>
                  </a:lnTo>
                  <a:lnTo>
                    <a:pt x="227" y="614"/>
                  </a:lnTo>
                  <a:lnTo>
                    <a:pt x="259" y="614"/>
                  </a:lnTo>
                  <a:lnTo>
                    <a:pt x="291" y="840"/>
                  </a:lnTo>
                  <a:lnTo>
                    <a:pt x="291" y="1066"/>
                  </a:lnTo>
                  <a:lnTo>
                    <a:pt x="324" y="1324"/>
                  </a:lnTo>
                  <a:lnTo>
                    <a:pt x="324" y="1356"/>
                  </a:lnTo>
                  <a:lnTo>
                    <a:pt x="356" y="1614"/>
                  </a:lnTo>
                  <a:lnTo>
                    <a:pt x="420" y="2195"/>
                  </a:lnTo>
                  <a:lnTo>
                    <a:pt x="517" y="2485"/>
                  </a:lnTo>
                  <a:lnTo>
                    <a:pt x="582" y="2614"/>
                  </a:lnTo>
                  <a:lnTo>
                    <a:pt x="614" y="2679"/>
                  </a:lnTo>
                  <a:lnTo>
                    <a:pt x="679" y="2743"/>
                  </a:lnTo>
                  <a:lnTo>
                    <a:pt x="743" y="2776"/>
                  </a:lnTo>
                  <a:lnTo>
                    <a:pt x="840" y="2776"/>
                  </a:lnTo>
                  <a:lnTo>
                    <a:pt x="1356" y="2808"/>
                  </a:lnTo>
                  <a:lnTo>
                    <a:pt x="1776" y="2872"/>
                  </a:lnTo>
                  <a:lnTo>
                    <a:pt x="2292" y="2872"/>
                  </a:lnTo>
                  <a:lnTo>
                    <a:pt x="2550" y="2840"/>
                  </a:lnTo>
                  <a:lnTo>
                    <a:pt x="2776" y="2776"/>
                  </a:lnTo>
                  <a:lnTo>
                    <a:pt x="2840" y="2711"/>
                  </a:lnTo>
                  <a:lnTo>
                    <a:pt x="2873" y="2679"/>
                  </a:lnTo>
                  <a:lnTo>
                    <a:pt x="2905" y="2582"/>
                  </a:lnTo>
                  <a:lnTo>
                    <a:pt x="3034" y="2292"/>
                  </a:lnTo>
                  <a:lnTo>
                    <a:pt x="3131" y="1904"/>
                  </a:lnTo>
                  <a:lnTo>
                    <a:pt x="3292" y="1162"/>
                  </a:lnTo>
                  <a:lnTo>
                    <a:pt x="3324" y="807"/>
                  </a:lnTo>
                  <a:lnTo>
                    <a:pt x="3357" y="646"/>
                  </a:lnTo>
                  <a:lnTo>
                    <a:pt x="3389" y="614"/>
                  </a:lnTo>
                  <a:lnTo>
                    <a:pt x="3453" y="646"/>
                  </a:lnTo>
                  <a:lnTo>
                    <a:pt x="3518" y="646"/>
                  </a:lnTo>
                  <a:lnTo>
                    <a:pt x="3583" y="614"/>
                  </a:lnTo>
                  <a:lnTo>
                    <a:pt x="3615" y="517"/>
                  </a:lnTo>
                  <a:lnTo>
                    <a:pt x="3679" y="420"/>
                  </a:lnTo>
                  <a:lnTo>
                    <a:pt x="3712" y="259"/>
                  </a:lnTo>
                  <a:lnTo>
                    <a:pt x="3679" y="227"/>
                  </a:lnTo>
                  <a:lnTo>
                    <a:pt x="3647" y="162"/>
                  </a:lnTo>
                  <a:lnTo>
                    <a:pt x="3583" y="98"/>
                  </a:lnTo>
                  <a:lnTo>
                    <a:pt x="3518" y="65"/>
                  </a:lnTo>
                  <a:lnTo>
                    <a:pt x="3421" y="98"/>
                  </a:lnTo>
                  <a:lnTo>
                    <a:pt x="3357" y="162"/>
                  </a:lnTo>
                  <a:lnTo>
                    <a:pt x="3324" y="162"/>
                  </a:lnTo>
                  <a:lnTo>
                    <a:pt x="3228" y="194"/>
                  </a:lnTo>
                  <a:lnTo>
                    <a:pt x="3099" y="130"/>
                  </a:lnTo>
                  <a:lnTo>
                    <a:pt x="3034" y="130"/>
                  </a:lnTo>
                  <a:lnTo>
                    <a:pt x="2679" y="65"/>
                  </a:lnTo>
                  <a:lnTo>
                    <a:pt x="2292" y="33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5"/>
            <p:cNvSpPr/>
            <p:nvPr/>
          </p:nvSpPr>
          <p:spPr>
            <a:xfrm>
              <a:off x="6222700" y="2504975"/>
              <a:ext cx="105700" cy="135525"/>
            </a:xfrm>
            <a:custGeom>
              <a:rect b="b" l="l" r="r" t="t"/>
              <a:pathLst>
                <a:path extrusionOk="0" h="5421" w="4228">
                  <a:moveTo>
                    <a:pt x="1194" y="291"/>
                  </a:moveTo>
                  <a:lnTo>
                    <a:pt x="1065" y="355"/>
                  </a:lnTo>
                  <a:lnTo>
                    <a:pt x="1001" y="452"/>
                  </a:lnTo>
                  <a:lnTo>
                    <a:pt x="936" y="581"/>
                  </a:lnTo>
                  <a:lnTo>
                    <a:pt x="968" y="742"/>
                  </a:lnTo>
                  <a:lnTo>
                    <a:pt x="1001" y="775"/>
                  </a:lnTo>
                  <a:lnTo>
                    <a:pt x="1033" y="775"/>
                  </a:lnTo>
                  <a:lnTo>
                    <a:pt x="1065" y="742"/>
                  </a:lnTo>
                  <a:lnTo>
                    <a:pt x="1065" y="710"/>
                  </a:lnTo>
                  <a:lnTo>
                    <a:pt x="1065" y="678"/>
                  </a:lnTo>
                  <a:lnTo>
                    <a:pt x="1065" y="613"/>
                  </a:lnTo>
                  <a:lnTo>
                    <a:pt x="1065" y="549"/>
                  </a:lnTo>
                  <a:lnTo>
                    <a:pt x="1097" y="516"/>
                  </a:lnTo>
                  <a:lnTo>
                    <a:pt x="1130" y="484"/>
                  </a:lnTo>
                  <a:lnTo>
                    <a:pt x="1194" y="452"/>
                  </a:lnTo>
                  <a:lnTo>
                    <a:pt x="1227" y="420"/>
                  </a:lnTo>
                  <a:lnTo>
                    <a:pt x="1291" y="420"/>
                  </a:lnTo>
                  <a:lnTo>
                    <a:pt x="1323" y="452"/>
                  </a:lnTo>
                  <a:lnTo>
                    <a:pt x="1356" y="484"/>
                  </a:lnTo>
                  <a:lnTo>
                    <a:pt x="1420" y="516"/>
                  </a:lnTo>
                  <a:lnTo>
                    <a:pt x="1452" y="581"/>
                  </a:lnTo>
                  <a:lnTo>
                    <a:pt x="1452" y="646"/>
                  </a:lnTo>
                  <a:lnTo>
                    <a:pt x="1517" y="678"/>
                  </a:lnTo>
                  <a:lnTo>
                    <a:pt x="1549" y="710"/>
                  </a:lnTo>
                  <a:lnTo>
                    <a:pt x="1614" y="646"/>
                  </a:lnTo>
                  <a:lnTo>
                    <a:pt x="1614" y="613"/>
                  </a:lnTo>
                  <a:lnTo>
                    <a:pt x="1549" y="452"/>
                  </a:lnTo>
                  <a:lnTo>
                    <a:pt x="1452" y="323"/>
                  </a:lnTo>
                  <a:lnTo>
                    <a:pt x="1323" y="291"/>
                  </a:lnTo>
                  <a:close/>
                  <a:moveTo>
                    <a:pt x="2743" y="0"/>
                  </a:moveTo>
                  <a:lnTo>
                    <a:pt x="2614" y="65"/>
                  </a:lnTo>
                  <a:lnTo>
                    <a:pt x="2517" y="162"/>
                  </a:lnTo>
                  <a:lnTo>
                    <a:pt x="2420" y="258"/>
                  </a:lnTo>
                  <a:lnTo>
                    <a:pt x="2388" y="194"/>
                  </a:lnTo>
                  <a:lnTo>
                    <a:pt x="2324" y="162"/>
                  </a:lnTo>
                  <a:lnTo>
                    <a:pt x="2227" y="129"/>
                  </a:lnTo>
                  <a:lnTo>
                    <a:pt x="2162" y="97"/>
                  </a:lnTo>
                  <a:lnTo>
                    <a:pt x="2065" y="129"/>
                  </a:lnTo>
                  <a:lnTo>
                    <a:pt x="2001" y="194"/>
                  </a:lnTo>
                  <a:lnTo>
                    <a:pt x="1936" y="258"/>
                  </a:lnTo>
                  <a:lnTo>
                    <a:pt x="1904" y="323"/>
                  </a:lnTo>
                  <a:lnTo>
                    <a:pt x="1872" y="387"/>
                  </a:lnTo>
                  <a:lnTo>
                    <a:pt x="1872" y="484"/>
                  </a:lnTo>
                  <a:lnTo>
                    <a:pt x="1904" y="613"/>
                  </a:lnTo>
                  <a:lnTo>
                    <a:pt x="1936" y="742"/>
                  </a:lnTo>
                  <a:lnTo>
                    <a:pt x="1969" y="839"/>
                  </a:lnTo>
                  <a:lnTo>
                    <a:pt x="2001" y="871"/>
                  </a:lnTo>
                  <a:lnTo>
                    <a:pt x="2065" y="904"/>
                  </a:lnTo>
                  <a:lnTo>
                    <a:pt x="2162" y="904"/>
                  </a:lnTo>
                  <a:lnTo>
                    <a:pt x="2227" y="807"/>
                  </a:lnTo>
                  <a:lnTo>
                    <a:pt x="2227" y="775"/>
                  </a:lnTo>
                  <a:lnTo>
                    <a:pt x="2194" y="710"/>
                  </a:lnTo>
                  <a:lnTo>
                    <a:pt x="2194" y="678"/>
                  </a:lnTo>
                  <a:lnTo>
                    <a:pt x="2130" y="516"/>
                  </a:lnTo>
                  <a:lnTo>
                    <a:pt x="2130" y="452"/>
                  </a:lnTo>
                  <a:lnTo>
                    <a:pt x="2162" y="420"/>
                  </a:lnTo>
                  <a:lnTo>
                    <a:pt x="2162" y="387"/>
                  </a:lnTo>
                  <a:lnTo>
                    <a:pt x="2194" y="387"/>
                  </a:lnTo>
                  <a:lnTo>
                    <a:pt x="2194" y="420"/>
                  </a:lnTo>
                  <a:lnTo>
                    <a:pt x="2227" y="452"/>
                  </a:lnTo>
                  <a:lnTo>
                    <a:pt x="2291" y="613"/>
                  </a:lnTo>
                  <a:lnTo>
                    <a:pt x="2324" y="678"/>
                  </a:lnTo>
                  <a:lnTo>
                    <a:pt x="2356" y="710"/>
                  </a:lnTo>
                  <a:lnTo>
                    <a:pt x="2485" y="710"/>
                  </a:lnTo>
                  <a:lnTo>
                    <a:pt x="2549" y="613"/>
                  </a:lnTo>
                  <a:lnTo>
                    <a:pt x="2582" y="549"/>
                  </a:lnTo>
                  <a:lnTo>
                    <a:pt x="2678" y="387"/>
                  </a:lnTo>
                  <a:lnTo>
                    <a:pt x="2775" y="291"/>
                  </a:lnTo>
                  <a:lnTo>
                    <a:pt x="2808" y="258"/>
                  </a:lnTo>
                  <a:lnTo>
                    <a:pt x="2840" y="226"/>
                  </a:lnTo>
                  <a:lnTo>
                    <a:pt x="2904" y="226"/>
                  </a:lnTo>
                  <a:lnTo>
                    <a:pt x="2937" y="258"/>
                  </a:lnTo>
                  <a:lnTo>
                    <a:pt x="3001" y="291"/>
                  </a:lnTo>
                  <a:lnTo>
                    <a:pt x="3066" y="291"/>
                  </a:lnTo>
                  <a:lnTo>
                    <a:pt x="3130" y="258"/>
                  </a:lnTo>
                  <a:lnTo>
                    <a:pt x="3162" y="194"/>
                  </a:lnTo>
                  <a:lnTo>
                    <a:pt x="3130" y="97"/>
                  </a:lnTo>
                  <a:lnTo>
                    <a:pt x="3033" y="32"/>
                  </a:lnTo>
                  <a:lnTo>
                    <a:pt x="2872" y="0"/>
                  </a:lnTo>
                  <a:close/>
                  <a:moveTo>
                    <a:pt x="1678" y="742"/>
                  </a:moveTo>
                  <a:lnTo>
                    <a:pt x="1678" y="775"/>
                  </a:lnTo>
                  <a:lnTo>
                    <a:pt x="1678" y="807"/>
                  </a:lnTo>
                  <a:lnTo>
                    <a:pt x="1678" y="871"/>
                  </a:lnTo>
                  <a:lnTo>
                    <a:pt x="1678" y="904"/>
                  </a:lnTo>
                  <a:lnTo>
                    <a:pt x="1711" y="936"/>
                  </a:lnTo>
                  <a:lnTo>
                    <a:pt x="1743" y="936"/>
                  </a:lnTo>
                  <a:lnTo>
                    <a:pt x="1775" y="904"/>
                  </a:lnTo>
                  <a:lnTo>
                    <a:pt x="1807" y="904"/>
                  </a:lnTo>
                  <a:lnTo>
                    <a:pt x="1840" y="968"/>
                  </a:lnTo>
                  <a:lnTo>
                    <a:pt x="1872" y="1000"/>
                  </a:lnTo>
                  <a:lnTo>
                    <a:pt x="1904" y="1033"/>
                  </a:lnTo>
                  <a:lnTo>
                    <a:pt x="1969" y="1000"/>
                  </a:lnTo>
                  <a:lnTo>
                    <a:pt x="1969" y="968"/>
                  </a:lnTo>
                  <a:lnTo>
                    <a:pt x="1969" y="936"/>
                  </a:lnTo>
                  <a:lnTo>
                    <a:pt x="1936" y="904"/>
                  </a:lnTo>
                  <a:lnTo>
                    <a:pt x="1904" y="839"/>
                  </a:lnTo>
                  <a:lnTo>
                    <a:pt x="1840" y="807"/>
                  </a:lnTo>
                  <a:lnTo>
                    <a:pt x="1775" y="839"/>
                  </a:lnTo>
                  <a:lnTo>
                    <a:pt x="1743" y="839"/>
                  </a:lnTo>
                  <a:lnTo>
                    <a:pt x="1743" y="742"/>
                  </a:lnTo>
                  <a:close/>
                  <a:moveTo>
                    <a:pt x="3259" y="484"/>
                  </a:moveTo>
                  <a:lnTo>
                    <a:pt x="3162" y="516"/>
                  </a:lnTo>
                  <a:lnTo>
                    <a:pt x="3066" y="581"/>
                  </a:lnTo>
                  <a:lnTo>
                    <a:pt x="3033" y="646"/>
                  </a:lnTo>
                  <a:lnTo>
                    <a:pt x="3033" y="710"/>
                  </a:lnTo>
                  <a:lnTo>
                    <a:pt x="3098" y="742"/>
                  </a:lnTo>
                  <a:lnTo>
                    <a:pt x="3162" y="710"/>
                  </a:lnTo>
                  <a:lnTo>
                    <a:pt x="3259" y="678"/>
                  </a:lnTo>
                  <a:lnTo>
                    <a:pt x="3324" y="646"/>
                  </a:lnTo>
                  <a:lnTo>
                    <a:pt x="3356" y="646"/>
                  </a:lnTo>
                  <a:lnTo>
                    <a:pt x="3356" y="678"/>
                  </a:lnTo>
                  <a:lnTo>
                    <a:pt x="3356" y="807"/>
                  </a:lnTo>
                  <a:lnTo>
                    <a:pt x="3388" y="839"/>
                  </a:lnTo>
                  <a:lnTo>
                    <a:pt x="3421" y="871"/>
                  </a:lnTo>
                  <a:lnTo>
                    <a:pt x="3388" y="904"/>
                  </a:lnTo>
                  <a:lnTo>
                    <a:pt x="3324" y="968"/>
                  </a:lnTo>
                  <a:lnTo>
                    <a:pt x="3356" y="1065"/>
                  </a:lnTo>
                  <a:lnTo>
                    <a:pt x="3421" y="1097"/>
                  </a:lnTo>
                  <a:lnTo>
                    <a:pt x="3485" y="1097"/>
                  </a:lnTo>
                  <a:lnTo>
                    <a:pt x="3582" y="1033"/>
                  </a:lnTo>
                  <a:lnTo>
                    <a:pt x="3582" y="1097"/>
                  </a:lnTo>
                  <a:lnTo>
                    <a:pt x="3582" y="1194"/>
                  </a:lnTo>
                  <a:lnTo>
                    <a:pt x="3646" y="1226"/>
                  </a:lnTo>
                  <a:lnTo>
                    <a:pt x="3679" y="1226"/>
                  </a:lnTo>
                  <a:lnTo>
                    <a:pt x="3582" y="1291"/>
                  </a:lnTo>
                  <a:lnTo>
                    <a:pt x="3550" y="1355"/>
                  </a:lnTo>
                  <a:lnTo>
                    <a:pt x="3550" y="1420"/>
                  </a:lnTo>
                  <a:lnTo>
                    <a:pt x="3614" y="1484"/>
                  </a:lnTo>
                  <a:lnTo>
                    <a:pt x="3679" y="1452"/>
                  </a:lnTo>
                  <a:lnTo>
                    <a:pt x="3808" y="1420"/>
                  </a:lnTo>
                  <a:lnTo>
                    <a:pt x="3872" y="1388"/>
                  </a:lnTo>
                  <a:lnTo>
                    <a:pt x="3905" y="1388"/>
                  </a:lnTo>
                  <a:lnTo>
                    <a:pt x="3905" y="1452"/>
                  </a:lnTo>
                  <a:lnTo>
                    <a:pt x="3937" y="1484"/>
                  </a:lnTo>
                  <a:lnTo>
                    <a:pt x="3969" y="1549"/>
                  </a:lnTo>
                  <a:lnTo>
                    <a:pt x="4034" y="1581"/>
                  </a:lnTo>
                  <a:lnTo>
                    <a:pt x="4098" y="1581"/>
                  </a:lnTo>
                  <a:lnTo>
                    <a:pt x="4130" y="1484"/>
                  </a:lnTo>
                  <a:lnTo>
                    <a:pt x="4130" y="1388"/>
                  </a:lnTo>
                  <a:lnTo>
                    <a:pt x="4130" y="1323"/>
                  </a:lnTo>
                  <a:lnTo>
                    <a:pt x="4098" y="1291"/>
                  </a:lnTo>
                  <a:lnTo>
                    <a:pt x="4034" y="1226"/>
                  </a:lnTo>
                  <a:lnTo>
                    <a:pt x="3969" y="1162"/>
                  </a:lnTo>
                  <a:lnTo>
                    <a:pt x="3905" y="1162"/>
                  </a:lnTo>
                  <a:lnTo>
                    <a:pt x="3776" y="1194"/>
                  </a:lnTo>
                  <a:lnTo>
                    <a:pt x="3743" y="1194"/>
                  </a:lnTo>
                  <a:lnTo>
                    <a:pt x="3776" y="1162"/>
                  </a:lnTo>
                  <a:lnTo>
                    <a:pt x="3808" y="1097"/>
                  </a:lnTo>
                  <a:lnTo>
                    <a:pt x="3808" y="1000"/>
                  </a:lnTo>
                  <a:lnTo>
                    <a:pt x="3808" y="936"/>
                  </a:lnTo>
                  <a:lnTo>
                    <a:pt x="3776" y="839"/>
                  </a:lnTo>
                  <a:lnTo>
                    <a:pt x="3743" y="807"/>
                  </a:lnTo>
                  <a:lnTo>
                    <a:pt x="3679" y="807"/>
                  </a:lnTo>
                  <a:lnTo>
                    <a:pt x="3517" y="839"/>
                  </a:lnTo>
                  <a:lnTo>
                    <a:pt x="3550" y="807"/>
                  </a:lnTo>
                  <a:lnTo>
                    <a:pt x="3550" y="710"/>
                  </a:lnTo>
                  <a:lnTo>
                    <a:pt x="3517" y="613"/>
                  </a:lnTo>
                  <a:lnTo>
                    <a:pt x="3485" y="549"/>
                  </a:lnTo>
                  <a:lnTo>
                    <a:pt x="3421" y="484"/>
                  </a:lnTo>
                  <a:close/>
                  <a:moveTo>
                    <a:pt x="2582" y="1420"/>
                  </a:moveTo>
                  <a:lnTo>
                    <a:pt x="2517" y="1452"/>
                  </a:lnTo>
                  <a:lnTo>
                    <a:pt x="2453" y="1614"/>
                  </a:lnTo>
                  <a:lnTo>
                    <a:pt x="2453" y="1646"/>
                  </a:lnTo>
                  <a:lnTo>
                    <a:pt x="2485" y="1678"/>
                  </a:lnTo>
                  <a:lnTo>
                    <a:pt x="2549" y="1678"/>
                  </a:lnTo>
                  <a:lnTo>
                    <a:pt x="2582" y="1646"/>
                  </a:lnTo>
                  <a:lnTo>
                    <a:pt x="2614" y="1581"/>
                  </a:lnTo>
                  <a:lnTo>
                    <a:pt x="2678" y="1646"/>
                  </a:lnTo>
                  <a:lnTo>
                    <a:pt x="2711" y="1710"/>
                  </a:lnTo>
                  <a:lnTo>
                    <a:pt x="2775" y="1710"/>
                  </a:lnTo>
                  <a:lnTo>
                    <a:pt x="2840" y="1678"/>
                  </a:lnTo>
                  <a:lnTo>
                    <a:pt x="2840" y="1646"/>
                  </a:lnTo>
                  <a:lnTo>
                    <a:pt x="2840" y="1581"/>
                  </a:lnTo>
                  <a:lnTo>
                    <a:pt x="2743" y="1484"/>
                  </a:lnTo>
                  <a:lnTo>
                    <a:pt x="2711" y="1420"/>
                  </a:lnTo>
                  <a:close/>
                  <a:moveTo>
                    <a:pt x="1420" y="1355"/>
                  </a:moveTo>
                  <a:lnTo>
                    <a:pt x="1323" y="1388"/>
                  </a:lnTo>
                  <a:lnTo>
                    <a:pt x="1227" y="1452"/>
                  </a:lnTo>
                  <a:lnTo>
                    <a:pt x="1194" y="1484"/>
                  </a:lnTo>
                  <a:lnTo>
                    <a:pt x="1162" y="1549"/>
                  </a:lnTo>
                  <a:lnTo>
                    <a:pt x="1194" y="1614"/>
                  </a:lnTo>
                  <a:lnTo>
                    <a:pt x="1227" y="1678"/>
                  </a:lnTo>
                  <a:lnTo>
                    <a:pt x="1291" y="1710"/>
                  </a:lnTo>
                  <a:lnTo>
                    <a:pt x="1388" y="1743"/>
                  </a:lnTo>
                  <a:lnTo>
                    <a:pt x="1452" y="1743"/>
                  </a:lnTo>
                  <a:lnTo>
                    <a:pt x="1485" y="1710"/>
                  </a:lnTo>
                  <a:lnTo>
                    <a:pt x="1485" y="1646"/>
                  </a:lnTo>
                  <a:lnTo>
                    <a:pt x="1452" y="1614"/>
                  </a:lnTo>
                  <a:lnTo>
                    <a:pt x="1388" y="1614"/>
                  </a:lnTo>
                  <a:lnTo>
                    <a:pt x="1356" y="1581"/>
                  </a:lnTo>
                  <a:lnTo>
                    <a:pt x="1388" y="1549"/>
                  </a:lnTo>
                  <a:lnTo>
                    <a:pt x="1452" y="1549"/>
                  </a:lnTo>
                  <a:lnTo>
                    <a:pt x="1517" y="1484"/>
                  </a:lnTo>
                  <a:lnTo>
                    <a:pt x="1549" y="1420"/>
                  </a:lnTo>
                  <a:lnTo>
                    <a:pt x="1517" y="1355"/>
                  </a:lnTo>
                  <a:close/>
                  <a:moveTo>
                    <a:pt x="3162" y="1710"/>
                  </a:moveTo>
                  <a:lnTo>
                    <a:pt x="3066" y="1743"/>
                  </a:lnTo>
                  <a:lnTo>
                    <a:pt x="2840" y="1839"/>
                  </a:lnTo>
                  <a:lnTo>
                    <a:pt x="2808" y="1904"/>
                  </a:lnTo>
                  <a:lnTo>
                    <a:pt x="2808" y="1968"/>
                  </a:lnTo>
                  <a:lnTo>
                    <a:pt x="2872" y="2033"/>
                  </a:lnTo>
                  <a:lnTo>
                    <a:pt x="2969" y="2001"/>
                  </a:lnTo>
                  <a:lnTo>
                    <a:pt x="3098" y="1936"/>
                  </a:lnTo>
                  <a:lnTo>
                    <a:pt x="3162" y="1904"/>
                  </a:lnTo>
                  <a:lnTo>
                    <a:pt x="3162" y="1936"/>
                  </a:lnTo>
                  <a:lnTo>
                    <a:pt x="3162" y="2033"/>
                  </a:lnTo>
                  <a:lnTo>
                    <a:pt x="3195" y="2098"/>
                  </a:lnTo>
                  <a:lnTo>
                    <a:pt x="3227" y="2130"/>
                  </a:lnTo>
                  <a:lnTo>
                    <a:pt x="3324" y="2130"/>
                  </a:lnTo>
                  <a:lnTo>
                    <a:pt x="3356" y="2065"/>
                  </a:lnTo>
                  <a:lnTo>
                    <a:pt x="3388" y="1936"/>
                  </a:lnTo>
                  <a:lnTo>
                    <a:pt x="3356" y="1839"/>
                  </a:lnTo>
                  <a:lnTo>
                    <a:pt x="3324" y="1775"/>
                  </a:lnTo>
                  <a:lnTo>
                    <a:pt x="3227" y="1710"/>
                  </a:lnTo>
                  <a:close/>
                  <a:moveTo>
                    <a:pt x="1969" y="1678"/>
                  </a:moveTo>
                  <a:lnTo>
                    <a:pt x="1936" y="1710"/>
                  </a:lnTo>
                  <a:lnTo>
                    <a:pt x="1904" y="1775"/>
                  </a:lnTo>
                  <a:lnTo>
                    <a:pt x="1904" y="1872"/>
                  </a:lnTo>
                  <a:lnTo>
                    <a:pt x="1904" y="1968"/>
                  </a:lnTo>
                  <a:lnTo>
                    <a:pt x="1936" y="2065"/>
                  </a:lnTo>
                  <a:lnTo>
                    <a:pt x="2001" y="2162"/>
                  </a:lnTo>
                  <a:lnTo>
                    <a:pt x="2033" y="2194"/>
                  </a:lnTo>
                  <a:lnTo>
                    <a:pt x="2065" y="2227"/>
                  </a:lnTo>
                  <a:lnTo>
                    <a:pt x="2130" y="2227"/>
                  </a:lnTo>
                  <a:lnTo>
                    <a:pt x="2194" y="2194"/>
                  </a:lnTo>
                  <a:lnTo>
                    <a:pt x="2227" y="2162"/>
                  </a:lnTo>
                  <a:lnTo>
                    <a:pt x="2259" y="2130"/>
                  </a:lnTo>
                  <a:lnTo>
                    <a:pt x="2259" y="2065"/>
                  </a:lnTo>
                  <a:lnTo>
                    <a:pt x="2227" y="2033"/>
                  </a:lnTo>
                  <a:lnTo>
                    <a:pt x="2194" y="1936"/>
                  </a:lnTo>
                  <a:lnTo>
                    <a:pt x="2291" y="1936"/>
                  </a:lnTo>
                  <a:lnTo>
                    <a:pt x="2324" y="1904"/>
                  </a:lnTo>
                  <a:lnTo>
                    <a:pt x="2356" y="1872"/>
                  </a:lnTo>
                  <a:lnTo>
                    <a:pt x="2324" y="1775"/>
                  </a:lnTo>
                  <a:lnTo>
                    <a:pt x="2259" y="1710"/>
                  </a:lnTo>
                  <a:lnTo>
                    <a:pt x="2162" y="1678"/>
                  </a:lnTo>
                  <a:close/>
                  <a:moveTo>
                    <a:pt x="4001" y="1614"/>
                  </a:moveTo>
                  <a:lnTo>
                    <a:pt x="3969" y="1646"/>
                  </a:lnTo>
                  <a:lnTo>
                    <a:pt x="3937" y="1678"/>
                  </a:lnTo>
                  <a:lnTo>
                    <a:pt x="3937" y="1743"/>
                  </a:lnTo>
                  <a:lnTo>
                    <a:pt x="3969" y="1775"/>
                  </a:lnTo>
                  <a:lnTo>
                    <a:pt x="4034" y="1807"/>
                  </a:lnTo>
                  <a:lnTo>
                    <a:pt x="4066" y="1839"/>
                  </a:lnTo>
                  <a:lnTo>
                    <a:pt x="4066" y="1872"/>
                  </a:lnTo>
                  <a:lnTo>
                    <a:pt x="4001" y="1936"/>
                  </a:lnTo>
                  <a:lnTo>
                    <a:pt x="3969" y="2001"/>
                  </a:lnTo>
                  <a:lnTo>
                    <a:pt x="4001" y="2033"/>
                  </a:lnTo>
                  <a:lnTo>
                    <a:pt x="3905" y="2065"/>
                  </a:lnTo>
                  <a:lnTo>
                    <a:pt x="3808" y="2162"/>
                  </a:lnTo>
                  <a:lnTo>
                    <a:pt x="3776" y="2194"/>
                  </a:lnTo>
                  <a:lnTo>
                    <a:pt x="3776" y="2259"/>
                  </a:lnTo>
                  <a:lnTo>
                    <a:pt x="3776" y="2323"/>
                  </a:lnTo>
                  <a:lnTo>
                    <a:pt x="3808" y="2356"/>
                  </a:lnTo>
                  <a:lnTo>
                    <a:pt x="3872" y="2388"/>
                  </a:lnTo>
                  <a:lnTo>
                    <a:pt x="3937" y="2420"/>
                  </a:lnTo>
                  <a:lnTo>
                    <a:pt x="3969" y="2388"/>
                  </a:lnTo>
                  <a:lnTo>
                    <a:pt x="4034" y="2356"/>
                  </a:lnTo>
                  <a:lnTo>
                    <a:pt x="4130" y="2291"/>
                  </a:lnTo>
                  <a:lnTo>
                    <a:pt x="4163" y="2227"/>
                  </a:lnTo>
                  <a:lnTo>
                    <a:pt x="4163" y="2194"/>
                  </a:lnTo>
                  <a:lnTo>
                    <a:pt x="4163" y="2130"/>
                  </a:lnTo>
                  <a:lnTo>
                    <a:pt x="4130" y="2065"/>
                  </a:lnTo>
                  <a:lnTo>
                    <a:pt x="4163" y="2001"/>
                  </a:lnTo>
                  <a:lnTo>
                    <a:pt x="4195" y="1936"/>
                  </a:lnTo>
                  <a:lnTo>
                    <a:pt x="4227" y="1872"/>
                  </a:lnTo>
                  <a:lnTo>
                    <a:pt x="4227" y="1807"/>
                  </a:lnTo>
                  <a:lnTo>
                    <a:pt x="4195" y="1743"/>
                  </a:lnTo>
                  <a:lnTo>
                    <a:pt x="4163" y="1710"/>
                  </a:lnTo>
                  <a:lnTo>
                    <a:pt x="4034" y="1614"/>
                  </a:lnTo>
                  <a:close/>
                  <a:moveTo>
                    <a:pt x="1581" y="2711"/>
                  </a:moveTo>
                  <a:lnTo>
                    <a:pt x="2356" y="2743"/>
                  </a:lnTo>
                  <a:lnTo>
                    <a:pt x="3130" y="2807"/>
                  </a:lnTo>
                  <a:lnTo>
                    <a:pt x="3711" y="2807"/>
                  </a:lnTo>
                  <a:lnTo>
                    <a:pt x="3808" y="2775"/>
                  </a:lnTo>
                  <a:lnTo>
                    <a:pt x="3808" y="2969"/>
                  </a:lnTo>
                  <a:lnTo>
                    <a:pt x="3776" y="3195"/>
                  </a:lnTo>
                  <a:lnTo>
                    <a:pt x="3743" y="3162"/>
                  </a:lnTo>
                  <a:lnTo>
                    <a:pt x="3711" y="3162"/>
                  </a:lnTo>
                  <a:lnTo>
                    <a:pt x="3517" y="3195"/>
                  </a:lnTo>
                  <a:lnTo>
                    <a:pt x="3453" y="3162"/>
                  </a:lnTo>
                  <a:lnTo>
                    <a:pt x="3066" y="3130"/>
                  </a:lnTo>
                  <a:lnTo>
                    <a:pt x="2711" y="3130"/>
                  </a:lnTo>
                  <a:lnTo>
                    <a:pt x="1936" y="3098"/>
                  </a:lnTo>
                  <a:lnTo>
                    <a:pt x="1452" y="3065"/>
                  </a:lnTo>
                  <a:lnTo>
                    <a:pt x="1162" y="3065"/>
                  </a:lnTo>
                  <a:lnTo>
                    <a:pt x="549" y="3130"/>
                  </a:lnTo>
                  <a:lnTo>
                    <a:pt x="549" y="3098"/>
                  </a:lnTo>
                  <a:lnTo>
                    <a:pt x="484" y="3065"/>
                  </a:lnTo>
                  <a:lnTo>
                    <a:pt x="420" y="3065"/>
                  </a:lnTo>
                  <a:lnTo>
                    <a:pt x="323" y="3098"/>
                  </a:lnTo>
                  <a:lnTo>
                    <a:pt x="323" y="3001"/>
                  </a:lnTo>
                  <a:lnTo>
                    <a:pt x="323" y="2872"/>
                  </a:lnTo>
                  <a:lnTo>
                    <a:pt x="581" y="2807"/>
                  </a:lnTo>
                  <a:lnTo>
                    <a:pt x="839" y="2743"/>
                  </a:lnTo>
                  <a:lnTo>
                    <a:pt x="1227" y="2711"/>
                  </a:lnTo>
                  <a:close/>
                  <a:moveTo>
                    <a:pt x="743" y="742"/>
                  </a:moveTo>
                  <a:lnTo>
                    <a:pt x="678" y="775"/>
                  </a:lnTo>
                  <a:lnTo>
                    <a:pt x="613" y="839"/>
                  </a:lnTo>
                  <a:lnTo>
                    <a:pt x="581" y="904"/>
                  </a:lnTo>
                  <a:lnTo>
                    <a:pt x="549" y="1000"/>
                  </a:lnTo>
                  <a:lnTo>
                    <a:pt x="549" y="1065"/>
                  </a:lnTo>
                  <a:lnTo>
                    <a:pt x="581" y="1162"/>
                  </a:lnTo>
                  <a:lnTo>
                    <a:pt x="484" y="1194"/>
                  </a:lnTo>
                  <a:lnTo>
                    <a:pt x="388" y="1226"/>
                  </a:lnTo>
                  <a:lnTo>
                    <a:pt x="323" y="1291"/>
                  </a:lnTo>
                  <a:lnTo>
                    <a:pt x="291" y="1388"/>
                  </a:lnTo>
                  <a:lnTo>
                    <a:pt x="291" y="1484"/>
                  </a:lnTo>
                  <a:lnTo>
                    <a:pt x="323" y="1581"/>
                  </a:lnTo>
                  <a:lnTo>
                    <a:pt x="388" y="1646"/>
                  </a:lnTo>
                  <a:lnTo>
                    <a:pt x="484" y="1710"/>
                  </a:lnTo>
                  <a:lnTo>
                    <a:pt x="420" y="1743"/>
                  </a:lnTo>
                  <a:lnTo>
                    <a:pt x="259" y="1807"/>
                  </a:lnTo>
                  <a:lnTo>
                    <a:pt x="65" y="1904"/>
                  </a:lnTo>
                  <a:lnTo>
                    <a:pt x="33" y="1936"/>
                  </a:lnTo>
                  <a:lnTo>
                    <a:pt x="0" y="2001"/>
                  </a:lnTo>
                  <a:lnTo>
                    <a:pt x="0" y="2033"/>
                  </a:lnTo>
                  <a:lnTo>
                    <a:pt x="0" y="2130"/>
                  </a:lnTo>
                  <a:lnTo>
                    <a:pt x="33" y="2227"/>
                  </a:lnTo>
                  <a:lnTo>
                    <a:pt x="65" y="2291"/>
                  </a:lnTo>
                  <a:lnTo>
                    <a:pt x="129" y="2356"/>
                  </a:lnTo>
                  <a:lnTo>
                    <a:pt x="323" y="2452"/>
                  </a:lnTo>
                  <a:lnTo>
                    <a:pt x="517" y="2517"/>
                  </a:lnTo>
                  <a:lnTo>
                    <a:pt x="710" y="2549"/>
                  </a:lnTo>
                  <a:lnTo>
                    <a:pt x="259" y="2646"/>
                  </a:lnTo>
                  <a:lnTo>
                    <a:pt x="194" y="2711"/>
                  </a:lnTo>
                  <a:lnTo>
                    <a:pt x="162" y="2775"/>
                  </a:lnTo>
                  <a:lnTo>
                    <a:pt x="162" y="2840"/>
                  </a:lnTo>
                  <a:lnTo>
                    <a:pt x="129" y="3001"/>
                  </a:lnTo>
                  <a:lnTo>
                    <a:pt x="129" y="3130"/>
                  </a:lnTo>
                  <a:lnTo>
                    <a:pt x="129" y="3195"/>
                  </a:lnTo>
                  <a:lnTo>
                    <a:pt x="162" y="3259"/>
                  </a:lnTo>
                  <a:lnTo>
                    <a:pt x="226" y="3291"/>
                  </a:lnTo>
                  <a:lnTo>
                    <a:pt x="355" y="3259"/>
                  </a:lnTo>
                  <a:lnTo>
                    <a:pt x="355" y="3291"/>
                  </a:lnTo>
                  <a:lnTo>
                    <a:pt x="517" y="4259"/>
                  </a:lnTo>
                  <a:lnTo>
                    <a:pt x="613" y="4743"/>
                  </a:lnTo>
                  <a:lnTo>
                    <a:pt x="743" y="5227"/>
                  </a:lnTo>
                  <a:lnTo>
                    <a:pt x="775" y="5292"/>
                  </a:lnTo>
                  <a:lnTo>
                    <a:pt x="872" y="5324"/>
                  </a:lnTo>
                  <a:lnTo>
                    <a:pt x="936" y="5260"/>
                  </a:lnTo>
                  <a:lnTo>
                    <a:pt x="936" y="5195"/>
                  </a:lnTo>
                  <a:lnTo>
                    <a:pt x="839" y="4711"/>
                  </a:lnTo>
                  <a:lnTo>
                    <a:pt x="710" y="4227"/>
                  </a:lnTo>
                  <a:lnTo>
                    <a:pt x="549" y="3291"/>
                  </a:lnTo>
                  <a:lnTo>
                    <a:pt x="1162" y="3259"/>
                  </a:lnTo>
                  <a:lnTo>
                    <a:pt x="1936" y="3291"/>
                  </a:lnTo>
                  <a:lnTo>
                    <a:pt x="2711" y="3324"/>
                  </a:lnTo>
                  <a:lnTo>
                    <a:pt x="3066" y="3356"/>
                  </a:lnTo>
                  <a:lnTo>
                    <a:pt x="3388" y="3356"/>
                  </a:lnTo>
                  <a:lnTo>
                    <a:pt x="3421" y="3388"/>
                  </a:lnTo>
                  <a:lnTo>
                    <a:pt x="3421" y="3453"/>
                  </a:lnTo>
                  <a:lnTo>
                    <a:pt x="3324" y="3937"/>
                  </a:lnTo>
                  <a:lnTo>
                    <a:pt x="3227" y="4388"/>
                  </a:lnTo>
                  <a:lnTo>
                    <a:pt x="3033" y="5292"/>
                  </a:lnTo>
                  <a:lnTo>
                    <a:pt x="3033" y="5356"/>
                  </a:lnTo>
                  <a:lnTo>
                    <a:pt x="3098" y="5421"/>
                  </a:lnTo>
                  <a:lnTo>
                    <a:pt x="3162" y="5389"/>
                  </a:lnTo>
                  <a:lnTo>
                    <a:pt x="3195" y="5356"/>
                  </a:lnTo>
                  <a:lnTo>
                    <a:pt x="3421" y="4356"/>
                  </a:lnTo>
                  <a:lnTo>
                    <a:pt x="3517" y="3872"/>
                  </a:lnTo>
                  <a:lnTo>
                    <a:pt x="3582" y="3388"/>
                  </a:lnTo>
                  <a:lnTo>
                    <a:pt x="4001" y="3388"/>
                  </a:lnTo>
                  <a:lnTo>
                    <a:pt x="4034" y="3324"/>
                  </a:lnTo>
                  <a:lnTo>
                    <a:pt x="4034" y="3291"/>
                  </a:lnTo>
                  <a:lnTo>
                    <a:pt x="4001" y="3227"/>
                  </a:lnTo>
                  <a:lnTo>
                    <a:pt x="3969" y="3227"/>
                  </a:lnTo>
                  <a:lnTo>
                    <a:pt x="3969" y="3162"/>
                  </a:lnTo>
                  <a:lnTo>
                    <a:pt x="4001" y="3001"/>
                  </a:lnTo>
                  <a:lnTo>
                    <a:pt x="4034" y="2711"/>
                  </a:lnTo>
                  <a:lnTo>
                    <a:pt x="4001" y="2646"/>
                  </a:lnTo>
                  <a:lnTo>
                    <a:pt x="3905" y="2614"/>
                  </a:lnTo>
                  <a:lnTo>
                    <a:pt x="3679" y="2581"/>
                  </a:lnTo>
                  <a:lnTo>
                    <a:pt x="3453" y="2549"/>
                  </a:lnTo>
                  <a:lnTo>
                    <a:pt x="3001" y="2517"/>
                  </a:lnTo>
                  <a:lnTo>
                    <a:pt x="2065" y="2485"/>
                  </a:lnTo>
                  <a:lnTo>
                    <a:pt x="1743" y="2452"/>
                  </a:lnTo>
                  <a:lnTo>
                    <a:pt x="1323" y="2485"/>
                  </a:lnTo>
                  <a:lnTo>
                    <a:pt x="936" y="2517"/>
                  </a:lnTo>
                  <a:lnTo>
                    <a:pt x="936" y="2485"/>
                  </a:lnTo>
                  <a:lnTo>
                    <a:pt x="904" y="2452"/>
                  </a:lnTo>
                  <a:lnTo>
                    <a:pt x="872" y="2420"/>
                  </a:lnTo>
                  <a:lnTo>
                    <a:pt x="710" y="2420"/>
                  </a:lnTo>
                  <a:lnTo>
                    <a:pt x="549" y="2388"/>
                  </a:lnTo>
                  <a:lnTo>
                    <a:pt x="388" y="2323"/>
                  </a:lnTo>
                  <a:lnTo>
                    <a:pt x="226" y="2259"/>
                  </a:lnTo>
                  <a:lnTo>
                    <a:pt x="162" y="2194"/>
                  </a:lnTo>
                  <a:lnTo>
                    <a:pt x="129" y="2162"/>
                  </a:lnTo>
                  <a:lnTo>
                    <a:pt x="129" y="2098"/>
                  </a:lnTo>
                  <a:lnTo>
                    <a:pt x="129" y="2065"/>
                  </a:lnTo>
                  <a:lnTo>
                    <a:pt x="129" y="2033"/>
                  </a:lnTo>
                  <a:lnTo>
                    <a:pt x="194" y="2001"/>
                  </a:lnTo>
                  <a:lnTo>
                    <a:pt x="323" y="1936"/>
                  </a:lnTo>
                  <a:lnTo>
                    <a:pt x="452" y="1872"/>
                  </a:lnTo>
                  <a:lnTo>
                    <a:pt x="549" y="1807"/>
                  </a:lnTo>
                  <a:lnTo>
                    <a:pt x="581" y="1743"/>
                  </a:lnTo>
                  <a:lnTo>
                    <a:pt x="646" y="1710"/>
                  </a:lnTo>
                  <a:lnTo>
                    <a:pt x="646" y="1646"/>
                  </a:lnTo>
                  <a:lnTo>
                    <a:pt x="581" y="1581"/>
                  </a:lnTo>
                  <a:lnTo>
                    <a:pt x="517" y="1484"/>
                  </a:lnTo>
                  <a:lnTo>
                    <a:pt x="484" y="1452"/>
                  </a:lnTo>
                  <a:lnTo>
                    <a:pt x="484" y="1420"/>
                  </a:lnTo>
                  <a:lnTo>
                    <a:pt x="484" y="1388"/>
                  </a:lnTo>
                  <a:lnTo>
                    <a:pt x="517" y="1388"/>
                  </a:lnTo>
                  <a:lnTo>
                    <a:pt x="613" y="1355"/>
                  </a:lnTo>
                  <a:lnTo>
                    <a:pt x="678" y="1323"/>
                  </a:lnTo>
                  <a:lnTo>
                    <a:pt x="710" y="1323"/>
                  </a:lnTo>
                  <a:lnTo>
                    <a:pt x="775" y="1259"/>
                  </a:lnTo>
                  <a:lnTo>
                    <a:pt x="775" y="1194"/>
                  </a:lnTo>
                  <a:lnTo>
                    <a:pt x="743" y="1065"/>
                  </a:lnTo>
                  <a:lnTo>
                    <a:pt x="743" y="1000"/>
                  </a:lnTo>
                  <a:lnTo>
                    <a:pt x="743" y="968"/>
                  </a:lnTo>
                  <a:lnTo>
                    <a:pt x="775" y="968"/>
                  </a:lnTo>
                  <a:lnTo>
                    <a:pt x="775" y="936"/>
                  </a:lnTo>
                  <a:lnTo>
                    <a:pt x="807" y="936"/>
                  </a:lnTo>
                  <a:lnTo>
                    <a:pt x="872" y="904"/>
                  </a:lnTo>
                  <a:lnTo>
                    <a:pt x="904" y="871"/>
                  </a:lnTo>
                  <a:lnTo>
                    <a:pt x="936" y="839"/>
                  </a:lnTo>
                  <a:lnTo>
                    <a:pt x="904" y="775"/>
                  </a:lnTo>
                  <a:lnTo>
                    <a:pt x="839" y="7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5"/>
            <p:cNvSpPr/>
            <p:nvPr/>
          </p:nvSpPr>
          <p:spPr>
            <a:xfrm>
              <a:off x="5820975" y="2465450"/>
              <a:ext cx="127475" cy="175875"/>
            </a:xfrm>
            <a:custGeom>
              <a:rect b="b" l="l" r="r" t="t"/>
              <a:pathLst>
                <a:path extrusionOk="0" h="7035" w="5099">
                  <a:moveTo>
                    <a:pt x="2647" y="0"/>
                  </a:moveTo>
                  <a:lnTo>
                    <a:pt x="2163" y="32"/>
                  </a:lnTo>
                  <a:lnTo>
                    <a:pt x="1969" y="65"/>
                  </a:lnTo>
                  <a:lnTo>
                    <a:pt x="1743" y="161"/>
                  </a:lnTo>
                  <a:lnTo>
                    <a:pt x="1582" y="258"/>
                  </a:lnTo>
                  <a:lnTo>
                    <a:pt x="1453" y="387"/>
                  </a:lnTo>
                  <a:lnTo>
                    <a:pt x="1421" y="516"/>
                  </a:lnTo>
                  <a:lnTo>
                    <a:pt x="1388" y="645"/>
                  </a:lnTo>
                  <a:lnTo>
                    <a:pt x="1388" y="871"/>
                  </a:lnTo>
                  <a:lnTo>
                    <a:pt x="1453" y="1065"/>
                  </a:lnTo>
                  <a:lnTo>
                    <a:pt x="1517" y="1291"/>
                  </a:lnTo>
                  <a:lnTo>
                    <a:pt x="1614" y="1517"/>
                  </a:lnTo>
                  <a:lnTo>
                    <a:pt x="1646" y="1743"/>
                  </a:lnTo>
                  <a:lnTo>
                    <a:pt x="1679" y="1807"/>
                  </a:lnTo>
                  <a:lnTo>
                    <a:pt x="1679" y="2001"/>
                  </a:lnTo>
                  <a:lnTo>
                    <a:pt x="1646" y="2097"/>
                  </a:lnTo>
                  <a:lnTo>
                    <a:pt x="1550" y="2259"/>
                  </a:lnTo>
                  <a:lnTo>
                    <a:pt x="1356" y="2452"/>
                  </a:lnTo>
                  <a:lnTo>
                    <a:pt x="969" y="2678"/>
                  </a:lnTo>
                  <a:lnTo>
                    <a:pt x="646" y="2872"/>
                  </a:lnTo>
                  <a:lnTo>
                    <a:pt x="453" y="3033"/>
                  </a:lnTo>
                  <a:lnTo>
                    <a:pt x="323" y="3195"/>
                  </a:lnTo>
                  <a:lnTo>
                    <a:pt x="194" y="3388"/>
                  </a:lnTo>
                  <a:lnTo>
                    <a:pt x="98" y="3614"/>
                  </a:lnTo>
                  <a:lnTo>
                    <a:pt x="33" y="3872"/>
                  </a:lnTo>
                  <a:lnTo>
                    <a:pt x="1" y="4098"/>
                  </a:lnTo>
                  <a:lnTo>
                    <a:pt x="1" y="4646"/>
                  </a:lnTo>
                  <a:lnTo>
                    <a:pt x="33" y="5163"/>
                  </a:lnTo>
                  <a:lnTo>
                    <a:pt x="130" y="5744"/>
                  </a:lnTo>
                  <a:lnTo>
                    <a:pt x="291" y="6324"/>
                  </a:lnTo>
                  <a:lnTo>
                    <a:pt x="453" y="6808"/>
                  </a:lnTo>
                  <a:lnTo>
                    <a:pt x="485" y="6841"/>
                  </a:lnTo>
                  <a:lnTo>
                    <a:pt x="517" y="6873"/>
                  </a:lnTo>
                  <a:lnTo>
                    <a:pt x="582" y="6905"/>
                  </a:lnTo>
                  <a:lnTo>
                    <a:pt x="646" y="6905"/>
                  </a:lnTo>
                  <a:lnTo>
                    <a:pt x="904" y="6937"/>
                  </a:lnTo>
                  <a:lnTo>
                    <a:pt x="1162" y="7002"/>
                  </a:lnTo>
                  <a:lnTo>
                    <a:pt x="1775" y="7034"/>
                  </a:lnTo>
                  <a:lnTo>
                    <a:pt x="2388" y="7002"/>
                  </a:lnTo>
                  <a:lnTo>
                    <a:pt x="4002" y="7002"/>
                  </a:lnTo>
                  <a:lnTo>
                    <a:pt x="4131" y="6970"/>
                  </a:lnTo>
                  <a:lnTo>
                    <a:pt x="4260" y="6905"/>
                  </a:lnTo>
                  <a:lnTo>
                    <a:pt x="4292" y="6873"/>
                  </a:lnTo>
                  <a:lnTo>
                    <a:pt x="4357" y="6873"/>
                  </a:lnTo>
                  <a:lnTo>
                    <a:pt x="4454" y="6841"/>
                  </a:lnTo>
                  <a:lnTo>
                    <a:pt x="4518" y="6744"/>
                  </a:lnTo>
                  <a:lnTo>
                    <a:pt x="4615" y="6324"/>
                  </a:lnTo>
                  <a:lnTo>
                    <a:pt x="4615" y="6228"/>
                  </a:lnTo>
                  <a:lnTo>
                    <a:pt x="4712" y="5905"/>
                  </a:lnTo>
                  <a:lnTo>
                    <a:pt x="4808" y="5421"/>
                  </a:lnTo>
                  <a:lnTo>
                    <a:pt x="4841" y="5292"/>
                  </a:lnTo>
                  <a:lnTo>
                    <a:pt x="5002" y="4646"/>
                  </a:lnTo>
                  <a:lnTo>
                    <a:pt x="5067" y="4292"/>
                  </a:lnTo>
                  <a:lnTo>
                    <a:pt x="5099" y="3937"/>
                  </a:lnTo>
                  <a:lnTo>
                    <a:pt x="5099" y="3582"/>
                  </a:lnTo>
                  <a:lnTo>
                    <a:pt x="5034" y="3259"/>
                  </a:lnTo>
                  <a:lnTo>
                    <a:pt x="5002" y="3130"/>
                  </a:lnTo>
                  <a:lnTo>
                    <a:pt x="4905" y="2969"/>
                  </a:lnTo>
                  <a:lnTo>
                    <a:pt x="4841" y="2840"/>
                  </a:lnTo>
                  <a:lnTo>
                    <a:pt x="4712" y="2711"/>
                  </a:lnTo>
                  <a:lnTo>
                    <a:pt x="4615" y="2614"/>
                  </a:lnTo>
                  <a:lnTo>
                    <a:pt x="4486" y="2517"/>
                  </a:lnTo>
                  <a:lnTo>
                    <a:pt x="4195" y="2356"/>
                  </a:lnTo>
                  <a:lnTo>
                    <a:pt x="4131" y="2323"/>
                  </a:lnTo>
                  <a:lnTo>
                    <a:pt x="3905" y="2194"/>
                  </a:lnTo>
                  <a:lnTo>
                    <a:pt x="3679" y="2065"/>
                  </a:lnTo>
                  <a:lnTo>
                    <a:pt x="3647" y="2065"/>
                  </a:lnTo>
                  <a:lnTo>
                    <a:pt x="3582" y="2033"/>
                  </a:lnTo>
                  <a:lnTo>
                    <a:pt x="3582" y="1743"/>
                  </a:lnTo>
                  <a:lnTo>
                    <a:pt x="3615" y="1484"/>
                  </a:lnTo>
                  <a:lnTo>
                    <a:pt x="3615" y="1452"/>
                  </a:lnTo>
                  <a:lnTo>
                    <a:pt x="3615" y="1388"/>
                  </a:lnTo>
                  <a:lnTo>
                    <a:pt x="3647" y="1291"/>
                  </a:lnTo>
                  <a:lnTo>
                    <a:pt x="3679" y="1000"/>
                  </a:lnTo>
                  <a:lnTo>
                    <a:pt x="3679" y="710"/>
                  </a:lnTo>
                  <a:lnTo>
                    <a:pt x="3679" y="452"/>
                  </a:lnTo>
                  <a:lnTo>
                    <a:pt x="3582" y="161"/>
                  </a:lnTo>
                  <a:lnTo>
                    <a:pt x="3550" y="97"/>
                  </a:lnTo>
                  <a:lnTo>
                    <a:pt x="3356" y="97"/>
                  </a:lnTo>
                  <a:lnTo>
                    <a:pt x="3292" y="65"/>
                  </a:lnTo>
                  <a:lnTo>
                    <a:pt x="3131" y="32"/>
                  </a:lnTo>
                  <a:lnTo>
                    <a:pt x="2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5"/>
            <p:cNvSpPr/>
            <p:nvPr/>
          </p:nvSpPr>
          <p:spPr>
            <a:xfrm>
              <a:off x="5819375" y="2463825"/>
              <a:ext cx="128275" cy="179100"/>
            </a:xfrm>
            <a:custGeom>
              <a:rect b="b" l="l" r="r" t="t"/>
              <a:pathLst>
                <a:path extrusionOk="0" h="7164" w="5131">
                  <a:moveTo>
                    <a:pt x="4195" y="3518"/>
                  </a:moveTo>
                  <a:lnTo>
                    <a:pt x="4098" y="3550"/>
                  </a:lnTo>
                  <a:lnTo>
                    <a:pt x="3937" y="3679"/>
                  </a:lnTo>
                  <a:lnTo>
                    <a:pt x="3743" y="3840"/>
                  </a:lnTo>
                  <a:lnTo>
                    <a:pt x="3711" y="3873"/>
                  </a:lnTo>
                  <a:lnTo>
                    <a:pt x="3711" y="3905"/>
                  </a:lnTo>
                  <a:lnTo>
                    <a:pt x="3743" y="4002"/>
                  </a:lnTo>
                  <a:lnTo>
                    <a:pt x="3840" y="4034"/>
                  </a:lnTo>
                  <a:lnTo>
                    <a:pt x="3904" y="4002"/>
                  </a:lnTo>
                  <a:lnTo>
                    <a:pt x="4098" y="3873"/>
                  </a:lnTo>
                  <a:lnTo>
                    <a:pt x="4259" y="3711"/>
                  </a:lnTo>
                  <a:lnTo>
                    <a:pt x="4292" y="3647"/>
                  </a:lnTo>
                  <a:lnTo>
                    <a:pt x="4259" y="3550"/>
                  </a:lnTo>
                  <a:lnTo>
                    <a:pt x="4195" y="3518"/>
                  </a:lnTo>
                  <a:close/>
                  <a:moveTo>
                    <a:pt x="4356" y="3711"/>
                  </a:moveTo>
                  <a:lnTo>
                    <a:pt x="4292" y="3744"/>
                  </a:lnTo>
                  <a:lnTo>
                    <a:pt x="4259" y="3776"/>
                  </a:lnTo>
                  <a:lnTo>
                    <a:pt x="4227" y="3808"/>
                  </a:lnTo>
                  <a:lnTo>
                    <a:pt x="4098" y="3937"/>
                  </a:lnTo>
                  <a:lnTo>
                    <a:pt x="4066" y="3937"/>
                  </a:lnTo>
                  <a:lnTo>
                    <a:pt x="4001" y="4034"/>
                  </a:lnTo>
                  <a:lnTo>
                    <a:pt x="4001" y="4066"/>
                  </a:lnTo>
                  <a:lnTo>
                    <a:pt x="4001" y="4131"/>
                  </a:lnTo>
                  <a:lnTo>
                    <a:pt x="4034" y="4163"/>
                  </a:lnTo>
                  <a:lnTo>
                    <a:pt x="4066" y="4195"/>
                  </a:lnTo>
                  <a:lnTo>
                    <a:pt x="4195" y="4195"/>
                  </a:lnTo>
                  <a:lnTo>
                    <a:pt x="4356" y="4066"/>
                  </a:lnTo>
                  <a:lnTo>
                    <a:pt x="4485" y="3905"/>
                  </a:lnTo>
                  <a:lnTo>
                    <a:pt x="4485" y="3808"/>
                  </a:lnTo>
                  <a:lnTo>
                    <a:pt x="4485" y="3776"/>
                  </a:lnTo>
                  <a:lnTo>
                    <a:pt x="4453" y="3744"/>
                  </a:lnTo>
                  <a:lnTo>
                    <a:pt x="4356" y="3711"/>
                  </a:lnTo>
                  <a:close/>
                  <a:moveTo>
                    <a:pt x="3485" y="194"/>
                  </a:moveTo>
                  <a:lnTo>
                    <a:pt x="3517" y="226"/>
                  </a:lnTo>
                  <a:lnTo>
                    <a:pt x="3550" y="259"/>
                  </a:lnTo>
                  <a:lnTo>
                    <a:pt x="3614" y="356"/>
                  </a:lnTo>
                  <a:lnTo>
                    <a:pt x="3646" y="581"/>
                  </a:lnTo>
                  <a:lnTo>
                    <a:pt x="3646" y="807"/>
                  </a:lnTo>
                  <a:lnTo>
                    <a:pt x="3614" y="1001"/>
                  </a:lnTo>
                  <a:lnTo>
                    <a:pt x="3550" y="1324"/>
                  </a:lnTo>
                  <a:lnTo>
                    <a:pt x="3485" y="1614"/>
                  </a:lnTo>
                  <a:lnTo>
                    <a:pt x="3485" y="1775"/>
                  </a:lnTo>
                  <a:lnTo>
                    <a:pt x="3517" y="1904"/>
                  </a:lnTo>
                  <a:lnTo>
                    <a:pt x="3550" y="2066"/>
                  </a:lnTo>
                  <a:lnTo>
                    <a:pt x="3614" y="2195"/>
                  </a:lnTo>
                  <a:lnTo>
                    <a:pt x="3679" y="2259"/>
                  </a:lnTo>
                  <a:lnTo>
                    <a:pt x="3775" y="2324"/>
                  </a:lnTo>
                  <a:lnTo>
                    <a:pt x="4001" y="2421"/>
                  </a:lnTo>
                  <a:lnTo>
                    <a:pt x="4227" y="2517"/>
                  </a:lnTo>
                  <a:lnTo>
                    <a:pt x="4453" y="2582"/>
                  </a:lnTo>
                  <a:lnTo>
                    <a:pt x="4647" y="2711"/>
                  </a:lnTo>
                  <a:lnTo>
                    <a:pt x="4776" y="2872"/>
                  </a:lnTo>
                  <a:lnTo>
                    <a:pt x="4905" y="3098"/>
                  </a:lnTo>
                  <a:lnTo>
                    <a:pt x="4937" y="3292"/>
                  </a:lnTo>
                  <a:lnTo>
                    <a:pt x="4969" y="3485"/>
                  </a:lnTo>
                  <a:lnTo>
                    <a:pt x="4969" y="3840"/>
                  </a:lnTo>
                  <a:lnTo>
                    <a:pt x="4937" y="4195"/>
                  </a:lnTo>
                  <a:lnTo>
                    <a:pt x="4872" y="4518"/>
                  </a:lnTo>
                  <a:lnTo>
                    <a:pt x="4808" y="4937"/>
                  </a:lnTo>
                  <a:lnTo>
                    <a:pt x="4776" y="5099"/>
                  </a:lnTo>
                  <a:lnTo>
                    <a:pt x="4582" y="6002"/>
                  </a:lnTo>
                  <a:lnTo>
                    <a:pt x="4485" y="6389"/>
                  </a:lnTo>
                  <a:lnTo>
                    <a:pt x="4453" y="6809"/>
                  </a:lnTo>
                  <a:lnTo>
                    <a:pt x="4001" y="6809"/>
                  </a:lnTo>
                  <a:lnTo>
                    <a:pt x="3517" y="6841"/>
                  </a:lnTo>
                  <a:lnTo>
                    <a:pt x="2549" y="6873"/>
                  </a:lnTo>
                  <a:lnTo>
                    <a:pt x="1581" y="6873"/>
                  </a:lnTo>
                  <a:lnTo>
                    <a:pt x="613" y="6841"/>
                  </a:lnTo>
                  <a:lnTo>
                    <a:pt x="484" y="6422"/>
                  </a:lnTo>
                  <a:lnTo>
                    <a:pt x="387" y="5970"/>
                  </a:lnTo>
                  <a:lnTo>
                    <a:pt x="258" y="5421"/>
                  </a:lnTo>
                  <a:lnTo>
                    <a:pt x="194" y="4841"/>
                  </a:lnTo>
                  <a:lnTo>
                    <a:pt x="194" y="4357"/>
                  </a:lnTo>
                  <a:lnTo>
                    <a:pt x="226" y="4098"/>
                  </a:lnTo>
                  <a:lnTo>
                    <a:pt x="258" y="3840"/>
                  </a:lnTo>
                  <a:lnTo>
                    <a:pt x="323" y="3614"/>
                  </a:lnTo>
                  <a:lnTo>
                    <a:pt x="387" y="3389"/>
                  </a:lnTo>
                  <a:lnTo>
                    <a:pt x="549" y="3195"/>
                  </a:lnTo>
                  <a:lnTo>
                    <a:pt x="742" y="3001"/>
                  </a:lnTo>
                  <a:lnTo>
                    <a:pt x="1001" y="2872"/>
                  </a:lnTo>
                  <a:lnTo>
                    <a:pt x="1259" y="2743"/>
                  </a:lnTo>
                  <a:lnTo>
                    <a:pt x="1517" y="2582"/>
                  </a:lnTo>
                  <a:lnTo>
                    <a:pt x="1646" y="2485"/>
                  </a:lnTo>
                  <a:lnTo>
                    <a:pt x="1743" y="2356"/>
                  </a:lnTo>
                  <a:lnTo>
                    <a:pt x="1807" y="2227"/>
                  </a:lnTo>
                  <a:lnTo>
                    <a:pt x="1872" y="2066"/>
                  </a:lnTo>
                  <a:lnTo>
                    <a:pt x="1872" y="1904"/>
                  </a:lnTo>
                  <a:lnTo>
                    <a:pt x="1872" y="1743"/>
                  </a:lnTo>
                  <a:lnTo>
                    <a:pt x="1775" y="1420"/>
                  </a:lnTo>
                  <a:lnTo>
                    <a:pt x="1678" y="1098"/>
                  </a:lnTo>
                  <a:lnTo>
                    <a:pt x="1614" y="936"/>
                  </a:lnTo>
                  <a:lnTo>
                    <a:pt x="1581" y="743"/>
                  </a:lnTo>
                  <a:lnTo>
                    <a:pt x="1581" y="614"/>
                  </a:lnTo>
                  <a:lnTo>
                    <a:pt x="1614" y="517"/>
                  </a:lnTo>
                  <a:lnTo>
                    <a:pt x="1678" y="452"/>
                  </a:lnTo>
                  <a:lnTo>
                    <a:pt x="1743" y="388"/>
                  </a:lnTo>
                  <a:lnTo>
                    <a:pt x="1872" y="323"/>
                  </a:lnTo>
                  <a:lnTo>
                    <a:pt x="2098" y="291"/>
                  </a:lnTo>
                  <a:lnTo>
                    <a:pt x="2291" y="259"/>
                  </a:lnTo>
                  <a:lnTo>
                    <a:pt x="2807" y="226"/>
                  </a:lnTo>
                  <a:lnTo>
                    <a:pt x="3066" y="226"/>
                  </a:lnTo>
                  <a:lnTo>
                    <a:pt x="3291" y="194"/>
                  </a:lnTo>
                  <a:close/>
                  <a:moveTo>
                    <a:pt x="3356" y="1"/>
                  </a:moveTo>
                  <a:lnTo>
                    <a:pt x="3098" y="33"/>
                  </a:lnTo>
                  <a:lnTo>
                    <a:pt x="2840" y="65"/>
                  </a:lnTo>
                  <a:lnTo>
                    <a:pt x="2194" y="97"/>
                  </a:lnTo>
                  <a:lnTo>
                    <a:pt x="1936" y="130"/>
                  </a:lnTo>
                  <a:lnTo>
                    <a:pt x="1807" y="162"/>
                  </a:lnTo>
                  <a:lnTo>
                    <a:pt x="1678" y="226"/>
                  </a:lnTo>
                  <a:lnTo>
                    <a:pt x="1549" y="323"/>
                  </a:lnTo>
                  <a:lnTo>
                    <a:pt x="1485" y="420"/>
                  </a:lnTo>
                  <a:lnTo>
                    <a:pt x="1420" y="549"/>
                  </a:lnTo>
                  <a:lnTo>
                    <a:pt x="1388" y="678"/>
                  </a:lnTo>
                  <a:lnTo>
                    <a:pt x="1420" y="872"/>
                  </a:lnTo>
                  <a:lnTo>
                    <a:pt x="1452" y="1033"/>
                  </a:lnTo>
                  <a:lnTo>
                    <a:pt x="1549" y="1420"/>
                  </a:lnTo>
                  <a:lnTo>
                    <a:pt x="1646" y="1614"/>
                  </a:lnTo>
                  <a:lnTo>
                    <a:pt x="1678" y="1840"/>
                  </a:lnTo>
                  <a:lnTo>
                    <a:pt x="1678" y="2033"/>
                  </a:lnTo>
                  <a:lnTo>
                    <a:pt x="1614" y="2130"/>
                  </a:lnTo>
                  <a:lnTo>
                    <a:pt x="1549" y="2259"/>
                  </a:lnTo>
                  <a:lnTo>
                    <a:pt x="1323" y="2421"/>
                  </a:lnTo>
                  <a:lnTo>
                    <a:pt x="1065" y="2582"/>
                  </a:lnTo>
                  <a:lnTo>
                    <a:pt x="775" y="2743"/>
                  </a:lnTo>
                  <a:lnTo>
                    <a:pt x="613" y="2840"/>
                  </a:lnTo>
                  <a:lnTo>
                    <a:pt x="484" y="2969"/>
                  </a:lnTo>
                  <a:lnTo>
                    <a:pt x="355" y="3098"/>
                  </a:lnTo>
                  <a:lnTo>
                    <a:pt x="226" y="3260"/>
                  </a:lnTo>
                  <a:lnTo>
                    <a:pt x="97" y="3550"/>
                  </a:lnTo>
                  <a:lnTo>
                    <a:pt x="33" y="3873"/>
                  </a:lnTo>
                  <a:lnTo>
                    <a:pt x="0" y="4227"/>
                  </a:lnTo>
                  <a:lnTo>
                    <a:pt x="0" y="4582"/>
                  </a:lnTo>
                  <a:lnTo>
                    <a:pt x="33" y="4905"/>
                  </a:lnTo>
                  <a:lnTo>
                    <a:pt x="65" y="5260"/>
                  </a:lnTo>
                  <a:lnTo>
                    <a:pt x="194" y="5938"/>
                  </a:lnTo>
                  <a:lnTo>
                    <a:pt x="323" y="6454"/>
                  </a:lnTo>
                  <a:lnTo>
                    <a:pt x="484" y="6970"/>
                  </a:lnTo>
                  <a:lnTo>
                    <a:pt x="484" y="7002"/>
                  </a:lnTo>
                  <a:lnTo>
                    <a:pt x="517" y="7067"/>
                  </a:lnTo>
                  <a:lnTo>
                    <a:pt x="549" y="7131"/>
                  </a:lnTo>
                  <a:lnTo>
                    <a:pt x="581" y="7164"/>
                  </a:lnTo>
                  <a:lnTo>
                    <a:pt x="646" y="7164"/>
                  </a:lnTo>
                  <a:lnTo>
                    <a:pt x="678" y="7099"/>
                  </a:lnTo>
                  <a:lnTo>
                    <a:pt x="710" y="7099"/>
                  </a:lnTo>
                  <a:lnTo>
                    <a:pt x="1614" y="7131"/>
                  </a:lnTo>
                  <a:lnTo>
                    <a:pt x="2517" y="7131"/>
                  </a:lnTo>
                  <a:lnTo>
                    <a:pt x="3485" y="7099"/>
                  </a:lnTo>
                  <a:lnTo>
                    <a:pt x="3969" y="7067"/>
                  </a:lnTo>
                  <a:lnTo>
                    <a:pt x="4195" y="7035"/>
                  </a:lnTo>
                  <a:lnTo>
                    <a:pt x="4421" y="7002"/>
                  </a:lnTo>
                  <a:lnTo>
                    <a:pt x="4453" y="7099"/>
                  </a:lnTo>
                  <a:lnTo>
                    <a:pt x="4550" y="7131"/>
                  </a:lnTo>
                  <a:lnTo>
                    <a:pt x="4614" y="7131"/>
                  </a:lnTo>
                  <a:lnTo>
                    <a:pt x="4647" y="7099"/>
                  </a:lnTo>
                  <a:lnTo>
                    <a:pt x="4679" y="7035"/>
                  </a:lnTo>
                  <a:lnTo>
                    <a:pt x="4679" y="7002"/>
                  </a:lnTo>
                  <a:lnTo>
                    <a:pt x="4840" y="5970"/>
                  </a:lnTo>
                  <a:lnTo>
                    <a:pt x="5002" y="4970"/>
                  </a:lnTo>
                  <a:lnTo>
                    <a:pt x="5066" y="4550"/>
                  </a:lnTo>
                  <a:lnTo>
                    <a:pt x="5098" y="4195"/>
                  </a:lnTo>
                  <a:lnTo>
                    <a:pt x="5131" y="3840"/>
                  </a:lnTo>
                  <a:lnTo>
                    <a:pt x="5098" y="3453"/>
                  </a:lnTo>
                  <a:lnTo>
                    <a:pt x="5066" y="3227"/>
                  </a:lnTo>
                  <a:lnTo>
                    <a:pt x="5002" y="3001"/>
                  </a:lnTo>
                  <a:lnTo>
                    <a:pt x="4905" y="2808"/>
                  </a:lnTo>
                  <a:lnTo>
                    <a:pt x="4743" y="2614"/>
                  </a:lnTo>
                  <a:lnTo>
                    <a:pt x="4582" y="2485"/>
                  </a:lnTo>
                  <a:lnTo>
                    <a:pt x="4356" y="2388"/>
                  </a:lnTo>
                  <a:lnTo>
                    <a:pt x="4163" y="2324"/>
                  </a:lnTo>
                  <a:lnTo>
                    <a:pt x="3937" y="2227"/>
                  </a:lnTo>
                  <a:lnTo>
                    <a:pt x="3840" y="2162"/>
                  </a:lnTo>
                  <a:lnTo>
                    <a:pt x="3775" y="2066"/>
                  </a:lnTo>
                  <a:lnTo>
                    <a:pt x="3711" y="1969"/>
                  </a:lnTo>
                  <a:lnTo>
                    <a:pt x="3679" y="1808"/>
                  </a:lnTo>
                  <a:lnTo>
                    <a:pt x="3679" y="1582"/>
                  </a:lnTo>
                  <a:lnTo>
                    <a:pt x="3711" y="1388"/>
                  </a:lnTo>
                  <a:lnTo>
                    <a:pt x="3808" y="1033"/>
                  </a:lnTo>
                  <a:lnTo>
                    <a:pt x="3840" y="710"/>
                  </a:lnTo>
                  <a:lnTo>
                    <a:pt x="3840" y="549"/>
                  </a:lnTo>
                  <a:lnTo>
                    <a:pt x="3808" y="388"/>
                  </a:lnTo>
                  <a:lnTo>
                    <a:pt x="3775" y="259"/>
                  </a:lnTo>
                  <a:lnTo>
                    <a:pt x="3711" y="130"/>
                  </a:lnTo>
                  <a:lnTo>
                    <a:pt x="3646" y="65"/>
                  </a:lnTo>
                  <a:lnTo>
                    <a:pt x="3550" y="33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5"/>
            <p:cNvSpPr/>
            <p:nvPr/>
          </p:nvSpPr>
          <p:spPr>
            <a:xfrm>
              <a:off x="5591075" y="2528350"/>
              <a:ext cx="154100" cy="101675"/>
            </a:xfrm>
            <a:custGeom>
              <a:rect b="b" l="l" r="r" t="t"/>
              <a:pathLst>
                <a:path extrusionOk="0" h="4067" w="6164">
                  <a:moveTo>
                    <a:pt x="1969" y="1"/>
                  </a:moveTo>
                  <a:lnTo>
                    <a:pt x="1808" y="33"/>
                  </a:lnTo>
                  <a:lnTo>
                    <a:pt x="1743" y="65"/>
                  </a:lnTo>
                  <a:lnTo>
                    <a:pt x="1743" y="98"/>
                  </a:lnTo>
                  <a:lnTo>
                    <a:pt x="1711" y="130"/>
                  </a:lnTo>
                  <a:lnTo>
                    <a:pt x="1614" y="420"/>
                  </a:lnTo>
                  <a:lnTo>
                    <a:pt x="1582" y="743"/>
                  </a:lnTo>
                  <a:lnTo>
                    <a:pt x="1582" y="1098"/>
                  </a:lnTo>
                  <a:lnTo>
                    <a:pt x="1646" y="1453"/>
                  </a:lnTo>
                  <a:lnTo>
                    <a:pt x="1743" y="1808"/>
                  </a:lnTo>
                  <a:lnTo>
                    <a:pt x="1808" y="1969"/>
                  </a:lnTo>
                  <a:lnTo>
                    <a:pt x="1937" y="2130"/>
                  </a:lnTo>
                  <a:lnTo>
                    <a:pt x="2034" y="2260"/>
                  </a:lnTo>
                  <a:lnTo>
                    <a:pt x="2163" y="2389"/>
                  </a:lnTo>
                  <a:lnTo>
                    <a:pt x="2260" y="2485"/>
                  </a:lnTo>
                  <a:lnTo>
                    <a:pt x="2356" y="2518"/>
                  </a:lnTo>
                  <a:lnTo>
                    <a:pt x="2389" y="2550"/>
                  </a:lnTo>
                  <a:lnTo>
                    <a:pt x="2453" y="2550"/>
                  </a:lnTo>
                  <a:lnTo>
                    <a:pt x="2485" y="2582"/>
                  </a:lnTo>
                  <a:lnTo>
                    <a:pt x="2518" y="2582"/>
                  </a:lnTo>
                  <a:lnTo>
                    <a:pt x="2582" y="2550"/>
                  </a:lnTo>
                  <a:lnTo>
                    <a:pt x="2614" y="2582"/>
                  </a:lnTo>
                  <a:lnTo>
                    <a:pt x="2679" y="2582"/>
                  </a:lnTo>
                  <a:lnTo>
                    <a:pt x="2744" y="2550"/>
                  </a:lnTo>
                  <a:lnTo>
                    <a:pt x="2905" y="2389"/>
                  </a:lnTo>
                  <a:lnTo>
                    <a:pt x="3034" y="2163"/>
                  </a:lnTo>
                  <a:lnTo>
                    <a:pt x="3066" y="1937"/>
                  </a:lnTo>
                  <a:lnTo>
                    <a:pt x="3098" y="1646"/>
                  </a:lnTo>
                  <a:lnTo>
                    <a:pt x="3066" y="1485"/>
                  </a:lnTo>
                  <a:lnTo>
                    <a:pt x="3034" y="1292"/>
                  </a:lnTo>
                  <a:lnTo>
                    <a:pt x="2873" y="904"/>
                  </a:lnTo>
                  <a:lnTo>
                    <a:pt x="2679" y="549"/>
                  </a:lnTo>
                  <a:lnTo>
                    <a:pt x="2582" y="388"/>
                  </a:lnTo>
                  <a:lnTo>
                    <a:pt x="2453" y="259"/>
                  </a:lnTo>
                  <a:lnTo>
                    <a:pt x="2292" y="130"/>
                  </a:lnTo>
                  <a:lnTo>
                    <a:pt x="2163" y="33"/>
                  </a:lnTo>
                  <a:lnTo>
                    <a:pt x="1969" y="1"/>
                  </a:lnTo>
                  <a:close/>
                  <a:moveTo>
                    <a:pt x="1162" y="2195"/>
                  </a:moveTo>
                  <a:lnTo>
                    <a:pt x="969" y="2260"/>
                  </a:lnTo>
                  <a:lnTo>
                    <a:pt x="840" y="2292"/>
                  </a:lnTo>
                  <a:lnTo>
                    <a:pt x="614" y="2485"/>
                  </a:lnTo>
                  <a:lnTo>
                    <a:pt x="356" y="2711"/>
                  </a:lnTo>
                  <a:lnTo>
                    <a:pt x="162" y="2969"/>
                  </a:lnTo>
                  <a:lnTo>
                    <a:pt x="33" y="3228"/>
                  </a:lnTo>
                  <a:lnTo>
                    <a:pt x="1" y="3357"/>
                  </a:lnTo>
                  <a:lnTo>
                    <a:pt x="1" y="3486"/>
                  </a:lnTo>
                  <a:lnTo>
                    <a:pt x="1" y="3550"/>
                  </a:lnTo>
                  <a:lnTo>
                    <a:pt x="33" y="3615"/>
                  </a:lnTo>
                  <a:lnTo>
                    <a:pt x="98" y="3679"/>
                  </a:lnTo>
                  <a:lnTo>
                    <a:pt x="420" y="3679"/>
                  </a:lnTo>
                  <a:lnTo>
                    <a:pt x="679" y="3647"/>
                  </a:lnTo>
                  <a:lnTo>
                    <a:pt x="904" y="3615"/>
                  </a:lnTo>
                  <a:lnTo>
                    <a:pt x="1098" y="3518"/>
                  </a:lnTo>
                  <a:lnTo>
                    <a:pt x="1259" y="3389"/>
                  </a:lnTo>
                  <a:lnTo>
                    <a:pt x="1292" y="3357"/>
                  </a:lnTo>
                  <a:lnTo>
                    <a:pt x="1324" y="3324"/>
                  </a:lnTo>
                  <a:lnTo>
                    <a:pt x="1324" y="3292"/>
                  </a:lnTo>
                  <a:lnTo>
                    <a:pt x="1324" y="3228"/>
                  </a:lnTo>
                  <a:lnTo>
                    <a:pt x="1356" y="3131"/>
                  </a:lnTo>
                  <a:lnTo>
                    <a:pt x="1388" y="2969"/>
                  </a:lnTo>
                  <a:lnTo>
                    <a:pt x="1421" y="2905"/>
                  </a:lnTo>
                  <a:lnTo>
                    <a:pt x="1421" y="2873"/>
                  </a:lnTo>
                  <a:lnTo>
                    <a:pt x="1453" y="2808"/>
                  </a:lnTo>
                  <a:lnTo>
                    <a:pt x="1517" y="2776"/>
                  </a:lnTo>
                  <a:lnTo>
                    <a:pt x="1614" y="2776"/>
                  </a:lnTo>
                  <a:lnTo>
                    <a:pt x="2001" y="2679"/>
                  </a:lnTo>
                  <a:lnTo>
                    <a:pt x="1969" y="2582"/>
                  </a:lnTo>
                  <a:lnTo>
                    <a:pt x="1905" y="2518"/>
                  </a:lnTo>
                  <a:lnTo>
                    <a:pt x="1872" y="2453"/>
                  </a:lnTo>
                  <a:lnTo>
                    <a:pt x="1711" y="2356"/>
                  </a:lnTo>
                  <a:lnTo>
                    <a:pt x="1550" y="2292"/>
                  </a:lnTo>
                  <a:lnTo>
                    <a:pt x="1356" y="2227"/>
                  </a:lnTo>
                  <a:lnTo>
                    <a:pt x="1227" y="2195"/>
                  </a:lnTo>
                  <a:close/>
                  <a:moveTo>
                    <a:pt x="3970" y="485"/>
                  </a:moveTo>
                  <a:lnTo>
                    <a:pt x="3873" y="549"/>
                  </a:lnTo>
                  <a:lnTo>
                    <a:pt x="3808" y="614"/>
                  </a:lnTo>
                  <a:lnTo>
                    <a:pt x="3744" y="679"/>
                  </a:lnTo>
                  <a:lnTo>
                    <a:pt x="3712" y="711"/>
                  </a:lnTo>
                  <a:lnTo>
                    <a:pt x="3679" y="743"/>
                  </a:lnTo>
                  <a:lnTo>
                    <a:pt x="3647" y="775"/>
                  </a:lnTo>
                  <a:lnTo>
                    <a:pt x="3550" y="969"/>
                  </a:lnTo>
                  <a:lnTo>
                    <a:pt x="3518" y="1163"/>
                  </a:lnTo>
                  <a:lnTo>
                    <a:pt x="3486" y="1421"/>
                  </a:lnTo>
                  <a:lnTo>
                    <a:pt x="3453" y="1646"/>
                  </a:lnTo>
                  <a:lnTo>
                    <a:pt x="3486" y="1872"/>
                  </a:lnTo>
                  <a:lnTo>
                    <a:pt x="3518" y="2130"/>
                  </a:lnTo>
                  <a:lnTo>
                    <a:pt x="3615" y="2324"/>
                  </a:lnTo>
                  <a:lnTo>
                    <a:pt x="3712" y="2421"/>
                  </a:lnTo>
                  <a:lnTo>
                    <a:pt x="3776" y="2485"/>
                  </a:lnTo>
                  <a:lnTo>
                    <a:pt x="3841" y="2518"/>
                  </a:lnTo>
                  <a:lnTo>
                    <a:pt x="3873" y="2518"/>
                  </a:lnTo>
                  <a:lnTo>
                    <a:pt x="3970" y="2582"/>
                  </a:lnTo>
                  <a:lnTo>
                    <a:pt x="4034" y="2614"/>
                  </a:lnTo>
                  <a:lnTo>
                    <a:pt x="4163" y="2679"/>
                  </a:lnTo>
                  <a:lnTo>
                    <a:pt x="4196" y="2711"/>
                  </a:lnTo>
                  <a:lnTo>
                    <a:pt x="4292" y="2744"/>
                  </a:lnTo>
                  <a:lnTo>
                    <a:pt x="4389" y="2776"/>
                  </a:lnTo>
                  <a:lnTo>
                    <a:pt x="4389" y="2937"/>
                  </a:lnTo>
                  <a:lnTo>
                    <a:pt x="4389" y="2969"/>
                  </a:lnTo>
                  <a:lnTo>
                    <a:pt x="4421" y="3034"/>
                  </a:lnTo>
                  <a:lnTo>
                    <a:pt x="4454" y="3131"/>
                  </a:lnTo>
                  <a:lnTo>
                    <a:pt x="4518" y="3292"/>
                  </a:lnTo>
                  <a:lnTo>
                    <a:pt x="4583" y="3389"/>
                  </a:lnTo>
                  <a:lnTo>
                    <a:pt x="4712" y="3518"/>
                  </a:lnTo>
                  <a:lnTo>
                    <a:pt x="4841" y="3615"/>
                  </a:lnTo>
                  <a:lnTo>
                    <a:pt x="4938" y="3679"/>
                  </a:lnTo>
                  <a:lnTo>
                    <a:pt x="4970" y="3776"/>
                  </a:lnTo>
                  <a:lnTo>
                    <a:pt x="5034" y="3841"/>
                  </a:lnTo>
                  <a:lnTo>
                    <a:pt x="5164" y="3937"/>
                  </a:lnTo>
                  <a:lnTo>
                    <a:pt x="5357" y="4002"/>
                  </a:lnTo>
                  <a:lnTo>
                    <a:pt x="5518" y="4034"/>
                  </a:lnTo>
                  <a:lnTo>
                    <a:pt x="5744" y="4066"/>
                  </a:lnTo>
                  <a:lnTo>
                    <a:pt x="5841" y="4034"/>
                  </a:lnTo>
                  <a:lnTo>
                    <a:pt x="6002" y="4034"/>
                  </a:lnTo>
                  <a:lnTo>
                    <a:pt x="6035" y="4002"/>
                  </a:lnTo>
                  <a:lnTo>
                    <a:pt x="6067" y="3937"/>
                  </a:lnTo>
                  <a:lnTo>
                    <a:pt x="6131" y="3776"/>
                  </a:lnTo>
                  <a:lnTo>
                    <a:pt x="6164" y="3518"/>
                  </a:lnTo>
                  <a:lnTo>
                    <a:pt x="6164" y="3453"/>
                  </a:lnTo>
                  <a:lnTo>
                    <a:pt x="6131" y="3389"/>
                  </a:lnTo>
                  <a:lnTo>
                    <a:pt x="6131" y="3163"/>
                  </a:lnTo>
                  <a:lnTo>
                    <a:pt x="6067" y="2969"/>
                  </a:lnTo>
                  <a:lnTo>
                    <a:pt x="6099" y="2905"/>
                  </a:lnTo>
                  <a:lnTo>
                    <a:pt x="6131" y="2840"/>
                  </a:lnTo>
                  <a:lnTo>
                    <a:pt x="6099" y="2744"/>
                  </a:lnTo>
                  <a:lnTo>
                    <a:pt x="6067" y="2711"/>
                  </a:lnTo>
                  <a:lnTo>
                    <a:pt x="5938" y="2582"/>
                  </a:lnTo>
                  <a:lnTo>
                    <a:pt x="5712" y="2453"/>
                  </a:lnTo>
                  <a:lnTo>
                    <a:pt x="5518" y="2389"/>
                  </a:lnTo>
                  <a:lnTo>
                    <a:pt x="5325" y="2356"/>
                  </a:lnTo>
                  <a:lnTo>
                    <a:pt x="5067" y="2324"/>
                  </a:lnTo>
                  <a:lnTo>
                    <a:pt x="4938" y="2324"/>
                  </a:lnTo>
                  <a:lnTo>
                    <a:pt x="4680" y="2389"/>
                  </a:lnTo>
                  <a:lnTo>
                    <a:pt x="4841" y="2227"/>
                  </a:lnTo>
                  <a:lnTo>
                    <a:pt x="4938" y="2066"/>
                  </a:lnTo>
                  <a:lnTo>
                    <a:pt x="5034" y="1937"/>
                  </a:lnTo>
                  <a:lnTo>
                    <a:pt x="5196" y="1582"/>
                  </a:lnTo>
                  <a:lnTo>
                    <a:pt x="5293" y="1292"/>
                  </a:lnTo>
                  <a:lnTo>
                    <a:pt x="5293" y="1163"/>
                  </a:lnTo>
                  <a:lnTo>
                    <a:pt x="5260" y="1033"/>
                  </a:lnTo>
                  <a:lnTo>
                    <a:pt x="5196" y="969"/>
                  </a:lnTo>
                  <a:lnTo>
                    <a:pt x="5131" y="904"/>
                  </a:lnTo>
                  <a:lnTo>
                    <a:pt x="4938" y="872"/>
                  </a:lnTo>
                  <a:lnTo>
                    <a:pt x="4905" y="872"/>
                  </a:lnTo>
                  <a:lnTo>
                    <a:pt x="4680" y="775"/>
                  </a:lnTo>
                  <a:lnTo>
                    <a:pt x="4518" y="679"/>
                  </a:lnTo>
                  <a:lnTo>
                    <a:pt x="4389" y="582"/>
                  </a:lnTo>
                  <a:lnTo>
                    <a:pt x="4228" y="4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5"/>
            <p:cNvSpPr/>
            <p:nvPr/>
          </p:nvSpPr>
          <p:spPr>
            <a:xfrm>
              <a:off x="5625775" y="2592900"/>
              <a:ext cx="78275" cy="50025"/>
            </a:xfrm>
            <a:custGeom>
              <a:rect b="b" l="l" r="r" t="t"/>
              <a:pathLst>
                <a:path extrusionOk="0" h="2001" w="3131">
                  <a:moveTo>
                    <a:pt x="1517" y="0"/>
                  </a:moveTo>
                  <a:lnTo>
                    <a:pt x="1162" y="32"/>
                  </a:lnTo>
                  <a:lnTo>
                    <a:pt x="807" y="65"/>
                  </a:lnTo>
                  <a:lnTo>
                    <a:pt x="517" y="129"/>
                  </a:lnTo>
                  <a:lnTo>
                    <a:pt x="226" y="194"/>
                  </a:lnTo>
                  <a:lnTo>
                    <a:pt x="129" y="194"/>
                  </a:lnTo>
                  <a:lnTo>
                    <a:pt x="65" y="226"/>
                  </a:lnTo>
                  <a:lnTo>
                    <a:pt x="33" y="291"/>
                  </a:lnTo>
                  <a:lnTo>
                    <a:pt x="33" y="323"/>
                  </a:lnTo>
                  <a:lnTo>
                    <a:pt x="0" y="710"/>
                  </a:lnTo>
                  <a:lnTo>
                    <a:pt x="33" y="1065"/>
                  </a:lnTo>
                  <a:lnTo>
                    <a:pt x="65" y="1259"/>
                  </a:lnTo>
                  <a:lnTo>
                    <a:pt x="162" y="1420"/>
                  </a:lnTo>
                  <a:lnTo>
                    <a:pt x="258" y="1581"/>
                  </a:lnTo>
                  <a:lnTo>
                    <a:pt x="388" y="1678"/>
                  </a:lnTo>
                  <a:lnTo>
                    <a:pt x="388" y="1775"/>
                  </a:lnTo>
                  <a:lnTo>
                    <a:pt x="420" y="1807"/>
                  </a:lnTo>
                  <a:lnTo>
                    <a:pt x="484" y="1839"/>
                  </a:lnTo>
                  <a:lnTo>
                    <a:pt x="710" y="1904"/>
                  </a:lnTo>
                  <a:lnTo>
                    <a:pt x="872" y="1904"/>
                  </a:lnTo>
                  <a:lnTo>
                    <a:pt x="1259" y="1968"/>
                  </a:lnTo>
                  <a:lnTo>
                    <a:pt x="1710" y="2001"/>
                  </a:lnTo>
                  <a:lnTo>
                    <a:pt x="2033" y="1968"/>
                  </a:lnTo>
                  <a:lnTo>
                    <a:pt x="2194" y="1936"/>
                  </a:lnTo>
                  <a:lnTo>
                    <a:pt x="2388" y="1904"/>
                  </a:lnTo>
                  <a:lnTo>
                    <a:pt x="2549" y="1807"/>
                  </a:lnTo>
                  <a:lnTo>
                    <a:pt x="2678" y="1678"/>
                  </a:lnTo>
                  <a:lnTo>
                    <a:pt x="2808" y="1549"/>
                  </a:lnTo>
                  <a:lnTo>
                    <a:pt x="2904" y="1388"/>
                  </a:lnTo>
                  <a:lnTo>
                    <a:pt x="3001" y="1194"/>
                  </a:lnTo>
                  <a:lnTo>
                    <a:pt x="3066" y="968"/>
                  </a:lnTo>
                  <a:lnTo>
                    <a:pt x="3098" y="936"/>
                  </a:lnTo>
                  <a:lnTo>
                    <a:pt x="3098" y="904"/>
                  </a:lnTo>
                  <a:lnTo>
                    <a:pt x="3130" y="839"/>
                  </a:lnTo>
                  <a:lnTo>
                    <a:pt x="3130" y="775"/>
                  </a:lnTo>
                  <a:lnTo>
                    <a:pt x="3098" y="678"/>
                  </a:lnTo>
                  <a:lnTo>
                    <a:pt x="3066" y="549"/>
                  </a:lnTo>
                  <a:lnTo>
                    <a:pt x="3033" y="452"/>
                  </a:lnTo>
                  <a:lnTo>
                    <a:pt x="2969" y="323"/>
                  </a:lnTo>
                  <a:lnTo>
                    <a:pt x="2937" y="226"/>
                  </a:lnTo>
                  <a:lnTo>
                    <a:pt x="2937" y="194"/>
                  </a:lnTo>
                  <a:lnTo>
                    <a:pt x="2904" y="162"/>
                  </a:lnTo>
                  <a:lnTo>
                    <a:pt x="2808" y="129"/>
                  </a:lnTo>
                  <a:lnTo>
                    <a:pt x="2711" y="129"/>
                  </a:lnTo>
                  <a:lnTo>
                    <a:pt x="2549" y="97"/>
                  </a:lnTo>
                  <a:lnTo>
                    <a:pt x="2227" y="32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5"/>
            <p:cNvSpPr/>
            <p:nvPr/>
          </p:nvSpPr>
          <p:spPr>
            <a:xfrm>
              <a:off x="5586250" y="2525125"/>
              <a:ext cx="160550" cy="117000"/>
            </a:xfrm>
            <a:custGeom>
              <a:rect b="b" l="l" r="r" t="t"/>
              <a:pathLst>
                <a:path extrusionOk="0" h="4680" w="6422">
                  <a:moveTo>
                    <a:pt x="2453" y="1292"/>
                  </a:moveTo>
                  <a:lnTo>
                    <a:pt x="2420" y="1324"/>
                  </a:lnTo>
                  <a:lnTo>
                    <a:pt x="2388" y="1388"/>
                  </a:lnTo>
                  <a:lnTo>
                    <a:pt x="2549" y="1840"/>
                  </a:lnTo>
                  <a:lnTo>
                    <a:pt x="2614" y="2066"/>
                  </a:lnTo>
                  <a:lnTo>
                    <a:pt x="2743" y="2292"/>
                  </a:lnTo>
                  <a:lnTo>
                    <a:pt x="2775" y="2324"/>
                  </a:lnTo>
                  <a:lnTo>
                    <a:pt x="2807" y="2324"/>
                  </a:lnTo>
                  <a:lnTo>
                    <a:pt x="2872" y="2292"/>
                  </a:lnTo>
                  <a:lnTo>
                    <a:pt x="2840" y="2227"/>
                  </a:lnTo>
                  <a:lnTo>
                    <a:pt x="2678" y="1808"/>
                  </a:lnTo>
                  <a:lnTo>
                    <a:pt x="2517" y="1356"/>
                  </a:lnTo>
                  <a:lnTo>
                    <a:pt x="2485" y="1324"/>
                  </a:lnTo>
                  <a:lnTo>
                    <a:pt x="2453" y="1292"/>
                  </a:lnTo>
                  <a:close/>
                  <a:moveTo>
                    <a:pt x="2194" y="194"/>
                  </a:moveTo>
                  <a:lnTo>
                    <a:pt x="2323" y="227"/>
                  </a:lnTo>
                  <a:lnTo>
                    <a:pt x="2485" y="356"/>
                  </a:lnTo>
                  <a:lnTo>
                    <a:pt x="2646" y="517"/>
                  </a:lnTo>
                  <a:lnTo>
                    <a:pt x="2807" y="711"/>
                  </a:lnTo>
                  <a:lnTo>
                    <a:pt x="3033" y="1098"/>
                  </a:lnTo>
                  <a:lnTo>
                    <a:pt x="3195" y="1485"/>
                  </a:lnTo>
                  <a:lnTo>
                    <a:pt x="3227" y="1646"/>
                  </a:lnTo>
                  <a:lnTo>
                    <a:pt x="3259" y="1775"/>
                  </a:lnTo>
                  <a:lnTo>
                    <a:pt x="3227" y="2001"/>
                  </a:lnTo>
                  <a:lnTo>
                    <a:pt x="3162" y="2259"/>
                  </a:lnTo>
                  <a:lnTo>
                    <a:pt x="3066" y="2389"/>
                  </a:lnTo>
                  <a:lnTo>
                    <a:pt x="2937" y="2518"/>
                  </a:lnTo>
                  <a:lnTo>
                    <a:pt x="2904" y="2550"/>
                  </a:lnTo>
                  <a:lnTo>
                    <a:pt x="2807" y="2582"/>
                  </a:lnTo>
                  <a:lnTo>
                    <a:pt x="2775" y="2614"/>
                  </a:lnTo>
                  <a:lnTo>
                    <a:pt x="2775" y="2647"/>
                  </a:lnTo>
                  <a:lnTo>
                    <a:pt x="2743" y="2647"/>
                  </a:lnTo>
                  <a:lnTo>
                    <a:pt x="2711" y="2614"/>
                  </a:lnTo>
                  <a:lnTo>
                    <a:pt x="2678" y="2582"/>
                  </a:lnTo>
                  <a:lnTo>
                    <a:pt x="2582" y="2550"/>
                  </a:lnTo>
                  <a:lnTo>
                    <a:pt x="2356" y="2389"/>
                  </a:lnTo>
                  <a:lnTo>
                    <a:pt x="2194" y="2163"/>
                  </a:lnTo>
                  <a:lnTo>
                    <a:pt x="2098" y="2034"/>
                  </a:lnTo>
                  <a:lnTo>
                    <a:pt x="2033" y="1872"/>
                  </a:lnTo>
                  <a:lnTo>
                    <a:pt x="1969" y="1646"/>
                  </a:lnTo>
                  <a:lnTo>
                    <a:pt x="1936" y="1453"/>
                  </a:lnTo>
                  <a:lnTo>
                    <a:pt x="1872" y="1001"/>
                  </a:lnTo>
                  <a:lnTo>
                    <a:pt x="1872" y="711"/>
                  </a:lnTo>
                  <a:lnTo>
                    <a:pt x="1904" y="420"/>
                  </a:lnTo>
                  <a:lnTo>
                    <a:pt x="1936" y="291"/>
                  </a:lnTo>
                  <a:lnTo>
                    <a:pt x="1969" y="259"/>
                  </a:lnTo>
                  <a:lnTo>
                    <a:pt x="1969" y="227"/>
                  </a:lnTo>
                  <a:lnTo>
                    <a:pt x="2065" y="194"/>
                  </a:lnTo>
                  <a:close/>
                  <a:moveTo>
                    <a:pt x="1355" y="2743"/>
                  </a:moveTo>
                  <a:lnTo>
                    <a:pt x="1194" y="2776"/>
                  </a:lnTo>
                  <a:lnTo>
                    <a:pt x="1033" y="2840"/>
                  </a:lnTo>
                  <a:lnTo>
                    <a:pt x="872" y="2937"/>
                  </a:lnTo>
                  <a:lnTo>
                    <a:pt x="742" y="3034"/>
                  </a:lnTo>
                  <a:lnTo>
                    <a:pt x="710" y="3098"/>
                  </a:lnTo>
                  <a:lnTo>
                    <a:pt x="742" y="3131"/>
                  </a:lnTo>
                  <a:lnTo>
                    <a:pt x="775" y="3163"/>
                  </a:lnTo>
                  <a:lnTo>
                    <a:pt x="839" y="3163"/>
                  </a:lnTo>
                  <a:lnTo>
                    <a:pt x="904" y="3098"/>
                  </a:lnTo>
                  <a:lnTo>
                    <a:pt x="1097" y="3002"/>
                  </a:lnTo>
                  <a:lnTo>
                    <a:pt x="1323" y="2969"/>
                  </a:lnTo>
                  <a:lnTo>
                    <a:pt x="1355" y="2969"/>
                  </a:lnTo>
                  <a:lnTo>
                    <a:pt x="1452" y="2937"/>
                  </a:lnTo>
                  <a:lnTo>
                    <a:pt x="1485" y="2873"/>
                  </a:lnTo>
                  <a:lnTo>
                    <a:pt x="1452" y="2808"/>
                  </a:lnTo>
                  <a:lnTo>
                    <a:pt x="1420" y="2776"/>
                  </a:lnTo>
                  <a:lnTo>
                    <a:pt x="1388" y="2743"/>
                  </a:lnTo>
                  <a:close/>
                  <a:moveTo>
                    <a:pt x="1646" y="2453"/>
                  </a:moveTo>
                  <a:lnTo>
                    <a:pt x="1839" y="2518"/>
                  </a:lnTo>
                  <a:lnTo>
                    <a:pt x="2098" y="2679"/>
                  </a:lnTo>
                  <a:lnTo>
                    <a:pt x="2162" y="2776"/>
                  </a:lnTo>
                  <a:lnTo>
                    <a:pt x="2001" y="2808"/>
                  </a:lnTo>
                  <a:lnTo>
                    <a:pt x="1646" y="2873"/>
                  </a:lnTo>
                  <a:lnTo>
                    <a:pt x="1614" y="2905"/>
                  </a:lnTo>
                  <a:lnTo>
                    <a:pt x="1614" y="2937"/>
                  </a:lnTo>
                  <a:lnTo>
                    <a:pt x="1614" y="2969"/>
                  </a:lnTo>
                  <a:lnTo>
                    <a:pt x="1549" y="2969"/>
                  </a:lnTo>
                  <a:lnTo>
                    <a:pt x="1517" y="3002"/>
                  </a:lnTo>
                  <a:lnTo>
                    <a:pt x="1485" y="3098"/>
                  </a:lnTo>
                  <a:lnTo>
                    <a:pt x="1485" y="3195"/>
                  </a:lnTo>
                  <a:lnTo>
                    <a:pt x="1485" y="3421"/>
                  </a:lnTo>
                  <a:lnTo>
                    <a:pt x="1485" y="3518"/>
                  </a:lnTo>
                  <a:lnTo>
                    <a:pt x="1420" y="3486"/>
                  </a:lnTo>
                  <a:lnTo>
                    <a:pt x="1355" y="3518"/>
                  </a:lnTo>
                  <a:lnTo>
                    <a:pt x="1323" y="3550"/>
                  </a:lnTo>
                  <a:lnTo>
                    <a:pt x="1194" y="3615"/>
                  </a:lnTo>
                  <a:lnTo>
                    <a:pt x="1033" y="3679"/>
                  </a:lnTo>
                  <a:lnTo>
                    <a:pt x="872" y="3744"/>
                  </a:lnTo>
                  <a:lnTo>
                    <a:pt x="484" y="3744"/>
                  </a:lnTo>
                  <a:lnTo>
                    <a:pt x="323" y="3711"/>
                  </a:lnTo>
                  <a:lnTo>
                    <a:pt x="226" y="3679"/>
                  </a:lnTo>
                  <a:lnTo>
                    <a:pt x="291" y="3518"/>
                  </a:lnTo>
                  <a:lnTo>
                    <a:pt x="420" y="3227"/>
                  </a:lnTo>
                  <a:lnTo>
                    <a:pt x="517" y="3034"/>
                  </a:lnTo>
                  <a:lnTo>
                    <a:pt x="646" y="2873"/>
                  </a:lnTo>
                  <a:lnTo>
                    <a:pt x="775" y="2743"/>
                  </a:lnTo>
                  <a:lnTo>
                    <a:pt x="904" y="2614"/>
                  </a:lnTo>
                  <a:lnTo>
                    <a:pt x="1194" y="2485"/>
                  </a:lnTo>
                  <a:lnTo>
                    <a:pt x="1420" y="2453"/>
                  </a:lnTo>
                  <a:close/>
                  <a:moveTo>
                    <a:pt x="5324" y="2550"/>
                  </a:moveTo>
                  <a:lnTo>
                    <a:pt x="5550" y="2582"/>
                  </a:lnTo>
                  <a:lnTo>
                    <a:pt x="5808" y="2647"/>
                  </a:lnTo>
                  <a:lnTo>
                    <a:pt x="5970" y="2776"/>
                  </a:lnTo>
                  <a:lnTo>
                    <a:pt x="6099" y="2905"/>
                  </a:lnTo>
                  <a:lnTo>
                    <a:pt x="6163" y="3066"/>
                  </a:lnTo>
                  <a:lnTo>
                    <a:pt x="6228" y="3324"/>
                  </a:lnTo>
                  <a:lnTo>
                    <a:pt x="6195" y="3615"/>
                  </a:lnTo>
                  <a:lnTo>
                    <a:pt x="6163" y="3937"/>
                  </a:lnTo>
                  <a:lnTo>
                    <a:pt x="6099" y="4163"/>
                  </a:lnTo>
                  <a:lnTo>
                    <a:pt x="6066" y="4131"/>
                  </a:lnTo>
                  <a:lnTo>
                    <a:pt x="5744" y="4066"/>
                  </a:lnTo>
                  <a:lnTo>
                    <a:pt x="5453" y="3937"/>
                  </a:lnTo>
                  <a:lnTo>
                    <a:pt x="5227" y="3808"/>
                  </a:lnTo>
                  <a:lnTo>
                    <a:pt x="5034" y="3679"/>
                  </a:lnTo>
                  <a:lnTo>
                    <a:pt x="4905" y="3518"/>
                  </a:lnTo>
                  <a:lnTo>
                    <a:pt x="4808" y="3389"/>
                  </a:lnTo>
                  <a:lnTo>
                    <a:pt x="4647" y="3098"/>
                  </a:lnTo>
                  <a:lnTo>
                    <a:pt x="4614" y="2937"/>
                  </a:lnTo>
                  <a:lnTo>
                    <a:pt x="4582" y="2905"/>
                  </a:lnTo>
                  <a:lnTo>
                    <a:pt x="4679" y="2905"/>
                  </a:lnTo>
                  <a:lnTo>
                    <a:pt x="4969" y="3002"/>
                  </a:lnTo>
                  <a:lnTo>
                    <a:pt x="5131" y="3098"/>
                  </a:lnTo>
                  <a:lnTo>
                    <a:pt x="5292" y="3227"/>
                  </a:lnTo>
                  <a:lnTo>
                    <a:pt x="5421" y="3357"/>
                  </a:lnTo>
                  <a:lnTo>
                    <a:pt x="5582" y="3550"/>
                  </a:lnTo>
                  <a:lnTo>
                    <a:pt x="5647" y="3582"/>
                  </a:lnTo>
                  <a:lnTo>
                    <a:pt x="5711" y="3582"/>
                  </a:lnTo>
                  <a:lnTo>
                    <a:pt x="5776" y="3518"/>
                  </a:lnTo>
                  <a:lnTo>
                    <a:pt x="5776" y="3486"/>
                  </a:lnTo>
                  <a:lnTo>
                    <a:pt x="5776" y="3421"/>
                  </a:lnTo>
                  <a:lnTo>
                    <a:pt x="5679" y="3292"/>
                  </a:lnTo>
                  <a:lnTo>
                    <a:pt x="5550" y="3131"/>
                  </a:lnTo>
                  <a:lnTo>
                    <a:pt x="5389" y="3002"/>
                  </a:lnTo>
                  <a:lnTo>
                    <a:pt x="5260" y="2905"/>
                  </a:lnTo>
                  <a:lnTo>
                    <a:pt x="5002" y="2808"/>
                  </a:lnTo>
                  <a:lnTo>
                    <a:pt x="4776" y="2711"/>
                  </a:lnTo>
                  <a:lnTo>
                    <a:pt x="5002" y="2614"/>
                  </a:lnTo>
                  <a:lnTo>
                    <a:pt x="5163" y="2582"/>
                  </a:lnTo>
                  <a:lnTo>
                    <a:pt x="5324" y="2550"/>
                  </a:lnTo>
                  <a:close/>
                  <a:moveTo>
                    <a:pt x="4292" y="678"/>
                  </a:moveTo>
                  <a:lnTo>
                    <a:pt x="4453" y="711"/>
                  </a:lnTo>
                  <a:lnTo>
                    <a:pt x="4582" y="743"/>
                  </a:lnTo>
                  <a:lnTo>
                    <a:pt x="4647" y="775"/>
                  </a:lnTo>
                  <a:lnTo>
                    <a:pt x="4808" y="937"/>
                  </a:lnTo>
                  <a:lnTo>
                    <a:pt x="4873" y="1001"/>
                  </a:lnTo>
                  <a:lnTo>
                    <a:pt x="4969" y="1033"/>
                  </a:lnTo>
                  <a:lnTo>
                    <a:pt x="5131" y="1066"/>
                  </a:lnTo>
                  <a:lnTo>
                    <a:pt x="5324" y="1066"/>
                  </a:lnTo>
                  <a:lnTo>
                    <a:pt x="5421" y="1098"/>
                  </a:lnTo>
                  <a:lnTo>
                    <a:pt x="5421" y="1130"/>
                  </a:lnTo>
                  <a:lnTo>
                    <a:pt x="5453" y="1162"/>
                  </a:lnTo>
                  <a:lnTo>
                    <a:pt x="5486" y="1195"/>
                  </a:lnTo>
                  <a:lnTo>
                    <a:pt x="5486" y="1259"/>
                  </a:lnTo>
                  <a:lnTo>
                    <a:pt x="5486" y="1388"/>
                  </a:lnTo>
                  <a:lnTo>
                    <a:pt x="5421" y="1582"/>
                  </a:lnTo>
                  <a:lnTo>
                    <a:pt x="5292" y="1808"/>
                  </a:lnTo>
                  <a:lnTo>
                    <a:pt x="5131" y="2001"/>
                  </a:lnTo>
                  <a:lnTo>
                    <a:pt x="4743" y="2389"/>
                  </a:lnTo>
                  <a:lnTo>
                    <a:pt x="4453" y="2614"/>
                  </a:lnTo>
                  <a:lnTo>
                    <a:pt x="4421" y="2614"/>
                  </a:lnTo>
                  <a:lnTo>
                    <a:pt x="4389" y="2679"/>
                  </a:lnTo>
                  <a:lnTo>
                    <a:pt x="4389" y="2743"/>
                  </a:lnTo>
                  <a:lnTo>
                    <a:pt x="4421" y="2743"/>
                  </a:lnTo>
                  <a:lnTo>
                    <a:pt x="4421" y="2808"/>
                  </a:lnTo>
                  <a:lnTo>
                    <a:pt x="4453" y="2840"/>
                  </a:lnTo>
                  <a:lnTo>
                    <a:pt x="4485" y="2873"/>
                  </a:lnTo>
                  <a:lnTo>
                    <a:pt x="4485" y="2905"/>
                  </a:lnTo>
                  <a:lnTo>
                    <a:pt x="4453" y="2969"/>
                  </a:lnTo>
                  <a:lnTo>
                    <a:pt x="4518" y="3163"/>
                  </a:lnTo>
                  <a:lnTo>
                    <a:pt x="4614" y="3389"/>
                  </a:lnTo>
                  <a:lnTo>
                    <a:pt x="4582" y="3453"/>
                  </a:lnTo>
                  <a:lnTo>
                    <a:pt x="4550" y="3711"/>
                  </a:lnTo>
                  <a:lnTo>
                    <a:pt x="4518" y="3905"/>
                  </a:lnTo>
                  <a:lnTo>
                    <a:pt x="4453" y="4066"/>
                  </a:lnTo>
                  <a:lnTo>
                    <a:pt x="4259" y="4325"/>
                  </a:lnTo>
                  <a:lnTo>
                    <a:pt x="4195" y="4421"/>
                  </a:lnTo>
                  <a:lnTo>
                    <a:pt x="3905" y="4454"/>
                  </a:lnTo>
                  <a:lnTo>
                    <a:pt x="3614" y="4486"/>
                  </a:lnTo>
                  <a:lnTo>
                    <a:pt x="2098" y="4486"/>
                  </a:lnTo>
                  <a:lnTo>
                    <a:pt x="2065" y="4421"/>
                  </a:lnTo>
                  <a:lnTo>
                    <a:pt x="2001" y="4389"/>
                  </a:lnTo>
                  <a:lnTo>
                    <a:pt x="1904" y="4260"/>
                  </a:lnTo>
                  <a:lnTo>
                    <a:pt x="1807" y="4066"/>
                  </a:lnTo>
                  <a:lnTo>
                    <a:pt x="1743" y="3776"/>
                  </a:lnTo>
                  <a:lnTo>
                    <a:pt x="1710" y="3486"/>
                  </a:lnTo>
                  <a:lnTo>
                    <a:pt x="1646" y="3034"/>
                  </a:lnTo>
                  <a:lnTo>
                    <a:pt x="1646" y="3002"/>
                  </a:lnTo>
                  <a:lnTo>
                    <a:pt x="1678" y="3002"/>
                  </a:lnTo>
                  <a:lnTo>
                    <a:pt x="2259" y="2905"/>
                  </a:lnTo>
                  <a:lnTo>
                    <a:pt x="2356" y="2905"/>
                  </a:lnTo>
                  <a:lnTo>
                    <a:pt x="2323" y="3163"/>
                  </a:lnTo>
                  <a:lnTo>
                    <a:pt x="2323" y="3421"/>
                  </a:lnTo>
                  <a:lnTo>
                    <a:pt x="2388" y="3679"/>
                  </a:lnTo>
                  <a:lnTo>
                    <a:pt x="2420" y="3808"/>
                  </a:lnTo>
                  <a:lnTo>
                    <a:pt x="2485" y="3937"/>
                  </a:lnTo>
                  <a:lnTo>
                    <a:pt x="2517" y="3970"/>
                  </a:lnTo>
                  <a:lnTo>
                    <a:pt x="2582" y="3970"/>
                  </a:lnTo>
                  <a:lnTo>
                    <a:pt x="2614" y="3937"/>
                  </a:lnTo>
                  <a:lnTo>
                    <a:pt x="2614" y="3873"/>
                  </a:lnTo>
                  <a:lnTo>
                    <a:pt x="2582" y="3744"/>
                  </a:lnTo>
                  <a:lnTo>
                    <a:pt x="2517" y="3550"/>
                  </a:lnTo>
                  <a:lnTo>
                    <a:pt x="2485" y="3389"/>
                  </a:lnTo>
                  <a:lnTo>
                    <a:pt x="2485" y="3131"/>
                  </a:lnTo>
                  <a:lnTo>
                    <a:pt x="2517" y="2905"/>
                  </a:lnTo>
                  <a:lnTo>
                    <a:pt x="2872" y="2873"/>
                  </a:lnTo>
                  <a:lnTo>
                    <a:pt x="3227" y="2840"/>
                  </a:lnTo>
                  <a:lnTo>
                    <a:pt x="3582" y="2873"/>
                  </a:lnTo>
                  <a:lnTo>
                    <a:pt x="3485" y="2873"/>
                  </a:lnTo>
                  <a:lnTo>
                    <a:pt x="3453" y="2937"/>
                  </a:lnTo>
                  <a:lnTo>
                    <a:pt x="3453" y="3002"/>
                  </a:lnTo>
                  <a:lnTo>
                    <a:pt x="3485" y="3066"/>
                  </a:lnTo>
                  <a:lnTo>
                    <a:pt x="3517" y="3324"/>
                  </a:lnTo>
                  <a:lnTo>
                    <a:pt x="3517" y="3550"/>
                  </a:lnTo>
                  <a:lnTo>
                    <a:pt x="3517" y="3776"/>
                  </a:lnTo>
                  <a:lnTo>
                    <a:pt x="3550" y="3841"/>
                  </a:lnTo>
                  <a:lnTo>
                    <a:pt x="3614" y="3873"/>
                  </a:lnTo>
                  <a:lnTo>
                    <a:pt x="3646" y="3841"/>
                  </a:lnTo>
                  <a:lnTo>
                    <a:pt x="3679" y="3776"/>
                  </a:lnTo>
                  <a:lnTo>
                    <a:pt x="3711" y="3582"/>
                  </a:lnTo>
                  <a:lnTo>
                    <a:pt x="3711" y="3357"/>
                  </a:lnTo>
                  <a:lnTo>
                    <a:pt x="3679" y="3131"/>
                  </a:lnTo>
                  <a:lnTo>
                    <a:pt x="3614" y="2937"/>
                  </a:lnTo>
                  <a:lnTo>
                    <a:pt x="3582" y="2873"/>
                  </a:lnTo>
                  <a:lnTo>
                    <a:pt x="3582" y="2873"/>
                  </a:lnTo>
                  <a:lnTo>
                    <a:pt x="3937" y="2905"/>
                  </a:lnTo>
                  <a:lnTo>
                    <a:pt x="4130" y="2937"/>
                  </a:lnTo>
                  <a:lnTo>
                    <a:pt x="4324" y="2969"/>
                  </a:lnTo>
                  <a:lnTo>
                    <a:pt x="4356" y="2937"/>
                  </a:lnTo>
                  <a:lnTo>
                    <a:pt x="4389" y="2905"/>
                  </a:lnTo>
                  <a:lnTo>
                    <a:pt x="4389" y="2840"/>
                  </a:lnTo>
                  <a:lnTo>
                    <a:pt x="4356" y="2808"/>
                  </a:lnTo>
                  <a:lnTo>
                    <a:pt x="4292" y="2743"/>
                  </a:lnTo>
                  <a:lnTo>
                    <a:pt x="4227" y="2711"/>
                  </a:lnTo>
                  <a:lnTo>
                    <a:pt x="4163" y="2679"/>
                  </a:lnTo>
                  <a:lnTo>
                    <a:pt x="4292" y="2582"/>
                  </a:lnTo>
                  <a:lnTo>
                    <a:pt x="4421" y="2453"/>
                  </a:lnTo>
                  <a:lnTo>
                    <a:pt x="4518" y="2292"/>
                  </a:lnTo>
                  <a:lnTo>
                    <a:pt x="4582" y="2130"/>
                  </a:lnTo>
                  <a:lnTo>
                    <a:pt x="4711" y="1840"/>
                  </a:lnTo>
                  <a:lnTo>
                    <a:pt x="4776" y="1485"/>
                  </a:lnTo>
                  <a:lnTo>
                    <a:pt x="4743" y="1421"/>
                  </a:lnTo>
                  <a:lnTo>
                    <a:pt x="4711" y="1356"/>
                  </a:lnTo>
                  <a:lnTo>
                    <a:pt x="4679" y="1356"/>
                  </a:lnTo>
                  <a:lnTo>
                    <a:pt x="4614" y="1388"/>
                  </a:lnTo>
                  <a:lnTo>
                    <a:pt x="4550" y="1421"/>
                  </a:lnTo>
                  <a:lnTo>
                    <a:pt x="4550" y="1485"/>
                  </a:lnTo>
                  <a:lnTo>
                    <a:pt x="4550" y="1517"/>
                  </a:lnTo>
                  <a:lnTo>
                    <a:pt x="4550" y="1550"/>
                  </a:lnTo>
                  <a:lnTo>
                    <a:pt x="4453" y="1872"/>
                  </a:lnTo>
                  <a:lnTo>
                    <a:pt x="4356" y="2163"/>
                  </a:lnTo>
                  <a:lnTo>
                    <a:pt x="4163" y="2421"/>
                  </a:lnTo>
                  <a:lnTo>
                    <a:pt x="4034" y="2550"/>
                  </a:lnTo>
                  <a:lnTo>
                    <a:pt x="4034" y="2582"/>
                  </a:lnTo>
                  <a:lnTo>
                    <a:pt x="4034" y="2647"/>
                  </a:lnTo>
                  <a:lnTo>
                    <a:pt x="3969" y="2614"/>
                  </a:lnTo>
                  <a:lnTo>
                    <a:pt x="3969" y="2582"/>
                  </a:lnTo>
                  <a:lnTo>
                    <a:pt x="3969" y="2550"/>
                  </a:lnTo>
                  <a:lnTo>
                    <a:pt x="3905" y="2356"/>
                  </a:lnTo>
                  <a:lnTo>
                    <a:pt x="3808" y="2066"/>
                  </a:lnTo>
                  <a:lnTo>
                    <a:pt x="3775" y="1743"/>
                  </a:lnTo>
                  <a:lnTo>
                    <a:pt x="3775" y="1485"/>
                  </a:lnTo>
                  <a:lnTo>
                    <a:pt x="3808" y="1227"/>
                  </a:lnTo>
                  <a:lnTo>
                    <a:pt x="3872" y="969"/>
                  </a:lnTo>
                  <a:lnTo>
                    <a:pt x="3969" y="840"/>
                  </a:lnTo>
                  <a:lnTo>
                    <a:pt x="4066" y="743"/>
                  </a:lnTo>
                  <a:lnTo>
                    <a:pt x="4163" y="711"/>
                  </a:lnTo>
                  <a:lnTo>
                    <a:pt x="4292" y="678"/>
                  </a:lnTo>
                  <a:close/>
                  <a:moveTo>
                    <a:pt x="2001" y="1"/>
                  </a:moveTo>
                  <a:lnTo>
                    <a:pt x="1936" y="33"/>
                  </a:lnTo>
                  <a:lnTo>
                    <a:pt x="1839" y="98"/>
                  </a:lnTo>
                  <a:lnTo>
                    <a:pt x="1775" y="194"/>
                  </a:lnTo>
                  <a:lnTo>
                    <a:pt x="1743" y="291"/>
                  </a:lnTo>
                  <a:lnTo>
                    <a:pt x="1710" y="517"/>
                  </a:lnTo>
                  <a:lnTo>
                    <a:pt x="1710" y="775"/>
                  </a:lnTo>
                  <a:lnTo>
                    <a:pt x="1710" y="1033"/>
                  </a:lnTo>
                  <a:lnTo>
                    <a:pt x="1775" y="1517"/>
                  </a:lnTo>
                  <a:lnTo>
                    <a:pt x="1839" y="1743"/>
                  </a:lnTo>
                  <a:lnTo>
                    <a:pt x="1904" y="2001"/>
                  </a:lnTo>
                  <a:lnTo>
                    <a:pt x="2033" y="2227"/>
                  </a:lnTo>
                  <a:lnTo>
                    <a:pt x="2162" y="2421"/>
                  </a:lnTo>
                  <a:lnTo>
                    <a:pt x="2356" y="2582"/>
                  </a:lnTo>
                  <a:lnTo>
                    <a:pt x="2549" y="2679"/>
                  </a:lnTo>
                  <a:lnTo>
                    <a:pt x="2323" y="2743"/>
                  </a:lnTo>
                  <a:lnTo>
                    <a:pt x="2291" y="2743"/>
                  </a:lnTo>
                  <a:lnTo>
                    <a:pt x="2259" y="2711"/>
                  </a:lnTo>
                  <a:lnTo>
                    <a:pt x="2033" y="2485"/>
                  </a:lnTo>
                  <a:lnTo>
                    <a:pt x="1872" y="2389"/>
                  </a:lnTo>
                  <a:lnTo>
                    <a:pt x="1710" y="2324"/>
                  </a:lnTo>
                  <a:lnTo>
                    <a:pt x="1581" y="2292"/>
                  </a:lnTo>
                  <a:lnTo>
                    <a:pt x="1420" y="2292"/>
                  </a:lnTo>
                  <a:lnTo>
                    <a:pt x="1162" y="2324"/>
                  </a:lnTo>
                  <a:lnTo>
                    <a:pt x="872" y="2453"/>
                  </a:lnTo>
                  <a:lnTo>
                    <a:pt x="646" y="2614"/>
                  </a:lnTo>
                  <a:lnTo>
                    <a:pt x="420" y="2840"/>
                  </a:lnTo>
                  <a:lnTo>
                    <a:pt x="258" y="3131"/>
                  </a:lnTo>
                  <a:lnTo>
                    <a:pt x="162" y="3260"/>
                  </a:lnTo>
                  <a:lnTo>
                    <a:pt x="97" y="3421"/>
                  </a:lnTo>
                  <a:lnTo>
                    <a:pt x="33" y="3615"/>
                  </a:lnTo>
                  <a:lnTo>
                    <a:pt x="0" y="3711"/>
                  </a:lnTo>
                  <a:lnTo>
                    <a:pt x="33" y="3808"/>
                  </a:lnTo>
                  <a:lnTo>
                    <a:pt x="97" y="3873"/>
                  </a:lnTo>
                  <a:lnTo>
                    <a:pt x="194" y="3905"/>
                  </a:lnTo>
                  <a:lnTo>
                    <a:pt x="323" y="3937"/>
                  </a:lnTo>
                  <a:lnTo>
                    <a:pt x="484" y="3970"/>
                  </a:lnTo>
                  <a:lnTo>
                    <a:pt x="646" y="4002"/>
                  </a:lnTo>
                  <a:lnTo>
                    <a:pt x="839" y="3970"/>
                  </a:lnTo>
                  <a:lnTo>
                    <a:pt x="1001" y="3937"/>
                  </a:lnTo>
                  <a:lnTo>
                    <a:pt x="1162" y="3873"/>
                  </a:lnTo>
                  <a:lnTo>
                    <a:pt x="1323" y="3776"/>
                  </a:lnTo>
                  <a:lnTo>
                    <a:pt x="1452" y="3679"/>
                  </a:lnTo>
                  <a:lnTo>
                    <a:pt x="1485" y="3679"/>
                  </a:lnTo>
                  <a:lnTo>
                    <a:pt x="1517" y="3873"/>
                  </a:lnTo>
                  <a:lnTo>
                    <a:pt x="1549" y="4066"/>
                  </a:lnTo>
                  <a:lnTo>
                    <a:pt x="1646" y="4292"/>
                  </a:lnTo>
                  <a:lnTo>
                    <a:pt x="1775" y="4454"/>
                  </a:lnTo>
                  <a:lnTo>
                    <a:pt x="1936" y="4615"/>
                  </a:lnTo>
                  <a:lnTo>
                    <a:pt x="1969" y="4615"/>
                  </a:lnTo>
                  <a:lnTo>
                    <a:pt x="2001" y="4647"/>
                  </a:lnTo>
                  <a:lnTo>
                    <a:pt x="2582" y="4647"/>
                  </a:lnTo>
                  <a:lnTo>
                    <a:pt x="3130" y="4679"/>
                  </a:lnTo>
                  <a:lnTo>
                    <a:pt x="3679" y="4679"/>
                  </a:lnTo>
                  <a:lnTo>
                    <a:pt x="3969" y="4647"/>
                  </a:lnTo>
                  <a:lnTo>
                    <a:pt x="4098" y="4615"/>
                  </a:lnTo>
                  <a:lnTo>
                    <a:pt x="4163" y="4647"/>
                  </a:lnTo>
                  <a:lnTo>
                    <a:pt x="4227" y="4647"/>
                  </a:lnTo>
                  <a:lnTo>
                    <a:pt x="4356" y="4550"/>
                  </a:lnTo>
                  <a:lnTo>
                    <a:pt x="4485" y="4421"/>
                  </a:lnTo>
                  <a:lnTo>
                    <a:pt x="4582" y="4260"/>
                  </a:lnTo>
                  <a:lnTo>
                    <a:pt x="4647" y="4099"/>
                  </a:lnTo>
                  <a:lnTo>
                    <a:pt x="4711" y="3873"/>
                  </a:lnTo>
                  <a:lnTo>
                    <a:pt x="4776" y="3582"/>
                  </a:lnTo>
                  <a:lnTo>
                    <a:pt x="4905" y="3776"/>
                  </a:lnTo>
                  <a:lnTo>
                    <a:pt x="5098" y="3905"/>
                  </a:lnTo>
                  <a:lnTo>
                    <a:pt x="5324" y="4066"/>
                  </a:lnTo>
                  <a:lnTo>
                    <a:pt x="5615" y="4195"/>
                  </a:lnTo>
                  <a:lnTo>
                    <a:pt x="5873" y="4292"/>
                  </a:lnTo>
                  <a:lnTo>
                    <a:pt x="6163" y="4357"/>
                  </a:lnTo>
                  <a:lnTo>
                    <a:pt x="6228" y="4357"/>
                  </a:lnTo>
                  <a:lnTo>
                    <a:pt x="6292" y="4292"/>
                  </a:lnTo>
                  <a:lnTo>
                    <a:pt x="6357" y="4002"/>
                  </a:lnTo>
                  <a:lnTo>
                    <a:pt x="6421" y="3711"/>
                  </a:lnTo>
                  <a:lnTo>
                    <a:pt x="6421" y="3421"/>
                  </a:lnTo>
                  <a:lnTo>
                    <a:pt x="6421" y="3098"/>
                  </a:lnTo>
                  <a:lnTo>
                    <a:pt x="6389" y="2969"/>
                  </a:lnTo>
                  <a:lnTo>
                    <a:pt x="6324" y="2840"/>
                  </a:lnTo>
                  <a:lnTo>
                    <a:pt x="6228" y="2711"/>
                  </a:lnTo>
                  <a:lnTo>
                    <a:pt x="6131" y="2614"/>
                  </a:lnTo>
                  <a:lnTo>
                    <a:pt x="5970" y="2518"/>
                  </a:lnTo>
                  <a:lnTo>
                    <a:pt x="5841" y="2421"/>
                  </a:lnTo>
                  <a:lnTo>
                    <a:pt x="5615" y="2389"/>
                  </a:lnTo>
                  <a:lnTo>
                    <a:pt x="5421" y="2356"/>
                  </a:lnTo>
                  <a:lnTo>
                    <a:pt x="5163" y="2356"/>
                  </a:lnTo>
                  <a:lnTo>
                    <a:pt x="4969" y="2421"/>
                  </a:lnTo>
                  <a:lnTo>
                    <a:pt x="5163" y="2227"/>
                  </a:lnTo>
                  <a:lnTo>
                    <a:pt x="5324" y="2034"/>
                  </a:lnTo>
                  <a:lnTo>
                    <a:pt x="5486" y="1808"/>
                  </a:lnTo>
                  <a:lnTo>
                    <a:pt x="5615" y="1614"/>
                  </a:lnTo>
                  <a:lnTo>
                    <a:pt x="5679" y="1388"/>
                  </a:lnTo>
                  <a:lnTo>
                    <a:pt x="5679" y="1292"/>
                  </a:lnTo>
                  <a:lnTo>
                    <a:pt x="5679" y="1162"/>
                  </a:lnTo>
                  <a:lnTo>
                    <a:pt x="5615" y="1066"/>
                  </a:lnTo>
                  <a:lnTo>
                    <a:pt x="5550" y="969"/>
                  </a:lnTo>
                  <a:lnTo>
                    <a:pt x="5421" y="904"/>
                  </a:lnTo>
                  <a:lnTo>
                    <a:pt x="5292" y="872"/>
                  </a:lnTo>
                  <a:lnTo>
                    <a:pt x="5034" y="840"/>
                  </a:lnTo>
                  <a:lnTo>
                    <a:pt x="5002" y="840"/>
                  </a:lnTo>
                  <a:lnTo>
                    <a:pt x="4969" y="808"/>
                  </a:lnTo>
                  <a:lnTo>
                    <a:pt x="4840" y="711"/>
                  </a:lnTo>
                  <a:lnTo>
                    <a:pt x="4743" y="582"/>
                  </a:lnTo>
                  <a:lnTo>
                    <a:pt x="4614" y="549"/>
                  </a:lnTo>
                  <a:lnTo>
                    <a:pt x="4453" y="517"/>
                  </a:lnTo>
                  <a:lnTo>
                    <a:pt x="4324" y="485"/>
                  </a:lnTo>
                  <a:lnTo>
                    <a:pt x="4195" y="517"/>
                  </a:lnTo>
                  <a:lnTo>
                    <a:pt x="4034" y="549"/>
                  </a:lnTo>
                  <a:lnTo>
                    <a:pt x="3905" y="646"/>
                  </a:lnTo>
                  <a:lnTo>
                    <a:pt x="3775" y="808"/>
                  </a:lnTo>
                  <a:lnTo>
                    <a:pt x="3679" y="969"/>
                  </a:lnTo>
                  <a:lnTo>
                    <a:pt x="3646" y="1162"/>
                  </a:lnTo>
                  <a:lnTo>
                    <a:pt x="3614" y="1356"/>
                  </a:lnTo>
                  <a:lnTo>
                    <a:pt x="3582" y="1550"/>
                  </a:lnTo>
                  <a:lnTo>
                    <a:pt x="3614" y="1969"/>
                  </a:lnTo>
                  <a:lnTo>
                    <a:pt x="3711" y="2324"/>
                  </a:lnTo>
                  <a:lnTo>
                    <a:pt x="3808" y="2582"/>
                  </a:lnTo>
                  <a:lnTo>
                    <a:pt x="3130" y="2582"/>
                  </a:lnTo>
                  <a:lnTo>
                    <a:pt x="3162" y="2550"/>
                  </a:lnTo>
                  <a:lnTo>
                    <a:pt x="3259" y="2421"/>
                  </a:lnTo>
                  <a:lnTo>
                    <a:pt x="3324" y="2292"/>
                  </a:lnTo>
                  <a:lnTo>
                    <a:pt x="3388" y="2130"/>
                  </a:lnTo>
                  <a:lnTo>
                    <a:pt x="3421" y="1969"/>
                  </a:lnTo>
                  <a:lnTo>
                    <a:pt x="3421" y="1743"/>
                  </a:lnTo>
                  <a:lnTo>
                    <a:pt x="3388" y="1550"/>
                  </a:lnTo>
                  <a:lnTo>
                    <a:pt x="3356" y="1388"/>
                  </a:lnTo>
                  <a:lnTo>
                    <a:pt x="3162" y="937"/>
                  </a:lnTo>
                  <a:lnTo>
                    <a:pt x="3033" y="711"/>
                  </a:lnTo>
                  <a:lnTo>
                    <a:pt x="2872" y="485"/>
                  </a:lnTo>
                  <a:lnTo>
                    <a:pt x="2743" y="324"/>
                  </a:lnTo>
                  <a:lnTo>
                    <a:pt x="2549" y="162"/>
                  </a:lnTo>
                  <a:lnTo>
                    <a:pt x="2388" y="3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5"/>
            <p:cNvSpPr/>
            <p:nvPr/>
          </p:nvSpPr>
          <p:spPr>
            <a:xfrm>
              <a:off x="5424100" y="2426725"/>
              <a:ext cx="171050" cy="136350"/>
            </a:xfrm>
            <a:custGeom>
              <a:rect b="b" l="l" r="r" t="t"/>
              <a:pathLst>
                <a:path extrusionOk="0" h="5454" w="6842">
                  <a:moveTo>
                    <a:pt x="3002" y="0"/>
                  </a:moveTo>
                  <a:lnTo>
                    <a:pt x="2937" y="33"/>
                  </a:lnTo>
                  <a:lnTo>
                    <a:pt x="2937" y="97"/>
                  </a:lnTo>
                  <a:lnTo>
                    <a:pt x="2872" y="678"/>
                  </a:lnTo>
                  <a:lnTo>
                    <a:pt x="2808" y="710"/>
                  </a:lnTo>
                  <a:lnTo>
                    <a:pt x="2808" y="743"/>
                  </a:lnTo>
                  <a:lnTo>
                    <a:pt x="2808" y="1549"/>
                  </a:lnTo>
                  <a:lnTo>
                    <a:pt x="2808" y="1710"/>
                  </a:lnTo>
                  <a:lnTo>
                    <a:pt x="2808" y="1743"/>
                  </a:lnTo>
                  <a:lnTo>
                    <a:pt x="2840" y="1775"/>
                  </a:lnTo>
                  <a:lnTo>
                    <a:pt x="2872" y="1775"/>
                  </a:lnTo>
                  <a:lnTo>
                    <a:pt x="2872" y="1936"/>
                  </a:lnTo>
                  <a:lnTo>
                    <a:pt x="2872" y="2291"/>
                  </a:lnTo>
                  <a:lnTo>
                    <a:pt x="2808" y="2324"/>
                  </a:lnTo>
                  <a:lnTo>
                    <a:pt x="2808" y="2259"/>
                  </a:lnTo>
                  <a:lnTo>
                    <a:pt x="2679" y="1904"/>
                  </a:lnTo>
                  <a:lnTo>
                    <a:pt x="2711" y="1840"/>
                  </a:lnTo>
                  <a:lnTo>
                    <a:pt x="2711" y="1775"/>
                  </a:lnTo>
                  <a:lnTo>
                    <a:pt x="2614" y="1581"/>
                  </a:lnTo>
                  <a:lnTo>
                    <a:pt x="2485" y="1259"/>
                  </a:lnTo>
                  <a:lnTo>
                    <a:pt x="2453" y="1162"/>
                  </a:lnTo>
                  <a:lnTo>
                    <a:pt x="2421" y="1162"/>
                  </a:lnTo>
                  <a:lnTo>
                    <a:pt x="2356" y="904"/>
                  </a:lnTo>
                  <a:lnTo>
                    <a:pt x="2292" y="807"/>
                  </a:lnTo>
                  <a:lnTo>
                    <a:pt x="2195" y="807"/>
                  </a:lnTo>
                  <a:lnTo>
                    <a:pt x="2130" y="839"/>
                  </a:lnTo>
                  <a:lnTo>
                    <a:pt x="2098" y="936"/>
                  </a:lnTo>
                  <a:lnTo>
                    <a:pt x="2034" y="1033"/>
                  </a:lnTo>
                  <a:lnTo>
                    <a:pt x="1840" y="775"/>
                  </a:lnTo>
                  <a:lnTo>
                    <a:pt x="1485" y="323"/>
                  </a:lnTo>
                  <a:lnTo>
                    <a:pt x="1453" y="291"/>
                  </a:lnTo>
                  <a:lnTo>
                    <a:pt x="1388" y="291"/>
                  </a:lnTo>
                  <a:lnTo>
                    <a:pt x="1291" y="323"/>
                  </a:lnTo>
                  <a:lnTo>
                    <a:pt x="1259" y="355"/>
                  </a:lnTo>
                  <a:lnTo>
                    <a:pt x="1227" y="420"/>
                  </a:lnTo>
                  <a:lnTo>
                    <a:pt x="1259" y="452"/>
                  </a:lnTo>
                  <a:lnTo>
                    <a:pt x="1259" y="517"/>
                  </a:lnTo>
                  <a:lnTo>
                    <a:pt x="1291" y="549"/>
                  </a:lnTo>
                  <a:lnTo>
                    <a:pt x="1324" y="936"/>
                  </a:lnTo>
                  <a:lnTo>
                    <a:pt x="1421" y="1452"/>
                  </a:lnTo>
                  <a:lnTo>
                    <a:pt x="1550" y="1969"/>
                  </a:lnTo>
                  <a:lnTo>
                    <a:pt x="1646" y="2194"/>
                  </a:lnTo>
                  <a:lnTo>
                    <a:pt x="1711" y="2291"/>
                  </a:lnTo>
                  <a:lnTo>
                    <a:pt x="1614" y="2775"/>
                  </a:lnTo>
                  <a:lnTo>
                    <a:pt x="1421" y="2420"/>
                  </a:lnTo>
                  <a:lnTo>
                    <a:pt x="1098" y="2001"/>
                  </a:lnTo>
                  <a:lnTo>
                    <a:pt x="840" y="1614"/>
                  </a:lnTo>
                  <a:lnTo>
                    <a:pt x="614" y="1226"/>
                  </a:lnTo>
                  <a:lnTo>
                    <a:pt x="582" y="1194"/>
                  </a:lnTo>
                  <a:lnTo>
                    <a:pt x="549" y="1162"/>
                  </a:lnTo>
                  <a:lnTo>
                    <a:pt x="549" y="1130"/>
                  </a:lnTo>
                  <a:lnTo>
                    <a:pt x="517" y="1065"/>
                  </a:lnTo>
                  <a:lnTo>
                    <a:pt x="453" y="1033"/>
                  </a:lnTo>
                  <a:lnTo>
                    <a:pt x="420" y="1065"/>
                  </a:lnTo>
                  <a:lnTo>
                    <a:pt x="388" y="1130"/>
                  </a:lnTo>
                  <a:lnTo>
                    <a:pt x="388" y="1194"/>
                  </a:lnTo>
                  <a:lnTo>
                    <a:pt x="323" y="1259"/>
                  </a:lnTo>
                  <a:lnTo>
                    <a:pt x="356" y="1356"/>
                  </a:lnTo>
                  <a:lnTo>
                    <a:pt x="356" y="1388"/>
                  </a:lnTo>
                  <a:lnTo>
                    <a:pt x="388" y="1678"/>
                  </a:lnTo>
                  <a:lnTo>
                    <a:pt x="453" y="2001"/>
                  </a:lnTo>
                  <a:lnTo>
                    <a:pt x="517" y="2324"/>
                  </a:lnTo>
                  <a:lnTo>
                    <a:pt x="646" y="2678"/>
                  </a:lnTo>
                  <a:lnTo>
                    <a:pt x="775" y="3001"/>
                  </a:lnTo>
                  <a:lnTo>
                    <a:pt x="969" y="3421"/>
                  </a:lnTo>
                  <a:lnTo>
                    <a:pt x="711" y="3195"/>
                  </a:lnTo>
                  <a:lnTo>
                    <a:pt x="323" y="2872"/>
                  </a:lnTo>
                  <a:lnTo>
                    <a:pt x="259" y="2840"/>
                  </a:lnTo>
                  <a:lnTo>
                    <a:pt x="227" y="2840"/>
                  </a:lnTo>
                  <a:lnTo>
                    <a:pt x="194" y="2808"/>
                  </a:lnTo>
                  <a:lnTo>
                    <a:pt x="130" y="2775"/>
                  </a:lnTo>
                  <a:lnTo>
                    <a:pt x="98" y="2775"/>
                  </a:lnTo>
                  <a:lnTo>
                    <a:pt x="1" y="2840"/>
                  </a:lnTo>
                  <a:lnTo>
                    <a:pt x="1" y="2937"/>
                  </a:lnTo>
                  <a:lnTo>
                    <a:pt x="98" y="3324"/>
                  </a:lnTo>
                  <a:lnTo>
                    <a:pt x="227" y="3711"/>
                  </a:lnTo>
                  <a:lnTo>
                    <a:pt x="388" y="4034"/>
                  </a:lnTo>
                  <a:lnTo>
                    <a:pt x="582" y="4356"/>
                  </a:lnTo>
                  <a:lnTo>
                    <a:pt x="775" y="4647"/>
                  </a:lnTo>
                  <a:lnTo>
                    <a:pt x="1033" y="4937"/>
                  </a:lnTo>
                  <a:lnTo>
                    <a:pt x="1356" y="5195"/>
                  </a:lnTo>
                  <a:lnTo>
                    <a:pt x="1453" y="5292"/>
                  </a:lnTo>
                  <a:lnTo>
                    <a:pt x="1517" y="5324"/>
                  </a:lnTo>
                  <a:lnTo>
                    <a:pt x="1711" y="5453"/>
                  </a:lnTo>
                  <a:lnTo>
                    <a:pt x="1775" y="5453"/>
                  </a:lnTo>
                  <a:lnTo>
                    <a:pt x="1840" y="5421"/>
                  </a:lnTo>
                  <a:lnTo>
                    <a:pt x="1872" y="5453"/>
                  </a:lnTo>
                  <a:lnTo>
                    <a:pt x="2001" y="5453"/>
                  </a:lnTo>
                  <a:lnTo>
                    <a:pt x="2485" y="5389"/>
                  </a:lnTo>
                  <a:lnTo>
                    <a:pt x="2969" y="5357"/>
                  </a:lnTo>
                  <a:lnTo>
                    <a:pt x="3195" y="5357"/>
                  </a:lnTo>
                  <a:lnTo>
                    <a:pt x="3647" y="5324"/>
                  </a:lnTo>
                  <a:lnTo>
                    <a:pt x="3840" y="5324"/>
                  </a:lnTo>
                  <a:lnTo>
                    <a:pt x="4002" y="5357"/>
                  </a:lnTo>
                  <a:lnTo>
                    <a:pt x="4228" y="5260"/>
                  </a:lnTo>
                  <a:lnTo>
                    <a:pt x="4421" y="5131"/>
                  </a:lnTo>
                  <a:lnTo>
                    <a:pt x="4583" y="5002"/>
                  </a:lnTo>
                  <a:lnTo>
                    <a:pt x="4776" y="4840"/>
                  </a:lnTo>
                  <a:lnTo>
                    <a:pt x="5099" y="4518"/>
                  </a:lnTo>
                  <a:lnTo>
                    <a:pt x="5389" y="4195"/>
                  </a:lnTo>
                  <a:lnTo>
                    <a:pt x="5422" y="4163"/>
                  </a:lnTo>
                  <a:lnTo>
                    <a:pt x="5486" y="4130"/>
                  </a:lnTo>
                  <a:lnTo>
                    <a:pt x="5518" y="4066"/>
                  </a:lnTo>
                  <a:lnTo>
                    <a:pt x="5551" y="4098"/>
                  </a:lnTo>
                  <a:lnTo>
                    <a:pt x="5583" y="4130"/>
                  </a:lnTo>
                  <a:lnTo>
                    <a:pt x="5647" y="4130"/>
                  </a:lnTo>
                  <a:lnTo>
                    <a:pt x="5712" y="4098"/>
                  </a:lnTo>
                  <a:lnTo>
                    <a:pt x="5906" y="3905"/>
                  </a:lnTo>
                  <a:lnTo>
                    <a:pt x="6067" y="3679"/>
                  </a:lnTo>
                  <a:lnTo>
                    <a:pt x="6325" y="3162"/>
                  </a:lnTo>
                  <a:lnTo>
                    <a:pt x="6454" y="2872"/>
                  </a:lnTo>
                  <a:lnTo>
                    <a:pt x="6486" y="2872"/>
                  </a:lnTo>
                  <a:lnTo>
                    <a:pt x="6583" y="2775"/>
                  </a:lnTo>
                  <a:lnTo>
                    <a:pt x="6615" y="2678"/>
                  </a:lnTo>
                  <a:lnTo>
                    <a:pt x="6712" y="2453"/>
                  </a:lnTo>
                  <a:lnTo>
                    <a:pt x="6777" y="2194"/>
                  </a:lnTo>
                  <a:lnTo>
                    <a:pt x="6841" y="1936"/>
                  </a:lnTo>
                  <a:lnTo>
                    <a:pt x="6841" y="1872"/>
                  </a:lnTo>
                  <a:lnTo>
                    <a:pt x="6809" y="1840"/>
                  </a:lnTo>
                  <a:lnTo>
                    <a:pt x="6744" y="1775"/>
                  </a:lnTo>
                  <a:lnTo>
                    <a:pt x="6615" y="1775"/>
                  </a:lnTo>
                  <a:lnTo>
                    <a:pt x="6583" y="1807"/>
                  </a:lnTo>
                  <a:lnTo>
                    <a:pt x="6551" y="1840"/>
                  </a:lnTo>
                  <a:lnTo>
                    <a:pt x="6519" y="1840"/>
                  </a:lnTo>
                  <a:lnTo>
                    <a:pt x="6454" y="1872"/>
                  </a:lnTo>
                  <a:lnTo>
                    <a:pt x="6325" y="1969"/>
                  </a:lnTo>
                  <a:lnTo>
                    <a:pt x="6293" y="2001"/>
                  </a:lnTo>
                  <a:lnTo>
                    <a:pt x="6131" y="2130"/>
                  </a:lnTo>
                  <a:lnTo>
                    <a:pt x="5841" y="2420"/>
                  </a:lnTo>
                  <a:lnTo>
                    <a:pt x="5776" y="2485"/>
                  </a:lnTo>
                  <a:lnTo>
                    <a:pt x="5615" y="2614"/>
                  </a:lnTo>
                  <a:lnTo>
                    <a:pt x="5486" y="2743"/>
                  </a:lnTo>
                  <a:lnTo>
                    <a:pt x="5422" y="2808"/>
                  </a:lnTo>
                  <a:lnTo>
                    <a:pt x="5260" y="2969"/>
                  </a:lnTo>
                  <a:lnTo>
                    <a:pt x="5067" y="3098"/>
                  </a:lnTo>
                  <a:lnTo>
                    <a:pt x="5034" y="3130"/>
                  </a:lnTo>
                  <a:lnTo>
                    <a:pt x="5002" y="3098"/>
                  </a:lnTo>
                  <a:lnTo>
                    <a:pt x="5002" y="3033"/>
                  </a:lnTo>
                  <a:lnTo>
                    <a:pt x="5067" y="2840"/>
                  </a:lnTo>
                  <a:lnTo>
                    <a:pt x="5131" y="2840"/>
                  </a:lnTo>
                  <a:lnTo>
                    <a:pt x="5228" y="2646"/>
                  </a:lnTo>
                  <a:lnTo>
                    <a:pt x="5260" y="2453"/>
                  </a:lnTo>
                  <a:lnTo>
                    <a:pt x="5357" y="2033"/>
                  </a:lnTo>
                  <a:lnTo>
                    <a:pt x="5389" y="2033"/>
                  </a:lnTo>
                  <a:lnTo>
                    <a:pt x="5422" y="2001"/>
                  </a:lnTo>
                  <a:lnTo>
                    <a:pt x="5486" y="1775"/>
                  </a:lnTo>
                  <a:lnTo>
                    <a:pt x="5518" y="1581"/>
                  </a:lnTo>
                  <a:lnTo>
                    <a:pt x="5615" y="1162"/>
                  </a:lnTo>
                  <a:lnTo>
                    <a:pt x="5712" y="581"/>
                  </a:lnTo>
                  <a:lnTo>
                    <a:pt x="5712" y="388"/>
                  </a:lnTo>
                  <a:lnTo>
                    <a:pt x="5744" y="323"/>
                  </a:lnTo>
                  <a:lnTo>
                    <a:pt x="5776" y="259"/>
                  </a:lnTo>
                  <a:lnTo>
                    <a:pt x="5776" y="194"/>
                  </a:lnTo>
                  <a:lnTo>
                    <a:pt x="5776" y="162"/>
                  </a:lnTo>
                  <a:lnTo>
                    <a:pt x="5744" y="97"/>
                  </a:lnTo>
                  <a:lnTo>
                    <a:pt x="5680" y="65"/>
                  </a:lnTo>
                  <a:lnTo>
                    <a:pt x="5551" y="65"/>
                  </a:lnTo>
                  <a:lnTo>
                    <a:pt x="5518" y="129"/>
                  </a:lnTo>
                  <a:lnTo>
                    <a:pt x="5486" y="162"/>
                  </a:lnTo>
                  <a:lnTo>
                    <a:pt x="5325" y="517"/>
                  </a:lnTo>
                  <a:lnTo>
                    <a:pt x="5292" y="581"/>
                  </a:lnTo>
                  <a:lnTo>
                    <a:pt x="5196" y="710"/>
                  </a:lnTo>
                  <a:lnTo>
                    <a:pt x="5131" y="743"/>
                  </a:lnTo>
                  <a:lnTo>
                    <a:pt x="4938" y="1033"/>
                  </a:lnTo>
                  <a:lnTo>
                    <a:pt x="4744" y="1356"/>
                  </a:lnTo>
                  <a:lnTo>
                    <a:pt x="4583" y="1743"/>
                  </a:lnTo>
                  <a:lnTo>
                    <a:pt x="4518" y="1549"/>
                  </a:lnTo>
                  <a:lnTo>
                    <a:pt x="4357" y="678"/>
                  </a:lnTo>
                  <a:lnTo>
                    <a:pt x="4324" y="613"/>
                  </a:lnTo>
                  <a:lnTo>
                    <a:pt x="4292" y="581"/>
                  </a:lnTo>
                  <a:lnTo>
                    <a:pt x="4260" y="549"/>
                  </a:lnTo>
                  <a:lnTo>
                    <a:pt x="4163" y="549"/>
                  </a:lnTo>
                  <a:lnTo>
                    <a:pt x="4099" y="581"/>
                  </a:lnTo>
                  <a:lnTo>
                    <a:pt x="4034" y="613"/>
                  </a:lnTo>
                  <a:lnTo>
                    <a:pt x="4002" y="678"/>
                  </a:lnTo>
                  <a:lnTo>
                    <a:pt x="4002" y="743"/>
                  </a:lnTo>
                  <a:lnTo>
                    <a:pt x="3840" y="1001"/>
                  </a:lnTo>
                  <a:lnTo>
                    <a:pt x="3679" y="1291"/>
                  </a:lnTo>
                  <a:lnTo>
                    <a:pt x="3486" y="1646"/>
                  </a:lnTo>
                  <a:lnTo>
                    <a:pt x="3389" y="1259"/>
                  </a:lnTo>
                  <a:lnTo>
                    <a:pt x="3356" y="1097"/>
                  </a:lnTo>
                  <a:lnTo>
                    <a:pt x="3227" y="646"/>
                  </a:lnTo>
                  <a:lnTo>
                    <a:pt x="3131" y="259"/>
                  </a:lnTo>
                  <a:lnTo>
                    <a:pt x="3098" y="226"/>
                  </a:lnTo>
                  <a:lnTo>
                    <a:pt x="3098" y="194"/>
                  </a:lnTo>
                  <a:lnTo>
                    <a:pt x="3098" y="97"/>
                  </a:lnTo>
                  <a:lnTo>
                    <a:pt x="3098" y="33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5"/>
            <p:cNvSpPr/>
            <p:nvPr/>
          </p:nvSpPr>
          <p:spPr>
            <a:xfrm>
              <a:off x="5541075" y="2513850"/>
              <a:ext cx="36325" cy="33900"/>
            </a:xfrm>
            <a:custGeom>
              <a:rect b="b" l="l" r="r" t="t"/>
              <a:pathLst>
                <a:path extrusionOk="0" h="1356" w="1453">
                  <a:moveTo>
                    <a:pt x="1194" y="0"/>
                  </a:moveTo>
                  <a:lnTo>
                    <a:pt x="1130" y="32"/>
                  </a:lnTo>
                  <a:lnTo>
                    <a:pt x="1065" y="65"/>
                  </a:lnTo>
                  <a:lnTo>
                    <a:pt x="839" y="355"/>
                  </a:lnTo>
                  <a:lnTo>
                    <a:pt x="517" y="678"/>
                  </a:lnTo>
                  <a:lnTo>
                    <a:pt x="162" y="968"/>
                  </a:lnTo>
                  <a:lnTo>
                    <a:pt x="129" y="968"/>
                  </a:lnTo>
                  <a:lnTo>
                    <a:pt x="65" y="1000"/>
                  </a:lnTo>
                  <a:lnTo>
                    <a:pt x="33" y="1065"/>
                  </a:lnTo>
                  <a:lnTo>
                    <a:pt x="0" y="1162"/>
                  </a:lnTo>
                  <a:lnTo>
                    <a:pt x="33" y="1226"/>
                  </a:lnTo>
                  <a:lnTo>
                    <a:pt x="97" y="1291"/>
                  </a:lnTo>
                  <a:lnTo>
                    <a:pt x="162" y="1355"/>
                  </a:lnTo>
                  <a:lnTo>
                    <a:pt x="226" y="1355"/>
                  </a:lnTo>
                  <a:lnTo>
                    <a:pt x="323" y="1323"/>
                  </a:lnTo>
                  <a:lnTo>
                    <a:pt x="613" y="1129"/>
                  </a:lnTo>
                  <a:lnTo>
                    <a:pt x="904" y="871"/>
                  </a:lnTo>
                  <a:lnTo>
                    <a:pt x="1162" y="613"/>
                  </a:lnTo>
                  <a:lnTo>
                    <a:pt x="1420" y="323"/>
                  </a:lnTo>
                  <a:lnTo>
                    <a:pt x="1452" y="258"/>
                  </a:lnTo>
                  <a:lnTo>
                    <a:pt x="1452" y="161"/>
                  </a:lnTo>
                  <a:lnTo>
                    <a:pt x="1420" y="97"/>
                  </a:lnTo>
                  <a:lnTo>
                    <a:pt x="1356" y="32"/>
                  </a:lnTo>
                  <a:lnTo>
                    <a:pt x="129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5"/>
            <p:cNvSpPr/>
            <p:nvPr/>
          </p:nvSpPr>
          <p:spPr>
            <a:xfrm>
              <a:off x="5455575" y="2559825"/>
              <a:ext cx="87125" cy="81500"/>
            </a:xfrm>
            <a:custGeom>
              <a:rect b="b" l="l" r="r" t="t"/>
              <a:pathLst>
                <a:path extrusionOk="0" h="3260" w="3485">
                  <a:moveTo>
                    <a:pt x="2388" y="0"/>
                  </a:moveTo>
                  <a:lnTo>
                    <a:pt x="1936" y="33"/>
                  </a:lnTo>
                  <a:lnTo>
                    <a:pt x="1710" y="33"/>
                  </a:lnTo>
                  <a:lnTo>
                    <a:pt x="1000" y="97"/>
                  </a:lnTo>
                  <a:lnTo>
                    <a:pt x="646" y="129"/>
                  </a:lnTo>
                  <a:lnTo>
                    <a:pt x="291" y="226"/>
                  </a:lnTo>
                  <a:lnTo>
                    <a:pt x="226" y="258"/>
                  </a:lnTo>
                  <a:lnTo>
                    <a:pt x="162" y="258"/>
                  </a:lnTo>
                  <a:lnTo>
                    <a:pt x="129" y="291"/>
                  </a:lnTo>
                  <a:lnTo>
                    <a:pt x="97" y="355"/>
                  </a:lnTo>
                  <a:lnTo>
                    <a:pt x="65" y="420"/>
                  </a:lnTo>
                  <a:lnTo>
                    <a:pt x="65" y="742"/>
                  </a:lnTo>
                  <a:lnTo>
                    <a:pt x="65" y="1065"/>
                  </a:lnTo>
                  <a:lnTo>
                    <a:pt x="65" y="1710"/>
                  </a:lnTo>
                  <a:lnTo>
                    <a:pt x="32" y="2227"/>
                  </a:lnTo>
                  <a:lnTo>
                    <a:pt x="0" y="2388"/>
                  </a:lnTo>
                  <a:lnTo>
                    <a:pt x="0" y="2711"/>
                  </a:lnTo>
                  <a:lnTo>
                    <a:pt x="0" y="2872"/>
                  </a:lnTo>
                  <a:lnTo>
                    <a:pt x="65" y="3098"/>
                  </a:lnTo>
                  <a:lnTo>
                    <a:pt x="129" y="3162"/>
                  </a:lnTo>
                  <a:lnTo>
                    <a:pt x="194" y="3195"/>
                  </a:lnTo>
                  <a:lnTo>
                    <a:pt x="258" y="3227"/>
                  </a:lnTo>
                  <a:lnTo>
                    <a:pt x="291" y="3195"/>
                  </a:lnTo>
                  <a:lnTo>
                    <a:pt x="387" y="3162"/>
                  </a:lnTo>
                  <a:lnTo>
                    <a:pt x="420" y="3162"/>
                  </a:lnTo>
                  <a:lnTo>
                    <a:pt x="581" y="3195"/>
                  </a:lnTo>
                  <a:lnTo>
                    <a:pt x="775" y="3227"/>
                  </a:lnTo>
                  <a:lnTo>
                    <a:pt x="1033" y="3259"/>
                  </a:lnTo>
                  <a:lnTo>
                    <a:pt x="1291" y="3227"/>
                  </a:lnTo>
                  <a:lnTo>
                    <a:pt x="1807" y="3195"/>
                  </a:lnTo>
                  <a:lnTo>
                    <a:pt x="2291" y="3162"/>
                  </a:lnTo>
                  <a:lnTo>
                    <a:pt x="3130" y="3162"/>
                  </a:lnTo>
                  <a:lnTo>
                    <a:pt x="3195" y="3098"/>
                  </a:lnTo>
                  <a:lnTo>
                    <a:pt x="3227" y="3130"/>
                  </a:lnTo>
                  <a:lnTo>
                    <a:pt x="3356" y="3098"/>
                  </a:lnTo>
                  <a:lnTo>
                    <a:pt x="3420" y="3001"/>
                  </a:lnTo>
                  <a:lnTo>
                    <a:pt x="3453" y="2743"/>
                  </a:lnTo>
                  <a:lnTo>
                    <a:pt x="3485" y="2485"/>
                  </a:lnTo>
                  <a:lnTo>
                    <a:pt x="3485" y="2001"/>
                  </a:lnTo>
                  <a:lnTo>
                    <a:pt x="3453" y="1485"/>
                  </a:lnTo>
                  <a:lnTo>
                    <a:pt x="3453" y="1323"/>
                  </a:lnTo>
                  <a:lnTo>
                    <a:pt x="3420" y="1065"/>
                  </a:lnTo>
                  <a:lnTo>
                    <a:pt x="3420" y="742"/>
                  </a:lnTo>
                  <a:lnTo>
                    <a:pt x="3420" y="646"/>
                  </a:lnTo>
                  <a:lnTo>
                    <a:pt x="3420" y="387"/>
                  </a:lnTo>
                  <a:lnTo>
                    <a:pt x="3388" y="323"/>
                  </a:lnTo>
                  <a:lnTo>
                    <a:pt x="3388" y="258"/>
                  </a:lnTo>
                  <a:lnTo>
                    <a:pt x="3356" y="258"/>
                  </a:lnTo>
                  <a:lnTo>
                    <a:pt x="3324" y="194"/>
                  </a:lnTo>
                  <a:lnTo>
                    <a:pt x="3130" y="97"/>
                  </a:lnTo>
                  <a:lnTo>
                    <a:pt x="2969" y="6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5"/>
            <p:cNvSpPr/>
            <p:nvPr/>
          </p:nvSpPr>
          <p:spPr>
            <a:xfrm>
              <a:off x="5421675" y="2421075"/>
              <a:ext cx="177500" cy="221850"/>
            </a:xfrm>
            <a:custGeom>
              <a:rect b="b" l="l" r="r" t="t"/>
              <a:pathLst>
                <a:path extrusionOk="0" h="8874" w="7100">
                  <a:moveTo>
                    <a:pt x="1453" y="581"/>
                  </a:moveTo>
                  <a:lnTo>
                    <a:pt x="1711" y="807"/>
                  </a:lnTo>
                  <a:lnTo>
                    <a:pt x="1872" y="969"/>
                  </a:lnTo>
                  <a:lnTo>
                    <a:pt x="2002" y="1162"/>
                  </a:lnTo>
                  <a:lnTo>
                    <a:pt x="2066" y="1162"/>
                  </a:lnTo>
                  <a:lnTo>
                    <a:pt x="1937" y="1420"/>
                  </a:lnTo>
                  <a:lnTo>
                    <a:pt x="1840" y="1711"/>
                  </a:lnTo>
                  <a:lnTo>
                    <a:pt x="1743" y="2001"/>
                  </a:lnTo>
                  <a:lnTo>
                    <a:pt x="1711" y="2227"/>
                  </a:lnTo>
                  <a:lnTo>
                    <a:pt x="1614" y="1775"/>
                  </a:lnTo>
                  <a:lnTo>
                    <a:pt x="1518" y="1356"/>
                  </a:lnTo>
                  <a:lnTo>
                    <a:pt x="1485" y="872"/>
                  </a:lnTo>
                  <a:lnTo>
                    <a:pt x="1453" y="581"/>
                  </a:lnTo>
                  <a:close/>
                  <a:moveTo>
                    <a:pt x="3099" y="291"/>
                  </a:moveTo>
                  <a:lnTo>
                    <a:pt x="3163" y="452"/>
                  </a:lnTo>
                  <a:lnTo>
                    <a:pt x="3260" y="743"/>
                  </a:lnTo>
                  <a:lnTo>
                    <a:pt x="3357" y="1033"/>
                  </a:lnTo>
                  <a:lnTo>
                    <a:pt x="3486" y="1646"/>
                  </a:lnTo>
                  <a:lnTo>
                    <a:pt x="3453" y="1614"/>
                  </a:lnTo>
                  <a:lnTo>
                    <a:pt x="3486" y="1872"/>
                  </a:lnTo>
                  <a:lnTo>
                    <a:pt x="3518" y="1904"/>
                  </a:lnTo>
                  <a:lnTo>
                    <a:pt x="3518" y="1936"/>
                  </a:lnTo>
                  <a:lnTo>
                    <a:pt x="3389" y="2420"/>
                  </a:lnTo>
                  <a:lnTo>
                    <a:pt x="3292" y="2937"/>
                  </a:lnTo>
                  <a:lnTo>
                    <a:pt x="3260" y="2840"/>
                  </a:lnTo>
                  <a:lnTo>
                    <a:pt x="3099" y="2550"/>
                  </a:lnTo>
                  <a:lnTo>
                    <a:pt x="3034" y="2291"/>
                  </a:lnTo>
                  <a:lnTo>
                    <a:pt x="2969" y="2033"/>
                  </a:lnTo>
                  <a:lnTo>
                    <a:pt x="2937" y="1743"/>
                  </a:lnTo>
                  <a:lnTo>
                    <a:pt x="2937" y="1452"/>
                  </a:lnTo>
                  <a:lnTo>
                    <a:pt x="2969" y="872"/>
                  </a:lnTo>
                  <a:lnTo>
                    <a:pt x="3066" y="485"/>
                  </a:lnTo>
                  <a:lnTo>
                    <a:pt x="3099" y="291"/>
                  </a:lnTo>
                  <a:close/>
                  <a:moveTo>
                    <a:pt x="5777" y="388"/>
                  </a:moveTo>
                  <a:lnTo>
                    <a:pt x="5777" y="452"/>
                  </a:lnTo>
                  <a:lnTo>
                    <a:pt x="5777" y="678"/>
                  </a:lnTo>
                  <a:lnTo>
                    <a:pt x="5744" y="1130"/>
                  </a:lnTo>
                  <a:lnTo>
                    <a:pt x="5648" y="1582"/>
                  </a:lnTo>
                  <a:lnTo>
                    <a:pt x="5551" y="2066"/>
                  </a:lnTo>
                  <a:lnTo>
                    <a:pt x="5389" y="2517"/>
                  </a:lnTo>
                  <a:lnTo>
                    <a:pt x="5228" y="2969"/>
                  </a:lnTo>
                  <a:lnTo>
                    <a:pt x="5002" y="3453"/>
                  </a:lnTo>
                  <a:lnTo>
                    <a:pt x="4873" y="3679"/>
                  </a:lnTo>
                  <a:lnTo>
                    <a:pt x="4809" y="3808"/>
                  </a:lnTo>
                  <a:lnTo>
                    <a:pt x="4776" y="3872"/>
                  </a:lnTo>
                  <a:lnTo>
                    <a:pt x="4744" y="3937"/>
                  </a:lnTo>
                  <a:lnTo>
                    <a:pt x="4680" y="4034"/>
                  </a:lnTo>
                  <a:lnTo>
                    <a:pt x="4776" y="3679"/>
                  </a:lnTo>
                  <a:lnTo>
                    <a:pt x="4841" y="3324"/>
                  </a:lnTo>
                  <a:lnTo>
                    <a:pt x="4873" y="2969"/>
                  </a:lnTo>
                  <a:lnTo>
                    <a:pt x="4873" y="2582"/>
                  </a:lnTo>
                  <a:lnTo>
                    <a:pt x="4873" y="2227"/>
                  </a:lnTo>
                  <a:lnTo>
                    <a:pt x="4841" y="1840"/>
                  </a:lnTo>
                  <a:lnTo>
                    <a:pt x="4905" y="1582"/>
                  </a:lnTo>
                  <a:lnTo>
                    <a:pt x="5131" y="1194"/>
                  </a:lnTo>
                  <a:lnTo>
                    <a:pt x="5389" y="807"/>
                  </a:lnTo>
                  <a:lnTo>
                    <a:pt x="5615" y="517"/>
                  </a:lnTo>
                  <a:lnTo>
                    <a:pt x="5777" y="388"/>
                  </a:lnTo>
                  <a:close/>
                  <a:moveTo>
                    <a:pt x="485" y="1356"/>
                  </a:moveTo>
                  <a:lnTo>
                    <a:pt x="582" y="1452"/>
                  </a:lnTo>
                  <a:lnTo>
                    <a:pt x="808" y="1711"/>
                  </a:lnTo>
                  <a:lnTo>
                    <a:pt x="969" y="1969"/>
                  </a:lnTo>
                  <a:lnTo>
                    <a:pt x="1130" y="2227"/>
                  </a:lnTo>
                  <a:lnTo>
                    <a:pt x="1421" y="2775"/>
                  </a:lnTo>
                  <a:lnTo>
                    <a:pt x="1614" y="3292"/>
                  </a:lnTo>
                  <a:lnTo>
                    <a:pt x="1679" y="3550"/>
                  </a:lnTo>
                  <a:lnTo>
                    <a:pt x="1711" y="3937"/>
                  </a:lnTo>
                  <a:lnTo>
                    <a:pt x="1776" y="4356"/>
                  </a:lnTo>
                  <a:lnTo>
                    <a:pt x="1614" y="4098"/>
                  </a:lnTo>
                  <a:lnTo>
                    <a:pt x="1453" y="3872"/>
                  </a:lnTo>
                  <a:lnTo>
                    <a:pt x="1292" y="3647"/>
                  </a:lnTo>
                  <a:lnTo>
                    <a:pt x="1098" y="3453"/>
                  </a:lnTo>
                  <a:lnTo>
                    <a:pt x="1098" y="3421"/>
                  </a:lnTo>
                  <a:lnTo>
                    <a:pt x="1066" y="3388"/>
                  </a:lnTo>
                  <a:lnTo>
                    <a:pt x="1034" y="3356"/>
                  </a:lnTo>
                  <a:lnTo>
                    <a:pt x="904" y="3130"/>
                  </a:lnTo>
                  <a:lnTo>
                    <a:pt x="808" y="2904"/>
                  </a:lnTo>
                  <a:lnTo>
                    <a:pt x="646" y="2453"/>
                  </a:lnTo>
                  <a:lnTo>
                    <a:pt x="550" y="1969"/>
                  </a:lnTo>
                  <a:lnTo>
                    <a:pt x="517" y="1549"/>
                  </a:lnTo>
                  <a:lnTo>
                    <a:pt x="485" y="1356"/>
                  </a:lnTo>
                  <a:close/>
                  <a:moveTo>
                    <a:pt x="6874" y="2130"/>
                  </a:moveTo>
                  <a:lnTo>
                    <a:pt x="6777" y="2420"/>
                  </a:lnTo>
                  <a:lnTo>
                    <a:pt x="6616" y="2872"/>
                  </a:lnTo>
                  <a:lnTo>
                    <a:pt x="6487" y="3163"/>
                  </a:lnTo>
                  <a:lnTo>
                    <a:pt x="6357" y="3421"/>
                  </a:lnTo>
                  <a:lnTo>
                    <a:pt x="6003" y="3937"/>
                  </a:lnTo>
                  <a:lnTo>
                    <a:pt x="5809" y="4195"/>
                  </a:lnTo>
                  <a:lnTo>
                    <a:pt x="5583" y="4421"/>
                  </a:lnTo>
                  <a:lnTo>
                    <a:pt x="5357" y="4647"/>
                  </a:lnTo>
                  <a:lnTo>
                    <a:pt x="5099" y="4840"/>
                  </a:lnTo>
                  <a:lnTo>
                    <a:pt x="4647" y="5163"/>
                  </a:lnTo>
                  <a:lnTo>
                    <a:pt x="4421" y="5292"/>
                  </a:lnTo>
                  <a:lnTo>
                    <a:pt x="4357" y="5324"/>
                  </a:lnTo>
                  <a:lnTo>
                    <a:pt x="4357" y="5324"/>
                  </a:lnTo>
                  <a:lnTo>
                    <a:pt x="4518" y="4840"/>
                  </a:lnTo>
                  <a:lnTo>
                    <a:pt x="4712" y="4453"/>
                  </a:lnTo>
                  <a:lnTo>
                    <a:pt x="4905" y="4066"/>
                  </a:lnTo>
                  <a:lnTo>
                    <a:pt x="5131" y="3679"/>
                  </a:lnTo>
                  <a:lnTo>
                    <a:pt x="5389" y="3324"/>
                  </a:lnTo>
                  <a:lnTo>
                    <a:pt x="5777" y="2904"/>
                  </a:lnTo>
                  <a:lnTo>
                    <a:pt x="5970" y="2711"/>
                  </a:lnTo>
                  <a:lnTo>
                    <a:pt x="6196" y="2517"/>
                  </a:lnTo>
                  <a:lnTo>
                    <a:pt x="6487" y="2324"/>
                  </a:lnTo>
                  <a:lnTo>
                    <a:pt x="6809" y="2130"/>
                  </a:lnTo>
                  <a:close/>
                  <a:moveTo>
                    <a:pt x="4325" y="839"/>
                  </a:moveTo>
                  <a:lnTo>
                    <a:pt x="4325" y="872"/>
                  </a:lnTo>
                  <a:lnTo>
                    <a:pt x="4421" y="1162"/>
                  </a:lnTo>
                  <a:lnTo>
                    <a:pt x="4518" y="1775"/>
                  </a:lnTo>
                  <a:lnTo>
                    <a:pt x="4551" y="2162"/>
                  </a:lnTo>
                  <a:lnTo>
                    <a:pt x="4583" y="2582"/>
                  </a:lnTo>
                  <a:lnTo>
                    <a:pt x="4551" y="2969"/>
                  </a:lnTo>
                  <a:lnTo>
                    <a:pt x="4518" y="3388"/>
                  </a:lnTo>
                  <a:lnTo>
                    <a:pt x="4454" y="3711"/>
                  </a:lnTo>
                  <a:lnTo>
                    <a:pt x="4389" y="4066"/>
                  </a:lnTo>
                  <a:lnTo>
                    <a:pt x="4292" y="4389"/>
                  </a:lnTo>
                  <a:lnTo>
                    <a:pt x="4163" y="4711"/>
                  </a:lnTo>
                  <a:lnTo>
                    <a:pt x="4002" y="5066"/>
                  </a:lnTo>
                  <a:lnTo>
                    <a:pt x="3905" y="5260"/>
                  </a:lnTo>
                  <a:lnTo>
                    <a:pt x="3873" y="5324"/>
                  </a:lnTo>
                  <a:lnTo>
                    <a:pt x="3808" y="5421"/>
                  </a:lnTo>
                  <a:lnTo>
                    <a:pt x="3744" y="5260"/>
                  </a:lnTo>
                  <a:lnTo>
                    <a:pt x="3615" y="4808"/>
                  </a:lnTo>
                  <a:lnTo>
                    <a:pt x="3518" y="4324"/>
                  </a:lnTo>
                  <a:lnTo>
                    <a:pt x="3486" y="3969"/>
                  </a:lnTo>
                  <a:lnTo>
                    <a:pt x="3486" y="3647"/>
                  </a:lnTo>
                  <a:lnTo>
                    <a:pt x="3486" y="3292"/>
                  </a:lnTo>
                  <a:lnTo>
                    <a:pt x="3518" y="2969"/>
                  </a:lnTo>
                  <a:lnTo>
                    <a:pt x="3583" y="2614"/>
                  </a:lnTo>
                  <a:lnTo>
                    <a:pt x="3647" y="2291"/>
                  </a:lnTo>
                  <a:lnTo>
                    <a:pt x="3744" y="1969"/>
                  </a:lnTo>
                  <a:lnTo>
                    <a:pt x="3873" y="1646"/>
                  </a:lnTo>
                  <a:lnTo>
                    <a:pt x="4067" y="1227"/>
                  </a:lnTo>
                  <a:lnTo>
                    <a:pt x="4325" y="839"/>
                  </a:lnTo>
                  <a:close/>
                  <a:moveTo>
                    <a:pt x="3034" y="2872"/>
                  </a:moveTo>
                  <a:lnTo>
                    <a:pt x="3163" y="3098"/>
                  </a:lnTo>
                  <a:lnTo>
                    <a:pt x="3228" y="3259"/>
                  </a:lnTo>
                  <a:lnTo>
                    <a:pt x="3260" y="3292"/>
                  </a:lnTo>
                  <a:lnTo>
                    <a:pt x="3260" y="3808"/>
                  </a:lnTo>
                  <a:lnTo>
                    <a:pt x="3292" y="4356"/>
                  </a:lnTo>
                  <a:lnTo>
                    <a:pt x="3357" y="4615"/>
                  </a:lnTo>
                  <a:lnTo>
                    <a:pt x="3421" y="4905"/>
                  </a:lnTo>
                  <a:lnTo>
                    <a:pt x="3486" y="5195"/>
                  </a:lnTo>
                  <a:lnTo>
                    <a:pt x="3615" y="5454"/>
                  </a:lnTo>
                  <a:lnTo>
                    <a:pt x="3389" y="5454"/>
                  </a:lnTo>
                  <a:lnTo>
                    <a:pt x="3163" y="5195"/>
                  </a:lnTo>
                  <a:lnTo>
                    <a:pt x="3034" y="5002"/>
                  </a:lnTo>
                  <a:lnTo>
                    <a:pt x="2873" y="4776"/>
                  </a:lnTo>
                  <a:lnTo>
                    <a:pt x="2937" y="4615"/>
                  </a:lnTo>
                  <a:lnTo>
                    <a:pt x="3034" y="4034"/>
                  </a:lnTo>
                  <a:lnTo>
                    <a:pt x="3066" y="3421"/>
                  </a:lnTo>
                  <a:lnTo>
                    <a:pt x="3034" y="2872"/>
                  </a:lnTo>
                  <a:close/>
                  <a:moveTo>
                    <a:pt x="4163" y="5228"/>
                  </a:moveTo>
                  <a:lnTo>
                    <a:pt x="4099" y="5389"/>
                  </a:lnTo>
                  <a:lnTo>
                    <a:pt x="4099" y="5454"/>
                  </a:lnTo>
                  <a:lnTo>
                    <a:pt x="4002" y="5454"/>
                  </a:lnTo>
                  <a:lnTo>
                    <a:pt x="4163" y="5228"/>
                  </a:lnTo>
                  <a:close/>
                  <a:moveTo>
                    <a:pt x="2840" y="5002"/>
                  </a:moveTo>
                  <a:lnTo>
                    <a:pt x="2840" y="5034"/>
                  </a:lnTo>
                  <a:lnTo>
                    <a:pt x="2969" y="5228"/>
                  </a:lnTo>
                  <a:lnTo>
                    <a:pt x="3131" y="5389"/>
                  </a:lnTo>
                  <a:lnTo>
                    <a:pt x="3228" y="5454"/>
                  </a:lnTo>
                  <a:lnTo>
                    <a:pt x="3099" y="5486"/>
                  </a:lnTo>
                  <a:lnTo>
                    <a:pt x="2615" y="5518"/>
                  </a:lnTo>
                  <a:lnTo>
                    <a:pt x="2615" y="5518"/>
                  </a:lnTo>
                  <a:lnTo>
                    <a:pt x="2744" y="5260"/>
                  </a:lnTo>
                  <a:lnTo>
                    <a:pt x="2840" y="5002"/>
                  </a:lnTo>
                  <a:close/>
                  <a:moveTo>
                    <a:pt x="2324" y="1130"/>
                  </a:moveTo>
                  <a:lnTo>
                    <a:pt x="2453" y="1323"/>
                  </a:lnTo>
                  <a:lnTo>
                    <a:pt x="2550" y="1549"/>
                  </a:lnTo>
                  <a:lnTo>
                    <a:pt x="2647" y="1807"/>
                  </a:lnTo>
                  <a:lnTo>
                    <a:pt x="2711" y="2033"/>
                  </a:lnTo>
                  <a:lnTo>
                    <a:pt x="2808" y="2550"/>
                  </a:lnTo>
                  <a:lnTo>
                    <a:pt x="2873" y="2969"/>
                  </a:lnTo>
                  <a:lnTo>
                    <a:pt x="2873" y="3388"/>
                  </a:lnTo>
                  <a:lnTo>
                    <a:pt x="2840" y="3776"/>
                  </a:lnTo>
                  <a:lnTo>
                    <a:pt x="2808" y="4195"/>
                  </a:lnTo>
                  <a:lnTo>
                    <a:pt x="2711" y="4744"/>
                  </a:lnTo>
                  <a:lnTo>
                    <a:pt x="2647" y="5034"/>
                  </a:lnTo>
                  <a:lnTo>
                    <a:pt x="2518" y="5292"/>
                  </a:lnTo>
                  <a:lnTo>
                    <a:pt x="2421" y="5518"/>
                  </a:lnTo>
                  <a:lnTo>
                    <a:pt x="2421" y="5550"/>
                  </a:lnTo>
                  <a:lnTo>
                    <a:pt x="2260" y="5583"/>
                  </a:lnTo>
                  <a:lnTo>
                    <a:pt x="2260" y="5518"/>
                  </a:lnTo>
                  <a:lnTo>
                    <a:pt x="2034" y="4744"/>
                  </a:lnTo>
                  <a:lnTo>
                    <a:pt x="1905" y="3969"/>
                  </a:lnTo>
                  <a:lnTo>
                    <a:pt x="1905" y="3872"/>
                  </a:lnTo>
                  <a:lnTo>
                    <a:pt x="1905" y="3840"/>
                  </a:lnTo>
                  <a:lnTo>
                    <a:pt x="1905" y="3679"/>
                  </a:lnTo>
                  <a:lnTo>
                    <a:pt x="1872" y="3518"/>
                  </a:lnTo>
                  <a:lnTo>
                    <a:pt x="1840" y="3259"/>
                  </a:lnTo>
                  <a:lnTo>
                    <a:pt x="1840" y="2808"/>
                  </a:lnTo>
                  <a:lnTo>
                    <a:pt x="1872" y="2356"/>
                  </a:lnTo>
                  <a:lnTo>
                    <a:pt x="1969" y="1936"/>
                  </a:lnTo>
                  <a:lnTo>
                    <a:pt x="2098" y="1517"/>
                  </a:lnTo>
                  <a:lnTo>
                    <a:pt x="2195" y="1323"/>
                  </a:lnTo>
                  <a:lnTo>
                    <a:pt x="2324" y="1130"/>
                  </a:lnTo>
                  <a:close/>
                  <a:moveTo>
                    <a:pt x="227" y="3066"/>
                  </a:moveTo>
                  <a:lnTo>
                    <a:pt x="388" y="3163"/>
                  </a:lnTo>
                  <a:lnTo>
                    <a:pt x="679" y="3356"/>
                  </a:lnTo>
                  <a:lnTo>
                    <a:pt x="1001" y="3647"/>
                  </a:lnTo>
                  <a:lnTo>
                    <a:pt x="1292" y="3969"/>
                  </a:lnTo>
                  <a:lnTo>
                    <a:pt x="1582" y="4389"/>
                  </a:lnTo>
                  <a:lnTo>
                    <a:pt x="1776" y="4808"/>
                  </a:lnTo>
                  <a:lnTo>
                    <a:pt x="1937" y="5195"/>
                  </a:lnTo>
                  <a:lnTo>
                    <a:pt x="2002" y="5389"/>
                  </a:lnTo>
                  <a:lnTo>
                    <a:pt x="2034" y="5615"/>
                  </a:lnTo>
                  <a:lnTo>
                    <a:pt x="2002" y="5615"/>
                  </a:lnTo>
                  <a:lnTo>
                    <a:pt x="1969" y="5583"/>
                  </a:lnTo>
                  <a:lnTo>
                    <a:pt x="1872" y="5550"/>
                  </a:lnTo>
                  <a:lnTo>
                    <a:pt x="1614" y="5421"/>
                  </a:lnTo>
                  <a:lnTo>
                    <a:pt x="1324" y="5260"/>
                  </a:lnTo>
                  <a:lnTo>
                    <a:pt x="1324" y="5228"/>
                  </a:lnTo>
                  <a:lnTo>
                    <a:pt x="1098" y="5034"/>
                  </a:lnTo>
                  <a:lnTo>
                    <a:pt x="872" y="4776"/>
                  </a:lnTo>
                  <a:lnTo>
                    <a:pt x="646" y="4453"/>
                  </a:lnTo>
                  <a:lnTo>
                    <a:pt x="485" y="4098"/>
                  </a:lnTo>
                  <a:lnTo>
                    <a:pt x="324" y="3647"/>
                  </a:lnTo>
                  <a:lnTo>
                    <a:pt x="227" y="3195"/>
                  </a:lnTo>
                  <a:lnTo>
                    <a:pt x="227" y="3066"/>
                  </a:lnTo>
                  <a:close/>
                  <a:moveTo>
                    <a:pt x="2195" y="6131"/>
                  </a:moveTo>
                  <a:lnTo>
                    <a:pt x="1937" y="6196"/>
                  </a:lnTo>
                  <a:lnTo>
                    <a:pt x="1679" y="6260"/>
                  </a:lnTo>
                  <a:lnTo>
                    <a:pt x="1647" y="6292"/>
                  </a:lnTo>
                  <a:lnTo>
                    <a:pt x="1614" y="6389"/>
                  </a:lnTo>
                  <a:lnTo>
                    <a:pt x="1679" y="6454"/>
                  </a:lnTo>
                  <a:lnTo>
                    <a:pt x="1743" y="6454"/>
                  </a:lnTo>
                  <a:lnTo>
                    <a:pt x="2227" y="6357"/>
                  </a:lnTo>
                  <a:lnTo>
                    <a:pt x="2292" y="6292"/>
                  </a:lnTo>
                  <a:lnTo>
                    <a:pt x="2292" y="6228"/>
                  </a:lnTo>
                  <a:lnTo>
                    <a:pt x="2260" y="6163"/>
                  </a:lnTo>
                  <a:lnTo>
                    <a:pt x="2195" y="6131"/>
                  </a:lnTo>
                  <a:close/>
                  <a:moveTo>
                    <a:pt x="1872" y="6518"/>
                  </a:moveTo>
                  <a:lnTo>
                    <a:pt x="1840" y="6551"/>
                  </a:lnTo>
                  <a:lnTo>
                    <a:pt x="1808" y="6583"/>
                  </a:lnTo>
                  <a:lnTo>
                    <a:pt x="1840" y="6647"/>
                  </a:lnTo>
                  <a:lnTo>
                    <a:pt x="1872" y="6680"/>
                  </a:lnTo>
                  <a:lnTo>
                    <a:pt x="2131" y="6680"/>
                  </a:lnTo>
                  <a:lnTo>
                    <a:pt x="2163" y="6647"/>
                  </a:lnTo>
                  <a:lnTo>
                    <a:pt x="2195" y="6583"/>
                  </a:lnTo>
                  <a:lnTo>
                    <a:pt x="2163" y="6551"/>
                  </a:lnTo>
                  <a:lnTo>
                    <a:pt x="2131" y="6518"/>
                  </a:lnTo>
                  <a:close/>
                  <a:moveTo>
                    <a:pt x="3453" y="5712"/>
                  </a:moveTo>
                  <a:lnTo>
                    <a:pt x="4099" y="5776"/>
                  </a:lnTo>
                  <a:lnTo>
                    <a:pt x="4454" y="5808"/>
                  </a:lnTo>
                  <a:lnTo>
                    <a:pt x="4680" y="5808"/>
                  </a:lnTo>
                  <a:lnTo>
                    <a:pt x="4712" y="6163"/>
                  </a:lnTo>
                  <a:lnTo>
                    <a:pt x="4744" y="6518"/>
                  </a:lnTo>
                  <a:lnTo>
                    <a:pt x="4712" y="7228"/>
                  </a:lnTo>
                  <a:lnTo>
                    <a:pt x="4680" y="7906"/>
                  </a:lnTo>
                  <a:lnTo>
                    <a:pt x="4647" y="8551"/>
                  </a:lnTo>
                  <a:lnTo>
                    <a:pt x="3873" y="8551"/>
                  </a:lnTo>
                  <a:lnTo>
                    <a:pt x="3066" y="8616"/>
                  </a:lnTo>
                  <a:lnTo>
                    <a:pt x="2324" y="8648"/>
                  </a:lnTo>
                  <a:lnTo>
                    <a:pt x="1550" y="8616"/>
                  </a:lnTo>
                  <a:lnTo>
                    <a:pt x="1550" y="7293"/>
                  </a:lnTo>
                  <a:lnTo>
                    <a:pt x="1550" y="6583"/>
                  </a:lnTo>
                  <a:lnTo>
                    <a:pt x="1518" y="6196"/>
                  </a:lnTo>
                  <a:lnTo>
                    <a:pt x="1485" y="5905"/>
                  </a:lnTo>
                  <a:lnTo>
                    <a:pt x="2098" y="5776"/>
                  </a:lnTo>
                  <a:lnTo>
                    <a:pt x="2744" y="5744"/>
                  </a:lnTo>
                  <a:lnTo>
                    <a:pt x="3099" y="5712"/>
                  </a:lnTo>
                  <a:close/>
                  <a:moveTo>
                    <a:pt x="3066" y="1"/>
                  </a:moveTo>
                  <a:lnTo>
                    <a:pt x="3002" y="33"/>
                  </a:lnTo>
                  <a:lnTo>
                    <a:pt x="3002" y="65"/>
                  </a:lnTo>
                  <a:lnTo>
                    <a:pt x="3002" y="97"/>
                  </a:lnTo>
                  <a:lnTo>
                    <a:pt x="2969" y="194"/>
                  </a:lnTo>
                  <a:lnTo>
                    <a:pt x="2937" y="323"/>
                  </a:lnTo>
                  <a:lnTo>
                    <a:pt x="2905" y="614"/>
                  </a:lnTo>
                  <a:lnTo>
                    <a:pt x="2840" y="1227"/>
                  </a:lnTo>
                  <a:lnTo>
                    <a:pt x="2840" y="1807"/>
                  </a:lnTo>
                  <a:lnTo>
                    <a:pt x="2840" y="1840"/>
                  </a:lnTo>
                  <a:lnTo>
                    <a:pt x="2808" y="1646"/>
                  </a:lnTo>
                  <a:lnTo>
                    <a:pt x="2679" y="1388"/>
                  </a:lnTo>
                  <a:lnTo>
                    <a:pt x="2582" y="1162"/>
                  </a:lnTo>
                  <a:lnTo>
                    <a:pt x="2389" y="904"/>
                  </a:lnTo>
                  <a:lnTo>
                    <a:pt x="2324" y="872"/>
                  </a:lnTo>
                  <a:lnTo>
                    <a:pt x="2260" y="904"/>
                  </a:lnTo>
                  <a:lnTo>
                    <a:pt x="2098" y="1098"/>
                  </a:lnTo>
                  <a:lnTo>
                    <a:pt x="1969" y="872"/>
                  </a:lnTo>
                  <a:lnTo>
                    <a:pt x="1808" y="678"/>
                  </a:lnTo>
                  <a:lnTo>
                    <a:pt x="1614" y="485"/>
                  </a:lnTo>
                  <a:lnTo>
                    <a:pt x="1421" y="323"/>
                  </a:lnTo>
                  <a:lnTo>
                    <a:pt x="1324" y="323"/>
                  </a:lnTo>
                  <a:lnTo>
                    <a:pt x="1292" y="355"/>
                  </a:lnTo>
                  <a:lnTo>
                    <a:pt x="1259" y="388"/>
                  </a:lnTo>
                  <a:lnTo>
                    <a:pt x="1324" y="969"/>
                  </a:lnTo>
                  <a:lnTo>
                    <a:pt x="1388" y="1517"/>
                  </a:lnTo>
                  <a:lnTo>
                    <a:pt x="1485" y="2066"/>
                  </a:lnTo>
                  <a:lnTo>
                    <a:pt x="1647" y="2614"/>
                  </a:lnTo>
                  <a:lnTo>
                    <a:pt x="1647" y="2679"/>
                  </a:lnTo>
                  <a:lnTo>
                    <a:pt x="1582" y="2550"/>
                  </a:lnTo>
                  <a:lnTo>
                    <a:pt x="1421" y="2227"/>
                  </a:lnTo>
                  <a:lnTo>
                    <a:pt x="1259" y="1936"/>
                  </a:lnTo>
                  <a:lnTo>
                    <a:pt x="1034" y="1678"/>
                  </a:lnTo>
                  <a:lnTo>
                    <a:pt x="840" y="1420"/>
                  </a:lnTo>
                  <a:lnTo>
                    <a:pt x="646" y="1227"/>
                  </a:lnTo>
                  <a:lnTo>
                    <a:pt x="485" y="1065"/>
                  </a:lnTo>
                  <a:lnTo>
                    <a:pt x="420" y="1033"/>
                  </a:lnTo>
                  <a:lnTo>
                    <a:pt x="356" y="1033"/>
                  </a:lnTo>
                  <a:lnTo>
                    <a:pt x="324" y="1065"/>
                  </a:lnTo>
                  <a:lnTo>
                    <a:pt x="324" y="1130"/>
                  </a:lnTo>
                  <a:lnTo>
                    <a:pt x="324" y="1259"/>
                  </a:lnTo>
                  <a:lnTo>
                    <a:pt x="324" y="1420"/>
                  </a:lnTo>
                  <a:lnTo>
                    <a:pt x="356" y="1711"/>
                  </a:lnTo>
                  <a:lnTo>
                    <a:pt x="453" y="2324"/>
                  </a:lnTo>
                  <a:lnTo>
                    <a:pt x="550" y="2614"/>
                  </a:lnTo>
                  <a:lnTo>
                    <a:pt x="646" y="2904"/>
                  </a:lnTo>
                  <a:lnTo>
                    <a:pt x="808" y="3227"/>
                  </a:lnTo>
                  <a:lnTo>
                    <a:pt x="582" y="3066"/>
                  </a:lnTo>
                  <a:lnTo>
                    <a:pt x="388" y="2937"/>
                  </a:lnTo>
                  <a:lnTo>
                    <a:pt x="162" y="2808"/>
                  </a:lnTo>
                  <a:lnTo>
                    <a:pt x="66" y="2808"/>
                  </a:lnTo>
                  <a:lnTo>
                    <a:pt x="33" y="2840"/>
                  </a:lnTo>
                  <a:lnTo>
                    <a:pt x="1" y="2904"/>
                  </a:lnTo>
                  <a:lnTo>
                    <a:pt x="66" y="3227"/>
                  </a:lnTo>
                  <a:lnTo>
                    <a:pt x="98" y="3550"/>
                  </a:lnTo>
                  <a:lnTo>
                    <a:pt x="195" y="3872"/>
                  </a:lnTo>
                  <a:lnTo>
                    <a:pt x="324" y="4195"/>
                  </a:lnTo>
                  <a:lnTo>
                    <a:pt x="453" y="4453"/>
                  </a:lnTo>
                  <a:lnTo>
                    <a:pt x="614" y="4744"/>
                  </a:lnTo>
                  <a:lnTo>
                    <a:pt x="808" y="5002"/>
                  </a:lnTo>
                  <a:lnTo>
                    <a:pt x="1034" y="5228"/>
                  </a:lnTo>
                  <a:lnTo>
                    <a:pt x="1227" y="5389"/>
                  </a:lnTo>
                  <a:lnTo>
                    <a:pt x="1453" y="5518"/>
                  </a:lnTo>
                  <a:lnTo>
                    <a:pt x="1743" y="5679"/>
                  </a:lnTo>
                  <a:lnTo>
                    <a:pt x="1388" y="5744"/>
                  </a:lnTo>
                  <a:lnTo>
                    <a:pt x="1356" y="5808"/>
                  </a:lnTo>
                  <a:lnTo>
                    <a:pt x="1324" y="5841"/>
                  </a:lnTo>
                  <a:lnTo>
                    <a:pt x="1292" y="6002"/>
                  </a:lnTo>
                  <a:lnTo>
                    <a:pt x="1292" y="6196"/>
                  </a:lnTo>
                  <a:lnTo>
                    <a:pt x="1259" y="6551"/>
                  </a:lnTo>
                  <a:lnTo>
                    <a:pt x="1292" y="7293"/>
                  </a:lnTo>
                  <a:lnTo>
                    <a:pt x="1356" y="8745"/>
                  </a:lnTo>
                  <a:lnTo>
                    <a:pt x="1388" y="8809"/>
                  </a:lnTo>
                  <a:lnTo>
                    <a:pt x="1453" y="8841"/>
                  </a:lnTo>
                  <a:lnTo>
                    <a:pt x="1518" y="8809"/>
                  </a:lnTo>
                  <a:lnTo>
                    <a:pt x="2292" y="8874"/>
                  </a:lnTo>
                  <a:lnTo>
                    <a:pt x="3841" y="8874"/>
                  </a:lnTo>
                  <a:lnTo>
                    <a:pt x="4228" y="8841"/>
                  </a:lnTo>
                  <a:lnTo>
                    <a:pt x="4421" y="8809"/>
                  </a:lnTo>
                  <a:lnTo>
                    <a:pt x="4615" y="8777"/>
                  </a:lnTo>
                  <a:lnTo>
                    <a:pt x="4680" y="8745"/>
                  </a:lnTo>
                  <a:lnTo>
                    <a:pt x="4712" y="8777"/>
                  </a:lnTo>
                  <a:lnTo>
                    <a:pt x="4744" y="8777"/>
                  </a:lnTo>
                  <a:lnTo>
                    <a:pt x="4809" y="8745"/>
                  </a:lnTo>
                  <a:lnTo>
                    <a:pt x="4841" y="8680"/>
                  </a:lnTo>
                  <a:lnTo>
                    <a:pt x="4873" y="7938"/>
                  </a:lnTo>
                  <a:lnTo>
                    <a:pt x="4905" y="7196"/>
                  </a:lnTo>
                  <a:lnTo>
                    <a:pt x="4905" y="6454"/>
                  </a:lnTo>
                  <a:lnTo>
                    <a:pt x="4905" y="6067"/>
                  </a:lnTo>
                  <a:lnTo>
                    <a:pt x="4873" y="5712"/>
                  </a:lnTo>
                  <a:lnTo>
                    <a:pt x="4809" y="5647"/>
                  </a:lnTo>
                  <a:lnTo>
                    <a:pt x="4776" y="5615"/>
                  </a:lnTo>
                  <a:lnTo>
                    <a:pt x="4744" y="5615"/>
                  </a:lnTo>
                  <a:lnTo>
                    <a:pt x="4647" y="5550"/>
                  </a:lnTo>
                  <a:lnTo>
                    <a:pt x="4421" y="5518"/>
                  </a:lnTo>
                  <a:lnTo>
                    <a:pt x="4389" y="5486"/>
                  </a:lnTo>
                  <a:lnTo>
                    <a:pt x="4486" y="5454"/>
                  </a:lnTo>
                  <a:lnTo>
                    <a:pt x="4776" y="5324"/>
                  </a:lnTo>
                  <a:lnTo>
                    <a:pt x="5035" y="5163"/>
                  </a:lnTo>
                  <a:lnTo>
                    <a:pt x="5260" y="4970"/>
                  </a:lnTo>
                  <a:lnTo>
                    <a:pt x="5519" y="4776"/>
                  </a:lnTo>
                  <a:lnTo>
                    <a:pt x="5744" y="4550"/>
                  </a:lnTo>
                  <a:lnTo>
                    <a:pt x="5970" y="4324"/>
                  </a:lnTo>
                  <a:lnTo>
                    <a:pt x="6164" y="4098"/>
                  </a:lnTo>
                  <a:lnTo>
                    <a:pt x="6519" y="3614"/>
                  </a:lnTo>
                  <a:lnTo>
                    <a:pt x="6648" y="3356"/>
                  </a:lnTo>
                  <a:lnTo>
                    <a:pt x="6777" y="3098"/>
                  </a:lnTo>
                  <a:lnTo>
                    <a:pt x="6906" y="2808"/>
                  </a:lnTo>
                  <a:lnTo>
                    <a:pt x="7003" y="2550"/>
                  </a:lnTo>
                  <a:lnTo>
                    <a:pt x="7067" y="2259"/>
                  </a:lnTo>
                  <a:lnTo>
                    <a:pt x="7100" y="1969"/>
                  </a:lnTo>
                  <a:lnTo>
                    <a:pt x="7100" y="1904"/>
                  </a:lnTo>
                  <a:lnTo>
                    <a:pt x="7067" y="1872"/>
                  </a:lnTo>
                  <a:lnTo>
                    <a:pt x="7003" y="1840"/>
                  </a:lnTo>
                  <a:lnTo>
                    <a:pt x="6971" y="1840"/>
                  </a:lnTo>
                  <a:lnTo>
                    <a:pt x="6712" y="1936"/>
                  </a:lnTo>
                  <a:lnTo>
                    <a:pt x="6487" y="2066"/>
                  </a:lnTo>
                  <a:lnTo>
                    <a:pt x="6228" y="2227"/>
                  </a:lnTo>
                  <a:lnTo>
                    <a:pt x="6003" y="2388"/>
                  </a:lnTo>
                  <a:lnTo>
                    <a:pt x="5712" y="2646"/>
                  </a:lnTo>
                  <a:lnTo>
                    <a:pt x="5454" y="2937"/>
                  </a:lnTo>
                  <a:lnTo>
                    <a:pt x="5486" y="2872"/>
                  </a:lnTo>
                  <a:lnTo>
                    <a:pt x="5680" y="2227"/>
                  </a:lnTo>
                  <a:lnTo>
                    <a:pt x="5841" y="1582"/>
                  </a:lnTo>
                  <a:lnTo>
                    <a:pt x="5906" y="1227"/>
                  </a:lnTo>
                  <a:lnTo>
                    <a:pt x="5938" y="904"/>
                  </a:lnTo>
                  <a:lnTo>
                    <a:pt x="5938" y="549"/>
                  </a:lnTo>
                  <a:lnTo>
                    <a:pt x="5938" y="226"/>
                  </a:lnTo>
                  <a:lnTo>
                    <a:pt x="5906" y="194"/>
                  </a:lnTo>
                  <a:lnTo>
                    <a:pt x="5873" y="162"/>
                  </a:lnTo>
                  <a:lnTo>
                    <a:pt x="5809" y="162"/>
                  </a:lnTo>
                  <a:lnTo>
                    <a:pt x="5648" y="355"/>
                  </a:lnTo>
                  <a:lnTo>
                    <a:pt x="5454" y="549"/>
                  </a:lnTo>
                  <a:lnTo>
                    <a:pt x="5099" y="1001"/>
                  </a:lnTo>
                  <a:lnTo>
                    <a:pt x="4970" y="1259"/>
                  </a:lnTo>
                  <a:lnTo>
                    <a:pt x="4841" y="1517"/>
                  </a:lnTo>
                  <a:lnTo>
                    <a:pt x="4809" y="1582"/>
                  </a:lnTo>
                  <a:lnTo>
                    <a:pt x="4776" y="1517"/>
                  </a:lnTo>
                  <a:lnTo>
                    <a:pt x="4680" y="1033"/>
                  </a:lnTo>
                  <a:lnTo>
                    <a:pt x="4615" y="775"/>
                  </a:lnTo>
                  <a:lnTo>
                    <a:pt x="4518" y="517"/>
                  </a:lnTo>
                  <a:lnTo>
                    <a:pt x="4486" y="452"/>
                  </a:lnTo>
                  <a:lnTo>
                    <a:pt x="4421" y="420"/>
                  </a:lnTo>
                  <a:lnTo>
                    <a:pt x="4325" y="420"/>
                  </a:lnTo>
                  <a:lnTo>
                    <a:pt x="4260" y="485"/>
                  </a:lnTo>
                  <a:lnTo>
                    <a:pt x="4228" y="517"/>
                  </a:lnTo>
                  <a:lnTo>
                    <a:pt x="4067" y="775"/>
                  </a:lnTo>
                  <a:lnTo>
                    <a:pt x="3905" y="1033"/>
                  </a:lnTo>
                  <a:lnTo>
                    <a:pt x="3647" y="1517"/>
                  </a:lnTo>
                  <a:lnTo>
                    <a:pt x="3647" y="1420"/>
                  </a:lnTo>
                  <a:lnTo>
                    <a:pt x="3550" y="904"/>
                  </a:lnTo>
                  <a:lnTo>
                    <a:pt x="3486" y="678"/>
                  </a:lnTo>
                  <a:lnTo>
                    <a:pt x="3389" y="452"/>
                  </a:lnTo>
                  <a:lnTo>
                    <a:pt x="3292" y="226"/>
                  </a:lnTo>
                  <a:lnTo>
                    <a:pt x="3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>
            <p:ph idx="1" type="subTitle"/>
          </p:nvPr>
        </p:nvSpPr>
        <p:spPr>
          <a:xfrm>
            <a:off x="2015926" y="1967019"/>
            <a:ext cx="2390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"/>
          <p:cNvSpPr txBox="1"/>
          <p:nvPr>
            <p:ph idx="2" type="subTitle"/>
          </p:nvPr>
        </p:nvSpPr>
        <p:spPr>
          <a:xfrm>
            <a:off x="5869277" y="1967019"/>
            <a:ext cx="2390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"/>
          <p:cNvSpPr txBox="1"/>
          <p:nvPr>
            <p:ph idx="3" type="subTitle"/>
          </p:nvPr>
        </p:nvSpPr>
        <p:spPr>
          <a:xfrm>
            <a:off x="2015926" y="3446526"/>
            <a:ext cx="2390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4" type="subTitle"/>
          </p:nvPr>
        </p:nvSpPr>
        <p:spPr>
          <a:xfrm>
            <a:off x="5869277" y="3446526"/>
            <a:ext cx="23907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"/>
          <p:cNvSpPr txBox="1"/>
          <p:nvPr>
            <p:ph type="title"/>
          </p:nvPr>
        </p:nvSpPr>
        <p:spPr>
          <a:xfrm>
            <a:off x="884025" y="1602825"/>
            <a:ext cx="1048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7" name="Google Shape;57;p4"/>
          <p:cNvSpPr txBox="1"/>
          <p:nvPr>
            <p:ph idx="5" type="title"/>
          </p:nvPr>
        </p:nvSpPr>
        <p:spPr>
          <a:xfrm>
            <a:off x="884025" y="3082325"/>
            <a:ext cx="1048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p4"/>
          <p:cNvSpPr txBox="1"/>
          <p:nvPr>
            <p:ph idx="6" type="title"/>
          </p:nvPr>
        </p:nvSpPr>
        <p:spPr>
          <a:xfrm>
            <a:off x="4734200" y="1602825"/>
            <a:ext cx="1048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9" name="Google Shape;59;p4"/>
          <p:cNvSpPr txBox="1"/>
          <p:nvPr>
            <p:ph idx="7" type="title"/>
          </p:nvPr>
        </p:nvSpPr>
        <p:spPr>
          <a:xfrm>
            <a:off x="4734200" y="3082325"/>
            <a:ext cx="10482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60" name="Google Shape;60;p4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1" name="Google Shape;61;p4"/>
          <p:cNvSpPr txBox="1"/>
          <p:nvPr>
            <p:ph idx="9" type="subTitle"/>
          </p:nvPr>
        </p:nvSpPr>
        <p:spPr>
          <a:xfrm>
            <a:off x="2008150" y="1602825"/>
            <a:ext cx="2390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4"/>
          <p:cNvSpPr txBox="1"/>
          <p:nvPr>
            <p:ph idx="13" type="subTitle"/>
          </p:nvPr>
        </p:nvSpPr>
        <p:spPr>
          <a:xfrm>
            <a:off x="5869275" y="1602825"/>
            <a:ext cx="2390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4"/>
          <p:cNvSpPr txBox="1"/>
          <p:nvPr>
            <p:ph idx="14" type="subTitle"/>
          </p:nvPr>
        </p:nvSpPr>
        <p:spPr>
          <a:xfrm>
            <a:off x="2008150" y="3082325"/>
            <a:ext cx="2390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4"/>
          <p:cNvSpPr txBox="1"/>
          <p:nvPr>
            <p:ph idx="15" type="subTitle"/>
          </p:nvPr>
        </p:nvSpPr>
        <p:spPr>
          <a:xfrm>
            <a:off x="5869275" y="3082325"/>
            <a:ext cx="2390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4"/>
          <p:cNvSpPr/>
          <p:nvPr/>
        </p:nvSpPr>
        <p:spPr>
          <a:xfrm rot="1596322">
            <a:off x="-3726753" y="3368570"/>
            <a:ext cx="4850368" cy="234800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-629475" y="3268425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" name="Google Shape;67;p4"/>
          <p:cNvGrpSpPr/>
          <p:nvPr/>
        </p:nvGrpSpPr>
        <p:grpSpPr>
          <a:xfrm>
            <a:off x="3617064" y="4637841"/>
            <a:ext cx="330654" cy="148232"/>
            <a:chOff x="618844" y="2453599"/>
            <a:chExt cx="483201" cy="216618"/>
          </a:xfrm>
        </p:grpSpPr>
        <p:sp>
          <p:nvSpPr>
            <p:cNvPr id="68" name="Google Shape;68;p4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4"/>
          <p:cNvGrpSpPr/>
          <p:nvPr/>
        </p:nvGrpSpPr>
        <p:grpSpPr>
          <a:xfrm>
            <a:off x="-201037" y="1465081"/>
            <a:ext cx="619762" cy="181101"/>
            <a:chOff x="1884275" y="2014675"/>
            <a:chExt cx="1301200" cy="380225"/>
          </a:xfrm>
        </p:grpSpPr>
        <p:sp>
          <p:nvSpPr>
            <p:cNvPr id="72" name="Google Shape;72;p4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4"/>
          <p:cNvGrpSpPr/>
          <p:nvPr/>
        </p:nvGrpSpPr>
        <p:grpSpPr>
          <a:xfrm>
            <a:off x="5782388" y="248394"/>
            <a:ext cx="619762" cy="181101"/>
            <a:chOff x="1884275" y="2014675"/>
            <a:chExt cx="1301200" cy="380225"/>
          </a:xfrm>
        </p:grpSpPr>
        <p:sp>
          <p:nvSpPr>
            <p:cNvPr id="81" name="Google Shape;81;p4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6719132" y="4782700"/>
            <a:ext cx="4539588" cy="726027"/>
            <a:chOff x="6719132" y="4782700"/>
            <a:chExt cx="4539588" cy="726027"/>
          </a:xfrm>
        </p:grpSpPr>
        <p:sp>
          <p:nvSpPr>
            <p:cNvPr id="90" name="Google Shape;90;p4"/>
            <p:cNvSpPr/>
            <p:nvPr/>
          </p:nvSpPr>
          <p:spPr>
            <a:xfrm flipH="1">
              <a:off x="6746703" y="4791890"/>
              <a:ext cx="4512017" cy="150143"/>
            </a:xfrm>
            <a:custGeom>
              <a:rect b="b" l="l" r="r" t="t"/>
              <a:pathLst>
                <a:path extrusionOk="0" h="2761" w="82972">
                  <a:moveTo>
                    <a:pt x="57" y="1"/>
                  </a:moveTo>
                  <a:lnTo>
                    <a:pt x="1" y="1578"/>
                  </a:lnTo>
                  <a:lnTo>
                    <a:pt x="1860" y="2761"/>
                  </a:lnTo>
                  <a:lnTo>
                    <a:pt x="78521" y="2761"/>
                  </a:lnTo>
                  <a:lnTo>
                    <a:pt x="82971" y="1578"/>
                  </a:lnTo>
                  <a:lnTo>
                    <a:pt x="829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 flipH="1">
              <a:off x="6719132" y="4782700"/>
              <a:ext cx="4530398" cy="726027"/>
            </a:xfrm>
            <a:custGeom>
              <a:rect b="b" l="l" r="r" t="t"/>
              <a:pathLst>
                <a:path extrusionOk="0" h="13351" w="83310">
                  <a:moveTo>
                    <a:pt x="82859" y="451"/>
                  </a:moveTo>
                  <a:lnTo>
                    <a:pt x="82859" y="1071"/>
                  </a:lnTo>
                  <a:lnTo>
                    <a:pt x="82859" y="1634"/>
                  </a:lnTo>
                  <a:lnTo>
                    <a:pt x="80606" y="1634"/>
                  </a:lnTo>
                  <a:lnTo>
                    <a:pt x="79817" y="1578"/>
                  </a:lnTo>
                  <a:lnTo>
                    <a:pt x="39768" y="1578"/>
                  </a:lnTo>
                  <a:lnTo>
                    <a:pt x="32051" y="1634"/>
                  </a:lnTo>
                  <a:lnTo>
                    <a:pt x="18026" y="1634"/>
                  </a:lnTo>
                  <a:lnTo>
                    <a:pt x="11830" y="1578"/>
                  </a:lnTo>
                  <a:lnTo>
                    <a:pt x="282" y="1578"/>
                  </a:lnTo>
                  <a:lnTo>
                    <a:pt x="339" y="1071"/>
                  </a:lnTo>
                  <a:lnTo>
                    <a:pt x="339" y="733"/>
                  </a:lnTo>
                  <a:lnTo>
                    <a:pt x="339" y="564"/>
                  </a:lnTo>
                  <a:lnTo>
                    <a:pt x="339" y="508"/>
                  </a:lnTo>
                  <a:lnTo>
                    <a:pt x="395" y="451"/>
                  </a:lnTo>
                  <a:lnTo>
                    <a:pt x="508" y="451"/>
                  </a:lnTo>
                  <a:lnTo>
                    <a:pt x="620" y="508"/>
                  </a:lnTo>
                  <a:lnTo>
                    <a:pt x="677" y="451"/>
                  </a:lnTo>
                  <a:lnTo>
                    <a:pt x="1071" y="508"/>
                  </a:lnTo>
                  <a:lnTo>
                    <a:pt x="18251" y="508"/>
                  </a:lnTo>
                  <a:lnTo>
                    <a:pt x="21800" y="451"/>
                  </a:lnTo>
                  <a:lnTo>
                    <a:pt x="36783" y="451"/>
                  </a:lnTo>
                  <a:lnTo>
                    <a:pt x="44781" y="508"/>
                  </a:lnTo>
                  <a:lnTo>
                    <a:pt x="75085" y="508"/>
                  </a:lnTo>
                  <a:lnTo>
                    <a:pt x="82126" y="451"/>
                  </a:lnTo>
                  <a:close/>
                  <a:moveTo>
                    <a:pt x="81788" y="1972"/>
                  </a:moveTo>
                  <a:lnTo>
                    <a:pt x="80718" y="2254"/>
                  </a:lnTo>
                  <a:lnTo>
                    <a:pt x="79648" y="2535"/>
                  </a:lnTo>
                  <a:lnTo>
                    <a:pt x="78859" y="2761"/>
                  </a:lnTo>
                  <a:lnTo>
                    <a:pt x="78747" y="2704"/>
                  </a:lnTo>
                  <a:lnTo>
                    <a:pt x="7943" y="2704"/>
                  </a:lnTo>
                  <a:lnTo>
                    <a:pt x="5690" y="2648"/>
                  </a:lnTo>
                  <a:lnTo>
                    <a:pt x="5070" y="2648"/>
                  </a:lnTo>
                  <a:lnTo>
                    <a:pt x="3718" y="2704"/>
                  </a:lnTo>
                  <a:lnTo>
                    <a:pt x="2029" y="2704"/>
                  </a:lnTo>
                  <a:lnTo>
                    <a:pt x="1691" y="2535"/>
                  </a:lnTo>
                  <a:lnTo>
                    <a:pt x="1353" y="2366"/>
                  </a:lnTo>
                  <a:lnTo>
                    <a:pt x="733" y="1972"/>
                  </a:lnTo>
                  <a:close/>
                  <a:moveTo>
                    <a:pt x="1691" y="1"/>
                  </a:moveTo>
                  <a:lnTo>
                    <a:pt x="1691" y="57"/>
                  </a:lnTo>
                  <a:lnTo>
                    <a:pt x="113" y="57"/>
                  </a:lnTo>
                  <a:lnTo>
                    <a:pt x="57" y="113"/>
                  </a:lnTo>
                  <a:lnTo>
                    <a:pt x="1" y="282"/>
                  </a:lnTo>
                  <a:lnTo>
                    <a:pt x="57" y="395"/>
                  </a:lnTo>
                  <a:lnTo>
                    <a:pt x="1" y="451"/>
                  </a:lnTo>
                  <a:lnTo>
                    <a:pt x="1" y="620"/>
                  </a:lnTo>
                  <a:lnTo>
                    <a:pt x="1" y="958"/>
                  </a:lnTo>
                  <a:lnTo>
                    <a:pt x="1" y="1522"/>
                  </a:lnTo>
                  <a:lnTo>
                    <a:pt x="1" y="1747"/>
                  </a:lnTo>
                  <a:lnTo>
                    <a:pt x="1" y="1803"/>
                  </a:lnTo>
                  <a:lnTo>
                    <a:pt x="57" y="1916"/>
                  </a:lnTo>
                  <a:lnTo>
                    <a:pt x="170" y="1972"/>
                  </a:lnTo>
                  <a:lnTo>
                    <a:pt x="226" y="1972"/>
                  </a:lnTo>
                  <a:lnTo>
                    <a:pt x="1015" y="2479"/>
                  </a:lnTo>
                  <a:lnTo>
                    <a:pt x="1634" y="2873"/>
                  </a:lnTo>
                  <a:lnTo>
                    <a:pt x="1634" y="3099"/>
                  </a:lnTo>
                  <a:lnTo>
                    <a:pt x="3887" y="3099"/>
                  </a:lnTo>
                  <a:lnTo>
                    <a:pt x="5408" y="3155"/>
                  </a:lnTo>
                  <a:lnTo>
                    <a:pt x="6816" y="3099"/>
                  </a:lnTo>
                  <a:lnTo>
                    <a:pt x="78296" y="3099"/>
                  </a:lnTo>
                  <a:lnTo>
                    <a:pt x="78296" y="9858"/>
                  </a:lnTo>
                  <a:lnTo>
                    <a:pt x="78352" y="13294"/>
                  </a:lnTo>
                  <a:lnTo>
                    <a:pt x="78803" y="13350"/>
                  </a:lnTo>
                  <a:lnTo>
                    <a:pt x="78803" y="12224"/>
                  </a:lnTo>
                  <a:lnTo>
                    <a:pt x="78803" y="5408"/>
                  </a:lnTo>
                  <a:lnTo>
                    <a:pt x="78803" y="3099"/>
                  </a:lnTo>
                  <a:lnTo>
                    <a:pt x="78859" y="3042"/>
                  </a:lnTo>
                  <a:lnTo>
                    <a:pt x="79197" y="2986"/>
                  </a:lnTo>
                  <a:lnTo>
                    <a:pt x="81056" y="2592"/>
                  </a:lnTo>
                  <a:lnTo>
                    <a:pt x="82070" y="2366"/>
                  </a:lnTo>
                  <a:lnTo>
                    <a:pt x="82521" y="2197"/>
                  </a:lnTo>
                  <a:lnTo>
                    <a:pt x="82859" y="2028"/>
                  </a:lnTo>
                  <a:lnTo>
                    <a:pt x="82859" y="7999"/>
                  </a:lnTo>
                  <a:lnTo>
                    <a:pt x="82915" y="13350"/>
                  </a:lnTo>
                  <a:lnTo>
                    <a:pt x="83253" y="13350"/>
                  </a:lnTo>
                  <a:lnTo>
                    <a:pt x="83253" y="12731"/>
                  </a:lnTo>
                  <a:lnTo>
                    <a:pt x="83309" y="5802"/>
                  </a:lnTo>
                  <a:lnTo>
                    <a:pt x="83309" y="113"/>
                  </a:lnTo>
                  <a:lnTo>
                    <a:pt x="82859" y="57"/>
                  </a:lnTo>
                  <a:lnTo>
                    <a:pt x="78803" y="57"/>
                  </a:lnTo>
                  <a:lnTo>
                    <a:pt x="78803" y="1"/>
                  </a:lnTo>
                  <a:lnTo>
                    <a:pt x="78296" y="1"/>
                  </a:lnTo>
                  <a:lnTo>
                    <a:pt x="78296" y="57"/>
                  </a:lnTo>
                  <a:lnTo>
                    <a:pt x="2085" y="57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4"/>
          <p:cNvGrpSpPr/>
          <p:nvPr/>
        </p:nvGrpSpPr>
        <p:grpSpPr>
          <a:xfrm>
            <a:off x="736979" y="4306037"/>
            <a:ext cx="658758" cy="929945"/>
            <a:chOff x="6474375" y="3631875"/>
            <a:chExt cx="219425" cy="309775"/>
          </a:xfrm>
        </p:grpSpPr>
        <p:sp>
          <p:nvSpPr>
            <p:cNvPr id="93" name="Google Shape;93;p4"/>
            <p:cNvSpPr/>
            <p:nvPr/>
          </p:nvSpPr>
          <p:spPr>
            <a:xfrm>
              <a:off x="6477600" y="3639925"/>
              <a:ext cx="204925" cy="213800"/>
            </a:xfrm>
            <a:custGeom>
              <a:rect b="b" l="l" r="r" t="t"/>
              <a:pathLst>
                <a:path extrusionOk="0" h="8552" w="8197">
                  <a:moveTo>
                    <a:pt x="1646" y="1"/>
                  </a:moveTo>
                  <a:lnTo>
                    <a:pt x="1614" y="97"/>
                  </a:lnTo>
                  <a:lnTo>
                    <a:pt x="1549" y="711"/>
                  </a:lnTo>
                  <a:lnTo>
                    <a:pt x="1517" y="1356"/>
                  </a:lnTo>
                  <a:lnTo>
                    <a:pt x="1549" y="1969"/>
                  </a:lnTo>
                  <a:lnTo>
                    <a:pt x="1582" y="2259"/>
                  </a:lnTo>
                  <a:lnTo>
                    <a:pt x="1485" y="2130"/>
                  </a:lnTo>
                  <a:lnTo>
                    <a:pt x="1227" y="1808"/>
                  </a:lnTo>
                  <a:lnTo>
                    <a:pt x="1001" y="1517"/>
                  </a:lnTo>
                  <a:lnTo>
                    <a:pt x="969" y="1420"/>
                  </a:lnTo>
                  <a:lnTo>
                    <a:pt x="904" y="1388"/>
                  </a:lnTo>
                  <a:lnTo>
                    <a:pt x="839" y="1356"/>
                  </a:lnTo>
                  <a:lnTo>
                    <a:pt x="775" y="1356"/>
                  </a:lnTo>
                  <a:lnTo>
                    <a:pt x="743" y="1388"/>
                  </a:lnTo>
                  <a:lnTo>
                    <a:pt x="743" y="1453"/>
                  </a:lnTo>
                  <a:lnTo>
                    <a:pt x="775" y="1679"/>
                  </a:lnTo>
                  <a:lnTo>
                    <a:pt x="839" y="2033"/>
                  </a:lnTo>
                  <a:lnTo>
                    <a:pt x="936" y="2453"/>
                  </a:lnTo>
                  <a:lnTo>
                    <a:pt x="1098" y="2905"/>
                  </a:lnTo>
                  <a:lnTo>
                    <a:pt x="1227" y="3227"/>
                  </a:lnTo>
                  <a:lnTo>
                    <a:pt x="1227" y="3292"/>
                  </a:lnTo>
                  <a:lnTo>
                    <a:pt x="1259" y="3356"/>
                  </a:lnTo>
                  <a:lnTo>
                    <a:pt x="1291" y="3485"/>
                  </a:lnTo>
                  <a:lnTo>
                    <a:pt x="1388" y="3840"/>
                  </a:lnTo>
                  <a:lnTo>
                    <a:pt x="1485" y="4228"/>
                  </a:lnTo>
                  <a:lnTo>
                    <a:pt x="1517" y="4292"/>
                  </a:lnTo>
                  <a:lnTo>
                    <a:pt x="1807" y="5228"/>
                  </a:lnTo>
                  <a:lnTo>
                    <a:pt x="2001" y="5809"/>
                  </a:lnTo>
                  <a:lnTo>
                    <a:pt x="2227" y="6389"/>
                  </a:lnTo>
                  <a:lnTo>
                    <a:pt x="2485" y="6938"/>
                  </a:lnTo>
                  <a:lnTo>
                    <a:pt x="2582" y="7164"/>
                  </a:lnTo>
                  <a:lnTo>
                    <a:pt x="2420" y="6906"/>
                  </a:lnTo>
                  <a:lnTo>
                    <a:pt x="2291" y="6680"/>
                  </a:lnTo>
                  <a:lnTo>
                    <a:pt x="2195" y="6518"/>
                  </a:lnTo>
                  <a:lnTo>
                    <a:pt x="1969" y="6131"/>
                  </a:lnTo>
                  <a:lnTo>
                    <a:pt x="1743" y="5776"/>
                  </a:lnTo>
                  <a:lnTo>
                    <a:pt x="1323" y="5260"/>
                  </a:lnTo>
                  <a:lnTo>
                    <a:pt x="1388" y="5196"/>
                  </a:lnTo>
                  <a:lnTo>
                    <a:pt x="1388" y="5099"/>
                  </a:lnTo>
                  <a:lnTo>
                    <a:pt x="1323" y="4970"/>
                  </a:lnTo>
                  <a:lnTo>
                    <a:pt x="1227" y="4873"/>
                  </a:lnTo>
                  <a:lnTo>
                    <a:pt x="1033" y="4679"/>
                  </a:lnTo>
                  <a:lnTo>
                    <a:pt x="646" y="4260"/>
                  </a:lnTo>
                  <a:lnTo>
                    <a:pt x="581" y="4228"/>
                  </a:lnTo>
                  <a:lnTo>
                    <a:pt x="485" y="4228"/>
                  </a:lnTo>
                  <a:lnTo>
                    <a:pt x="323" y="3969"/>
                  </a:lnTo>
                  <a:lnTo>
                    <a:pt x="291" y="3937"/>
                  </a:lnTo>
                  <a:lnTo>
                    <a:pt x="259" y="3905"/>
                  </a:lnTo>
                  <a:lnTo>
                    <a:pt x="226" y="3905"/>
                  </a:lnTo>
                  <a:lnTo>
                    <a:pt x="194" y="3873"/>
                  </a:lnTo>
                  <a:lnTo>
                    <a:pt x="162" y="3808"/>
                  </a:lnTo>
                  <a:lnTo>
                    <a:pt x="97" y="3776"/>
                  </a:lnTo>
                  <a:lnTo>
                    <a:pt x="65" y="3776"/>
                  </a:lnTo>
                  <a:lnTo>
                    <a:pt x="1" y="3840"/>
                  </a:lnTo>
                  <a:lnTo>
                    <a:pt x="1" y="3905"/>
                  </a:lnTo>
                  <a:lnTo>
                    <a:pt x="130" y="4389"/>
                  </a:lnTo>
                  <a:lnTo>
                    <a:pt x="291" y="4873"/>
                  </a:lnTo>
                  <a:lnTo>
                    <a:pt x="517" y="5325"/>
                  </a:lnTo>
                  <a:lnTo>
                    <a:pt x="775" y="5809"/>
                  </a:lnTo>
                  <a:lnTo>
                    <a:pt x="1033" y="6228"/>
                  </a:lnTo>
                  <a:lnTo>
                    <a:pt x="1323" y="6647"/>
                  </a:lnTo>
                  <a:lnTo>
                    <a:pt x="1969" y="7519"/>
                  </a:lnTo>
                  <a:lnTo>
                    <a:pt x="2291" y="7938"/>
                  </a:lnTo>
                  <a:lnTo>
                    <a:pt x="2388" y="8003"/>
                  </a:lnTo>
                  <a:lnTo>
                    <a:pt x="2646" y="8325"/>
                  </a:lnTo>
                  <a:lnTo>
                    <a:pt x="2743" y="8358"/>
                  </a:lnTo>
                  <a:lnTo>
                    <a:pt x="2808" y="8358"/>
                  </a:lnTo>
                  <a:lnTo>
                    <a:pt x="2840" y="8325"/>
                  </a:lnTo>
                  <a:lnTo>
                    <a:pt x="3324" y="8422"/>
                  </a:lnTo>
                  <a:lnTo>
                    <a:pt x="3647" y="8487"/>
                  </a:lnTo>
                  <a:lnTo>
                    <a:pt x="4098" y="8551"/>
                  </a:lnTo>
                  <a:lnTo>
                    <a:pt x="4550" y="8551"/>
                  </a:lnTo>
                  <a:lnTo>
                    <a:pt x="4647" y="8519"/>
                  </a:lnTo>
                  <a:lnTo>
                    <a:pt x="4679" y="8487"/>
                  </a:lnTo>
                  <a:lnTo>
                    <a:pt x="4711" y="8454"/>
                  </a:lnTo>
                  <a:lnTo>
                    <a:pt x="4711" y="8422"/>
                  </a:lnTo>
                  <a:lnTo>
                    <a:pt x="5099" y="8261"/>
                  </a:lnTo>
                  <a:lnTo>
                    <a:pt x="5454" y="8067"/>
                  </a:lnTo>
                  <a:lnTo>
                    <a:pt x="5776" y="7809"/>
                  </a:lnTo>
                  <a:lnTo>
                    <a:pt x="6034" y="7583"/>
                  </a:lnTo>
                  <a:lnTo>
                    <a:pt x="6422" y="7228"/>
                  </a:lnTo>
                  <a:lnTo>
                    <a:pt x="6744" y="6873"/>
                  </a:lnTo>
                  <a:lnTo>
                    <a:pt x="7293" y="6228"/>
                  </a:lnTo>
                  <a:lnTo>
                    <a:pt x="7390" y="6131"/>
                  </a:lnTo>
                  <a:lnTo>
                    <a:pt x="7454" y="6067"/>
                  </a:lnTo>
                  <a:lnTo>
                    <a:pt x="7809" y="5680"/>
                  </a:lnTo>
                  <a:lnTo>
                    <a:pt x="7874" y="5615"/>
                  </a:lnTo>
                  <a:lnTo>
                    <a:pt x="8132" y="5260"/>
                  </a:lnTo>
                  <a:lnTo>
                    <a:pt x="8164" y="5260"/>
                  </a:lnTo>
                  <a:lnTo>
                    <a:pt x="8196" y="5228"/>
                  </a:lnTo>
                  <a:lnTo>
                    <a:pt x="8196" y="5163"/>
                  </a:lnTo>
                  <a:lnTo>
                    <a:pt x="8196" y="5099"/>
                  </a:lnTo>
                  <a:lnTo>
                    <a:pt x="8164" y="5066"/>
                  </a:lnTo>
                  <a:lnTo>
                    <a:pt x="8132" y="5034"/>
                  </a:lnTo>
                  <a:lnTo>
                    <a:pt x="8003" y="5034"/>
                  </a:lnTo>
                  <a:lnTo>
                    <a:pt x="7970" y="5066"/>
                  </a:lnTo>
                  <a:lnTo>
                    <a:pt x="7938" y="5099"/>
                  </a:lnTo>
                  <a:lnTo>
                    <a:pt x="7906" y="5099"/>
                  </a:lnTo>
                  <a:lnTo>
                    <a:pt x="7809" y="5196"/>
                  </a:lnTo>
                  <a:lnTo>
                    <a:pt x="7777" y="5228"/>
                  </a:lnTo>
                  <a:lnTo>
                    <a:pt x="7744" y="5228"/>
                  </a:lnTo>
                  <a:lnTo>
                    <a:pt x="7648" y="5292"/>
                  </a:lnTo>
                  <a:lnTo>
                    <a:pt x="7422" y="5454"/>
                  </a:lnTo>
                  <a:lnTo>
                    <a:pt x="7260" y="5583"/>
                  </a:lnTo>
                  <a:lnTo>
                    <a:pt x="7067" y="5744"/>
                  </a:lnTo>
                  <a:lnTo>
                    <a:pt x="6841" y="5938"/>
                  </a:lnTo>
                  <a:lnTo>
                    <a:pt x="6776" y="6002"/>
                  </a:lnTo>
                  <a:lnTo>
                    <a:pt x="6454" y="6260"/>
                  </a:lnTo>
                  <a:lnTo>
                    <a:pt x="6196" y="6454"/>
                  </a:lnTo>
                  <a:lnTo>
                    <a:pt x="6034" y="6551"/>
                  </a:lnTo>
                  <a:lnTo>
                    <a:pt x="5841" y="6680"/>
                  </a:lnTo>
                  <a:lnTo>
                    <a:pt x="5712" y="6809"/>
                  </a:lnTo>
                  <a:lnTo>
                    <a:pt x="5679" y="6841"/>
                  </a:lnTo>
                  <a:lnTo>
                    <a:pt x="5873" y="6551"/>
                  </a:lnTo>
                  <a:lnTo>
                    <a:pt x="6099" y="6131"/>
                  </a:lnTo>
                  <a:lnTo>
                    <a:pt x="6325" y="5744"/>
                  </a:lnTo>
                  <a:lnTo>
                    <a:pt x="6389" y="5647"/>
                  </a:lnTo>
                  <a:lnTo>
                    <a:pt x="6454" y="5550"/>
                  </a:lnTo>
                  <a:lnTo>
                    <a:pt x="6583" y="5325"/>
                  </a:lnTo>
                  <a:lnTo>
                    <a:pt x="6615" y="5292"/>
                  </a:lnTo>
                  <a:lnTo>
                    <a:pt x="6873" y="4776"/>
                  </a:lnTo>
                  <a:lnTo>
                    <a:pt x="7164" y="4098"/>
                  </a:lnTo>
                  <a:lnTo>
                    <a:pt x="7454" y="3453"/>
                  </a:lnTo>
                  <a:lnTo>
                    <a:pt x="7777" y="2614"/>
                  </a:lnTo>
                  <a:lnTo>
                    <a:pt x="7970" y="2098"/>
                  </a:lnTo>
                  <a:lnTo>
                    <a:pt x="7970" y="2066"/>
                  </a:lnTo>
                  <a:lnTo>
                    <a:pt x="7906" y="2001"/>
                  </a:lnTo>
                  <a:lnTo>
                    <a:pt x="7841" y="2033"/>
                  </a:lnTo>
                  <a:lnTo>
                    <a:pt x="7809" y="2066"/>
                  </a:lnTo>
                  <a:lnTo>
                    <a:pt x="7809" y="2098"/>
                  </a:lnTo>
                  <a:lnTo>
                    <a:pt x="7809" y="2130"/>
                  </a:lnTo>
                  <a:lnTo>
                    <a:pt x="7744" y="2098"/>
                  </a:lnTo>
                  <a:lnTo>
                    <a:pt x="7712" y="2130"/>
                  </a:lnTo>
                  <a:lnTo>
                    <a:pt x="7680" y="2130"/>
                  </a:lnTo>
                  <a:lnTo>
                    <a:pt x="7519" y="2292"/>
                  </a:lnTo>
                  <a:lnTo>
                    <a:pt x="7390" y="2421"/>
                  </a:lnTo>
                  <a:lnTo>
                    <a:pt x="7131" y="2743"/>
                  </a:lnTo>
                  <a:lnTo>
                    <a:pt x="6647" y="3421"/>
                  </a:lnTo>
                  <a:lnTo>
                    <a:pt x="6454" y="3711"/>
                  </a:lnTo>
                  <a:lnTo>
                    <a:pt x="6131" y="4195"/>
                  </a:lnTo>
                  <a:lnTo>
                    <a:pt x="5776" y="4679"/>
                  </a:lnTo>
                  <a:lnTo>
                    <a:pt x="5744" y="4712"/>
                  </a:lnTo>
                  <a:lnTo>
                    <a:pt x="5679" y="4744"/>
                  </a:lnTo>
                  <a:lnTo>
                    <a:pt x="5712" y="4615"/>
                  </a:lnTo>
                  <a:lnTo>
                    <a:pt x="5744" y="4615"/>
                  </a:lnTo>
                  <a:lnTo>
                    <a:pt x="5841" y="4357"/>
                  </a:lnTo>
                  <a:lnTo>
                    <a:pt x="6002" y="3840"/>
                  </a:lnTo>
                  <a:lnTo>
                    <a:pt x="6131" y="3324"/>
                  </a:lnTo>
                  <a:lnTo>
                    <a:pt x="6260" y="2776"/>
                  </a:lnTo>
                  <a:lnTo>
                    <a:pt x="6422" y="1743"/>
                  </a:lnTo>
                  <a:lnTo>
                    <a:pt x="6615" y="646"/>
                  </a:lnTo>
                  <a:lnTo>
                    <a:pt x="6615" y="581"/>
                  </a:lnTo>
                  <a:lnTo>
                    <a:pt x="6583" y="517"/>
                  </a:lnTo>
                  <a:lnTo>
                    <a:pt x="6551" y="452"/>
                  </a:lnTo>
                  <a:lnTo>
                    <a:pt x="6486" y="420"/>
                  </a:lnTo>
                  <a:lnTo>
                    <a:pt x="6454" y="420"/>
                  </a:lnTo>
                  <a:lnTo>
                    <a:pt x="6357" y="452"/>
                  </a:lnTo>
                  <a:lnTo>
                    <a:pt x="6325" y="485"/>
                  </a:lnTo>
                  <a:lnTo>
                    <a:pt x="6292" y="549"/>
                  </a:lnTo>
                  <a:lnTo>
                    <a:pt x="6260" y="743"/>
                  </a:lnTo>
                  <a:lnTo>
                    <a:pt x="6131" y="1001"/>
                  </a:lnTo>
                  <a:lnTo>
                    <a:pt x="6099" y="1130"/>
                  </a:lnTo>
                  <a:lnTo>
                    <a:pt x="5905" y="1485"/>
                  </a:lnTo>
                  <a:lnTo>
                    <a:pt x="5518" y="2227"/>
                  </a:lnTo>
                  <a:lnTo>
                    <a:pt x="5228" y="2711"/>
                  </a:lnTo>
                  <a:lnTo>
                    <a:pt x="5002" y="3227"/>
                  </a:lnTo>
                  <a:lnTo>
                    <a:pt x="5002" y="3163"/>
                  </a:lnTo>
                  <a:lnTo>
                    <a:pt x="5034" y="2872"/>
                  </a:lnTo>
                  <a:lnTo>
                    <a:pt x="5066" y="2195"/>
                  </a:lnTo>
                  <a:lnTo>
                    <a:pt x="5066" y="1775"/>
                  </a:lnTo>
                  <a:lnTo>
                    <a:pt x="5131" y="872"/>
                  </a:lnTo>
                  <a:lnTo>
                    <a:pt x="5099" y="807"/>
                  </a:lnTo>
                  <a:lnTo>
                    <a:pt x="5099" y="678"/>
                  </a:lnTo>
                  <a:lnTo>
                    <a:pt x="5099" y="646"/>
                  </a:lnTo>
                  <a:lnTo>
                    <a:pt x="5099" y="581"/>
                  </a:lnTo>
                  <a:lnTo>
                    <a:pt x="5066" y="517"/>
                  </a:lnTo>
                  <a:lnTo>
                    <a:pt x="5034" y="517"/>
                  </a:lnTo>
                  <a:lnTo>
                    <a:pt x="4970" y="549"/>
                  </a:lnTo>
                  <a:lnTo>
                    <a:pt x="4937" y="581"/>
                  </a:lnTo>
                  <a:lnTo>
                    <a:pt x="4905" y="872"/>
                  </a:lnTo>
                  <a:lnTo>
                    <a:pt x="4840" y="904"/>
                  </a:lnTo>
                  <a:lnTo>
                    <a:pt x="4679" y="1227"/>
                  </a:lnTo>
                  <a:lnTo>
                    <a:pt x="4550" y="1582"/>
                  </a:lnTo>
                  <a:lnTo>
                    <a:pt x="4421" y="1969"/>
                  </a:lnTo>
                  <a:lnTo>
                    <a:pt x="4356" y="2227"/>
                  </a:lnTo>
                  <a:lnTo>
                    <a:pt x="4324" y="2324"/>
                  </a:lnTo>
                  <a:lnTo>
                    <a:pt x="4131" y="3066"/>
                  </a:lnTo>
                  <a:lnTo>
                    <a:pt x="4034" y="3485"/>
                  </a:lnTo>
                  <a:lnTo>
                    <a:pt x="4002" y="3260"/>
                  </a:lnTo>
                  <a:lnTo>
                    <a:pt x="3840" y="2388"/>
                  </a:lnTo>
                  <a:lnTo>
                    <a:pt x="3647" y="1517"/>
                  </a:lnTo>
                  <a:lnTo>
                    <a:pt x="3518" y="1130"/>
                  </a:lnTo>
                  <a:lnTo>
                    <a:pt x="3388" y="775"/>
                  </a:lnTo>
                  <a:lnTo>
                    <a:pt x="3356" y="711"/>
                  </a:lnTo>
                  <a:lnTo>
                    <a:pt x="3292" y="711"/>
                  </a:lnTo>
                  <a:lnTo>
                    <a:pt x="3259" y="646"/>
                  </a:lnTo>
                  <a:lnTo>
                    <a:pt x="3227" y="646"/>
                  </a:lnTo>
                  <a:lnTo>
                    <a:pt x="3130" y="678"/>
                  </a:lnTo>
                  <a:lnTo>
                    <a:pt x="3130" y="743"/>
                  </a:lnTo>
                  <a:lnTo>
                    <a:pt x="3098" y="1162"/>
                  </a:lnTo>
                  <a:lnTo>
                    <a:pt x="3001" y="1453"/>
                  </a:lnTo>
                  <a:lnTo>
                    <a:pt x="2937" y="1775"/>
                  </a:lnTo>
                  <a:lnTo>
                    <a:pt x="2937" y="2227"/>
                  </a:lnTo>
                  <a:lnTo>
                    <a:pt x="2937" y="2259"/>
                  </a:lnTo>
                  <a:lnTo>
                    <a:pt x="2872" y="2485"/>
                  </a:lnTo>
                  <a:lnTo>
                    <a:pt x="2840" y="2776"/>
                  </a:lnTo>
                  <a:lnTo>
                    <a:pt x="2840" y="2743"/>
                  </a:lnTo>
                  <a:lnTo>
                    <a:pt x="2646" y="2098"/>
                  </a:lnTo>
                  <a:lnTo>
                    <a:pt x="2420" y="1453"/>
                  </a:lnTo>
                  <a:lnTo>
                    <a:pt x="2130" y="872"/>
                  </a:lnTo>
                  <a:lnTo>
                    <a:pt x="2098" y="840"/>
                  </a:lnTo>
                  <a:lnTo>
                    <a:pt x="2066" y="807"/>
                  </a:lnTo>
                  <a:lnTo>
                    <a:pt x="2033" y="807"/>
                  </a:lnTo>
                  <a:lnTo>
                    <a:pt x="2033" y="775"/>
                  </a:lnTo>
                  <a:lnTo>
                    <a:pt x="1840" y="194"/>
                  </a:lnTo>
                  <a:lnTo>
                    <a:pt x="1807" y="162"/>
                  </a:lnTo>
                  <a:lnTo>
                    <a:pt x="1807" y="97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525200" y="3852875"/>
              <a:ext cx="88750" cy="86350"/>
            </a:xfrm>
            <a:custGeom>
              <a:rect b="b" l="l" r="r" t="t"/>
              <a:pathLst>
                <a:path extrusionOk="0" h="3454" w="3550">
                  <a:moveTo>
                    <a:pt x="226" y="1"/>
                  </a:moveTo>
                  <a:lnTo>
                    <a:pt x="194" y="33"/>
                  </a:lnTo>
                  <a:lnTo>
                    <a:pt x="162" y="65"/>
                  </a:lnTo>
                  <a:lnTo>
                    <a:pt x="65" y="98"/>
                  </a:lnTo>
                  <a:lnTo>
                    <a:pt x="33" y="195"/>
                  </a:lnTo>
                  <a:lnTo>
                    <a:pt x="0" y="388"/>
                  </a:lnTo>
                  <a:lnTo>
                    <a:pt x="0" y="485"/>
                  </a:lnTo>
                  <a:lnTo>
                    <a:pt x="33" y="614"/>
                  </a:lnTo>
                  <a:lnTo>
                    <a:pt x="65" y="679"/>
                  </a:lnTo>
                  <a:lnTo>
                    <a:pt x="129" y="711"/>
                  </a:lnTo>
                  <a:lnTo>
                    <a:pt x="194" y="711"/>
                  </a:lnTo>
                  <a:lnTo>
                    <a:pt x="323" y="743"/>
                  </a:lnTo>
                  <a:lnTo>
                    <a:pt x="420" y="775"/>
                  </a:lnTo>
                  <a:lnTo>
                    <a:pt x="420" y="1098"/>
                  </a:lnTo>
                  <a:lnTo>
                    <a:pt x="420" y="1388"/>
                  </a:lnTo>
                  <a:lnTo>
                    <a:pt x="452" y="1582"/>
                  </a:lnTo>
                  <a:lnTo>
                    <a:pt x="484" y="2001"/>
                  </a:lnTo>
                  <a:lnTo>
                    <a:pt x="484" y="2130"/>
                  </a:lnTo>
                  <a:lnTo>
                    <a:pt x="516" y="2421"/>
                  </a:lnTo>
                  <a:lnTo>
                    <a:pt x="581" y="2873"/>
                  </a:lnTo>
                  <a:lnTo>
                    <a:pt x="646" y="3066"/>
                  </a:lnTo>
                  <a:lnTo>
                    <a:pt x="710" y="3324"/>
                  </a:lnTo>
                  <a:lnTo>
                    <a:pt x="775" y="3389"/>
                  </a:lnTo>
                  <a:lnTo>
                    <a:pt x="871" y="3421"/>
                  </a:lnTo>
                  <a:lnTo>
                    <a:pt x="904" y="3421"/>
                  </a:lnTo>
                  <a:lnTo>
                    <a:pt x="968" y="3389"/>
                  </a:lnTo>
                  <a:lnTo>
                    <a:pt x="1033" y="3324"/>
                  </a:lnTo>
                  <a:lnTo>
                    <a:pt x="1259" y="3389"/>
                  </a:lnTo>
                  <a:lnTo>
                    <a:pt x="1549" y="3453"/>
                  </a:lnTo>
                  <a:lnTo>
                    <a:pt x="2162" y="3453"/>
                  </a:lnTo>
                  <a:lnTo>
                    <a:pt x="2291" y="3421"/>
                  </a:lnTo>
                  <a:lnTo>
                    <a:pt x="2452" y="3389"/>
                  </a:lnTo>
                  <a:lnTo>
                    <a:pt x="2485" y="3421"/>
                  </a:lnTo>
                  <a:lnTo>
                    <a:pt x="2549" y="3453"/>
                  </a:lnTo>
                  <a:lnTo>
                    <a:pt x="2646" y="3421"/>
                  </a:lnTo>
                  <a:lnTo>
                    <a:pt x="2711" y="3357"/>
                  </a:lnTo>
                  <a:lnTo>
                    <a:pt x="2775" y="3292"/>
                  </a:lnTo>
                  <a:lnTo>
                    <a:pt x="2840" y="3066"/>
                  </a:lnTo>
                  <a:lnTo>
                    <a:pt x="2872" y="2840"/>
                  </a:lnTo>
                  <a:lnTo>
                    <a:pt x="2904" y="2808"/>
                  </a:lnTo>
                  <a:lnTo>
                    <a:pt x="2969" y="2356"/>
                  </a:lnTo>
                  <a:lnTo>
                    <a:pt x="2969" y="2260"/>
                  </a:lnTo>
                  <a:lnTo>
                    <a:pt x="3001" y="2066"/>
                  </a:lnTo>
                  <a:lnTo>
                    <a:pt x="3033" y="1776"/>
                  </a:lnTo>
                  <a:lnTo>
                    <a:pt x="3130" y="1259"/>
                  </a:lnTo>
                  <a:lnTo>
                    <a:pt x="3195" y="937"/>
                  </a:lnTo>
                  <a:lnTo>
                    <a:pt x="3324" y="937"/>
                  </a:lnTo>
                  <a:lnTo>
                    <a:pt x="3388" y="904"/>
                  </a:lnTo>
                  <a:lnTo>
                    <a:pt x="3453" y="840"/>
                  </a:lnTo>
                  <a:lnTo>
                    <a:pt x="3517" y="808"/>
                  </a:lnTo>
                  <a:lnTo>
                    <a:pt x="3517" y="743"/>
                  </a:lnTo>
                  <a:lnTo>
                    <a:pt x="3550" y="420"/>
                  </a:lnTo>
                  <a:lnTo>
                    <a:pt x="3550" y="324"/>
                  </a:lnTo>
                  <a:lnTo>
                    <a:pt x="3550" y="259"/>
                  </a:lnTo>
                  <a:lnTo>
                    <a:pt x="3517" y="195"/>
                  </a:lnTo>
                  <a:lnTo>
                    <a:pt x="3453" y="130"/>
                  </a:lnTo>
                  <a:lnTo>
                    <a:pt x="3388" y="98"/>
                  </a:lnTo>
                  <a:lnTo>
                    <a:pt x="3356" y="98"/>
                  </a:lnTo>
                  <a:lnTo>
                    <a:pt x="3291" y="130"/>
                  </a:lnTo>
                  <a:lnTo>
                    <a:pt x="3227" y="162"/>
                  </a:lnTo>
                  <a:lnTo>
                    <a:pt x="3162" y="162"/>
                  </a:lnTo>
                  <a:lnTo>
                    <a:pt x="2969" y="130"/>
                  </a:lnTo>
                  <a:lnTo>
                    <a:pt x="2582" y="98"/>
                  </a:lnTo>
                  <a:lnTo>
                    <a:pt x="1839" y="33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6474375" y="3631875"/>
              <a:ext cx="219425" cy="309775"/>
            </a:xfrm>
            <a:custGeom>
              <a:rect b="b" l="l" r="r" t="t"/>
              <a:pathLst>
                <a:path extrusionOk="0" h="12391" w="8777">
                  <a:moveTo>
                    <a:pt x="5131" y="968"/>
                  </a:moveTo>
                  <a:lnTo>
                    <a:pt x="5163" y="1355"/>
                  </a:lnTo>
                  <a:lnTo>
                    <a:pt x="5163" y="1742"/>
                  </a:lnTo>
                  <a:lnTo>
                    <a:pt x="5131" y="2162"/>
                  </a:lnTo>
                  <a:lnTo>
                    <a:pt x="5099" y="2549"/>
                  </a:lnTo>
                  <a:lnTo>
                    <a:pt x="4969" y="3291"/>
                  </a:lnTo>
                  <a:lnTo>
                    <a:pt x="4808" y="4066"/>
                  </a:lnTo>
                  <a:lnTo>
                    <a:pt x="4615" y="4808"/>
                  </a:lnTo>
                  <a:lnTo>
                    <a:pt x="4518" y="5195"/>
                  </a:lnTo>
                  <a:lnTo>
                    <a:pt x="4421" y="5582"/>
                  </a:lnTo>
                  <a:lnTo>
                    <a:pt x="4324" y="5937"/>
                  </a:lnTo>
                  <a:lnTo>
                    <a:pt x="4292" y="6098"/>
                  </a:lnTo>
                  <a:lnTo>
                    <a:pt x="4324" y="5356"/>
                  </a:lnTo>
                  <a:lnTo>
                    <a:pt x="4324" y="4646"/>
                  </a:lnTo>
                  <a:lnTo>
                    <a:pt x="4292" y="3807"/>
                  </a:lnTo>
                  <a:lnTo>
                    <a:pt x="4389" y="3162"/>
                  </a:lnTo>
                  <a:lnTo>
                    <a:pt x="4550" y="2549"/>
                  </a:lnTo>
                  <a:lnTo>
                    <a:pt x="4711" y="1968"/>
                  </a:lnTo>
                  <a:lnTo>
                    <a:pt x="4937" y="1387"/>
                  </a:lnTo>
                  <a:lnTo>
                    <a:pt x="5099" y="1065"/>
                  </a:lnTo>
                  <a:lnTo>
                    <a:pt x="5131" y="968"/>
                  </a:lnTo>
                  <a:close/>
                  <a:moveTo>
                    <a:pt x="1807" y="387"/>
                  </a:moveTo>
                  <a:lnTo>
                    <a:pt x="1936" y="645"/>
                  </a:lnTo>
                  <a:lnTo>
                    <a:pt x="2130" y="1129"/>
                  </a:lnTo>
                  <a:lnTo>
                    <a:pt x="2453" y="1968"/>
                  </a:lnTo>
                  <a:lnTo>
                    <a:pt x="2743" y="2839"/>
                  </a:lnTo>
                  <a:lnTo>
                    <a:pt x="2969" y="3678"/>
                  </a:lnTo>
                  <a:lnTo>
                    <a:pt x="3163" y="4582"/>
                  </a:lnTo>
                  <a:lnTo>
                    <a:pt x="3324" y="5647"/>
                  </a:lnTo>
                  <a:lnTo>
                    <a:pt x="3421" y="6292"/>
                  </a:lnTo>
                  <a:lnTo>
                    <a:pt x="3453" y="6937"/>
                  </a:lnTo>
                  <a:lnTo>
                    <a:pt x="3485" y="7389"/>
                  </a:lnTo>
                  <a:lnTo>
                    <a:pt x="3292" y="6518"/>
                  </a:lnTo>
                  <a:lnTo>
                    <a:pt x="3066" y="5711"/>
                  </a:lnTo>
                  <a:lnTo>
                    <a:pt x="2840" y="4969"/>
                  </a:lnTo>
                  <a:lnTo>
                    <a:pt x="2549" y="4195"/>
                  </a:lnTo>
                  <a:lnTo>
                    <a:pt x="2259" y="3452"/>
                  </a:lnTo>
                  <a:lnTo>
                    <a:pt x="2066" y="3001"/>
                  </a:lnTo>
                  <a:lnTo>
                    <a:pt x="1840" y="2581"/>
                  </a:lnTo>
                  <a:lnTo>
                    <a:pt x="1807" y="2484"/>
                  </a:lnTo>
                  <a:lnTo>
                    <a:pt x="1775" y="2001"/>
                  </a:lnTo>
                  <a:lnTo>
                    <a:pt x="1743" y="1549"/>
                  </a:lnTo>
                  <a:lnTo>
                    <a:pt x="1743" y="1097"/>
                  </a:lnTo>
                  <a:lnTo>
                    <a:pt x="1775" y="613"/>
                  </a:lnTo>
                  <a:lnTo>
                    <a:pt x="1807" y="387"/>
                  </a:lnTo>
                  <a:close/>
                  <a:moveTo>
                    <a:pt x="3421" y="1033"/>
                  </a:moveTo>
                  <a:lnTo>
                    <a:pt x="3550" y="1291"/>
                  </a:lnTo>
                  <a:lnTo>
                    <a:pt x="3711" y="1710"/>
                  </a:lnTo>
                  <a:lnTo>
                    <a:pt x="3840" y="2130"/>
                  </a:lnTo>
                  <a:lnTo>
                    <a:pt x="3905" y="2581"/>
                  </a:lnTo>
                  <a:lnTo>
                    <a:pt x="4001" y="3001"/>
                  </a:lnTo>
                  <a:lnTo>
                    <a:pt x="4066" y="3840"/>
                  </a:lnTo>
                  <a:lnTo>
                    <a:pt x="4098" y="4711"/>
                  </a:lnTo>
                  <a:lnTo>
                    <a:pt x="4098" y="5550"/>
                  </a:lnTo>
                  <a:lnTo>
                    <a:pt x="4066" y="6389"/>
                  </a:lnTo>
                  <a:lnTo>
                    <a:pt x="4001" y="7163"/>
                  </a:lnTo>
                  <a:lnTo>
                    <a:pt x="3969" y="7357"/>
                  </a:lnTo>
                  <a:lnTo>
                    <a:pt x="3840" y="7808"/>
                  </a:lnTo>
                  <a:lnTo>
                    <a:pt x="3808" y="7937"/>
                  </a:lnTo>
                  <a:lnTo>
                    <a:pt x="3808" y="7841"/>
                  </a:lnTo>
                  <a:lnTo>
                    <a:pt x="3776" y="7357"/>
                  </a:lnTo>
                  <a:lnTo>
                    <a:pt x="3711" y="6453"/>
                  </a:lnTo>
                  <a:lnTo>
                    <a:pt x="3582" y="5518"/>
                  </a:lnTo>
                  <a:lnTo>
                    <a:pt x="3453" y="4614"/>
                  </a:lnTo>
                  <a:lnTo>
                    <a:pt x="3292" y="3904"/>
                  </a:lnTo>
                  <a:lnTo>
                    <a:pt x="3098" y="3194"/>
                  </a:lnTo>
                  <a:lnTo>
                    <a:pt x="3130" y="2581"/>
                  </a:lnTo>
                  <a:lnTo>
                    <a:pt x="3163" y="2001"/>
                  </a:lnTo>
                  <a:lnTo>
                    <a:pt x="3259" y="1549"/>
                  </a:lnTo>
                  <a:lnTo>
                    <a:pt x="3388" y="1129"/>
                  </a:lnTo>
                  <a:lnTo>
                    <a:pt x="3421" y="1033"/>
                  </a:lnTo>
                  <a:close/>
                  <a:moveTo>
                    <a:pt x="8035" y="2452"/>
                  </a:moveTo>
                  <a:lnTo>
                    <a:pt x="8003" y="2517"/>
                  </a:lnTo>
                  <a:lnTo>
                    <a:pt x="7809" y="2968"/>
                  </a:lnTo>
                  <a:lnTo>
                    <a:pt x="7454" y="3775"/>
                  </a:lnTo>
                  <a:lnTo>
                    <a:pt x="7035" y="4614"/>
                  </a:lnTo>
                  <a:lnTo>
                    <a:pt x="6583" y="5388"/>
                  </a:lnTo>
                  <a:lnTo>
                    <a:pt x="6099" y="6163"/>
                  </a:lnTo>
                  <a:lnTo>
                    <a:pt x="5615" y="6905"/>
                  </a:lnTo>
                  <a:lnTo>
                    <a:pt x="5099" y="7583"/>
                  </a:lnTo>
                  <a:lnTo>
                    <a:pt x="4647" y="8163"/>
                  </a:lnTo>
                  <a:lnTo>
                    <a:pt x="4550" y="8260"/>
                  </a:lnTo>
                  <a:lnTo>
                    <a:pt x="4744" y="7873"/>
                  </a:lnTo>
                  <a:lnTo>
                    <a:pt x="5163" y="6840"/>
                  </a:lnTo>
                  <a:lnTo>
                    <a:pt x="5421" y="6098"/>
                  </a:lnTo>
                  <a:lnTo>
                    <a:pt x="5615" y="5743"/>
                  </a:lnTo>
                  <a:lnTo>
                    <a:pt x="6002" y="5034"/>
                  </a:lnTo>
                  <a:lnTo>
                    <a:pt x="6421" y="4324"/>
                  </a:lnTo>
                  <a:lnTo>
                    <a:pt x="6680" y="3969"/>
                  </a:lnTo>
                  <a:lnTo>
                    <a:pt x="6938" y="3582"/>
                  </a:lnTo>
                  <a:lnTo>
                    <a:pt x="7196" y="3291"/>
                  </a:lnTo>
                  <a:lnTo>
                    <a:pt x="7454" y="3001"/>
                  </a:lnTo>
                  <a:lnTo>
                    <a:pt x="7712" y="2710"/>
                  </a:lnTo>
                  <a:lnTo>
                    <a:pt x="8035" y="2452"/>
                  </a:lnTo>
                  <a:close/>
                  <a:moveTo>
                    <a:pt x="226" y="4162"/>
                  </a:moveTo>
                  <a:lnTo>
                    <a:pt x="710" y="4711"/>
                  </a:lnTo>
                  <a:lnTo>
                    <a:pt x="1065" y="5066"/>
                  </a:lnTo>
                  <a:lnTo>
                    <a:pt x="1356" y="5453"/>
                  </a:lnTo>
                  <a:lnTo>
                    <a:pt x="1775" y="6034"/>
                  </a:lnTo>
                  <a:lnTo>
                    <a:pt x="2162" y="6647"/>
                  </a:lnTo>
                  <a:lnTo>
                    <a:pt x="2517" y="7260"/>
                  </a:lnTo>
                  <a:lnTo>
                    <a:pt x="2808" y="7905"/>
                  </a:lnTo>
                  <a:lnTo>
                    <a:pt x="2969" y="8292"/>
                  </a:lnTo>
                  <a:lnTo>
                    <a:pt x="3066" y="8486"/>
                  </a:lnTo>
                  <a:lnTo>
                    <a:pt x="3130" y="8647"/>
                  </a:lnTo>
                  <a:lnTo>
                    <a:pt x="3001" y="8647"/>
                  </a:lnTo>
                  <a:lnTo>
                    <a:pt x="2420" y="7937"/>
                  </a:lnTo>
                  <a:lnTo>
                    <a:pt x="1775" y="7066"/>
                  </a:lnTo>
                  <a:lnTo>
                    <a:pt x="1388" y="6582"/>
                  </a:lnTo>
                  <a:lnTo>
                    <a:pt x="1033" y="6066"/>
                  </a:lnTo>
                  <a:lnTo>
                    <a:pt x="743" y="5550"/>
                  </a:lnTo>
                  <a:lnTo>
                    <a:pt x="484" y="5034"/>
                  </a:lnTo>
                  <a:lnTo>
                    <a:pt x="323" y="4614"/>
                  </a:lnTo>
                  <a:lnTo>
                    <a:pt x="226" y="4162"/>
                  </a:lnTo>
                  <a:close/>
                  <a:moveTo>
                    <a:pt x="936" y="1678"/>
                  </a:moveTo>
                  <a:lnTo>
                    <a:pt x="1033" y="1807"/>
                  </a:lnTo>
                  <a:lnTo>
                    <a:pt x="1356" y="2259"/>
                  </a:lnTo>
                  <a:lnTo>
                    <a:pt x="1614" y="2743"/>
                  </a:lnTo>
                  <a:lnTo>
                    <a:pt x="1904" y="3259"/>
                  </a:lnTo>
                  <a:lnTo>
                    <a:pt x="2130" y="3807"/>
                  </a:lnTo>
                  <a:lnTo>
                    <a:pt x="2420" y="4517"/>
                  </a:lnTo>
                  <a:lnTo>
                    <a:pt x="2679" y="5292"/>
                  </a:lnTo>
                  <a:lnTo>
                    <a:pt x="2937" y="6098"/>
                  </a:lnTo>
                  <a:lnTo>
                    <a:pt x="3130" y="6937"/>
                  </a:lnTo>
                  <a:lnTo>
                    <a:pt x="3324" y="7744"/>
                  </a:lnTo>
                  <a:lnTo>
                    <a:pt x="3421" y="8131"/>
                  </a:lnTo>
                  <a:lnTo>
                    <a:pt x="3485" y="8325"/>
                  </a:lnTo>
                  <a:lnTo>
                    <a:pt x="3550" y="8551"/>
                  </a:lnTo>
                  <a:lnTo>
                    <a:pt x="3550" y="8583"/>
                  </a:lnTo>
                  <a:lnTo>
                    <a:pt x="3582" y="8615"/>
                  </a:lnTo>
                  <a:lnTo>
                    <a:pt x="3582" y="8647"/>
                  </a:lnTo>
                  <a:lnTo>
                    <a:pt x="3356" y="8647"/>
                  </a:lnTo>
                  <a:lnTo>
                    <a:pt x="3227" y="8357"/>
                  </a:lnTo>
                  <a:lnTo>
                    <a:pt x="3163" y="8196"/>
                  </a:lnTo>
                  <a:lnTo>
                    <a:pt x="3001" y="7776"/>
                  </a:lnTo>
                  <a:lnTo>
                    <a:pt x="2743" y="7260"/>
                  </a:lnTo>
                  <a:lnTo>
                    <a:pt x="2420" y="6518"/>
                  </a:lnTo>
                  <a:lnTo>
                    <a:pt x="2066" y="5614"/>
                  </a:lnTo>
                  <a:lnTo>
                    <a:pt x="1711" y="4711"/>
                  </a:lnTo>
                  <a:lnTo>
                    <a:pt x="1452" y="3872"/>
                  </a:lnTo>
                  <a:lnTo>
                    <a:pt x="1194" y="3065"/>
                  </a:lnTo>
                  <a:lnTo>
                    <a:pt x="1065" y="2549"/>
                  </a:lnTo>
                  <a:lnTo>
                    <a:pt x="968" y="2033"/>
                  </a:lnTo>
                  <a:lnTo>
                    <a:pt x="936" y="1710"/>
                  </a:lnTo>
                  <a:lnTo>
                    <a:pt x="936" y="1678"/>
                  </a:lnTo>
                  <a:close/>
                  <a:moveTo>
                    <a:pt x="6583" y="968"/>
                  </a:moveTo>
                  <a:lnTo>
                    <a:pt x="6583" y="1097"/>
                  </a:lnTo>
                  <a:lnTo>
                    <a:pt x="6518" y="1646"/>
                  </a:lnTo>
                  <a:lnTo>
                    <a:pt x="6454" y="2130"/>
                  </a:lnTo>
                  <a:lnTo>
                    <a:pt x="6325" y="2614"/>
                  </a:lnTo>
                  <a:lnTo>
                    <a:pt x="6067" y="3582"/>
                  </a:lnTo>
                  <a:lnTo>
                    <a:pt x="5744" y="4550"/>
                  </a:lnTo>
                  <a:lnTo>
                    <a:pt x="5389" y="5485"/>
                  </a:lnTo>
                  <a:lnTo>
                    <a:pt x="5002" y="6518"/>
                  </a:lnTo>
                  <a:lnTo>
                    <a:pt x="4582" y="7615"/>
                  </a:lnTo>
                  <a:lnTo>
                    <a:pt x="4324" y="8163"/>
                  </a:lnTo>
                  <a:lnTo>
                    <a:pt x="4195" y="8454"/>
                  </a:lnTo>
                  <a:lnTo>
                    <a:pt x="4066" y="8680"/>
                  </a:lnTo>
                  <a:lnTo>
                    <a:pt x="3840" y="8647"/>
                  </a:lnTo>
                  <a:lnTo>
                    <a:pt x="3776" y="8647"/>
                  </a:lnTo>
                  <a:lnTo>
                    <a:pt x="4001" y="7937"/>
                  </a:lnTo>
                  <a:lnTo>
                    <a:pt x="4098" y="7937"/>
                  </a:lnTo>
                  <a:lnTo>
                    <a:pt x="4131" y="7841"/>
                  </a:lnTo>
                  <a:lnTo>
                    <a:pt x="4163" y="7486"/>
                  </a:lnTo>
                  <a:lnTo>
                    <a:pt x="4195" y="7324"/>
                  </a:lnTo>
                  <a:lnTo>
                    <a:pt x="4356" y="6808"/>
                  </a:lnTo>
                  <a:lnTo>
                    <a:pt x="4873" y="4904"/>
                  </a:lnTo>
                  <a:lnTo>
                    <a:pt x="5228" y="3840"/>
                  </a:lnTo>
                  <a:lnTo>
                    <a:pt x="5647" y="2775"/>
                  </a:lnTo>
                  <a:lnTo>
                    <a:pt x="5873" y="2226"/>
                  </a:lnTo>
                  <a:lnTo>
                    <a:pt x="6163" y="1710"/>
                  </a:lnTo>
                  <a:lnTo>
                    <a:pt x="6454" y="1162"/>
                  </a:lnTo>
                  <a:lnTo>
                    <a:pt x="6583" y="968"/>
                  </a:lnTo>
                  <a:close/>
                  <a:moveTo>
                    <a:pt x="8293" y="5421"/>
                  </a:moveTo>
                  <a:lnTo>
                    <a:pt x="7777" y="6034"/>
                  </a:lnTo>
                  <a:lnTo>
                    <a:pt x="7228" y="6647"/>
                  </a:lnTo>
                  <a:lnTo>
                    <a:pt x="6583" y="7260"/>
                  </a:lnTo>
                  <a:lnTo>
                    <a:pt x="5937" y="7841"/>
                  </a:lnTo>
                  <a:lnTo>
                    <a:pt x="5937" y="7808"/>
                  </a:lnTo>
                  <a:lnTo>
                    <a:pt x="5292" y="8292"/>
                  </a:lnTo>
                  <a:lnTo>
                    <a:pt x="4937" y="8518"/>
                  </a:lnTo>
                  <a:lnTo>
                    <a:pt x="4582" y="8712"/>
                  </a:lnTo>
                  <a:lnTo>
                    <a:pt x="4453" y="8712"/>
                  </a:lnTo>
                  <a:lnTo>
                    <a:pt x="4485" y="8680"/>
                  </a:lnTo>
                  <a:lnTo>
                    <a:pt x="4615" y="8518"/>
                  </a:lnTo>
                  <a:lnTo>
                    <a:pt x="4873" y="8228"/>
                  </a:lnTo>
                  <a:lnTo>
                    <a:pt x="5712" y="7421"/>
                  </a:lnTo>
                  <a:lnTo>
                    <a:pt x="6357" y="6808"/>
                  </a:lnTo>
                  <a:lnTo>
                    <a:pt x="7067" y="6195"/>
                  </a:lnTo>
                  <a:lnTo>
                    <a:pt x="7680" y="5776"/>
                  </a:lnTo>
                  <a:lnTo>
                    <a:pt x="7970" y="5582"/>
                  </a:lnTo>
                  <a:lnTo>
                    <a:pt x="8293" y="5421"/>
                  </a:lnTo>
                  <a:close/>
                  <a:moveTo>
                    <a:pt x="3098" y="8905"/>
                  </a:moveTo>
                  <a:lnTo>
                    <a:pt x="3905" y="8938"/>
                  </a:lnTo>
                  <a:lnTo>
                    <a:pt x="4744" y="9002"/>
                  </a:lnTo>
                  <a:lnTo>
                    <a:pt x="5131" y="9035"/>
                  </a:lnTo>
                  <a:lnTo>
                    <a:pt x="5486" y="9067"/>
                  </a:lnTo>
                  <a:lnTo>
                    <a:pt x="5486" y="9551"/>
                  </a:lnTo>
                  <a:lnTo>
                    <a:pt x="5034" y="9519"/>
                  </a:lnTo>
                  <a:lnTo>
                    <a:pt x="4615" y="9519"/>
                  </a:lnTo>
                  <a:lnTo>
                    <a:pt x="3711" y="9454"/>
                  </a:lnTo>
                  <a:lnTo>
                    <a:pt x="2066" y="9422"/>
                  </a:lnTo>
                  <a:lnTo>
                    <a:pt x="2098" y="9228"/>
                  </a:lnTo>
                  <a:lnTo>
                    <a:pt x="2098" y="9196"/>
                  </a:lnTo>
                  <a:lnTo>
                    <a:pt x="2098" y="9067"/>
                  </a:lnTo>
                  <a:lnTo>
                    <a:pt x="2130" y="8970"/>
                  </a:lnTo>
                  <a:lnTo>
                    <a:pt x="2291" y="8938"/>
                  </a:lnTo>
                  <a:lnTo>
                    <a:pt x="2711" y="8905"/>
                  </a:lnTo>
                  <a:close/>
                  <a:moveTo>
                    <a:pt x="2453" y="9680"/>
                  </a:moveTo>
                  <a:lnTo>
                    <a:pt x="3711" y="9777"/>
                  </a:lnTo>
                  <a:lnTo>
                    <a:pt x="4582" y="9809"/>
                  </a:lnTo>
                  <a:lnTo>
                    <a:pt x="5163" y="9809"/>
                  </a:lnTo>
                  <a:lnTo>
                    <a:pt x="5163" y="9841"/>
                  </a:lnTo>
                  <a:lnTo>
                    <a:pt x="5034" y="10454"/>
                  </a:lnTo>
                  <a:lnTo>
                    <a:pt x="4969" y="10745"/>
                  </a:lnTo>
                  <a:lnTo>
                    <a:pt x="4905" y="11067"/>
                  </a:lnTo>
                  <a:lnTo>
                    <a:pt x="4711" y="11680"/>
                  </a:lnTo>
                  <a:lnTo>
                    <a:pt x="4679" y="12003"/>
                  </a:lnTo>
                  <a:lnTo>
                    <a:pt x="4647" y="12068"/>
                  </a:lnTo>
                  <a:lnTo>
                    <a:pt x="4582" y="12068"/>
                  </a:lnTo>
                  <a:lnTo>
                    <a:pt x="4292" y="12100"/>
                  </a:lnTo>
                  <a:lnTo>
                    <a:pt x="3776" y="12132"/>
                  </a:lnTo>
                  <a:lnTo>
                    <a:pt x="2904" y="12132"/>
                  </a:lnTo>
                  <a:lnTo>
                    <a:pt x="2808" y="11487"/>
                  </a:lnTo>
                  <a:lnTo>
                    <a:pt x="2679" y="10841"/>
                  </a:lnTo>
                  <a:lnTo>
                    <a:pt x="2453" y="9680"/>
                  </a:lnTo>
                  <a:close/>
                  <a:moveTo>
                    <a:pt x="1775" y="0"/>
                  </a:moveTo>
                  <a:lnTo>
                    <a:pt x="1711" y="32"/>
                  </a:lnTo>
                  <a:lnTo>
                    <a:pt x="1678" y="97"/>
                  </a:lnTo>
                  <a:lnTo>
                    <a:pt x="1646" y="226"/>
                  </a:lnTo>
                  <a:lnTo>
                    <a:pt x="1614" y="387"/>
                  </a:lnTo>
                  <a:lnTo>
                    <a:pt x="1582" y="742"/>
                  </a:lnTo>
                  <a:lnTo>
                    <a:pt x="1549" y="1065"/>
                  </a:lnTo>
                  <a:lnTo>
                    <a:pt x="1549" y="1420"/>
                  </a:lnTo>
                  <a:lnTo>
                    <a:pt x="1582" y="1807"/>
                  </a:lnTo>
                  <a:lnTo>
                    <a:pt x="1614" y="2226"/>
                  </a:lnTo>
                  <a:lnTo>
                    <a:pt x="1517" y="2033"/>
                  </a:lnTo>
                  <a:lnTo>
                    <a:pt x="1194" y="1646"/>
                  </a:lnTo>
                  <a:lnTo>
                    <a:pt x="904" y="1291"/>
                  </a:lnTo>
                  <a:lnTo>
                    <a:pt x="807" y="1258"/>
                  </a:lnTo>
                  <a:lnTo>
                    <a:pt x="775" y="1258"/>
                  </a:lnTo>
                  <a:lnTo>
                    <a:pt x="710" y="1291"/>
                  </a:lnTo>
                  <a:lnTo>
                    <a:pt x="710" y="1387"/>
                  </a:lnTo>
                  <a:lnTo>
                    <a:pt x="710" y="1742"/>
                  </a:lnTo>
                  <a:lnTo>
                    <a:pt x="775" y="2162"/>
                  </a:lnTo>
                  <a:lnTo>
                    <a:pt x="872" y="2581"/>
                  </a:lnTo>
                  <a:lnTo>
                    <a:pt x="968" y="3001"/>
                  </a:lnTo>
                  <a:lnTo>
                    <a:pt x="1259" y="3807"/>
                  </a:lnTo>
                  <a:lnTo>
                    <a:pt x="1356" y="4195"/>
                  </a:lnTo>
                  <a:lnTo>
                    <a:pt x="1517" y="4614"/>
                  </a:lnTo>
                  <a:lnTo>
                    <a:pt x="1775" y="5356"/>
                  </a:lnTo>
                  <a:lnTo>
                    <a:pt x="2066" y="6066"/>
                  </a:lnTo>
                  <a:lnTo>
                    <a:pt x="2066" y="6066"/>
                  </a:lnTo>
                  <a:lnTo>
                    <a:pt x="1743" y="5582"/>
                  </a:lnTo>
                  <a:lnTo>
                    <a:pt x="1388" y="5130"/>
                  </a:lnTo>
                  <a:lnTo>
                    <a:pt x="1001" y="4679"/>
                  </a:lnTo>
                  <a:lnTo>
                    <a:pt x="581" y="4227"/>
                  </a:lnTo>
                  <a:lnTo>
                    <a:pt x="162" y="3807"/>
                  </a:lnTo>
                  <a:lnTo>
                    <a:pt x="65" y="3807"/>
                  </a:lnTo>
                  <a:lnTo>
                    <a:pt x="0" y="3840"/>
                  </a:lnTo>
                  <a:lnTo>
                    <a:pt x="0" y="3904"/>
                  </a:lnTo>
                  <a:lnTo>
                    <a:pt x="33" y="4259"/>
                  </a:lnTo>
                  <a:lnTo>
                    <a:pt x="130" y="4646"/>
                  </a:lnTo>
                  <a:lnTo>
                    <a:pt x="259" y="5001"/>
                  </a:lnTo>
                  <a:lnTo>
                    <a:pt x="420" y="5324"/>
                  </a:lnTo>
                  <a:lnTo>
                    <a:pt x="581" y="5679"/>
                  </a:lnTo>
                  <a:lnTo>
                    <a:pt x="807" y="6034"/>
                  </a:lnTo>
                  <a:lnTo>
                    <a:pt x="1259" y="6711"/>
                  </a:lnTo>
                  <a:lnTo>
                    <a:pt x="1969" y="7615"/>
                  </a:lnTo>
                  <a:lnTo>
                    <a:pt x="2711" y="8518"/>
                  </a:lnTo>
                  <a:lnTo>
                    <a:pt x="2775" y="8647"/>
                  </a:lnTo>
                  <a:lnTo>
                    <a:pt x="2420" y="8680"/>
                  </a:lnTo>
                  <a:lnTo>
                    <a:pt x="2066" y="8712"/>
                  </a:lnTo>
                  <a:lnTo>
                    <a:pt x="2001" y="8744"/>
                  </a:lnTo>
                  <a:lnTo>
                    <a:pt x="1969" y="8776"/>
                  </a:lnTo>
                  <a:lnTo>
                    <a:pt x="1969" y="8809"/>
                  </a:lnTo>
                  <a:lnTo>
                    <a:pt x="1936" y="8841"/>
                  </a:lnTo>
                  <a:lnTo>
                    <a:pt x="1872" y="9131"/>
                  </a:lnTo>
                  <a:lnTo>
                    <a:pt x="1872" y="9454"/>
                  </a:lnTo>
                  <a:lnTo>
                    <a:pt x="1872" y="9486"/>
                  </a:lnTo>
                  <a:lnTo>
                    <a:pt x="1840" y="9551"/>
                  </a:lnTo>
                  <a:lnTo>
                    <a:pt x="1840" y="9583"/>
                  </a:lnTo>
                  <a:lnTo>
                    <a:pt x="1872" y="9615"/>
                  </a:lnTo>
                  <a:lnTo>
                    <a:pt x="1969" y="9648"/>
                  </a:lnTo>
                  <a:lnTo>
                    <a:pt x="2162" y="9680"/>
                  </a:lnTo>
                  <a:lnTo>
                    <a:pt x="2388" y="10906"/>
                  </a:lnTo>
                  <a:lnTo>
                    <a:pt x="2517" y="11519"/>
                  </a:lnTo>
                  <a:lnTo>
                    <a:pt x="2582" y="11842"/>
                  </a:lnTo>
                  <a:lnTo>
                    <a:pt x="2679" y="12164"/>
                  </a:lnTo>
                  <a:lnTo>
                    <a:pt x="2679" y="12197"/>
                  </a:lnTo>
                  <a:lnTo>
                    <a:pt x="2679" y="12229"/>
                  </a:lnTo>
                  <a:lnTo>
                    <a:pt x="2711" y="12326"/>
                  </a:lnTo>
                  <a:lnTo>
                    <a:pt x="2775" y="12358"/>
                  </a:lnTo>
                  <a:lnTo>
                    <a:pt x="3292" y="12390"/>
                  </a:lnTo>
                  <a:lnTo>
                    <a:pt x="3776" y="12358"/>
                  </a:lnTo>
                  <a:lnTo>
                    <a:pt x="4292" y="12358"/>
                  </a:lnTo>
                  <a:lnTo>
                    <a:pt x="4550" y="12326"/>
                  </a:lnTo>
                  <a:lnTo>
                    <a:pt x="4679" y="12326"/>
                  </a:lnTo>
                  <a:lnTo>
                    <a:pt x="4711" y="12358"/>
                  </a:lnTo>
                  <a:lnTo>
                    <a:pt x="4744" y="12390"/>
                  </a:lnTo>
                  <a:lnTo>
                    <a:pt x="4840" y="12390"/>
                  </a:lnTo>
                  <a:lnTo>
                    <a:pt x="4937" y="12326"/>
                  </a:lnTo>
                  <a:lnTo>
                    <a:pt x="4969" y="12261"/>
                  </a:lnTo>
                  <a:lnTo>
                    <a:pt x="5066" y="12164"/>
                  </a:lnTo>
                  <a:lnTo>
                    <a:pt x="5131" y="11971"/>
                  </a:lnTo>
                  <a:lnTo>
                    <a:pt x="5195" y="11842"/>
                  </a:lnTo>
                  <a:lnTo>
                    <a:pt x="5260" y="11519"/>
                  </a:lnTo>
                  <a:lnTo>
                    <a:pt x="5324" y="11196"/>
                  </a:lnTo>
                  <a:lnTo>
                    <a:pt x="5389" y="10519"/>
                  </a:lnTo>
                  <a:lnTo>
                    <a:pt x="5486" y="9873"/>
                  </a:lnTo>
                  <a:lnTo>
                    <a:pt x="5453" y="9777"/>
                  </a:lnTo>
                  <a:lnTo>
                    <a:pt x="5486" y="9777"/>
                  </a:lnTo>
                  <a:lnTo>
                    <a:pt x="5550" y="9744"/>
                  </a:lnTo>
                  <a:lnTo>
                    <a:pt x="5583" y="9712"/>
                  </a:lnTo>
                  <a:lnTo>
                    <a:pt x="5615" y="9712"/>
                  </a:lnTo>
                  <a:lnTo>
                    <a:pt x="5679" y="9680"/>
                  </a:lnTo>
                  <a:lnTo>
                    <a:pt x="5712" y="9583"/>
                  </a:lnTo>
                  <a:lnTo>
                    <a:pt x="5712" y="8970"/>
                  </a:lnTo>
                  <a:lnTo>
                    <a:pt x="5679" y="8905"/>
                  </a:lnTo>
                  <a:lnTo>
                    <a:pt x="5615" y="8873"/>
                  </a:lnTo>
                  <a:lnTo>
                    <a:pt x="5583" y="8873"/>
                  </a:lnTo>
                  <a:lnTo>
                    <a:pt x="5163" y="8809"/>
                  </a:lnTo>
                  <a:lnTo>
                    <a:pt x="5002" y="8776"/>
                  </a:lnTo>
                  <a:lnTo>
                    <a:pt x="5550" y="8454"/>
                  </a:lnTo>
                  <a:lnTo>
                    <a:pt x="5937" y="8163"/>
                  </a:lnTo>
                  <a:lnTo>
                    <a:pt x="6325" y="7873"/>
                  </a:lnTo>
                  <a:lnTo>
                    <a:pt x="6680" y="7550"/>
                  </a:lnTo>
                  <a:lnTo>
                    <a:pt x="7035" y="7228"/>
                  </a:lnTo>
                  <a:lnTo>
                    <a:pt x="7680" y="6550"/>
                  </a:lnTo>
                  <a:lnTo>
                    <a:pt x="8228" y="5872"/>
                  </a:lnTo>
                  <a:lnTo>
                    <a:pt x="8519" y="5518"/>
                  </a:lnTo>
                  <a:lnTo>
                    <a:pt x="8616" y="5356"/>
                  </a:lnTo>
                  <a:lnTo>
                    <a:pt x="8745" y="5195"/>
                  </a:lnTo>
                  <a:lnTo>
                    <a:pt x="8777" y="5098"/>
                  </a:lnTo>
                  <a:lnTo>
                    <a:pt x="8745" y="5066"/>
                  </a:lnTo>
                  <a:lnTo>
                    <a:pt x="8648" y="5034"/>
                  </a:lnTo>
                  <a:lnTo>
                    <a:pt x="8616" y="5034"/>
                  </a:lnTo>
                  <a:lnTo>
                    <a:pt x="8196" y="5259"/>
                  </a:lnTo>
                  <a:lnTo>
                    <a:pt x="7777" y="5485"/>
                  </a:lnTo>
                  <a:lnTo>
                    <a:pt x="7389" y="5743"/>
                  </a:lnTo>
                  <a:lnTo>
                    <a:pt x="7035" y="6034"/>
                  </a:lnTo>
                  <a:lnTo>
                    <a:pt x="6357" y="6582"/>
                  </a:lnTo>
                  <a:lnTo>
                    <a:pt x="5712" y="7195"/>
                  </a:lnTo>
                  <a:lnTo>
                    <a:pt x="6131" y="6582"/>
                  </a:lnTo>
                  <a:lnTo>
                    <a:pt x="6551" y="5969"/>
                  </a:lnTo>
                  <a:lnTo>
                    <a:pt x="7002" y="5195"/>
                  </a:lnTo>
                  <a:lnTo>
                    <a:pt x="7454" y="4388"/>
                  </a:lnTo>
                  <a:lnTo>
                    <a:pt x="7841" y="3549"/>
                  </a:lnTo>
                  <a:lnTo>
                    <a:pt x="8196" y="2710"/>
                  </a:lnTo>
                  <a:lnTo>
                    <a:pt x="8390" y="2162"/>
                  </a:lnTo>
                  <a:lnTo>
                    <a:pt x="8390" y="2097"/>
                  </a:lnTo>
                  <a:lnTo>
                    <a:pt x="8357" y="2033"/>
                  </a:lnTo>
                  <a:lnTo>
                    <a:pt x="8293" y="2001"/>
                  </a:lnTo>
                  <a:lnTo>
                    <a:pt x="8261" y="2001"/>
                  </a:lnTo>
                  <a:lnTo>
                    <a:pt x="8196" y="2033"/>
                  </a:lnTo>
                  <a:lnTo>
                    <a:pt x="8164" y="2065"/>
                  </a:lnTo>
                  <a:lnTo>
                    <a:pt x="7873" y="2291"/>
                  </a:lnTo>
                  <a:lnTo>
                    <a:pt x="7615" y="2517"/>
                  </a:lnTo>
                  <a:lnTo>
                    <a:pt x="7325" y="2807"/>
                  </a:lnTo>
                  <a:lnTo>
                    <a:pt x="7067" y="3098"/>
                  </a:lnTo>
                  <a:lnTo>
                    <a:pt x="6583" y="3743"/>
                  </a:lnTo>
                  <a:lnTo>
                    <a:pt x="6163" y="4420"/>
                  </a:lnTo>
                  <a:lnTo>
                    <a:pt x="5937" y="4775"/>
                  </a:lnTo>
                  <a:lnTo>
                    <a:pt x="6228" y="3904"/>
                  </a:lnTo>
                  <a:lnTo>
                    <a:pt x="6518" y="3033"/>
                  </a:lnTo>
                  <a:lnTo>
                    <a:pt x="6615" y="2517"/>
                  </a:lnTo>
                  <a:lnTo>
                    <a:pt x="6744" y="2033"/>
                  </a:lnTo>
                  <a:lnTo>
                    <a:pt x="6809" y="1549"/>
                  </a:lnTo>
                  <a:lnTo>
                    <a:pt x="6841" y="1033"/>
                  </a:lnTo>
                  <a:lnTo>
                    <a:pt x="6841" y="581"/>
                  </a:lnTo>
                  <a:lnTo>
                    <a:pt x="6809" y="484"/>
                  </a:lnTo>
                  <a:lnTo>
                    <a:pt x="6744" y="452"/>
                  </a:lnTo>
                  <a:lnTo>
                    <a:pt x="6647" y="452"/>
                  </a:lnTo>
                  <a:lnTo>
                    <a:pt x="6615" y="516"/>
                  </a:lnTo>
                  <a:lnTo>
                    <a:pt x="6486" y="710"/>
                  </a:lnTo>
                  <a:lnTo>
                    <a:pt x="6325" y="903"/>
                  </a:lnTo>
                  <a:lnTo>
                    <a:pt x="6099" y="1323"/>
                  </a:lnTo>
                  <a:lnTo>
                    <a:pt x="5841" y="1775"/>
                  </a:lnTo>
                  <a:lnTo>
                    <a:pt x="5647" y="2194"/>
                  </a:lnTo>
                  <a:lnTo>
                    <a:pt x="5421" y="2710"/>
                  </a:lnTo>
                  <a:lnTo>
                    <a:pt x="5228" y="3194"/>
                  </a:lnTo>
                  <a:lnTo>
                    <a:pt x="5324" y="2614"/>
                  </a:lnTo>
                  <a:lnTo>
                    <a:pt x="5357" y="1871"/>
                  </a:lnTo>
                  <a:lnTo>
                    <a:pt x="5357" y="1484"/>
                  </a:lnTo>
                  <a:lnTo>
                    <a:pt x="5324" y="1129"/>
                  </a:lnTo>
                  <a:lnTo>
                    <a:pt x="5324" y="871"/>
                  </a:lnTo>
                  <a:lnTo>
                    <a:pt x="5260" y="678"/>
                  </a:lnTo>
                  <a:lnTo>
                    <a:pt x="5260" y="613"/>
                  </a:lnTo>
                  <a:lnTo>
                    <a:pt x="5163" y="613"/>
                  </a:lnTo>
                  <a:lnTo>
                    <a:pt x="5099" y="678"/>
                  </a:lnTo>
                  <a:lnTo>
                    <a:pt x="4969" y="968"/>
                  </a:lnTo>
                  <a:lnTo>
                    <a:pt x="4840" y="1323"/>
                  </a:lnTo>
                  <a:lnTo>
                    <a:pt x="4582" y="2001"/>
                  </a:lnTo>
                  <a:lnTo>
                    <a:pt x="4389" y="2678"/>
                  </a:lnTo>
                  <a:lnTo>
                    <a:pt x="4260" y="3388"/>
                  </a:lnTo>
                  <a:lnTo>
                    <a:pt x="4195" y="2936"/>
                  </a:lnTo>
                  <a:lnTo>
                    <a:pt x="4131" y="2549"/>
                  </a:lnTo>
                  <a:lnTo>
                    <a:pt x="4034" y="2162"/>
                  </a:lnTo>
                  <a:lnTo>
                    <a:pt x="3937" y="1775"/>
                  </a:lnTo>
                  <a:lnTo>
                    <a:pt x="3808" y="1387"/>
                  </a:lnTo>
                  <a:lnTo>
                    <a:pt x="3647" y="1033"/>
                  </a:lnTo>
                  <a:lnTo>
                    <a:pt x="3582" y="871"/>
                  </a:lnTo>
                  <a:lnTo>
                    <a:pt x="3550" y="807"/>
                  </a:lnTo>
                  <a:lnTo>
                    <a:pt x="3517" y="774"/>
                  </a:lnTo>
                  <a:lnTo>
                    <a:pt x="3453" y="742"/>
                  </a:lnTo>
                  <a:lnTo>
                    <a:pt x="3356" y="742"/>
                  </a:lnTo>
                  <a:lnTo>
                    <a:pt x="3324" y="774"/>
                  </a:lnTo>
                  <a:lnTo>
                    <a:pt x="3195" y="1065"/>
                  </a:lnTo>
                  <a:lnTo>
                    <a:pt x="3098" y="1355"/>
                  </a:lnTo>
                  <a:lnTo>
                    <a:pt x="3033" y="1678"/>
                  </a:lnTo>
                  <a:lnTo>
                    <a:pt x="2969" y="2001"/>
                  </a:lnTo>
                  <a:lnTo>
                    <a:pt x="2937" y="2614"/>
                  </a:lnTo>
                  <a:lnTo>
                    <a:pt x="2679" y="1871"/>
                  </a:lnTo>
                  <a:lnTo>
                    <a:pt x="2388" y="1162"/>
                  </a:lnTo>
                  <a:lnTo>
                    <a:pt x="2130" y="613"/>
                  </a:lnTo>
                  <a:lnTo>
                    <a:pt x="2001" y="323"/>
                  </a:lnTo>
                  <a:lnTo>
                    <a:pt x="1872" y="65"/>
                  </a:lnTo>
                  <a:lnTo>
                    <a:pt x="1840" y="32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4"/>
          <p:cNvGrpSpPr/>
          <p:nvPr/>
        </p:nvGrpSpPr>
        <p:grpSpPr>
          <a:xfrm>
            <a:off x="7856088" y="4219263"/>
            <a:ext cx="343515" cy="588471"/>
            <a:chOff x="6981750" y="3438275"/>
            <a:chExt cx="154925" cy="265400"/>
          </a:xfrm>
        </p:grpSpPr>
        <p:sp>
          <p:nvSpPr>
            <p:cNvPr id="97" name="Google Shape;97;p4"/>
            <p:cNvSpPr/>
            <p:nvPr/>
          </p:nvSpPr>
          <p:spPr>
            <a:xfrm>
              <a:off x="6985800" y="3441500"/>
              <a:ext cx="150875" cy="104875"/>
            </a:xfrm>
            <a:custGeom>
              <a:rect b="b" l="l" r="r" t="t"/>
              <a:pathLst>
                <a:path extrusionOk="0" h="4195" w="6035">
                  <a:moveTo>
                    <a:pt x="2614" y="0"/>
                  </a:moveTo>
                  <a:lnTo>
                    <a:pt x="2485" y="65"/>
                  </a:lnTo>
                  <a:lnTo>
                    <a:pt x="2388" y="129"/>
                  </a:lnTo>
                  <a:lnTo>
                    <a:pt x="2323" y="226"/>
                  </a:lnTo>
                  <a:lnTo>
                    <a:pt x="2259" y="452"/>
                  </a:lnTo>
                  <a:lnTo>
                    <a:pt x="2227" y="710"/>
                  </a:lnTo>
                  <a:lnTo>
                    <a:pt x="2227" y="1000"/>
                  </a:lnTo>
                  <a:lnTo>
                    <a:pt x="2227" y="1226"/>
                  </a:lnTo>
                  <a:lnTo>
                    <a:pt x="2291" y="1517"/>
                  </a:lnTo>
                  <a:lnTo>
                    <a:pt x="2356" y="1936"/>
                  </a:lnTo>
                  <a:lnTo>
                    <a:pt x="2485" y="2323"/>
                  </a:lnTo>
                  <a:lnTo>
                    <a:pt x="2517" y="2517"/>
                  </a:lnTo>
                  <a:lnTo>
                    <a:pt x="2549" y="2646"/>
                  </a:lnTo>
                  <a:lnTo>
                    <a:pt x="2582" y="2775"/>
                  </a:lnTo>
                  <a:lnTo>
                    <a:pt x="2614" y="2840"/>
                  </a:lnTo>
                  <a:lnTo>
                    <a:pt x="2646" y="3130"/>
                  </a:lnTo>
                  <a:lnTo>
                    <a:pt x="2678" y="3453"/>
                  </a:lnTo>
                  <a:lnTo>
                    <a:pt x="2678" y="3517"/>
                  </a:lnTo>
                  <a:lnTo>
                    <a:pt x="2711" y="3549"/>
                  </a:lnTo>
                  <a:lnTo>
                    <a:pt x="2743" y="3582"/>
                  </a:lnTo>
                  <a:lnTo>
                    <a:pt x="2840" y="3582"/>
                  </a:lnTo>
                  <a:lnTo>
                    <a:pt x="2872" y="3549"/>
                  </a:lnTo>
                  <a:lnTo>
                    <a:pt x="2904" y="3453"/>
                  </a:lnTo>
                  <a:lnTo>
                    <a:pt x="2904" y="3291"/>
                  </a:lnTo>
                  <a:lnTo>
                    <a:pt x="3001" y="3227"/>
                  </a:lnTo>
                  <a:lnTo>
                    <a:pt x="3033" y="3162"/>
                  </a:lnTo>
                  <a:lnTo>
                    <a:pt x="3098" y="2872"/>
                  </a:lnTo>
                  <a:lnTo>
                    <a:pt x="3130" y="2614"/>
                  </a:lnTo>
                  <a:lnTo>
                    <a:pt x="3130" y="2581"/>
                  </a:lnTo>
                  <a:lnTo>
                    <a:pt x="3162" y="2581"/>
                  </a:lnTo>
                  <a:lnTo>
                    <a:pt x="3259" y="2549"/>
                  </a:lnTo>
                  <a:lnTo>
                    <a:pt x="3324" y="2485"/>
                  </a:lnTo>
                  <a:lnTo>
                    <a:pt x="3388" y="2420"/>
                  </a:lnTo>
                  <a:lnTo>
                    <a:pt x="3421" y="2323"/>
                  </a:lnTo>
                  <a:lnTo>
                    <a:pt x="3356" y="2194"/>
                  </a:lnTo>
                  <a:lnTo>
                    <a:pt x="3291" y="2097"/>
                  </a:lnTo>
                  <a:lnTo>
                    <a:pt x="3291" y="1936"/>
                  </a:lnTo>
                  <a:lnTo>
                    <a:pt x="3324" y="1872"/>
                  </a:lnTo>
                  <a:lnTo>
                    <a:pt x="3356" y="1775"/>
                  </a:lnTo>
                  <a:lnTo>
                    <a:pt x="3421" y="1517"/>
                  </a:lnTo>
                  <a:lnTo>
                    <a:pt x="3453" y="1226"/>
                  </a:lnTo>
                  <a:lnTo>
                    <a:pt x="3485" y="904"/>
                  </a:lnTo>
                  <a:lnTo>
                    <a:pt x="3485" y="581"/>
                  </a:lnTo>
                  <a:lnTo>
                    <a:pt x="3453" y="452"/>
                  </a:lnTo>
                  <a:lnTo>
                    <a:pt x="3388" y="323"/>
                  </a:lnTo>
                  <a:lnTo>
                    <a:pt x="3324" y="226"/>
                  </a:lnTo>
                  <a:lnTo>
                    <a:pt x="3227" y="129"/>
                  </a:lnTo>
                  <a:lnTo>
                    <a:pt x="3066" y="65"/>
                  </a:lnTo>
                  <a:lnTo>
                    <a:pt x="2937" y="32"/>
                  </a:lnTo>
                  <a:lnTo>
                    <a:pt x="2807" y="32"/>
                  </a:lnTo>
                  <a:lnTo>
                    <a:pt x="2711" y="0"/>
                  </a:lnTo>
                  <a:close/>
                  <a:moveTo>
                    <a:pt x="5518" y="1065"/>
                  </a:moveTo>
                  <a:lnTo>
                    <a:pt x="5324" y="1130"/>
                  </a:lnTo>
                  <a:lnTo>
                    <a:pt x="5292" y="1162"/>
                  </a:lnTo>
                  <a:lnTo>
                    <a:pt x="5163" y="1162"/>
                  </a:lnTo>
                  <a:lnTo>
                    <a:pt x="4937" y="1355"/>
                  </a:lnTo>
                  <a:lnTo>
                    <a:pt x="4743" y="1549"/>
                  </a:lnTo>
                  <a:lnTo>
                    <a:pt x="4550" y="1807"/>
                  </a:lnTo>
                  <a:lnTo>
                    <a:pt x="4356" y="2033"/>
                  </a:lnTo>
                  <a:lnTo>
                    <a:pt x="4195" y="2291"/>
                  </a:lnTo>
                  <a:lnTo>
                    <a:pt x="4034" y="2549"/>
                  </a:lnTo>
                  <a:lnTo>
                    <a:pt x="3937" y="2872"/>
                  </a:lnTo>
                  <a:lnTo>
                    <a:pt x="3840" y="3033"/>
                  </a:lnTo>
                  <a:lnTo>
                    <a:pt x="3679" y="3356"/>
                  </a:lnTo>
                  <a:lnTo>
                    <a:pt x="3582" y="3549"/>
                  </a:lnTo>
                  <a:lnTo>
                    <a:pt x="3550" y="3614"/>
                  </a:lnTo>
                  <a:lnTo>
                    <a:pt x="3421" y="3743"/>
                  </a:lnTo>
                  <a:lnTo>
                    <a:pt x="3356" y="3872"/>
                  </a:lnTo>
                  <a:lnTo>
                    <a:pt x="3324" y="3937"/>
                  </a:lnTo>
                  <a:lnTo>
                    <a:pt x="3324" y="4001"/>
                  </a:lnTo>
                  <a:lnTo>
                    <a:pt x="3356" y="4033"/>
                  </a:lnTo>
                  <a:lnTo>
                    <a:pt x="3388" y="4098"/>
                  </a:lnTo>
                  <a:lnTo>
                    <a:pt x="3517" y="4098"/>
                  </a:lnTo>
                  <a:lnTo>
                    <a:pt x="3582" y="4066"/>
                  </a:lnTo>
                  <a:lnTo>
                    <a:pt x="3646" y="4033"/>
                  </a:lnTo>
                  <a:lnTo>
                    <a:pt x="3679" y="3969"/>
                  </a:lnTo>
                  <a:lnTo>
                    <a:pt x="3808" y="3840"/>
                  </a:lnTo>
                  <a:lnTo>
                    <a:pt x="3969" y="3679"/>
                  </a:lnTo>
                  <a:lnTo>
                    <a:pt x="4324" y="3453"/>
                  </a:lnTo>
                  <a:lnTo>
                    <a:pt x="4679" y="3227"/>
                  </a:lnTo>
                  <a:lnTo>
                    <a:pt x="5034" y="2969"/>
                  </a:lnTo>
                  <a:lnTo>
                    <a:pt x="5453" y="2678"/>
                  </a:lnTo>
                  <a:lnTo>
                    <a:pt x="5744" y="2388"/>
                  </a:lnTo>
                  <a:lnTo>
                    <a:pt x="5873" y="2194"/>
                  </a:lnTo>
                  <a:lnTo>
                    <a:pt x="5970" y="1968"/>
                  </a:lnTo>
                  <a:lnTo>
                    <a:pt x="6034" y="1807"/>
                  </a:lnTo>
                  <a:lnTo>
                    <a:pt x="6034" y="1613"/>
                  </a:lnTo>
                  <a:lnTo>
                    <a:pt x="6002" y="1420"/>
                  </a:lnTo>
                  <a:lnTo>
                    <a:pt x="5970" y="1323"/>
                  </a:lnTo>
                  <a:lnTo>
                    <a:pt x="5905" y="1226"/>
                  </a:lnTo>
                  <a:lnTo>
                    <a:pt x="5873" y="1194"/>
                  </a:lnTo>
                  <a:lnTo>
                    <a:pt x="5840" y="1130"/>
                  </a:lnTo>
                  <a:lnTo>
                    <a:pt x="5744" y="1130"/>
                  </a:lnTo>
                  <a:lnTo>
                    <a:pt x="5615" y="1065"/>
                  </a:lnTo>
                  <a:close/>
                  <a:moveTo>
                    <a:pt x="549" y="1936"/>
                  </a:moveTo>
                  <a:lnTo>
                    <a:pt x="452" y="1968"/>
                  </a:lnTo>
                  <a:lnTo>
                    <a:pt x="420" y="2001"/>
                  </a:lnTo>
                  <a:lnTo>
                    <a:pt x="323" y="1968"/>
                  </a:lnTo>
                  <a:lnTo>
                    <a:pt x="226" y="2001"/>
                  </a:lnTo>
                  <a:lnTo>
                    <a:pt x="162" y="2033"/>
                  </a:lnTo>
                  <a:lnTo>
                    <a:pt x="129" y="2097"/>
                  </a:lnTo>
                  <a:lnTo>
                    <a:pt x="97" y="2162"/>
                  </a:lnTo>
                  <a:lnTo>
                    <a:pt x="33" y="2227"/>
                  </a:lnTo>
                  <a:lnTo>
                    <a:pt x="33" y="2323"/>
                  </a:lnTo>
                  <a:lnTo>
                    <a:pt x="0" y="2485"/>
                  </a:lnTo>
                  <a:lnTo>
                    <a:pt x="65" y="2678"/>
                  </a:lnTo>
                  <a:lnTo>
                    <a:pt x="162" y="2872"/>
                  </a:lnTo>
                  <a:lnTo>
                    <a:pt x="258" y="3033"/>
                  </a:lnTo>
                  <a:lnTo>
                    <a:pt x="549" y="3324"/>
                  </a:lnTo>
                  <a:lnTo>
                    <a:pt x="678" y="3453"/>
                  </a:lnTo>
                  <a:lnTo>
                    <a:pt x="839" y="3549"/>
                  </a:lnTo>
                  <a:lnTo>
                    <a:pt x="904" y="3582"/>
                  </a:lnTo>
                  <a:lnTo>
                    <a:pt x="968" y="3614"/>
                  </a:lnTo>
                  <a:lnTo>
                    <a:pt x="1033" y="3614"/>
                  </a:lnTo>
                  <a:lnTo>
                    <a:pt x="1065" y="3646"/>
                  </a:lnTo>
                  <a:lnTo>
                    <a:pt x="1323" y="3840"/>
                  </a:lnTo>
                  <a:lnTo>
                    <a:pt x="1646" y="4033"/>
                  </a:lnTo>
                  <a:lnTo>
                    <a:pt x="1807" y="4130"/>
                  </a:lnTo>
                  <a:lnTo>
                    <a:pt x="1904" y="4163"/>
                  </a:lnTo>
                  <a:lnTo>
                    <a:pt x="1969" y="4195"/>
                  </a:lnTo>
                  <a:lnTo>
                    <a:pt x="2065" y="4195"/>
                  </a:lnTo>
                  <a:lnTo>
                    <a:pt x="2130" y="4163"/>
                  </a:lnTo>
                  <a:lnTo>
                    <a:pt x="2194" y="4130"/>
                  </a:lnTo>
                  <a:lnTo>
                    <a:pt x="2194" y="4098"/>
                  </a:lnTo>
                  <a:lnTo>
                    <a:pt x="2227" y="4066"/>
                  </a:lnTo>
                  <a:lnTo>
                    <a:pt x="2259" y="3969"/>
                  </a:lnTo>
                  <a:lnTo>
                    <a:pt x="2259" y="3904"/>
                  </a:lnTo>
                  <a:lnTo>
                    <a:pt x="2227" y="3872"/>
                  </a:lnTo>
                  <a:lnTo>
                    <a:pt x="2194" y="3808"/>
                  </a:lnTo>
                  <a:lnTo>
                    <a:pt x="2194" y="3743"/>
                  </a:lnTo>
                  <a:lnTo>
                    <a:pt x="2194" y="3679"/>
                  </a:lnTo>
                  <a:lnTo>
                    <a:pt x="2130" y="3582"/>
                  </a:lnTo>
                  <a:lnTo>
                    <a:pt x="2098" y="3517"/>
                  </a:lnTo>
                  <a:lnTo>
                    <a:pt x="1969" y="3324"/>
                  </a:lnTo>
                  <a:lnTo>
                    <a:pt x="1936" y="3291"/>
                  </a:lnTo>
                  <a:lnTo>
                    <a:pt x="1904" y="3227"/>
                  </a:lnTo>
                  <a:lnTo>
                    <a:pt x="1807" y="3033"/>
                  </a:lnTo>
                  <a:lnTo>
                    <a:pt x="1710" y="2840"/>
                  </a:lnTo>
                  <a:lnTo>
                    <a:pt x="1420" y="2452"/>
                  </a:lnTo>
                  <a:lnTo>
                    <a:pt x="1259" y="2259"/>
                  </a:lnTo>
                  <a:lnTo>
                    <a:pt x="1065" y="2130"/>
                  </a:lnTo>
                  <a:lnTo>
                    <a:pt x="839" y="2001"/>
                  </a:lnTo>
                  <a:lnTo>
                    <a:pt x="613" y="19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7000325" y="3572975"/>
              <a:ext cx="123425" cy="125875"/>
            </a:xfrm>
            <a:custGeom>
              <a:rect b="b" l="l" r="r" t="t"/>
              <a:pathLst>
                <a:path extrusionOk="0" h="5035" w="4937">
                  <a:moveTo>
                    <a:pt x="2259" y="1"/>
                  </a:moveTo>
                  <a:lnTo>
                    <a:pt x="2097" y="33"/>
                  </a:lnTo>
                  <a:lnTo>
                    <a:pt x="1968" y="33"/>
                  </a:lnTo>
                  <a:lnTo>
                    <a:pt x="1872" y="65"/>
                  </a:lnTo>
                  <a:lnTo>
                    <a:pt x="1839" y="130"/>
                  </a:lnTo>
                  <a:lnTo>
                    <a:pt x="1807" y="194"/>
                  </a:lnTo>
                  <a:lnTo>
                    <a:pt x="1839" y="291"/>
                  </a:lnTo>
                  <a:lnTo>
                    <a:pt x="1872" y="356"/>
                  </a:lnTo>
                  <a:lnTo>
                    <a:pt x="1839" y="388"/>
                  </a:lnTo>
                  <a:lnTo>
                    <a:pt x="1775" y="485"/>
                  </a:lnTo>
                  <a:lnTo>
                    <a:pt x="1613" y="614"/>
                  </a:lnTo>
                  <a:lnTo>
                    <a:pt x="1452" y="743"/>
                  </a:lnTo>
                  <a:lnTo>
                    <a:pt x="1129" y="936"/>
                  </a:lnTo>
                  <a:lnTo>
                    <a:pt x="839" y="1065"/>
                  </a:lnTo>
                  <a:lnTo>
                    <a:pt x="581" y="1259"/>
                  </a:lnTo>
                  <a:lnTo>
                    <a:pt x="387" y="1453"/>
                  </a:lnTo>
                  <a:lnTo>
                    <a:pt x="290" y="1582"/>
                  </a:lnTo>
                  <a:lnTo>
                    <a:pt x="226" y="1711"/>
                  </a:lnTo>
                  <a:lnTo>
                    <a:pt x="129" y="1969"/>
                  </a:lnTo>
                  <a:lnTo>
                    <a:pt x="65" y="2195"/>
                  </a:lnTo>
                  <a:lnTo>
                    <a:pt x="32" y="2453"/>
                  </a:lnTo>
                  <a:lnTo>
                    <a:pt x="0" y="2743"/>
                  </a:lnTo>
                  <a:lnTo>
                    <a:pt x="32" y="3356"/>
                  </a:lnTo>
                  <a:lnTo>
                    <a:pt x="65" y="3873"/>
                  </a:lnTo>
                  <a:lnTo>
                    <a:pt x="161" y="4486"/>
                  </a:lnTo>
                  <a:lnTo>
                    <a:pt x="226" y="4905"/>
                  </a:lnTo>
                  <a:lnTo>
                    <a:pt x="258" y="4970"/>
                  </a:lnTo>
                  <a:lnTo>
                    <a:pt x="290" y="5002"/>
                  </a:lnTo>
                  <a:lnTo>
                    <a:pt x="323" y="5034"/>
                  </a:lnTo>
                  <a:lnTo>
                    <a:pt x="420" y="5034"/>
                  </a:lnTo>
                  <a:lnTo>
                    <a:pt x="484" y="5002"/>
                  </a:lnTo>
                  <a:lnTo>
                    <a:pt x="549" y="5034"/>
                  </a:lnTo>
                  <a:lnTo>
                    <a:pt x="1484" y="5002"/>
                  </a:lnTo>
                  <a:lnTo>
                    <a:pt x="3420" y="5002"/>
                  </a:lnTo>
                  <a:lnTo>
                    <a:pt x="3485" y="5034"/>
                  </a:lnTo>
                  <a:lnTo>
                    <a:pt x="3969" y="5034"/>
                  </a:lnTo>
                  <a:lnTo>
                    <a:pt x="4453" y="5002"/>
                  </a:lnTo>
                  <a:lnTo>
                    <a:pt x="4517" y="4970"/>
                  </a:lnTo>
                  <a:lnTo>
                    <a:pt x="4550" y="4937"/>
                  </a:lnTo>
                  <a:lnTo>
                    <a:pt x="4582" y="4937"/>
                  </a:lnTo>
                  <a:lnTo>
                    <a:pt x="4679" y="4905"/>
                  </a:lnTo>
                  <a:lnTo>
                    <a:pt x="4743" y="4808"/>
                  </a:lnTo>
                  <a:lnTo>
                    <a:pt x="4775" y="4582"/>
                  </a:lnTo>
                  <a:lnTo>
                    <a:pt x="4775" y="4518"/>
                  </a:lnTo>
                  <a:lnTo>
                    <a:pt x="4840" y="4195"/>
                  </a:lnTo>
                  <a:lnTo>
                    <a:pt x="4905" y="3550"/>
                  </a:lnTo>
                  <a:lnTo>
                    <a:pt x="4937" y="3163"/>
                  </a:lnTo>
                  <a:lnTo>
                    <a:pt x="4937" y="2808"/>
                  </a:lnTo>
                  <a:lnTo>
                    <a:pt x="4905" y="2485"/>
                  </a:lnTo>
                  <a:lnTo>
                    <a:pt x="4872" y="2195"/>
                  </a:lnTo>
                  <a:lnTo>
                    <a:pt x="4808" y="1904"/>
                  </a:lnTo>
                  <a:lnTo>
                    <a:pt x="4679" y="1614"/>
                  </a:lnTo>
                  <a:lnTo>
                    <a:pt x="4550" y="1388"/>
                  </a:lnTo>
                  <a:lnTo>
                    <a:pt x="4324" y="1194"/>
                  </a:lnTo>
                  <a:lnTo>
                    <a:pt x="4098" y="1033"/>
                  </a:lnTo>
                  <a:lnTo>
                    <a:pt x="3840" y="936"/>
                  </a:lnTo>
                  <a:lnTo>
                    <a:pt x="3678" y="872"/>
                  </a:lnTo>
                  <a:lnTo>
                    <a:pt x="3356" y="710"/>
                  </a:lnTo>
                  <a:lnTo>
                    <a:pt x="3291" y="710"/>
                  </a:lnTo>
                  <a:lnTo>
                    <a:pt x="3065" y="549"/>
                  </a:lnTo>
                  <a:lnTo>
                    <a:pt x="3001" y="452"/>
                  </a:lnTo>
                  <a:lnTo>
                    <a:pt x="2936" y="356"/>
                  </a:lnTo>
                  <a:lnTo>
                    <a:pt x="2904" y="323"/>
                  </a:lnTo>
                  <a:lnTo>
                    <a:pt x="2872" y="291"/>
                  </a:lnTo>
                  <a:lnTo>
                    <a:pt x="2840" y="130"/>
                  </a:lnTo>
                  <a:lnTo>
                    <a:pt x="2807" y="33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6981750" y="3438275"/>
              <a:ext cx="154925" cy="265400"/>
            </a:xfrm>
            <a:custGeom>
              <a:rect b="b" l="l" r="r" t="t"/>
              <a:pathLst>
                <a:path extrusionOk="0" h="10616" w="6197">
                  <a:moveTo>
                    <a:pt x="3131" y="226"/>
                  </a:moveTo>
                  <a:lnTo>
                    <a:pt x="3195" y="258"/>
                  </a:lnTo>
                  <a:lnTo>
                    <a:pt x="3260" y="291"/>
                  </a:lnTo>
                  <a:lnTo>
                    <a:pt x="3292" y="323"/>
                  </a:lnTo>
                  <a:lnTo>
                    <a:pt x="3357" y="452"/>
                  </a:lnTo>
                  <a:lnTo>
                    <a:pt x="3453" y="710"/>
                  </a:lnTo>
                  <a:lnTo>
                    <a:pt x="3486" y="1000"/>
                  </a:lnTo>
                  <a:lnTo>
                    <a:pt x="3486" y="1291"/>
                  </a:lnTo>
                  <a:lnTo>
                    <a:pt x="3486" y="1775"/>
                  </a:lnTo>
                  <a:lnTo>
                    <a:pt x="3389" y="2291"/>
                  </a:lnTo>
                  <a:lnTo>
                    <a:pt x="3260" y="2775"/>
                  </a:lnTo>
                  <a:lnTo>
                    <a:pt x="3099" y="3259"/>
                  </a:lnTo>
                  <a:lnTo>
                    <a:pt x="3002" y="3517"/>
                  </a:lnTo>
                  <a:lnTo>
                    <a:pt x="2969" y="3646"/>
                  </a:lnTo>
                  <a:lnTo>
                    <a:pt x="2969" y="3711"/>
                  </a:lnTo>
                  <a:lnTo>
                    <a:pt x="2969" y="3743"/>
                  </a:lnTo>
                  <a:lnTo>
                    <a:pt x="2937" y="3582"/>
                  </a:lnTo>
                  <a:lnTo>
                    <a:pt x="2776" y="2872"/>
                  </a:lnTo>
                  <a:lnTo>
                    <a:pt x="2615" y="2162"/>
                  </a:lnTo>
                  <a:lnTo>
                    <a:pt x="2550" y="1581"/>
                  </a:lnTo>
                  <a:lnTo>
                    <a:pt x="2518" y="1291"/>
                  </a:lnTo>
                  <a:lnTo>
                    <a:pt x="2518" y="1000"/>
                  </a:lnTo>
                  <a:lnTo>
                    <a:pt x="2550" y="807"/>
                  </a:lnTo>
                  <a:lnTo>
                    <a:pt x="2615" y="613"/>
                  </a:lnTo>
                  <a:lnTo>
                    <a:pt x="2711" y="452"/>
                  </a:lnTo>
                  <a:lnTo>
                    <a:pt x="2776" y="355"/>
                  </a:lnTo>
                  <a:lnTo>
                    <a:pt x="2873" y="291"/>
                  </a:lnTo>
                  <a:lnTo>
                    <a:pt x="3002" y="258"/>
                  </a:lnTo>
                  <a:lnTo>
                    <a:pt x="3131" y="226"/>
                  </a:lnTo>
                  <a:close/>
                  <a:moveTo>
                    <a:pt x="5873" y="1259"/>
                  </a:moveTo>
                  <a:lnTo>
                    <a:pt x="5906" y="1291"/>
                  </a:lnTo>
                  <a:lnTo>
                    <a:pt x="5938" y="1323"/>
                  </a:lnTo>
                  <a:lnTo>
                    <a:pt x="5970" y="1355"/>
                  </a:lnTo>
                  <a:lnTo>
                    <a:pt x="6002" y="1452"/>
                  </a:lnTo>
                  <a:lnTo>
                    <a:pt x="6002" y="1581"/>
                  </a:lnTo>
                  <a:lnTo>
                    <a:pt x="6002" y="1742"/>
                  </a:lnTo>
                  <a:lnTo>
                    <a:pt x="5938" y="2033"/>
                  </a:lnTo>
                  <a:lnTo>
                    <a:pt x="5841" y="2259"/>
                  </a:lnTo>
                  <a:lnTo>
                    <a:pt x="5712" y="2452"/>
                  </a:lnTo>
                  <a:lnTo>
                    <a:pt x="5551" y="2646"/>
                  </a:lnTo>
                  <a:lnTo>
                    <a:pt x="5357" y="2840"/>
                  </a:lnTo>
                  <a:lnTo>
                    <a:pt x="4970" y="3227"/>
                  </a:lnTo>
                  <a:lnTo>
                    <a:pt x="4680" y="3453"/>
                  </a:lnTo>
                  <a:lnTo>
                    <a:pt x="4325" y="3678"/>
                  </a:lnTo>
                  <a:lnTo>
                    <a:pt x="3970" y="3904"/>
                  </a:lnTo>
                  <a:lnTo>
                    <a:pt x="3615" y="4130"/>
                  </a:lnTo>
                  <a:lnTo>
                    <a:pt x="3808" y="3646"/>
                  </a:lnTo>
                  <a:lnTo>
                    <a:pt x="4034" y="3162"/>
                  </a:lnTo>
                  <a:lnTo>
                    <a:pt x="4260" y="2678"/>
                  </a:lnTo>
                  <a:lnTo>
                    <a:pt x="4550" y="2226"/>
                  </a:lnTo>
                  <a:lnTo>
                    <a:pt x="4809" y="1904"/>
                  </a:lnTo>
                  <a:lnTo>
                    <a:pt x="5067" y="1646"/>
                  </a:lnTo>
                  <a:lnTo>
                    <a:pt x="5293" y="1484"/>
                  </a:lnTo>
                  <a:lnTo>
                    <a:pt x="5551" y="1323"/>
                  </a:lnTo>
                  <a:lnTo>
                    <a:pt x="5744" y="1259"/>
                  </a:lnTo>
                  <a:close/>
                  <a:moveTo>
                    <a:pt x="775" y="2162"/>
                  </a:moveTo>
                  <a:lnTo>
                    <a:pt x="1001" y="2226"/>
                  </a:lnTo>
                  <a:lnTo>
                    <a:pt x="1292" y="2356"/>
                  </a:lnTo>
                  <a:lnTo>
                    <a:pt x="1453" y="2517"/>
                  </a:lnTo>
                  <a:lnTo>
                    <a:pt x="1614" y="2678"/>
                  </a:lnTo>
                  <a:lnTo>
                    <a:pt x="1808" y="2969"/>
                  </a:lnTo>
                  <a:lnTo>
                    <a:pt x="2001" y="3259"/>
                  </a:lnTo>
                  <a:lnTo>
                    <a:pt x="2195" y="3711"/>
                  </a:lnTo>
                  <a:lnTo>
                    <a:pt x="2356" y="4195"/>
                  </a:lnTo>
                  <a:lnTo>
                    <a:pt x="2356" y="4195"/>
                  </a:lnTo>
                  <a:lnTo>
                    <a:pt x="2098" y="4066"/>
                  </a:lnTo>
                  <a:lnTo>
                    <a:pt x="1840" y="3937"/>
                  </a:lnTo>
                  <a:lnTo>
                    <a:pt x="1259" y="3711"/>
                  </a:lnTo>
                  <a:lnTo>
                    <a:pt x="1033" y="3582"/>
                  </a:lnTo>
                  <a:lnTo>
                    <a:pt x="775" y="3420"/>
                  </a:lnTo>
                  <a:lnTo>
                    <a:pt x="614" y="3291"/>
                  </a:lnTo>
                  <a:lnTo>
                    <a:pt x="453" y="3130"/>
                  </a:lnTo>
                  <a:lnTo>
                    <a:pt x="291" y="2904"/>
                  </a:lnTo>
                  <a:lnTo>
                    <a:pt x="227" y="2710"/>
                  </a:lnTo>
                  <a:lnTo>
                    <a:pt x="227" y="2581"/>
                  </a:lnTo>
                  <a:lnTo>
                    <a:pt x="259" y="2452"/>
                  </a:lnTo>
                  <a:lnTo>
                    <a:pt x="291" y="2356"/>
                  </a:lnTo>
                  <a:lnTo>
                    <a:pt x="388" y="2291"/>
                  </a:lnTo>
                  <a:lnTo>
                    <a:pt x="485" y="2226"/>
                  </a:lnTo>
                  <a:lnTo>
                    <a:pt x="614" y="2162"/>
                  </a:lnTo>
                  <a:close/>
                  <a:moveTo>
                    <a:pt x="5067" y="7744"/>
                  </a:moveTo>
                  <a:lnTo>
                    <a:pt x="5002" y="7776"/>
                  </a:lnTo>
                  <a:lnTo>
                    <a:pt x="4970" y="7776"/>
                  </a:lnTo>
                  <a:lnTo>
                    <a:pt x="4873" y="7809"/>
                  </a:lnTo>
                  <a:lnTo>
                    <a:pt x="4841" y="7873"/>
                  </a:lnTo>
                  <a:lnTo>
                    <a:pt x="4841" y="8067"/>
                  </a:lnTo>
                  <a:lnTo>
                    <a:pt x="4873" y="8260"/>
                  </a:lnTo>
                  <a:lnTo>
                    <a:pt x="4905" y="8325"/>
                  </a:lnTo>
                  <a:lnTo>
                    <a:pt x="4970" y="8325"/>
                  </a:lnTo>
                  <a:lnTo>
                    <a:pt x="5034" y="8293"/>
                  </a:lnTo>
                  <a:lnTo>
                    <a:pt x="5067" y="8228"/>
                  </a:lnTo>
                  <a:lnTo>
                    <a:pt x="5067" y="8099"/>
                  </a:lnTo>
                  <a:lnTo>
                    <a:pt x="5099" y="8163"/>
                  </a:lnTo>
                  <a:lnTo>
                    <a:pt x="5131" y="8196"/>
                  </a:lnTo>
                  <a:lnTo>
                    <a:pt x="5228" y="8196"/>
                  </a:lnTo>
                  <a:lnTo>
                    <a:pt x="5293" y="8163"/>
                  </a:lnTo>
                  <a:lnTo>
                    <a:pt x="5325" y="8131"/>
                  </a:lnTo>
                  <a:lnTo>
                    <a:pt x="5325" y="8099"/>
                  </a:lnTo>
                  <a:lnTo>
                    <a:pt x="5325" y="8034"/>
                  </a:lnTo>
                  <a:lnTo>
                    <a:pt x="5228" y="7809"/>
                  </a:lnTo>
                  <a:lnTo>
                    <a:pt x="5196" y="7744"/>
                  </a:lnTo>
                  <a:close/>
                  <a:moveTo>
                    <a:pt x="3550" y="5453"/>
                  </a:moveTo>
                  <a:lnTo>
                    <a:pt x="3615" y="5711"/>
                  </a:lnTo>
                  <a:lnTo>
                    <a:pt x="3615" y="5776"/>
                  </a:lnTo>
                  <a:lnTo>
                    <a:pt x="3615" y="5840"/>
                  </a:lnTo>
                  <a:lnTo>
                    <a:pt x="3647" y="5873"/>
                  </a:lnTo>
                  <a:lnTo>
                    <a:pt x="4002" y="6066"/>
                  </a:lnTo>
                  <a:lnTo>
                    <a:pt x="4357" y="6227"/>
                  </a:lnTo>
                  <a:lnTo>
                    <a:pt x="4712" y="6389"/>
                  </a:lnTo>
                  <a:lnTo>
                    <a:pt x="5067" y="6582"/>
                  </a:lnTo>
                  <a:lnTo>
                    <a:pt x="5260" y="6808"/>
                  </a:lnTo>
                  <a:lnTo>
                    <a:pt x="5422" y="7066"/>
                  </a:lnTo>
                  <a:lnTo>
                    <a:pt x="5486" y="7260"/>
                  </a:lnTo>
                  <a:lnTo>
                    <a:pt x="5518" y="7486"/>
                  </a:lnTo>
                  <a:lnTo>
                    <a:pt x="5551" y="7841"/>
                  </a:lnTo>
                  <a:lnTo>
                    <a:pt x="5551" y="8163"/>
                  </a:lnTo>
                  <a:lnTo>
                    <a:pt x="5486" y="8841"/>
                  </a:lnTo>
                  <a:lnTo>
                    <a:pt x="5422" y="9486"/>
                  </a:lnTo>
                  <a:lnTo>
                    <a:pt x="5389" y="9874"/>
                  </a:lnTo>
                  <a:lnTo>
                    <a:pt x="5389" y="10228"/>
                  </a:lnTo>
                  <a:lnTo>
                    <a:pt x="5228" y="10196"/>
                  </a:lnTo>
                  <a:lnTo>
                    <a:pt x="5131" y="10228"/>
                  </a:lnTo>
                  <a:lnTo>
                    <a:pt x="4841" y="10228"/>
                  </a:lnTo>
                  <a:lnTo>
                    <a:pt x="4325" y="10261"/>
                  </a:lnTo>
                  <a:lnTo>
                    <a:pt x="2098" y="10261"/>
                  </a:lnTo>
                  <a:lnTo>
                    <a:pt x="1033" y="10293"/>
                  </a:lnTo>
                  <a:lnTo>
                    <a:pt x="1001" y="9648"/>
                  </a:lnTo>
                  <a:lnTo>
                    <a:pt x="937" y="8970"/>
                  </a:lnTo>
                  <a:lnTo>
                    <a:pt x="904" y="8260"/>
                  </a:lnTo>
                  <a:lnTo>
                    <a:pt x="904" y="7905"/>
                  </a:lnTo>
                  <a:lnTo>
                    <a:pt x="937" y="7550"/>
                  </a:lnTo>
                  <a:lnTo>
                    <a:pt x="969" y="7357"/>
                  </a:lnTo>
                  <a:lnTo>
                    <a:pt x="1033" y="7163"/>
                  </a:lnTo>
                  <a:lnTo>
                    <a:pt x="1163" y="6937"/>
                  </a:lnTo>
                  <a:lnTo>
                    <a:pt x="1356" y="6744"/>
                  </a:lnTo>
                  <a:lnTo>
                    <a:pt x="1647" y="6550"/>
                  </a:lnTo>
                  <a:lnTo>
                    <a:pt x="1969" y="6389"/>
                  </a:lnTo>
                  <a:lnTo>
                    <a:pt x="2292" y="6163"/>
                  </a:lnTo>
                  <a:lnTo>
                    <a:pt x="2485" y="6034"/>
                  </a:lnTo>
                  <a:lnTo>
                    <a:pt x="2615" y="5873"/>
                  </a:lnTo>
                  <a:lnTo>
                    <a:pt x="2647" y="5840"/>
                  </a:lnTo>
                  <a:lnTo>
                    <a:pt x="2679" y="5776"/>
                  </a:lnTo>
                  <a:lnTo>
                    <a:pt x="2679" y="5550"/>
                  </a:lnTo>
                  <a:lnTo>
                    <a:pt x="3099" y="5518"/>
                  </a:lnTo>
                  <a:lnTo>
                    <a:pt x="3550" y="5453"/>
                  </a:lnTo>
                  <a:close/>
                  <a:moveTo>
                    <a:pt x="3099" y="0"/>
                  </a:moveTo>
                  <a:lnTo>
                    <a:pt x="2969" y="32"/>
                  </a:lnTo>
                  <a:lnTo>
                    <a:pt x="2840" y="65"/>
                  </a:lnTo>
                  <a:lnTo>
                    <a:pt x="2744" y="129"/>
                  </a:lnTo>
                  <a:lnTo>
                    <a:pt x="2647" y="194"/>
                  </a:lnTo>
                  <a:lnTo>
                    <a:pt x="2550" y="258"/>
                  </a:lnTo>
                  <a:lnTo>
                    <a:pt x="2453" y="484"/>
                  </a:lnTo>
                  <a:lnTo>
                    <a:pt x="2356" y="710"/>
                  </a:lnTo>
                  <a:lnTo>
                    <a:pt x="2324" y="968"/>
                  </a:lnTo>
                  <a:lnTo>
                    <a:pt x="2324" y="1226"/>
                  </a:lnTo>
                  <a:lnTo>
                    <a:pt x="2324" y="1484"/>
                  </a:lnTo>
                  <a:lnTo>
                    <a:pt x="2389" y="2001"/>
                  </a:lnTo>
                  <a:lnTo>
                    <a:pt x="2485" y="2452"/>
                  </a:lnTo>
                  <a:lnTo>
                    <a:pt x="2582" y="2936"/>
                  </a:lnTo>
                  <a:lnTo>
                    <a:pt x="2744" y="3582"/>
                  </a:lnTo>
                  <a:lnTo>
                    <a:pt x="2905" y="4227"/>
                  </a:lnTo>
                  <a:lnTo>
                    <a:pt x="2969" y="4743"/>
                  </a:lnTo>
                  <a:lnTo>
                    <a:pt x="2905" y="4614"/>
                  </a:lnTo>
                  <a:lnTo>
                    <a:pt x="2679" y="4421"/>
                  </a:lnTo>
                  <a:lnTo>
                    <a:pt x="2679" y="4388"/>
                  </a:lnTo>
                  <a:lnTo>
                    <a:pt x="2356" y="3549"/>
                  </a:lnTo>
                  <a:lnTo>
                    <a:pt x="2195" y="3162"/>
                  </a:lnTo>
                  <a:lnTo>
                    <a:pt x="1969" y="2775"/>
                  </a:lnTo>
                  <a:lnTo>
                    <a:pt x="1711" y="2420"/>
                  </a:lnTo>
                  <a:lnTo>
                    <a:pt x="1453" y="2194"/>
                  </a:lnTo>
                  <a:lnTo>
                    <a:pt x="1163" y="2033"/>
                  </a:lnTo>
                  <a:lnTo>
                    <a:pt x="1033" y="2001"/>
                  </a:lnTo>
                  <a:lnTo>
                    <a:pt x="872" y="1968"/>
                  </a:lnTo>
                  <a:lnTo>
                    <a:pt x="743" y="1936"/>
                  </a:lnTo>
                  <a:lnTo>
                    <a:pt x="582" y="1968"/>
                  </a:lnTo>
                  <a:lnTo>
                    <a:pt x="420" y="2001"/>
                  </a:lnTo>
                  <a:lnTo>
                    <a:pt x="291" y="2065"/>
                  </a:lnTo>
                  <a:lnTo>
                    <a:pt x="227" y="2130"/>
                  </a:lnTo>
                  <a:lnTo>
                    <a:pt x="98" y="2323"/>
                  </a:lnTo>
                  <a:lnTo>
                    <a:pt x="33" y="2420"/>
                  </a:lnTo>
                  <a:lnTo>
                    <a:pt x="1" y="2517"/>
                  </a:lnTo>
                  <a:lnTo>
                    <a:pt x="33" y="2743"/>
                  </a:lnTo>
                  <a:lnTo>
                    <a:pt x="65" y="2872"/>
                  </a:lnTo>
                  <a:lnTo>
                    <a:pt x="98" y="3001"/>
                  </a:lnTo>
                  <a:lnTo>
                    <a:pt x="195" y="3162"/>
                  </a:lnTo>
                  <a:lnTo>
                    <a:pt x="291" y="3259"/>
                  </a:lnTo>
                  <a:lnTo>
                    <a:pt x="549" y="3517"/>
                  </a:lnTo>
                  <a:lnTo>
                    <a:pt x="840" y="3711"/>
                  </a:lnTo>
                  <a:lnTo>
                    <a:pt x="1098" y="3840"/>
                  </a:lnTo>
                  <a:lnTo>
                    <a:pt x="1388" y="3969"/>
                  </a:lnTo>
                  <a:lnTo>
                    <a:pt x="1937" y="4195"/>
                  </a:lnTo>
                  <a:lnTo>
                    <a:pt x="2195" y="4324"/>
                  </a:lnTo>
                  <a:lnTo>
                    <a:pt x="2453" y="4485"/>
                  </a:lnTo>
                  <a:lnTo>
                    <a:pt x="2615" y="4614"/>
                  </a:lnTo>
                  <a:lnTo>
                    <a:pt x="2744" y="4743"/>
                  </a:lnTo>
                  <a:lnTo>
                    <a:pt x="2840" y="4872"/>
                  </a:lnTo>
                  <a:lnTo>
                    <a:pt x="2937" y="5034"/>
                  </a:lnTo>
                  <a:lnTo>
                    <a:pt x="3002" y="5227"/>
                  </a:lnTo>
                  <a:lnTo>
                    <a:pt x="3002" y="5260"/>
                  </a:lnTo>
                  <a:lnTo>
                    <a:pt x="3034" y="5292"/>
                  </a:lnTo>
                  <a:lnTo>
                    <a:pt x="2615" y="5356"/>
                  </a:lnTo>
                  <a:lnTo>
                    <a:pt x="2485" y="5356"/>
                  </a:lnTo>
                  <a:lnTo>
                    <a:pt x="2453" y="5453"/>
                  </a:lnTo>
                  <a:lnTo>
                    <a:pt x="2485" y="5776"/>
                  </a:lnTo>
                  <a:lnTo>
                    <a:pt x="2389" y="5873"/>
                  </a:lnTo>
                  <a:lnTo>
                    <a:pt x="2227" y="5969"/>
                  </a:lnTo>
                  <a:lnTo>
                    <a:pt x="2066" y="6066"/>
                  </a:lnTo>
                  <a:lnTo>
                    <a:pt x="1776" y="6260"/>
                  </a:lnTo>
                  <a:lnTo>
                    <a:pt x="1485" y="6421"/>
                  </a:lnTo>
                  <a:lnTo>
                    <a:pt x="1227" y="6582"/>
                  </a:lnTo>
                  <a:lnTo>
                    <a:pt x="1001" y="6808"/>
                  </a:lnTo>
                  <a:lnTo>
                    <a:pt x="937" y="6937"/>
                  </a:lnTo>
                  <a:lnTo>
                    <a:pt x="840" y="7099"/>
                  </a:lnTo>
                  <a:lnTo>
                    <a:pt x="775" y="7292"/>
                  </a:lnTo>
                  <a:lnTo>
                    <a:pt x="743" y="7454"/>
                  </a:lnTo>
                  <a:lnTo>
                    <a:pt x="711" y="7905"/>
                  </a:lnTo>
                  <a:lnTo>
                    <a:pt x="743" y="8518"/>
                  </a:lnTo>
                  <a:lnTo>
                    <a:pt x="808" y="9164"/>
                  </a:lnTo>
                  <a:lnTo>
                    <a:pt x="872" y="9777"/>
                  </a:lnTo>
                  <a:lnTo>
                    <a:pt x="904" y="10390"/>
                  </a:lnTo>
                  <a:lnTo>
                    <a:pt x="904" y="10454"/>
                  </a:lnTo>
                  <a:lnTo>
                    <a:pt x="937" y="10487"/>
                  </a:lnTo>
                  <a:lnTo>
                    <a:pt x="2098" y="10487"/>
                  </a:lnTo>
                  <a:lnTo>
                    <a:pt x="3228" y="10551"/>
                  </a:lnTo>
                  <a:lnTo>
                    <a:pt x="3744" y="10583"/>
                  </a:lnTo>
                  <a:lnTo>
                    <a:pt x="4325" y="10616"/>
                  </a:lnTo>
                  <a:lnTo>
                    <a:pt x="4841" y="10583"/>
                  </a:lnTo>
                  <a:lnTo>
                    <a:pt x="5164" y="10551"/>
                  </a:lnTo>
                  <a:lnTo>
                    <a:pt x="5293" y="10519"/>
                  </a:lnTo>
                  <a:lnTo>
                    <a:pt x="5422" y="10454"/>
                  </a:lnTo>
                  <a:lnTo>
                    <a:pt x="5486" y="10390"/>
                  </a:lnTo>
                  <a:lnTo>
                    <a:pt x="5583" y="10358"/>
                  </a:lnTo>
                  <a:lnTo>
                    <a:pt x="5615" y="10293"/>
                  </a:lnTo>
                  <a:lnTo>
                    <a:pt x="5615" y="9777"/>
                  </a:lnTo>
                  <a:lnTo>
                    <a:pt x="5615" y="9422"/>
                  </a:lnTo>
                  <a:lnTo>
                    <a:pt x="5712" y="8712"/>
                  </a:lnTo>
                  <a:lnTo>
                    <a:pt x="5744" y="8325"/>
                  </a:lnTo>
                  <a:lnTo>
                    <a:pt x="5744" y="7970"/>
                  </a:lnTo>
                  <a:lnTo>
                    <a:pt x="5744" y="7583"/>
                  </a:lnTo>
                  <a:lnTo>
                    <a:pt x="5680" y="7228"/>
                  </a:lnTo>
                  <a:lnTo>
                    <a:pt x="5583" y="6937"/>
                  </a:lnTo>
                  <a:lnTo>
                    <a:pt x="5422" y="6679"/>
                  </a:lnTo>
                  <a:lnTo>
                    <a:pt x="5293" y="6582"/>
                  </a:lnTo>
                  <a:lnTo>
                    <a:pt x="5196" y="6486"/>
                  </a:lnTo>
                  <a:lnTo>
                    <a:pt x="4938" y="6292"/>
                  </a:lnTo>
                  <a:lnTo>
                    <a:pt x="4615" y="6163"/>
                  </a:lnTo>
                  <a:lnTo>
                    <a:pt x="4325" y="6002"/>
                  </a:lnTo>
                  <a:lnTo>
                    <a:pt x="4066" y="5905"/>
                  </a:lnTo>
                  <a:lnTo>
                    <a:pt x="3776" y="5744"/>
                  </a:lnTo>
                  <a:lnTo>
                    <a:pt x="3808" y="5744"/>
                  </a:lnTo>
                  <a:lnTo>
                    <a:pt x="3808" y="5679"/>
                  </a:lnTo>
                  <a:lnTo>
                    <a:pt x="3808" y="5582"/>
                  </a:lnTo>
                  <a:lnTo>
                    <a:pt x="3776" y="5356"/>
                  </a:lnTo>
                  <a:lnTo>
                    <a:pt x="3744" y="5260"/>
                  </a:lnTo>
                  <a:lnTo>
                    <a:pt x="3679" y="5227"/>
                  </a:lnTo>
                  <a:lnTo>
                    <a:pt x="3615" y="5260"/>
                  </a:lnTo>
                  <a:lnTo>
                    <a:pt x="3357" y="5260"/>
                  </a:lnTo>
                  <a:lnTo>
                    <a:pt x="3228" y="5292"/>
                  </a:lnTo>
                  <a:lnTo>
                    <a:pt x="3260" y="5260"/>
                  </a:lnTo>
                  <a:lnTo>
                    <a:pt x="3389" y="4743"/>
                  </a:lnTo>
                  <a:lnTo>
                    <a:pt x="3583" y="4227"/>
                  </a:lnTo>
                  <a:lnTo>
                    <a:pt x="3615" y="4259"/>
                  </a:lnTo>
                  <a:lnTo>
                    <a:pt x="3679" y="4259"/>
                  </a:lnTo>
                  <a:lnTo>
                    <a:pt x="4002" y="4033"/>
                  </a:lnTo>
                  <a:lnTo>
                    <a:pt x="4357" y="3872"/>
                  </a:lnTo>
                  <a:lnTo>
                    <a:pt x="4680" y="3678"/>
                  </a:lnTo>
                  <a:lnTo>
                    <a:pt x="4970" y="3453"/>
                  </a:lnTo>
                  <a:lnTo>
                    <a:pt x="5228" y="3227"/>
                  </a:lnTo>
                  <a:lnTo>
                    <a:pt x="5486" y="3001"/>
                  </a:lnTo>
                  <a:lnTo>
                    <a:pt x="5712" y="2743"/>
                  </a:lnTo>
                  <a:lnTo>
                    <a:pt x="5906" y="2452"/>
                  </a:lnTo>
                  <a:lnTo>
                    <a:pt x="6067" y="2162"/>
                  </a:lnTo>
                  <a:lnTo>
                    <a:pt x="6132" y="2001"/>
                  </a:lnTo>
                  <a:lnTo>
                    <a:pt x="6164" y="1839"/>
                  </a:lnTo>
                  <a:lnTo>
                    <a:pt x="6164" y="1710"/>
                  </a:lnTo>
                  <a:lnTo>
                    <a:pt x="6196" y="1549"/>
                  </a:lnTo>
                  <a:lnTo>
                    <a:pt x="6132" y="1323"/>
                  </a:lnTo>
                  <a:lnTo>
                    <a:pt x="6099" y="1259"/>
                  </a:lnTo>
                  <a:lnTo>
                    <a:pt x="6067" y="1162"/>
                  </a:lnTo>
                  <a:lnTo>
                    <a:pt x="5970" y="1129"/>
                  </a:lnTo>
                  <a:lnTo>
                    <a:pt x="5906" y="1097"/>
                  </a:lnTo>
                  <a:lnTo>
                    <a:pt x="5809" y="1065"/>
                  </a:lnTo>
                  <a:lnTo>
                    <a:pt x="5744" y="1065"/>
                  </a:lnTo>
                  <a:lnTo>
                    <a:pt x="5583" y="1129"/>
                  </a:lnTo>
                  <a:lnTo>
                    <a:pt x="5389" y="1194"/>
                  </a:lnTo>
                  <a:lnTo>
                    <a:pt x="5228" y="1291"/>
                  </a:lnTo>
                  <a:lnTo>
                    <a:pt x="4873" y="1581"/>
                  </a:lnTo>
                  <a:lnTo>
                    <a:pt x="4615" y="1839"/>
                  </a:lnTo>
                  <a:lnTo>
                    <a:pt x="4454" y="2033"/>
                  </a:lnTo>
                  <a:lnTo>
                    <a:pt x="4292" y="2323"/>
                  </a:lnTo>
                  <a:lnTo>
                    <a:pt x="3937" y="2904"/>
                  </a:lnTo>
                  <a:lnTo>
                    <a:pt x="3647" y="3549"/>
                  </a:lnTo>
                  <a:lnTo>
                    <a:pt x="3389" y="4227"/>
                  </a:lnTo>
                  <a:lnTo>
                    <a:pt x="3163" y="4872"/>
                  </a:lnTo>
                  <a:lnTo>
                    <a:pt x="3163" y="4905"/>
                  </a:lnTo>
                  <a:lnTo>
                    <a:pt x="3099" y="4388"/>
                  </a:lnTo>
                  <a:lnTo>
                    <a:pt x="3007" y="3867"/>
                  </a:lnTo>
                  <a:lnTo>
                    <a:pt x="3034" y="3840"/>
                  </a:lnTo>
                  <a:lnTo>
                    <a:pt x="3066" y="3808"/>
                  </a:lnTo>
                  <a:lnTo>
                    <a:pt x="3131" y="3711"/>
                  </a:lnTo>
                  <a:lnTo>
                    <a:pt x="3163" y="3614"/>
                  </a:lnTo>
                  <a:lnTo>
                    <a:pt x="3260" y="3420"/>
                  </a:lnTo>
                  <a:lnTo>
                    <a:pt x="3389" y="3033"/>
                  </a:lnTo>
                  <a:lnTo>
                    <a:pt x="3550" y="2646"/>
                  </a:lnTo>
                  <a:lnTo>
                    <a:pt x="3647" y="2259"/>
                  </a:lnTo>
                  <a:lnTo>
                    <a:pt x="3712" y="1839"/>
                  </a:lnTo>
                  <a:lnTo>
                    <a:pt x="3712" y="1581"/>
                  </a:lnTo>
                  <a:lnTo>
                    <a:pt x="3744" y="1162"/>
                  </a:lnTo>
                  <a:lnTo>
                    <a:pt x="3712" y="936"/>
                  </a:lnTo>
                  <a:lnTo>
                    <a:pt x="3679" y="710"/>
                  </a:lnTo>
                  <a:lnTo>
                    <a:pt x="3647" y="484"/>
                  </a:lnTo>
                  <a:lnTo>
                    <a:pt x="3550" y="258"/>
                  </a:lnTo>
                  <a:lnTo>
                    <a:pt x="3486" y="194"/>
                  </a:lnTo>
                  <a:lnTo>
                    <a:pt x="3389" y="97"/>
                  </a:lnTo>
                  <a:lnTo>
                    <a:pt x="3324" y="65"/>
                  </a:lnTo>
                  <a:lnTo>
                    <a:pt x="3195" y="32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4"/>
          <p:cNvGrpSpPr/>
          <p:nvPr/>
        </p:nvGrpSpPr>
        <p:grpSpPr>
          <a:xfrm>
            <a:off x="7430393" y="4356943"/>
            <a:ext cx="221841" cy="445400"/>
            <a:chOff x="5156300" y="2959925"/>
            <a:chExt cx="100050" cy="200875"/>
          </a:xfrm>
        </p:grpSpPr>
        <p:sp>
          <p:nvSpPr>
            <p:cNvPr id="101" name="Google Shape;101;p4"/>
            <p:cNvSpPr/>
            <p:nvPr/>
          </p:nvSpPr>
          <p:spPr>
            <a:xfrm>
              <a:off x="5156300" y="2963950"/>
              <a:ext cx="94400" cy="109725"/>
            </a:xfrm>
            <a:custGeom>
              <a:rect b="b" l="l" r="r" t="t"/>
              <a:pathLst>
                <a:path extrusionOk="0" h="4389" w="3776">
                  <a:moveTo>
                    <a:pt x="2324" y="1"/>
                  </a:moveTo>
                  <a:lnTo>
                    <a:pt x="2195" y="33"/>
                  </a:lnTo>
                  <a:lnTo>
                    <a:pt x="2098" y="65"/>
                  </a:lnTo>
                  <a:lnTo>
                    <a:pt x="1936" y="162"/>
                  </a:lnTo>
                  <a:lnTo>
                    <a:pt x="1775" y="162"/>
                  </a:lnTo>
                  <a:lnTo>
                    <a:pt x="1646" y="194"/>
                  </a:lnTo>
                  <a:lnTo>
                    <a:pt x="1549" y="259"/>
                  </a:lnTo>
                  <a:lnTo>
                    <a:pt x="1517" y="291"/>
                  </a:lnTo>
                  <a:lnTo>
                    <a:pt x="1420" y="388"/>
                  </a:lnTo>
                  <a:lnTo>
                    <a:pt x="1388" y="388"/>
                  </a:lnTo>
                  <a:lnTo>
                    <a:pt x="1356" y="485"/>
                  </a:lnTo>
                  <a:lnTo>
                    <a:pt x="1227" y="388"/>
                  </a:lnTo>
                  <a:lnTo>
                    <a:pt x="1097" y="323"/>
                  </a:lnTo>
                  <a:lnTo>
                    <a:pt x="775" y="323"/>
                  </a:lnTo>
                  <a:lnTo>
                    <a:pt x="775" y="356"/>
                  </a:lnTo>
                  <a:lnTo>
                    <a:pt x="646" y="420"/>
                  </a:lnTo>
                  <a:lnTo>
                    <a:pt x="581" y="485"/>
                  </a:lnTo>
                  <a:lnTo>
                    <a:pt x="517" y="549"/>
                  </a:lnTo>
                  <a:lnTo>
                    <a:pt x="484" y="614"/>
                  </a:lnTo>
                  <a:lnTo>
                    <a:pt x="420" y="646"/>
                  </a:lnTo>
                  <a:lnTo>
                    <a:pt x="388" y="678"/>
                  </a:lnTo>
                  <a:lnTo>
                    <a:pt x="323" y="807"/>
                  </a:lnTo>
                  <a:lnTo>
                    <a:pt x="259" y="969"/>
                  </a:lnTo>
                  <a:lnTo>
                    <a:pt x="226" y="1227"/>
                  </a:lnTo>
                  <a:lnTo>
                    <a:pt x="226" y="1388"/>
                  </a:lnTo>
                  <a:lnTo>
                    <a:pt x="259" y="1517"/>
                  </a:lnTo>
                  <a:lnTo>
                    <a:pt x="323" y="1711"/>
                  </a:lnTo>
                  <a:lnTo>
                    <a:pt x="226" y="1711"/>
                  </a:lnTo>
                  <a:lnTo>
                    <a:pt x="162" y="1775"/>
                  </a:lnTo>
                  <a:lnTo>
                    <a:pt x="97" y="1904"/>
                  </a:lnTo>
                  <a:lnTo>
                    <a:pt x="33" y="2033"/>
                  </a:lnTo>
                  <a:lnTo>
                    <a:pt x="0" y="2195"/>
                  </a:lnTo>
                  <a:lnTo>
                    <a:pt x="0" y="2324"/>
                  </a:lnTo>
                  <a:lnTo>
                    <a:pt x="33" y="2485"/>
                  </a:lnTo>
                  <a:lnTo>
                    <a:pt x="97" y="2550"/>
                  </a:lnTo>
                  <a:lnTo>
                    <a:pt x="162" y="2679"/>
                  </a:lnTo>
                  <a:lnTo>
                    <a:pt x="259" y="2743"/>
                  </a:lnTo>
                  <a:lnTo>
                    <a:pt x="355" y="2808"/>
                  </a:lnTo>
                  <a:lnTo>
                    <a:pt x="452" y="2840"/>
                  </a:lnTo>
                  <a:lnTo>
                    <a:pt x="678" y="2872"/>
                  </a:lnTo>
                  <a:lnTo>
                    <a:pt x="710" y="2872"/>
                  </a:lnTo>
                  <a:lnTo>
                    <a:pt x="904" y="2840"/>
                  </a:lnTo>
                  <a:lnTo>
                    <a:pt x="904" y="2905"/>
                  </a:lnTo>
                  <a:lnTo>
                    <a:pt x="936" y="3001"/>
                  </a:lnTo>
                  <a:lnTo>
                    <a:pt x="936" y="3034"/>
                  </a:lnTo>
                  <a:lnTo>
                    <a:pt x="1001" y="3130"/>
                  </a:lnTo>
                  <a:lnTo>
                    <a:pt x="1130" y="3227"/>
                  </a:lnTo>
                  <a:lnTo>
                    <a:pt x="1388" y="3227"/>
                  </a:lnTo>
                  <a:lnTo>
                    <a:pt x="1517" y="3163"/>
                  </a:lnTo>
                  <a:lnTo>
                    <a:pt x="1614" y="3098"/>
                  </a:lnTo>
                  <a:lnTo>
                    <a:pt x="1646" y="3034"/>
                  </a:lnTo>
                  <a:lnTo>
                    <a:pt x="1678" y="2969"/>
                  </a:lnTo>
                  <a:lnTo>
                    <a:pt x="1678" y="2937"/>
                  </a:lnTo>
                  <a:lnTo>
                    <a:pt x="1775" y="3001"/>
                  </a:lnTo>
                  <a:lnTo>
                    <a:pt x="1872" y="3001"/>
                  </a:lnTo>
                  <a:lnTo>
                    <a:pt x="1904" y="3260"/>
                  </a:lnTo>
                  <a:lnTo>
                    <a:pt x="1872" y="3744"/>
                  </a:lnTo>
                  <a:lnTo>
                    <a:pt x="1840" y="4260"/>
                  </a:lnTo>
                  <a:lnTo>
                    <a:pt x="1840" y="4324"/>
                  </a:lnTo>
                  <a:lnTo>
                    <a:pt x="1872" y="4357"/>
                  </a:lnTo>
                  <a:lnTo>
                    <a:pt x="1904" y="4389"/>
                  </a:lnTo>
                  <a:lnTo>
                    <a:pt x="2130" y="4389"/>
                  </a:lnTo>
                  <a:lnTo>
                    <a:pt x="2162" y="4292"/>
                  </a:lnTo>
                  <a:lnTo>
                    <a:pt x="2227" y="3937"/>
                  </a:lnTo>
                  <a:lnTo>
                    <a:pt x="2259" y="3614"/>
                  </a:lnTo>
                  <a:lnTo>
                    <a:pt x="2227" y="3066"/>
                  </a:lnTo>
                  <a:lnTo>
                    <a:pt x="2388" y="3098"/>
                  </a:lnTo>
                  <a:lnTo>
                    <a:pt x="2549" y="3130"/>
                  </a:lnTo>
                  <a:lnTo>
                    <a:pt x="2711" y="3098"/>
                  </a:lnTo>
                  <a:lnTo>
                    <a:pt x="2808" y="3066"/>
                  </a:lnTo>
                  <a:lnTo>
                    <a:pt x="2904" y="3098"/>
                  </a:lnTo>
                  <a:lnTo>
                    <a:pt x="2937" y="3098"/>
                  </a:lnTo>
                  <a:lnTo>
                    <a:pt x="3066" y="3066"/>
                  </a:lnTo>
                  <a:lnTo>
                    <a:pt x="3195" y="3001"/>
                  </a:lnTo>
                  <a:lnTo>
                    <a:pt x="3324" y="2937"/>
                  </a:lnTo>
                  <a:lnTo>
                    <a:pt x="3421" y="2808"/>
                  </a:lnTo>
                  <a:lnTo>
                    <a:pt x="3453" y="2711"/>
                  </a:lnTo>
                  <a:lnTo>
                    <a:pt x="3517" y="2582"/>
                  </a:lnTo>
                  <a:lnTo>
                    <a:pt x="3517" y="2421"/>
                  </a:lnTo>
                  <a:lnTo>
                    <a:pt x="3517" y="2292"/>
                  </a:lnTo>
                  <a:lnTo>
                    <a:pt x="3517" y="2259"/>
                  </a:lnTo>
                  <a:lnTo>
                    <a:pt x="3614" y="2162"/>
                  </a:lnTo>
                  <a:lnTo>
                    <a:pt x="3679" y="2066"/>
                  </a:lnTo>
                  <a:lnTo>
                    <a:pt x="3743" y="1937"/>
                  </a:lnTo>
                  <a:lnTo>
                    <a:pt x="3743" y="1808"/>
                  </a:lnTo>
                  <a:lnTo>
                    <a:pt x="3776" y="1711"/>
                  </a:lnTo>
                  <a:lnTo>
                    <a:pt x="3743" y="1582"/>
                  </a:lnTo>
                  <a:lnTo>
                    <a:pt x="3711" y="1485"/>
                  </a:lnTo>
                  <a:lnTo>
                    <a:pt x="3646" y="1420"/>
                  </a:lnTo>
                  <a:lnTo>
                    <a:pt x="3614" y="1356"/>
                  </a:lnTo>
                  <a:lnTo>
                    <a:pt x="3646" y="1324"/>
                  </a:lnTo>
                  <a:lnTo>
                    <a:pt x="3646" y="1162"/>
                  </a:lnTo>
                  <a:lnTo>
                    <a:pt x="3646" y="1033"/>
                  </a:lnTo>
                  <a:lnTo>
                    <a:pt x="3614" y="904"/>
                  </a:lnTo>
                  <a:lnTo>
                    <a:pt x="3517" y="807"/>
                  </a:lnTo>
                  <a:lnTo>
                    <a:pt x="3421" y="710"/>
                  </a:lnTo>
                  <a:lnTo>
                    <a:pt x="3388" y="678"/>
                  </a:lnTo>
                  <a:lnTo>
                    <a:pt x="3356" y="549"/>
                  </a:lnTo>
                  <a:lnTo>
                    <a:pt x="3292" y="420"/>
                  </a:lnTo>
                  <a:lnTo>
                    <a:pt x="3195" y="323"/>
                  </a:lnTo>
                  <a:lnTo>
                    <a:pt x="3098" y="259"/>
                  </a:lnTo>
                  <a:lnTo>
                    <a:pt x="3001" y="226"/>
                  </a:lnTo>
                  <a:lnTo>
                    <a:pt x="2840" y="226"/>
                  </a:lnTo>
                  <a:lnTo>
                    <a:pt x="2743" y="259"/>
                  </a:lnTo>
                  <a:lnTo>
                    <a:pt x="2646" y="162"/>
                  </a:lnTo>
                  <a:lnTo>
                    <a:pt x="2549" y="65"/>
                  </a:lnTo>
                  <a:lnTo>
                    <a:pt x="2420" y="33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161125" y="3072850"/>
              <a:ext cx="92000" cy="87950"/>
            </a:xfrm>
            <a:custGeom>
              <a:rect b="b" l="l" r="r" t="t"/>
              <a:pathLst>
                <a:path extrusionOk="0" h="3518" w="3680">
                  <a:moveTo>
                    <a:pt x="2582" y="1"/>
                  </a:moveTo>
                  <a:lnTo>
                    <a:pt x="1840" y="33"/>
                  </a:lnTo>
                  <a:lnTo>
                    <a:pt x="1098" y="65"/>
                  </a:lnTo>
                  <a:lnTo>
                    <a:pt x="388" y="162"/>
                  </a:lnTo>
                  <a:lnTo>
                    <a:pt x="356" y="130"/>
                  </a:lnTo>
                  <a:lnTo>
                    <a:pt x="291" y="97"/>
                  </a:lnTo>
                  <a:lnTo>
                    <a:pt x="259" y="97"/>
                  </a:lnTo>
                  <a:lnTo>
                    <a:pt x="162" y="130"/>
                  </a:lnTo>
                  <a:lnTo>
                    <a:pt x="130" y="194"/>
                  </a:lnTo>
                  <a:lnTo>
                    <a:pt x="130" y="259"/>
                  </a:lnTo>
                  <a:lnTo>
                    <a:pt x="66" y="614"/>
                  </a:lnTo>
                  <a:lnTo>
                    <a:pt x="33" y="969"/>
                  </a:lnTo>
                  <a:lnTo>
                    <a:pt x="1" y="1743"/>
                  </a:lnTo>
                  <a:lnTo>
                    <a:pt x="1" y="2550"/>
                  </a:lnTo>
                  <a:lnTo>
                    <a:pt x="33" y="2937"/>
                  </a:lnTo>
                  <a:lnTo>
                    <a:pt x="33" y="3001"/>
                  </a:lnTo>
                  <a:lnTo>
                    <a:pt x="66" y="3324"/>
                  </a:lnTo>
                  <a:lnTo>
                    <a:pt x="98" y="3389"/>
                  </a:lnTo>
                  <a:lnTo>
                    <a:pt x="130" y="3421"/>
                  </a:lnTo>
                  <a:lnTo>
                    <a:pt x="195" y="3453"/>
                  </a:lnTo>
                  <a:lnTo>
                    <a:pt x="227" y="3485"/>
                  </a:lnTo>
                  <a:lnTo>
                    <a:pt x="324" y="3485"/>
                  </a:lnTo>
                  <a:lnTo>
                    <a:pt x="388" y="3421"/>
                  </a:lnTo>
                  <a:lnTo>
                    <a:pt x="420" y="3389"/>
                  </a:lnTo>
                  <a:lnTo>
                    <a:pt x="453" y="3324"/>
                  </a:lnTo>
                  <a:lnTo>
                    <a:pt x="453" y="3292"/>
                  </a:lnTo>
                  <a:lnTo>
                    <a:pt x="646" y="3324"/>
                  </a:lnTo>
                  <a:lnTo>
                    <a:pt x="1066" y="3389"/>
                  </a:lnTo>
                  <a:lnTo>
                    <a:pt x="1905" y="3485"/>
                  </a:lnTo>
                  <a:lnTo>
                    <a:pt x="2163" y="3485"/>
                  </a:lnTo>
                  <a:lnTo>
                    <a:pt x="2292" y="3518"/>
                  </a:lnTo>
                  <a:lnTo>
                    <a:pt x="2744" y="3518"/>
                  </a:lnTo>
                  <a:lnTo>
                    <a:pt x="3163" y="3453"/>
                  </a:lnTo>
                  <a:lnTo>
                    <a:pt x="3357" y="3421"/>
                  </a:lnTo>
                  <a:lnTo>
                    <a:pt x="3453" y="3389"/>
                  </a:lnTo>
                  <a:lnTo>
                    <a:pt x="3550" y="3324"/>
                  </a:lnTo>
                  <a:lnTo>
                    <a:pt x="3615" y="3227"/>
                  </a:lnTo>
                  <a:lnTo>
                    <a:pt x="3615" y="3163"/>
                  </a:lnTo>
                  <a:lnTo>
                    <a:pt x="3647" y="3098"/>
                  </a:lnTo>
                  <a:lnTo>
                    <a:pt x="3679" y="2743"/>
                  </a:lnTo>
                  <a:lnTo>
                    <a:pt x="3679" y="2421"/>
                  </a:lnTo>
                  <a:lnTo>
                    <a:pt x="3679" y="1711"/>
                  </a:lnTo>
                  <a:lnTo>
                    <a:pt x="3615" y="969"/>
                  </a:lnTo>
                  <a:lnTo>
                    <a:pt x="3550" y="259"/>
                  </a:lnTo>
                  <a:lnTo>
                    <a:pt x="3486" y="194"/>
                  </a:lnTo>
                  <a:lnTo>
                    <a:pt x="3421" y="130"/>
                  </a:lnTo>
                  <a:lnTo>
                    <a:pt x="3421" y="97"/>
                  </a:lnTo>
                  <a:lnTo>
                    <a:pt x="3357" y="65"/>
                  </a:lnTo>
                  <a:lnTo>
                    <a:pt x="3324" y="65"/>
                  </a:lnTo>
                  <a:lnTo>
                    <a:pt x="2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157100" y="2959925"/>
              <a:ext cx="99250" cy="200875"/>
            </a:xfrm>
            <a:custGeom>
              <a:rect b="b" l="l" r="r" t="t"/>
              <a:pathLst>
                <a:path extrusionOk="0" h="8035" w="3970">
                  <a:moveTo>
                    <a:pt x="711" y="355"/>
                  </a:moveTo>
                  <a:lnTo>
                    <a:pt x="581" y="387"/>
                  </a:lnTo>
                  <a:lnTo>
                    <a:pt x="485" y="484"/>
                  </a:lnTo>
                  <a:lnTo>
                    <a:pt x="388" y="613"/>
                  </a:lnTo>
                  <a:lnTo>
                    <a:pt x="388" y="742"/>
                  </a:lnTo>
                  <a:lnTo>
                    <a:pt x="420" y="904"/>
                  </a:lnTo>
                  <a:lnTo>
                    <a:pt x="517" y="1033"/>
                  </a:lnTo>
                  <a:lnTo>
                    <a:pt x="614" y="1033"/>
                  </a:lnTo>
                  <a:lnTo>
                    <a:pt x="614" y="968"/>
                  </a:lnTo>
                  <a:lnTo>
                    <a:pt x="614" y="936"/>
                  </a:lnTo>
                  <a:lnTo>
                    <a:pt x="549" y="871"/>
                  </a:lnTo>
                  <a:lnTo>
                    <a:pt x="517" y="839"/>
                  </a:lnTo>
                  <a:lnTo>
                    <a:pt x="517" y="775"/>
                  </a:lnTo>
                  <a:lnTo>
                    <a:pt x="517" y="710"/>
                  </a:lnTo>
                  <a:lnTo>
                    <a:pt x="517" y="678"/>
                  </a:lnTo>
                  <a:lnTo>
                    <a:pt x="549" y="613"/>
                  </a:lnTo>
                  <a:lnTo>
                    <a:pt x="614" y="549"/>
                  </a:lnTo>
                  <a:lnTo>
                    <a:pt x="678" y="517"/>
                  </a:lnTo>
                  <a:lnTo>
                    <a:pt x="840" y="517"/>
                  </a:lnTo>
                  <a:lnTo>
                    <a:pt x="904" y="549"/>
                  </a:lnTo>
                  <a:lnTo>
                    <a:pt x="904" y="581"/>
                  </a:lnTo>
                  <a:lnTo>
                    <a:pt x="1001" y="581"/>
                  </a:lnTo>
                  <a:lnTo>
                    <a:pt x="1001" y="517"/>
                  </a:lnTo>
                  <a:lnTo>
                    <a:pt x="1001" y="484"/>
                  </a:lnTo>
                  <a:lnTo>
                    <a:pt x="872" y="387"/>
                  </a:lnTo>
                  <a:lnTo>
                    <a:pt x="743" y="355"/>
                  </a:lnTo>
                  <a:close/>
                  <a:moveTo>
                    <a:pt x="1775" y="0"/>
                  </a:moveTo>
                  <a:lnTo>
                    <a:pt x="1679" y="33"/>
                  </a:lnTo>
                  <a:lnTo>
                    <a:pt x="1582" y="129"/>
                  </a:lnTo>
                  <a:lnTo>
                    <a:pt x="1517" y="258"/>
                  </a:lnTo>
                  <a:lnTo>
                    <a:pt x="1485" y="387"/>
                  </a:lnTo>
                  <a:lnTo>
                    <a:pt x="1517" y="517"/>
                  </a:lnTo>
                  <a:lnTo>
                    <a:pt x="1549" y="581"/>
                  </a:lnTo>
                  <a:lnTo>
                    <a:pt x="1517" y="613"/>
                  </a:lnTo>
                  <a:lnTo>
                    <a:pt x="1420" y="710"/>
                  </a:lnTo>
                  <a:lnTo>
                    <a:pt x="1356" y="807"/>
                  </a:lnTo>
                  <a:lnTo>
                    <a:pt x="1324" y="839"/>
                  </a:lnTo>
                  <a:lnTo>
                    <a:pt x="1291" y="710"/>
                  </a:lnTo>
                  <a:lnTo>
                    <a:pt x="1195" y="581"/>
                  </a:lnTo>
                  <a:lnTo>
                    <a:pt x="1033" y="581"/>
                  </a:lnTo>
                  <a:lnTo>
                    <a:pt x="1001" y="678"/>
                  </a:lnTo>
                  <a:lnTo>
                    <a:pt x="1033" y="742"/>
                  </a:lnTo>
                  <a:lnTo>
                    <a:pt x="1098" y="775"/>
                  </a:lnTo>
                  <a:lnTo>
                    <a:pt x="1130" y="871"/>
                  </a:lnTo>
                  <a:lnTo>
                    <a:pt x="1162" y="936"/>
                  </a:lnTo>
                  <a:lnTo>
                    <a:pt x="1195" y="968"/>
                  </a:lnTo>
                  <a:lnTo>
                    <a:pt x="1291" y="1001"/>
                  </a:lnTo>
                  <a:lnTo>
                    <a:pt x="1291" y="1065"/>
                  </a:lnTo>
                  <a:lnTo>
                    <a:pt x="1324" y="1162"/>
                  </a:lnTo>
                  <a:lnTo>
                    <a:pt x="1388" y="1194"/>
                  </a:lnTo>
                  <a:lnTo>
                    <a:pt x="1453" y="1162"/>
                  </a:lnTo>
                  <a:lnTo>
                    <a:pt x="1485" y="1065"/>
                  </a:lnTo>
                  <a:lnTo>
                    <a:pt x="1485" y="1033"/>
                  </a:lnTo>
                  <a:lnTo>
                    <a:pt x="1517" y="936"/>
                  </a:lnTo>
                  <a:lnTo>
                    <a:pt x="1582" y="839"/>
                  </a:lnTo>
                  <a:lnTo>
                    <a:pt x="1614" y="775"/>
                  </a:lnTo>
                  <a:lnTo>
                    <a:pt x="1711" y="775"/>
                  </a:lnTo>
                  <a:lnTo>
                    <a:pt x="1743" y="871"/>
                  </a:lnTo>
                  <a:lnTo>
                    <a:pt x="1775" y="904"/>
                  </a:lnTo>
                  <a:lnTo>
                    <a:pt x="1840" y="904"/>
                  </a:lnTo>
                  <a:lnTo>
                    <a:pt x="1872" y="871"/>
                  </a:lnTo>
                  <a:lnTo>
                    <a:pt x="1904" y="807"/>
                  </a:lnTo>
                  <a:lnTo>
                    <a:pt x="1840" y="678"/>
                  </a:lnTo>
                  <a:lnTo>
                    <a:pt x="1775" y="613"/>
                  </a:lnTo>
                  <a:lnTo>
                    <a:pt x="1711" y="581"/>
                  </a:lnTo>
                  <a:lnTo>
                    <a:pt x="1743" y="517"/>
                  </a:lnTo>
                  <a:lnTo>
                    <a:pt x="1743" y="452"/>
                  </a:lnTo>
                  <a:lnTo>
                    <a:pt x="1711" y="420"/>
                  </a:lnTo>
                  <a:lnTo>
                    <a:pt x="1711" y="355"/>
                  </a:lnTo>
                  <a:lnTo>
                    <a:pt x="1743" y="323"/>
                  </a:lnTo>
                  <a:lnTo>
                    <a:pt x="1743" y="291"/>
                  </a:lnTo>
                  <a:lnTo>
                    <a:pt x="1775" y="258"/>
                  </a:lnTo>
                  <a:lnTo>
                    <a:pt x="1808" y="226"/>
                  </a:lnTo>
                  <a:lnTo>
                    <a:pt x="1904" y="226"/>
                  </a:lnTo>
                  <a:lnTo>
                    <a:pt x="1937" y="258"/>
                  </a:lnTo>
                  <a:lnTo>
                    <a:pt x="1969" y="291"/>
                  </a:lnTo>
                  <a:lnTo>
                    <a:pt x="2001" y="323"/>
                  </a:lnTo>
                  <a:lnTo>
                    <a:pt x="2066" y="323"/>
                  </a:lnTo>
                  <a:lnTo>
                    <a:pt x="2066" y="387"/>
                  </a:lnTo>
                  <a:lnTo>
                    <a:pt x="2066" y="452"/>
                  </a:lnTo>
                  <a:lnTo>
                    <a:pt x="2098" y="484"/>
                  </a:lnTo>
                  <a:lnTo>
                    <a:pt x="2130" y="517"/>
                  </a:lnTo>
                  <a:lnTo>
                    <a:pt x="2259" y="517"/>
                  </a:lnTo>
                  <a:lnTo>
                    <a:pt x="2292" y="484"/>
                  </a:lnTo>
                  <a:lnTo>
                    <a:pt x="2388" y="420"/>
                  </a:lnTo>
                  <a:lnTo>
                    <a:pt x="2421" y="387"/>
                  </a:lnTo>
                  <a:lnTo>
                    <a:pt x="2485" y="387"/>
                  </a:lnTo>
                  <a:lnTo>
                    <a:pt x="2485" y="420"/>
                  </a:lnTo>
                  <a:lnTo>
                    <a:pt x="2517" y="549"/>
                  </a:lnTo>
                  <a:lnTo>
                    <a:pt x="2550" y="581"/>
                  </a:lnTo>
                  <a:lnTo>
                    <a:pt x="2614" y="613"/>
                  </a:lnTo>
                  <a:lnTo>
                    <a:pt x="2679" y="613"/>
                  </a:lnTo>
                  <a:lnTo>
                    <a:pt x="2743" y="581"/>
                  </a:lnTo>
                  <a:lnTo>
                    <a:pt x="2743" y="549"/>
                  </a:lnTo>
                  <a:lnTo>
                    <a:pt x="2776" y="517"/>
                  </a:lnTo>
                  <a:lnTo>
                    <a:pt x="2872" y="484"/>
                  </a:lnTo>
                  <a:lnTo>
                    <a:pt x="3001" y="452"/>
                  </a:lnTo>
                  <a:lnTo>
                    <a:pt x="3066" y="387"/>
                  </a:lnTo>
                  <a:lnTo>
                    <a:pt x="3034" y="323"/>
                  </a:lnTo>
                  <a:lnTo>
                    <a:pt x="3001" y="291"/>
                  </a:lnTo>
                  <a:lnTo>
                    <a:pt x="2937" y="291"/>
                  </a:lnTo>
                  <a:lnTo>
                    <a:pt x="2872" y="323"/>
                  </a:lnTo>
                  <a:lnTo>
                    <a:pt x="2743" y="323"/>
                  </a:lnTo>
                  <a:lnTo>
                    <a:pt x="2711" y="258"/>
                  </a:lnTo>
                  <a:lnTo>
                    <a:pt x="2646" y="162"/>
                  </a:lnTo>
                  <a:lnTo>
                    <a:pt x="2517" y="97"/>
                  </a:lnTo>
                  <a:lnTo>
                    <a:pt x="2421" y="97"/>
                  </a:lnTo>
                  <a:lnTo>
                    <a:pt x="2292" y="129"/>
                  </a:lnTo>
                  <a:lnTo>
                    <a:pt x="2227" y="162"/>
                  </a:lnTo>
                  <a:lnTo>
                    <a:pt x="2163" y="194"/>
                  </a:lnTo>
                  <a:lnTo>
                    <a:pt x="2163" y="226"/>
                  </a:lnTo>
                  <a:lnTo>
                    <a:pt x="2130" y="162"/>
                  </a:lnTo>
                  <a:lnTo>
                    <a:pt x="2066" y="65"/>
                  </a:lnTo>
                  <a:lnTo>
                    <a:pt x="1937" y="0"/>
                  </a:lnTo>
                  <a:close/>
                  <a:moveTo>
                    <a:pt x="291" y="1162"/>
                  </a:moveTo>
                  <a:lnTo>
                    <a:pt x="259" y="1226"/>
                  </a:lnTo>
                  <a:lnTo>
                    <a:pt x="194" y="1291"/>
                  </a:lnTo>
                  <a:lnTo>
                    <a:pt x="194" y="1355"/>
                  </a:lnTo>
                  <a:lnTo>
                    <a:pt x="194" y="1420"/>
                  </a:lnTo>
                  <a:lnTo>
                    <a:pt x="227" y="1452"/>
                  </a:lnTo>
                  <a:lnTo>
                    <a:pt x="259" y="1517"/>
                  </a:lnTo>
                  <a:lnTo>
                    <a:pt x="323" y="1581"/>
                  </a:lnTo>
                  <a:lnTo>
                    <a:pt x="388" y="1614"/>
                  </a:lnTo>
                  <a:lnTo>
                    <a:pt x="420" y="1646"/>
                  </a:lnTo>
                  <a:lnTo>
                    <a:pt x="452" y="1614"/>
                  </a:lnTo>
                  <a:lnTo>
                    <a:pt x="452" y="1581"/>
                  </a:lnTo>
                  <a:lnTo>
                    <a:pt x="452" y="1549"/>
                  </a:lnTo>
                  <a:lnTo>
                    <a:pt x="388" y="1517"/>
                  </a:lnTo>
                  <a:lnTo>
                    <a:pt x="356" y="1452"/>
                  </a:lnTo>
                  <a:lnTo>
                    <a:pt x="323" y="1420"/>
                  </a:lnTo>
                  <a:lnTo>
                    <a:pt x="323" y="1388"/>
                  </a:lnTo>
                  <a:lnTo>
                    <a:pt x="323" y="1355"/>
                  </a:lnTo>
                  <a:lnTo>
                    <a:pt x="323" y="1323"/>
                  </a:lnTo>
                  <a:lnTo>
                    <a:pt x="356" y="1291"/>
                  </a:lnTo>
                  <a:lnTo>
                    <a:pt x="388" y="1259"/>
                  </a:lnTo>
                  <a:lnTo>
                    <a:pt x="388" y="1194"/>
                  </a:lnTo>
                  <a:lnTo>
                    <a:pt x="388" y="1162"/>
                  </a:lnTo>
                  <a:close/>
                  <a:moveTo>
                    <a:pt x="3453" y="1162"/>
                  </a:moveTo>
                  <a:lnTo>
                    <a:pt x="3421" y="1226"/>
                  </a:lnTo>
                  <a:lnTo>
                    <a:pt x="3453" y="1259"/>
                  </a:lnTo>
                  <a:lnTo>
                    <a:pt x="3485" y="1259"/>
                  </a:lnTo>
                  <a:lnTo>
                    <a:pt x="3582" y="1291"/>
                  </a:lnTo>
                  <a:lnTo>
                    <a:pt x="3647" y="1291"/>
                  </a:lnTo>
                  <a:lnTo>
                    <a:pt x="3711" y="1323"/>
                  </a:lnTo>
                  <a:lnTo>
                    <a:pt x="3744" y="1355"/>
                  </a:lnTo>
                  <a:lnTo>
                    <a:pt x="3776" y="1388"/>
                  </a:lnTo>
                  <a:lnTo>
                    <a:pt x="3776" y="1420"/>
                  </a:lnTo>
                  <a:lnTo>
                    <a:pt x="3776" y="1485"/>
                  </a:lnTo>
                  <a:lnTo>
                    <a:pt x="3776" y="1517"/>
                  </a:lnTo>
                  <a:lnTo>
                    <a:pt x="3711" y="1581"/>
                  </a:lnTo>
                  <a:lnTo>
                    <a:pt x="3679" y="1678"/>
                  </a:lnTo>
                  <a:lnTo>
                    <a:pt x="3711" y="1743"/>
                  </a:lnTo>
                  <a:lnTo>
                    <a:pt x="3776" y="1775"/>
                  </a:lnTo>
                  <a:lnTo>
                    <a:pt x="3873" y="1743"/>
                  </a:lnTo>
                  <a:lnTo>
                    <a:pt x="3937" y="1614"/>
                  </a:lnTo>
                  <a:lnTo>
                    <a:pt x="3937" y="1549"/>
                  </a:lnTo>
                  <a:lnTo>
                    <a:pt x="3969" y="1485"/>
                  </a:lnTo>
                  <a:lnTo>
                    <a:pt x="3937" y="1388"/>
                  </a:lnTo>
                  <a:lnTo>
                    <a:pt x="3905" y="1291"/>
                  </a:lnTo>
                  <a:lnTo>
                    <a:pt x="3808" y="1226"/>
                  </a:lnTo>
                  <a:lnTo>
                    <a:pt x="3711" y="1162"/>
                  </a:lnTo>
                  <a:close/>
                  <a:moveTo>
                    <a:pt x="2066" y="936"/>
                  </a:moveTo>
                  <a:lnTo>
                    <a:pt x="2001" y="968"/>
                  </a:lnTo>
                  <a:lnTo>
                    <a:pt x="1904" y="1001"/>
                  </a:lnTo>
                  <a:lnTo>
                    <a:pt x="1775" y="1097"/>
                  </a:lnTo>
                  <a:lnTo>
                    <a:pt x="1743" y="1194"/>
                  </a:lnTo>
                  <a:lnTo>
                    <a:pt x="1775" y="1259"/>
                  </a:lnTo>
                  <a:lnTo>
                    <a:pt x="1872" y="1291"/>
                  </a:lnTo>
                  <a:lnTo>
                    <a:pt x="1937" y="1259"/>
                  </a:lnTo>
                  <a:lnTo>
                    <a:pt x="2001" y="1162"/>
                  </a:lnTo>
                  <a:lnTo>
                    <a:pt x="2033" y="1162"/>
                  </a:lnTo>
                  <a:lnTo>
                    <a:pt x="2066" y="1130"/>
                  </a:lnTo>
                  <a:lnTo>
                    <a:pt x="2098" y="1162"/>
                  </a:lnTo>
                  <a:lnTo>
                    <a:pt x="2163" y="1194"/>
                  </a:lnTo>
                  <a:lnTo>
                    <a:pt x="2227" y="1323"/>
                  </a:lnTo>
                  <a:lnTo>
                    <a:pt x="2259" y="1388"/>
                  </a:lnTo>
                  <a:lnTo>
                    <a:pt x="2292" y="1452"/>
                  </a:lnTo>
                  <a:lnTo>
                    <a:pt x="2388" y="1775"/>
                  </a:lnTo>
                  <a:lnTo>
                    <a:pt x="2421" y="1872"/>
                  </a:lnTo>
                  <a:lnTo>
                    <a:pt x="2453" y="2001"/>
                  </a:lnTo>
                  <a:lnTo>
                    <a:pt x="2550" y="2001"/>
                  </a:lnTo>
                  <a:lnTo>
                    <a:pt x="2582" y="1969"/>
                  </a:lnTo>
                  <a:lnTo>
                    <a:pt x="2582" y="1936"/>
                  </a:lnTo>
                  <a:lnTo>
                    <a:pt x="2582" y="1904"/>
                  </a:lnTo>
                  <a:lnTo>
                    <a:pt x="2517" y="1646"/>
                  </a:lnTo>
                  <a:lnTo>
                    <a:pt x="2453" y="1517"/>
                  </a:lnTo>
                  <a:lnTo>
                    <a:pt x="2453" y="1420"/>
                  </a:lnTo>
                  <a:lnTo>
                    <a:pt x="2421" y="1323"/>
                  </a:lnTo>
                  <a:lnTo>
                    <a:pt x="2356" y="1162"/>
                  </a:lnTo>
                  <a:lnTo>
                    <a:pt x="2259" y="1065"/>
                  </a:lnTo>
                  <a:lnTo>
                    <a:pt x="2130" y="968"/>
                  </a:lnTo>
                  <a:lnTo>
                    <a:pt x="2066" y="936"/>
                  </a:lnTo>
                  <a:close/>
                  <a:moveTo>
                    <a:pt x="3744" y="1775"/>
                  </a:moveTo>
                  <a:lnTo>
                    <a:pt x="3679" y="1807"/>
                  </a:lnTo>
                  <a:lnTo>
                    <a:pt x="3647" y="1839"/>
                  </a:lnTo>
                  <a:lnTo>
                    <a:pt x="3550" y="1872"/>
                  </a:lnTo>
                  <a:lnTo>
                    <a:pt x="3485" y="1936"/>
                  </a:lnTo>
                  <a:lnTo>
                    <a:pt x="3485" y="2001"/>
                  </a:lnTo>
                  <a:lnTo>
                    <a:pt x="3518" y="2098"/>
                  </a:lnTo>
                  <a:lnTo>
                    <a:pt x="3614" y="2098"/>
                  </a:lnTo>
                  <a:lnTo>
                    <a:pt x="3711" y="2033"/>
                  </a:lnTo>
                  <a:lnTo>
                    <a:pt x="3840" y="1969"/>
                  </a:lnTo>
                  <a:lnTo>
                    <a:pt x="3873" y="1872"/>
                  </a:lnTo>
                  <a:lnTo>
                    <a:pt x="3840" y="1807"/>
                  </a:lnTo>
                  <a:lnTo>
                    <a:pt x="3744" y="1775"/>
                  </a:lnTo>
                  <a:close/>
                  <a:moveTo>
                    <a:pt x="162" y="1743"/>
                  </a:moveTo>
                  <a:lnTo>
                    <a:pt x="97" y="1807"/>
                  </a:lnTo>
                  <a:lnTo>
                    <a:pt x="33" y="1872"/>
                  </a:lnTo>
                  <a:lnTo>
                    <a:pt x="1" y="1936"/>
                  </a:lnTo>
                  <a:lnTo>
                    <a:pt x="1" y="2033"/>
                  </a:lnTo>
                  <a:lnTo>
                    <a:pt x="33" y="2098"/>
                  </a:lnTo>
                  <a:lnTo>
                    <a:pt x="97" y="2162"/>
                  </a:lnTo>
                  <a:lnTo>
                    <a:pt x="194" y="2194"/>
                  </a:lnTo>
                  <a:lnTo>
                    <a:pt x="259" y="2227"/>
                  </a:lnTo>
                  <a:lnTo>
                    <a:pt x="323" y="2227"/>
                  </a:lnTo>
                  <a:lnTo>
                    <a:pt x="356" y="2162"/>
                  </a:lnTo>
                  <a:lnTo>
                    <a:pt x="356" y="2130"/>
                  </a:lnTo>
                  <a:lnTo>
                    <a:pt x="323" y="2098"/>
                  </a:lnTo>
                  <a:lnTo>
                    <a:pt x="227" y="2065"/>
                  </a:lnTo>
                  <a:lnTo>
                    <a:pt x="194" y="2033"/>
                  </a:lnTo>
                  <a:lnTo>
                    <a:pt x="162" y="2001"/>
                  </a:lnTo>
                  <a:lnTo>
                    <a:pt x="162" y="1969"/>
                  </a:lnTo>
                  <a:lnTo>
                    <a:pt x="194" y="1936"/>
                  </a:lnTo>
                  <a:lnTo>
                    <a:pt x="259" y="1872"/>
                  </a:lnTo>
                  <a:lnTo>
                    <a:pt x="291" y="1807"/>
                  </a:lnTo>
                  <a:lnTo>
                    <a:pt x="291" y="1775"/>
                  </a:lnTo>
                  <a:lnTo>
                    <a:pt x="259" y="1743"/>
                  </a:lnTo>
                  <a:close/>
                  <a:moveTo>
                    <a:pt x="291" y="2259"/>
                  </a:moveTo>
                  <a:lnTo>
                    <a:pt x="291" y="2291"/>
                  </a:lnTo>
                  <a:lnTo>
                    <a:pt x="259" y="2356"/>
                  </a:lnTo>
                  <a:lnTo>
                    <a:pt x="259" y="2388"/>
                  </a:lnTo>
                  <a:lnTo>
                    <a:pt x="323" y="2356"/>
                  </a:lnTo>
                  <a:lnTo>
                    <a:pt x="356" y="2291"/>
                  </a:lnTo>
                  <a:lnTo>
                    <a:pt x="323" y="2291"/>
                  </a:lnTo>
                  <a:lnTo>
                    <a:pt x="323" y="2259"/>
                  </a:lnTo>
                  <a:close/>
                  <a:moveTo>
                    <a:pt x="3582" y="2194"/>
                  </a:moveTo>
                  <a:lnTo>
                    <a:pt x="3550" y="2227"/>
                  </a:lnTo>
                  <a:lnTo>
                    <a:pt x="3582" y="2259"/>
                  </a:lnTo>
                  <a:lnTo>
                    <a:pt x="3582" y="2291"/>
                  </a:lnTo>
                  <a:lnTo>
                    <a:pt x="3614" y="2323"/>
                  </a:lnTo>
                  <a:lnTo>
                    <a:pt x="3614" y="2356"/>
                  </a:lnTo>
                  <a:lnTo>
                    <a:pt x="3582" y="2388"/>
                  </a:lnTo>
                  <a:lnTo>
                    <a:pt x="3550" y="2388"/>
                  </a:lnTo>
                  <a:lnTo>
                    <a:pt x="3518" y="2420"/>
                  </a:lnTo>
                  <a:lnTo>
                    <a:pt x="3485" y="2453"/>
                  </a:lnTo>
                  <a:lnTo>
                    <a:pt x="3453" y="2485"/>
                  </a:lnTo>
                  <a:lnTo>
                    <a:pt x="3485" y="2517"/>
                  </a:lnTo>
                  <a:lnTo>
                    <a:pt x="3550" y="2517"/>
                  </a:lnTo>
                  <a:lnTo>
                    <a:pt x="3647" y="2485"/>
                  </a:lnTo>
                  <a:lnTo>
                    <a:pt x="3679" y="2388"/>
                  </a:lnTo>
                  <a:lnTo>
                    <a:pt x="3679" y="2291"/>
                  </a:lnTo>
                  <a:lnTo>
                    <a:pt x="3647" y="2194"/>
                  </a:lnTo>
                  <a:close/>
                  <a:moveTo>
                    <a:pt x="3421" y="2517"/>
                  </a:moveTo>
                  <a:lnTo>
                    <a:pt x="3389" y="2549"/>
                  </a:lnTo>
                  <a:lnTo>
                    <a:pt x="3389" y="2614"/>
                  </a:lnTo>
                  <a:lnTo>
                    <a:pt x="3356" y="2646"/>
                  </a:lnTo>
                  <a:lnTo>
                    <a:pt x="3292" y="2678"/>
                  </a:lnTo>
                  <a:lnTo>
                    <a:pt x="3227" y="2711"/>
                  </a:lnTo>
                  <a:lnTo>
                    <a:pt x="3130" y="2711"/>
                  </a:lnTo>
                  <a:lnTo>
                    <a:pt x="3098" y="2743"/>
                  </a:lnTo>
                  <a:lnTo>
                    <a:pt x="3098" y="2807"/>
                  </a:lnTo>
                  <a:lnTo>
                    <a:pt x="3130" y="2840"/>
                  </a:lnTo>
                  <a:lnTo>
                    <a:pt x="3260" y="2840"/>
                  </a:lnTo>
                  <a:lnTo>
                    <a:pt x="3389" y="2807"/>
                  </a:lnTo>
                  <a:lnTo>
                    <a:pt x="3453" y="2711"/>
                  </a:lnTo>
                  <a:lnTo>
                    <a:pt x="3518" y="2582"/>
                  </a:lnTo>
                  <a:lnTo>
                    <a:pt x="3518" y="2549"/>
                  </a:lnTo>
                  <a:lnTo>
                    <a:pt x="3485" y="2517"/>
                  </a:lnTo>
                  <a:close/>
                  <a:moveTo>
                    <a:pt x="97" y="2453"/>
                  </a:moveTo>
                  <a:lnTo>
                    <a:pt x="65" y="2485"/>
                  </a:lnTo>
                  <a:lnTo>
                    <a:pt x="1" y="2614"/>
                  </a:lnTo>
                  <a:lnTo>
                    <a:pt x="1" y="2678"/>
                  </a:lnTo>
                  <a:lnTo>
                    <a:pt x="1" y="2743"/>
                  </a:lnTo>
                  <a:lnTo>
                    <a:pt x="65" y="2840"/>
                  </a:lnTo>
                  <a:lnTo>
                    <a:pt x="194" y="2904"/>
                  </a:lnTo>
                  <a:lnTo>
                    <a:pt x="323" y="2969"/>
                  </a:lnTo>
                  <a:lnTo>
                    <a:pt x="485" y="3001"/>
                  </a:lnTo>
                  <a:lnTo>
                    <a:pt x="775" y="3033"/>
                  </a:lnTo>
                  <a:lnTo>
                    <a:pt x="904" y="3066"/>
                  </a:lnTo>
                  <a:lnTo>
                    <a:pt x="936" y="3033"/>
                  </a:lnTo>
                  <a:lnTo>
                    <a:pt x="969" y="3001"/>
                  </a:lnTo>
                  <a:lnTo>
                    <a:pt x="969" y="2969"/>
                  </a:lnTo>
                  <a:lnTo>
                    <a:pt x="936" y="2937"/>
                  </a:lnTo>
                  <a:lnTo>
                    <a:pt x="775" y="2904"/>
                  </a:lnTo>
                  <a:lnTo>
                    <a:pt x="581" y="2872"/>
                  </a:lnTo>
                  <a:lnTo>
                    <a:pt x="388" y="2840"/>
                  </a:lnTo>
                  <a:lnTo>
                    <a:pt x="194" y="2807"/>
                  </a:lnTo>
                  <a:lnTo>
                    <a:pt x="130" y="2775"/>
                  </a:lnTo>
                  <a:lnTo>
                    <a:pt x="130" y="2743"/>
                  </a:lnTo>
                  <a:lnTo>
                    <a:pt x="97" y="2711"/>
                  </a:lnTo>
                  <a:lnTo>
                    <a:pt x="97" y="2678"/>
                  </a:lnTo>
                  <a:lnTo>
                    <a:pt x="97" y="2646"/>
                  </a:lnTo>
                  <a:lnTo>
                    <a:pt x="97" y="2582"/>
                  </a:lnTo>
                  <a:lnTo>
                    <a:pt x="130" y="2517"/>
                  </a:lnTo>
                  <a:lnTo>
                    <a:pt x="130" y="2485"/>
                  </a:lnTo>
                  <a:lnTo>
                    <a:pt x="97" y="2453"/>
                  </a:lnTo>
                  <a:close/>
                  <a:moveTo>
                    <a:pt x="969" y="3098"/>
                  </a:moveTo>
                  <a:lnTo>
                    <a:pt x="936" y="3130"/>
                  </a:lnTo>
                  <a:lnTo>
                    <a:pt x="904" y="3259"/>
                  </a:lnTo>
                  <a:lnTo>
                    <a:pt x="904" y="3324"/>
                  </a:lnTo>
                  <a:lnTo>
                    <a:pt x="936" y="3388"/>
                  </a:lnTo>
                  <a:lnTo>
                    <a:pt x="1033" y="3453"/>
                  </a:lnTo>
                  <a:lnTo>
                    <a:pt x="1130" y="3485"/>
                  </a:lnTo>
                  <a:lnTo>
                    <a:pt x="1259" y="3453"/>
                  </a:lnTo>
                  <a:lnTo>
                    <a:pt x="1356" y="3421"/>
                  </a:lnTo>
                  <a:lnTo>
                    <a:pt x="1485" y="3356"/>
                  </a:lnTo>
                  <a:lnTo>
                    <a:pt x="1582" y="3291"/>
                  </a:lnTo>
                  <a:lnTo>
                    <a:pt x="1582" y="3227"/>
                  </a:lnTo>
                  <a:lnTo>
                    <a:pt x="1582" y="3162"/>
                  </a:lnTo>
                  <a:lnTo>
                    <a:pt x="1517" y="3130"/>
                  </a:lnTo>
                  <a:lnTo>
                    <a:pt x="1453" y="3162"/>
                  </a:lnTo>
                  <a:lnTo>
                    <a:pt x="1388" y="3195"/>
                  </a:lnTo>
                  <a:lnTo>
                    <a:pt x="1259" y="3291"/>
                  </a:lnTo>
                  <a:lnTo>
                    <a:pt x="1162" y="3324"/>
                  </a:lnTo>
                  <a:lnTo>
                    <a:pt x="1098" y="3324"/>
                  </a:lnTo>
                  <a:lnTo>
                    <a:pt x="1098" y="3291"/>
                  </a:lnTo>
                  <a:lnTo>
                    <a:pt x="1065" y="3291"/>
                  </a:lnTo>
                  <a:lnTo>
                    <a:pt x="1065" y="3259"/>
                  </a:lnTo>
                  <a:lnTo>
                    <a:pt x="1065" y="3195"/>
                  </a:lnTo>
                  <a:lnTo>
                    <a:pt x="1065" y="3162"/>
                  </a:lnTo>
                  <a:lnTo>
                    <a:pt x="1065" y="3130"/>
                  </a:lnTo>
                  <a:lnTo>
                    <a:pt x="1033" y="3098"/>
                  </a:lnTo>
                  <a:close/>
                  <a:moveTo>
                    <a:pt x="2130" y="3130"/>
                  </a:moveTo>
                  <a:lnTo>
                    <a:pt x="2098" y="3195"/>
                  </a:lnTo>
                  <a:lnTo>
                    <a:pt x="2130" y="3259"/>
                  </a:lnTo>
                  <a:lnTo>
                    <a:pt x="2163" y="3291"/>
                  </a:lnTo>
                  <a:lnTo>
                    <a:pt x="2130" y="3324"/>
                  </a:lnTo>
                  <a:lnTo>
                    <a:pt x="2163" y="3905"/>
                  </a:lnTo>
                  <a:lnTo>
                    <a:pt x="2163" y="4163"/>
                  </a:lnTo>
                  <a:lnTo>
                    <a:pt x="2163" y="4421"/>
                  </a:lnTo>
                  <a:lnTo>
                    <a:pt x="2033" y="4421"/>
                  </a:lnTo>
                  <a:lnTo>
                    <a:pt x="2033" y="4356"/>
                  </a:lnTo>
                  <a:lnTo>
                    <a:pt x="2033" y="4195"/>
                  </a:lnTo>
                  <a:lnTo>
                    <a:pt x="2001" y="3872"/>
                  </a:lnTo>
                  <a:lnTo>
                    <a:pt x="1969" y="3195"/>
                  </a:lnTo>
                  <a:lnTo>
                    <a:pt x="1969" y="3162"/>
                  </a:lnTo>
                  <a:lnTo>
                    <a:pt x="2001" y="3130"/>
                  </a:lnTo>
                  <a:close/>
                  <a:moveTo>
                    <a:pt x="3614" y="4614"/>
                  </a:moveTo>
                  <a:lnTo>
                    <a:pt x="3679" y="5002"/>
                  </a:lnTo>
                  <a:lnTo>
                    <a:pt x="3711" y="5356"/>
                  </a:lnTo>
                  <a:lnTo>
                    <a:pt x="3711" y="5711"/>
                  </a:lnTo>
                  <a:lnTo>
                    <a:pt x="3711" y="6421"/>
                  </a:lnTo>
                  <a:lnTo>
                    <a:pt x="3679" y="7131"/>
                  </a:lnTo>
                  <a:lnTo>
                    <a:pt x="3679" y="7486"/>
                  </a:lnTo>
                  <a:lnTo>
                    <a:pt x="3679" y="7647"/>
                  </a:lnTo>
                  <a:lnTo>
                    <a:pt x="3711" y="7712"/>
                  </a:lnTo>
                  <a:lnTo>
                    <a:pt x="2550" y="7712"/>
                  </a:lnTo>
                  <a:lnTo>
                    <a:pt x="2163" y="7744"/>
                  </a:lnTo>
                  <a:lnTo>
                    <a:pt x="1388" y="7776"/>
                  </a:lnTo>
                  <a:lnTo>
                    <a:pt x="1001" y="7809"/>
                  </a:lnTo>
                  <a:lnTo>
                    <a:pt x="614" y="7776"/>
                  </a:lnTo>
                  <a:lnTo>
                    <a:pt x="356" y="7712"/>
                  </a:lnTo>
                  <a:lnTo>
                    <a:pt x="356" y="7454"/>
                  </a:lnTo>
                  <a:lnTo>
                    <a:pt x="356" y="7067"/>
                  </a:lnTo>
                  <a:lnTo>
                    <a:pt x="323" y="6260"/>
                  </a:lnTo>
                  <a:lnTo>
                    <a:pt x="323" y="5453"/>
                  </a:lnTo>
                  <a:lnTo>
                    <a:pt x="323" y="5066"/>
                  </a:lnTo>
                  <a:lnTo>
                    <a:pt x="356" y="4679"/>
                  </a:lnTo>
                  <a:lnTo>
                    <a:pt x="1098" y="4711"/>
                  </a:lnTo>
                  <a:lnTo>
                    <a:pt x="1969" y="4711"/>
                  </a:lnTo>
                  <a:lnTo>
                    <a:pt x="2808" y="4679"/>
                  </a:lnTo>
                  <a:lnTo>
                    <a:pt x="3227" y="4647"/>
                  </a:lnTo>
                  <a:lnTo>
                    <a:pt x="3453" y="4647"/>
                  </a:lnTo>
                  <a:lnTo>
                    <a:pt x="3614" y="4614"/>
                  </a:lnTo>
                  <a:close/>
                  <a:moveTo>
                    <a:pt x="2453" y="2162"/>
                  </a:moveTo>
                  <a:lnTo>
                    <a:pt x="2388" y="2194"/>
                  </a:lnTo>
                  <a:lnTo>
                    <a:pt x="2356" y="2259"/>
                  </a:lnTo>
                  <a:lnTo>
                    <a:pt x="2388" y="2323"/>
                  </a:lnTo>
                  <a:lnTo>
                    <a:pt x="2421" y="2356"/>
                  </a:lnTo>
                  <a:lnTo>
                    <a:pt x="2421" y="2388"/>
                  </a:lnTo>
                  <a:lnTo>
                    <a:pt x="2453" y="2420"/>
                  </a:lnTo>
                  <a:lnTo>
                    <a:pt x="2421" y="2420"/>
                  </a:lnTo>
                  <a:lnTo>
                    <a:pt x="2421" y="2453"/>
                  </a:lnTo>
                  <a:lnTo>
                    <a:pt x="2292" y="2517"/>
                  </a:lnTo>
                  <a:lnTo>
                    <a:pt x="2259" y="2549"/>
                  </a:lnTo>
                  <a:lnTo>
                    <a:pt x="2259" y="2614"/>
                  </a:lnTo>
                  <a:lnTo>
                    <a:pt x="2292" y="2678"/>
                  </a:lnTo>
                  <a:lnTo>
                    <a:pt x="2324" y="2678"/>
                  </a:lnTo>
                  <a:lnTo>
                    <a:pt x="2259" y="2711"/>
                  </a:lnTo>
                  <a:lnTo>
                    <a:pt x="2227" y="2775"/>
                  </a:lnTo>
                  <a:lnTo>
                    <a:pt x="2227" y="2840"/>
                  </a:lnTo>
                  <a:lnTo>
                    <a:pt x="2195" y="2840"/>
                  </a:lnTo>
                  <a:lnTo>
                    <a:pt x="2163" y="2872"/>
                  </a:lnTo>
                  <a:lnTo>
                    <a:pt x="2130" y="2904"/>
                  </a:lnTo>
                  <a:lnTo>
                    <a:pt x="2066" y="2904"/>
                  </a:lnTo>
                  <a:lnTo>
                    <a:pt x="1937" y="2937"/>
                  </a:lnTo>
                  <a:lnTo>
                    <a:pt x="1872" y="2937"/>
                  </a:lnTo>
                  <a:lnTo>
                    <a:pt x="1840" y="2969"/>
                  </a:lnTo>
                  <a:lnTo>
                    <a:pt x="1743" y="2969"/>
                  </a:lnTo>
                  <a:lnTo>
                    <a:pt x="1679" y="3033"/>
                  </a:lnTo>
                  <a:lnTo>
                    <a:pt x="1711" y="3130"/>
                  </a:lnTo>
                  <a:lnTo>
                    <a:pt x="1775" y="3162"/>
                  </a:lnTo>
                  <a:lnTo>
                    <a:pt x="1775" y="3195"/>
                  </a:lnTo>
                  <a:lnTo>
                    <a:pt x="1808" y="3840"/>
                  </a:lnTo>
                  <a:lnTo>
                    <a:pt x="1840" y="4163"/>
                  </a:lnTo>
                  <a:lnTo>
                    <a:pt x="1840" y="4356"/>
                  </a:lnTo>
                  <a:lnTo>
                    <a:pt x="1840" y="4421"/>
                  </a:lnTo>
                  <a:lnTo>
                    <a:pt x="1840" y="4453"/>
                  </a:lnTo>
                  <a:lnTo>
                    <a:pt x="1098" y="4518"/>
                  </a:lnTo>
                  <a:lnTo>
                    <a:pt x="678" y="4518"/>
                  </a:lnTo>
                  <a:lnTo>
                    <a:pt x="259" y="4485"/>
                  </a:lnTo>
                  <a:lnTo>
                    <a:pt x="227" y="4518"/>
                  </a:lnTo>
                  <a:lnTo>
                    <a:pt x="194" y="4518"/>
                  </a:lnTo>
                  <a:lnTo>
                    <a:pt x="162" y="4550"/>
                  </a:lnTo>
                  <a:lnTo>
                    <a:pt x="130" y="4614"/>
                  </a:lnTo>
                  <a:lnTo>
                    <a:pt x="97" y="5421"/>
                  </a:lnTo>
                  <a:lnTo>
                    <a:pt x="97" y="6228"/>
                  </a:lnTo>
                  <a:lnTo>
                    <a:pt x="97" y="7034"/>
                  </a:lnTo>
                  <a:lnTo>
                    <a:pt x="130" y="7454"/>
                  </a:lnTo>
                  <a:lnTo>
                    <a:pt x="162" y="7873"/>
                  </a:lnTo>
                  <a:lnTo>
                    <a:pt x="194" y="7906"/>
                  </a:lnTo>
                  <a:lnTo>
                    <a:pt x="259" y="7938"/>
                  </a:lnTo>
                  <a:lnTo>
                    <a:pt x="678" y="8002"/>
                  </a:lnTo>
                  <a:lnTo>
                    <a:pt x="1065" y="8035"/>
                  </a:lnTo>
                  <a:lnTo>
                    <a:pt x="1517" y="8035"/>
                  </a:lnTo>
                  <a:lnTo>
                    <a:pt x="1969" y="8002"/>
                  </a:lnTo>
                  <a:lnTo>
                    <a:pt x="3614" y="8002"/>
                  </a:lnTo>
                  <a:lnTo>
                    <a:pt x="3744" y="7970"/>
                  </a:lnTo>
                  <a:lnTo>
                    <a:pt x="3873" y="7938"/>
                  </a:lnTo>
                  <a:lnTo>
                    <a:pt x="3905" y="7906"/>
                  </a:lnTo>
                  <a:lnTo>
                    <a:pt x="3937" y="7873"/>
                  </a:lnTo>
                  <a:lnTo>
                    <a:pt x="3905" y="7776"/>
                  </a:lnTo>
                  <a:lnTo>
                    <a:pt x="3937" y="7647"/>
                  </a:lnTo>
                  <a:lnTo>
                    <a:pt x="3937" y="7422"/>
                  </a:lnTo>
                  <a:lnTo>
                    <a:pt x="3969" y="7034"/>
                  </a:lnTo>
                  <a:lnTo>
                    <a:pt x="3969" y="6163"/>
                  </a:lnTo>
                  <a:lnTo>
                    <a:pt x="3969" y="5744"/>
                  </a:lnTo>
                  <a:lnTo>
                    <a:pt x="3937" y="5356"/>
                  </a:lnTo>
                  <a:lnTo>
                    <a:pt x="3873" y="4937"/>
                  </a:lnTo>
                  <a:lnTo>
                    <a:pt x="3776" y="4518"/>
                  </a:lnTo>
                  <a:lnTo>
                    <a:pt x="3776" y="4485"/>
                  </a:lnTo>
                  <a:lnTo>
                    <a:pt x="3711" y="4453"/>
                  </a:lnTo>
                  <a:lnTo>
                    <a:pt x="3711" y="4421"/>
                  </a:lnTo>
                  <a:lnTo>
                    <a:pt x="3614" y="4388"/>
                  </a:lnTo>
                  <a:lnTo>
                    <a:pt x="3485" y="4388"/>
                  </a:lnTo>
                  <a:lnTo>
                    <a:pt x="3260" y="4356"/>
                  </a:lnTo>
                  <a:lnTo>
                    <a:pt x="2840" y="4356"/>
                  </a:lnTo>
                  <a:lnTo>
                    <a:pt x="2421" y="4388"/>
                  </a:lnTo>
                  <a:lnTo>
                    <a:pt x="2356" y="4388"/>
                  </a:lnTo>
                  <a:lnTo>
                    <a:pt x="2356" y="4195"/>
                  </a:lnTo>
                  <a:lnTo>
                    <a:pt x="2356" y="3905"/>
                  </a:lnTo>
                  <a:lnTo>
                    <a:pt x="2324" y="3388"/>
                  </a:lnTo>
                  <a:lnTo>
                    <a:pt x="2453" y="3388"/>
                  </a:lnTo>
                  <a:lnTo>
                    <a:pt x="2517" y="3356"/>
                  </a:lnTo>
                  <a:lnTo>
                    <a:pt x="2614" y="3324"/>
                  </a:lnTo>
                  <a:lnTo>
                    <a:pt x="2743" y="3227"/>
                  </a:lnTo>
                  <a:lnTo>
                    <a:pt x="2776" y="3195"/>
                  </a:lnTo>
                  <a:lnTo>
                    <a:pt x="2840" y="3195"/>
                  </a:lnTo>
                  <a:lnTo>
                    <a:pt x="2937" y="3162"/>
                  </a:lnTo>
                  <a:lnTo>
                    <a:pt x="3034" y="3098"/>
                  </a:lnTo>
                  <a:lnTo>
                    <a:pt x="3098" y="3001"/>
                  </a:lnTo>
                  <a:lnTo>
                    <a:pt x="3130" y="2937"/>
                  </a:lnTo>
                  <a:lnTo>
                    <a:pt x="3066" y="2872"/>
                  </a:lnTo>
                  <a:lnTo>
                    <a:pt x="3001" y="2872"/>
                  </a:lnTo>
                  <a:lnTo>
                    <a:pt x="2969" y="2904"/>
                  </a:lnTo>
                  <a:lnTo>
                    <a:pt x="2937" y="2969"/>
                  </a:lnTo>
                  <a:lnTo>
                    <a:pt x="2872" y="2969"/>
                  </a:lnTo>
                  <a:lnTo>
                    <a:pt x="2840" y="3001"/>
                  </a:lnTo>
                  <a:lnTo>
                    <a:pt x="2679" y="3001"/>
                  </a:lnTo>
                  <a:lnTo>
                    <a:pt x="2646" y="3066"/>
                  </a:lnTo>
                  <a:lnTo>
                    <a:pt x="2614" y="3066"/>
                  </a:lnTo>
                  <a:lnTo>
                    <a:pt x="2614" y="3098"/>
                  </a:lnTo>
                  <a:lnTo>
                    <a:pt x="2550" y="3130"/>
                  </a:lnTo>
                  <a:lnTo>
                    <a:pt x="2517" y="3162"/>
                  </a:lnTo>
                  <a:lnTo>
                    <a:pt x="2388" y="3162"/>
                  </a:lnTo>
                  <a:lnTo>
                    <a:pt x="2292" y="3098"/>
                  </a:lnTo>
                  <a:lnTo>
                    <a:pt x="2259" y="3066"/>
                  </a:lnTo>
                  <a:lnTo>
                    <a:pt x="2356" y="2969"/>
                  </a:lnTo>
                  <a:lnTo>
                    <a:pt x="2388" y="2872"/>
                  </a:lnTo>
                  <a:lnTo>
                    <a:pt x="2421" y="2775"/>
                  </a:lnTo>
                  <a:lnTo>
                    <a:pt x="2421" y="2743"/>
                  </a:lnTo>
                  <a:lnTo>
                    <a:pt x="2356" y="2678"/>
                  </a:lnTo>
                  <a:lnTo>
                    <a:pt x="2388" y="2678"/>
                  </a:lnTo>
                  <a:lnTo>
                    <a:pt x="2550" y="2614"/>
                  </a:lnTo>
                  <a:lnTo>
                    <a:pt x="2582" y="2582"/>
                  </a:lnTo>
                  <a:lnTo>
                    <a:pt x="2646" y="2485"/>
                  </a:lnTo>
                  <a:lnTo>
                    <a:pt x="2646" y="2420"/>
                  </a:lnTo>
                  <a:lnTo>
                    <a:pt x="2614" y="2323"/>
                  </a:lnTo>
                  <a:lnTo>
                    <a:pt x="2517" y="2194"/>
                  </a:lnTo>
                  <a:lnTo>
                    <a:pt x="2453" y="21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>
            <a:off x="8403468" y="4356943"/>
            <a:ext cx="221841" cy="445400"/>
            <a:chOff x="5156300" y="2959925"/>
            <a:chExt cx="100050" cy="200875"/>
          </a:xfrm>
        </p:grpSpPr>
        <p:sp>
          <p:nvSpPr>
            <p:cNvPr id="105" name="Google Shape;105;p4"/>
            <p:cNvSpPr/>
            <p:nvPr/>
          </p:nvSpPr>
          <p:spPr>
            <a:xfrm>
              <a:off x="5156300" y="2963950"/>
              <a:ext cx="94400" cy="109725"/>
            </a:xfrm>
            <a:custGeom>
              <a:rect b="b" l="l" r="r" t="t"/>
              <a:pathLst>
                <a:path extrusionOk="0" h="4389" w="3776">
                  <a:moveTo>
                    <a:pt x="2324" y="1"/>
                  </a:moveTo>
                  <a:lnTo>
                    <a:pt x="2195" y="33"/>
                  </a:lnTo>
                  <a:lnTo>
                    <a:pt x="2098" y="65"/>
                  </a:lnTo>
                  <a:lnTo>
                    <a:pt x="1936" y="162"/>
                  </a:lnTo>
                  <a:lnTo>
                    <a:pt x="1775" y="162"/>
                  </a:lnTo>
                  <a:lnTo>
                    <a:pt x="1646" y="194"/>
                  </a:lnTo>
                  <a:lnTo>
                    <a:pt x="1549" y="259"/>
                  </a:lnTo>
                  <a:lnTo>
                    <a:pt x="1517" y="291"/>
                  </a:lnTo>
                  <a:lnTo>
                    <a:pt x="1420" y="388"/>
                  </a:lnTo>
                  <a:lnTo>
                    <a:pt x="1388" y="388"/>
                  </a:lnTo>
                  <a:lnTo>
                    <a:pt x="1356" y="485"/>
                  </a:lnTo>
                  <a:lnTo>
                    <a:pt x="1227" y="388"/>
                  </a:lnTo>
                  <a:lnTo>
                    <a:pt x="1097" y="323"/>
                  </a:lnTo>
                  <a:lnTo>
                    <a:pt x="775" y="323"/>
                  </a:lnTo>
                  <a:lnTo>
                    <a:pt x="775" y="356"/>
                  </a:lnTo>
                  <a:lnTo>
                    <a:pt x="646" y="420"/>
                  </a:lnTo>
                  <a:lnTo>
                    <a:pt x="581" y="485"/>
                  </a:lnTo>
                  <a:lnTo>
                    <a:pt x="517" y="549"/>
                  </a:lnTo>
                  <a:lnTo>
                    <a:pt x="484" y="614"/>
                  </a:lnTo>
                  <a:lnTo>
                    <a:pt x="420" y="646"/>
                  </a:lnTo>
                  <a:lnTo>
                    <a:pt x="388" y="678"/>
                  </a:lnTo>
                  <a:lnTo>
                    <a:pt x="323" y="807"/>
                  </a:lnTo>
                  <a:lnTo>
                    <a:pt x="259" y="969"/>
                  </a:lnTo>
                  <a:lnTo>
                    <a:pt x="226" y="1227"/>
                  </a:lnTo>
                  <a:lnTo>
                    <a:pt x="226" y="1388"/>
                  </a:lnTo>
                  <a:lnTo>
                    <a:pt x="259" y="1517"/>
                  </a:lnTo>
                  <a:lnTo>
                    <a:pt x="323" y="1711"/>
                  </a:lnTo>
                  <a:lnTo>
                    <a:pt x="226" y="1711"/>
                  </a:lnTo>
                  <a:lnTo>
                    <a:pt x="162" y="1775"/>
                  </a:lnTo>
                  <a:lnTo>
                    <a:pt x="97" y="1904"/>
                  </a:lnTo>
                  <a:lnTo>
                    <a:pt x="33" y="2033"/>
                  </a:lnTo>
                  <a:lnTo>
                    <a:pt x="0" y="2195"/>
                  </a:lnTo>
                  <a:lnTo>
                    <a:pt x="0" y="2324"/>
                  </a:lnTo>
                  <a:lnTo>
                    <a:pt x="33" y="2485"/>
                  </a:lnTo>
                  <a:lnTo>
                    <a:pt x="97" y="2550"/>
                  </a:lnTo>
                  <a:lnTo>
                    <a:pt x="162" y="2679"/>
                  </a:lnTo>
                  <a:lnTo>
                    <a:pt x="259" y="2743"/>
                  </a:lnTo>
                  <a:lnTo>
                    <a:pt x="355" y="2808"/>
                  </a:lnTo>
                  <a:lnTo>
                    <a:pt x="452" y="2840"/>
                  </a:lnTo>
                  <a:lnTo>
                    <a:pt x="678" y="2872"/>
                  </a:lnTo>
                  <a:lnTo>
                    <a:pt x="710" y="2872"/>
                  </a:lnTo>
                  <a:lnTo>
                    <a:pt x="904" y="2840"/>
                  </a:lnTo>
                  <a:lnTo>
                    <a:pt x="904" y="2905"/>
                  </a:lnTo>
                  <a:lnTo>
                    <a:pt x="936" y="3001"/>
                  </a:lnTo>
                  <a:lnTo>
                    <a:pt x="936" y="3034"/>
                  </a:lnTo>
                  <a:lnTo>
                    <a:pt x="1001" y="3130"/>
                  </a:lnTo>
                  <a:lnTo>
                    <a:pt x="1130" y="3227"/>
                  </a:lnTo>
                  <a:lnTo>
                    <a:pt x="1388" y="3227"/>
                  </a:lnTo>
                  <a:lnTo>
                    <a:pt x="1517" y="3163"/>
                  </a:lnTo>
                  <a:lnTo>
                    <a:pt x="1614" y="3098"/>
                  </a:lnTo>
                  <a:lnTo>
                    <a:pt x="1646" y="3034"/>
                  </a:lnTo>
                  <a:lnTo>
                    <a:pt x="1678" y="2969"/>
                  </a:lnTo>
                  <a:lnTo>
                    <a:pt x="1678" y="2937"/>
                  </a:lnTo>
                  <a:lnTo>
                    <a:pt x="1775" y="3001"/>
                  </a:lnTo>
                  <a:lnTo>
                    <a:pt x="1872" y="3001"/>
                  </a:lnTo>
                  <a:lnTo>
                    <a:pt x="1904" y="3260"/>
                  </a:lnTo>
                  <a:lnTo>
                    <a:pt x="1872" y="3744"/>
                  </a:lnTo>
                  <a:lnTo>
                    <a:pt x="1840" y="4260"/>
                  </a:lnTo>
                  <a:lnTo>
                    <a:pt x="1840" y="4324"/>
                  </a:lnTo>
                  <a:lnTo>
                    <a:pt x="1872" y="4357"/>
                  </a:lnTo>
                  <a:lnTo>
                    <a:pt x="1904" y="4389"/>
                  </a:lnTo>
                  <a:lnTo>
                    <a:pt x="2130" y="4389"/>
                  </a:lnTo>
                  <a:lnTo>
                    <a:pt x="2162" y="4292"/>
                  </a:lnTo>
                  <a:lnTo>
                    <a:pt x="2227" y="3937"/>
                  </a:lnTo>
                  <a:lnTo>
                    <a:pt x="2259" y="3614"/>
                  </a:lnTo>
                  <a:lnTo>
                    <a:pt x="2227" y="3066"/>
                  </a:lnTo>
                  <a:lnTo>
                    <a:pt x="2388" y="3098"/>
                  </a:lnTo>
                  <a:lnTo>
                    <a:pt x="2549" y="3130"/>
                  </a:lnTo>
                  <a:lnTo>
                    <a:pt x="2711" y="3098"/>
                  </a:lnTo>
                  <a:lnTo>
                    <a:pt x="2808" y="3066"/>
                  </a:lnTo>
                  <a:lnTo>
                    <a:pt x="2904" y="3098"/>
                  </a:lnTo>
                  <a:lnTo>
                    <a:pt x="2937" y="3098"/>
                  </a:lnTo>
                  <a:lnTo>
                    <a:pt x="3066" y="3066"/>
                  </a:lnTo>
                  <a:lnTo>
                    <a:pt x="3195" y="3001"/>
                  </a:lnTo>
                  <a:lnTo>
                    <a:pt x="3324" y="2937"/>
                  </a:lnTo>
                  <a:lnTo>
                    <a:pt x="3421" y="2808"/>
                  </a:lnTo>
                  <a:lnTo>
                    <a:pt x="3453" y="2711"/>
                  </a:lnTo>
                  <a:lnTo>
                    <a:pt x="3517" y="2582"/>
                  </a:lnTo>
                  <a:lnTo>
                    <a:pt x="3517" y="2421"/>
                  </a:lnTo>
                  <a:lnTo>
                    <a:pt x="3517" y="2292"/>
                  </a:lnTo>
                  <a:lnTo>
                    <a:pt x="3517" y="2259"/>
                  </a:lnTo>
                  <a:lnTo>
                    <a:pt x="3614" y="2162"/>
                  </a:lnTo>
                  <a:lnTo>
                    <a:pt x="3679" y="2066"/>
                  </a:lnTo>
                  <a:lnTo>
                    <a:pt x="3743" y="1937"/>
                  </a:lnTo>
                  <a:lnTo>
                    <a:pt x="3743" y="1808"/>
                  </a:lnTo>
                  <a:lnTo>
                    <a:pt x="3776" y="1711"/>
                  </a:lnTo>
                  <a:lnTo>
                    <a:pt x="3743" y="1582"/>
                  </a:lnTo>
                  <a:lnTo>
                    <a:pt x="3711" y="1485"/>
                  </a:lnTo>
                  <a:lnTo>
                    <a:pt x="3646" y="1420"/>
                  </a:lnTo>
                  <a:lnTo>
                    <a:pt x="3614" y="1356"/>
                  </a:lnTo>
                  <a:lnTo>
                    <a:pt x="3646" y="1324"/>
                  </a:lnTo>
                  <a:lnTo>
                    <a:pt x="3646" y="1162"/>
                  </a:lnTo>
                  <a:lnTo>
                    <a:pt x="3646" y="1033"/>
                  </a:lnTo>
                  <a:lnTo>
                    <a:pt x="3614" y="904"/>
                  </a:lnTo>
                  <a:lnTo>
                    <a:pt x="3517" y="807"/>
                  </a:lnTo>
                  <a:lnTo>
                    <a:pt x="3421" y="710"/>
                  </a:lnTo>
                  <a:lnTo>
                    <a:pt x="3388" y="678"/>
                  </a:lnTo>
                  <a:lnTo>
                    <a:pt x="3356" y="549"/>
                  </a:lnTo>
                  <a:lnTo>
                    <a:pt x="3292" y="420"/>
                  </a:lnTo>
                  <a:lnTo>
                    <a:pt x="3195" y="323"/>
                  </a:lnTo>
                  <a:lnTo>
                    <a:pt x="3098" y="259"/>
                  </a:lnTo>
                  <a:lnTo>
                    <a:pt x="3001" y="226"/>
                  </a:lnTo>
                  <a:lnTo>
                    <a:pt x="2840" y="226"/>
                  </a:lnTo>
                  <a:lnTo>
                    <a:pt x="2743" y="259"/>
                  </a:lnTo>
                  <a:lnTo>
                    <a:pt x="2646" y="162"/>
                  </a:lnTo>
                  <a:lnTo>
                    <a:pt x="2549" y="65"/>
                  </a:lnTo>
                  <a:lnTo>
                    <a:pt x="2420" y="33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161125" y="3072850"/>
              <a:ext cx="92000" cy="87950"/>
            </a:xfrm>
            <a:custGeom>
              <a:rect b="b" l="l" r="r" t="t"/>
              <a:pathLst>
                <a:path extrusionOk="0" h="3518" w="3680">
                  <a:moveTo>
                    <a:pt x="2582" y="1"/>
                  </a:moveTo>
                  <a:lnTo>
                    <a:pt x="1840" y="33"/>
                  </a:lnTo>
                  <a:lnTo>
                    <a:pt x="1098" y="65"/>
                  </a:lnTo>
                  <a:lnTo>
                    <a:pt x="388" y="162"/>
                  </a:lnTo>
                  <a:lnTo>
                    <a:pt x="356" y="130"/>
                  </a:lnTo>
                  <a:lnTo>
                    <a:pt x="291" y="97"/>
                  </a:lnTo>
                  <a:lnTo>
                    <a:pt x="259" y="97"/>
                  </a:lnTo>
                  <a:lnTo>
                    <a:pt x="162" y="130"/>
                  </a:lnTo>
                  <a:lnTo>
                    <a:pt x="130" y="194"/>
                  </a:lnTo>
                  <a:lnTo>
                    <a:pt x="130" y="259"/>
                  </a:lnTo>
                  <a:lnTo>
                    <a:pt x="66" y="614"/>
                  </a:lnTo>
                  <a:lnTo>
                    <a:pt x="33" y="969"/>
                  </a:lnTo>
                  <a:lnTo>
                    <a:pt x="1" y="1743"/>
                  </a:lnTo>
                  <a:lnTo>
                    <a:pt x="1" y="2550"/>
                  </a:lnTo>
                  <a:lnTo>
                    <a:pt x="33" y="2937"/>
                  </a:lnTo>
                  <a:lnTo>
                    <a:pt x="33" y="3001"/>
                  </a:lnTo>
                  <a:lnTo>
                    <a:pt x="66" y="3324"/>
                  </a:lnTo>
                  <a:lnTo>
                    <a:pt x="98" y="3389"/>
                  </a:lnTo>
                  <a:lnTo>
                    <a:pt x="130" y="3421"/>
                  </a:lnTo>
                  <a:lnTo>
                    <a:pt x="195" y="3453"/>
                  </a:lnTo>
                  <a:lnTo>
                    <a:pt x="227" y="3485"/>
                  </a:lnTo>
                  <a:lnTo>
                    <a:pt x="324" y="3485"/>
                  </a:lnTo>
                  <a:lnTo>
                    <a:pt x="388" y="3421"/>
                  </a:lnTo>
                  <a:lnTo>
                    <a:pt x="420" y="3389"/>
                  </a:lnTo>
                  <a:lnTo>
                    <a:pt x="453" y="3324"/>
                  </a:lnTo>
                  <a:lnTo>
                    <a:pt x="453" y="3292"/>
                  </a:lnTo>
                  <a:lnTo>
                    <a:pt x="646" y="3324"/>
                  </a:lnTo>
                  <a:lnTo>
                    <a:pt x="1066" y="3389"/>
                  </a:lnTo>
                  <a:lnTo>
                    <a:pt x="1905" y="3485"/>
                  </a:lnTo>
                  <a:lnTo>
                    <a:pt x="2163" y="3485"/>
                  </a:lnTo>
                  <a:lnTo>
                    <a:pt x="2292" y="3518"/>
                  </a:lnTo>
                  <a:lnTo>
                    <a:pt x="2744" y="3518"/>
                  </a:lnTo>
                  <a:lnTo>
                    <a:pt x="3163" y="3453"/>
                  </a:lnTo>
                  <a:lnTo>
                    <a:pt x="3357" y="3421"/>
                  </a:lnTo>
                  <a:lnTo>
                    <a:pt x="3453" y="3389"/>
                  </a:lnTo>
                  <a:lnTo>
                    <a:pt x="3550" y="3324"/>
                  </a:lnTo>
                  <a:lnTo>
                    <a:pt x="3615" y="3227"/>
                  </a:lnTo>
                  <a:lnTo>
                    <a:pt x="3615" y="3163"/>
                  </a:lnTo>
                  <a:lnTo>
                    <a:pt x="3647" y="3098"/>
                  </a:lnTo>
                  <a:lnTo>
                    <a:pt x="3679" y="2743"/>
                  </a:lnTo>
                  <a:lnTo>
                    <a:pt x="3679" y="2421"/>
                  </a:lnTo>
                  <a:lnTo>
                    <a:pt x="3679" y="1711"/>
                  </a:lnTo>
                  <a:lnTo>
                    <a:pt x="3615" y="969"/>
                  </a:lnTo>
                  <a:lnTo>
                    <a:pt x="3550" y="259"/>
                  </a:lnTo>
                  <a:lnTo>
                    <a:pt x="3486" y="194"/>
                  </a:lnTo>
                  <a:lnTo>
                    <a:pt x="3421" y="130"/>
                  </a:lnTo>
                  <a:lnTo>
                    <a:pt x="3421" y="97"/>
                  </a:lnTo>
                  <a:lnTo>
                    <a:pt x="3357" y="65"/>
                  </a:lnTo>
                  <a:lnTo>
                    <a:pt x="3324" y="65"/>
                  </a:lnTo>
                  <a:lnTo>
                    <a:pt x="2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157100" y="2959925"/>
              <a:ext cx="99250" cy="200875"/>
            </a:xfrm>
            <a:custGeom>
              <a:rect b="b" l="l" r="r" t="t"/>
              <a:pathLst>
                <a:path extrusionOk="0" h="8035" w="3970">
                  <a:moveTo>
                    <a:pt x="711" y="355"/>
                  </a:moveTo>
                  <a:lnTo>
                    <a:pt x="581" y="387"/>
                  </a:lnTo>
                  <a:lnTo>
                    <a:pt x="485" y="484"/>
                  </a:lnTo>
                  <a:lnTo>
                    <a:pt x="388" y="613"/>
                  </a:lnTo>
                  <a:lnTo>
                    <a:pt x="388" y="742"/>
                  </a:lnTo>
                  <a:lnTo>
                    <a:pt x="420" y="904"/>
                  </a:lnTo>
                  <a:lnTo>
                    <a:pt x="517" y="1033"/>
                  </a:lnTo>
                  <a:lnTo>
                    <a:pt x="614" y="1033"/>
                  </a:lnTo>
                  <a:lnTo>
                    <a:pt x="614" y="968"/>
                  </a:lnTo>
                  <a:lnTo>
                    <a:pt x="614" y="936"/>
                  </a:lnTo>
                  <a:lnTo>
                    <a:pt x="549" y="871"/>
                  </a:lnTo>
                  <a:lnTo>
                    <a:pt x="517" y="839"/>
                  </a:lnTo>
                  <a:lnTo>
                    <a:pt x="517" y="775"/>
                  </a:lnTo>
                  <a:lnTo>
                    <a:pt x="517" y="710"/>
                  </a:lnTo>
                  <a:lnTo>
                    <a:pt x="517" y="678"/>
                  </a:lnTo>
                  <a:lnTo>
                    <a:pt x="549" y="613"/>
                  </a:lnTo>
                  <a:lnTo>
                    <a:pt x="614" y="549"/>
                  </a:lnTo>
                  <a:lnTo>
                    <a:pt x="678" y="517"/>
                  </a:lnTo>
                  <a:lnTo>
                    <a:pt x="840" y="517"/>
                  </a:lnTo>
                  <a:lnTo>
                    <a:pt x="904" y="549"/>
                  </a:lnTo>
                  <a:lnTo>
                    <a:pt x="904" y="581"/>
                  </a:lnTo>
                  <a:lnTo>
                    <a:pt x="1001" y="581"/>
                  </a:lnTo>
                  <a:lnTo>
                    <a:pt x="1001" y="517"/>
                  </a:lnTo>
                  <a:lnTo>
                    <a:pt x="1001" y="484"/>
                  </a:lnTo>
                  <a:lnTo>
                    <a:pt x="872" y="387"/>
                  </a:lnTo>
                  <a:lnTo>
                    <a:pt x="743" y="355"/>
                  </a:lnTo>
                  <a:close/>
                  <a:moveTo>
                    <a:pt x="1775" y="0"/>
                  </a:moveTo>
                  <a:lnTo>
                    <a:pt x="1679" y="33"/>
                  </a:lnTo>
                  <a:lnTo>
                    <a:pt x="1582" y="129"/>
                  </a:lnTo>
                  <a:lnTo>
                    <a:pt x="1517" y="258"/>
                  </a:lnTo>
                  <a:lnTo>
                    <a:pt x="1485" y="387"/>
                  </a:lnTo>
                  <a:lnTo>
                    <a:pt x="1517" y="517"/>
                  </a:lnTo>
                  <a:lnTo>
                    <a:pt x="1549" y="581"/>
                  </a:lnTo>
                  <a:lnTo>
                    <a:pt x="1517" y="613"/>
                  </a:lnTo>
                  <a:lnTo>
                    <a:pt x="1420" y="710"/>
                  </a:lnTo>
                  <a:lnTo>
                    <a:pt x="1356" y="807"/>
                  </a:lnTo>
                  <a:lnTo>
                    <a:pt x="1324" y="839"/>
                  </a:lnTo>
                  <a:lnTo>
                    <a:pt x="1291" y="710"/>
                  </a:lnTo>
                  <a:lnTo>
                    <a:pt x="1195" y="581"/>
                  </a:lnTo>
                  <a:lnTo>
                    <a:pt x="1033" y="581"/>
                  </a:lnTo>
                  <a:lnTo>
                    <a:pt x="1001" y="678"/>
                  </a:lnTo>
                  <a:lnTo>
                    <a:pt x="1033" y="742"/>
                  </a:lnTo>
                  <a:lnTo>
                    <a:pt x="1098" y="775"/>
                  </a:lnTo>
                  <a:lnTo>
                    <a:pt x="1130" y="871"/>
                  </a:lnTo>
                  <a:lnTo>
                    <a:pt x="1162" y="936"/>
                  </a:lnTo>
                  <a:lnTo>
                    <a:pt x="1195" y="968"/>
                  </a:lnTo>
                  <a:lnTo>
                    <a:pt x="1291" y="1001"/>
                  </a:lnTo>
                  <a:lnTo>
                    <a:pt x="1291" y="1065"/>
                  </a:lnTo>
                  <a:lnTo>
                    <a:pt x="1324" y="1162"/>
                  </a:lnTo>
                  <a:lnTo>
                    <a:pt x="1388" y="1194"/>
                  </a:lnTo>
                  <a:lnTo>
                    <a:pt x="1453" y="1162"/>
                  </a:lnTo>
                  <a:lnTo>
                    <a:pt x="1485" y="1065"/>
                  </a:lnTo>
                  <a:lnTo>
                    <a:pt x="1485" y="1033"/>
                  </a:lnTo>
                  <a:lnTo>
                    <a:pt x="1517" y="936"/>
                  </a:lnTo>
                  <a:lnTo>
                    <a:pt x="1582" y="839"/>
                  </a:lnTo>
                  <a:lnTo>
                    <a:pt x="1614" y="775"/>
                  </a:lnTo>
                  <a:lnTo>
                    <a:pt x="1711" y="775"/>
                  </a:lnTo>
                  <a:lnTo>
                    <a:pt x="1743" y="871"/>
                  </a:lnTo>
                  <a:lnTo>
                    <a:pt x="1775" y="904"/>
                  </a:lnTo>
                  <a:lnTo>
                    <a:pt x="1840" y="904"/>
                  </a:lnTo>
                  <a:lnTo>
                    <a:pt x="1872" y="871"/>
                  </a:lnTo>
                  <a:lnTo>
                    <a:pt x="1904" y="807"/>
                  </a:lnTo>
                  <a:lnTo>
                    <a:pt x="1840" y="678"/>
                  </a:lnTo>
                  <a:lnTo>
                    <a:pt x="1775" y="613"/>
                  </a:lnTo>
                  <a:lnTo>
                    <a:pt x="1711" y="581"/>
                  </a:lnTo>
                  <a:lnTo>
                    <a:pt x="1743" y="517"/>
                  </a:lnTo>
                  <a:lnTo>
                    <a:pt x="1743" y="452"/>
                  </a:lnTo>
                  <a:lnTo>
                    <a:pt x="1711" y="420"/>
                  </a:lnTo>
                  <a:lnTo>
                    <a:pt x="1711" y="355"/>
                  </a:lnTo>
                  <a:lnTo>
                    <a:pt x="1743" y="323"/>
                  </a:lnTo>
                  <a:lnTo>
                    <a:pt x="1743" y="291"/>
                  </a:lnTo>
                  <a:lnTo>
                    <a:pt x="1775" y="258"/>
                  </a:lnTo>
                  <a:lnTo>
                    <a:pt x="1808" y="226"/>
                  </a:lnTo>
                  <a:lnTo>
                    <a:pt x="1904" y="226"/>
                  </a:lnTo>
                  <a:lnTo>
                    <a:pt x="1937" y="258"/>
                  </a:lnTo>
                  <a:lnTo>
                    <a:pt x="1969" y="291"/>
                  </a:lnTo>
                  <a:lnTo>
                    <a:pt x="2001" y="323"/>
                  </a:lnTo>
                  <a:lnTo>
                    <a:pt x="2066" y="323"/>
                  </a:lnTo>
                  <a:lnTo>
                    <a:pt x="2066" y="387"/>
                  </a:lnTo>
                  <a:lnTo>
                    <a:pt x="2066" y="452"/>
                  </a:lnTo>
                  <a:lnTo>
                    <a:pt x="2098" y="484"/>
                  </a:lnTo>
                  <a:lnTo>
                    <a:pt x="2130" y="517"/>
                  </a:lnTo>
                  <a:lnTo>
                    <a:pt x="2259" y="517"/>
                  </a:lnTo>
                  <a:lnTo>
                    <a:pt x="2292" y="484"/>
                  </a:lnTo>
                  <a:lnTo>
                    <a:pt x="2388" y="420"/>
                  </a:lnTo>
                  <a:lnTo>
                    <a:pt x="2421" y="387"/>
                  </a:lnTo>
                  <a:lnTo>
                    <a:pt x="2485" y="387"/>
                  </a:lnTo>
                  <a:lnTo>
                    <a:pt x="2485" y="420"/>
                  </a:lnTo>
                  <a:lnTo>
                    <a:pt x="2517" y="549"/>
                  </a:lnTo>
                  <a:lnTo>
                    <a:pt x="2550" y="581"/>
                  </a:lnTo>
                  <a:lnTo>
                    <a:pt x="2614" y="613"/>
                  </a:lnTo>
                  <a:lnTo>
                    <a:pt x="2679" y="613"/>
                  </a:lnTo>
                  <a:lnTo>
                    <a:pt x="2743" y="581"/>
                  </a:lnTo>
                  <a:lnTo>
                    <a:pt x="2743" y="549"/>
                  </a:lnTo>
                  <a:lnTo>
                    <a:pt x="2776" y="517"/>
                  </a:lnTo>
                  <a:lnTo>
                    <a:pt x="2872" y="484"/>
                  </a:lnTo>
                  <a:lnTo>
                    <a:pt x="3001" y="452"/>
                  </a:lnTo>
                  <a:lnTo>
                    <a:pt x="3066" y="387"/>
                  </a:lnTo>
                  <a:lnTo>
                    <a:pt x="3034" y="323"/>
                  </a:lnTo>
                  <a:lnTo>
                    <a:pt x="3001" y="291"/>
                  </a:lnTo>
                  <a:lnTo>
                    <a:pt x="2937" y="291"/>
                  </a:lnTo>
                  <a:lnTo>
                    <a:pt x="2872" y="323"/>
                  </a:lnTo>
                  <a:lnTo>
                    <a:pt x="2743" y="323"/>
                  </a:lnTo>
                  <a:lnTo>
                    <a:pt x="2711" y="258"/>
                  </a:lnTo>
                  <a:lnTo>
                    <a:pt x="2646" y="162"/>
                  </a:lnTo>
                  <a:lnTo>
                    <a:pt x="2517" y="97"/>
                  </a:lnTo>
                  <a:lnTo>
                    <a:pt x="2421" y="97"/>
                  </a:lnTo>
                  <a:lnTo>
                    <a:pt x="2292" y="129"/>
                  </a:lnTo>
                  <a:lnTo>
                    <a:pt x="2227" y="162"/>
                  </a:lnTo>
                  <a:lnTo>
                    <a:pt x="2163" y="194"/>
                  </a:lnTo>
                  <a:lnTo>
                    <a:pt x="2163" y="226"/>
                  </a:lnTo>
                  <a:lnTo>
                    <a:pt x="2130" y="162"/>
                  </a:lnTo>
                  <a:lnTo>
                    <a:pt x="2066" y="65"/>
                  </a:lnTo>
                  <a:lnTo>
                    <a:pt x="1937" y="0"/>
                  </a:lnTo>
                  <a:close/>
                  <a:moveTo>
                    <a:pt x="291" y="1162"/>
                  </a:moveTo>
                  <a:lnTo>
                    <a:pt x="259" y="1226"/>
                  </a:lnTo>
                  <a:lnTo>
                    <a:pt x="194" y="1291"/>
                  </a:lnTo>
                  <a:lnTo>
                    <a:pt x="194" y="1355"/>
                  </a:lnTo>
                  <a:lnTo>
                    <a:pt x="194" y="1420"/>
                  </a:lnTo>
                  <a:lnTo>
                    <a:pt x="227" y="1452"/>
                  </a:lnTo>
                  <a:lnTo>
                    <a:pt x="259" y="1517"/>
                  </a:lnTo>
                  <a:lnTo>
                    <a:pt x="323" y="1581"/>
                  </a:lnTo>
                  <a:lnTo>
                    <a:pt x="388" y="1614"/>
                  </a:lnTo>
                  <a:lnTo>
                    <a:pt x="420" y="1646"/>
                  </a:lnTo>
                  <a:lnTo>
                    <a:pt x="452" y="1614"/>
                  </a:lnTo>
                  <a:lnTo>
                    <a:pt x="452" y="1581"/>
                  </a:lnTo>
                  <a:lnTo>
                    <a:pt x="452" y="1549"/>
                  </a:lnTo>
                  <a:lnTo>
                    <a:pt x="388" y="1517"/>
                  </a:lnTo>
                  <a:lnTo>
                    <a:pt x="356" y="1452"/>
                  </a:lnTo>
                  <a:lnTo>
                    <a:pt x="323" y="1420"/>
                  </a:lnTo>
                  <a:lnTo>
                    <a:pt x="323" y="1388"/>
                  </a:lnTo>
                  <a:lnTo>
                    <a:pt x="323" y="1355"/>
                  </a:lnTo>
                  <a:lnTo>
                    <a:pt x="323" y="1323"/>
                  </a:lnTo>
                  <a:lnTo>
                    <a:pt x="356" y="1291"/>
                  </a:lnTo>
                  <a:lnTo>
                    <a:pt x="388" y="1259"/>
                  </a:lnTo>
                  <a:lnTo>
                    <a:pt x="388" y="1194"/>
                  </a:lnTo>
                  <a:lnTo>
                    <a:pt x="388" y="1162"/>
                  </a:lnTo>
                  <a:close/>
                  <a:moveTo>
                    <a:pt x="3453" y="1162"/>
                  </a:moveTo>
                  <a:lnTo>
                    <a:pt x="3421" y="1226"/>
                  </a:lnTo>
                  <a:lnTo>
                    <a:pt x="3453" y="1259"/>
                  </a:lnTo>
                  <a:lnTo>
                    <a:pt x="3485" y="1259"/>
                  </a:lnTo>
                  <a:lnTo>
                    <a:pt x="3582" y="1291"/>
                  </a:lnTo>
                  <a:lnTo>
                    <a:pt x="3647" y="1291"/>
                  </a:lnTo>
                  <a:lnTo>
                    <a:pt x="3711" y="1323"/>
                  </a:lnTo>
                  <a:lnTo>
                    <a:pt x="3744" y="1355"/>
                  </a:lnTo>
                  <a:lnTo>
                    <a:pt x="3776" y="1388"/>
                  </a:lnTo>
                  <a:lnTo>
                    <a:pt x="3776" y="1420"/>
                  </a:lnTo>
                  <a:lnTo>
                    <a:pt x="3776" y="1485"/>
                  </a:lnTo>
                  <a:lnTo>
                    <a:pt x="3776" y="1517"/>
                  </a:lnTo>
                  <a:lnTo>
                    <a:pt x="3711" y="1581"/>
                  </a:lnTo>
                  <a:lnTo>
                    <a:pt x="3679" y="1678"/>
                  </a:lnTo>
                  <a:lnTo>
                    <a:pt x="3711" y="1743"/>
                  </a:lnTo>
                  <a:lnTo>
                    <a:pt x="3776" y="1775"/>
                  </a:lnTo>
                  <a:lnTo>
                    <a:pt x="3873" y="1743"/>
                  </a:lnTo>
                  <a:lnTo>
                    <a:pt x="3937" y="1614"/>
                  </a:lnTo>
                  <a:lnTo>
                    <a:pt x="3937" y="1549"/>
                  </a:lnTo>
                  <a:lnTo>
                    <a:pt x="3969" y="1485"/>
                  </a:lnTo>
                  <a:lnTo>
                    <a:pt x="3937" y="1388"/>
                  </a:lnTo>
                  <a:lnTo>
                    <a:pt x="3905" y="1291"/>
                  </a:lnTo>
                  <a:lnTo>
                    <a:pt x="3808" y="1226"/>
                  </a:lnTo>
                  <a:lnTo>
                    <a:pt x="3711" y="1162"/>
                  </a:lnTo>
                  <a:close/>
                  <a:moveTo>
                    <a:pt x="2066" y="936"/>
                  </a:moveTo>
                  <a:lnTo>
                    <a:pt x="2001" y="968"/>
                  </a:lnTo>
                  <a:lnTo>
                    <a:pt x="1904" y="1001"/>
                  </a:lnTo>
                  <a:lnTo>
                    <a:pt x="1775" y="1097"/>
                  </a:lnTo>
                  <a:lnTo>
                    <a:pt x="1743" y="1194"/>
                  </a:lnTo>
                  <a:lnTo>
                    <a:pt x="1775" y="1259"/>
                  </a:lnTo>
                  <a:lnTo>
                    <a:pt x="1872" y="1291"/>
                  </a:lnTo>
                  <a:lnTo>
                    <a:pt x="1937" y="1259"/>
                  </a:lnTo>
                  <a:lnTo>
                    <a:pt x="2001" y="1162"/>
                  </a:lnTo>
                  <a:lnTo>
                    <a:pt x="2033" y="1162"/>
                  </a:lnTo>
                  <a:lnTo>
                    <a:pt x="2066" y="1130"/>
                  </a:lnTo>
                  <a:lnTo>
                    <a:pt x="2098" y="1162"/>
                  </a:lnTo>
                  <a:lnTo>
                    <a:pt x="2163" y="1194"/>
                  </a:lnTo>
                  <a:lnTo>
                    <a:pt x="2227" y="1323"/>
                  </a:lnTo>
                  <a:lnTo>
                    <a:pt x="2259" y="1388"/>
                  </a:lnTo>
                  <a:lnTo>
                    <a:pt x="2292" y="1452"/>
                  </a:lnTo>
                  <a:lnTo>
                    <a:pt x="2388" y="1775"/>
                  </a:lnTo>
                  <a:lnTo>
                    <a:pt x="2421" y="1872"/>
                  </a:lnTo>
                  <a:lnTo>
                    <a:pt x="2453" y="2001"/>
                  </a:lnTo>
                  <a:lnTo>
                    <a:pt x="2550" y="2001"/>
                  </a:lnTo>
                  <a:lnTo>
                    <a:pt x="2582" y="1969"/>
                  </a:lnTo>
                  <a:lnTo>
                    <a:pt x="2582" y="1936"/>
                  </a:lnTo>
                  <a:lnTo>
                    <a:pt x="2582" y="1904"/>
                  </a:lnTo>
                  <a:lnTo>
                    <a:pt x="2517" y="1646"/>
                  </a:lnTo>
                  <a:lnTo>
                    <a:pt x="2453" y="1517"/>
                  </a:lnTo>
                  <a:lnTo>
                    <a:pt x="2453" y="1420"/>
                  </a:lnTo>
                  <a:lnTo>
                    <a:pt x="2421" y="1323"/>
                  </a:lnTo>
                  <a:lnTo>
                    <a:pt x="2356" y="1162"/>
                  </a:lnTo>
                  <a:lnTo>
                    <a:pt x="2259" y="1065"/>
                  </a:lnTo>
                  <a:lnTo>
                    <a:pt x="2130" y="968"/>
                  </a:lnTo>
                  <a:lnTo>
                    <a:pt x="2066" y="936"/>
                  </a:lnTo>
                  <a:close/>
                  <a:moveTo>
                    <a:pt x="3744" y="1775"/>
                  </a:moveTo>
                  <a:lnTo>
                    <a:pt x="3679" y="1807"/>
                  </a:lnTo>
                  <a:lnTo>
                    <a:pt x="3647" y="1839"/>
                  </a:lnTo>
                  <a:lnTo>
                    <a:pt x="3550" y="1872"/>
                  </a:lnTo>
                  <a:lnTo>
                    <a:pt x="3485" y="1936"/>
                  </a:lnTo>
                  <a:lnTo>
                    <a:pt x="3485" y="2001"/>
                  </a:lnTo>
                  <a:lnTo>
                    <a:pt x="3518" y="2098"/>
                  </a:lnTo>
                  <a:lnTo>
                    <a:pt x="3614" y="2098"/>
                  </a:lnTo>
                  <a:lnTo>
                    <a:pt x="3711" y="2033"/>
                  </a:lnTo>
                  <a:lnTo>
                    <a:pt x="3840" y="1969"/>
                  </a:lnTo>
                  <a:lnTo>
                    <a:pt x="3873" y="1872"/>
                  </a:lnTo>
                  <a:lnTo>
                    <a:pt x="3840" y="1807"/>
                  </a:lnTo>
                  <a:lnTo>
                    <a:pt x="3744" y="1775"/>
                  </a:lnTo>
                  <a:close/>
                  <a:moveTo>
                    <a:pt x="162" y="1743"/>
                  </a:moveTo>
                  <a:lnTo>
                    <a:pt x="97" y="1807"/>
                  </a:lnTo>
                  <a:lnTo>
                    <a:pt x="33" y="1872"/>
                  </a:lnTo>
                  <a:lnTo>
                    <a:pt x="1" y="1936"/>
                  </a:lnTo>
                  <a:lnTo>
                    <a:pt x="1" y="2033"/>
                  </a:lnTo>
                  <a:lnTo>
                    <a:pt x="33" y="2098"/>
                  </a:lnTo>
                  <a:lnTo>
                    <a:pt x="97" y="2162"/>
                  </a:lnTo>
                  <a:lnTo>
                    <a:pt x="194" y="2194"/>
                  </a:lnTo>
                  <a:lnTo>
                    <a:pt x="259" y="2227"/>
                  </a:lnTo>
                  <a:lnTo>
                    <a:pt x="323" y="2227"/>
                  </a:lnTo>
                  <a:lnTo>
                    <a:pt x="356" y="2162"/>
                  </a:lnTo>
                  <a:lnTo>
                    <a:pt x="356" y="2130"/>
                  </a:lnTo>
                  <a:lnTo>
                    <a:pt x="323" y="2098"/>
                  </a:lnTo>
                  <a:lnTo>
                    <a:pt x="227" y="2065"/>
                  </a:lnTo>
                  <a:lnTo>
                    <a:pt x="194" y="2033"/>
                  </a:lnTo>
                  <a:lnTo>
                    <a:pt x="162" y="2001"/>
                  </a:lnTo>
                  <a:lnTo>
                    <a:pt x="162" y="1969"/>
                  </a:lnTo>
                  <a:lnTo>
                    <a:pt x="194" y="1936"/>
                  </a:lnTo>
                  <a:lnTo>
                    <a:pt x="259" y="1872"/>
                  </a:lnTo>
                  <a:lnTo>
                    <a:pt x="291" y="1807"/>
                  </a:lnTo>
                  <a:lnTo>
                    <a:pt x="291" y="1775"/>
                  </a:lnTo>
                  <a:lnTo>
                    <a:pt x="259" y="1743"/>
                  </a:lnTo>
                  <a:close/>
                  <a:moveTo>
                    <a:pt x="291" y="2259"/>
                  </a:moveTo>
                  <a:lnTo>
                    <a:pt x="291" y="2291"/>
                  </a:lnTo>
                  <a:lnTo>
                    <a:pt x="259" y="2356"/>
                  </a:lnTo>
                  <a:lnTo>
                    <a:pt x="259" y="2388"/>
                  </a:lnTo>
                  <a:lnTo>
                    <a:pt x="323" y="2356"/>
                  </a:lnTo>
                  <a:lnTo>
                    <a:pt x="356" y="2291"/>
                  </a:lnTo>
                  <a:lnTo>
                    <a:pt x="323" y="2291"/>
                  </a:lnTo>
                  <a:lnTo>
                    <a:pt x="323" y="2259"/>
                  </a:lnTo>
                  <a:close/>
                  <a:moveTo>
                    <a:pt x="3582" y="2194"/>
                  </a:moveTo>
                  <a:lnTo>
                    <a:pt x="3550" y="2227"/>
                  </a:lnTo>
                  <a:lnTo>
                    <a:pt x="3582" y="2259"/>
                  </a:lnTo>
                  <a:lnTo>
                    <a:pt x="3582" y="2291"/>
                  </a:lnTo>
                  <a:lnTo>
                    <a:pt x="3614" y="2323"/>
                  </a:lnTo>
                  <a:lnTo>
                    <a:pt x="3614" y="2356"/>
                  </a:lnTo>
                  <a:lnTo>
                    <a:pt x="3582" y="2388"/>
                  </a:lnTo>
                  <a:lnTo>
                    <a:pt x="3550" y="2388"/>
                  </a:lnTo>
                  <a:lnTo>
                    <a:pt x="3518" y="2420"/>
                  </a:lnTo>
                  <a:lnTo>
                    <a:pt x="3485" y="2453"/>
                  </a:lnTo>
                  <a:lnTo>
                    <a:pt x="3453" y="2485"/>
                  </a:lnTo>
                  <a:lnTo>
                    <a:pt x="3485" y="2517"/>
                  </a:lnTo>
                  <a:lnTo>
                    <a:pt x="3550" y="2517"/>
                  </a:lnTo>
                  <a:lnTo>
                    <a:pt x="3647" y="2485"/>
                  </a:lnTo>
                  <a:lnTo>
                    <a:pt x="3679" y="2388"/>
                  </a:lnTo>
                  <a:lnTo>
                    <a:pt x="3679" y="2291"/>
                  </a:lnTo>
                  <a:lnTo>
                    <a:pt x="3647" y="2194"/>
                  </a:lnTo>
                  <a:close/>
                  <a:moveTo>
                    <a:pt x="3421" y="2517"/>
                  </a:moveTo>
                  <a:lnTo>
                    <a:pt x="3389" y="2549"/>
                  </a:lnTo>
                  <a:lnTo>
                    <a:pt x="3389" y="2614"/>
                  </a:lnTo>
                  <a:lnTo>
                    <a:pt x="3356" y="2646"/>
                  </a:lnTo>
                  <a:lnTo>
                    <a:pt x="3292" y="2678"/>
                  </a:lnTo>
                  <a:lnTo>
                    <a:pt x="3227" y="2711"/>
                  </a:lnTo>
                  <a:lnTo>
                    <a:pt x="3130" y="2711"/>
                  </a:lnTo>
                  <a:lnTo>
                    <a:pt x="3098" y="2743"/>
                  </a:lnTo>
                  <a:lnTo>
                    <a:pt x="3098" y="2807"/>
                  </a:lnTo>
                  <a:lnTo>
                    <a:pt x="3130" y="2840"/>
                  </a:lnTo>
                  <a:lnTo>
                    <a:pt x="3260" y="2840"/>
                  </a:lnTo>
                  <a:lnTo>
                    <a:pt x="3389" y="2807"/>
                  </a:lnTo>
                  <a:lnTo>
                    <a:pt x="3453" y="2711"/>
                  </a:lnTo>
                  <a:lnTo>
                    <a:pt x="3518" y="2582"/>
                  </a:lnTo>
                  <a:lnTo>
                    <a:pt x="3518" y="2549"/>
                  </a:lnTo>
                  <a:lnTo>
                    <a:pt x="3485" y="2517"/>
                  </a:lnTo>
                  <a:close/>
                  <a:moveTo>
                    <a:pt x="97" y="2453"/>
                  </a:moveTo>
                  <a:lnTo>
                    <a:pt x="65" y="2485"/>
                  </a:lnTo>
                  <a:lnTo>
                    <a:pt x="1" y="2614"/>
                  </a:lnTo>
                  <a:lnTo>
                    <a:pt x="1" y="2678"/>
                  </a:lnTo>
                  <a:lnTo>
                    <a:pt x="1" y="2743"/>
                  </a:lnTo>
                  <a:lnTo>
                    <a:pt x="65" y="2840"/>
                  </a:lnTo>
                  <a:lnTo>
                    <a:pt x="194" y="2904"/>
                  </a:lnTo>
                  <a:lnTo>
                    <a:pt x="323" y="2969"/>
                  </a:lnTo>
                  <a:lnTo>
                    <a:pt x="485" y="3001"/>
                  </a:lnTo>
                  <a:lnTo>
                    <a:pt x="775" y="3033"/>
                  </a:lnTo>
                  <a:lnTo>
                    <a:pt x="904" y="3066"/>
                  </a:lnTo>
                  <a:lnTo>
                    <a:pt x="936" y="3033"/>
                  </a:lnTo>
                  <a:lnTo>
                    <a:pt x="969" y="3001"/>
                  </a:lnTo>
                  <a:lnTo>
                    <a:pt x="969" y="2969"/>
                  </a:lnTo>
                  <a:lnTo>
                    <a:pt x="936" y="2937"/>
                  </a:lnTo>
                  <a:lnTo>
                    <a:pt x="775" y="2904"/>
                  </a:lnTo>
                  <a:lnTo>
                    <a:pt x="581" y="2872"/>
                  </a:lnTo>
                  <a:lnTo>
                    <a:pt x="388" y="2840"/>
                  </a:lnTo>
                  <a:lnTo>
                    <a:pt x="194" y="2807"/>
                  </a:lnTo>
                  <a:lnTo>
                    <a:pt x="130" y="2775"/>
                  </a:lnTo>
                  <a:lnTo>
                    <a:pt x="130" y="2743"/>
                  </a:lnTo>
                  <a:lnTo>
                    <a:pt x="97" y="2711"/>
                  </a:lnTo>
                  <a:lnTo>
                    <a:pt x="97" y="2678"/>
                  </a:lnTo>
                  <a:lnTo>
                    <a:pt x="97" y="2646"/>
                  </a:lnTo>
                  <a:lnTo>
                    <a:pt x="97" y="2582"/>
                  </a:lnTo>
                  <a:lnTo>
                    <a:pt x="130" y="2517"/>
                  </a:lnTo>
                  <a:lnTo>
                    <a:pt x="130" y="2485"/>
                  </a:lnTo>
                  <a:lnTo>
                    <a:pt x="97" y="2453"/>
                  </a:lnTo>
                  <a:close/>
                  <a:moveTo>
                    <a:pt x="969" y="3098"/>
                  </a:moveTo>
                  <a:lnTo>
                    <a:pt x="936" y="3130"/>
                  </a:lnTo>
                  <a:lnTo>
                    <a:pt x="904" y="3259"/>
                  </a:lnTo>
                  <a:lnTo>
                    <a:pt x="904" y="3324"/>
                  </a:lnTo>
                  <a:lnTo>
                    <a:pt x="936" y="3388"/>
                  </a:lnTo>
                  <a:lnTo>
                    <a:pt x="1033" y="3453"/>
                  </a:lnTo>
                  <a:lnTo>
                    <a:pt x="1130" y="3485"/>
                  </a:lnTo>
                  <a:lnTo>
                    <a:pt x="1259" y="3453"/>
                  </a:lnTo>
                  <a:lnTo>
                    <a:pt x="1356" y="3421"/>
                  </a:lnTo>
                  <a:lnTo>
                    <a:pt x="1485" y="3356"/>
                  </a:lnTo>
                  <a:lnTo>
                    <a:pt x="1582" y="3291"/>
                  </a:lnTo>
                  <a:lnTo>
                    <a:pt x="1582" y="3227"/>
                  </a:lnTo>
                  <a:lnTo>
                    <a:pt x="1582" y="3162"/>
                  </a:lnTo>
                  <a:lnTo>
                    <a:pt x="1517" y="3130"/>
                  </a:lnTo>
                  <a:lnTo>
                    <a:pt x="1453" y="3162"/>
                  </a:lnTo>
                  <a:lnTo>
                    <a:pt x="1388" y="3195"/>
                  </a:lnTo>
                  <a:lnTo>
                    <a:pt x="1259" y="3291"/>
                  </a:lnTo>
                  <a:lnTo>
                    <a:pt x="1162" y="3324"/>
                  </a:lnTo>
                  <a:lnTo>
                    <a:pt x="1098" y="3324"/>
                  </a:lnTo>
                  <a:lnTo>
                    <a:pt x="1098" y="3291"/>
                  </a:lnTo>
                  <a:lnTo>
                    <a:pt x="1065" y="3291"/>
                  </a:lnTo>
                  <a:lnTo>
                    <a:pt x="1065" y="3259"/>
                  </a:lnTo>
                  <a:lnTo>
                    <a:pt x="1065" y="3195"/>
                  </a:lnTo>
                  <a:lnTo>
                    <a:pt x="1065" y="3162"/>
                  </a:lnTo>
                  <a:lnTo>
                    <a:pt x="1065" y="3130"/>
                  </a:lnTo>
                  <a:lnTo>
                    <a:pt x="1033" y="3098"/>
                  </a:lnTo>
                  <a:close/>
                  <a:moveTo>
                    <a:pt x="2130" y="3130"/>
                  </a:moveTo>
                  <a:lnTo>
                    <a:pt x="2098" y="3195"/>
                  </a:lnTo>
                  <a:lnTo>
                    <a:pt x="2130" y="3259"/>
                  </a:lnTo>
                  <a:lnTo>
                    <a:pt x="2163" y="3291"/>
                  </a:lnTo>
                  <a:lnTo>
                    <a:pt x="2130" y="3324"/>
                  </a:lnTo>
                  <a:lnTo>
                    <a:pt x="2163" y="3905"/>
                  </a:lnTo>
                  <a:lnTo>
                    <a:pt x="2163" y="4163"/>
                  </a:lnTo>
                  <a:lnTo>
                    <a:pt x="2163" y="4421"/>
                  </a:lnTo>
                  <a:lnTo>
                    <a:pt x="2033" y="4421"/>
                  </a:lnTo>
                  <a:lnTo>
                    <a:pt x="2033" y="4356"/>
                  </a:lnTo>
                  <a:lnTo>
                    <a:pt x="2033" y="4195"/>
                  </a:lnTo>
                  <a:lnTo>
                    <a:pt x="2001" y="3872"/>
                  </a:lnTo>
                  <a:lnTo>
                    <a:pt x="1969" y="3195"/>
                  </a:lnTo>
                  <a:lnTo>
                    <a:pt x="1969" y="3162"/>
                  </a:lnTo>
                  <a:lnTo>
                    <a:pt x="2001" y="3130"/>
                  </a:lnTo>
                  <a:close/>
                  <a:moveTo>
                    <a:pt x="3614" y="4614"/>
                  </a:moveTo>
                  <a:lnTo>
                    <a:pt x="3679" y="5002"/>
                  </a:lnTo>
                  <a:lnTo>
                    <a:pt x="3711" y="5356"/>
                  </a:lnTo>
                  <a:lnTo>
                    <a:pt x="3711" y="5711"/>
                  </a:lnTo>
                  <a:lnTo>
                    <a:pt x="3711" y="6421"/>
                  </a:lnTo>
                  <a:lnTo>
                    <a:pt x="3679" y="7131"/>
                  </a:lnTo>
                  <a:lnTo>
                    <a:pt x="3679" y="7486"/>
                  </a:lnTo>
                  <a:lnTo>
                    <a:pt x="3679" y="7647"/>
                  </a:lnTo>
                  <a:lnTo>
                    <a:pt x="3711" y="7712"/>
                  </a:lnTo>
                  <a:lnTo>
                    <a:pt x="2550" y="7712"/>
                  </a:lnTo>
                  <a:lnTo>
                    <a:pt x="2163" y="7744"/>
                  </a:lnTo>
                  <a:lnTo>
                    <a:pt x="1388" y="7776"/>
                  </a:lnTo>
                  <a:lnTo>
                    <a:pt x="1001" y="7809"/>
                  </a:lnTo>
                  <a:lnTo>
                    <a:pt x="614" y="7776"/>
                  </a:lnTo>
                  <a:lnTo>
                    <a:pt x="356" y="7712"/>
                  </a:lnTo>
                  <a:lnTo>
                    <a:pt x="356" y="7454"/>
                  </a:lnTo>
                  <a:lnTo>
                    <a:pt x="356" y="7067"/>
                  </a:lnTo>
                  <a:lnTo>
                    <a:pt x="323" y="6260"/>
                  </a:lnTo>
                  <a:lnTo>
                    <a:pt x="323" y="5453"/>
                  </a:lnTo>
                  <a:lnTo>
                    <a:pt x="323" y="5066"/>
                  </a:lnTo>
                  <a:lnTo>
                    <a:pt x="356" y="4679"/>
                  </a:lnTo>
                  <a:lnTo>
                    <a:pt x="1098" y="4711"/>
                  </a:lnTo>
                  <a:lnTo>
                    <a:pt x="1969" y="4711"/>
                  </a:lnTo>
                  <a:lnTo>
                    <a:pt x="2808" y="4679"/>
                  </a:lnTo>
                  <a:lnTo>
                    <a:pt x="3227" y="4647"/>
                  </a:lnTo>
                  <a:lnTo>
                    <a:pt x="3453" y="4647"/>
                  </a:lnTo>
                  <a:lnTo>
                    <a:pt x="3614" y="4614"/>
                  </a:lnTo>
                  <a:close/>
                  <a:moveTo>
                    <a:pt x="2453" y="2162"/>
                  </a:moveTo>
                  <a:lnTo>
                    <a:pt x="2388" y="2194"/>
                  </a:lnTo>
                  <a:lnTo>
                    <a:pt x="2356" y="2259"/>
                  </a:lnTo>
                  <a:lnTo>
                    <a:pt x="2388" y="2323"/>
                  </a:lnTo>
                  <a:lnTo>
                    <a:pt x="2421" y="2356"/>
                  </a:lnTo>
                  <a:lnTo>
                    <a:pt x="2421" y="2388"/>
                  </a:lnTo>
                  <a:lnTo>
                    <a:pt x="2453" y="2420"/>
                  </a:lnTo>
                  <a:lnTo>
                    <a:pt x="2421" y="2420"/>
                  </a:lnTo>
                  <a:lnTo>
                    <a:pt x="2421" y="2453"/>
                  </a:lnTo>
                  <a:lnTo>
                    <a:pt x="2292" y="2517"/>
                  </a:lnTo>
                  <a:lnTo>
                    <a:pt x="2259" y="2549"/>
                  </a:lnTo>
                  <a:lnTo>
                    <a:pt x="2259" y="2614"/>
                  </a:lnTo>
                  <a:lnTo>
                    <a:pt x="2292" y="2678"/>
                  </a:lnTo>
                  <a:lnTo>
                    <a:pt x="2324" y="2678"/>
                  </a:lnTo>
                  <a:lnTo>
                    <a:pt x="2259" y="2711"/>
                  </a:lnTo>
                  <a:lnTo>
                    <a:pt x="2227" y="2775"/>
                  </a:lnTo>
                  <a:lnTo>
                    <a:pt x="2227" y="2840"/>
                  </a:lnTo>
                  <a:lnTo>
                    <a:pt x="2195" y="2840"/>
                  </a:lnTo>
                  <a:lnTo>
                    <a:pt x="2163" y="2872"/>
                  </a:lnTo>
                  <a:lnTo>
                    <a:pt x="2130" y="2904"/>
                  </a:lnTo>
                  <a:lnTo>
                    <a:pt x="2066" y="2904"/>
                  </a:lnTo>
                  <a:lnTo>
                    <a:pt x="1937" y="2937"/>
                  </a:lnTo>
                  <a:lnTo>
                    <a:pt x="1872" y="2937"/>
                  </a:lnTo>
                  <a:lnTo>
                    <a:pt x="1840" y="2969"/>
                  </a:lnTo>
                  <a:lnTo>
                    <a:pt x="1743" y="2969"/>
                  </a:lnTo>
                  <a:lnTo>
                    <a:pt x="1679" y="3033"/>
                  </a:lnTo>
                  <a:lnTo>
                    <a:pt x="1711" y="3130"/>
                  </a:lnTo>
                  <a:lnTo>
                    <a:pt x="1775" y="3162"/>
                  </a:lnTo>
                  <a:lnTo>
                    <a:pt x="1775" y="3195"/>
                  </a:lnTo>
                  <a:lnTo>
                    <a:pt x="1808" y="3840"/>
                  </a:lnTo>
                  <a:lnTo>
                    <a:pt x="1840" y="4163"/>
                  </a:lnTo>
                  <a:lnTo>
                    <a:pt x="1840" y="4356"/>
                  </a:lnTo>
                  <a:lnTo>
                    <a:pt x="1840" y="4421"/>
                  </a:lnTo>
                  <a:lnTo>
                    <a:pt x="1840" y="4453"/>
                  </a:lnTo>
                  <a:lnTo>
                    <a:pt x="1098" y="4518"/>
                  </a:lnTo>
                  <a:lnTo>
                    <a:pt x="678" y="4518"/>
                  </a:lnTo>
                  <a:lnTo>
                    <a:pt x="259" y="4485"/>
                  </a:lnTo>
                  <a:lnTo>
                    <a:pt x="227" y="4518"/>
                  </a:lnTo>
                  <a:lnTo>
                    <a:pt x="194" y="4518"/>
                  </a:lnTo>
                  <a:lnTo>
                    <a:pt x="162" y="4550"/>
                  </a:lnTo>
                  <a:lnTo>
                    <a:pt x="130" y="4614"/>
                  </a:lnTo>
                  <a:lnTo>
                    <a:pt x="97" y="5421"/>
                  </a:lnTo>
                  <a:lnTo>
                    <a:pt x="97" y="6228"/>
                  </a:lnTo>
                  <a:lnTo>
                    <a:pt x="97" y="7034"/>
                  </a:lnTo>
                  <a:lnTo>
                    <a:pt x="130" y="7454"/>
                  </a:lnTo>
                  <a:lnTo>
                    <a:pt x="162" y="7873"/>
                  </a:lnTo>
                  <a:lnTo>
                    <a:pt x="194" y="7906"/>
                  </a:lnTo>
                  <a:lnTo>
                    <a:pt x="259" y="7938"/>
                  </a:lnTo>
                  <a:lnTo>
                    <a:pt x="678" y="8002"/>
                  </a:lnTo>
                  <a:lnTo>
                    <a:pt x="1065" y="8035"/>
                  </a:lnTo>
                  <a:lnTo>
                    <a:pt x="1517" y="8035"/>
                  </a:lnTo>
                  <a:lnTo>
                    <a:pt x="1969" y="8002"/>
                  </a:lnTo>
                  <a:lnTo>
                    <a:pt x="3614" y="8002"/>
                  </a:lnTo>
                  <a:lnTo>
                    <a:pt x="3744" y="7970"/>
                  </a:lnTo>
                  <a:lnTo>
                    <a:pt x="3873" y="7938"/>
                  </a:lnTo>
                  <a:lnTo>
                    <a:pt x="3905" y="7906"/>
                  </a:lnTo>
                  <a:lnTo>
                    <a:pt x="3937" y="7873"/>
                  </a:lnTo>
                  <a:lnTo>
                    <a:pt x="3905" y="7776"/>
                  </a:lnTo>
                  <a:lnTo>
                    <a:pt x="3937" y="7647"/>
                  </a:lnTo>
                  <a:lnTo>
                    <a:pt x="3937" y="7422"/>
                  </a:lnTo>
                  <a:lnTo>
                    <a:pt x="3969" y="7034"/>
                  </a:lnTo>
                  <a:lnTo>
                    <a:pt x="3969" y="6163"/>
                  </a:lnTo>
                  <a:lnTo>
                    <a:pt x="3969" y="5744"/>
                  </a:lnTo>
                  <a:lnTo>
                    <a:pt x="3937" y="5356"/>
                  </a:lnTo>
                  <a:lnTo>
                    <a:pt x="3873" y="4937"/>
                  </a:lnTo>
                  <a:lnTo>
                    <a:pt x="3776" y="4518"/>
                  </a:lnTo>
                  <a:lnTo>
                    <a:pt x="3776" y="4485"/>
                  </a:lnTo>
                  <a:lnTo>
                    <a:pt x="3711" y="4453"/>
                  </a:lnTo>
                  <a:lnTo>
                    <a:pt x="3711" y="4421"/>
                  </a:lnTo>
                  <a:lnTo>
                    <a:pt x="3614" y="4388"/>
                  </a:lnTo>
                  <a:lnTo>
                    <a:pt x="3485" y="4388"/>
                  </a:lnTo>
                  <a:lnTo>
                    <a:pt x="3260" y="4356"/>
                  </a:lnTo>
                  <a:lnTo>
                    <a:pt x="2840" y="4356"/>
                  </a:lnTo>
                  <a:lnTo>
                    <a:pt x="2421" y="4388"/>
                  </a:lnTo>
                  <a:lnTo>
                    <a:pt x="2356" y="4388"/>
                  </a:lnTo>
                  <a:lnTo>
                    <a:pt x="2356" y="4195"/>
                  </a:lnTo>
                  <a:lnTo>
                    <a:pt x="2356" y="3905"/>
                  </a:lnTo>
                  <a:lnTo>
                    <a:pt x="2324" y="3388"/>
                  </a:lnTo>
                  <a:lnTo>
                    <a:pt x="2453" y="3388"/>
                  </a:lnTo>
                  <a:lnTo>
                    <a:pt x="2517" y="3356"/>
                  </a:lnTo>
                  <a:lnTo>
                    <a:pt x="2614" y="3324"/>
                  </a:lnTo>
                  <a:lnTo>
                    <a:pt x="2743" y="3227"/>
                  </a:lnTo>
                  <a:lnTo>
                    <a:pt x="2776" y="3195"/>
                  </a:lnTo>
                  <a:lnTo>
                    <a:pt x="2840" y="3195"/>
                  </a:lnTo>
                  <a:lnTo>
                    <a:pt x="2937" y="3162"/>
                  </a:lnTo>
                  <a:lnTo>
                    <a:pt x="3034" y="3098"/>
                  </a:lnTo>
                  <a:lnTo>
                    <a:pt x="3098" y="3001"/>
                  </a:lnTo>
                  <a:lnTo>
                    <a:pt x="3130" y="2937"/>
                  </a:lnTo>
                  <a:lnTo>
                    <a:pt x="3066" y="2872"/>
                  </a:lnTo>
                  <a:lnTo>
                    <a:pt x="3001" y="2872"/>
                  </a:lnTo>
                  <a:lnTo>
                    <a:pt x="2969" y="2904"/>
                  </a:lnTo>
                  <a:lnTo>
                    <a:pt x="2937" y="2969"/>
                  </a:lnTo>
                  <a:lnTo>
                    <a:pt x="2872" y="2969"/>
                  </a:lnTo>
                  <a:lnTo>
                    <a:pt x="2840" y="3001"/>
                  </a:lnTo>
                  <a:lnTo>
                    <a:pt x="2679" y="3001"/>
                  </a:lnTo>
                  <a:lnTo>
                    <a:pt x="2646" y="3066"/>
                  </a:lnTo>
                  <a:lnTo>
                    <a:pt x="2614" y="3066"/>
                  </a:lnTo>
                  <a:lnTo>
                    <a:pt x="2614" y="3098"/>
                  </a:lnTo>
                  <a:lnTo>
                    <a:pt x="2550" y="3130"/>
                  </a:lnTo>
                  <a:lnTo>
                    <a:pt x="2517" y="3162"/>
                  </a:lnTo>
                  <a:lnTo>
                    <a:pt x="2388" y="3162"/>
                  </a:lnTo>
                  <a:lnTo>
                    <a:pt x="2292" y="3098"/>
                  </a:lnTo>
                  <a:lnTo>
                    <a:pt x="2259" y="3066"/>
                  </a:lnTo>
                  <a:lnTo>
                    <a:pt x="2356" y="2969"/>
                  </a:lnTo>
                  <a:lnTo>
                    <a:pt x="2388" y="2872"/>
                  </a:lnTo>
                  <a:lnTo>
                    <a:pt x="2421" y="2775"/>
                  </a:lnTo>
                  <a:lnTo>
                    <a:pt x="2421" y="2743"/>
                  </a:lnTo>
                  <a:lnTo>
                    <a:pt x="2356" y="2678"/>
                  </a:lnTo>
                  <a:lnTo>
                    <a:pt x="2388" y="2678"/>
                  </a:lnTo>
                  <a:lnTo>
                    <a:pt x="2550" y="2614"/>
                  </a:lnTo>
                  <a:lnTo>
                    <a:pt x="2582" y="2582"/>
                  </a:lnTo>
                  <a:lnTo>
                    <a:pt x="2646" y="2485"/>
                  </a:lnTo>
                  <a:lnTo>
                    <a:pt x="2646" y="2420"/>
                  </a:lnTo>
                  <a:lnTo>
                    <a:pt x="2614" y="2323"/>
                  </a:lnTo>
                  <a:lnTo>
                    <a:pt x="2517" y="2194"/>
                  </a:lnTo>
                  <a:lnTo>
                    <a:pt x="2453" y="21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720000" y="447433"/>
            <a:ext cx="40869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0" name="Google Shape;110;p5"/>
          <p:cNvSpPr/>
          <p:nvPr/>
        </p:nvSpPr>
        <p:spPr>
          <a:xfrm flipH="1" rot="9247836">
            <a:off x="-4121941" y="-2310486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flipH="1" rot="-1959012">
            <a:off x="5897695" y="844233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5"/>
          <p:cNvGrpSpPr/>
          <p:nvPr/>
        </p:nvGrpSpPr>
        <p:grpSpPr>
          <a:xfrm>
            <a:off x="782487" y="4584910"/>
            <a:ext cx="599314" cy="268671"/>
            <a:chOff x="618844" y="2453599"/>
            <a:chExt cx="483201" cy="216618"/>
          </a:xfrm>
        </p:grpSpPr>
        <p:sp>
          <p:nvSpPr>
            <p:cNvPr id="113" name="Google Shape;113;p5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5"/>
          <p:cNvGrpSpPr/>
          <p:nvPr/>
        </p:nvGrpSpPr>
        <p:grpSpPr>
          <a:xfrm>
            <a:off x="7828887" y="4384173"/>
            <a:ext cx="885206" cy="258667"/>
            <a:chOff x="1884275" y="2014675"/>
            <a:chExt cx="1301200" cy="380225"/>
          </a:xfrm>
        </p:grpSpPr>
        <p:sp>
          <p:nvSpPr>
            <p:cNvPr id="117" name="Google Shape;117;p5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5"/>
          <p:cNvSpPr/>
          <p:nvPr/>
        </p:nvSpPr>
        <p:spPr>
          <a:xfrm>
            <a:off x="-724525" y="295575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720000" y="1995675"/>
            <a:ext cx="4086900" cy="21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/>
          <p:nvPr>
            <p:ph idx="1" type="subTitle"/>
          </p:nvPr>
        </p:nvSpPr>
        <p:spPr>
          <a:xfrm>
            <a:off x="3974675" y="2407675"/>
            <a:ext cx="44493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/>
        </p:txBody>
      </p:sp>
      <p:sp>
        <p:nvSpPr>
          <p:cNvPr id="129" name="Google Shape;129;p6"/>
          <p:cNvSpPr txBox="1"/>
          <p:nvPr>
            <p:ph type="title"/>
          </p:nvPr>
        </p:nvSpPr>
        <p:spPr>
          <a:xfrm>
            <a:off x="3974699" y="1645100"/>
            <a:ext cx="444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/>
        </p:txBody>
      </p:sp>
      <p:sp>
        <p:nvSpPr>
          <p:cNvPr id="130" name="Google Shape;130;p6"/>
          <p:cNvSpPr/>
          <p:nvPr/>
        </p:nvSpPr>
        <p:spPr>
          <a:xfrm rot="-9247836">
            <a:off x="6247596" y="-1697836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6"/>
          <p:cNvGrpSpPr/>
          <p:nvPr/>
        </p:nvGrpSpPr>
        <p:grpSpPr>
          <a:xfrm>
            <a:off x="7700835" y="365359"/>
            <a:ext cx="905635" cy="264637"/>
            <a:chOff x="1884275" y="2014675"/>
            <a:chExt cx="1301200" cy="380225"/>
          </a:xfrm>
        </p:grpSpPr>
        <p:sp>
          <p:nvSpPr>
            <p:cNvPr id="132" name="Google Shape;132;p6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/>
          <p:nvPr>
            <p:ph idx="1" type="subTitle"/>
          </p:nvPr>
        </p:nvSpPr>
        <p:spPr>
          <a:xfrm>
            <a:off x="2123250" y="1579350"/>
            <a:ext cx="22488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142" name="Google Shape;142;p7"/>
          <p:cNvSpPr txBox="1"/>
          <p:nvPr>
            <p:ph idx="2" type="subTitle"/>
          </p:nvPr>
        </p:nvSpPr>
        <p:spPr>
          <a:xfrm>
            <a:off x="2123250" y="2925275"/>
            <a:ext cx="22488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143" name="Google Shape;143;p7"/>
          <p:cNvSpPr txBox="1"/>
          <p:nvPr>
            <p:ph idx="3" type="subTitle"/>
          </p:nvPr>
        </p:nvSpPr>
        <p:spPr>
          <a:xfrm>
            <a:off x="5972550" y="1579350"/>
            <a:ext cx="22488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144" name="Google Shape;144;p7"/>
          <p:cNvSpPr txBox="1"/>
          <p:nvPr>
            <p:ph idx="4" type="subTitle"/>
          </p:nvPr>
        </p:nvSpPr>
        <p:spPr>
          <a:xfrm>
            <a:off x="5972550" y="2925275"/>
            <a:ext cx="22488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200"/>
              <a:buFont typeface="Alata"/>
              <a:buNone/>
              <a:defRPr b="1" sz="2200">
                <a:solidFill>
                  <a:schemeClr val="lt2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  <p:sp>
        <p:nvSpPr>
          <p:cNvPr id="145" name="Google Shape;145;p7"/>
          <p:cNvSpPr txBox="1"/>
          <p:nvPr>
            <p:ph type="title"/>
          </p:nvPr>
        </p:nvSpPr>
        <p:spPr>
          <a:xfrm>
            <a:off x="720000" y="44780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46" name="Google Shape;146;p7"/>
          <p:cNvSpPr txBox="1"/>
          <p:nvPr>
            <p:ph idx="5" type="subTitle"/>
          </p:nvPr>
        </p:nvSpPr>
        <p:spPr>
          <a:xfrm>
            <a:off x="2123250" y="2014621"/>
            <a:ext cx="2248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7"/>
          <p:cNvSpPr txBox="1"/>
          <p:nvPr>
            <p:ph idx="6" type="subTitle"/>
          </p:nvPr>
        </p:nvSpPr>
        <p:spPr>
          <a:xfrm>
            <a:off x="5972549" y="2014621"/>
            <a:ext cx="2248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7"/>
          <p:cNvSpPr txBox="1"/>
          <p:nvPr>
            <p:ph idx="7" type="subTitle"/>
          </p:nvPr>
        </p:nvSpPr>
        <p:spPr>
          <a:xfrm>
            <a:off x="2123250" y="3360539"/>
            <a:ext cx="2248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7"/>
          <p:cNvSpPr txBox="1"/>
          <p:nvPr>
            <p:ph idx="8" type="subTitle"/>
          </p:nvPr>
        </p:nvSpPr>
        <p:spPr>
          <a:xfrm>
            <a:off x="5972549" y="3360539"/>
            <a:ext cx="2248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7"/>
          <p:cNvSpPr/>
          <p:nvPr/>
        </p:nvSpPr>
        <p:spPr>
          <a:xfrm rot="-9247836">
            <a:off x="6815621" y="-2023936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7"/>
          <p:cNvGrpSpPr/>
          <p:nvPr/>
        </p:nvGrpSpPr>
        <p:grpSpPr>
          <a:xfrm>
            <a:off x="313162" y="167235"/>
            <a:ext cx="599314" cy="268671"/>
            <a:chOff x="618844" y="2453599"/>
            <a:chExt cx="483201" cy="216618"/>
          </a:xfrm>
        </p:grpSpPr>
        <p:sp>
          <p:nvSpPr>
            <p:cNvPr id="152" name="Google Shape;152;p7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7"/>
          <p:cNvGrpSpPr/>
          <p:nvPr/>
        </p:nvGrpSpPr>
        <p:grpSpPr>
          <a:xfrm>
            <a:off x="7934087" y="4668173"/>
            <a:ext cx="885206" cy="258667"/>
            <a:chOff x="1884275" y="2014675"/>
            <a:chExt cx="1301200" cy="380225"/>
          </a:xfrm>
        </p:grpSpPr>
        <p:sp>
          <p:nvSpPr>
            <p:cNvPr id="156" name="Google Shape;156;p7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" name="Google Shape;164;p7"/>
          <p:cNvSpPr/>
          <p:nvPr/>
        </p:nvSpPr>
        <p:spPr>
          <a:xfrm rot="1959012">
            <a:off x="-4316442" y="3905083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1149950" y="479390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6149470" y="4266671"/>
            <a:ext cx="4549051" cy="1318256"/>
            <a:chOff x="-1158905" y="4266671"/>
            <a:chExt cx="4549051" cy="1318256"/>
          </a:xfrm>
        </p:grpSpPr>
        <p:grpSp>
          <p:nvGrpSpPr>
            <p:cNvPr id="167" name="Google Shape;167;p7"/>
            <p:cNvGrpSpPr/>
            <p:nvPr/>
          </p:nvGrpSpPr>
          <p:grpSpPr>
            <a:xfrm flipH="1">
              <a:off x="854127" y="4266671"/>
              <a:ext cx="2536019" cy="625015"/>
              <a:chOff x="5421675" y="2421075"/>
              <a:chExt cx="906725" cy="223475"/>
            </a:xfrm>
          </p:grpSpPr>
          <p:sp>
            <p:nvSpPr>
              <p:cNvPr id="168" name="Google Shape;168;p7"/>
              <p:cNvSpPr/>
              <p:nvPr/>
            </p:nvSpPr>
            <p:spPr>
              <a:xfrm>
                <a:off x="6010550" y="2445275"/>
                <a:ext cx="167000" cy="195225"/>
              </a:xfrm>
              <a:custGeom>
                <a:rect b="b" l="l" r="r" t="t"/>
                <a:pathLst>
                  <a:path extrusionOk="0" h="7809" w="6680">
                    <a:moveTo>
                      <a:pt x="4614" y="1"/>
                    </a:moveTo>
                    <a:lnTo>
                      <a:pt x="3453" y="33"/>
                    </a:lnTo>
                    <a:lnTo>
                      <a:pt x="2775" y="65"/>
                    </a:lnTo>
                    <a:lnTo>
                      <a:pt x="1969" y="97"/>
                    </a:lnTo>
                    <a:lnTo>
                      <a:pt x="323" y="97"/>
                    </a:lnTo>
                    <a:lnTo>
                      <a:pt x="291" y="130"/>
                    </a:lnTo>
                    <a:lnTo>
                      <a:pt x="258" y="194"/>
                    </a:lnTo>
                    <a:lnTo>
                      <a:pt x="226" y="259"/>
                    </a:lnTo>
                    <a:lnTo>
                      <a:pt x="258" y="291"/>
                    </a:lnTo>
                    <a:lnTo>
                      <a:pt x="194" y="355"/>
                    </a:lnTo>
                    <a:lnTo>
                      <a:pt x="162" y="710"/>
                    </a:lnTo>
                    <a:lnTo>
                      <a:pt x="129" y="1098"/>
                    </a:lnTo>
                    <a:lnTo>
                      <a:pt x="65" y="1840"/>
                    </a:lnTo>
                    <a:lnTo>
                      <a:pt x="0" y="3324"/>
                    </a:lnTo>
                    <a:lnTo>
                      <a:pt x="0" y="4808"/>
                    </a:lnTo>
                    <a:lnTo>
                      <a:pt x="0" y="6325"/>
                    </a:lnTo>
                    <a:lnTo>
                      <a:pt x="33" y="7519"/>
                    </a:lnTo>
                    <a:lnTo>
                      <a:pt x="33" y="7551"/>
                    </a:lnTo>
                    <a:lnTo>
                      <a:pt x="0" y="7583"/>
                    </a:lnTo>
                    <a:lnTo>
                      <a:pt x="33" y="7680"/>
                    </a:lnTo>
                    <a:lnTo>
                      <a:pt x="65" y="7712"/>
                    </a:lnTo>
                    <a:lnTo>
                      <a:pt x="129" y="7777"/>
                    </a:lnTo>
                    <a:lnTo>
                      <a:pt x="194" y="7777"/>
                    </a:lnTo>
                    <a:lnTo>
                      <a:pt x="1420" y="7809"/>
                    </a:lnTo>
                    <a:lnTo>
                      <a:pt x="3195" y="7777"/>
                    </a:lnTo>
                    <a:lnTo>
                      <a:pt x="4485" y="7744"/>
                    </a:lnTo>
                    <a:lnTo>
                      <a:pt x="4711" y="7744"/>
                    </a:lnTo>
                    <a:lnTo>
                      <a:pt x="5453" y="7777"/>
                    </a:lnTo>
                    <a:lnTo>
                      <a:pt x="6228" y="7777"/>
                    </a:lnTo>
                    <a:lnTo>
                      <a:pt x="6292" y="7744"/>
                    </a:lnTo>
                    <a:lnTo>
                      <a:pt x="6357" y="7712"/>
                    </a:lnTo>
                    <a:lnTo>
                      <a:pt x="6421" y="7615"/>
                    </a:lnTo>
                    <a:lnTo>
                      <a:pt x="6421" y="6421"/>
                    </a:lnTo>
                    <a:lnTo>
                      <a:pt x="6389" y="6260"/>
                    </a:lnTo>
                    <a:lnTo>
                      <a:pt x="6389" y="5873"/>
                    </a:lnTo>
                    <a:lnTo>
                      <a:pt x="6389" y="4905"/>
                    </a:lnTo>
                    <a:lnTo>
                      <a:pt x="6389" y="3614"/>
                    </a:lnTo>
                    <a:lnTo>
                      <a:pt x="6454" y="2195"/>
                    </a:lnTo>
                    <a:lnTo>
                      <a:pt x="6518" y="1549"/>
                    </a:lnTo>
                    <a:lnTo>
                      <a:pt x="6583" y="936"/>
                    </a:lnTo>
                    <a:lnTo>
                      <a:pt x="6583" y="904"/>
                    </a:lnTo>
                    <a:lnTo>
                      <a:pt x="6679" y="323"/>
                    </a:lnTo>
                    <a:lnTo>
                      <a:pt x="6679" y="259"/>
                    </a:lnTo>
                    <a:lnTo>
                      <a:pt x="6679" y="194"/>
                    </a:lnTo>
                    <a:lnTo>
                      <a:pt x="6647" y="162"/>
                    </a:lnTo>
                    <a:lnTo>
                      <a:pt x="6583" y="130"/>
                    </a:lnTo>
                    <a:lnTo>
                      <a:pt x="6550" y="130"/>
                    </a:lnTo>
                    <a:lnTo>
                      <a:pt x="6486" y="162"/>
                    </a:lnTo>
                    <a:lnTo>
                      <a:pt x="6325" y="130"/>
                    </a:lnTo>
                    <a:lnTo>
                      <a:pt x="6131" y="97"/>
                    </a:lnTo>
                    <a:lnTo>
                      <a:pt x="5744" y="33"/>
                    </a:lnTo>
                    <a:lnTo>
                      <a:pt x="49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7"/>
              <p:cNvSpPr/>
              <p:nvPr/>
            </p:nvSpPr>
            <p:spPr>
              <a:xfrm>
                <a:off x="6006525" y="2442050"/>
                <a:ext cx="174250" cy="202500"/>
              </a:xfrm>
              <a:custGeom>
                <a:rect b="b" l="l" r="r" t="t"/>
                <a:pathLst>
                  <a:path extrusionOk="0" h="8100" w="6970">
                    <a:moveTo>
                      <a:pt x="3194" y="1775"/>
                    </a:moveTo>
                    <a:lnTo>
                      <a:pt x="2549" y="1807"/>
                    </a:lnTo>
                    <a:lnTo>
                      <a:pt x="1904" y="1840"/>
                    </a:lnTo>
                    <a:lnTo>
                      <a:pt x="1839" y="1872"/>
                    </a:lnTo>
                    <a:lnTo>
                      <a:pt x="1807" y="1904"/>
                    </a:lnTo>
                    <a:lnTo>
                      <a:pt x="1807" y="1969"/>
                    </a:lnTo>
                    <a:lnTo>
                      <a:pt x="1839" y="2033"/>
                    </a:lnTo>
                    <a:lnTo>
                      <a:pt x="1871" y="2065"/>
                    </a:lnTo>
                    <a:lnTo>
                      <a:pt x="1904" y="2098"/>
                    </a:lnTo>
                    <a:lnTo>
                      <a:pt x="2549" y="2033"/>
                    </a:lnTo>
                    <a:lnTo>
                      <a:pt x="3194" y="2001"/>
                    </a:lnTo>
                    <a:lnTo>
                      <a:pt x="3259" y="1969"/>
                    </a:lnTo>
                    <a:lnTo>
                      <a:pt x="3291" y="1904"/>
                    </a:lnTo>
                    <a:lnTo>
                      <a:pt x="3259" y="1807"/>
                    </a:lnTo>
                    <a:lnTo>
                      <a:pt x="3194" y="1775"/>
                    </a:lnTo>
                    <a:close/>
                    <a:moveTo>
                      <a:pt x="5614" y="1775"/>
                    </a:moveTo>
                    <a:lnTo>
                      <a:pt x="4905" y="1872"/>
                    </a:lnTo>
                    <a:lnTo>
                      <a:pt x="4227" y="1872"/>
                    </a:lnTo>
                    <a:lnTo>
                      <a:pt x="3937" y="1807"/>
                    </a:lnTo>
                    <a:lnTo>
                      <a:pt x="3872" y="1807"/>
                    </a:lnTo>
                    <a:lnTo>
                      <a:pt x="3840" y="1872"/>
                    </a:lnTo>
                    <a:lnTo>
                      <a:pt x="3840" y="1936"/>
                    </a:lnTo>
                    <a:lnTo>
                      <a:pt x="3904" y="1969"/>
                    </a:lnTo>
                    <a:lnTo>
                      <a:pt x="4098" y="2033"/>
                    </a:lnTo>
                    <a:lnTo>
                      <a:pt x="4324" y="2065"/>
                    </a:lnTo>
                    <a:lnTo>
                      <a:pt x="4743" y="2098"/>
                    </a:lnTo>
                    <a:lnTo>
                      <a:pt x="5195" y="2065"/>
                    </a:lnTo>
                    <a:lnTo>
                      <a:pt x="5614" y="2001"/>
                    </a:lnTo>
                    <a:lnTo>
                      <a:pt x="5679" y="1969"/>
                    </a:lnTo>
                    <a:lnTo>
                      <a:pt x="5711" y="1904"/>
                    </a:lnTo>
                    <a:lnTo>
                      <a:pt x="5679" y="1840"/>
                    </a:lnTo>
                    <a:lnTo>
                      <a:pt x="5614" y="1775"/>
                    </a:lnTo>
                    <a:close/>
                    <a:moveTo>
                      <a:pt x="4743" y="2356"/>
                    </a:moveTo>
                    <a:lnTo>
                      <a:pt x="4066" y="2453"/>
                    </a:lnTo>
                    <a:lnTo>
                      <a:pt x="3388" y="2517"/>
                    </a:lnTo>
                    <a:lnTo>
                      <a:pt x="2033" y="2646"/>
                    </a:lnTo>
                    <a:lnTo>
                      <a:pt x="2001" y="2679"/>
                    </a:lnTo>
                    <a:lnTo>
                      <a:pt x="1968" y="2711"/>
                    </a:lnTo>
                    <a:lnTo>
                      <a:pt x="2001" y="2743"/>
                    </a:lnTo>
                    <a:lnTo>
                      <a:pt x="2033" y="2775"/>
                    </a:lnTo>
                    <a:lnTo>
                      <a:pt x="3388" y="2679"/>
                    </a:lnTo>
                    <a:lnTo>
                      <a:pt x="4066" y="2614"/>
                    </a:lnTo>
                    <a:lnTo>
                      <a:pt x="4775" y="2549"/>
                    </a:lnTo>
                    <a:lnTo>
                      <a:pt x="4808" y="2517"/>
                    </a:lnTo>
                    <a:lnTo>
                      <a:pt x="4840" y="2453"/>
                    </a:lnTo>
                    <a:lnTo>
                      <a:pt x="4808" y="2388"/>
                    </a:lnTo>
                    <a:lnTo>
                      <a:pt x="4743" y="2356"/>
                    </a:lnTo>
                    <a:close/>
                    <a:moveTo>
                      <a:pt x="4453" y="3163"/>
                    </a:moveTo>
                    <a:lnTo>
                      <a:pt x="3904" y="3195"/>
                    </a:lnTo>
                    <a:lnTo>
                      <a:pt x="3259" y="3259"/>
                    </a:lnTo>
                    <a:lnTo>
                      <a:pt x="2001" y="3388"/>
                    </a:lnTo>
                    <a:lnTo>
                      <a:pt x="1936" y="3421"/>
                    </a:lnTo>
                    <a:lnTo>
                      <a:pt x="1904" y="3485"/>
                    </a:lnTo>
                    <a:lnTo>
                      <a:pt x="1936" y="3550"/>
                    </a:lnTo>
                    <a:lnTo>
                      <a:pt x="2001" y="3582"/>
                    </a:lnTo>
                    <a:lnTo>
                      <a:pt x="3259" y="3453"/>
                    </a:lnTo>
                    <a:lnTo>
                      <a:pt x="3904" y="3421"/>
                    </a:lnTo>
                    <a:lnTo>
                      <a:pt x="4550" y="3388"/>
                    </a:lnTo>
                    <a:lnTo>
                      <a:pt x="4614" y="3356"/>
                    </a:lnTo>
                    <a:lnTo>
                      <a:pt x="4646" y="3292"/>
                    </a:lnTo>
                    <a:lnTo>
                      <a:pt x="4614" y="3195"/>
                    </a:lnTo>
                    <a:lnTo>
                      <a:pt x="4550" y="3163"/>
                    </a:lnTo>
                    <a:close/>
                    <a:moveTo>
                      <a:pt x="5259" y="3517"/>
                    </a:moveTo>
                    <a:lnTo>
                      <a:pt x="4517" y="3550"/>
                    </a:lnTo>
                    <a:lnTo>
                      <a:pt x="4453" y="3582"/>
                    </a:lnTo>
                    <a:lnTo>
                      <a:pt x="4421" y="3614"/>
                    </a:lnTo>
                    <a:lnTo>
                      <a:pt x="4453" y="3679"/>
                    </a:lnTo>
                    <a:lnTo>
                      <a:pt x="4517" y="3711"/>
                    </a:lnTo>
                    <a:lnTo>
                      <a:pt x="5356" y="3711"/>
                    </a:lnTo>
                    <a:lnTo>
                      <a:pt x="5421" y="3679"/>
                    </a:lnTo>
                    <a:lnTo>
                      <a:pt x="5421" y="3614"/>
                    </a:lnTo>
                    <a:lnTo>
                      <a:pt x="5421" y="3550"/>
                    </a:lnTo>
                    <a:lnTo>
                      <a:pt x="5356" y="3517"/>
                    </a:lnTo>
                    <a:close/>
                    <a:moveTo>
                      <a:pt x="4227" y="4679"/>
                    </a:moveTo>
                    <a:lnTo>
                      <a:pt x="3678" y="4711"/>
                    </a:lnTo>
                    <a:lnTo>
                      <a:pt x="3130" y="4776"/>
                    </a:lnTo>
                    <a:lnTo>
                      <a:pt x="2581" y="4808"/>
                    </a:lnTo>
                    <a:lnTo>
                      <a:pt x="2001" y="4808"/>
                    </a:lnTo>
                    <a:lnTo>
                      <a:pt x="1936" y="4840"/>
                    </a:lnTo>
                    <a:lnTo>
                      <a:pt x="1936" y="4905"/>
                    </a:lnTo>
                    <a:lnTo>
                      <a:pt x="1936" y="4937"/>
                    </a:lnTo>
                    <a:lnTo>
                      <a:pt x="2001" y="4969"/>
                    </a:lnTo>
                    <a:lnTo>
                      <a:pt x="3098" y="4969"/>
                    </a:lnTo>
                    <a:lnTo>
                      <a:pt x="3646" y="4937"/>
                    </a:lnTo>
                    <a:lnTo>
                      <a:pt x="4227" y="4905"/>
                    </a:lnTo>
                    <a:lnTo>
                      <a:pt x="4291" y="4873"/>
                    </a:lnTo>
                    <a:lnTo>
                      <a:pt x="4324" y="4808"/>
                    </a:lnTo>
                    <a:lnTo>
                      <a:pt x="4291" y="4711"/>
                    </a:lnTo>
                    <a:lnTo>
                      <a:pt x="4227" y="4679"/>
                    </a:lnTo>
                    <a:close/>
                    <a:moveTo>
                      <a:pt x="4872" y="5550"/>
                    </a:moveTo>
                    <a:lnTo>
                      <a:pt x="4324" y="5615"/>
                    </a:lnTo>
                    <a:lnTo>
                      <a:pt x="4066" y="5647"/>
                    </a:lnTo>
                    <a:lnTo>
                      <a:pt x="3743" y="5647"/>
                    </a:lnTo>
                    <a:lnTo>
                      <a:pt x="3743" y="5679"/>
                    </a:lnTo>
                    <a:lnTo>
                      <a:pt x="3743" y="5712"/>
                    </a:lnTo>
                    <a:lnTo>
                      <a:pt x="4066" y="5712"/>
                    </a:lnTo>
                    <a:lnTo>
                      <a:pt x="4324" y="5679"/>
                    </a:lnTo>
                    <a:lnTo>
                      <a:pt x="4872" y="5647"/>
                    </a:lnTo>
                    <a:lnTo>
                      <a:pt x="4905" y="5615"/>
                    </a:lnTo>
                    <a:lnTo>
                      <a:pt x="4937" y="5582"/>
                    </a:lnTo>
                    <a:lnTo>
                      <a:pt x="4905" y="5550"/>
                    </a:lnTo>
                    <a:close/>
                    <a:moveTo>
                      <a:pt x="4582" y="0"/>
                    </a:moveTo>
                    <a:lnTo>
                      <a:pt x="4066" y="33"/>
                    </a:lnTo>
                    <a:lnTo>
                      <a:pt x="3517" y="33"/>
                    </a:lnTo>
                    <a:lnTo>
                      <a:pt x="2452" y="130"/>
                    </a:lnTo>
                    <a:lnTo>
                      <a:pt x="1387" y="162"/>
                    </a:lnTo>
                    <a:lnTo>
                      <a:pt x="871" y="162"/>
                    </a:lnTo>
                    <a:lnTo>
                      <a:pt x="355" y="97"/>
                    </a:lnTo>
                    <a:lnTo>
                      <a:pt x="290" y="130"/>
                    </a:lnTo>
                    <a:lnTo>
                      <a:pt x="258" y="162"/>
                    </a:lnTo>
                    <a:lnTo>
                      <a:pt x="226" y="194"/>
                    </a:lnTo>
                    <a:lnTo>
                      <a:pt x="194" y="226"/>
                    </a:lnTo>
                    <a:lnTo>
                      <a:pt x="194" y="291"/>
                    </a:lnTo>
                    <a:lnTo>
                      <a:pt x="129" y="1420"/>
                    </a:lnTo>
                    <a:lnTo>
                      <a:pt x="97" y="2582"/>
                    </a:lnTo>
                    <a:lnTo>
                      <a:pt x="65" y="4937"/>
                    </a:lnTo>
                    <a:lnTo>
                      <a:pt x="32" y="6454"/>
                    </a:lnTo>
                    <a:lnTo>
                      <a:pt x="0" y="7228"/>
                    </a:lnTo>
                    <a:lnTo>
                      <a:pt x="0" y="7615"/>
                    </a:lnTo>
                    <a:lnTo>
                      <a:pt x="0" y="8002"/>
                    </a:lnTo>
                    <a:lnTo>
                      <a:pt x="32" y="8067"/>
                    </a:lnTo>
                    <a:lnTo>
                      <a:pt x="129" y="8099"/>
                    </a:lnTo>
                    <a:lnTo>
                      <a:pt x="194" y="8067"/>
                    </a:lnTo>
                    <a:lnTo>
                      <a:pt x="226" y="8002"/>
                    </a:lnTo>
                    <a:lnTo>
                      <a:pt x="258" y="7712"/>
                    </a:lnTo>
                    <a:lnTo>
                      <a:pt x="258" y="7422"/>
                    </a:lnTo>
                    <a:lnTo>
                      <a:pt x="258" y="6841"/>
                    </a:lnTo>
                    <a:lnTo>
                      <a:pt x="290" y="5679"/>
                    </a:lnTo>
                    <a:lnTo>
                      <a:pt x="323" y="3356"/>
                    </a:lnTo>
                    <a:lnTo>
                      <a:pt x="355" y="1840"/>
                    </a:lnTo>
                    <a:lnTo>
                      <a:pt x="419" y="355"/>
                    </a:lnTo>
                    <a:lnTo>
                      <a:pt x="903" y="420"/>
                    </a:lnTo>
                    <a:lnTo>
                      <a:pt x="1387" y="420"/>
                    </a:lnTo>
                    <a:lnTo>
                      <a:pt x="2452" y="388"/>
                    </a:lnTo>
                    <a:lnTo>
                      <a:pt x="3517" y="355"/>
                    </a:lnTo>
                    <a:lnTo>
                      <a:pt x="4066" y="323"/>
                    </a:lnTo>
                    <a:lnTo>
                      <a:pt x="6260" y="323"/>
                    </a:lnTo>
                    <a:lnTo>
                      <a:pt x="6550" y="291"/>
                    </a:lnTo>
                    <a:lnTo>
                      <a:pt x="6711" y="291"/>
                    </a:lnTo>
                    <a:lnTo>
                      <a:pt x="6679" y="1420"/>
                    </a:lnTo>
                    <a:lnTo>
                      <a:pt x="6647" y="2582"/>
                    </a:lnTo>
                    <a:lnTo>
                      <a:pt x="6550" y="4969"/>
                    </a:lnTo>
                    <a:lnTo>
                      <a:pt x="6518" y="6454"/>
                    </a:lnTo>
                    <a:lnTo>
                      <a:pt x="6518" y="7164"/>
                    </a:lnTo>
                    <a:lnTo>
                      <a:pt x="6518" y="7551"/>
                    </a:lnTo>
                    <a:lnTo>
                      <a:pt x="6550" y="7938"/>
                    </a:lnTo>
                    <a:lnTo>
                      <a:pt x="6582" y="8002"/>
                    </a:lnTo>
                    <a:lnTo>
                      <a:pt x="6647" y="8067"/>
                    </a:lnTo>
                    <a:lnTo>
                      <a:pt x="6744" y="8002"/>
                    </a:lnTo>
                    <a:lnTo>
                      <a:pt x="6776" y="7938"/>
                    </a:lnTo>
                    <a:lnTo>
                      <a:pt x="6776" y="7648"/>
                    </a:lnTo>
                    <a:lnTo>
                      <a:pt x="6776" y="7357"/>
                    </a:lnTo>
                    <a:lnTo>
                      <a:pt x="6776" y="6744"/>
                    </a:lnTo>
                    <a:lnTo>
                      <a:pt x="6808" y="5550"/>
                    </a:lnTo>
                    <a:lnTo>
                      <a:pt x="6905" y="3163"/>
                    </a:lnTo>
                    <a:lnTo>
                      <a:pt x="6937" y="1678"/>
                    </a:lnTo>
                    <a:lnTo>
                      <a:pt x="6970" y="194"/>
                    </a:lnTo>
                    <a:lnTo>
                      <a:pt x="6937" y="130"/>
                    </a:lnTo>
                    <a:lnTo>
                      <a:pt x="6873" y="97"/>
                    </a:lnTo>
                    <a:lnTo>
                      <a:pt x="6840" y="65"/>
                    </a:lnTo>
                    <a:lnTo>
                      <a:pt x="6550" y="33"/>
                    </a:lnTo>
                    <a:lnTo>
                      <a:pt x="6260" y="33"/>
                    </a:lnTo>
                    <a:lnTo>
                      <a:pt x="57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6224300" y="2508200"/>
                <a:ext cx="102475" cy="63750"/>
              </a:xfrm>
              <a:custGeom>
                <a:rect b="b" l="l" r="r" t="t"/>
                <a:pathLst>
                  <a:path extrusionOk="0" h="2550" w="4099">
                    <a:moveTo>
                      <a:pt x="2711" y="0"/>
                    </a:moveTo>
                    <a:lnTo>
                      <a:pt x="2647" y="33"/>
                    </a:lnTo>
                    <a:lnTo>
                      <a:pt x="2550" y="97"/>
                    </a:lnTo>
                    <a:lnTo>
                      <a:pt x="2550" y="129"/>
                    </a:lnTo>
                    <a:lnTo>
                      <a:pt x="2453" y="97"/>
                    </a:lnTo>
                    <a:lnTo>
                      <a:pt x="2356" y="65"/>
                    </a:lnTo>
                    <a:lnTo>
                      <a:pt x="2324" y="65"/>
                    </a:lnTo>
                    <a:lnTo>
                      <a:pt x="2195" y="97"/>
                    </a:lnTo>
                    <a:lnTo>
                      <a:pt x="2098" y="129"/>
                    </a:lnTo>
                    <a:lnTo>
                      <a:pt x="1969" y="258"/>
                    </a:lnTo>
                    <a:lnTo>
                      <a:pt x="1840" y="387"/>
                    </a:lnTo>
                    <a:lnTo>
                      <a:pt x="1743" y="549"/>
                    </a:lnTo>
                    <a:lnTo>
                      <a:pt x="1711" y="613"/>
                    </a:lnTo>
                    <a:lnTo>
                      <a:pt x="1679" y="549"/>
                    </a:lnTo>
                    <a:lnTo>
                      <a:pt x="1582" y="452"/>
                    </a:lnTo>
                    <a:lnTo>
                      <a:pt x="1485" y="387"/>
                    </a:lnTo>
                    <a:lnTo>
                      <a:pt x="1356" y="355"/>
                    </a:lnTo>
                    <a:lnTo>
                      <a:pt x="1227" y="323"/>
                    </a:lnTo>
                    <a:lnTo>
                      <a:pt x="1033" y="355"/>
                    </a:lnTo>
                    <a:lnTo>
                      <a:pt x="937" y="420"/>
                    </a:lnTo>
                    <a:lnTo>
                      <a:pt x="840" y="484"/>
                    </a:lnTo>
                    <a:lnTo>
                      <a:pt x="679" y="646"/>
                    </a:lnTo>
                    <a:lnTo>
                      <a:pt x="614" y="742"/>
                    </a:lnTo>
                    <a:lnTo>
                      <a:pt x="582" y="871"/>
                    </a:lnTo>
                    <a:lnTo>
                      <a:pt x="582" y="1001"/>
                    </a:lnTo>
                    <a:lnTo>
                      <a:pt x="582" y="1130"/>
                    </a:lnTo>
                    <a:lnTo>
                      <a:pt x="485" y="1162"/>
                    </a:lnTo>
                    <a:lnTo>
                      <a:pt x="420" y="1226"/>
                    </a:lnTo>
                    <a:lnTo>
                      <a:pt x="388" y="1323"/>
                    </a:lnTo>
                    <a:lnTo>
                      <a:pt x="420" y="1388"/>
                    </a:lnTo>
                    <a:lnTo>
                      <a:pt x="453" y="1452"/>
                    </a:lnTo>
                    <a:lnTo>
                      <a:pt x="259" y="1517"/>
                    </a:lnTo>
                    <a:lnTo>
                      <a:pt x="162" y="1581"/>
                    </a:lnTo>
                    <a:lnTo>
                      <a:pt x="65" y="1646"/>
                    </a:lnTo>
                    <a:lnTo>
                      <a:pt x="33" y="1775"/>
                    </a:lnTo>
                    <a:lnTo>
                      <a:pt x="1" y="1904"/>
                    </a:lnTo>
                    <a:lnTo>
                      <a:pt x="33" y="2033"/>
                    </a:lnTo>
                    <a:lnTo>
                      <a:pt x="65" y="2130"/>
                    </a:lnTo>
                    <a:lnTo>
                      <a:pt x="162" y="2194"/>
                    </a:lnTo>
                    <a:lnTo>
                      <a:pt x="259" y="2291"/>
                    </a:lnTo>
                    <a:lnTo>
                      <a:pt x="420" y="2388"/>
                    </a:lnTo>
                    <a:lnTo>
                      <a:pt x="582" y="2485"/>
                    </a:lnTo>
                    <a:lnTo>
                      <a:pt x="614" y="2517"/>
                    </a:lnTo>
                    <a:lnTo>
                      <a:pt x="743" y="2517"/>
                    </a:lnTo>
                    <a:lnTo>
                      <a:pt x="743" y="2452"/>
                    </a:lnTo>
                    <a:lnTo>
                      <a:pt x="743" y="2388"/>
                    </a:lnTo>
                    <a:lnTo>
                      <a:pt x="646" y="2323"/>
                    </a:lnTo>
                    <a:lnTo>
                      <a:pt x="646" y="2323"/>
                    </a:lnTo>
                    <a:lnTo>
                      <a:pt x="937" y="2420"/>
                    </a:lnTo>
                    <a:lnTo>
                      <a:pt x="1195" y="2452"/>
                    </a:lnTo>
                    <a:lnTo>
                      <a:pt x="1517" y="2517"/>
                    </a:lnTo>
                    <a:lnTo>
                      <a:pt x="2001" y="2485"/>
                    </a:lnTo>
                    <a:lnTo>
                      <a:pt x="2389" y="2517"/>
                    </a:lnTo>
                    <a:lnTo>
                      <a:pt x="2711" y="2549"/>
                    </a:lnTo>
                    <a:lnTo>
                      <a:pt x="3679" y="2549"/>
                    </a:lnTo>
                    <a:lnTo>
                      <a:pt x="3776" y="2485"/>
                    </a:lnTo>
                    <a:lnTo>
                      <a:pt x="3873" y="2420"/>
                    </a:lnTo>
                    <a:lnTo>
                      <a:pt x="3937" y="2291"/>
                    </a:lnTo>
                    <a:lnTo>
                      <a:pt x="3937" y="2162"/>
                    </a:lnTo>
                    <a:lnTo>
                      <a:pt x="4034" y="2001"/>
                    </a:lnTo>
                    <a:lnTo>
                      <a:pt x="4099" y="1775"/>
                    </a:lnTo>
                    <a:lnTo>
                      <a:pt x="4099" y="1678"/>
                    </a:lnTo>
                    <a:lnTo>
                      <a:pt x="4066" y="1581"/>
                    </a:lnTo>
                    <a:lnTo>
                      <a:pt x="4034" y="1452"/>
                    </a:lnTo>
                    <a:lnTo>
                      <a:pt x="4002" y="1355"/>
                    </a:lnTo>
                    <a:lnTo>
                      <a:pt x="3937" y="1323"/>
                    </a:lnTo>
                    <a:lnTo>
                      <a:pt x="3873" y="1291"/>
                    </a:lnTo>
                    <a:lnTo>
                      <a:pt x="3873" y="1259"/>
                    </a:lnTo>
                    <a:lnTo>
                      <a:pt x="3776" y="1162"/>
                    </a:lnTo>
                    <a:lnTo>
                      <a:pt x="3712" y="1097"/>
                    </a:lnTo>
                    <a:lnTo>
                      <a:pt x="3679" y="968"/>
                    </a:lnTo>
                    <a:lnTo>
                      <a:pt x="3647" y="839"/>
                    </a:lnTo>
                    <a:lnTo>
                      <a:pt x="3582" y="742"/>
                    </a:lnTo>
                    <a:lnTo>
                      <a:pt x="3453" y="646"/>
                    </a:lnTo>
                    <a:lnTo>
                      <a:pt x="3389" y="581"/>
                    </a:lnTo>
                    <a:lnTo>
                      <a:pt x="3260" y="549"/>
                    </a:lnTo>
                    <a:lnTo>
                      <a:pt x="3260" y="517"/>
                    </a:lnTo>
                    <a:lnTo>
                      <a:pt x="3228" y="323"/>
                    </a:lnTo>
                    <a:lnTo>
                      <a:pt x="3163" y="226"/>
                    </a:lnTo>
                    <a:lnTo>
                      <a:pt x="3098" y="129"/>
                    </a:lnTo>
                    <a:lnTo>
                      <a:pt x="3002" y="65"/>
                    </a:lnTo>
                    <a:lnTo>
                      <a:pt x="2937" y="33"/>
                    </a:lnTo>
                    <a:lnTo>
                      <a:pt x="28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6227525" y="2570300"/>
                <a:ext cx="92800" cy="71825"/>
              </a:xfrm>
              <a:custGeom>
                <a:rect b="b" l="l" r="r" t="t"/>
                <a:pathLst>
                  <a:path extrusionOk="0" h="2873" w="3712">
                    <a:moveTo>
                      <a:pt x="1872" y="1"/>
                    </a:moveTo>
                    <a:lnTo>
                      <a:pt x="1066" y="33"/>
                    </a:lnTo>
                    <a:lnTo>
                      <a:pt x="969" y="65"/>
                    </a:lnTo>
                    <a:lnTo>
                      <a:pt x="711" y="65"/>
                    </a:lnTo>
                    <a:lnTo>
                      <a:pt x="291" y="98"/>
                    </a:lnTo>
                    <a:lnTo>
                      <a:pt x="195" y="130"/>
                    </a:lnTo>
                    <a:lnTo>
                      <a:pt x="162" y="194"/>
                    </a:lnTo>
                    <a:lnTo>
                      <a:pt x="130" y="227"/>
                    </a:lnTo>
                    <a:lnTo>
                      <a:pt x="66" y="259"/>
                    </a:lnTo>
                    <a:lnTo>
                      <a:pt x="1" y="323"/>
                    </a:lnTo>
                    <a:lnTo>
                      <a:pt x="1" y="388"/>
                    </a:lnTo>
                    <a:lnTo>
                      <a:pt x="1" y="452"/>
                    </a:lnTo>
                    <a:lnTo>
                      <a:pt x="1" y="517"/>
                    </a:lnTo>
                    <a:lnTo>
                      <a:pt x="66" y="582"/>
                    </a:lnTo>
                    <a:lnTo>
                      <a:pt x="130" y="614"/>
                    </a:lnTo>
                    <a:lnTo>
                      <a:pt x="195" y="646"/>
                    </a:lnTo>
                    <a:lnTo>
                      <a:pt x="227" y="614"/>
                    </a:lnTo>
                    <a:lnTo>
                      <a:pt x="259" y="614"/>
                    </a:lnTo>
                    <a:lnTo>
                      <a:pt x="291" y="840"/>
                    </a:lnTo>
                    <a:lnTo>
                      <a:pt x="291" y="1066"/>
                    </a:lnTo>
                    <a:lnTo>
                      <a:pt x="324" y="1324"/>
                    </a:lnTo>
                    <a:lnTo>
                      <a:pt x="324" y="1356"/>
                    </a:lnTo>
                    <a:lnTo>
                      <a:pt x="356" y="1614"/>
                    </a:lnTo>
                    <a:lnTo>
                      <a:pt x="420" y="2195"/>
                    </a:lnTo>
                    <a:lnTo>
                      <a:pt x="517" y="2485"/>
                    </a:lnTo>
                    <a:lnTo>
                      <a:pt x="582" y="2614"/>
                    </a:lnTo>
                    <a:lnTo>
                      <a:pt x="614" y="2679"/>
                    </a:lnTo>
                    <a:lnTo>
                      <a:pt x="679" y="2743"/>
                    </a:lnTo>
                    <a:lnTo>
                      <a:pt x="743" y="2776"/>
                    </a:lnTo>
                    <a:lnTo>
                      <a:pt x="840" y="2776"/>
                    </a:lnTo>
                    <a:lnTo>
                      <a:pt x="1356" y="2808"/>
                    </a:lnTo>
                    <a:lnTo>
                      <a:pt x="1776" y="2872"/>
                    </a:lnTo>
                    <a:lnTo>
                      <a:pt x="2292" y="2872"/>
                    </a:lnTo>
                    <a:lnTo>
                      <a:pt x="2550" y="2840"/>
                    </a:lnTo>
                    <a:lnTo>
                      <a:pt x="2776" y="2776"/>
                    </a:lnTo>
                    <a:lnTo>
                      <a:pt x="2840" y="2711"/>
                    </a:lnTo>
                    <a:lnTo>
                      <a:pt x="2873" y="2679"/>
                    </a:lnTo>
                    <a:lnTo>
                      <a:pt x="2905" y="2582"/>
                    </a:lnTo>
                    <a:lnTo>
                      <a:pt x="3034" y="2292"/>
                    </a:lnTo>
                    <a:lnTo>
                      <a:pt x="3131" y="1904"/>
                    </a:lnTo>
                    <a:lnTo>
                      <a:pt x="3292" y="1162"/>
                    </a:lnTo>
                    <a:lnTo>
                      <a:pt x="3324" y="807"/>
                    </a:lnTo>
                    <a:lnTo>
                      <a:pt x="3357" y="646"/>
                    </a:lnTo>
                    <a:lnTo>
                      <a:pt x="3389" y="614"/>
                    </a:lnTo>
                    <a:lnTo>
                      <a:pt x="3453" y="646"/>
                    </a:lnTo>
                    <a:lnTo>
                      <a:pt x="3518" y="646"/>
                    </a:lnTo>
                    <a:lnTo>
                      <a:pt x="3583" y="614"/>
                    </a:lnTo>
                    <a:lnTo>
                      <a:pt x="3615" y="517"/>
                    </a:lnTo>
                    <a:lnTo>
                      <a:pt x="3679" y="420"/>
                    </a:lnTo>
                    <a:lnTo>
                      <a:pt x="3712" y="259"/>
                    </a:lnTo>
                    <a:lnTo>
                      <a:pt x="3679" y="227"/>
                    </a:lnTo>
                    <a:lnTo>
                      <a:pt x="3647" y="162"/>
                    </a:lnTo>
                    <a:lnTo>
                      <a:pt x="3583" y="98"/>
                    </a:lnTo>
                    <a:lnTo>
                      <a:pt x="3518" y="65"/>
                    </a:lnTo>
                    <a:lnTo>
                      <a:pt x="3421" y="98"/>
                    </a:lnTo>
                    <a:lnTo>
                      <a:pt x="3357" y="162"/>
                    </a:lnTo>
                    <a:lnTo>
                      <a:pt x="3324" y="162"/>
                    </a:lnTo>
                    <a:lnTo>
                      <a:pt x="3228" y="194"/>
                    </a:lnTo>
                    <a:lnTo>
                      <a:pt x="3099" y="130"/>
                    </a:lnTo>
                    <a:lnTo>
                      <a:pt x="3034" y="130"/>
                    </a:lnTo>
                    <a:lnTo>
                      <a:pt x="2679" y="65"/>
                    </a:lnTo>
                    <a:lnTo>
                      <a:pt x="2292" y="33"/>
                    </a:lnTo>
                    <a:lnTo>
                      <a:pt x="187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6222700" y="2504975"/>
                <a:ext cx="105700" cy="135525"/>
              </a:xfrm>
              <a:custGeom>
                <a:rect b="b" l="l" r="r" t="t"/>
                <a:pathLst>
                  <a:path extrusionOk="0" h="5421" w="4228">
                    <a:moveTo>
                      <a:pt x="1194" y="291"/>
                    </a:moveTo>
                    <a:lnTo>
                      <a:pt x="1065" y="355"/>
                    </a:lnTo>
                    <a:lnTo>
                      <a:pt x="1001" y="452"/>
                    </a:lnTo>
                    <a:lnTo>
                      <a:pt x="936" y="581"/>
                    </a:lnTo>
                    <a:lnTo>
                      <a:pt x="968" y="742"/>
                    </a:lnTo>
                    <a:lnTo>
                      <a:pt x="1001" y="775"/>
                    </a:lnTo>
                    <a:lnTo>
                      <a:pt x="1033" y="775"/>
                    </a:lnTo>
                    <a:lnTo>
                      <a:pt x="1065" y="742"/>
                    </a:lnTo>
                    <a:lnTo>
                      <a:pt x="1065" y="710"/>
                    </a:lnTo>
                    <a:lnTo>
                      <a:pt x="1065" y="678"/>
                    </a:lnTo>
                    <a:lnTo>
                      <a:pt x="1065" y="613"/>
                    </a:lnTo>
                    <a:lnTo>
                      <a:pt x="1065" y="549"/>
                    </a:lnTo>
                    <a:lnTo>
                      <a:pt x="1097" y="516"/>
                    </a:lnTo>
                    <a:lnTo>
                      <a:pt x="1130" y="484"/>
                    </a:lnTo>
                    <a:lnTo>
                      <a:pt x="1194" y="452"/>
                    </a:lnTo>
                    <a:lnTo>
                      <a:pt x="1227" y="420"/>
                    </a:lnTo>
                    <a:lnTo>
                      <a:pt x="1291" y="420"/>
                    </a:lnTo>
                    <a:lnTo>
                      <a:pt x="1323" y="452"/>
                    </a:lnTo>
                    <a:lnTo>
                      <a:pt x="1356" y="484"/>
                    </a:lnTo>
                    <a:lnTo>
                      <a:pt x="1420" y="516"/>
                    </a:lnTo>
                    <a:lnTo>
                      <a:pt x="1452" y="581"/>
                    </a:lnTo>
                    <a:lnTo>
                      <a:pt x="1452" y="646"/>
                    </a:lnTo>
                    <a:lnTo>
                      <a:pt x="1517" y="678"/>
                    </a:lnTo>
                    <a:lnTo>
                      <a:pt x="1549" y="710"/>
                    </a:lnTo>
                    <a:lnTo>
                      <a:pt x="1614" y="646"/>
                    </a:lnTo>
                    <a:lnTo>
                      <a:pt x="1614" y="613"/>
                    </a:lnTo>
                    <a:lnTo>
                      <a:pt x="1549" y="452"/>
                    </a:lnTo>
                    <a:lnTo>
                      <a:pt x="1452" y="323"/>
                    </a:lnTo>
                    <a:lnTo>
                      <a:pt x="1323" y="291"/>
                    </a:lnTo>
                    <a:close/>
                    <a:moveTo>
                      <a:pt x="2743" y="0"/>
                    </a:moveTo>
                    <a:lnTo>
                      <a:pt x="2614" y="65"/>
                    </a:lnTo>
                    <a:lnTo>
                      <a:pt x="2517" y="162"/>
                    </a:lnTo>
                    <a:lnTo>
                      <a:pt x="2420" y="258"/>
                    </a:lnTo>
                    <a:lnTo>
                      <a:pt x="2388" y="194"/>
                    </a:lnTo>
                    <a:lnTo>
                      <a:pt x="2324" y="162"/>
                    </a:lnTo>
                    <a:lnTo>
                      <a:pt x="2227" y="129"/>
                    </a:lnTo>
                    <a:lnTo>
                      <a:pt x="2162" y="97"/>
                    </a:lnTo>
                    <a:lnTo>
                      <a:pt x="2065" y="129"/>
                    </a:lnTo>
                    <a:lnTo>
                      <a:pt x="2001" y="194"/>
                    </a:lnTo>
                    <a:lnTo>
                      <a:pt x="1936" y="258"/>
                    </a:lnTo>
                    <a:lnTo>
                      <a:pt x="1904" y="323"/>
                    </a:lnTo>
                    <a:lnTo>
                      <a:pt x="1872" y="387"/>
                    </a:lnTo>
                    <a:lnTo>
                      <a:pt x="1872" y="484"/>
                    </a:lnTo>
                    <a:lnTo>
                      <a:pt x="1904" y="613"/>
                    </a:lnTo>
                    <a:lnTo>
                      <a:pt x="1936" y="742"/>
                    </a:lnTo>
                    <a:lnTo>
                      <a:pt x="1969" y="839"/>
                    </a:lnTo>
                    <a:lnTo>
                      <a:pt x="2001" y="871"/>
                    </a:lnTo>
                    <a:lnTo>
                      <a:pt x="2065" y="904"/>
                    </a:lnTo>
                    <a:lnTo>
                      <a:pt x="2162" y="904"/>
                    </a:lnTo>
                    <a:lnTo>
                      <a:pt x="2227" y="807"/>
                    </a:lnTo>
                    <a:lnTo>
                      <a:pt x="2227" y="775"/>
                    </a:lnTo>
                    <a:lnTo>
                      <a:pt x="2194" y="710"/>
                    </a:lnTo>
                    <a:lnTo>
                      <a:pt x="2194" y="678"/>
                    </a:lnTo>
                    <a:lnTo>
                      <a:pt x="2130" y="516"/>
                    </a:lnTo>
                    <a:lnTo>
                      <a:pt x="2130" y="452"/>
                    </a:lnTo>
                    <a:lnTo>
                      <a:pt x="2162" y="420"/>
                    </a:lnTo>
                    <a:lnTo>
                      <a:pt x="2162" y="387"/>
                    </a:lnTo>
                    <a:lnTo>
                      <a:pt x="2194" y="387"/>
                    </a:lnTo>
                    <a:lnTo>
                      <a:pt x="2194" y="420"/>
                    </a:lnTo>
                    <a:lnTo>
                      <a:pt x="2227" y="452"/>
                    </a:lnTo>
                    <a:lnTo>
                      <a:pt x="2291" y="613"/>
                    </a:lnTo>
                    <a:lnTo>
                      <a:pt x="2324" y="678"/>
                    </a:lnTo>
                    <a:lnTo>
                      <a:pt x="2356" y="710"/>
                    </a:lnTo>
                    <a:lnTo>
                      <a:pt x="2485" y="710"/>
                    </a:lnTo>
                    <a:lnTo>
                      <a:pt x="2549" y="613"/>
                    </a:lnTo>
                    <a:lnTo>
                      <a:pt x="2582" y="549"/>
                    </a:lnTo>
                    <a:lnTo>
                      <a:pt x="2678" y="387"/>
                    </a:lnTo>
                    <a:lnTo>
                      <a:pt x="2775" y="291"/>
                    </a:lnTo>
                    <a:lnTo>
                      <a:pt x="2808" y="258"/>
                    </a:lnTo>
                    <a:lnTo>
                      <a:pt x="2840" y="226"/>
                    </a:lnTo>
                    <a:lnTo>
                      <a:pt x="2904" y="226"/>
                    </a:lnTo>
                    <a:lnTo>
                      <a:pt x="2937" y="258"/>
                    </a:lnTo>
                    <a:lnTo>
                      <a:pt x="3001" y="291"/>
                    </a:lnTo>
                    <a:lnTo>
                      <a:pt x="3066" y="291"/>
                    </a:lnTo>
                    <a:lnTo>
                      <a:pt x="3130" y="258"/>
                    </a:lnTo>
                    <a:lnTo>
                      <a:pt x="3162" y="194"/>
                    </a:lnTo>
                    <a:lnTo>
                      <a:pt x="3130" y="97"/>
                    </a:lnTo>
                    <a:lnTo>
                      <a:pt x="3033" y="32"/>
                    </a:lnTo>
                    <a:lnTo>
                      <a:pt x="2872" y="0"/>
                    </a:lnTo>
                    <a:close/>
                    <a:moveTo>
                      <a:pt x="1678" y="742"/>
                    </a:moveTo>
                    <a:lnTo>
                      <a:pt x="1678" y="775"/>
                    </a:lnTo>
                    <a:lnTo>
                      <a:pt x="1678" y="807"/>
                    </a:lnTo>
                    <a:lnTo>
                      <a:pt x="1678" y="871"/>
                    </a:lnTo>
                    <a:lnTo>
                      <a:pt x="1678" y="904"/>
                    </a:lnTo>
                    <a:lnTo>
                      <a:pt x="1711" y="936"/>
                    </a:lnTo>
                    <a:lnTo>
                      <a:pt x="1743" y="936"/>
                    </a:lnTo>
                    <a:lnTo>
                      <a:pt x="1775" y="904"/>
                    </a:lnTo>
                    <a:lnTo>
                      <a:pt x="1807" y="904"/>
                    </a:lnTo>
                    <a:lnTo>
                      <a:pt x="1840" y="968"/>
                    </a:lnTo>
                    <a:lnTo>
                      <a:pt x="1872" y="1000"/>
                    </a:lnTo>
                    <a:lnTo>
                      <a:pt x="1904" y="1033"/>
                    </a:lnTo>
                    <a:lnTo>
                      <a:pt x="1969" y="1000"/>
                    </a:lnTo>
                    <a:lnTo>
                      <a:pt x="1969" y="968"/>
                    </a:lnTo>
                    <a:lnTo>
                      <a:pt x="1969" y="936"/>
                    </a:lnTo>
                    <a:lnTo>
                      <a:pt x="1936" y="904"/>
                    </a:lnTo>
                    <a:lnTo>
                      <a:pt x="1904" y="839"/>
                    </a:lnTo>
                    <a:lnTo>
                      <a:pt x="1840" y="807"/>
                    </a:lnTo>
                    <a:lnTo>
                      <a:pt x="1775" y="839"/>
                    </a:lnTo>
                    <a:lnTo>
                      <a:pt x="1743" y="839"/>
                    </a:lnTo>
                    <a:lnTo>
                      <a:pt x="1743" y="742"/>
                    </a:lnTo>
                    <a:close/>
                    <a:moveTo>
                      <a:pt x="3259" y="484"/>
                    </a:moveTo>
                    <a:lnTo>
                      <a:pt x="3162" y="516"/>
                    </a:lnTo>
                    <a:lnTo>
                      <a:pt x="3066" y="581"/>
                    </a:lnTo>
                    <a:lnTo>
                      <a:pt x="3033" y="646"/>
                    </a:lnTo>
                    <a:lnTo>
                      <a:pt x="3033" y="710"/>
                    </a:lnTo>
                    <a:lnTo>
                      <a:pt x="3098" y="742"/>
                    </a:lnTo>
                    <a:lnTo>
                      <a:pt x="3162" y="710"/>
                    </a:lnTo>
                    <a:lnTo>
                      <a:pt x="3259" y="678"/>
                    </a:lnTo>
                    <a:lnTo>
                      <a:pt x="3324" y="646"/>
                    </a:lnTo>
                    <a:lnTo>
                      <a:pt x="3356" y="646"/>
                    </a:lnTo>
                    <a:lnTo>
                      <a:pt x="3356" y="678"/>
                    </a:lnTo>
                    <a:lnTo>
                      <a:pt x="3356" y="807"/>
                    </a:lnTo>
                    <a:lnTo>
                      <a:pt x="3388" y="839"/>
                    </a:lnTo>
                    <a:lnTo>
                      <a:pt x="3421" y="871"/>
                    </a:lnTo>
                    <a:lnTo>
                      <a:pt x="3388" y="904"/>
                    </a:lnTo>
                    <a:lnTo>
                      <a:pt x="3324" y="968"/>
                    </a:lnTo>
                    <a:lnTo>
                      <a:pt x="3356" y="1065"/>
                    </a:lnTo>
                    <a:lnTo>
                      <a:pt x="3421" y="1097"/>
                    </a:lnTo>
                    <a:lnTo>
                      <a:pt x="3485" y="1097"/>
                    </a:lnTo>
                    <a:lnTo>
                      <a:pt x="3582" y="1033"/>
                    </a:lnTo>
                    <a:lnTo>
                      <a:pt x="3582" y="1097"/>
                    </a:lnTo>
                    <a:lnTo>
                      <a:pt x="3582" y="1194"/>
                    </a:lnTo>
                    <a:lnTo>
                      <a:pt x="3646" y="1226"/>
                    </a:lnTo>
                    <a:lnTo>
                      <a:pt x="3679" y="1226"/>
                    </a:lnTo>
                    <a:lnTo>
                      <a:pt x="3582" y="1291"/>
                    </a:lnTo>
                    <a:lnTo>
                      <a:pt x="3550" y="1355"/>
                    </a:lnTo>
                    <a:lnTo>
                      <a:pt x="3550" y="1420"/>
                    </a:lnTo>
                    <a:lnTo>
                      <a:pt x="3614" y="1484"/>
                    </a:lnTo>
                    <a:lnTo>
                      <a:pt x="3679" y="1452"/>
                    </a:lnTo>
                    <a:lnTo>
                      <a:pt x="3808" y="1420"/>
                    </a:lnTo>
                    <a:lnTo>
                      <a:pt x="3872" y="1388"/>
                    </a:lnTo>
                    <a:lnTo>
                      <a:pt x="3905" y="1388"/>
                    </a:lnTo>
                    <a:lnTo>
                      <a:pt x="3905" y="1452"/>
                    </a:lnTo>
                    <a:lnTo>
                      <a:pt x="3937" y="1484"/>
                    </a:lnTo>
                    <a:lnTo>
                      <a:pt x="3969" y="1549"/>
                    </a:lnTo>
                    <a:lnTo>
                      <a:pt x="4034" y="1581"/>
                    </a:lnTo>
                    <a:lnTo>
                      <a:pt x="4098" y="1581"/>
                    </a:lnTo>
                    <a:lnTo>
                      <a:pt x="4130" y="1484"/>
                    </a:lnTo>
                    <a:lnTo>
                      <a:pt x="4130" y="1388"/>
                    </a:lnTo>
                    <a:lnTo>
                      <a:pt x="4130" y="1323"/>
                    </a:lnTo>
                    <a:lnTo>
                      <a:pt x="4098" y="1291"/>
                    </a:lnTo>
                    <a:lnTo>
                      <a:pt x="4034" y="1226"/>
                    </a:lnTo>
                    <a:lnTo>
                      <a:pt x="3969" y="1162"/>
                    </a:lnTo>
                    <a:lnTo>
                      <a:pt x="3905" y="1162"/>
                    </a:lnTo>
                    <a:lnTo>
                      <a:pt x="3776" y="1194"/>
                    </a:lnTo>
                    <a:lnTo>
                      <a:pt x="3743" y="1194"/>
                    </a:lnTo>
                    <a:lnTo>
                      <a:pt x="3776" y="1162"/>
                    </a:lnTo>
                    <a:lnTo>
                      <a:pt x="3808" y="1097"/>
                    </a:lnTo>
                    <a:lnTo>
                      <a:pt x="3808" y="1000"/>
                    </a:lnTo>
                    <a:lnTo>
                      <a:pt x="3808" y="936"/>
                    </a:lnTo>
                    <a:lnTo>
                      <a:pt x="3776" y="839"/>
                    </a:lnTo>
                    <a:lnTo>
                      <a:pt x="3743" y="807"/>
                    </a:lnTo>
                    <a:lnTo>
                      <a:pt x="3679" y="807"/>
                    </a:lnTo>
                    <a:lnTo>
                      <a:pt x="3517" y="839"/>
                    </a:lnTo>
                    <a:lnTo>
                      <a:pt x="3550" y="807"/>
                    </a:lnTo>
                    <a:lnTo>
                      <a:pt x="3550" y="710"/>
                    </a:lnTo>
                    <a:lnTo>
                      <a:pt x="3517" y="613"/>
                    </a:lnTo>
                    <a:lnTo>
                      <a:pt x="3485" y="549"/>
                    </a:lnTo>
                    <a:lnTo>
                      <a:pt x="3421" y="484"/>
                    </a:lnTo>
                    <a:close/>
                    <a:moveTo>
                      <a:pt x="2582" y="1420"/>
                    </a:moveTo>
                    <a:lnTo>
                      <a:pt x="2517" y="1452"/>
                    </a:lnTo>
                    <a:lnTo>
                      <a:pt x="2453" y="1614"/>
                    </a:lnTo>
                    <a:lnTo>
                      <a:pt x="2453" y="1646"/>
                    </a:lnTo>
                    <a:lnTo>
                      <a:pt x="2485" y="1678"/>
                    </a:lnTo>
                    <a:lnTo>
                      <a:pt x="2549" y="1678"/>
                    </a:lnTo>
                    <a:lnTo>
                      <a:pt x="2582" y="1646"/>
                    </a:lnTo>
                    <a:lnTo>
                      <a:pt x="2614" y="1581"/>
                    </a:lnTo>
                    <a:lnTo>
                      <a:pt x="2678" y="1646"/>
                    </a:lnTo>
                    <a:lnTo>
                      <a:pt x="2711" y="1710"/>
                    </a:lnTo>
                    <a:lnTo>
                      <a:pt x="2775" y="1710"/>
                    </a:lnTo>
                    <a:lnTo>
                      <a:pt x="2840" y="1678"/>
                    </a:lnTo>
                    <a:lnTo>
                      <a:pt x="2840" y="1646"/>
                    </a:lnTo>
                    <a:lnTo>
                      <a:pt x="2840" y="1581"/>
                    </a:lnTo>
                    <a:lnTo>
                      <a:pt x="2743" y="1484"/>
                    </a:lnTo>
                    <a:lnTo>
                      <a:pt x="2711" y="1420"/>
                    </a:lnTo>
                    <a:close/>
                    <a:moveTo>
                      <a:pt x="1420" y="1355"/>
                    </a:moveTo>
                    <a:lnTo>
                      <a:pt x="1323" y="1388"/>
                    </a:lnTo>
                    <a:lnTo>
                      <a:pt x="1227" y="1452"/>
                    </a:lnTo>
                    <a:lnTo>
                      <a:pt x="1194" y="1484"/>
                    </a:lnTo>
                    <a:lnTo>
                      <a:pt x="1162" y="1549"/>
                    </a:lnTo>
                    <a:lnTo>
                      <a:pt x="1194" y="1614"/>
                    </a:lnTo>
                    <a:lnTo>
                      <a:pt x="1227" y="1678"/>
                    </a:lnTo>
                    <a:lnTo>
                      <a:pt x="1291" y="1710"/>
                    </a:lnTo>
                    <a:lnTo>
                      <a:pt x="1388" y="1743"/>
                    </a:lnTo>
                    <a:lnTo>
                      <a:pt x="1452" y="1743"/>
                    </a:lnTo>
                    <a:lnTo>
                      <a:pt x="1485" y="1710"/>
                    </a:lnTo>
                    <a:lnTo>
                      <a:pt x="1485" y="1646"/>
                    </a:lnTo>
                    <a:lnTo>
                      <a:pt x="1452" y="1614"/>
                    </a:lnTo>
                    <a:lnTo>
                      <a:pt x="1388" y="1614"/>
                    </a:lnTo>
                    <a:lnTo>
                      <a:pt x="1356" y="1581"/>
                    </a:lnTo>
                    <a:lnTo>
                      <a:pt x="1388" y="1549"/>
                    </a:lnTo>
                    <a:lnTo>
                      <a:pt x="1452" y="1549"/>
                    </a:lnTo>
                    <a:lnTo>
                      <a:pt x="1517" y="1484"/>
                    </a:lnTo>
                    <a:lnTo>
                      <a:pt x="1549" y="1420"/>
                    </a:lnTo>
                    <a:lnTo>
                      <a:pt x="1517" y="1355"/>
                    </a:lnTo>
                    <a:close/>
                    <a:moveTo>
                      <a:pt x="3162" y="1710"/>
                    </a:moveTo>
                    <a:lnTo>
                      <a:pt x="3066" y="1743"/>
                    </a:lnTo>
                    <a:lnTo>
                      <a:pt x="2840" y="1839"/>
                    </a:lnTo>
                    <a:lnTo>
                      <a:pt x="2808" y="1904"/>
                    </a:lnTo>
                    <a:lnTo>
                      <a:pt x="2808" y="1968"/>
                    </a:lnTo>
                    <a:lnTo>
                      <a:pt x="2872" y="2033"/>
                    </a:lnTo>
                    <a:lnTo>
                      <a:pt x="2969" y="2001"/>
                    </a:lnTo>
                    <a:lnTo>
                      <a:pt x="3098" y="1936"/>
                    </a:lnTo>
                    <a:lnTo>
                      <a:pt x="3162" y="1904"/>
                    </a:lnTo>
                    <a:lnTo>
                      <a:pt x="3162" y="1936"/>
                    </a:lnTo>
                    <a:lnTo>
                      <a:pt x="3162" y="2033"/>
                    </a:lnTo>
                    <a:lnTo>
                      <a:pt x="3195" y="2098"/>
                    </a:lnTo>
                    <a:lnTo>
                      <a:pt x="3227" y="2130"/>
                    </a:lnTo>
                    <a:lnTo>
                      <a:pt x="3324" y="2130"/>
                    </a:lnTo>
                    <a:lnTo>
                      <a:pt x="3356" y="2065"/>
                    </a:lnTo>
                    <a:lnTo>
                      <a:pt x="3388" y="1936"/>
                    </a:lnTo>
                    <a:lnTo>
                      <a:pt x="3356" y="1839"/>
                    </a:lnTo>
                    <a:lnTo>
                      <a:pt x="3324" y="1775"/>
                    </a:lnTo>
                    <a:lnTo>
                      <a:pt x="3227" y="1710"/>
                    </a:lnTo>
                    <a:close/>
                    <a:moveTo>
                      <a:pt x="1969" y="1678"/>
                    </a:moveTo>
                    <a:lnTo>
                      <a:pt x="1936" y="1710"/>
                    </a:lnTo>
                    <a:lnTo>
                      <a:pt x="1904" y="1775"/>
                    </a:lnTo>
                    <a:lnTo>
                      <a:pt x="1904" y="1872"/>
                    </a:lnTo>
                    <a:lnTo>
                      <a:pt x="1904" y="1968"/>
                    </a:lnTo>
                    <a:lnTo>
                      <a:pt x="1936" y="2065"/>
                    </a:lnTo>
                    <a:lnTo>
                      <a:pt x="2001" y="2162"/>
                    </a:lnTo>
                    <a:lnTo>
                      <a:pt x="2033" y="2194"/>
                    </a:lnTo>
                    <a:lnTo>
                      <a:pt x="2065" y="2227"/>
                    </a:lnTo>
                    <a:lnTo>
                      <a:pt x="2130" y="2227"/>
                    </a:lnTo>
                    <a:lnTo>
                      <a:pt x="2194" y="2194"/>
                    </a:lnTo>
                    <a:lnTo>
                      <a:pt x="2227" y="2162"/>
                    </a:lnTo>
                    <a:lnTo>
                      <a:pt x="2259" y="2130"/>
                    </a:lnTo>
                    <a:lnTo>
                      <a:pt x="2259" y="2065"/>
                    </a:lnTo>
                    <a:lnTo>
                      <a:pt x="2227" y="2033"/>
                    </a:lnTo>
                    <a:lnTo>
                      <a:pt x="2194" y="1936"/>
                    </a:lnTo>
                    <a:lnTo>
                      <a:pt x="2291" y="1936"/>
                    </a:lnTo>
                    <a:lnTo>
                      <a:pt x="2324" y="1904"/>
                    </a:lnTo>
                    <a:lnTo>
                      <a:pt x="2356" y="1872"/>
                    </a:lnTo>
                    <a:lnTo>
                      <a:pt x="2324" y="1775"/>
                    </a:lnTo>
                    <a:lnTo>
                      <a:pt x="2259" y="1710"/>
                    </a:lnTo>
                    <a:lnTo>
                      <a:pt x="2162" y="1678"/>
                    </a:lnTo>
                    <a:close/>
                    <a:moveTo>
                      <a:pt x="4001" y="1614"/>
                    </a:moveTo>
                    <a:lnTo>
                      <a:pt x="3969" y="1646"/>
                    </a:lnTo>
                    <a:lnTo>
                      <a:pt x="3937" y="1678"/>
                    </a:lnTo>
                    <a:lnTo>
                      <a:pt x="3937" y="1743"/>
                    </a:lnTo>
                    <a:lnTo>
                      <a:pt x="3969" y="1775"/>
                    </a:lnTo>
                    <a:lnTo>
                      <a:pt x="4034" y="1807"/>
                    </a:lnTo>
                    <a:lnTo>
                      <a:pt x="4066" y="1839"/>
                    </a:lnTo>
                    <a:lnTo>
                      <a:pt x="4066" y="1872"/>
                    </a:lnTo>
                    <a:lnTo>
                      <a:pt x="4001" y="1936"/>
                    </a:lnTo>
                    <a:lnTo>
                      <a:pt x="3969" y="2001"/>
                    </a:lnTo>
                    <a:lnTo>
                      <a:pt x="4001" y="2033"/>
                    </a:lnTo>
                    <a:lnTo>
                      <a:pt x="3905" y="2065"/>
                    </a:lnTo>
                    <a:lnTo>
                      <a:pt x="3808" y="2162"/>
                    </a:lnTo>
                    <a:lnTo>
                      <a:pt x="3776" y="2194"/>
                    </a:lnTo>
                    <a:lnTo>
                      <a:pt x="3776" y="2259"/>
                    </a:lnTo>
                    <a:lnTo>
                      <a:pt x="3776" y="2323"/>
                    </a:lnTo>
                    <a:lnTo>
                      <a:pt x="3808" y="2356"/>
                    </a:lnTo>
                    <a:lnTo>
                      <a:pt x="3872" y="2388"/>
                    </a:lnTo>
                    <a:lnTo>
                      <a:pt x="3937" y="2420"/>
                    </a:lnTo>
                    <a:lnTo>
                      <a:pt x="3969" y="2388"/>
                    </a:lnTo>
                    <a:lnTo>
                      <a:pt x="4034" y="2356"/>
                    </a:lnTo>
                    <a:lnTo>
                      <a:pt x="4130" y="2291"/>
                    </a:lnTo>
                    <a:lnTo>
                      <a:pt x="4163" y="2227"/>
                    </a:lnTo>
                    <a:lnTo>
                      <a:pt x="4163" y="2194"/>
                    </a:lnTo>
                    <a:lnTo>
                      <a:pt x="4163" y="2130"/>
                    </a:lnTo>
                    <a:lnTo>
                      <a:pt x="4130" y="2065"/>
                    </a:lnTo>
                    <a:lnTo>
                      <a:pt x="4163" y="2001"/>
                    </a:lnTo>
                    <a:lnTo>
                      <a:pt x="4195" y="1936"/>
                    </a:lnTo>
                    <a:lnTo>
                      <a:pt x="4227" y="1872"/>
                    </a:lnTo>
                    <a:lnTo>
                      <a:pt x="4227" y="1807"/>
                    </a:lnTo>
                    <a:lnTo>
                      <a:pt x="4195" y="1743"/>
                    </a:lnTo>
                    <a:lnTo>
                      <a:pt x="4163" y="1710"/>
                    </a:lnTo>
                    <a:lnTo>
                      <a:pt x="4034" y="1614"/>
                    </a:lnTo>
                    <a:close/>
                    <a:moveTo>
                      <a:pt x="1581" y="2711"/>
                    </a:moveTo>
                    <a:lnTo>
                      <a:pt x="2356" y="2743"/>
                    </a:lnTo>
                    <a:lnTo>
                      <a:pt x="3130" y="2807"/>
                    </a:lnTo>
                    <a:lnTo>
                      <a:pt x="3711" y="2807"/>
                    </a:lnTo>
                    <a:lnTo>
                      <a:pt x="3808" y="2775"/>
                    </a:lnTo>
                    <a:lnTo>
                      <a:pt x="3808" y="2969"/>
                    </a:lnTo>
                    <a:lnTo>
                      <a:pt x="3776" y="3195"/>
                    </a:lnTo>
                    <a:lnTo>
                      <a:pt x="3743" y="3162"/>
                    </a:lnTo>
                    <a:lnTo>
                      <a:pt x="3711" y="3162"/>
                    </a:lnTo>
                    <a:lnTo>
                      <a:pt x="3517" y="3195"/>
                    </a:lnTo>
                    <a:lnTo>
                      <a:pt x="3453" y="3162"/>
                    </a:lnTo>
                    <a:lnTo>
                      <a:pt x="3066" y="3130"/>
                    </a:lnTo>
                    <a:lnTo>
                      <a:pt x="2711" y="3130"/>
                    </a:lnTo>
                    <a:lnTo>
                      <a:pt x="1936" y="3098"/>
                    </a:lnTo>
                    <a:lnTo>
                      <a:pt x="1452" y="3065"/>
                    </a:lnTo>
                    <a:lnTo>
                      <a:pt x="1162" y="3065"/>
                    </a:lnTo>
                    <a:lnTo>
                      <a:pt x="549" y="3130"/>
                    </a:lnTo>
                    <a:lnTo>
                      <a:pt x="549" y="3098"/>
                    </a:lnTo>
                    <a:lnTo>
                      <a:pt x="484" y="3065"/>
                    </a:lnTo>
                    <a:lnTo>
                      <a:pt x="420" y="3065"/>
                    </a:lnTo>
                    <a:lnTo>
                      <a:pt x="323" y="3098"/>
                    </a:lnTo>
                    <a:lnTo>
                      <a:pt x="323" y="3001"/>
                    </a:lnTo>
                    <a:lnTo>
                      <a:pt x="323" y="2872"/>
                    </a:lnTo>
                    <a:lnTo>
                      <a:pt x="581" y="2807"/>
                    </a:lnTo>
                    <a:lnTo>
                      <a:pt x="839" y="2743"/>
                    </a:lnTo>
                    <a:lnTo>
                      <a:pt x="1227" y="2711"/>
                    </a:lnTo>
                    <a:close/>
                    <a:moveTo>
                      <a:pt x="743" y="742"/>
                    </a:moveTo>
                    <a:lnTo>
                      <a:pt x="678" y="775"/>
                    </a:lnTo>
                    <a:lnTo>
                      <a:pt x="613" y="839"/>
                    </a:lnTo>
                    <a:lnTo>
                      <a:pt x="581" y="904"/>
                    </a:lnTo>
                    <a:lnTo>
                      <a:pt x="549" y="1000"/>
                    </a:lnTo>
                    <a:lnTo>
                      <a:pt x="549" y="1065"/>
                    </a:lnTo>
                    <a:lnTo>
                      <a:pt x="581" y="1162"/>
                    </a:lnTo>
                    <a:lnTo>
                      <a:pt x="484" y="1194"/>
                    </a:lnTo>
                    <a:lnTo>
                      <a:pt x="388" y="1226"/>
                    </a:lnTo>
                    <a:lnTo>
                      <a:pt x="323" y="1291"/>
                    </a:lnTo>
                    <a:lnTo>
                      <a:pt x="291" y="1388"/>
                    </a:lnTo>
                    <a:lnTo>
                      <a:pt x="291" y="1484"/>
                    </a:lnTo>
                    <a:lnTo>
                      <a:pt x="323" y="1581"/>
                    </a:lnTo>
                    <a:lnTo>
                      <a:pt x="388" y="1646"/>
                    </a:lnTo>
                    <a:lnTo>
                      <a:pt x="484" y="1710"/>
                    </a:lnTo>
                    <a:lnTo>
                      <a:pt x="420" y="1743"/>
                    </a:lnTo>
                    <a:lnTo>
                      <a:pt x="259" y="1807"/>
                    </a:lnTo>
                    <a:lnTo>
                      <a:pt x="65" y="1904"/>
                    </a:lnTo>
                    <a:lnTo>
                      <a:pt x="33" y="1936"/>
                    </a:lnTo>
                    <a:lnTo>
                      <a:pt x="0" y="2001"/>
                    </a:lnTo>
                    <a:lnTo>
                      <a:pt x="0" y="2033"/>
                    </a:lnTo>
                    <a:lnTo>
                      <a:pt x="0" y="2130"/>
                    </a:lnTo>
                    <a:lnTo>
                      <a:pt x="33" y="2227"/>
                    </a:lnTo>
                    <a:lnTo>
                      <a:pt x="65" y="2291"/>
                    </a:lnTo>
                    <a:lnTo>
                      <a:pt x="129" y="2356"/>
                    </a:lnTo>
                    <a:lnTo>
                      <a:pt x="323" y="2452"/>
                    </a:lnTo>
                    <a:lnTo>
                      <a:pt x="517" y="2517"/>
                    </a:lnTo>
                    <a:lnTo>
                      <a:pt x="710" y="2549"/>
                    </a:lnTo>
                    <a:lnTo>
                      <a:pt x="259" y="2646"/>
                    </a:lnTo>
                    <a:lnTo>
                      <a:pt x="194" y="2711"/>
                    </a:lnTo>
                    <a:lnTo>
                      <a:pt x="162" y="2775"/>
                    </a:lnTo>
                    <a:lnTo>
                      <a:pt x="162" y="2840"/>
                    </a:lnTo>
                    <a:lnTo>
                      <a:pt x="129" y="3001"/>
                    </a:lnTo>
                    <a:lnTo>
                      <a:pt x="129" y="3130"/>
                    </a:lnTo>
                    <a:lnTo>
                      <a:pt x="129" y="3195"/>
                    </a:lnTo>
                    <a:lnTo>
                      <a:pt x="162" y="3259"/>
                    </a:lnTo>
                    <a:lnTo>
                      <a:pt x="226" y="3291"/>
                    </a:lnTo>
                    <a:lnTo>
                      <a:pt x="355" y="3259"/>
                    </a:lnTo>
                    <a:lnTo>
                      <a:pt x="355" y="3291"/>
                    </a:lnTo>
                    <a:lnTo>
                      <a:pt x="517" y="4259"/>
                    </a:lnTo>
                    <a:lnTo>
                      <a:pt x="613" y="4743"/>
                    </a:lnTo>
                    <a:lnTo>
                      <a:pt x="743" y="5227"/>
                    </a:lnTo>
                    <a:lnTo>
                      <a:pt x="775" y="5292"/>
                    </a:lnTo>
                    <a:lnTo>
                      <a:pt x="872" y="5324"/>
                    </a:lnTo>
                    <a:lnTo>
                      <a:pt x="936" y="5260"/>
                    </a:lnTo>
                    <a:lnTo>
                      <a:pt x="936" y="5195"/>
                    </a:lnTo>
                    <a:lnTo>
                      <a:pt x="839" y="4711"/>
                    </a:lnTo>
                    <a:lnTo>
                      <a:pt x="710" y="4227"/>
                    </a:lnTo>
                    <a:lnTo>
                      <a:pt x="549" y="3291"/>
                    </a:lnTo>
                    <a:lnTo>
                      <a:pt x="1162" y="3259"/>
                    </a:lnTo>
                    <a:lnTo>
                      <a:pt x="1936" y="3291"/>
                    </a:lnTo>
                    <a:lnTo>
                      <a:pt x="2711" y="3324"/>
                    </a:lnTo>
                    <a:lnTo>
                      <a:pt x="3066" y="3356"/>
                    </a:lnTo>
                    <a:lnTo>
                      <a:pt x="3388" y="3356"/>
                    </a:lnTo>
                    <a:lnTo>
                      <a:pt x="3421" y="3388"/>
                    </a:lnTo>
                    <a:lnTo>
                      <a:pt x="3421" y="3453"/>
                    </a:lnTo>
                    <a:lnTo>
                      <a:pt x="3324" y="3937"/>
                    </a:lnTo>
                    <a:lnTo>
                      <a:pt x="3227" y="4388"/>
                    </a:lnTo>
                    <a:lnTo>
                      <a:pt x="3033" y="5292"/>
                    </a:lnTo>
                    <a:lnTo>
                      <a:pt x="3033" y="5356"/>
                    </a:lnTo>
                    <a:lnTo>
                      <a:pt x="3098" y="5421"/>
                    </a:lnTo>
                    <a:lnTo>
                      <a:pt x="3162" y="5389"/>
                    </a:lnTo>
                    <a:lnTo>
                      <a:pt x="3195" y="5356"/>
                    </a:lnTo>
                    <a:lnTo>
                      <a:pt x="3421" y="4356"/>
                    </a:lnTo>
                    <a:lnTo>
                      <a:pt x="3517" y="3872"/>
                    </a:lnTo>
                    <a:lnTo>
                      <a:pt x="3582" y="3388"/>
                    </a:lnTo>
                    <a:lnTo>
                      <a:pt x="4001" y="3388"/>
                    </a:lnTo>
                    <a:lnTo>
                      <a:pt x="4034" y="3324"/>
                    </a:lnTo>
                    <a:lnTo>
                      <a:pt x="4034" y="3291"/>
                    </a:lnTo>
                    <a:lnTo>
                      <a:pt x="4001" y="3227"/>
                    </a:lnTo>
                    <a:lnTo>
                      <a:pt x="3969" y="3227"/>
                    </a:lnTo>
                    <a:lnTo>
                      <a:pt x="3969" y="3162"/>
                    </a:lnTo>
                    <a:lnTo>
                      <a:pt x="4001" y="3001"/>
                    </a:lnTo>
                    <a:lnTo>
                      <a:pt x="4034" y="2711"/>
                    </a:lnTo>
                    <a:lnTo>
                      <a:pt x="4001" y="2646"/>
                    </a:lnTo>
                    <a:lnTo>
                      <a:pt x="3905" y="2614"/>
                    </a:lnTo>
                    <a:lnTo>
                      <a:pt x="3679" y="2581"/>
                    </a:lnTo>
                    <a:lnTo>
                      <a:pt x="3453" y="2549"/>
                    </a:lnTo>
                    <a:lnTo>
                      <a:pt x="3001" y="2517"/>
                    </a:lnTo>
                    <a:lnTo>
                      <a:pt x="2065" y="2485"/>
                    </a:lnTo>
                    <a:lnTo>
                      <a:pt x="1743" y="2452"/>
                    </a:lnTo>
                    <a:lnTo>
                      <a:pt x="1323" y="2485"/>
                    </a:lnTo>
                    <a:lnTo>
                      <a:pt x="936" y="2517"/>
                    </a:lnTo>
                    <a:lnTo>
                      <a:pt x="936" y="2485"/>
                    </a:lnTo>
                    <a:lnTo>
                      <a:pt x="904" y="2452"/>
                    </a:lnTo>
                    <a:lnTo>
                      <a:pt x="872" y="2420"/>
                    </a:lnTo>
                    <a:lnTo>
                      <a:pt x="710" y="2420"/>
                    </a:lnTo>
                    <a:lnTo>
                      <a:pt x="549" y="2388"/>
                    </a:lnTo>
                    <a:lnTo>
                      <a:pt x="388" y="2323"/>
                    </a:lnTo>
                    <a:lnTo>
                      <a:pt x="226" y="2259"/>
                    </a:lnTo>
                    <a:lnTo>
                      <a:pt x="162" y="2194"/>
                    </a:lnTo>
                    <a:lnTo>
                      <a:pt x="129" y="2162"/>
                    </a:lnTo>
                    <a:lnTo>
                      <a:pt x="129" y="2098"/>
                    </a:lnTo>
                    <a:lnTo>
                      <a:pt x="129" y="2065"/>
                    </a:lnTo>
                    <a:lnTo>
                      <a:pt x="129" y="2033"/>
                    </a:lnTo>
                    <a:lnTo>
                      <a:pt x="194" y="2001"/>
                    </a:lnTo>
                    <a:lnTo>
                      <a:pt x="323" y="1936"/>
                    </a:lnTo>
                    <a:lnTo>
                      <a:pt x="452" y="1872"/>
                    </a:lnTo>
                    <a:lnTo>
                      <a:pt x="549" y="1807"/>
                    </a:lnTo>
                    <a:lnTo>
                      <a:pt x="581" y="1743"/>
                    </a:lnTo>
                    <a:lnTo>
                      <a:pt x="646" y="1710"/>
                    </a:lnTo>
                    <a:lnTo>
                      <a:pt x="646" y="1646"/>
                    </a:lnTo>
                    <a:lnTo>
                      <a:pt x="581" y="1581"/>
                    </a:lnTo>
                    <a:lnTo>
                      <a:pt x="517" y="1484"/>
                    </a:lnTo>
                    <a:lnTo>
                      <a:pt x="484" y="1452"/>
                    </a:lnTo>
                    <a:lnTo>
                      <a:pt x="484" y="1420"/>
                    </a:lnTo>
                    <a:lnTo>
                      <a:pt x="484" y="1388"/>
                    </a:lnTo>
                    <a:lnTo>
                      <a:pt x="517" y="1388"/>
                    </a:lnTo>
                    <a:lnTo>
                      <a:pt x="613" y="1355"/>
                    </a:lnTo>
                    <a:lnTo>
                      <a:pt x="678" y="1323"/>
                    </a:lnTo>
                    <a:lnTo>
                      <a:pt x="710" y="1323"/>
                    </a:lnTo>
                    <a:lnTo>
                      <a:pt x="775" y="1259"/>
                    </a:lnTo>
                    <a:lnTo>
                      <a:pt x="775" y="1194"/>
                    </a:lnTo>
                    <a:lnTo>
                      <a:pt x="743" y="1065"/>
                    </a:lnTo>
                    <a:lnTo>
                      <a:pt x="743" y="1000"/>
                    </a:lnTo>
                    <a:lnTo>
                      <a:pt x="743" y="968"/>
                    </a:lnTo>
                    <a:lnTo>
                      <a:pt x="775" y="968"/>
                    </a:lnTo>
                    <a:lnTo>
                      <a:pt x="775" y="936"/>
                    </a:lnTo>
                    <a:lnTo>
                      <a:pt x="807" y="936"/>
                    </a:lnTo>
                    <a:lnTo>
                      <a:pt x="872" y="904"/>
                    </a:lnTo>
                    <a:lnTo>
                      <a:pt x="904" y="871"/>
                    </a:lnTo>
                    <a:lnTo>
                      <a:pt x="936" y="839"/>
                    </a:lnTo>
                    <a:lnTo>
                      <a:pt x="904" y="775"/>
                    </a:lnTo>
                    <a:lnTo>
                      <a:pt x="839" y="7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5820975" y="2465450"/>
                <a:ext cx="127475" cy="175875"/>
              </a:xfrm>
              <a:custGeom>
                <a:rect b="b" l="l" r="r" t="t"/>
                <a:pathLst>
                  <a:path extrusionOk="0" h="7035" w="5099">
                    <a:moveTo>
                      <a:pt x="2647" y="0"/>
                    </a:moveTo>
                    <a:lnTo>
                      <a:pt x="2163" y="32"/>
                    </a:lnTo>
                    <a:lnTo>
                      <a:pt x="1969" y="65"/>
                    </a:lnTo>
                    <a:lnTo>
                      <a:pt x="1743" y="161"/>
                    </a:lnTo>
                    <a:lnTo>
                      <a:pt x="1582" y="258"/>
                    </a:lnTo>
                    <a:lnTo>
                      <a:pt x="1453" y="387"/>
                    </a:lnTo>
                    <a:lnTo>
                      <a:pt x="1421" y="516"/>
                    </a:lnTo>
                    <a:lnTo>
                      <a:pt x="1388" y="645"/>
                    </a:lnTo>
                    <a:lnTo>
                      <a:pt x="1388" y="871"/>
                    </a:lnTo>
                    <a:lnTo>
                      <a:pt x="1453" y="1065"/>
                    </a:lnTo>
                    <a:lnTo>
                      <a:pt x="1517" y="1291"/>
                    </a:lnTo>
                    <a:lnTo>
                      <a:pt x="1614" y="1517"/>
                    </a:lnTo>
                    <a:lnTo>
                      <a:pt x="1646" y="1743"/>
                    </a:lnTo>
                    <a:lnTo>
                      <a:pt x="1679" y="1807"/>
                    </a:lnTo>
                    <a:lnTo>
                      <a:pt x="1679" y="2001"/>
                    </a:lnTo>
                    <a:lnTo>
                      <a:pt x="1646" y="2097"/>
                    </a:lnTo>
                    <a:lnTo>
                      <a:pt x="1550" y="2259"/>
                    </a:lnTo>
                    <a:lnTo>
                      <a:pt x="1356" y="2452"/>
                    </a:lnTo>
                    <a:lnTo>
                      <a:pt x="969" y="2678"/>
                    </a:lnTo>
                    <a:lnTo>
                      <a:pt x="646" y="2872"/>
                    </a:lnTo>
                    <a:lnTo>
                      <a:pt x="453" y="3033"/>
                    </a:lnTo>
                    <a:lnTo>
                      <a:pt x="323" y="3195"/>
                    </a:lnTo>
                    <a:lnTo>
                      <a:pt x="194" y="3388"/>
                    </a:lnTo>
                    <a:lnTo>
                      <a:pt x="98" y="3614"/>
                    </a:lnTo>
                    <a:lnTo>
                      <a:pt x="33" y="3872"/>
                    </a:lnTo>
                    <a:lnTo>
                      <a:pt x="1" y="4098"/>
                    </a:lnTo>
                    <a:lnTo>
                      <a:pt x="1" y="4646"/>
                    </a:lnTo>
                    <a:lnTo>
                      <a:pt x="33" y="5163"/>
                    </a:lnTo>
                    <a:lnTo>
                      <a:pt x="130" y="5744"/>
                    </a:lnTo>
                    <a:lnTo>
                      <a:pt x="291" y="6324"/>
                    </a:lnTo>
                    <a:lnTo>
                      <a:pt x="453" y="6808"/>
                    </a:lnTo>
                    <a:lnTo>
                      <a:pt x="485" y="6841"/>
                    </a:lnTo>
                    <a:lnTo>
                      <a:pt x="517" y="6873"/>
                    </a:lnTo>
                    <a:lnTo>
                      <a:pt x="582" y="6905"/>
                    </a:lnTo>
                    <a:lnTo>
                      <a:pt x="646" y="6905"/>
                    </a:lnTo>
                    <a:lnTo>
                      <a:pt x="904" y="6937"/>
                    </a:lnTo>
                    <a:lnTo>
                      <a:pt x="1162" y="7002"/>
                    </a:lnTo>
                    <a:lnTo>
                      <a:pt x="1775" y="7034"/>
                    </a:lnTo>
                    <a:lnTo>
                      <a:pt x="2388" y="7002"/>
                    </a:lnTo>
                    <a:lnTo>
                      <a:pt x="4002" y="7002"/>
                    </a:lnTo>
                    <a:lnTo>
                      <a:pt x="4131" y="6970"/>
                    </a:lnTo>
                    <a:lnTo>
                      <a:pt x="4260" y="6905"/>
                    </a:lnTo>
                    <a:lnTo>
                      <a:pt x="4292" y="6873"/>
                    </a:lnTo>
                    <a:lnTo>
                      <a:pt x="4357" y="6873"/>
                    </a:lnTo>
                    <a:lnTo>
                      <a:pt x="4454" y="6841"/>
                    </a:lnTo>
                    <a:lnTo>
                      <a:pt x="4518" y="6744"/>
                    </a:lnTo>
                    <a:lnTo>
                      <a:pt x="4615" y="6324"/>
                    </a:lnTo>
                    <a:lnTo>
                      <a:pt x="4615" y="6228"/>
                    </a:lnTo>
                    <a:lnTo>
                      <a:pt x="4712" y="5905"/>
                    </a:lnTo>
                    <a:lnTo>
                      <a:pt x="4808" y="5421"/>
                    </a:lnTo>
                    <a:lnTo>
                      <a:pt x="4841" y="5292"/>
                    </a:lnTo>
                    <a:lnTo>
                      <a:pt x="5002" y="4646"/>
                    </a:lnTo>
                    <a:lnTo>
                      <a:pt x="5067" y="4292"/>
                    </a:lnTo>
                    <a:lnTo>
                      <a:pt x="5099" y="3937"/>
                    </a:lnTo>
                    <a:lnTo>
                      <a:pt x="5099" y="3582"/>
                    </a:lnTo>
                    <a:lnTo>
                      <a:pt x="5034" y="3259"/>
                    </a:lnTo>
                    <a:lnTo>
                      <a:pt x="5002" y="3130"/>
                    </a:lnTo>
                    <a:lnTo>
                      <a:pt x="4905" y="2969"/>
                    </a:lnTo>
                    <a:lnTo>
                      <a:pt x="4841" y="2840"/>
                    </a:lnTo>
                    <a:lnTo>
                      <a:pt x="4712" y="2711"/>
                    </a:lnTo>
                    <a:lnTo>
                      <a:pt x="4615" y="2614"/>
                    </a:lnTo>
                    <a:lnTo>
                      <a:pt x="4486" y="2517"/>
                    </a:lnTo>
                    <a:lnTo>
                      <a:pt x="4195" y="2356"/>
                    </a:lnTo>
                    <a:lnTo>
                      <a:pt x="4131" y="2323"/>
                    </a:lnTo>
                    <a:lnTo>
                      <a:pt x="3905" y="2194"/>
                    </a:lnTo>
                    <a:lnTo>
                      <a:pt x="3679" y="2065"/>
                    </a:lnTo>
                    <a:lnTo>
                      <a:pt x="3647" y="2065"/>
                    </a:lnTo>
                    <a:lnTo>
                      <a:pt x="3582" y="2033"/>
                    </a:lnTo>
                    <a:lnTo>
                      <a:pt x="3582" y="1743"/>
                    </a:lnTo>
                    <a:lnTo>
                      <a:pt x="3615" y="1484"/>
                    </a:lnTo>
                    <a:lnTo>
                      <a:pt x="3615" y="1452"/>
                    </a:lnTo>
                    <a:lnTo>
                      <a:pt x="3615" y="1388"/>
                    </a:lnTo>
                    <a:lnTo>
                      <a:pt x="3647" y="1291"/>
                    </a:lnTo>
                    <a:lnTo>
                      <a:pt x="3679" y="1000"/>
                    </a:lnTo>
                    <a:lnTo>
                      <a:pt x="3679" y="710"/>
                    </a:lnTo>
                    <a:lnTo>
                      <a:pt x="3679" y="452"/>
                    </a:lnTo>
                    <a:lnTo>
                      <a:pt x="3582" y="161"/>
                    </a:lnTo>
                    <a:lnTo>
                      <a:pt x="3550" y="97"/>
                    </a:lnTo>
                    <a:lnTo>
                      <a:pt x="3356" y="97"/>
                    </a:lnTo>
                    <a:lnTo>
                      <a:pt x="3292" y="65"/>
                    </a:lnTo>
                    <a:lnTo>
                      <a:pt x="3131" y="32"/>
                    </a:lnTo>
                    <a:lnTo>
                      <a:pt x="264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5819375" y="2463825"/>
                <a:ext cx="128275" cy="179100"/>
              </a:xfrm>
              <a:custGeom>
                <a:rect b="b" l="l" r="r" t="t"/>
                <a:pathLst>
                  <a:path extrusionOk="0" h="7164" w="5131">
                    <a:moveTo>
                      <a:pt x="4195" y="3518"/>
                    </a:moveTo>
                    <a:lnTo>
                      <a:pt x="4098" y="3550"/>
                    </a:lnTo>
                    <a:lnTo>
                      <a:pt x="3937" y="3679"/>
                    </a:lnTo>
                    <a:lnTo>
                      <a:pt x="3743" y="3840"/>
                    </a:lnTo>
                    <a:lnTo>
                      <a:pt x="3711" y="3873"/>
                    </a:lnTo>
                    <a:lnTo>
                      <a:pt x="3711" y="3905"/>
                    </a:lnTo>
                    <a:lnTo>
                      <a:pt x="3743" y="4002"/>
                    </a:lnTo>
                    <a:lnTo>
                      <a:pt x="3840" y="4034"/>
                    </a:lnTo>
                    <a:lnTo>
                      <a:pt x="3904" y="4002"/>
                    </a:lnTo>
                    <a:lnTo>
                      <a:pt x="4098" y="3873"/>
                    </a:lnTo>
                    <a:lnTo>
                      <a:pt x="4259" y="3711"/>
                    </a:lnTo>
                    <a:lnTo>
                      <a:pt x="4292" y="3647"/>
                    </a:lnTo>
                    <a:lnTo>
                      <a:pt x="4259" y="3550"/>
                    </a:lnTo>
                    <a:lnTo>
                      <a:pt x="4195" y="3518"/>
                    </a:lnTo>
                    <a:close/>
                    <a:moveTo>
                      <a:pt x="4356" y="3711"/>
                    </a:moveTo>
                    <a:lnTo>
                      <a:pt x="4292" y="3744"/>
                    </a:lnTo>
                    <a:lnTo>
                      <a:pt x="4259" y="3776"/>
                    </a:lnTo>
                    <a:lnTo>
                      <a:pt x="4227" y="3808"/>
                    </a:lnTo>
                    <a:lnTo>
                      <a:pt x="4098" y="3937"/>
                    </a:lnTo>
                    <a:lnTo>
                      <a:pt x="4066" y="3937"/>
                    </a:lnTo>
                    <a:lnTo>
                      <a:pt x="4001" y="4034"/>
                    </a:lnTo>
                    <a:lnTo>
                      <a:pt x="4001" y="4066"/>
                    </a:lnTo>
                    <a:lnTo>
                      <a:pt x="4001" y="4131"/>
                    </a:lnTo>
                    <a:lnTo>
                      <a:pt x="4034" y="4163"/>
                    </a:lnTo>
                    <a:lnTo>
                      <a:pt x="4066" y="4195"/>
                    </a:lnTo>
                    <a:lnTo>
                      <a:pt x="4195" y="4195"/>
                    </a:lnTo>
                    <a:lnTo>
                      <a:pt x="4356" y="4066"/>
                    </a:lnTo>
                    <a:lnTo>
                      <a:pt x="4485" y="3905"/>
                    </a:lnTo>
                    <a:lnTo>
                      <a:pt x="4485" y="3808"/>
                    </a:lnTo>
                    <a:lnTo>
                      <a:pt x="4485" y="3776"/>
                    </a:lnTo>
                    <a:lnTo>
                      <a:pt x="4453" y="3744"/>
                    </a:lnTo>
                    <a:lnTo>
                      <a:pt x="4356" y="3711"/>
                    </a:lnTo>
                    <a:close/>
                    <a:moveTo>
                      <a:pt x="3485" y="194"/>
                    </a:moveTo>
                    <a:lnTo>
                      <a:pt x="3517" y="226"/>
                    </a:lnTo>
                    <a:lnTo>
                      <a:pt x="3550" y="259"/>
                    </a:lnTo>
                    <a:lnTo>
                      <a:pt x="3614" y="356"/>
                    </a:lnTo>
                    <a:lnTo>
                      <a:pt x="3646" y="581"/>
                    </a:lnTo>
                    <a:lnTo>
                      <a:pt x="3646" y="807"/>
                    </a:lnTo>
                    <a:lnTo>
                      <a:pt x="3614" y="1001"/>
                    </a:lnTo>
                    <a:lnTo>
                      <a:pt x="3550" y="1324"/>
                    </a:lnTo>
                    <a:lnTo>
                      <a:pt x="3485" y="1614"/>
                    </a:lnTo>
                    <a:lnTo>
                      <a:pt x="3485" y="1775"/>
                    </a:lnTo>
                    <a:lnTo>
                      <a:pt x="3517" y="1904"/>
                    </a:lnTo>
                    <a:lnTo>
                      <a:pt x="3550" y="2066"/>
                    </a:lnTo>
                    <a:lnTo>
                      <a:pt x="3614" y="2195"/>
                    </a:lnTo>
                    <a:lnTo>
                      <a:pt x="3679" y="2259"/>
                    </a:lnTo>
                    <a:lnTo>
                      <a:pt x="3775" y="2324"/>
                    </a:lnTo>
                    <a:lnTo>
                      <a:pt x="4001" y="2421"/>
                    </a:lnTo>
                    <a:lnTo>
                      <a:pt x="4227" y="2517"/>
                    </a:lnTo>
                    <a:lnTo>
                      <a:pt x="4453" y="2582"/>
                    </a:lnTo>
                    <a:lnTo>
                      <a:pt x="4647" y="2711"/>
                    </a:lnTo>
                    <a:lnTo>
                      <a:pt x="4776" y="2872"/>
                    </a:lnTo>
                    <a:lnTo>
                      <a:pt x="4905" y="3098"/>
                    </a:lnTo>
                    <a:lnTo>
                      <a:pt x="4937" y="3292"/>
                    </a:lnTo>
                    <a:lnTo>
                      <a:pt x="4969" y="3485"/>
                    </a:lnTo>
                    <a:lnTo>
                      <a:pt x="4969" y="3840"/>
                    </a:lnTo>
                    <a:lnTo>
                      <a:pt x="4937" y="4195"/>
                    </a:lnTo>
                    <a:lnTo>
                      <a:pt x="4872" y="4518"/>
                    </a:lnTo>
                    <a:lnTo>
                      <a:pt x="4808" y="4937"/>
                    </a:lnTo>
                    <a:lnTo>
                      <a:pt x="4776" y="5099"/>
                    </a:lnTo>
                    <a:lnTo>
                      <a:pt x="4582" y="6002"/>
                    </a:lnTo>
                    <a:lnTo>
                      <a:pt x="4485" y="6389"/>
                    </a:lnTo>
                    <a:lnTo>
                      <a:pt x="4453" y="6809"/>
                    </a:lnTo>
                    <a:lnTo>
                      <a:pt x="4001" y="6809"/>
                    </a:lnTo>
                    <a:lnTo>
                      <a:pt x="3517" y="6841"/>
                    </a:lnTo>
                    <a:lnTo>
                      <a:pt x="2549" y="6873"/>
                    </a:lnTo>
                    <a:lnTo>
                      <a:pt x="1581" y="6873"/>
                    </a:lnTo>
                    <a:lnTo>
                      <a:pt x="613" y="6841"/>
                    </a:lnTo>
                    <a:lnTo>
                      <a:pt x="484" y="6422"/>
                    </a:lnTo>
                    <a:lnTo>
                      <a:pt x="387" y="5970"/>
                    </a:lnTo>
                    <a:lnTo>
                      <a:pt x="258" y="5421"/>
                    </a:lnTo>
                    <a:lnTo>
                      <a:pt x="194" y="4841"/>
                    </a:lnTo>
                    <a:lnTo>
                      <a:pt x="194" y="4357"/>
                    </a:lnTo>
                    <a:lnTo>
                      <a:pt x="226" y="4098"/>
                    </a:lnTo>
                    <a:lnTo>
                      <a:pt x="258" y="3840"/>
                    </a:lnTo>
                    <a:lnTo>
                      <a:pt x="323" y="3614"/>
                    </a:lnTo>
                    <a:lnTo>
                      <a:pt x="387" y="3389"/>
                    </a:lnTo>
                    <a:lnTo>
                      <a:pt x="549" y="3195"/>
                    </a:lnTo>
                    <a:lnTo>
                      <a:pt x="742" y="3001"/>
                    </a:lnTo>
                    <a:lnTo>
                      <a:pt x="1001" y="2872"/>
                    </a:lnTo>
                    <a:lnTo>
                      <a:pt x="1259" y="2743"/>
                    </a:lnTo>
                    <a:lnTo>
                      <a:pt x="1517" y="2582"/>
                    </a:lnTo>
                    <a:lnTo>
                      <a:pt x="1646" y="2485"/>
                    </a:lnTo>
                    <a:lnTo>
                      <a:pt x="1743" y="2356"/>
                    </a:lnTo>
                    <a:lnTo>
                      <a:pt x="1807" y="2227"/>
                    </a:lnTo>
                    <a:lnTo>
                      <a:pt x="1872" y="2066"/>
                    </a:lnTo>
                    <a:lnTo>
                      <a:pt x="1872" y="1904"/>
                    </a:lnTo>
                    <a:lnTo>
                      <a:pt x="1872" y="1743"/>
                    </a:lnTo>
                    <a:lnTo>
                      <a:pt x="1775" y="1420"/>
                    </a:lnTo>
                    <a:lnTo>
                      <a:pt x="1678" y="1098"/>
                    </a:lnTo>
                    <a:lnTo>
                      <a:pt x="1614" y="936"/>
                    </a:lnTo>
                    <a:lnTo>
                      <a:pt x="1581" y="743"/>
                    </a:lnTo>
                    <a:lnTo>
                      <a:pt x="1581" y="614"/>
                    </a:lnTo>
                    <a:lnTo>
                      <a:pt x="1614" y="517"/>
                    </a:lnTo>
                    <a:lnTo>
                      <a:pt x="1678" y="452"/>
                    </a:lnTo>
                    <a:lnTo>
                      <a:pt x="1743" y="388"/>
                    </a:lnTo>
                    <a:lnTo>
                      <a:pt x="1872" y="323"/>
                    </a:lnTo>
                    <a:lnTo>
                      <a:pt x="2098" y="291"/>
                    </a:lnTo>
                    <a:lnTo>
                      <a:pt x="2291" y="259"/>
                    </a:lnTo>
                    <a:lnTo>
                      <a:pt x="2807" y="226"/>
                    </a:lnTo>
                    <a:lnTo>
                      <a:pt x="3066" y="226"/>
                    </a:lnTo>
                    <a:lnTo>
                      <a:pt x="3291" y="194"/>
                    </a:lnTo>
                    <a:close/>
                    <a:moveTo>
                      <a:pt x="3356" y="1"/>
                    </a:moveTo>
                    <a:lnTo>
                      <a:pt x="3098" y="33"/>
                    </a:lnTo>
                    <a:lnTo>
                      <a:pt x="2840" y="65"/>
                    </a:lnTo>
                    <a:lnTo>
                      <a:pt x="2194" y="97"/>
                    </a:lnTo>
                    <a:lnTo>
                      <a:pt x="1936" y="130"/>
                    </a:lnTo>
                    <a:lnTo>
                      <a:pt x="1807" y="162"/>
                    </a:lnTo>
                    <a:lnTo>
                      <a:pt x="1678" y="226"/>
                    </a:lnTo>
                    <a:lnTo>
                      <a:pt x="1549" y="323"/>
                    </a:lnTo>
                    <a:lnTo>
                      <a:pt x="1485" y="420"/>
                    </a:lnTo>
                    <a:lnTo>
                      <a:pt x="1420" y="549"/>
                    </a:lnTo>
                    <a:lnTo>
                      <a:pt x="1388" y="678"/>
                    </a:lnTo>
                    <a:lnTo>
                      <a:pt x="1420" y="872"/>
                    </a:lnTo>
                    <a:lnTo>
                      <a:pt x="1452" y="1033"/>
                    </a:lnTo>
                    <a:lnTo>
                      <a:pt x="1549" y="1420"/>
                    </a:lnTo>
                    <a:lnTo>
                      <a:pt x="1646" y="1614"/>
                    </a:lnTo>
                    <a:lnTo>
                      <a:pt x="1678" y="1840"/>
                    </a:lnTo>
                    <a:lnTo>
                      <a:pt x="1678" y="2033"/>
                    </a:lnTo>
                    <a:lnTo>
                      <a:pt x="1614" y="2130"/>
                    </a:lnTo>
                    <a:lnTo>
                      <a:pt x="1549" y="2259"/>
                    </a:lnTo>
                    <a:lnTo>
                      <a:pt x="1323" y="2421"/>
                    </a:lnTo>
                    <a:lnTo>
                      <a:pt x="1065" y="2582"/>
                    </a:lnTo>
                    <a:lnTo>
                      <a:pt x="775" y="2743"/>
                    </a:lnTo>
                    <a:lnTo>
                      <a:pt x="613" y="2840"/>
                    </a:lnTo>
                    <a:lnTo>
                      <a:pt x="484" y="2969"/>
                    </a:lnTo>
                    <a:lnTo>
                      <a:pt x="355" y="3098"/>
                    </a:lnTo>
                    <a:lnTo>
                      <a:pt x="226" y="3260"/>
                    </a:lnTo>
                    <a:lnTo>
                      <a:pt x="97" y="3550"/>
                    </a:lnTo>
                    <a:lnTo>
                      <a:pt x="33" y="3873"/>
                    </a:lnTo>
                    <a:lnTo>
                      <a:pt x="0" y="4227"/>
                    </a:lnTo>
                    <a:lnTo>
                      <a:pt x="0" y="4582"/>
                    </a:lnTo>
                    <a:lnTo>
                      <a:pt x="33" y="4905"/>
                    </a:lnTo>
                    <a:lnTo>
                      <a:pt x="65" y="5260"/>
                    </a:lnTo>
                    <a:lnTo>
                      <a:pt x="194" y="5938"/>
                    </a:lnTo>
                    <a:lnTo>
                      <a:pt x="323" y="6454"/>
                    </a:lnTo>
                    <a:lnTo>
                      <a:pt x="484" y="6970"/>
                    </a:lnTo>
                    <a:lnTo>
                      <a:pt x="484" y="7002"/>
                    </a:lnTo>
                    <a:lnTo>
                      <a:pt x="517" y="7067"/>
                    </a:lnTo>
                    <a:lnTo>
                      <a:pt x="549" y="7131"/>
                    </a:lnTo>
                    <a:lnTo>
                      <a:pt x="581" y="7164"/>
                    </a:lnTo>
                    <a:lnTo>
                      <a:pt x="646" y="7164"/>
                    </a:lnTo>
                    <a:lnTo>
                      <a:pt x="678" y="7099"/>
                    </a:lnTo>
                    <a:lnTo>
                      <a:pt x="710" y="7099"/>
                    </a:lnTo>
                    <a:lnTo>
                      <a:pt x="1614" y="7131"/>
                    </a:lnTo>
                    <a:lnTo>
                      <a:pt x="2517" y="7131"/>
                    </a:lnTo>
                    <a:lnTo>
                      <a:pt x="3485" y="7099"/>
                    </a:lnTo>
                    <a:lnTo>
                      <a:pt x="3969" y="7067"/>
                    </a:lnTo>
                    <a:lnTo>
                      <a:pt x="4195" y="7035"/>
                    </a:lnTo>
                    <a:lnTo>
                      <a:pt x="4421" y="7002"/>
                    </a:lnTo>
                    <a:lnTo>
                      <a:pt x="4453" y="7099"/>
                    </a:lnTo>
                    <a:lnTo>
                      <a:pt x="4550" y="7131"/>
                    </a:lnTo>
                    <a:lnTo>
                      <a:pt x="4614" y="7131"/>
                    </a:lnTo>
                    <a:lnTo>
                      <a:pt x="4647" y="7099"/>
                    </a:lnTo>
                    <a:lnTo>
                      <a:pt x="4679" y="7035"/>
                    </a:lnTo>
                    <a:lnTo>
                      <a:pt x="4679" y="7002"/>
                    </a:lnTo>
                    <a:lnTo>
                      <a:pt x="4840" y="5970"/>
                    </a:lnTo>
                    <a:lnTo>
                      <a:pt x="5002" y="4970"/>
                    </a:lnTo>
                    <a:lnTo>
                      <a:pt x="5066" y="4550"/>
                    </a:lnTo>
                    <a:lnTo>
                      <a:pt x="5098" y="4195"/>
                    </a:lnTo>
                    <a:lnTo>
                      <a:pt x="5131" y="3840"/>
                    </a:lnTo>
                    <a:lnTo>
                      <a:pt x="5098" y="3453"/>
                    </a:lnTo>
                    <a:lnTo>
                      <a:pt x="5066" y="3227"/>
                    </a:lnTo>
                    <a:lnTo>
                      <a:pt x="5002" y="3001"/>
                    </a:lnTo>
                    <a:lnTo>
                      <a:pt x="4905" y="2808"/>
                    </a:lnTo>
                    <a:lnTo>
                      <a:pt x="4743" y="2614"/>
                    </a:lnTo>
                    <a:lnTo>
                      <a:pt x="4582" y="2485"/>
                    </a:lnTo>
                    <a:lnTo>
                      <a:pt x="4356" y="2388"/>
                    </a:lnTo>
                    <a:lnTo>
                      <a:pt x="4163" y="2324"/>
                    </a:lnTo>
                    <a:lnTo>
                      <a:pt x="3937" y="2227"/>
                    </a:lnTo>
                    <a:lnTo>
                      <a:pt x="3840" y="2162"/>
                    </a:lnTo>
                    <a:lnTo>
                      <a:pt x="3775" y="2066"/>
                    </a:lnTo>
                    <a:lnTo>
                      <a:pt x="3711" y="1969"/>
                    </a:lnTo>
                    <a:lnTo>
                      <a:pt x="3679" y="1808"/>
                    </a:lnTo>
                    <a:lnTo>
                      <a:pt x="3679" y="1582"/>
                    </a:lnTo>
                    <a:lnTo>
                      <a:pt x="3711" y="1388"/>
                    </a:lnTo>
                    <a:lnTo>
                      <a:pt x="3808" y="1033"/>
                    </a:lnTo>
                    <a:lnTo>
                      <a:pt x="3840" y="710"/>
                    </a:lnTo>
                    <a:lnTo>
                      <a:pt x="3840" y="549"/>
                    </a:lnTo>
                    <a:lnTo>
                      <a:pt x="3808" y="388"/>
                    </a:lnTo>
                    <a:lnTo>
                      <a:pt x="3775" y="259"/>
                    </a:lnTo>
                    <a:lnTo>
                      <a:pt x="3711" y="130"/>
                    </a:lnTo>
                    <a:lnTo>
                      <a:pt x="3646" y="65"/>
                    </a:lnTo>
                    <a:lnTo>
                      <a:pt x="3550" y="33"/>
                    </a:lnTo>
                    <a:lnTo>
                      <a:pt x="33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5591075" y="2528350"/>
                <a:ext cx="154100" cy="101675"/>
              </a:xfrm>
              <a:custGeom>
                <a:rect b="b" l="l" r="r" t="t"/>
                <a:pathLst>
                  <a:path extrusionOk="0" h="4067" w="6164">
                    <a:moveTo>
                      <a:pt x="1969" y="1"/>
                    </a:moveTo>
                    <a:lnTo>
                      <a:pt x="1808" y="33"/>
                    </a:lnTo>
                    <a:lnTo>
                      <a:pt x="1743" y="65"/>
                    </a:lnTo>
                    <a:lnTo>
                      <a:pt x="1743" y="98"/>
                    </a:lnTo>
                    <a:lnTo>
                      <a:pt x="1711" y="130"/>
                    </a:lnTo>
                    <a:lnTo>
                      <a:pt x="1614" y="420"/>
                    </a:lnTo>
                    <a:lnTo>
                      <a:pt x="1582" y="743"/>
                    </a:lnTo>
                    <a:lnTo>
                      <a:pt x="1582" y="1098"/>
                    </a:lnTo>
                    <a:lnTo>
                      <a:pt x="1646" y="1453"/>
                    </a:lnTo>
                    <a:lnTo>
                      <a:pt x="1743" y="1808"/>
                    </a:lnTo>
                    <a:lnTo>
                      <a:pt x="1808" y="1969"/>
                    </a:lnTo>
                    <a:lnTo>
                      <a:pt x="1937" y="2130"/>
                    </a:lnTo>
                    <a:lnTo>
                      <a:pt x="2034" y="2260"/>
                    </a:lnTo>
                    <a:lnTo>
                      <a:pt x="2163" y="2389"/>
                    </a:lnTo>
                    <a:lnTo>
                      <a:pt x="2260" y="2485"/>
                    </a:lnTo>
                    <a:lnTo>
                      <a:pt x="2356" y="2518"/>
                    </a:lnTo>
                    <a:lnTo>
                      <a:pt x="2389" y="2550"/>
                    </a:lnTo>
                    <a:lnTo>
                      <a:pt x="2453" y="2550"/>
                    </a:lnTo>
                    <a:lnTo>
                      <a:pt x="2485" y="2582"/>
                    </a:lnTo>
                    <a:lnTo>
                      <a:pt x="2518" y="2582"/>
                    </a:lnTo>
                    <a:lnTo>
                      <a:pt x="2582" y="2550"/>
                    </a:lnTo>
                    <a:lnTo>
                      <a:pt x="2614" y="2582"/>
                    </a:lnTo>
                    <a:lnTo>
                      <a:pt x="2679" y="2582"/>
                    </a:lnTo>
                    <a:lnTo>
                      <a:pt x="2744" y="2550"/>
                    </a:lnTo>
                    <a:lnTo>
                      <a:pt x="2905" y="2389"/>
                    </a:lnTo>
                    <a:lnTo>
                      <a:pt x="3034" y="2163"/>
                    </a:lnTo>
                    <a:lnTo>
                      <a:pt x="3066" y="1937"/>
                    </a:lnTo>
                    <a:lnTo>
                      <a:pt x="3098" y="1646"/>
                    </a:lnTo>
                    <a:lnTo>
                      <a:pt x="3066" y="1485"/>
                    </a:lnTo>
                    <a:lnTo>
                      <a:pt x="3034" y="1292"/>
                    </a:lnTo>
                    <a:lnTo>
                      <a:pt x="2873" y="904"/>
                    </a:lnTo>
                    <a:lnTo>
                      <a:pt x="2679" y="549"/>
                    </a:lnTo>
                    <a:lnTo>
                      <a:pt x="2582" y="388"/>
                    </a:lnTo>
                    <a:lnTo>
                      <a:pt x="2453" y="259"/>
                    </a:lnTo>
                    <a:lnTo>
                      <a:pt x="2292" y="130"/>
                    </a:lnTo>
                    <a:lnTo>
                      <a:pt x="2163" y="33"/>
                    </a:lnTo>
                    <a:lnTo>
                      <a:pt x="1969" y="1"/>
                    </a:lnTo>
                    <a:close/>
                    <a:moveTo>
                      <a:pt x="1162" y="2195"/>
                    </a:moveTo>
                    <a:lnTo>
                      <a:pt x="969" y="2260"/>
                    </a:lnTo>
                    <a:lnTo>
                      <a:pt x="840" y="2292"/>
                    </a:lnTo>
                    <a:lnTo>
                      <a:pt x="614" y="2485"/>
                    </a:lnTo>
                    <a:lnTo>
                      <a:pt x="356" y="2711"/>
                    </a:lnTo>
                    <a:lnTo>
                      <a:pt x="162" y="2969"/>
                    </a:lnTo>
                    <a:lnTo>
                      <a:pt x="33" y="3228"/>
                    </a:lnTo>
                    <a:lnTo>
                      <a:pt x="1" y="3357"/>
                    </a:lnTo>
                    <a:lnTo>
                      <a:pt x="1" y="3486"/>
                    </a:lnTo>
                    <a:lnTo>
                      <a:pt x="1" y="3550"/>
                    </a:lnTo>
                    <a:lnTo>
                      <a:pt x="33" y="3615"/>
                    </a:lnTo>
                    <a:lnTo>
                      <a:pt x="98" y="3679"/>
                    </a:lnTo>
                    <a:lnTo>
                      <a:pt x="420" y="3679"/>
                    </a:lnTo>
                    <a:lnTo>
                      <a:pt x="679" y="3647"/>
                    </a:lnTo>
                    <a:lnTo>
                      <a:pt x="904" y="3615"/>
                    </a:lnTo>
                    <a:lnTo>
                      <a:pt x="1098" y="3518"/>
                    </a:lnTo>
                    <a:lnTo>
                      <a:pt x="1259" y="3389"/>
                    </a:lnTo>
                    <a:lnTo>
                      <a:pt x="1292" y="3357"/>
                    </a:lnTo>
                    <a:lnTo>
                      <a:pt x="1324" y="3324"/>
                    </a:lnTo>
                    <a:lnTo>
                      <a:pt x="1324" y="3292"/>
                    </a:lnTo>
                    <a:lnTo>
                      <a:pt x="1324" y="3228"/>
                    </a:lnTo>
                    <a:lnTo>
                      <a:pt x="1356" y="3131"/>
                    </a:lnTo>
                    <a:lnTo>
                      <a:pt x="1388" y="2969"/>
                    </a:lnTo>
                    <a:lnTo>
                      <a:pt x="1421" y="2905"/>
                    </a:lnTo>
                    <a:lnTo>
                      <a:pt x="1421" y="2873"/>
                    </a:lnTo>
                    <a:lnTo>
                      <a:pt x="1453" y="2808"/>
                    </a:lnTo>
                    <a:lnTo>
                      <a:pt x="1517" y="2776"/>
                    </a:lnTo>
                    <a:lnTo>
                      <a:pt x="1614" y="2776"/>
                    </a:lnTo>
                    <a:lnTo>
                      <a:pt x="2001" y="2679"/>
                    </a:lnTo>
                    <a:lnTo>
                      <a:pt x="1969" y="2582"/>
                    </a:lnTo>
                    <a:lnTo>
                      <a:pt x="1905" y="2518"/>
                    </a:lnTo>
                    <a:lnTo>
                      <a:pt x="1872" y="2453"/>
                    </a:lnTo>
                    <a:lnTo>
                      <a:pt x="1711" y="2356"/>
                    </a:lnTo>
                    <a:lnTo>
                      <a:pt x="1550" y="2292"/>
                    </a:lnTo>
                    <a:lnTo>
                      <a:pt x="1356" y="2227"/>
                    </a:lnTo>
                    <a:lnTo>
                      <a:pt x="1227" y="2195"/>
                    </a:lnTo>
                    <a:close/>
                    <a:moveTo>
                      <a:pt x="3970" y="485"/>
                    </a:moveTo>
                    <a:lnTo>
                      <a:pt x="3873" y="549"/>
                    </a:lnTo>
                    <a:lnTo>
                      <a:pt x="3808" y="614"/>
                    </a:lnTo>
                    <a:lnTo>
                      <a:pt x="3744" y="679"/>
                    </a:lnTo>
                    <a:lnTo>
                      <a:pt x="3712" y="711"/>
                    </a:lnTo>
                    <a:lnTo>
                      <a:pt x="3679" y="743"/>
                    </a:lnTo>
                    <a:lnTo>
                      <a:pt x="3647" y="775"/>
                    </a:lnTo>
                    <a:lnTo>
                      <a:pt x="3550" y="969"/>
                    </a:lnTo>
                    <a:lnTo>
                      <a:pt x="3518" y="1163"/>
                    </a:lnTo>
                    <a:lnTo>
                      <a:pt x="3486" y="1421"/>
                    </a:lnTo>
                    <a:lnTo>
                      <a:pt x="3453" y="1646"/>
                    </a:lnTo>
                    <a:lnTo>
                      <a:pt x="3486" y="1872"/>
                    </a:lnTo>
                    <a:lnTo>
                      <a:pt x="3518" y="2130"/>
                    </a:lnTo>
                    <a:lnTo>
                      <a:pt x="3615" y="2324"/>
                    </a:lnTo>
                    <a:lnTo>
                      <a:pt x="3712" y="2421"/>
                    </a:lnTo>
                    <a:lnTo>
                      <a:pt x="3776" y="2485"/>
                    </a:lnTo>
                    <a:lnTo>
                      <a:pt x="3841" y="2518"/>
                    </a:lnTo>
                    <a:lnTo>
                      <a:pt x="3873" y="2518"/>
                    </a:lnTo>
                    <a:lnTo>
                      <a:pt x="3970" y="2582"/>
                    </a:lnTo>
                    <a:lnTo>
                      <a:pt x="4034" y="2614"/>
                    </a:lnTo>
                    <a:lnTo>
                      <a:pt x="4163" y="2679"/>
                    </a:lnTo>
                    <a:lnTo>
                      <a:pt x="4196" y="2711"/>
                    </a:lnTo>
                    <a:lnTo>
                      <a:pt x="4292" y="2744"/>
                    </a:lnTo>
                    <a:lnTo>
                      <a:pt x="4389" y="2776"/>
                    </a:lnTo>
                    <a:lnTo>
                      <a:pt x="4389" y="2937"/>
                    </a:lnTo>
                    <a:lnTo>
                      <a:pt x="4389" y="2969"/>
                    </a:lnTo>
                    <a:lnTo>
                      <a:pt x="4421" y="3034"/>
                    </a:lnTo>
                    <a:lnTo>
                      <a:pt x="4454" y="3131"/>
                    </a:lnTo>
                    <a:lnTo>
                      <a:pt x="4518" y="3292"/>
                    </a:lnTo>
                    <a:lnTo>
                      <a:pt x="4583" y="3389"/>
                    </a:lnTo>
                    <a:lnTo>
                      <a:pt x="4712" y="3518"/>
                    </a:lnTo>
                    <a:lnTo>
                      <a:pt x="4841" y="3615"/>
                    </a:lnTo>
                    <a:lnTo>
                      <a:pt x="4938" y="3679"/>
                    </a:lnTo>
                    <a:lnTo>
                      <a:pt x="4970" y="3776"/>
                    </a:lnTo>
                    <a:lnTo>
                      <a:pt x="5034" y="3841"/>
                    </a:lnTo>
                    <a:lnTo>
                      <a:pt x="5164" y="3937"/>
                    </a:lnTo>
                    <a:lnTo>
                      <a:pt x="5357" y="4002"/>
                    </a:lnTo>
                    <a:lnTo>
                      <a:pt x="5518" y="4034"/>
                    </a:lnTo>
                    <a:lnTo>
                      <a:pt x="5744" y="4066"/>
                    </a:lnTo>
                    <a:lnTo>
                      <a:pt x="5841" y="4034"/>
                    </a:lnTo>
                    <a:lnTo>
                      <a:pt x="6002" y="4034"/>
                    </a:lnTo>
                    <a:lnTo>
                      <a:pt x="6035" y="4002"/>
                    </a:lnTo>
                    <a:lnTo>
                      <a:pt x="6067" y="3937"/>
                    </a:lnTo>
                    <a:lnTo>
                      <a:pt x="6131" y="3776"/>
                    </a:lnTo>
                    <a:lnTo>
                      <a:pt x="6164" y="3518"/>
                    </a:lnTo>
                    <a:lnTo>
                      <a:pt x="6164" y="3453"/>
                    </a:lnTo>
                    <a:lnTo>
                      <a:pt x="6131" y="3389"/>
                    </a:lnTo>
                    <a:lnTo>
                      <a:pt x="6131" y="3163"/>
                    </a:lnTo>
                    <a:lnTo>
                      <a:pt x="6067" y="2969"/>
                    </a:lnTo>
                    <a:lnTo>
                      <a:pt x="6099" y="2905"/>
                    </a:lnTo>
                    <a:lnTo>
                      <a:pt x="6131" y="2840"/>
                    </a:lnTo>
                    <a:lnTo>
                      <a:pt x="6099" y="2744"/>
                    </a:lnTo>
                    <a:lnTo>
                      <a:pt x="6067" y="2711"/>
                    </a:lnTo>
                    <a:lnTo>
                      <a:pt x="5938" y="2582"/>
                    </a:lnTo>
                    <a:lnTo>
                      <a:pt x="5712" y="2453"/>
                    </a:lnTo>
                    <a:lnTo>
                      <a:pt x="5518" y="2389"/>
                    </a:lnTo>
                    <a:lnTo>
                      <a:pt x="5325" y="2356"/>
                    </a:lnTo>
                    <a:lnTo>
                      <a:pt x="5067" y="2324"/>
                    </a:lnTo>
                    <a:lnTo>
                      <a:pt x="4938" y="2324"/>
                    </a:lnTo>
                    <a:lnTo>
                      <a:pt x="4680" y="2389"/>
                    </a:lnTo>
                    <a:lnTo>
                      <a:pt x="4841" y="2227"/>
                    </a:lnTo>
                    <a:lnTo>
                      <a:pt x="4938" y="2066"/>
                    </a:lnTo>
                    <a:lnTo>
                      <a:pt x="5034" y="1937"/>
                    </a:lnTo>
                    <a:lnTo>
                      <a:pt x="5196" y="1582"/>
                    </a:lnTo>
                    <a:lnTo>
                      <a:pt x="5293" y="1292"/>
                    </a:lnTo>
                    <a:lnTo>
                      <a:pt x="5293" y="1163"/>
                    </a:lnTo>
                    <a:lnTo>
                      <a:pt x="5260" y="1033"/>
                    </a:lnTo>
                    <a:lnTo>
                      <a:pt x="5196" y="969"/>
                    </a:lnTo>
                    <a:lnTo>
                      <a:pt x="5131" y="904"/>
                    </a:lnTo>
                    <a:lnTo>
                      <a:pt x="4938" y="872"/>
                    </a:lnTo>
                    <a:lnTo>
                      <a:pt x="4905" y="872"/>
                    </a:lnTo>
                    <a:lnTo>
                      <a:pt x="4680" y="775"/>
                    </a:lnTo>
                    <a:lnTo>
                      <a:pt x="4518" y="679"/>
                    </a:lnTo>
                    <a:lnTo>
                      <a:pt x="4389" y="582"/>
                    </a:lnTo>
                    <a:lnTo>
                      <a:pt x="4228" y="48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5625775" y="2592900"/>
                <a:ext cx="78275" cy="50025"/>
              </a:xfrm>
              <a:custGeom>
                <a:rect b="b" l="l" r="r" t="t"/>
                <a:pathLst>
                  <a:path extrusionOk="0" h="2001" w="3131">
                    <a:moveTo>
                      <a:pt x="1517" y="0"/>
                    </a:moveTo>
                    <a:lnTo>
                      <a:pt x="1162" y="32"/>
                    </a:lnTo>
                    <a:lnTo>
                      <a:pt x="807" y="65"/>
                    </a:lnTo>
                    <a:lnTo>
                      <a:pt x="517" y="129"/>
                    </a:lnTo>
                    <a:lnTo>
                      <a:pt x="226" y="194"/>
                    </a:lnTo>
                    <a:lnTo>
                      <a:pt x="129" y="194"/>
                    </a:lnTo>
                    <a:lnTo>
                      <a:pt x="65" y="226"/>
                    </a:lnTo>
                    <a:lnTo>
                      <a:pt x="33" y="291"/>
                    </a:lnTo>
                    <a:lnTo>
                      <a:pt x="33" y="323"/>
                    </a:lnTo>
                    <a:lnTo>
                      <a:pt x="0" y="710"/>
                    </a:lnTo>
                    <a:lnTo>
                      <a:pt x="33" y="1065"/>
                    </a:lnTo>
                    <a:lnTo>
                      <a:pt x="65" y="1259"/>
                    </a:lnTo>
                    <a:lnTo>
                      <a:pt x="162" y="1420"/>
                    </a:lnTo>
                    <a:lnTo>
                      <a:pt x="258" y="1581"/>
                    </a:lnTo>
                    <a:lnTo>
                      <a:pt x="388" y="1678"/>
                    </a:lnTo>
                    <a:lnTo>
                      <a:pt x="388" y="1775"/>
                    </a:lnTo>
                    <a:lnTo>
                      <a:pt x="420" y="1807"/>
                    </a:lnTo>
                    <a:lnTo>
                      <a:pt x="484" y="1839"/>
                    </a:lnTo>
                    <a:lnTo>
                      <a:pt x="710" y="1904"/>
                    </a:lnTo>
                    <a:lnTo>
                      <a:pt x="872" y="1904"/>
                    </a:lnTo>
                    <a:lnTo>
                      <a:pt x="1259" y="1968"/>
                    </a:lnTo>
                    <a:lnTo>
                      <a:pt x="1710" y="2001"/>
                    </a:lnTo>
                    <a:lnTo>
                      <a:pt x="2033" y="1968"/>
                    </a:lnTo>
                    <a:lnTo>
                      <a:pt x="2194" y="1936"/>
                    </a:lnTo>
                    <a:lnTo>
                      <a:pt x="2388" y="1904"/>
                    </a:lnTo>
                    <a:lnTo>
                      <a:pt x="2549" y="1807"/>
                    </a:lnTo>
                    <a:lnTo>
                      <a:pt x="2678" y="1678"/>
                    </a:lnTo>
                    <a:lnTo>
                      <a:pt x="2808" y="1549"/>
                    </a:lnTo>
                    <a:lnTo>
                      <a:pt x="2904" y="1388"/>
                    </a:lnTo>
                    <a:lnTo>
                      <a:pt x="3001" y="1194"/>
                    </a:lnTo>
                    <a:lnTo>
                      <a:pt x="3066" y="968"/>
                    </a:lnTo>
                    <a:lnTo>
                      <a:pt x="3098" y="936"/>
                    </a:lnTo>
                    <a:lnTo>
                      <a:pt x="3098" y="904"/>
                    </a:lnTo>
                    <a:lnTo>
                      <a:pt x="3130" y="839"/>
                    </a:lnTo>
                    <a:lnTo>
                      <a:pt x="3130" y="775"/>
                    </a:lnTo>
                    <a:lnTo>
                      <a:pt x="3098" y="678"/>
                    </a:lnTo>
                    <a:lnTo>
                      <a:pt x="3066" y="549"/>
                    </a:lnTo>
                    <a:lnTo>
                      <a:pt x="3033" y="452"/>
                    </a:lnTo>
                    <a:lnTo>
                      <a:pt x="2969" y="323"/>
                    </a:lnTo>
                    <a:lnTo>
                      <a:pt x="2937" y="226"/>
                    </a:lnTo>
                    <a:lnTo>
                      <a:pt x="2937" y="194"/>
                    </a:lnTo>
                    <a:lnTo>
                      <a:pt x="2904" y="162"/>
                    </a:lnTo>
                    <a:lnTo>
                      <a:pt x="2808" y="129"/>
                    </a:lnTo>
                    <a:lnTo>
                      <a:pt x="2711" y="129"/>
                    </a:lnTo>
                    <a:lnTo>
                      <a:pt x="2549" y="97"/>
                    </a:lnTo>
                    <a:lnTo>
                      <a:pt x="2227" y="32"/>
                    </a:lnTo>
                    <a:lnTo>
                      <a:pt x="161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5586250" y="2525125"/>
                <a:ext cx="160550" cy="117000"/>
              </a:xfrm>
              <a:custGeom>
                <a:rect b="b" l="l" r="r" t="t"/>
                <a:pathLst>
                  <a:path extrusionOk="0" h="4680" w="6422">
                    <a:moveTo>
                      <a:pt x="2453" y="1292"/>
                    </a:moveTo>
                    <a:lnTo>
                      <a:pt x="2420" y="1324"/>
                    </a:lnTo>
                    <a:lnTo>
                      <a:pt x="2388" y="1388"/>
                    </a:lnTo>
                    <a:lnTo>
                      <a:pt x="2549" y="1840"/>
                    </a:lnTo>
                    <a:lnTo>
                      <a:pt x="2614" y="2066"/>
                    </a:lnTo>
                    <a:lnTo>
                      <a:pt x="2743" y="2292"/>
                    </a:lnTo>
                    <a:lnTo>
                      <a:pt x="2775" y="2324"/>
                    </a:lnTo>
                    <a:lnTo>
                      <a:pt x="2807" y="2324"/>
                    </a:lnTo>
                    <a:lnTo>
                      <a:pt x="2872" y="2292"/>
                    </a:lnTo>
                    <a:lnTo>
                      <a:pt x="2840" y="2227"/>
                    </a:lnTo>
                    <a:lnTo>
                      <a:pt x="2678" y="1808"/>
                    </a:lnTo>
                    <a:lnTo>
                      <a:pt x="2517" y="1356"/>
                    </a:lnTo>
                    <a:lnTo>
                      <a:pt x="2485" y="1324"/>
                    </a:lnTo>
                    <a:lnTo>
                      <a:pt x="2453" y="1292"/>
                    </a:lnTo>
                    <a:close/>
                    <a:moveTo>
                      <a:pt x="2194" y="194"/>
                    </a:moveTo>
                    <a:lnTo>
                      <a:pt x="2323" y="227"/>
                    </a:lnTo>
                    <a:lnTo>
                      <a:pt x="2485" y="356"/>
                    </a:lnTo>
                    <a:lnTo>
                      <a:pt x="2646" y="517"/>
                    </a:lnTo>
                    <a:lnTo>
                      <a:pt x="2807" y="711"/>
                    </a:lnTo>
                    <a:lnTo>
                      <a:pt x="3033" y="1098"/>
                    </a:lnTo>
                    <a:lnTo>
                      <a:pt x="3195" y="1485"/>
                    </a:lnTo>
                    <a:lnTo>
                      <a:pt x="3227" y="1646"/>
                    </a:lnTo>
                    <a:lnTo>
                      <a:pt x="3259" y="1775"/>
                    </a:lnTo>
                    <a:lnTo>
                      <a:pt x="3227" y="2001"/>
                    </a:lnTo>
                    <a:lnTo>
                      <a:pt x="3162" y="2259"/>
                    </a:lnTo>
                    <a:lnTo>
                      <a:pt x="3066" y="2389"/>
                    </a:lnTo>
                    <a:lnTo>
                      <a:pt x="2937" y="2518"/>
                    </a:lnTo>
                    <a:lnTo>
                      <a:pt x="2904" y="2550"/>
                    </a:lnTo>
                    <a:lnTo>
                      <a:pt x="2807" y="2582"/>
                    </a:lnTo>
                    <a:lnTo>
                      <a:pt x="2775" y="2614"/>
                    </a:lnTo>
                    <a:lnTo>
                      <a:pt x="2775" y="2647"/>
                    </a:lnTo>
                    <a:lnTo>
                      <a:pt x="2743" y="2647"/>
                    </a:lnTo>
                    <a:lnTo>
                      <a:pt x="2711" y="2614"/>
                    </a:lnTo>
                    <a:lnTo>
                      <a:pt x="2678" y="2582"/>
                    </a:lnTo>
                    <a:lnTo>
                      <a:pt x="2582" y="2550"/>
                    </a:lnTo>
                    <a:lnTo>
                      <a:pt x="2356" y="2389"/>
                    </a:lnTo>
                    <a:lnTo>
                      <a:pt x="2194" y="2163"/>
                    </a:lnTo>
                    <a:lnTo>
                      <a:pt x="2098" y="2034"/>
                    </a:lnTo>
                    <a:lnTo>
                      <a:pt x="2033" y="1872"/>
                    </a:lnTo>
                    <a:lnTo>
                      <a:pt x="1969" y="1646"/>
                    </a:lnTo>
                    <a:lnTo>
                      <a:pt x="1936" y="1453"/>
                    </a:lnTo>
                    <a:lnTo>
                      <a:pt x="1872" y="1001"/>
                    </a:lnTo>
                    <a:lnTo>
                      <a:pt x="1872" y="711"/>
                    </a:lnTo>
                    <a:lnTo>
                      <a:pt x="1904" y="420"/>
                    </a:lnTo>
                    <a:lnTo>
                      <a:pt x="1936" y="291"/>
                    </a:lnTo>
                    <a:lnTo>
                      <a:pt x="1969" y="259"/>
                    </a:lnTo>
                    <a:lnTo>
                      <a:pt x="1969" y="227"/>
                    </a:lnTo>
                    <a:lnTo>
                      <a:pt x="2065" y="194"/>
                    </a:lnTo>
                    <a:close/>
                    <a:moveTo>
                      <a:pt x="1355" y="2743"/>
                    </a:moveTo>
                    <a:lnTo>
                      <a:pt x="1194" y="2776"/>
                    </a:lnTo>
                    <a:lnTo>
                      <a:pt x="1033" y="2840"/>
                    </a:lnTo>
                    <a:lnTo>
                      <a:pt x="872" y="2937"/>
                    </a:lnTo>
                    <a:lnTo>
                      <a:pt x="742" y="3034"/>
                    </a:lnTo>
                    <a:lnTo>
                      <a:pt x="710" y="3098"/>
                    </a:lnTo>
                    <a:lnTo>
                      <a:pt x="742" y="3131"/>
                    </a:lnTo>
                    <a:lnTo>
                      <a:pt x="775" y="3163"/>
                    </a:lnTo>
                    <a:lnTo>
                      <a:pt x="839" y="3163"/>
                    </a:lnTo>
                    <a:lnTo>
                      <a:pt x="904" y="3098"/>
                    </a:lnTo>
                    <a:lnTo>
                      <a:pt x="1097" y="3002"/>
                    </a:lnTo>
                    <a:lnTo>
                      <a:pt x="1323" y="2969"/>
                    </a:lnTo>
                    <a:lnTo>
                      <a:pt x="1355" y="2969"/>
                    </a:lnTo>
                    <a:lnTo>
                      <a:pt x="1452" y="2937"/>
                    </a:lnTo>
                    <a:lnTo>
                      <a:pt x="1485" y="2873"/>
                    </a:lnTo>
                    <a:lnTo>
                      <a:pt x="1452" y="2808"/>
                    </a:lnTo>
                    <a:lnTo>
                      <a:pt x="1420" y="2776"/>
                    </a:lnTo>
                    <a:lnTo>
                      <a:pt x="1388" y="2743"/>
                    </a:lnTo>
                    <a:close/>
                    <a:moveTo>
                      <a:pt x="1646" y="2453"/>
                    </a:moveTo>
                    <a:lnTo>
                      <a:pt x="1839" y="2518"/>
                    </a:lnTo>
                    <a:lnTo>
                      <a:pt x="2098" y="2679"/>
                    </a:lnTo>
                    <a:lnTo>
                      <a:pt x="2162" y="2776"/>
                    </a:lnTo>
                    <a:lnTo>
                      <a:pt x="2001" y="2808"/>
                    </a:lnTo>
                    <a:lnTo>
                      <a:pt x="1646" y="2873"/>
                    </a:lnTo>
                    <a:lnTo>
                      <a:pt x="1614" y="2905"/>
                    </a:lnTo>
                    <a:lnTo>
                      <a:pt x="1614" y="2937"/>
                    </a:lnTo>
                    <a:lnTo>
                      <a:pt x="1614" y="2969"/>
                    </a:lnTo>
                    <a:lnTo>
                      <a:pt x="1549" y="2969"/>
                    </a:lnTo>
                    <a:lnTo>
                      <a:pt x="1517" y="3002"/>
                    </a:lnTo>
                    <a:lnTo>
                      <a:pt x="1485" y="3098"/>
                    </a:lnTo>
                    <a:lnTo>
                      <a:pt x="1485" y="3195"/>
                    </a:lnTo>
                    <a:lnTo>
                      <a:pt x="1485" y="3421"/>
                    </a:lnTo>
                    <a:lnTo>
                      <a:pt x="1485" y="3518"/>
                    </a:lnTo>
                    <a:lnTo>
                      <a:pt x="1420" y="3486"/>
                    </a:lnTo>
                    <a:lnTo>
                      <a:pt x="1355" y="3518"/>
                    </a:lnTo>
                    <a:lnTo>
                      <a:pt x="1323" y="3550"/>
                    </a:lnTo>
                    <a:lnTo>
                      <a:pt x="1194" y="3615"/>
                    </a:lnTo>
                    <a:lnTo>
                      <a:pt x="1033" y="3679"/>
                    </a:lnTo>
                    <a:lnTo>
                      <a:pt x="872" y="3744"/>
                    </a:lnTo>
                    <a:lnTo>
                      <a:pt x="484" y="3744"/>
                    </a:lnTo>
                    <a:lnTo>
                      <a:pt x="323" y="3711"/>
                    </a:lnTo>
                    <a:lnTo>
                      <a:pt x="226" y="3679"/>
                    </a:lnTo>
                    <a:lnTo>
                      <a:pt x="291" y="3518"/>
                    </a:lnTo>
                    <a:lnTo>
                      <a:pt x="420" y="3227"/>
                    </a:lnTo>
                    <a:lnTo>
                      <a:pt x="517" y="3034"/>
                    </a:lnTo>
                    <a:lnTo>
                      <a:pt x="646" y="2873"/>
                    </a:lnTo>
                    <a:lnTo>
                      <a:pt x="775" y="2743"/>
                    </a:lnTo>
                    <a:lnTo>
                      <a:pt x="904" y="2614"/>
                    </a:lnTo>
                    <a:lnTo>
                      <a:pt x="1194" y="2485"/>
                    </a:lnTo>
                    <a:lnTo>
                      <a:pt x="1420" y="2453"/>
                    </a:lnTo>
                    <a:close/>
                    <a:moveTo>
                      <a:pt x="5324" y="2550"/>
                    </a:moveTo>
                    <a:lnTo>
                      <a:pt x="5550" y="2582"/>
                    </a:lnTo>
                    <a:lnTo>
                      <a:pt x="5808" y="2647"/>
                    </a:lnTo>
                    <a:lnTo>
                      <a:pt x="5970" y="2776"/>
                    </a:lnTo>
                    <a:lnTo>
                      <a:pt x="6099" y="2905"/>
                    </a:lnTo>
                    <a:lnTo>
                      <a:pt x="6163" y="3066"/>
                    </a:lnTo>
                    <a:lnTo>
                      <a:pt x="6228" y="3324"/>
                    </a:lnTo>
                    <a:lnTo>
                      <a:pt x="6195" y="3615"/>
                    </a:lnTo>
                    <a:lnTo>
                      <a:pt x="6163" y="3937"/>
                    </a:lnTo>
                    <a:lnTo>
                      <a:pt x="6099" y="4163"/>
                    </a:lnTo>
                    <a:lnTo>
                      <a:pt x="6066" y="4131"/>
                    </a:lnTo>
                    <a:lnTo>
                      <a:pt x="5744" y="4066"/>
                    </a:lnTo>
                    <a:lnTo>
                      <a:pt x="5453" y="3937"/>
                    </a:lnTo>
                    <a:lnTo>
                      <a:pt x="5227" y="3808"/>
                    </a:lnTo>
                    <a:lnTo>
                      <a:pt x="5034" y="3679"/>
                    </a:lnTo>
                    <a:lnTo>
                      <a:pt x="4905" y="3518"/>
                    </a:lnTo>
                    <a:lnTo>
                      <a:pt x="4808" y="3389"/>
                    </a:lnTo>
                    <a:lnTo>
                      <a:pt x="4647" y="3098"/>
                    </a:lnTo>
                    <a:lnTo>
                      <a:pt x="4614" y="2937"/>
                    </a:lnTo>
                    <a:lnTo>
                      <a:pt x="4582" y="2905"/>
                    </a:lnTo>
                    <a:lnTo>
                      <a:pt x="4679" y="2905"/>
                    </a:lnTo>
                    <a:lnTo>
                      <a:pt x="4969" y="3002"/>
                    </a:lnTo>
                    <a:lnTo>
                      <a:pt x="5131" y="3098"/>
                    </a:lnTo>
                    <a:lnTo>
                      <a:pt x="5292" y="3227"/>
                    </a:lnTo>
                    <a:lnTo>
                      <a:pt x="5421" y="3357"/>
                    </a:lnTo>
                    <a:lnTo>
                      <a:pt x="5582" y="3550"/>
                    </a:lnTo>
                    <a:lnTo>
                      <a:pt x="5647" y="3582"/>
                    </a:lnTo>
                    <a:lnTo>
                      <a:pt x="5711" y="3582"/>
                    </a:lnTo>
                    <a:lnTo>
                      <a:pt x="5776" y="3518"/>
                    </a:lnTo>
                    <a:lnTo>
                      <a:pt x="5776" y="3486"/>
                    </a:lnTo>
                    <a:lnTo>
                      <a:pt x="5776" y="3421"/>
                    </a:lnTo>
                    <a:lnTo>
                      <a:pt x="5679" y="3292"/>
                    </a:lnTo>
                    <a:lnTo>
                      <a:pt x="5550" y="3131"/>
                    </a:lnTo>
                    <a:lnTo>
                      <a:pt x="5389" y="3002"/>
                    </a:lnTo>
                    <a:lnTo>
                      <a:pt x="5260" y="2905"/>
                    </a:lnTo>
                    <a:lnTo>
                      <a:pt x="5002" y="2808"/>
                    </a:lnTo>
                    <a:lnTo>
                      <a:pt x="4776" y="2711"/>
                    </a:lnTo>
                    <a:lnTo>
                      <a:pt x="5002" y="2614"/>
                    </a:lnTo>
                    <a:lnTo>
                      <a:pt x="5163" y="2582"/>
                    </a:lnTo>
                    <a:lnTo>
                      <a:pt x="5324" y="2550"/>
                    </a:lnTo>
                    <a:close/>
                    <a:moveTo>
                      <a:pt x="4292" y="678"/>
                    </a:moveTo>
                    <a:lnTo>
                      <a:pt x="4453" y="711"/>
                    </a:lnTo>
                    <a:lnTo>
                      <a:pt x="4582" y="743"/>
                    </a:lnTo>
                    <a:lnTo>
                      <a:pt x="4647" y="775"/>
                    </a:lnTo>
                    <a:lnTo>
                      <a:pt x="4808" y="937"/>
                    </a:lnTo>
                    <a:lnTo>
                      <a:pt x="4873" y="1001"/>
                    </a:lnTo>
                    <a:lnTo>
                      <a:pt x="4969" y="1033"/>
                    </a:lnTo>
                    <a:lnTo>
                      <a:pt x="5131" y="1066"/>
                    </a:lnTo>
                    <a:lnTo>
                      <a:pt x="5324" y="1066"/>
                    </a:lnTo>
                    <a:lnTo>
                      <a:pt x="5421" y="1098"/>
                    </a:lnTo>
                    <a:lnTo>
                      <a:pt x="5421" y="1130"/>
                    </a:lnTo>
                    <a:lnTo>
                      <a:pt x="5453" y="1162"/>
                    </a:lnTo>
                    <a:lnTo>
                      <a:pt x="5486" y="1195"/>
                    </a:lnTo>
                    <a:lnTo>
                      <a:pt x="5486" y="1259"/>
                    </a:lnTo>
                    <a:lnTo>
                      <a:pt x="5486" y="1388"/>
                    </a:lnTo>
                    <a:lnTo>
                      <a:pt x="5421" y="1582"/>
                    </a:lnTo>
                    <a:lnTo>
                      <a:pt x="5292" y="1808"/>
                    </a:lnTo>
                    <a:lnTo>
                      <a:pt x="5131" y="2001"/>
                    </a:lnTo>
                    <a:lnTo>
                      <a:pt x="4743" y="2389"/>
                    </a:lnTo>
                    <a:lnTo>
                      <a:pt x="4453" y="2614"/>
                    </a:lnTo>
                    <a:lnTo>
                      <a:pt x="4421" y="2614"/>
                    </a:lnTo>
                    <a:lnTo>
                      <a:pt x="4389" y="2679"/>
                    </a:lnTo>
                    <a:lnTo>
                      <a:pt x="4389" y="2743"/>
                    </a:lnTo>
                    <a:lnTo>
                      <a:pt x="4421" y="2743"/>
                    </a:lnTo>
                    <a:lnTo>
                      <a:pt x="4421" y="2808"/>
                    </a:lnTo>
                    <a:lnTo>
                      <a:pt x="4453" y="2840"/>
                    </a:lnTo>
                    <a:lnTo>
                      <a:pt x="4485" y="2873"/>
                    </a:lnTo>
                    <a:lnTo>
                      <a:pt x="4485" y="2905"/>
                    </a:lnTo>
                    <a:lnTo>
                      <a:pt x="4453" y="2969"/>
                    </a:lnTo>
                    <a:lnTo>
                      <a:pt x="4518" y="3163"/>
                    </a:lnTo>
                    <a:lnTo>
                      <a:pt x="4614" y="3389"/>
                    </a:lnTo>
                    <a:lnTo>
                      <a:pt x="4582" y="3453"/>
                    </a:lnTo>
                    <a:lnTo>
                      <a:pt x="4550" y="3711"/>
                    </a:lnTo>
                    <a:lnTo>
                      <a:pt x="4518" y="3905"/>
                    </a:lnTo>
                    <a:lnTo>
                      <a:pt x="4453" y="4066"/>
                    </a:lnTo>
                    <a:lnTo>
                      <a:pt x="4259" y="4325"/>
                    </a:lnTo>
                    <a:lnTo>
                      <a:pt x="4195" y="4421"/>
                    </a:lnTo>
                    <a:lnTo>
                      <a:pt x="3905" y="4454"/>
                    </a:lnTo>
                    <a:lnTo>
                      <a:pt x="3614" y="4486"/>
                    </a:lnTo>
                    <a:lnTo>
                      <a:pt x="2098" y="4486"/>
                    </a:lnTo>
                    <a:lnTo>
                      <a:pt x="2065" y="4421"/>
                    </a:lnTo>
                    <a:lnTo>
                      <a:pt x="2001" y="4389"/>
                    </a:lnTo>
                    <a:lnTo>
                      <a:pt x="1904" y="4260"/>
                    </a:lnTo>
                    <a:lnTo>
                      <a:pt x="1807" y="4066"/>
                    </a:lnTo>
                    <a:lnTo>
                      <a:pt x="1743" y="3776"/>
                    </a:lnTo>
                    <a:lnTo>
                      <a:pt x="1710" y="3486"/>
                    </a:lnTo>
                    <a:lnTo>
                      <a:pt x="1646" y="3034"/>
                    </a:lnTo>
                    <a:lnTo>
                      <a:pt x="1646" y="3002"/>
                    </a:lnTo>
                    <a:lnTo>
                      <a:pt x="1678" y="3002"/>
                    </a:lnTo>
                    <a:lnTo>
                      <a:pt x="2259" y="2905"/>
                    </a:lnTo>
                    <a:lnTo>
                      <a:pt x="2356" y="2905"/>
                    </a:lnTo>
                    <a:lnTo>
                      <a:pt x="2323" y="3163"/>
                    </a:lnTo>
                    <a:lnTo>
                      <a:pt x="2323" y="3421"/>
                    </a:lnTo>
                    <a:lnTo>
                      <a:pt x="2388" y="3679"/>
                    </a:lnTo>
                    <a:lnTo>
                      <a:pt x="2420" y="3808"/>
                    </a:lnTo>
                    <a:lnTo>
                      <a:pt x="2485" y="3937"/>
                    </a:lnTo>
                    <a:lnTo>
                      <a:pt x="2517" y="3970"/>
                    </a:lnTo>
                    <a:lnTo>
                      <a:pt x="2582" y="3970"/>
                    </a:lnTo>
                    <a:lnTo>
                      <a:pt x="2614" y="3937"/>
                    </a:lnTo>
                    <a:lnTo>
                      <a:pt x="2614" y="3873"/>
                    </a:lnTo>
                    <a:lnTo>
                      <a:pt x="2582" y="3744"/>
                    </a:lnTo>
                    <a:lnTo>
                      <a:pt x="2517" y="3550"/>
                    </a:lnTo>
                    <a:lnTo>
                      <a:pt x="2485" y="3389"/>
                    </a:lnTo>
                    <a:lnTo>
                      <a:pt x="2485" y="3131"/>
                    </a:lnTo>
                    <a:lnTo>
                      <a:pt x="2517" y="2905"/>
                    </a:lnTo>
                    <a:lnTo>
                      <a:pt x="2872" y="2873"/>
                    </a:lnTo>
                    <a:lnTo>
                      <a:pt x="3227" y="2840"/>
                    </a:lnTo>
                    <a:lnTo>
                      <a:pt x="3582" y="2873"/>
                    </a:lnTo>
                    <a:lnTo>
                      <a:pt x="3485" y="2873"/>
                    </a:lnTo>
                    <a:lnTo>
                      <a:pt x="3453" y="2937"/>
                    </a:lnTo>
                    <a:lnTo>
                      <a:pt x="3453" y="3002"/>
                    </a:lnTo>
                    <a:lnTo>
                      <a:pt x="3485" y="3066"/>
                    </a:lnTo>
                    <a:lnTo>
                      <a:pt x="3517" y="3324"/>
                    </a:lnTo>
                    <a:lnTo>
                      <a:pt x="3517" y="3550"/>
                    </a:lnTo>
                    <a:lnTo>
                      <a:pt x="3517" y="3776"/>
                    </a:lnTo>
                    <a:lnTo>
                      <a:pt x="3550" y="3841"/>
                    </a:lnTo>
                    <a:lnTo>
                      <a:pt x="3614" y="3873"/>
                    </a:lnTo>
                    <a:lnTo>
                      <a:pt x="3646" y="3841"/>
                    </a:lnTo>
                    <a:lnTo>
                      <a:pt x="3679" y="3776"/>
                    </a:lnTo>
                    <a:lnTo>
                      <a:pt x="3711" y="3582"/>
                    </a:lnTo>
                    <a:lnTo>
                      <a:pt x="3711" y="3357"/>
                    </a:lnTo>
                    <a:lnTo>
                      <a:pt x="3679" y="3131"/>
                    </a:lnTo>
                    <a:lnTo>
                      <a:pt x="3614" y="2937"/>
                    </a:lnTo>
                    <a:lnTo>
                      <a:pt x="3582" y="2873"/>
                    </a:lnTo>
                    <a:lnTo>
                      <a:pt x="3582" y="2873"/>
                    </a:lnTo>
                    <a:lnTo>
                      <a:pt x="3937" y="2905"/>
                    </a:lnTo>
                    <a:lnTo>
                      <a:pt x="4130" y="2937"/>
                    </a:lnTo>
                    <a:lnTo>
                      <a:pt x="4324" y="2969"/>
                    </a:lnTo>
                    <a:lnTo>
                      <a:pt x="4356" y="2937"/>
                    </a:lnTo>
                    <a:lnTo>
                      <a:pt x="4389" y="2905"/>
                    </a:lnTo>
                    <a:lnTo>
                      <a:pt x="4389" y="2840"/>
                    </a:lnTo>
                    <a:lnTo>
                      <a:pt x="4356" y="2808"/>
                    </a:lnTo>
                    <a:lnTo>
                      <a:pt x="4292" y="2743"/>
                    </a:lnTo>
                    <a:lnTo>
                      <a:pt x="4227" y="2711"/>
                    </a:lnTo>
                    <a:lnTo>
                      <a:pt x="4163" y="2679"/>
                    </a:lnTo>
                    <a:lnTo>
                      <a:pt x="4292" y="2582"/>
                    </a:lnTo>
                    <a:lnTo>
                      <a:pt x="4421" y="2453"/>
                    </a:lnTo>
                    <a:lnTo>
                      <a:pt x="4518" y="2292"/>
                    </a:lnTo>
                    <a:lnTo>
                      <a:pt x="4582" y="2130"/>
                    </a:lnTo>
                    <a:lnTo>
                      <a:pt x="4711" y="1840"/>
                    </a:lnTo>
                    <a:lnTo>
                      <a:pt x="4776" y="1485"/>
                    </a:lnTo>
                    <a:lnTo>
                      <a:pt x="4743" y="1421"/>
                    </a:lnTo>
                    <a:lnTo>
                      <a:pt x="4711" y="1356"/>
                    </a:lnTo>
                    <a:lnTo>
                      <a:pt x="4679" y="1356"/>
                    </a:lnTo>
                    <a:lnTo>
                      <a:pt x="4614" y="1388"/>
                    </a:lnTo>
                    <a:lnTo>
                      <a:pt x="4550" y="1421"/>
                    </a:lnTo>
                    <a:lnTo>
                      <a:pt x="4550" y="1485"/>
                    </a:lnTo>
                    <a:lnTo>
                      <a:pt x="4550" y="1517"/>
                    </a:lnTo>
                    <a:lnTo>
                      <a:pt x="4550" y="1550"/>
                    </a:lnTo>
                    <a:lnTo>
                      <a:pt x="4453" y="1872"/>
                    </a:lnTo>
                    <a:lnTo>
                      <a:pt x="4356" y="2163"/>
                    </a:lnTo>
                    <a:lnTo>
                      <a:pt x="4163" y="2421"/>
                    </a:lnTo>
                    <a:lnTo>
                      <a:pt x="4034" y="2550"/>
                    </a:lnTo>
                    <a:lnTo>
                      <a:pt x="4034" y="2582"/>
                    </a:lnTo>
                    <a:lnTo>
                      <a:pt x="4034" y="2647"/>
                    </a:lnTo>
                    <a:lnTo>
                      <a:pt x="3969" y="2614"/>
                    </a:lnTo>
                    <a:lnTo>
                      <a:pt x="3969" y="2582"/>
                    </a:lnTo>
                    <a:lnTo>
                      <a:pt x="3969" y="2550"/>
                    </a:lnTo>
                    <a:lnTo>
                      <a:pt x="3905" y="2356"/>
                    </a:lnTo>
                    <a:lnTo>
                      <a:pt x="3808" y="2066"/>
                    </a:lnTo>
                    <a:lnTo>
                      <a:pt x="3775" y="1743"/>
                    </a:lnTo>
                    <a:lnTo>
                      <a:pt x="3775" y="1485"/>
                    </a:lnTo>
                    <a:lnTo>
                      <a:pt x="3808" y="1227"/>
                    </a:lnTo>
                    <a:lnTo>
                      <a:pt x="3872" y="969"/>
                    </a:lnTo>
                    <a:lnTo>
                      <a:pt x="3969" y="840"/>
                    </a:lnTo>
                    <a:lnTo>
                      <a:pt x="4066" y="743"/>
                    </a:lnTo>
                    <a:lnTo>
                      <a:pt x="4163" y="711"/>
                    </a:lnTo>
                    <a:lnTo>
                      <a:pt x="4292" y="678"/>
                    </a:lnTo>
                    <a:close/>
                    <a:moveTo>
                      <a:pt x="2001" y="1"/>
                    </a:moveTo>
                    <a:lnTo>
                      <a:pt x="1936" y="33"/>
                    </a:lnTo>
                    <a:lnTo>
                      <a:pt x="1839" y="98"/>
                    </a:lnTo>
                    <a:lnTo>
                      <a:pt x="1775" y="194"/>
                    </a:lnTo>
                    <a:lnTo>
                      <a:pt x="1743" y="291"/>
                    </a:lnTo>
                    <a:lnTo>
                      <a:pt x="1710" y="517"/>
                    </a:lnTo>
                    <a:lnTo>
                      <a:pt x="1710" y="775"/>
                    </a:lnTo>
                    <a:lnTo>
                      <a:pt x="1710" y="1033"/>
                    </a:lnTo>
                    <a:lnTo>
                      <a:pt x="1775" y="1517"/>
                    </a:lnTo>
                    <a:lnTo>
                      <a:pt x="1839" y="1743"/>
                    </a:lnTo>
                    <a:lnTo>
                      <a:pt x="1904" y="2001"/>
                    </a:lnTo>
                    <a:lnTo>
                      <a:pt x="2033" y="2227"/>
                    </a:lnTo>
                    <a:lnTo>
                      <a:pt x="2162" y="2421"/>
                    </a:lnTo>
                    <a:lnTo>
                      <a:pt x="2356" y="2582"/>
                    </a:lnTo>
                    <a:lnTo>
                      <a:pt x="2549" y="2679"/>
                    </a:lnTo>
                    <a:lnTo>
                      <a:pt x="2323" y="2743"/>
                    </a:lnTo>
                    <a:lnTo>
                      <a:pt x="2291" y="2743"/>
                    </a:lnTo>
                    <a:lnTo>
                      <a:pt x="2259" y="2711"/>
                    </a:lnTo>
                    <a:lnTo>
                      <a:pt x="2033" y="2485"/>
                    </a:lnTo>
                    <a:lnTo>
                      <a:pt x="1872" y="2389"/>
                    </a:lnTo>
                    <a:lnTo>
                      <a:pt x="1710" y="2324"/>
                    </a:lnTo>
                    <a:lnTo>
                      <a:pt x="1581" y="2292"/>
                    </a:lnTo>
                    <a:lnTo>
                      <a:pt x="1420" y="2292"/>
                    </a:lnTo>
                    <a:lnTo>
                      <a:pt x="1162" y="2324"/>
                    </a:lnTo>
                    <a:lnTo>
                      <a:pt x="872" y="2453"/>
                    </a:lnTo>
                    <a:lnTo>
                      <a:pt x="646" y="2614"/>
                    </a:lnTo>
                    <a:lnTo>
                      <a:pt x="420" y="2840"/>
                    </a:lnTo>
                    <a:lnTo>
                      <a:pt x="258" y="3131"/>
                    </a:lnTo>
                    <a:lnTo>
                      <a:pt x="162" y="3260"/>
                    </a:lnTo>
                    <a:lnTo>
                      <a:pt x="97" y="3421"/>
                    </a:lnTo>
                    <a:lnTo>
                      <a:pt x="33" y="3615"/>
                    </a:lnTo>
                    <a:lnTo>
                      <a:pt x="0" y="3711"/>
                    </a:lnTo>
                    <a:lnTo>
                      <a:pt x="33" y="3808"/>
                    </a:lnTo>
                    <a:lnTo>
                      <a:pt x="97" y="3873"/>
                    </a:lnTo>
                    <a:lnTo>
                      <a:pt x="194" y="3905"/>
                    </a:lnTo>
                    <a:lnTo>
                      <a:pt x="323" y="3937"/>
                    </a:lnTo>
                    <a:lnTo>
                      <a:pt x="484" y="3970"/>
                    </a:lnTo>
                    <a:lnTo>
                      <a:pt x="646" y="4002"/>
                    </a:lnTo>
                    <a:lnTo>
                      <a:pt x="839" y="3970"/>
                    </a:lnTo>
                    <a:lnTo>
                      <a:pt x="1001" y="3937"/>
                    </a:lnTo>
                    <a:lnTo>
                      <a:pt x="1162" y="3873"/>
                    </a:lnTo>
                    <a:lnTo>
                      <a:pt x="1323" y="3776"/>
                    </a:lnTo>
                    <a:lnTo>
                      <a:pt x="1452" y="3679"/>
                    </a:lnTo>
                    <a:lnTo>
                      <a:pt x="1485" y="3679"/>
                    </a:lnTo>
                    <a:lnTo>
                      <a:pt x="1517" y="3873"/>
                    </a:lnTo>
                    <a:lnTo>
                      <a:pt x="1549" y="4066"/>
                    </a:lnTo>
                    <a:lnTo>
                      <a:pt x="1646" y="4292"/>
                    </a:lnTo>
                    <a:lnTo>
                      <a:pt x="1775" y="4454"/>
                    </a:lnTo>
                    <a:lnTo>
                      <a:pt x="1936" y="4615"/>
                    </a:lnTo>
                    <a:lnTo>
                      <a:pt x="1969" y="4615"/>
                    </a:lnTo>
                    <a:lnTo>
                      <a:pt x="2001" y="4647"/>
                    </a:lnTo>
                    <a:lnTo>
                      <a:pt x="2582" y="4647"/>
                    </a:lnTo>
                    <a:lnTo>
                      <a:pt x="3130" y="4679"/>
                    </a:lnTo>
                    <a:lnTo>
                      <a:pt x="3679" y="4679"/>
                    </a:lnTo>
                    <a:lnTo>
                      <a:pt x="3969" y="4647"/>
                    </a:lnTo>
                    <a:lnTo>
                      <a:pt x="4098" y="4615"/>
                    </a:lnTo>
                    <a:lnTo>
                      <a:pt x="4163" y="4647"/>
                    </a:lnTo>
                    <a:lnTo>
                      <a:pt x="4227" y="4647"/>
                    </a:lnTo>
                    <a:lnTo>
                      <a:pt x="4356" y="4550"/>
                    </a:lnTo>
                    <a:lnTo>
                      <a:pt x="4485" y="4421"/>
                    </a:lnTo>
                    <a:lnTo>
                      <a:pt x="4582" y="4260"/>
                    </a:lnTo>
                    <a:lnTo>
                      <a:pt x="4647" y="4099"/>
                    </a:lnTo>
                    <a:lnTo>
                      <a:pt x="4711" y="3873"/>
                    </a:lnTo>
                    <a:lnTo>
                      <a:pt x="4776" y="3582"/>
                    </a:lnTo>
                    <a:lnTo>
                      <a:pt x="4905" y="3776"/>
                    </a:lnTo>
                    <a:lnTo>
                      <a:pt x="5098" y="3905"/>
                    </a:lnTo>
                    <a:lnTo>
                      <a:pt x="5324" y="4066"/>
                    </a:lnTo>
                    <a:lnTo>
                      <a:pt x="5615" y="4195"/>
                    </a:lnTo>
                    <a:lnTo>
                      <a:pt x="5873" y="4292"/>
                    </a:lnTo>
                    <a:lnTo>
                      <a:pt x="6163" y="4357"/>
                    </a:lnTo>
                    <a:lnTo>
                      <a:pt x="6228" y="4357"/>
                    </a:lnTo>
                    <a:lnTo>
                      <a:pt x="6292" y="4292"/>
                    </a:lnTo>
                    <a:lnTo>
                      <a:pt x="6357" y="4002"/>
                    </a:lnTo>
                    <a:lnTo>
                      <a:pt x="6421" y="3711"/>
                    </a:lnTo>
                    <a:lnTo>
                      <a:pt x="6421" y="3421"/>
                    </a:lnTo>
                    <a:lnTo>
                      <a:pt x="6421" y="3098"/>
                    </a:lnTo>
                    <a:lnTo>
                      <a:pt x="6389" y="2969"/>
                    </a:lnTo>
                    <a:lnTo>
                      <a:pt x="6324" y="2840"/>
                    </a:lnTo>
                    <a:lnTo>
                      <a:pt x="6228" y="2711"/>
                    </a:lnTo>
                    <a:lnTo>
                      <a:pt x="6131" y="2614"/>
                    </a:lnTo>
                    <a:lnTo>
                      <a:pt x="5970" y="2518"/>
                    </a:lnTo>
                    <a:lnTo>
                      <a:pt x="5841" y="2421"/>
                    </a:lnTo>
                    <a:lnTo>
                      <a:pt x="5615" y="2389"/>
                    </a:lnTo>
                    <a:lnTo>
                      <a:pt x="5421" y="2356"/>
                    </a:lnTo>
                    <a:lnTo>
                      <a:pt x="5163" y="2356"/>
                    </a:lnTo>
                    <a:lnTo>
                      <a:pt x="4969" y="2421"/>
                    </a:lnTo>
                    <a:lnTo>
                      <a:pt x="5163" y="2227"/>
                    </a:lnTo>
                    <a:lnTo>
                      <a:pt x="5324" y="2034"/>
                    </a:lnTo>
                    <a:lnTo>
                      <a:pt x="5486" y="1808"/>
                    </a:lnTo>
                    <a:lnTo>
                      <a:pt x="5615" y="1614"/>
                    </a:lnTo>
                    <a:lnTo>
                      <a:pt x="5679" y="1388"/>
                    </a:lnTo>
                    <a:lnTo>
                      <a:pt x="5679" y="1292"/>
                    </a:lnTo>
                    <a:lnTo>
                      <a:pt x="5679" y="1162"/>
                    </a:lnTo>
                    <a:lnTo>
                      <a:pt x="5615" y="1066"/>
                    </a:lnTo>
                    <a:lnTo>
                      <a:pt x="5550" y="969"/>
                    </a:lnTo>
                    <a:lnTo>
                      <a:pt x="5421" y="904"/>
                    </a:lnTo>
                    <a:lnTo>
                      <a:pt x="5292" y="872"/>
                    </a:lnTo>
                    <a:lnTo>
                      <a:pt x="5034" y="840"/>
                    </a:lnTo>
                    <a:lnTo>
                      <a:pt x="5002" y="840"/>
                    </a:lnTo>
                    <a:lnTo>
                      <a:pt x="4969" y="808"/>
                    </a:lnTo>
                    <a:lnTo>
                      <a:pt x="4840" y="711"/>
                    </a:lnTo>
                    <a:lnTo>
                      <a:pt x="4743" y="582"/>
                    </a:lnTo>
                    <a:lnTo>
                      <a:pt x="4614" y="549"/>
                    </a:lnTo>
                    <a:lnTo>
                      <a:pt x="4453" y="517"/>
                    </a:lnTo>
                    <a:lnTo>
                      <a:pt x="4324" y="485"/>
                    </a:lnTo>
                    <a:lnTo>
                      <a:pt x="4195" y="517"/>
                    </a:lnTo>
                    <a:lnTo>
                      <a:pt x="4034" y="549"/>
                    </a:lnTo>
                    <a:lnTo>
                      <a:pt x="3905" y="646"/>
                    </a:lnTo>
                    <a:lnTo>
                      <a:pt x="3775" y="808"/>
                    </a:lnTo>
                    <a:lnTo>
                      <a:pt x="3679" y="969"/>
                    </a:lnTo>
                    <a:lnTo>
                      <a:pt x="3646" y="1162"/>
                    </a:lnTo>
                    <a:lnTo>
                      <a:pt x="3614" y="1356"/>
                    </a:lnTo>
                    <a:lnTo>
                      <a:pt x="3582" y="1550"/>
                    </a:lnTo>
                    <a:lnTo>
                      <a:pt x="3614" y="1969"/>
                    </a:lnTo>
                    <a:lnTo>
                      <a:pt x="3711" y="2324"/>
                    </a:lnTo>
                    <a:lnTo>
                      <a:pt x="3808" y="2582"/>
                    </a:lnTo>
                    <a:lnTo>
                      <a:pt x="3130" y="2582"/>
                    </a:lnTo>
                    <a:lnTo>
                      <a:pt x="3162" y="2550"/>
                    </a:lnTo>
                    <a:lnTo>
                      <a:pt x="3259" y="2421"/>
                    </a:lnTo>
                    <a:lnTo>
                      <a:pt x="3324" y="2292"/>
                    </a:lnTo>
                    <a:lnTo>
                      <a:pt x="3388" y="2130"/>
                    </a:lnTo>
                    <a:lnTo>
                      <a:pt x="3421" y="1969"/>
                    </a:lnTo>
                    <a:lnTo>
                      <a:pt x="3421" y="1743"/>
                    </a:lnTo>
                    <a:lnTo>
                      <a:pt x="3388" y="1550"/>
                    </a:lnTo>
                    <a:lnTo>
                      <a:pt x="3356" y="1388"/>
                    </a:lnTo>
                    <a:lnTo>
                      <a:pt x="3162" y="937"/>
                    </a:lnTo>
                    <a:lnTo>
                      <a:pt x="3033" y="711"/>
                    </a:lnTo>
                    <a:lnTo>
                      <a:pt x="2872" y="485"/>
                    </a:lnTo>
                    <a:lnTo>
                      <a:pt x="2743" y="324"/>
                    </a:lnTo>
                    <a:lnTo>
                      <a:pt x="2549" y="162"/>
                    </a:lnTo>
                    <a:lnTo>
                      <a:pt x="2388" y="33"/>
                    </a:lnTo>
                    <a:lnTo>
                      <a:pt x="21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5424100" y="2426725"/>
                <a:ext cx="171050" cy="136350"/>
              </a:xfrm>
              <a:custGeom>
                <a:rect b="b" l="l" r="r" t="t"/>
                <a:pathLst>
                  <a:path extrusionOk="0" h="5454" w="6842">
                    <a:moveTo>
                      <a:pt x="3002" y="0"/>
                    </a:moveTo>
                    <a:lnTo>
                      <a:pt x="2937" y="33"/>
                    </a:lnTo>
                    <a:lnTo>
                      <a:pt x="2937" y="97"/>
                    </a:lnTo>
                    <a:lnTo>
                      <a:pt x="2872" y="678"/>
                    </a:lnTo>
                    <a:lnTo>
                      <a:pt x="2808" y="710"/>
                    </a:lnTo>
                    <a:lnTo>
                      <a:pt x="2808" y="743"/>
                    </a:lnTo>
                    <a:lnTo>
                      <a:pt x="2808" y="1549"/>
                    </a:lnTo>
                    <a:lnTo>
                      <a:pt x="2808" y="1710"/>
                    </a:lnTo>
                    <a:lnTo>
                      <a:pt x="2808" y="1743"/>
                    </a:lnTo>
                    <a:lnTo>
                      <a:pt x="2840" y="1775"/>
                    </a:lnTo>
                    <a:lnTo>
                      <a:pt x="2872" y="1775"/>
                    </a:lnTo>
                    <a:lnTo>
                      <a:pt x="2872" y="1936"/>
                    </a:lnTo>
                    <a:lnTo>
                      <a:pt x="2872" y="2291"/>
                    </a:lnTo>
                    <a:lnTo>
                      <a:pt x="2808" y="2324"/>
                    </a:lnTo>
                    <a:lnTo>
                      <a:pt x="2808" y="2259"/>
                    </a:lnTo>
                    <a:lnTo>
                      <a:pt x="2679" y="1904"/>
                    </a:lnTo>
                    <a:lnTo>
                      <a:pt x="2711" y="1840"/>
                    </a:lnTo>
                    <a:lnTo>
                      <a:pt x="2711" y="1775"/>
                    </a:lnTo>
                    <a:lnTo>
                      <a:pt x="2614" y="1581"/>
                    </a:lnTo>
                    <a:lnTo>
                      <a:pt x="2485" y="1259"/>
                    </a:lnTo>
                    <a:lnTo>
                      <a:pt x="2453" y="1162"/>
                    </a:lnTo>
                    <a:lnTo>
                      <a:pt x="2421" y="1162"/>
                    </a:lnTo>
                    <a:lnTo>
                      <a:pt x="2356" y="904"/>
                    </a:lnTo>
                    <a:lnTo>
                      <a:pt x="2292" y="807"/>
                    </a:lnTo>
                    <a:lnTo>
                      <a:pt x="2195" y="807"/>
                    </a:lnTo>
                    <a:lnTo>
                      <a:pt x="2130" y="839"/>
                    </a:lnTo>
                    <a:lnTo>
                      <a:pt x="2098" y="936"/>
                    </a:lnTo>
                    <a:lnTo>
                      <a:pt x="2034" y="1033"/>
                    </a:lnTo>
                    <a:lnTo>
                      <a:pt x="1840" y="775"/>
                    </a:lnTo>
                    <a:lnTo>
                      <a:pt x="1485" y="323"/>
                    </a:lnTo>
                    <a:lnTo>
                      <a:pt x="1453" y="291"/>
                    </a:lnTo>
                    <a:lnTo>
                      <a:pt x="1388" y="291"/>
                    </a:lnTo>
                    <a:lnTo>
                      <a:pt x="1291" y="323"/>
                    </a:lnTo>
                    <a:lnTo>
                      <a:pt x="1259" y="355"/>
                    </a:lnTo>
                    <a:lnTo>
                      <a:pt x="1227" y="420"/>
                    </a:lnTo>
                    <a:lnTo>
                      <a:pt x="1259" y="452"/>
                    </a:lnTo>
                    <a:lnTo>
                      <a:pt x="1259" y="517"/>
                    </a:lnTo>
                    <a:lnTo>
                      <a:pt x="1291" y="549"/>
                    </a:lnTo>
                    <a:lnTo>
                      <a:pt x="1324" y="936"/>
                    </a:lnTo>
                    <a:lnTo>
                      <a:pt x="1421" y="1452"/>
                    </a:lnTo>
                    <a:lnTo>
                      <a:pt x="1550" y="1969"/>
                    </a:lnTo>
                    <a:lnTo>
                      <a:pt x="1646" y="2194"/>
                    </a:lnTo>
                    <a:lnTo>
                      <a:pt x="1711" y="2291"/>
                    </a:lnTo>
                    <a:lnTo>
                      <a:pt x="1614" y="2775"/>
                    </a:lnTo>
                    <a:lnTo>
                      <a:pt x="1421" y="2420"/>
                    </a:lnTo>
                    <a:lnTo>
                      <a:pt x="1098" y="2001"/>
                    </a:lnTo>
                    <a:lnTo>
                      <a:pt x="840" y="1614"/>
                    </a:lnTo>
                    <a:lnTo>
                      <a:pt x="614" y="1226"/>
                    </a:lnTo>
                    <a:lnTo>
                      <a:pt x="582" y="1194"/>
                    </a:lnTo>
                    <a:lnTo>
                      <a:pt x="549" y="1162"/>
                    </a:lnTo>
                    <a:lnTo>
                      <a:pt x="549" y="1130"/>
                    </a:lnTo>
                    <a:lnTo>
                      <a:pt x="517" y="1065"/>
                    </a:lnTo>
                    <a:lnTo>
                      <a:pt x="453" y="1033"/>
                    </a:lnTo>
                    <a:lnTo>
                      <a:pt x="420" y="1065"/>
                    </a:lnTo>
                    <a:lnTo>
                      <a:pt x="388" y="1130"/>
                    </a:lnTo>
                    <a:lnTo>
                      <a:pt x="388" y="1194"/>
                    </a:lnTo>
                    <a:lnTo>
                      <a:pt x="323" y="1259"/>
                    </a:lnTo>
                    <a:lnTo>
                      <a:pt x="356" y="1356"/>
                    </a:lnTo>
                    <a:lnTo>
                      <a:pt x="356" y="1388"/>
                    </a:lnTo>
                    <a:lnTo>
                      <a:pt x="388" y="1678"/>
                    </a:lnTo>
                    <a:lnTo>
                      <a:pt x="453" y="2001"/>
                    </a:lnTo>
                    <a:lnTo>
                      <a:pt x="517" y="2324"/>
                    </a:lnTo>
                    <a:lnTo>
                      <a:pt x="646" y="2678"/>
                    </a:lnTo>
                    <a:lnTo>
                      <a:pt x="775" y="3001"/>
                    </a:lnTo>
                    <a:lnTo>
                      <a:pt x="969" y="3421"/>
                    </a:lnTo>
                    <a:lnTo>
                      <a:pt x="711" y="3195"/>
                    </a:lnTo>
                    <a:lnTo>
                      <a:pt x="323" y="2872"/>
                    </a:lnTo>
                    <a:lnTo>
                      <a:pt x="259" y="2840"/>
                    </a:lnTo>
                    <a:lnTo>
                      <a:pt x="227" y="2840"/>
                    </a:lnTo>
                    <a:lnTo>
                      <a:pt x="194" y="2808"/>
                    </a:lnTo>
                    <a:lnTo>
                      <a:pt x="130" y="2775"/>
                    </a:lnTo>
                    <a:lnTo>
                      <a:pt x="98" y="2775"/>
                    </a:lnTo>
                    <a:lnTo>
                      <a:pt x="1" y="2840"/>
                    </a:lnTo>
                    <a:lnTo>
                      <a:pt x="1" y="2937"/>
                    </a:lnTo>
                    <a:lnTo>
                      <a:pt x="98" y="3324"/>
                    </a:lnTo>
                    <a:lnTo>
                      <a:pt x="227" y="3711"/>
                    </a:lnTo>
                    <a:lnTo>
                      <a:pt x="388" y="4034"/>
                    </a:lnTo>
                    <a:lnTo>
                      <a:pt x="582" y="4356"/>
                    </a:lnTo>
                    <a:lnTo>
                      <a:pt x="775" y="4647"/>
                    </a:lnTo>
                    <a:lnTo>
                      <a:pt x="1033" y="4937"/>
                    </a:lnTo>
                    <a:lnTo>
                      <a:pt x="1356" y="5195"/>
                    </a:lnTo>
                    <a:lnTo>
                      <a:pt x="1453" y="5292"/>
                    </a:lnTo>
                    <a:lnTo>
                      <a:pt x="1517" y="5324"/>
                    </a:lnTo>
                    <a:lnTo>
                      <a:pt x="1711" y="5453"/>
                    </a:lnTo>
                    <a:lnTo>
                      <a:pt x="1775" y="5453"/>
                    </a:lnTo>
                    <a:lnTo>
                      <a:pt x="1840" y="5421"/>
                    </a:lnTo>
                    <a:lnTo>
                      <a:pt x="1872" y="5453"/>
                    </a:lnTo>
                    <a:lnTo>
                      <a:pt x="2001" y="5453"/>
                    </a:lnTo>
                    <a:lnTo>
                      <a:pt x="2485" y="5389"/>
                    </a:lnTo>
                    <a:lnTo>
                      <a:pt x="2969" y="5357"/>
                    </a:lnTo>
                    <a:lnTo>
                      <a:pt x="3195" y="5357"/>
                    </a:lnTo>
                    <a:lnTo>
                      <a:pt x="3647" y="5324"/>
                    </a:lnTo>
                    <a:lnTo>
                      <a:pt x="3840" y="5324"/>
                    </a:lnTo>
                    <a:lnTo>
                      <a:pt x="4002" y="5357"/>
                    </a:lnTo>
                    <a:lnTo>
                      <a:pt x="4228" y="5260"/>
                    </a:lnTo>
                    <a:lnTo>
                      <a:pt x="4421" y="5131"/>
                    </a:lnTo>
                    <a:lnTo>
                      <a:pt x="4583" y="5002"/>
                    </a:lnTo>
                    <a:lnTo>
                      <a:pt x="4776" y="4840"/>
                    </a:lnTo>
                    <a:lnTo>
                      <a:pt x="5099" y="4518"/>
                    </a:lnTo>
                    <a:lnTo>
                      <a:pt x="5389" y="4195"/>
                    </a:lnTo>
                    <a:lnTo>
                      <a:pt x="5422" y="4163"/>
                    </a:lnTo>
                    <a:lnTo>
                      <a:pt x="5486" y="4130"/>
                    </a:lnTo>
                    <a:lnTo>
                      <a:pt x="5518" y="4066"/>
                    </a:lnTo>
                    <a:lnTo>
                      <a:pt x="5551" y="4098"/>
                    </a:lnTo>
                    <a:lnTo>
                      <a:pt x="5583" y="4130"/>
                    </a:lnTo>
                    <a:lnTo>
                      <a:pt x="5647" y="4130"/>
                    </a:lnTo>
                    <a:lnTo>
                      <a:pt x="5712" y="4098"/>
                    </a:lnTo>
                    <a:lnTo>
                      <a:pt x="5906" y="3905"/>
                    </a:lnTo>
                    <a:lnTo>
                      <a:pt x="6067" y="3679"/>
                    </a:lnTo>
                    <a:lnTo>
                      <a:pt x="6325" y="3162"/>
                    </a:lnTo>
                    <a:lnTo>
                      <a:pt x="6454" y="2872"/>
                    </a:lnTo>
                    <a:lnTo>
                      <a:pt x="6486" y="2872"/>
                    </a:lnTo>
                    <a:lnTo>
                      <a:pt x="6583" y="2775"/>
                    </a:lnTo>
                    <a:lnTo>
                      <a:pt x="6615" y="2678"/>
                    </a:lnTo>
                    <a:lnTo>
                      <a:pt x="6712" y="2453"/>
                    </a:lnTo>
                    <a:lnTo>
                      <a:pt x="6777" y="2194"/>
                    </a:lnTo>
                    <a:lnTo>
                      <a:pt x="6841" y="1936"/>
                    </a:lnTo>
                    <a:lnTo>
                      <a:pt x="6841" y="1872"/>
                    </a:lnTo>
                    <a:lnTo>
                      <a:pt x="6809" y="1840"/>
                    </a:lnTo>
                    <a:lnTo>
                      <a:pt x="6744" y="1775"/>
                    </a:lnTo>
                    <a:lnTo>
                      <a:pt x="6615" y="1775"/>
                    </a:lnTo>
                    <a:lnTo>
                      <a:pt x="6583" y="1807"/>
                    </a:lnTo>
                    <a:lnTo>
                      <a:pt x="6551" y="1840"/>
                    </a:lnTo>
                    <a:lnTo>
                      <a:pt x="6519" y="1840"/>
                    </a:lnTo>
                    <a:lnTo>
                      <a:pt x="6454" y="1872"/>
                    </a:lnTo>
                    <a:lnTo>
                      <a:pt x="6325" y="1969"/>
                    </a:lnTo>
                    <a:lnTo>
                      <a:pt x="6293" y="2001"/>
                    </a:lnTo>
                    <a:lnTo>
                      <a:pt x="6131" y="2130"/>
                    </a:lnTo>
                    <a:lnTo>
                      <a:pt x="5841" y="2420"/>
                    </a:lnTo>
                    <a:lnTo>
                      <a:pt x="5776" y="2485"/>
                    </a:lnTo>
                    <a:lnTo>
                      <a:pt x="5615" y="2614"/>
                    </a:lnTo>
                    <a:lnTo>
                      <a:pt x="5486" y="2743"/>
                    </a:lnTo>
                    <a:lnTo>
                      <a:pt x="5422" y="2808"/>
                    </a:lnTo>
                    <a:lnTo>
                      <a:pt x="5260" y="2969"/>
                    </a:lnTo>
                    <a:lnTo>
                      <a:pt x="5067" y="3098"/>
                    </a:lnTo>
                    <a:lnTo>
                      <a:pt x="5034" y="3130"/>
                    </a:lnTo>
                    <a:lnTo>
                      <a:pt x="5002" y="3098"/>
                    </a:lnTo>
                    <a:lnTo>
                      <a:pt x="5002" y="3033"/>
                    </a:lnTo>
                    <a:lnTo>
                      <a:pt x="5067" y="2840"/>
                    </a:lnTo>
                    <a:lnTo>
                      <a:pt x="5131" y="2840"/>
                    </a:lnTo>
                    <a:lnTo>
                      <a:pt x="5228" y="2646"/>
                    </a:lnTo>
                    <a:lnTo>
                      <a:pt x="5260" y="2453"/>
                    </a:lnTo>
                    <a:lnTo>
                      <a:pt x="5357" y="2033"/>
                    </a:lnTo>
                    <a:lnTo>
                      <a:pt x="5389" y="2033"/>
                    </a:lnTo>
                    <a:lnTo>
                      <a:pt x="5422" y="2001"/>
                    </a:lnTo>
                    <a:lnTo>
                      <a:pt x="5486" y="1775"/>
                    </a:lnTo>
                    <a:lnTo>
                      <a:pt x="5518" y="1581"/>
                    </a:lnTo>
                    <a:lnTo>
                      <a:pt x="5615" y="1162"/>
                    </a:lnTo>
                    <a:lnTo>
                      <a:pt x="5712" y="581"/>
                    </a:lnTo>
                    <a:lnTo>
                      <a:pt x="5712" y="388"/>
                    </a:lnTo>
                    <a:lnTo>
                      <a:pt x="5744" y="323"/>
                    </a:lnTo>
                    <a:lnTo>
                      <a:pt x="5776" y="259"/>
                    </a:lnTo>
                    <a:lnTo>
                      <a:pt x="5776" y="194"/>
                    </a:lnTo>
                    <a:lnTo>
                      <a:pt x="5776" y="162"/>
                    </a:lnTo>
                    <a:lnTo>
                      <a:pt x="5744" y="97"/>
                    </a:lnTo>
                    <a:lnTo>
                      <a:pt x="5680" y="65"/>
                    </a:lnTo>
                    <a:lnTo>
                      <a:pt x="5551" y="65"/>
                    </a:lnTo>
                    <a:lnTo>
                      <a:pt x="5518" y="129"/>
                    </a:lnTo>
                    <a:lnTo>
                      <a:pt x="5486" y="162"/>
                    </a:lnTo>
                    <a:lnTo>
                      <a:pt x="5325" y="517"/>
                    </a:lnTo>
                    <a:lnTo>
                      <a:pt x="5292" y="581"/>
                    </a:lnTo>
                    <a:lnTo>
                      <a:pt x="5196" y="710"/>
                    </a:lnTo>
                    <a:lnTo>
                      <a:pt x="5131" y="743"/>
                    </a:lnTo>
                    <a:lnTo>
                      <a:pt x="4938" y="1033"/>
                    </a:lnTo>
                    <a:lnTo>
                      <a:pt x="4744" y="1356"/>
                    </a:lnTo>
                    <a:lnTo>
                      <a:pt x="4583" y="1743"/>
                    </a:lnTo>
                    <a:lnTo>
                      <a:pt x="4518" y="1549"/>
                    </a:lnTo>
                    <a:lnTo>
                      <a:pt x="4357" y="678"/>
                    </a:lnTo>
                    <a:lnTo>
                      <a:pt x="4324" y="613"/>
                    </a:lnTo>
                    <a:lnTo>
                      <a:pt x="4292" y="581"/>
                    </a:lnTo>
                    <a:lnTo>
                      <a:pt x="4260" y="549"/>
                    </a:lnTo>
                    <a:lnTo>
                      <a:pt x="4163" y="549"/>
                    </a:lnTo>
                    <a:lnTo>
                      <a:pt x="4099" y="581"/>
                    </a:lnTo>
                    <a:lnTo>
                      <a:pt x="4034" y="613"/>
                    </a:lnTo>
                    <a:lnTo>
                      <a:pt x="4002" y="678"/>
                    </a:lnTo>
                    <a:lnTo>
                      <a:pt x="4002" y="743"/>
                    </a:lnTo>
                    <a:lnTo>
                      <a:pt x="3840" y="1001"/>
                    </a:lnTo>
                    <a:lnTo>
                      <a:pt x="3679" y="1291"/>
                    </a:lnTo>
                    <a:lnTo>
                      <a:pt x="3486" y="1646"/>
                    </a:lnTo>
                    <a:lnTo>
                      <a:pt x="3389" y="1259"/>
                    </a:lnTo>
                    <a:lnTo>
                      <a:pt x="3356" y="1097"/>
                    </a:lnTo>
                    <a:lnTo>
                      <a:pt x="3227" y="646"/>
                    </a:lnTo>
                    <a:lnTo>
                      <a:pt x="3131" y="259"/>
                    </a:lnTo>
                    <a:lnTo>
                      <a:pt x="3098" y="226"/>
                    </a:lnTo>
                    <a:lnTo>
                      <a:pt x="3098" y="194"/>
                    </a:lnTo>
                    <a:lnTo>
                      <a:pt x="3098" y="97"/>
                    </a:lnTo>
                    <a:lnTo>
                      <a:pt x="3098" y="33"/>
                    </a:lnTo>
                    <a:lnTo>
                      <a:pt x="303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5541075" y="2513850"/>
                <a:ext cx="36325" cy="33900"/>
              </a:xfrm>
              <a:custGeom>
                <a:rect b="b" l="l" r="r" t="t"/>
                <a:pathLst>
                  <a:path extrusionOk="0" h="1356" w="1453">
                    <a:moveTo>
                      <a:pt x="1194" y="0"/>
                    </a:moveTo>
                    <a:lnTo>
                      <a:pt x="1130" y="32"/>
                    </a:lnTo>
                    <a:lnTo>
                      <a:pt x="1065" y="65"/>
                    </a:lnTo>
                    <a:lnTo>
                      <a:pt x="839" y="355"/>
                    </a:lnTo>
                    <a:lnTo>
                      <a:pt x="517" y="678"/>
                    </a:lnTo>
                    <a:lnTo>
                      <a:pt x="162" y="968"/>
                    </a:lnTo>
                    <a:lnTo>
                      <a:pt x="129" y="968"/>
                    </a:lnTo>
                    <a:lnTo>
                      <a:pt x="65" y="1000"/>
                    </a:lnTo>
                    <a:lnTo>
                      <a:pt x="33" y="1065"/>
                    </a:lnTo>
                    <a:lnTo>
                      <a:pt x="0" y="1162"/>
                    </a:lnTo>
                    <a:lnTo>
                      <a:pt x="33" y="1226"/>
                    </a:lnTo>
                    <a:lnTo>
                      <a:pt x="97" y="1291"/>
                    </a:lnTo>
                    <a:lnTo>
                      <a:pt x="162" y="1355"/>
                    </a:lnTo>
                    <a:lnTo>
                      <a:pt x="226" y="1355"/>
                    </a:lnTo>
                    <a:lnTo>
                      <a:pt x="323" y="1323"/>
                    </a:lnTo>
                    <a:lnTo>
                      <a:pt x="613" y="1129"/>
                    </a:lnTo>
                    <a:lnTo>
                      <a:pt x="904" y="871"/>
                    </a:lnTo>
                    <a:lnTo>
                      <a:pt x="1162" y="613"/>
                    </a:lnTo>
                    <a:lnTo>
                      <a:pt x="1420" y="323"/>
                    </a:lnTo>
                    <a:lnTo>
                      <a:pt x="1452" y="258"/>
                    </a:lnTo>
                    <a:lnTo>
                      <a:pt x="1452" y="161"/>
                    </a:lnTo>
                    <a:lnTo>
                      <a:pt x="1420" y="97"/>
                    </a:lnTo>
                    <a:lnTo>
                      <a:pt x="1356" y="32"/>
                    </a:lnTo>
                    <a:lnTo>
                      <a:pt x="129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5455575" y="2559825"/>
                <a:ext cx="87125" cy="81500"/>
              </a:xfrm>
              <a:custGeom>
                <a:rect b="b" l="l" r="r" t="t"/>
                <a:pathLst>
                  <a:path extrusionOk="0" h="3260" w="3485">
                    <a:moveTo>
                      <a:pt x="2388" y="0"/>
                    </a:moveTo>
                    <a:lnTo>
                      <a:pt x="1936" y="33"/>
                    </a:lnTo>
                    <a:lnTo>
                      <a:pt x="1710" y="33"/>
                    </a:lnTo>
                    <a:lnTo>
                      <a:pt x="1000" y="97"/>
                    </a:lnTo>
                    <a:lnTo>
                      <a:pt x="646" y="129"/>
                    </a:lnTo>
                    <a:lnTo>
                      <a:pt x="291" y="226"/>
                    </a:lnTo>
                    <a:lnTo>
                      <a:pt x="226" y="258"/>
                    </a:lnTo>
                    <a:lnTo>
                      <a:pt x="162" y="258"/>
                    </a:lnTo>
                    <a:lnTo>
                      <a:pt x="129" y="291"/>
                    </a:lnTo>
                    <a:lnTo>
                      <a:pt x="97" y="355"/>
                    </a:lnTo>
                    <a:lnTo>
                      <a:pt x="65" y="420"/>
                    </a:lnTo>
                    <a:lnTo>
                      <a:pt x="65" y="742"/>
                    </a:lnTo>
                    <a:lnTo>
                      <a:pt x="65" y="1065"/>
                    </a:lnTo>
                    <a:lnTo>
                      <a:pt x="65" y="1710"/>
                    </a:lnTo>
                    <a:lnTo>
                      <a:pt x="32" y="2227"/>
                    </a:lnTo>
                    <a:lnTo>
                      <a:pt x="0" y="2388"/>
                    </a:lnTo>
                    <a:lnTo>
                      <a:pt x="0" y="2711"/>
                    </a:lnTo>
                    <a:lnTo>
                      <a:pt x="0" y="2872"/>
                    </a:lnTo>
                    <a:lnTo>
                      <a:pt x="65" y="3098"/>
                    </a:lnTo>
                    <a:lnTo>
                      <a:pt x="129" y="3162"/>
                    </a:lnTo>
                    <a:lnTo>
                      <a:pt x="194" y="3195"/>
                    </a:lnTo>
                    <a:lnTo>
                      <a:pt x="258" y="3227"/>
                    </a:lnTo>
                    <a:lnTo>
                      <a:pt x="291" y="3195"/>
                    </a:lnTo>
                    <a:lnTo>
                      <a:pt x="387" y="3162"/>
                    </a:lnTo>
                    <a:lnTo>
                      <a:pt x="420" y="3162"/>
                    </a:lnTo>
                    <a:lnTo>
                      <a:pt x="581" y="3195"/>
                    </a:lnTo>
                    <a:lnTo>
                      <a:pt x="775" y="3227"/>
                    </a:lnTo>
                    <a:lnTo>
                      <a:pt x="1033" y="3259"/>
                    </a:lnTo>
                    <a:lnTo>
                      <a:pt x="1291" y="3227"/>
                    </a:lnTo>
                    <a:lnTo>
                      <a:pt x="1807" y="3195"/>
                    </a:lnTo>
                    <a:lnTo>
                      <a:pt x="2291" y="3162"/>
                    </a:lnTo>
                    <a:lnTo>
                      <a:pt x="3130" y="3162"/>
                    </a:lnTo>
                    <a:lnTo>
                      <a:pt x="3195" y="3098"/>
                    </a:lnTo>
                    <a:lnTo>
                      <a:pt x="3227" y="3130"/>
                    </a:lnTo>
                    <a:lnTo>
                      <a:pt x="3356" y="3098"/>
                    </a:lnTo>
                    <a:lnTo>
                      <a:pt x="3420" y="3001"/>
                    </a:lnTo>
                    <a:lnTo>
                      <a:pt x="3453" y="2743"/>
                    </a:lnTo>
                    <a:lnTo>
                      <a:pt x="3485" y="2485"/>
                    </a:lnTo>
                    <a:lnTo>
                      <a:pt x="3485" y="2001"/>
                    </a:lnTo>
                    <a:lnTo>
                      <a:pt x="3453" y="1485"/>
                    </a:lnTo>
                    <a:lnTo>
                      <a:pt x="3453" y="1323"/>
                    </a:lnTo>
                    <a:lnTo>
                      <a:pt x="3420" y="1065"/>
                    </a:lnTo>
                    <a:lnTo>
                      <a:pt x="3420" y="742"/>
                    </a:lnTo>
                    <a:lnTo>
                      <a:pt x="3420" y="646"/>
                    </a:lnTo>
                    <a:lnTo>
                      <a:pt x="3420" y="387"/>
                    </a:lnTo>
                    <a:lnTo>
                      <a:pt x="3388" y="323"/>
                    </a:lnTo>
                    <a:lnTo>
                      <a:pt x="3388" y="258"/>
                    </a:lnTo>
                    <a:lnTo>
                      <a:pt x="3356" y="258"/>
                    </a:lnTo>
                    <a:lnTo>
                      <a:pt x="3324" y="194"/>
                    </a:lnTo>
                    <a:lnTo>
                      <a:pt x="3130" y="97"/>
                    </a:lnTo>
                    <a:lnTo>
                      <a:pt x="2969" y="65"/>
                    </a:lnTo>
                    <a:lnTo>
                      <a:pt x="258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5421675" y="2421075"/>
                <a:ext cx="177500" cy="221850"/>
              </a:xfrm>
              <a:custGeom>
                <a:rect b="b" l="l" r="r" t="t"/>
                <a:pathLst>
                  <a:path extrusionOk="0" h="8874" w="7100">
                    <a:moveTo>
                      <a:pt x="1453" y="581"/>
                    </a:moveTo>
                    <a:lnTo>
                      <a:pt x="1711" y="807"/>
                    </a:lnTo>
                    <a:lnTo>
                      <a:pt x="1872" y="969"/>
                    </a:lnTo>
                    <a:lnTo>
                      <a:pt x="2002" y="1162"/>
                    </a:lnTo>
                    <a:lnTo>
                      <a:pt x="2066" y="1162"/>
                    </a:lnTo>
                    <a:lnTo>
                      <a:pt x="1937" y="1420"/>
                    </a:lnTo>
                    <a:lnTo>
                      <a:pt x="1840" y="1711"/>
                    </a:lnTo>
                    <a:lnTo>
                      <a:pt x="1743" y="2001"/>
                    </a:lnTo>
                    <a:lnTo>
                      <a:pt x="1711" y="2227"/>
                    </a:lnTo>
                    <a:lnTo>
                      <a:pt x="1614" y="1775"/>
                    </a:lnTo>
                    <a:lnTo>
                      <a:pt x="1518" y="1356"/>
                    </a:lnTo>
                    <a:lnTo>
                      <a:pt x="1485" y="872"/>
                    </a:lnTo>
                    <a:lnTo>
                      <a:pt x="1453" y="581"/>
                    </a:lnTo>
                    <a:close/>
                    <a:moveTo>
                      <a:pt x="3099" y="291"/>
                    </a:moveTo>
                    <a:lnTo>
                      <a:pt x="3163" y="452"/>
                    </a:lnTo>
                    <a:lnTo>
                      <a:pt x="3260" y="743"/>
                    </a:lnTo>
                    <a:lnTo>
                      <a:pt x="3357" y="1033"/>
                    </a:lnTo>
                    <a:lnTo>
                      <a:pt x="3486" y="1646"/>
                    </a:lnTo>
                    <a:lnTo>
                      <a:pt x="3453" y="1614"/>
                    </a:lnTo>
                    <a:lnTo>
                      <a:pt x="3486" y="1872"/>
                    </a:lnTo>
                    <a:lnTo>
                      <a:pt x="3518" y="1904"/>
                    </a:lnTo>
                    <a:lnTo>
                      <a:pt x="3518" y="1936"/>
                    </a:lnTo>
                    <a:lnTo>
                      <a:pt x="3389" y="2420"/>
                    </a:lnTo>
                    <a:lnTo>
                      <a:pt x="3292" y="2937"/>
                    </a:lnTo>
                    <a:lnTo>
                      <a:pt x="3260" y="2840"/>
                    </a:lnTo>
                    <a:lnTo>
                      <a:pt x="3099" y="2550"/>
                    </a:lnTo>
                    <a:lnTo>
                      <a:pt x="3034" y="2291"/>
                    </a:lnTo>
                    <a:lnTo>
                      <a:pt x="2969" y="2033"/>
                    </a:lnTo>
                    <a:lnTo>
                      <a:pt x="2937" y="1743"/>
                    </a:lnTo>
                    <a:lnTo>
                      <a:pt x="2937" y="1452"/>
                    </a:lnTo>
                    <a:lnTo>
                      <a:pt x="2969" y="872"/>
                    </a:lnTo>
                    <a:lnTo>
                      <a:pt x="3066" y="485"/>
                    </a:lnTo>
                    <a:lnTo>
                      <a:pt x="3099" y="291"/>
                    </a:lnTo>
                    <a:close/>
                    <a:moveTo>
                      <a:pt x="5777" y="388"/>
                    </a:moveTo>
                    <a:lnTo>
                      <a:pt x="5777" y="452"/>
                    </a:lnTo>
                    <a:lnTo>
                      <a:pt x="5777" y="678"/>
                    </a:lnTo>
                    <a:lnTo>
                      <a:pt x="5744" y="1130"/>
                    </a:lnTo>
                    <a:lnTo>
                      <a:pt x="5648" y="1582"/>
                    </a:lnTo>
                    <a:lnTo>
                      <a:pt x="5551" y="2066"/>
                    </a:lnTo>
                    <a:lnTo>
                      <a:pt x="5389" y="2517"/>
                    </a:lnTo>
                    <a:lnTo>
                      <a:pt x="5228" y="2969"/>
                    </a:lnTo>
                    <a:lnTo>
                      <a:pt x="5002" y="3453"/>
                    </a:lnTo>
                    <a:lnTo>
                      <a:pt x="4873" y="3679"/>
                    </a:lnTo>
                    <a:lnTo>
                      <a:pt x="4809" y="3808"/>
                    </a:lnTo>
                    <a:lnTo>
                      <a:pt x="4776" y="3872"/>
                    </a:lnTo>
                    <a:lnTo>
                      <a:pt x="4744" y="3937"/>
                    </a:lnTo>
                    <a:lnTo>
                      <a:pt x="4680" y="4034"/>
                    </a:lnTo>
                    <a:lnTo>
                      <a:pt x="4776" y="3679"/>
                    </a:lnTo>
                    <a:lnTo>
                      <a:pt x="4841" y="3324"/>
                    </a:lnTo>
                    <a:lnTo>
                      <a:pt x="4873" y="2969"/>
                    </a:lnTo>
                    <a:lnTo>
                      <a:pt x="4873" y="2582"/>
                    </a:lnTo>
                    <a:lnTo>
                      <a:pt x="4873" y="2227"/>
                    </a:lnTo>
                    <a:lnTo>
                      <a:pt x="4841" y="1840"/>
                    </a:lnTo>
                    <a:lnTo>
                      <a:pt x="4905" y="1582"/>
                    </a:lnTo>
                    <a:lnTo>
                      <a:pt x="5131" y="1194"/>
                    </a:lnTo>
                    <a:lnTo>
                      <a:pt x="5389" y="807"/>
                    </a:lnTo>
                    <a:lnTo>
                      <a:pt x="5615" y="517"/>
                    </a:lnTo>
                    <a:lnTo>
                      <a:pt x="5777" y="388"/>
                    </a:lnTo>
                    <a:close/>
                    <a:moveTo>
                      <a:pt x="485" y="1356"/>
                    </a:moveTo>
                    <a:lnTo>
                      <a:pt x="582" y="1452"/>
                    </a:lnTo>
                    <a:lnTo>
                      <a:pt x="808" y="1711"/>
                    </a:lnTo>
                    <a:lnTo>
                      <a:pt x="969" y="1969"/>
                    </a:lnTo>
                    <a:lnTo>
                      <a:pt x="1130" y="2227"/>
                    </a:lnTo>
                    <a:lnTo>
                      <a:pt x="1421" y="2775"/>
                    </a:lnTo>
                    <a:lnTo>
                      <a:pt x="1614" y="3292"/>
                    </a:lnTo>
                    <a:lnTo>
                      <a:pt x="1679" y="3550"/>
                    </a:lnTo>
                    <a:lnTo>
                      <a:pt x="1711" y="3937"/>
                    </a:lnTo>
                    <a:lnTo>
                      <a:pt x="1776" y="4356"/>
                    </a:lnTo>
                    <a:lnTo>
                      <a:pt x="1614" y="4098"/>
                    </a:lnTo>
                    <a:lnTo>
                      <a:pt x="1453" y="3872"/>
                    </a:lnTo>
                    <a:lnTo>
                      <a:pt x="1292" y="3647"/>
                    </a:lnTo>
                    <a:lnTo>
                      <a:pt x="1098" y="3453"/>
                    </a:lnTo>
                    <a:lnTo>
                      <a:pt x="1098" y="3421"/>
                    </a:lnTo>
                    <a:lnTo>
                      <a:pt x="1066" y="3388"/>
                    </a:lnTo>
                    <a:lnTo>
                      <a:pt x="1034" y="3356"/>
                    </a:lnTo>
                    <a:lnTo>
                      <a:pt x="904" y="3130"/>
                    </a:lnTo>
                    <a:lnTo>
                      <a:pt x="808" y="2904"/>
                    </a:lnTo>
                    <a:lnTo>
                      <a:pt x="646" y="2453"/>
                    </a:lnTo>
                    <a:lnTo>
                      <a:pt x="550" y="1969"/>
                    </a:lnTo>
                    <a:lnTo>
                      <a:pt x="517" y="1549"/>
                    </a:lnTo>
                    <a:lnTo>
                      <a:pt x="485" y="1356"/>
                    </a:lnTo>
                    <a:close/>
                    <a:moveTo>
                      <a:pt x="6874" y="2130"/>
                    </a:moveTo>
                    <a:lnTo>
                      <a:pt x="6777" y="2420"/>
                    </a:lnTo>
                    <a:lnTo>
                      <a:pt x="6616" y="2872"/>
                    </a:lnTo>
                    <a:lnTo>
                      <a:pt x="6487" y="3163"/>
                    </a:lnTo>
                    <a:lnTo>
                      <a:pt x="6357" y="3421"/>
                    </a:lnTo>
                    <a:lnTo>
                      <a:pt x="6003" y="3937"/>
                    </a:lnTo>
                    <a:lnTo>
                      <a:pt x="5809" y="4195"/>
                    </a:lnTo>
                    <a:lnTo>
                      <a:pt x="5583" y="4421"/>
                    </a:lnTo>
                    <a:lnTo>
                      <a:pt x="5357" y="4647"/>
                    </a:lnTo>
                    <a:lnTo>
                      <a:pt x="5099" y="4840"/>
                    </a:lnTo>
                    <a:lnTo>
                      <a:pt x="4647" y="5163"/>
                    </a:lnTo>
                    <a:lnTo>
                      <a:pt x="4421" y="5292"/>
                    </a:lnTo>
                    <a:lnTo>
                      <a:pt x="4357" y="5324"/>
                    </a:lnTo>
                    <a:lnTo>
                      <a:pt x="4357" y="5324"/>
                    </a:lnTo>
                    <a:lnTo>
                      <a:pt x="4518" y="4840"/>
                    </a:lnTo>
                    <a:lnTo>
                      <a:pt x="4712" y="4453"/>
                    </a:lnTo>
                    <a:lnTo>
                      <a:pt x="4905" y="4066"/>
                    </a:lnTo>
                    <a:lnTo>
                      <a:pt x="5131" y="3679"/>
                    </a:lnTo>
                    <a:lnTo>
                      <a:pt x="5389" y="3324"/>
                    </a:lnTo>
                    <a:lnTo>
                      <a:pt x="5777" y="2904"/>
                    </a:lnTo>
                    <a:lnTo>
                      <a:pt x="5970" y="2711"/>
                    </a:lnTo>
                    <a:lnTo>
                      <a:pt x="6196" y="2517"/>
                    </a:lnTo>
                    <a:lnTo>
                      <a:pt x="6487" y="2324"/>
                    </a:lnTo>
                    <a:lnTo>
                      <a:pt x="6809" y="2130"/>
                    </a:lnTo>
                    <a:close/>
                    <a:moveTo>
                      <a:pt x="4325" y="839"/>
                    </a:moveTo>
                    <a:lnTo>
                      <a:pt x="4325" y="872"/>
                    </a:lnTo>
                    <a:lnTo>
                      <a:pt x="4421" y="1162"/>
                    </a:lnTo>
                    <a:lnTo>
                      <a:pt x="4518" y="1775"/>
                    </a:lnTo>
                    <a:lnTo>
                      <a:pt x="4551" y="2162"/>
                    </a:lnTo>
                    <a:lnTo>
                      <a:pt x="4583" y="2582"/>
                    </a:lnTo>
                    <a:lnTo>
                      <a:pt x="4551" y="2969"/>
                    </a:lnTo>
                    <a:lnTo>
                      <a:pt x="4518" y="3388"/>
                    </a:lnTo>
                    <a:lnTo>
                      <a:pt x="4454" y="3711"/>
                    </a:lnTo>
                    <a:lnTo>
                      <a:pt x="4389" y="4066"/>
                    </a:lnTo>
                    <a:lnTo>
                      <a:pt x="4292" y="4389"/>
                    </a:lnTo>
                    <a:lnTo>
                      <a:pt x="4163" y="4711"/>
                    </a:lnTo>
                    <a:lnTo>
                      <a:pt x="4002" y="5066"/>
                    </a:lnTo>
                    <a:lnTo>
                      <a:pt x="3905" y="5260"/>
                    </a:lnTo>
                    <a:lnTo>
                      <a:pt x="3873" y="5324"/>
                    </a:lnTo>
                    <a:lnTo>
                      <a:pt x="3808" y="5421"/>
                    </a:lnTo>
                    <a:lnTo>
                      <a:pt x="3744" y="5260"/>
                    </a:lnTo>
                    <a:lnTo>
                      <a:pt x="3615" y="4808"/>
                    </a:lnTo>
                    <a:lnTo>
                      <a:pt x="3518" y="4324"/>
                    </a:lnTo>
                    <a:lnTo>
                      <a:pt x="3486" y="3969"/>
                    </a:lnTo>
                    <a:lnTo>
                      <a:pt x="3486" y="3647"/>
                    </a:lnTo>
                    <a:lnTo>
                      <a:pt x="3486" y="3292"/>
                    </a:lnTo>
                    <a:lnTo>
                      <a:pt x="3518" y="2969"/>
                    </a:lnTo>
                    <a:lnTo>
                      <a:pt x="3583" y="2614"/>
                    </a:lnTo>
                    <a:lnTo>
                      <a:pt x="3647" y="2291"/>
                    </a:lnTo>
                    <a:lnTo>
                      <a:pt x="3744" y="1969"/>
                    </a:lnTo>
                    <a:lnTo>
                      <a:pt x="3873" y="1646"/>
                    </a:lnTo>
                    <a:lnTo>
                      <a:pt x="4067" y="1227"/>
                    </a:lnTo>
                    <a:lnTo>
                      <a:pt x="4325" y="839"/>
                    </a:lnTo>
                    <a:close/>
                    <a:moveTo>
                      <a:pt x="3034" y="2872"/>
                    </a:moveTo>
                    <a:lnTo>
                      <a:pt x="3163" y="3098"/>
                    </a:lnTo>
                    <a:lnTo>
                      <a:pt x="3228" y="3259"/>
                    </a:lnTo>
                    <a:lnTo>
                      <a:pt x="3260" y="3292"/>
                    </a:lnTo>
                    <a:lnTo>
                      <a:pt x="3260" y="3808"/>
                    </a:lnTo>
                    <a:lnTo>
                      <a:pt x="3292" y="4356"/>
                    </a:lnTo>
                    <a:lnTo>
                      <a:pt x="3357" y="4615"/>
                    </a:lnTo>
                    <a:lnTo>
                      <a:pt x="3421" y="4905"/>
                    </a:lnTo>
                    <a:lnTo>
                      <a:pt x="3486" y="5195"/>
                    </a:lnTo>
                    <a:lnTo>
                      <a:pt x="3615" y="5454"/>
                    </a:lnTo>
                    <a:lnTo>
                      <a:pt x="3389" y="5454"/>
                    </a:lnTo>
                    <a:lnTo>
                      <a:pt x="3163" y="5195"/>
                    </a:lnTo>
                    <a:lnTo>
                      <a:pt x="3034" y="5002"/>
                    </a:lnTo>
                    <a:lnTo>
                      <a:pt x="2873" y="4776"/>
                    </a:lnTo>
                    <a:lnTo>
                      <a:pt x="2937" y="4615"/>
                    </a:lnTo>
                    <a:lnTo>
                      <a:pt x="3034" y="4034"/>
                    </a:lnTo>
                    <a:lnTo>
                      <a:pt x="3066" y="3421"/>
                    </a:lnTo>
                    <a:lnTo>
                      <a:pt x="3034" y="2872"/>
                    </a:lnTo>
                    <a:close/>
                    <a:moveTo>
                      <a:pt x="4163" y="5228"/>
                    </a:moveTo>
                    <a:lnTo>
                      <a:pt x="4099" y="5389"/>
                    </a:lnTo>
                    <a:lnTo>
                      <a:pt x="4099" y="5454"/>
                    </a:lnTo>
                    <a:lnTo>
                      <a:pt x="4002" y="5454"/>
                    </a:lnTo>
                    <a:lnTo>
                      <a:pt x="4163" y="5228"/>
                    </a:lnTo>
                    <a:close/>
                    <a:moveTo>
                      <a:pt x="2840" y="5002"/>
                    </a:moveTo>
                    <a:lnTo>
                      <a:pt x="2840" y="5034"/>
                    </a:lnTo>
                    <a:lnTo>
                      <a:pt x="2969" y="5228"/>
                    </a:lnTo>
                    <a:lnTo>
                      <a:pt x="3131" y="5389"/>
                    </a:lnTo>
                    <a:lnTo>
                      <a:pt x="3228" y="5454"/>
                    </a:lnTo>
                    <a:lnTo>
                      <a:pt x="3099" y="5486"/>
                    </a:lnTo>
                    <a:lnTo>
                      <a:pt x="2615" y="5518"/>
                    </a:lnTo>
                    <a:lnTo>
                      <a:pt x="2615" y="5518"/>
                    </a:lnTo>
                    <a:lnTo>
                      <a:pt x="2744" y="5260"/>
                    </a:lnTo>
                    <a:lnTo>
                      <a:pt x="2840" y="5002"/>
                    </a:lnTo>
                    <a:close/>
                    <a:moveTo>
                      <a:pt x="2324" y="1130"/>
                    </a:moveTo>
                    <a:lnTo>
                      <a:pt x="2453" y="1323"/>
                    </a:lnTo>
                    <a:lnTo>
                      <a:pt x="2550" y="1549"/>
                    </a:lnTo>
                    <a:lnTo>
                      <a:pt x="2647" y="1807"/>
                    </a:lnTo>
                    <a:lnTo>
                      <a:pt x="2711" y="2033"/>
                    </a:lnTo>
                    <a:lnTo>
                      <a:pt x="2808" y="2550"/>
                    </a:lnTo>
                    <a:lnTo>
                      <a:pt x="2873" y="2969"/>
                    </a:lnTo>
                    <a:lnTo>
                      <a:pt x="2873" y="3388"/>
                    </a:lnTo>
                    <a:lnTo>
                      <a:pt x="2840" y="3776"/>
                    </a:lnTo>
                    <a:lnTo>
                      <a:pt x="2808" y="4195"/>
                    </a:lnTo>
                    <a:lnTo>
                      <a:pt x="2711" y="4744"/>
                    </a:lnTo>
                    <a:lnTo>
                      <a:pt x="2647" y="5034"/>
                    </a:lnTo>
                    <a:lnTo>
                      <a:pt x="2518" y="5292"/>
                    </a:lnTo>
                    <a:lnTo>
                      <a:pt x="2421" y="5518"/>
                    </a:lnTo>
                    <a:lnTo>
                      <a:pt x="2421" y="5550"/>
                    </a:lnTo>
                    <a:lnTo>
                      <a:pt x="2260" y="5583"/>
                    </a:lnTo>
                    <a:lnTo>
                      <a:pt x="2260" y="5518"/>
                    </a:lnTo>
                    <a:lnTo>
                      <a:pt x="2034" y="4744"/>
                    </a:lnTo>
                    <a:lnTo>
                      <a:pt x="1905" y="3969"/>
                    </a:lnTo>
                    <a:lnTo>
                      <a:pt x="1905" y="3872"/>
                    </a:lnTo>
                    <a:lnTo>
                      <a:pt x="1905" y="3840"/>
                    </a:lnTo>
                    <a:lnTo>
                      <a:pt x="1905" y="3679"/>
                    </a:lnTo>
                    <a:lnTo>
                      <a:pt x="1872" y="3518"/>
                    </a:lnTo>
                    <a:lnTo>
                      <a:pt x="1840" y="3259"/>
                    </a:lnTo>
                    <a:lnTo>
                      <a:pt x="1840" y="2808"/>
                    </a:lnTo>
                    <a:lnTo>
                      <a:pt x="1872" y="2356"/>
                    </a:lnTo>
                    <a:lnTo>
                      <a:pt x="1969" y="1936"/>
                    </a:lnTo>
                    <a:lnTo>
                      <a:pt x="2098" y="1517"/>
                    </a:lnTo>
                    <a:lnTo>
                      <a:pt x="2195" y="1323"/>
                    </a:lnTo>
                    <a:lnTo>
                      <a:pt x="2324" y="1130"/>
                    </a:lnTo>
                    <a:close/>
                    <a:moveTo>
                      <a:pt x="227" y="3066"/>
                    </a:moveTo>
                    <a:lnTo>
                      <a:pt x="388" y="3163"/>
                    </a:lnTo>
                    <a:lnTo>
                      <a:pt x="679" y="3356"/>
                    </a:lnTo>
                    <a:lnTo>
                      <a:pt x="1001" y="3647"/>
                    </a:lnTo>
                    <a:lnTo>
                      <a:pt x="1292" y="3969"/>
                    </a:lnTo>
                    <a:lnTo>
                      <a:pt x="1582" y="4389"/>
                    </a:lnTo>
                    <a:lnTo>
                      <a:pt x="1776" y="4808"/>
                    </a:lnTo>
                    <a:lnTo>
                      <a:pt x="1937" y="5195"/>
                    </a:lnTo>
                    <a:lnTo>
                      <a:pt x="2002" y="5389"/>
                    </a:lnTo>
                    <a:lnTo>
                      <a:pt x="2034" y="5615"/>
                    </a:lnTo>
                    <a:lnTo>
                      <a:pt x="2002" y="5615"/>
                    </a:lnTo>
                    <a:lnTo>
                      <a:pt x="1969" y="5583"/>
                    </a:lnTo>
                    <a:lnTo>
                      <a:pt x="1872" y="5550"/>
                    </a:lnTo>
                    <a:lnTo>
                      <a:pt x="1614" y="5421"/>
                    </a:lnTo>
                    <a:lnTo>
                      <a:pt x="1324" y="5260"/>
                    </a:lnTo>
                    <a:lnTo>
                      <a:pt x="1324" y="5228"/>
                    </a:lnTo>
                    <a:lnTo>
                      <a:pt x="1098" y="5034"/>
                    </a:lnTo>
                    <a:lnTo>
                      <a:pt x="872" y="4776"/>
                    </a:lnTo>
                    <a:lnTo>
                      <a:pt x="646" y="4453"/>
                    </a:lnTo>
                    <a:lnTo>
                      <a:pt x="485" y="4098"/>
                    </a:lnTo>
                    <a:lnTo>
                      <a:pt x="324" y="3647"/>
                    </a:lnTo>
                    <a:lnTo>
                      <a:pt x="227" y="3195"/>
                    </a:lnTo>
                    <a:lnTo>
                      <a:pt x="227" y="3066"/>
                    </a:lnTo>
                    <a:close/>
                    <a:moveTo>
                      <a:pt x="2195" y="6131"/>
                    </a:moveTo>
                    <a:lnTo>
                      <a:pt x="1937" y="6196"/>
                    </a:lnTo>
                    <a:lnTo>
                      <a:pt x="1679" y="6260"/>
                    </a:lnTo>
                    <a:lnTo>
                      <a:pt x="1647" y="6292"/>
                    </a:lnTo>
                    <a:lnTo>
                      <a:pt x="1614" y="6389"/>
                    </a:lnTo>
                    <a:lnTo>
                      <a:pt x="1679" y="6454"/>
                    </a:lnTo>
                    <a:lnTo>
                      <a:pt x="1743" y="6454"/>
                    </a:lnTo>
                    <a:lnTo>
                      <a:pt x="2227" y="6357"/>
                    </a:lnTo>
                    <a:lnTo>
                      <a:pt x="2292" y="6292"/>
                    </a:lnTo>
                    <a:lnTo>
                      <a:pt x="2292" y="6228"/>
                    </a:lnTo>
                    <a:lnTo>
                      <a:pt x="2260" y="6163"/>
                    </a:lnTo>
                    <a:lnTo>
                      <a:pt x="2195" y="6131"/>
                    </a:lnTo>
                    <a:close/>
                    <a:moveTo>
                      <a:pt x="1872" y="6518"/>
                    </a:moveTo>
                    <a:lnTo>
                      <a:pt x="1840" y="6551"/>
                    </a:lnTo>
                    <a:lnTo>
                      <a:pt x="1808" y="6583"/>
                    </a:lnTo>
                    <a:lnTo>
                      <a:pt x="1840" y="6647"/>
                    </a:lnTo>
                    <a:lnTo>
                      <a:pt x="1872" y="6680"/>
                    </a:lnTo>
                    <a:lnTo>
                      <a:pt x="2131" y="6680"/>
                    </a:lnTo>
                    <a:lnTo>
                      <a:pt x="2163" y="6647"/>
                    </a:lnTo>
                    <a:lnTo>
                      <a:pt x="2195" y="6583"/>
                    </a:lnTo>
                    <a:lnTo>
                      <a:pt x="2163" y="6551"/>
                    </a:lnTo>
                    <a:lnTo>
                      <a:pt x="2131" y="6518"/>
                    </a:lnTo>
                    <a:close/>
                    <a:moveTo>
                      <a:pt x="3453" y="5712"/>
                    </a:moveTo>
                    <a:lnTo>
                      <a:pt x="4099" y="5776"/>
                    </a:lnTo>
                    <a:lnTo>
                      <a:pt x="4454" y="5808"/>
                    </a:lnTo>
                    <a:lnTo>
                      <a:pt x="4680" y="5808"/>
                    </a:lnTo>
                    <a:lnTo>
                      <a:pt x="4712" y="6163"/>
                    </a:lnTo>
                    <a:lnTo>
                      <a:pt x="4744" y="6518"/>
                    </a:lnTo>
                    <a:lnTo>
                      <a:pt x="4712" y="7228"/>
                    </a:lnTo>
                    <a:lnTo>
                      <a:pt x="4680" y="7906"/>
                    </a:lnTo>
                    <a:lnTo>
                      <a:pt x="4647" y="8551"/>
                    </a:lnTo>
                    <a:lnTo>
                      <a:pt x="3873" y="8551"/>
                    </a:lnTo>
                    <a:lnTo>
                      <a:pt x="3066" y="8616"/>
                    </a:lnTo>
                    <a:lnTo>
                      <a:pt x="2324" y="8648"/>
                    </a:lnTo>
                    <a:lnTo>
                      <a:pt x="1550" y="8616"/>
                    </a:lnTo>
                    <a:lnTo>
                      <a:pt x="1550" y="7293"/>
                    </a:lnTo>
                    <a:lnTo>
                      <a:pt x="1550" y="6583"/>
                    </a:lnTo>
                    <a:lnTo>
                      <a:pt x="1518" y="6196"/>
                    </a:lnTo>
                    <a:lnTo>
                      <a:pt x="1485" y="5905"/>
                    </a:lnTo>
                    <a:lnTo>
                      <a:pt x="2098" y="5776"/>
                    </a:lnTo>
                    <a:lnTo>
                      <a:pt x="2744" y="5744"/>
                    </a:lnTo>
                    <a:lnTo>
                      <a:pt x="3099" y="5712"/>
                    </a:lnTo>
                    <a:close/>
                    <a:moveTo>
                      <a:pt x="3066" y="1"/>
                    </a:moveTo>
                    <a:lnTo>
                      <a:pt x="3002" y="33"/>
                    </a:lnTo>
                    <a:lnTo>
                      <a:pt x="3002" y="65"/>
                    </a:lnTo>
                    <a:lnTo>
                      <a:pt x="3002" y="97"/>
                    </a:lnTo>
                    <a:lnTo>
                      <a:pt x="2969" y="194"/>
                    </a:lnTo>
                    <a:lnTo>
                      <a:pt x="2937" y="323"/>
                    </a:lnTo>
                    <a:lnTo>
                      <a:pt x="2905" y="614"/>
                    </a:lnTo>
                    <a:lnTo>
                      <a:pt x="2840" y="1227"/>
                    </a:lnTo>
                    <a:lnTo>
                      <a:pt x="2840" y="1807"/>
                    </a:lnTo>
                    <a:lnTo>
                      <a:pt x="2840" y="1840"/>
                    </a:lnTo>
                    <a:lnTo>
                      <a:pt x="2808" y="1646"/>
                    </a:lnTo>
                    <a:lnTo>
                      <a:pt x="2679" y="1388"/>
                    </a:lnTo>
                    <a:lnTo>
                      <a:pt x="2582" y="1162"/>
                    </a:lnTo>
                    <a:lnTo>
                      <a:pt x="2389" y="904"/>
                    </a:lnTo>
                    <a:lnTo>
                      <a:pt x="2324" y="872"/>
                    </a:lnTo>
                    <a:lnTo>
                      <a:pt x="2260" y="904"/>
                    </a:lnTo>
                    <a:lnTo>
                      <a:pt x="2098" y="1098"/>
                    </a:lnTo>
                    <a:lnTo>
                      <a:pt x="1969" y="872"/>
                    </a:lnTo>
                    <a:lnTo>
                      <a:pt x="1808" y="678"/>
                    </a:lnTo>
                    <a:lnTo>
                      <a:pt x="1614" y="485"/>
                    </a:lnTo>
                    <a:lnTo>
                      <a:pt x="1421" y="323"/>
                    </a:lnTo>
                    <a:lnTo>
                      <a:pt x="1324" y="323"/>
                    </a:lnTo>
                    <a:lnTo>
                      <a:pt x="1292" y="355"/>
                    </a:lnTo>
                    <a:lnTo>
                      <a:pt x="1259" y="388"/>
                    </a:lnTo>
                    <a:lnTo>
                      <a:pt x="1324" y="969"/>
                    </a:lnTo>
                    <a:lnTo>
                      <a:pt x="1388" y="1517"/>
                    </a:lnTo>
                    <a:lnTo>
                      <a:pt x="1485" y="2066"/>
                    </a:lnTo>
                    <a:lnTo>
                      <a:pt x="1647" y="2614"/>
                    </a:lnTo>
                    <a:lnTo>
                      <a:pt x="1647" y="2679"/>
                    </a:lnTo>
                    <a:lnTo>
                      <a:pt x="1582" y="2550"/>
                    </a:lnTo>
                    <a:lnTo>
                      <a:pt x="1421" y="2227"/>
                    </a:lnTo>
                    <a:lnTo>
                      <a:pt x="1259" y="1936"/>
                    </a:lnTo>
                    <a:lnTo>
                      <a:pt x="1034" y="1678"/>
                    </a:lnTo>
                    <a:lnTo>
                      <a:pt x="840" y="1420"/>
                    </a:lnTo>
                    <a:lnTo>
                      <a:pt x="646" y="1227"/>
                    </a:lnTo>
                    <a:lnTo>
                      <a:pt x="485" y="1065"/>
                    </a:lnTo>
                    <a:lnTo>
                      <a:pt x="420" y="1033"/>
                    </a:lnTo>
                    <a:lnTo>
                      <a:pt x="356" y="1033"/>
                    </a:lnTo>
                    <a:lnTo>
                      <a:pt x="324" y="1065"/>
                    </a:lnTo>
                    <a:lnTo>
                      <a:pt x="324" y="1130"/>
                    </a:lnTo>
                    <a:lnTo>
                      <a:pt x="324" y="1259"/>
                    </a:lnTo>
                    <a:lnTo>
                      <a:pt x="324" y="1420"/>
                    </a:lnTo>
                    <a:lnTo>
                      <a:pt x="356" y="1711"/>
                    </a:lnTo>
                    <a:lnTo>
                      <a:pt x="453" y="2324"/>
                    </a:lnTo>
                    <a:lnTo>
                      <a:pt x="550" y="2614"/>
                    </a:lnTo>
                    <a:lnTo>
                      <a:pt x="646" y="2904"/>
                    </a:lnTo>
                    <a:lnTo>
                      <a:pt x="808" y="3227"/>
                    </a:lnTo>
                    <a:lnTo>
                      <a:pt x="582" y="3066"/>
                    </a:lnTo>
                    <a:lnTo>
                      <a:pt x="388" y="2937"/>
                    </a:lnTo>
                    <a:lnTo>
                      <a:pt x="162" y="2808"/>
                    </a:lnTo>
                    <a:lnTo>
                      <a:pt x="66" y="2808"/>
                    </a:lnTo>
                    <a:lnTo>
                      <a:pt x="33" y="2840"/>
                    </a:lnTo>
                    <a:lnTo>
                      <a:pt x="1" y="2904"/>
                    </a:lnTo>
                    <a:lnTo>
                      <a:pt x="66" y="3227"/>
                    </a:lnTo>
                    <a:lnTo>
                      <a:pt x="98" y="3550"/>
                    </a:lnTo>
                    <a:lnTo>
                      <a:pt x="195" y="3872"/>
                    </a:lnTo>
                    <a:lnTo>
                      <a:pt x="324" y="4195"/>
                    </a:lnTo>
                    <a:lnTo>
                      <a:pt x="453" y="4453"/>
                    </a:lnTo>
                    <a:lnTo>
                      <a:pt x="614" y="4744"/>
                    </a:lnTo>
                    <a:lnTo>
                      <a:pt x="808" y="5002"/>
                    </a:lnTo>
                    <a:lnTo>
                      <a:pt x="1034" y="5228"/>
                    </a:lnTo>
                    <a:lnTo>
                      <a:pt x="1227" y="5389"/>
                    </a:lnTo>
                    <a:lnTo>
                      <a:pt x="1453" y="5518"/>
                    </a:lnTo>
                    <a:lnTo>
                      <a:pt x="1743" y="5679"/>
                    </a:lnTo>
                    <a:lnTo>
                      <a:pt x="1388" y="5744"/>
                    </a:lnTo>
                    <a:lnTo>
                      <a:pt x="1356" y="5808"/>
                    </a:lnTo>
                    <a:lnTo>
                      <a:pt x="1324" y="5841"/>
                    </a:lnTo>
                    <a:lnTo>
                      <a:pt x="1292" y="6002"/>
                    </a:lnTo>
                    <a:lnTo>
                      <a:pt x="1292" y="6196"/>
                    </a:lnTo>
                    <a:lnTo>
                      <a:pt x="1259" y="6551"/>
                    </a:lnTo>
                    <a:lnTo>
                      <a:pt x="1292" y="7293"/>
                    </a:lnTo>
                    <a:lnTo>
                      <a:pt x="1356" y="8745"/>
                    </a:lnTo>
                    <a:lnTo>
                      <a:pt x="1388" y="8809"/>
                    </a:lnTo>
                    <a:lnTo>
                      <a:pt x="1453" y="8841"/>
                    </a:lnTo>
                    <a:lnTo>
                      <a:pt x="1518" y="8809"/>
                    </a:lnTo>
                    <a:lnTo>
                      <a:pt x="2292" y="8874"/>
                    </a:lnTo>
                    <a:lnTo>
                      <a:pt x="3841" y="8874"/>
                    </a:lnTo>
                    <a:lnTo>
                      <a:pt x="4228" y="8841"/>
                    </a:lnTo>
                    <a:lnTo>
                      <a:pt x="4421" y="8809"/>
                    </a:lnTo>
                    <a:lnTo>
                      <a:pt x="4615" y="8777"/>
                    </a:lnTo>
                    <a:lnTo>
                      <a:pt x="4680" y="8745"/>
                    </a:lnTo>
                    <a:lnTo>
                      <a:pt x="4712" y="8777"/>
                    </a:lnTo>
                    <a:lnTo>
                      <a:pt x="4744" y="8777"/>
                    </a:lnTo>
                    <a:lnTo>
                      <a:pt x="4809" y="8745"/>
                    </a:lnTo>
                    <a:lnTo>
                      <a:pt x="4841" y="8680"/>
                    </a:lnTo>
                    <a:lnTo>
                      <a:pt x="4873" y="7938"/>
                    </a:lnTo>
                    <a:lnTo>
                      <a:pt x="4905" y="7196"/>
                    </a:lnTo>
                    <a:lnTo>
                      <a:pt x="4905" y="6454"/>
                    </a:lnTo>
                    <a:lnTo>
                      <a:pt x="4905" y="6067"/>
                    </a:lnTo>
                    <a:lnTo>
                      <a:pt x="4873" y="5712"/>
                    </a:lnTo>
                    <a:lnTo>
                      <a:pt x="4809" y="5647"/>
                    </a:lnTo>
                    <a:lnTo>
                      <a:pt x="4776" y="5615"/>
                    </a:lnTo>
                    <a:lnTo>
                      <a:pt x="4744" y="5615"/>
                    </a:lnTo>
                    <a:lnTo>
                      <a:pt x="4647" y="5550"/>
                    </a:lnTo>
                    <a:lnTo>
                      <a:pt x="4421" y="5518"/>
                    </a:lnTo>
                    <a:lnTo>
                      <a:pt x="4389" y="5486"/>
                    </a:lnTo>
                    <a:lnTo>
                      <a:pt x="4486" y="5454"/>
                    </a:lnTo>
                    <a:lnTo>
                      <a:pt x="4776" y="5324"/>
                    </a:lnTo>
                    <a:lnTo>
                      <a:pt x="5035" y="5163"/>
                    </a:lnTo>
                    <a:lnTo>
                      <a:pt x="5260" y="4970"/>
                    </a:lnTo>
                    <a:lnTo>
                      <a:pt x="5519" y="4776"/>
                    </a:lnTo>
                    <a:lnTo>
                      <a:pt x="5744" y="4550"/>
                    </a:lnTo>
                    <a:lnTo>
                      <a:pt x="5970" y="4324"/>
                    </a:lnTo>
                    <a:lnTo>
                      <a:pt x="6164" y="4098"/>
                    </a:lnTo>
                    <a:lnTo>
                      <a:pt x="6519" y="3614"/>
                    </a:lnTo>
                    <a:lnTo>
                      <a:pt x="6648" y="3356"/>
                    </a:lnTo>
                    <a:lnTo>
                      <a:pt x="6777" y="3098"/>
                    </a:lnTo>
                    <a:lnTo>
                      <a:pt x="6906" y="2808"/>
                    </a:lnTo>
                    <a:lnTo>
                      <a:pt x="7003" y="2550"/>
                    </a:lnTo>
                    <a:lnTo>
                      <a:pt x="7067" y="2259"/>
                    </a:lnTo>
                    <a:lnTo>
                      <a:pt x="7100" y="1969"/>
                    </a:lnTo>
                    <a:lnTo>
                      <a:pt x="7100" y="1904"/>
                    </a:lnTo>
                    <a:lnTo>
                      <a:pt x="7067" y="1872"/>
                    </a:lnTo>
                    <a:lnTo>
                      <a:pt x="7003" y="1840"/>
                    </a:lnTo>
                    <a:lnTo>
                      <a:pt x="6971" y="1840"/>
                    </a:lnTo>
                    <a:lnTo>
                      <a:pt x="6712" y="1936"/>
                    </a:lnTo>
                    <a:lnTo>
                      <a:pt x="6487" y="2066"/>
                    </a:lnTo>
                    <a:lnTo>
                      <a:pt x="6228" y="2227"/>
                    </a:lnTo>
                    <a:lnTo>
                      <a:pt x="6003" y="2388"/>
                    </a:lnTo>
                    <a:lnTo>
                      <a:pt x="5712" y="2646"/>
                    </a:lnTo>
                    <a:lnTo>
                      <a:pt x="5454" y="2937"/>
                    </a:lnTo>
                    <a:lnTo>
                      <a:pt x="5486" y="2872"/>
                    </a:lnTo>
                    <a:lnTo>
                      <a:pt x="5680" y="2227"/>
                    </a:lnTo>
                    <a:lnTo>
                      <a:pt x="5841" y="1582"/>
                    </a:lnTo>
                    <a:lnTo>
                      <a:pt x="5906" y="1227"/>
                    </a:lnTo>
                    <a:lnTo>
                      <a:pt x="5938" y="904"/>
                    </a:lnTo>
                    <a:lnTo>
                      <a:pt x="5938" y="549"/>
                    </a:lnTo>
                    <a:lnTo>
                      <a:pt x="5938" y="226"/>
                    </a:lnTo>
                    <a:lnTo>
                      <a:pt x="5906" y="194"/>
                    </a:lnTo>
                    <a:lnTo>
                      <a:pt x="5873" y="162"/>
                    </a:lnTo>
                    <a:lnTo>
                      <a:pt x="5809" y="162"/>
                    </a:lnTo>
                    <a:lnTo>
                      <a:pt x="5648" y="355"/>
                    </a:lnTo>
                    <a:lnTo>
                      <a:pt x="5454" y="549"/>
                    </a:lnTo>
                    <a:lnTo>
                      <a:pt x="5099" y="1001"/>
                    </a:lnTo>
                    <a:lnTo>
                      <a:pt x="4970" y="1259"/>
                    </a:lnTo>
                    <a:lnTo>
                      <a:pt x="4841" y="1517"/>
                    </a:lnTo>
                    <a:lnTo>
                      <a:pt x="4809" y="1582"/>
                    </a:lnTo>
                    <a:lnTo>
                      <a:pt x="4776" y="1517"/>
                    </a:lnTo>
                    <a:lnTo>
                      <a:pt x="4680" y="1033"/>
                    </a:lnTo>
                    <a:lnTo>
                      <a:pt x="4615" y="775"/>
                    </a:lnTo>
                    <a:lnTo>
                      <a:pt x="4518" y="517"/>
                    </a:lnTo>
                    <a:lnTo>
                      <a:pt x="4486" y="452"/>
                    </a:lnTo>
                    <a:lnTo>
                      <a:pt x="4421" y="420"/>
                    </a:lnTo>
                    <a:lnTo>
                      <a:pt x="4325" y="420"/>
                    </a:lnTo>
                    <a:lnTo>
                      <a:pt x="4260" y="485"/>
                    </a:lnTo>
                    <a:lnTo>
                      <a:pt x="4228" y="517"/>
                    </a:lnTo>
                    <a:lnTo>
                      <a:pt x="4067" y="775"/>
                    </a:lnTo>
                    <a:lnTo>
                      <a:pt x="3905" y="1033"/>
                    </a:lnTo>
                    <a:lnTo>
                      <a:pt x="3647" y="1517"/>
                    </a:lnTo>
                    <a:lnTo>
                      <a:pt x="3647" y="1420"/>
                    </a:lnTo>
                    <a:lnTo>
                      <a:pt x="3550" y="904"/>
                    </a:lnTo>
                    <a:lnTo>
                      <a:pt x="3486" y="678"/>
                    </a:lnTo>
                    <a:lnTo>
                      <a:pt x="3389" y="452"/>
                    </a:lnTo>
                    <a:lnTo>
                      <a:pt x="3292" y="226"/>
                    </a:lnTo>
                    <a:lnTo>
                      <a:pt x="31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Google Shape;182;p7"/>
            <p:cNvGrpSpPr/>
            <p:nvPr/>
          </p:nvGrpSpPr>
          <p:grpSpPr>
            <a:xfrm flipH="1">
              <a:off x="-1158905" y="4858900"/>
              <a:ext cx="4539588" cy="726027"/>
              <a:chOff x="6719132" y="4782700"/>
              <a:chExt cx="4539588" cy="726027"/>
            </a:xfrm>
          </p:grpSpPr>
          <p:sp>
            <p:nvSpPr>
              <p:cNvPr id="183" name="Google Shape;183;p7"/>
              <p:cNvSpPr/>
              <p:nvPr/>
            </p:nvSpPr>
            <p:spPr>
              <a:xfrm flipH="1">
                <a:off x="6746703" y="4791890"/>
                <a:ext cx="4512017" cy="150143"/>
              </a:xfrm>
              <a:custGeom>
                <a:rect b="b" l="l" r="r" t="t"/>
                <a:pathLst>
                  <a:path extrusionOk="0" h="2761" w="82972">
                    <a:moveTo>
                      <a:pt x="57" y="1"/>
                    </a:moveTo>
                    <a:lnTo>
                      <a:pt x="1" y="1578"/>
                    </a:lnTo>
                    <a:lnTo>
                      <a:pt x="1860" y="2761"/>
                    </a:lnTo>
                    <a:lnTo>
                      <a:pt x="78521" y="2761"/>
                    </a:lnTo>
                    <a:lnTo>
                      <a:pt x="82971" y="1578"/>
                    </a:lnTo>
                    <a:lnTo>
                      <a:pt x="829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 flipH="1">
                <a:off x="6719132" y="4782700"/>
                <a:ext cx="4530398" cy="726027"/>
              </a:xfrm>
              <a:custGeom>
                <a:rect b="b" l="l" r="r" t="t"/>
                <a:pathLst>
                  <a:path extrusionOk="0" h="13351" w="83310">
                    <a:moveTo>
                      <a:pt x="82859" y="451"/>
                    </a:moveTo>
                    <a:lnTo>
                      <a:pt x="82859" y="1071"/>
                    </a:lnTo>
                    <a:lnTo>
                      <a:pt x="82859" y="1634"/>
                    </a:lnTo>
                    <a:lnTo>
                      <a:pt x="80606" y="1634"/>
                    </a:lnTo>
                    <a:lnTo>
                      <a:pt x="79817" y="1578"/>
                    </a:lnTo>
                    <a:lnTo>
                      <a:pt x="39768" y="1578"/>
                    </a:lnTo>
                    <a:lnTo>
                      <a:pt x="32051" y="1634"/>
                    </a:lnTo>
                    <a:lnTo>
                      <a:pt x="18026" y="1634"/>
                    </a:lnTo>
                    <a:lnTo>
                      <a:pt x="11830" y="1578"/>
                    </a:lnTo>
                    <a:lnTo>
                      <a:pt x="282" y="1578"/>
                    </a:lnTo>
                    <a:lnTo>
                      <a:pt x="339" y="1071"/>
                    </a:lnTo>
                    <a:lnTo>
                      <a:pt x="339" y="733"/>
                    </a:lnTo>
                    <a:lnTo>
                      <a:pt x="339" y="564"/>
                    </a:lnTo>
                    <a:lnTo>
                      <a:pt x="339" y="508"/>
                    </a:lnTo>
                    <a:lnTo>
                      <a:pt x="395" y="451"/>
                    </a:lnTo>
                    <a:lnTo>
                      <a:pt x="508" y="451"/>
                    </a:lnTo>
                    <a:lnTo>
                      <a:pt x="620" y="508"/>
                    </a:lnTo>
                    <a:lnTo>
                      <a:pt x="677" y="451"/>
                    </a:lnTo>
                    <a:lnTo>
                      <a:pt x="1071" y="508"/>
                    </a:lnTo>
                    <a:lnTo>
                      <a:pt x="18251" y="508"/>
                    </a:lnTo>
                    <a:lnTo>
                      <a:pt x="21800" y="451"/>
                    </a:lnTo>
                    <a:lnTo>
                      <a:pt x="36783" y="451"/>
                    </a:lnTo>
                    <a:lnTo>
                      <a:pt x="44781" y="508"/>
                    </a:lnTo>
                    <a:lnTo>
                      <a:pt x="75085" y="508"/>
                    </a:lnTo>
                    <a:lnTo>
                      <a:pt x="82126" y="451"/>
                    </a:lnTo>
                    <a:close/>
                    <a:moveTo>
                      <a:pt x="81788" y="1972"/>
                    </a:moveTo>
                    <a:lnTo>
                      <a:pt x="80718" y="2254"/>
                    </a:lnTo>
                    <a:lnTo>
                      <a:pt x="79648" y="2535"/>
                    </a:lnTo>
                    <a:lnTo>
                      <a:pt x="78859" y="2761"/>
                    </a:lnTo>
                    <a:lnTo>
                      <a:pt x="78747" y="2704"/>
                    </a:lnTo>
                    <a:lnTo>
                      <a:pt x="7943" y="2704"/>
                    </a:lnTo>
                    <a:lnTo>
                      <a:pt x="5690" y="2648"/>
                    </a:lnTo>
                    <a:lnTo>
                      <a:pt x="5070" y="2648"/>
                    </a:lnTo>
                    <a:lnTo>
                      <a:pt x="3718" y="2704"/>
                    </a:lnTo>
                    <a:lnTo>
                      <a:pt x="2029" y="2704"/>
                    </a:lnTo>
                    <a:lnTo>
                      <a:pt x="1691" y="2535"/>
                    </a:lnTo>
                    <a:lnTo>
                      <a:pt x="1353" y="2366"/>
                    </a:lnTo>
                    <a:lnTo>
                      <a:pt x="733" y="1972"/>
                    </a:lnTo>
                    <a:close/>
                    <a:moveTo>
                      <a:pt x="1691" y="1"/>
                    </a:moveTo>
                    <a:lnTo>
                      <a:pt x="1691" y="57"/>
                    </a:lnTo>
                    <a:lnTo>
                      <a:pt x="113" y="57"/>
                    </a:lnTo>
                    <a:lnTo>
                      <a:pt x="57" y="113"/>
                    </a:lnTo>
                    <a:lnTo>
                      <a:pt x="1" y="282"/>
                    </a:lnTo>
                    <a:lnTo>
                      <a:pt x="57" y="395"/>
                    </a:lnTo>
                    <a:lnTo>
                      <a:pt x="1" y="451"/>
                    </a:lnTo>
                    <a:lnTo>
                      <a:pt x="1" y="620"/>
                    </a:lnTo>
                    <a:lnTo>
                      <a:pt x="1" y="958"/>
                    </a:lnTo>
                    <a:lnTo>
                      <a:pt x="1" y="1522"/>
                    </a:lnTo>
                    <a:lnTo>
                      <a:pt x="1" y="1747"/>
                    </a:lnTo>
                    <a:lnTo>
                      <a:pt x="1" y="1803"/>
                    </a:lnTo>
                    <a:lnTo>
                      <a:pt x="57" y="1916"/>
                    </a:lnTo>
                    <a:lnTo>
                      <a:pt x="170" y="1972"/>
                    </a:lnTo>
                    <a:lnTo>
                      <a:pt x="226" y="1972"/>
                    </a:lnTo>
                    <a:lnTo>
                      <a:pt x="1015" y="2479"/>
                    </a:lnTo>
                    <a:lnTo>
                      <a:pt x="1634" y="2873"/>
                    </a:lnTo>
                    <a:lnTo>
                      <a:pt x="1634" y="3099"/>
                    </a:lnTo>
                    <a:lnTo>
                      <a:pt x="3887" y="3099"/>
                    </a:lnTo>
                    <a:lnTo>
                      <a:pt x="5408" y="3155"/>
                    </a:lnTo>
                    <a:lnTo>
                      <a:pt x="6816" y="3099"/>
                    </a:lnTo>
                    <a:lnTo>
                      <a:pt x="78296" y="3099"/>
                    </a:lnTo>
                    <a:lnTo>
                      <a:pt x="78296" y="9858"/>
                    </a:lnTo>
                    <a:lnTo>
                      <a:pt x="78352" y="13294"/>
                    </a:lnTo>
                    <a:lnTo>
                      <a:pt x="78803" y="13350"/>
                    </a:lnTo>
                    <a:lnTo>
                      <a:pt x="78803" y="12224"/>
                    </a:lnTo>
                    <a:lnTo>
                      <a:pt x="78803" y="5408"/>
                    </a:lnTo>
                    <a:lnTo>
                      <a:pt x="78803" y="3099"/>
                    </a:lnTo>
                    <a:lnTo>
                      <a:pt x="78859" y="3042"/>
                    </a:lnTo>
                    <a:lnTo>
                      <a:pt x="79197" y="2986"/>
                    </a:lnTo>
                    <a:lnTo>
                      <a:pt x="81056" y="2592"/>
                    </a:lnTo>
                    <a:lnTo>
                      <a:pt x="82070" y="2366"/>
                    </a:lnTo>
                    <a:lnTo>
                      <a:pt x="82521" y="2197"/>
                    </a:lnTo>
                    <a:lnTo>
                      <a:pt x="82859" y="2028"/>
                    </a:lnTo>
                    <a:lnTo>
                      <a:pt x="82859" y="7999"/>
                    </a:lnTo>
                    <a:lnTo>
                      <a:pt x="82915" y="13350"/>
                    </a:lnTo>
                    <a:lnTo>
                      <a:pt x="83253" y="13350"/>
                    </a:lnTo>
                    <a:lnTo>
                      <a:pt x="83253" y="12731"/>
                    </a:lnTo>
                    <a:lnTo>
                      <a:pt x="83309" y="5802"/>
                    </a:lnTo>
                    <a:lnTo>
                      <a:pt x="83309" y="113"/>
                    </a:lnTo>
                    <a:lnTo>
                      <a:pt x="82859" y="57"/>
                    </a:lnTo>
                    <a:lnTo>
                      <a:pt x="78803" y="57"/>
                    </a:lnTo>
                    <a:lnTo>
                      <a:pt x="78803" y="1"/>
                    </a:lnTo>
                    <a:lnTo>
                      <a:pt x="78296" y="1"/>
                    </a:lnTo>
                    <a:lnTo>
                      <a:pt x="78296" y="57"/>
                    </a:lnTo>
                    <a:lnTo>
                      <a:pt x="2085" y="57"/>
                    </a:lnTo>
                    <a:lnTo>
                      <a:pt x="20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_1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 txBox="1"/>
          <p:nvPr>
            <p:ph type="title"/>
          </p:nvPr>
        </p:nvSpPr>
        <p:spPr>
          <a:xfrm>
            <a:off x="4985725" y="1719600"/>
            <a:ext cx="319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7" name="Google Shape;187;p8"/>
          <p:cNvSpPr txBox="1"/>
          <p:nvPr>
            <p:ph idx="1" type="subTitle"/>
          </p:nvPr>
        </p:nvSpPr>
        <p:spPr>
          <a:xfrm>
            <a:off x="4985793" y="2379450"/>
            <a:ext cx="3198000" cy="1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8"/>
          <p:cNvSpPr/>
          <p:nvPr/>
        </p:nvSpPr>
        <p:spPr>
          <a:xfrm rot="1959012">
            <a:off x="-2191717" y="2358883"/>
            <a:ext cx="6661091" cy="3224558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8"/>
          <p:cNvSpPr/>
          <p:nvPr/>
        </p:nvSpPr>
        <p:spPr>
          <a:xfrm rot="-9247836">
            <a:off x="6247596" y="-1697836"/>
            <a:ext cx="6661114" cy="3224569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8"/>
          <p:cNvGrpSpPr/>
          <p:nvPr/>
        </p:nvGrpSpPr>
        <p:grpSpPr>
          <a:xfrm>
            <a:off x="323687" y="1629235"/>
            <a:ext cx="599314" cy="268671"/>
            <a:chOff x="618844" y="2453599"/>
            <a:chExt cx="483201" cy="216618"/>
          </a:xfrm>
        </p:grpSpPr>
        <p:sp>
          <p:nvSpPr>
            <p:cNvPr id="191" name="Google Shape;191;p8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8"/>
          <p:cNvSpPr/>
          <p:nvPr/>
        </p:nvSpPr>
        <p:spPr>
          <a:xfrm>
            <a:off x="-724525" y="204765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p8"/>
          <p:cNvGrpSpPr/>
          <p:nvPr/>
        </p:nvGrpSpPr>
        <p:grpSpPr>
          <a:xfrm>
            <a:off x="4552087" y="545835"/>
            <a:ext cx="599314" cy="268671"/>
            <a:chOff x="618844" y="2453599"/>
            <a:chExt cx="483201" cy="216618"/>
          </a:xfrm>
        </p:grpSpPr>
        <p:sp>
          <p:nvSpPr>
            <p:cNvPr id="196" name="Google Shape;196;p8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8"/>
          <p:cNvGrpSpPr/>
          <p:nvPr/>
        </p:nvGrpSpPr>
        <p:grpSpPr>
          <a:xfrm>
            <a:off x="7538787" y="4384160"/>
            <a:ext cx="885206" cy="258667"/>
            <a:chOff x="1884275" y="2014675"/>
            <a:chExt cx="1301200" cy="380225"/>
          </a:xfrm>
        </p:grpSpPr>
        <p:sp>
          <p:nvSpPr>
            <p:cNvPr id="200" name="Google Shape;200;p8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" name="Google Shape;208;p8"/>
          <p:cNvGrpSpPr/>
          <p:nvPr/>
        </p:nvGrpSpPr>
        <p:grpSpPr>
          <a:xfrm>
            <a:off x="-212603" y="238554"/>
            <a:ext cx="932591" cy="1092923"/>
            <a:chOff x="-367153" y="630004"/>
            <a:chExt cx="932591" cy="1092923"/>
          </a:xfrm>
        </p:grpSpPr>
        <p:grpSp>
          <p:nvGrpSpPr>
            <p:cNvPr id="209" name="Google Shape;209;p8"/>
            <p:cNvGrpSpPr/>
            <p:nvPr/>
          </p:nvGrpSpPr>
          <p:grpSpPr>
            <a:xfrm>
              <a:off x="-367153" y="630004"/>
              <a:ext cx="932591" cy="1092923"/>
              <a:chOff x="3192047" y="283729"/>
              <a:chExt cx="932591" cy="1092923"/>
            </a:xfrm>
          </p:grpSpPr>
          <p:sp>
            <p:nvSpPr>
              <p:cNvPr id="210" name="Google Shape;210;p8"/>
              <p:cNvSpPr/>
              <p:nvPr/>
            </p:nvSpPr>
            <p:spPr>
              <a:xfrm>
                <a:off x="3197523" y="302770"/>
                <a:ext cx="910770" cy="1065710"/>
              </a:xfrm>
              <a:custGeom>
                <a:rect b="b" l="l" r="r" t="t"/>
                <a:pathLst>
                  <a:path extrusionOk="0" h="12649" w="10810">
                    <a:moveTo>
                      <a:pt x="6938" y="1"/>
                    </a:moveTo>
                    <a:lnTo>
                      <a:pt x="5518" y="33"/>
                    </a:lnTo>
                    <a:lnTo>
                      <a:pt x="3388" y="65"/>
                    </a:lnTo>
                    <a:lnTo>
                      <a:pt x="2388" y="97"/>
                    </a:lnTo>
                    <a:lnTo>
                      <a:pt x="1291" y="65"/>
                    </a:lnTo>
                    <a:lnTo>
                      <a:pt x="291" y="33"/>
                    </a:lnTo>
                    <a:lnTo>
                      <a:pt x="226" y="33"/>
                    </a:lnTo>
                    <a:lnTo>
                      <a:pt x="194" y="97"/>
                    </a:lnTo>
                    <a:lnTo>
                      <a:pt x="129" y="130"/>
                    </a:lnTo>
                    <a:lnTo>
                      <a:pt x="129" y="194"/>
                    </a:lnTo>
                    <a:lnTo>
                      <a:pt x="129" y="259"/>
                    </a:lnTo>
                    <a:lnTo>
                      <a:pt x="65" y="614"/>
                    </a:lnTo>
                    <a:lnTo>
                      <a:pt x="0" y="1001"/>
                    </a:lnTo>
                    <a:lnTo>
                      <a:pt x="0" y="1065"/>
                    </a:lnTo>
                    <a:lnTo>
                      <a:pt x="33" y="1098"/>
                    </a:lnTo>
                    <a:lnTo>
                      <a:pt x="65" y="1162"/>
                    </a:lnTo>
                    <a:lnTo>
                      <a:pt x="129" y="1162"/>
                    </a:lnTo>
                    <a:lnTo>
                      <a:pt x="129" y="1646"/>
                    </a:lnTo>
                    <a:lnTo>
                      <a:pt x="97" y="3034"/>
                    </a:lnTo>
                    <a:lnTo>
                      <a:pt x="97" y="4518"/>
                    </a:lnTo>
                    <a:lnTo>
                      <a:pt x="129" y="5776"/>
                    </a:lnTo>
                    <a:lnTo>
                      <a:pt x="97" y="7131"/>
                    </a:lnTo>
                    <a:lnTo>
                      <a:pt x="97" y="8067"/>
                    </a:lnTo>
                    <a:lnTo>
                      <a:pt x="65" y="8422"/>
                    </a:lnTo>
                    <a:lnTo>
                      <a:pt x="33" y="9745"/>
                    </a:lnTo>
                    <a:lnTo>
                      <a:pt x="65" y="11036"/>
                    </a:lnTo>
                    <a:lnTo>
                      <a:pt x="97" y="11713"/>
                    </a:lnTo>
                    <a:lnTo>
                      <a:pt x="129" y="12391"/>
                    </a:lnTo>
                    <a:lnTo>
                      <a:pt x="162" y="12455"/>
                    </a:lnTo>
                    <a:lnTo>
                      <a:pt x="194" y="12488"/>
                    </a:lnTo>
                    <a:lnTo>
                      <a:pt x="291" y="12520"/>
                    </a:lnTo>
                    <a:lnTo>
                      <a:pt x="355" y="12552"/>
                    </a:lnTo>
                    <a:lnTo>
                      <a:pt x="420" y="12584"/>
                    </a:lnTo>
                    <a:lnTo>
                      <a:pt x="1291" y="12649"/>
                    </a:lnTo>
                    <a:lnTo>
                      <a:pt x="3485" y="12649"/>
                    </a:lnTo>
                    <a:lnTo>
                      <a:pt x="4131" y="12617"/>
                    </a:lnTo>
                    <a:lnTo>
                      <a:pt x="5034" y="12584"/>
                    </a:lnTo>
                    <a:lnTo>
                      <a:pt x="10326" y="12584"/>
                    </a:lnTo>
                    <a:lnTo>
                      <a:pt x="10390" y="12552"/>
                    </a:lnTo>
                    <a:lnTo>
                      <a:pt x="10584" y="12552"/>
                    </a:lnTo>
                    <a:lnTo>
                      <a:pt x="10648" y="12520"/>
                    </a:lnTo>
                    <a:lnTo>
                      <a:pt x="10681" y="12455"/>
                    </a:lnTo>
                    <a:lnTo>
                      <a:pt x="10745" y="12455"/>
                    </a:lnTo>
                    <a:lnTo>
                      <a:pt x="10777" y="12391"/>
                    </a:lnTo>
                    <a:lnTo>
                      <a:pt x="10777" y="12326"/>
                    </a:lnTo>
                    <a:lnTo>
                      <a:pt x="10810" y="12004"/>
                    </a:lnTo>
                    <a:lnTo>
                      <a:pt x="10810" y="11971"/>
                    </a:lnTo>
                    <a:lnTo>
                      <a:pt x="10810" y="11649"/>
                    </a:lnTo>
                    <a:lnTo>
                      <a:pt x="10810" y="11552"/>
                    </a:lnTo>
                    <a:lnTo>
                      <a:pt x="10810" y="11036"/>
                    </a:lnTo>
                    <a:lnTo>
                      <a:pt x="10810" y="10745"/>
                    </a:lnTo>
                    <a:lnTo>
                      <a:pt x="10777" y="9132"/>
                    </a:lnTo>
                    <a:lnTo>
                      <a:pt x="10745" y="7261"/>
                    </a:lnTo>
                    <a:lnTo>
                      <a:pt x="10713" y="5905"/>
                    </a:lnTo>
                    <a:lnTo>
                      <a:pt x="10713" y="5518"/>
                    </a:lnTo>
                    <a:lnTo>
                      <a:pt x="10681" y="3098"/>
                    </a:lnTo>
                    <a:lnTo>
                      <a:pt x="10681" y="2776"/>
                    </a:lnTo>
                    <a:lnTo>
                      <a:pt x="10681" y="259"/>
                    </a:lnTo>
                    <a:lnTo>
                      <a:pt x="10648" y="194"/>
                    </a:lnTo>
                    <a:lnTo>
                      <a:pt x="10648" y="130"/>
                    </a:lnTo>
                    <a:lnTo>
                      <a:pt x="10584" y="97"/>
                    </a:lnTo>
                    <a:lnTo>
                      <a:pt x="10487" y="97"/>
                    </a:lnTo>
                    <a:lnTo>
                      <a:pt x="10455" y="65"/>
                    </a:lnTo>
                    <a:lnTo>
                      <a:pt x="10261" y="33"/>
                    </a:lnTo>
                    <a:lnTo>
                      <a:pt x="10035" y="33"/>
                    </a:lnTo>
                    <a:lnTo>
                      <a:pt x="95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8"/>
              <p:cNvSpPr/>
              <p:nvPr/>
            </p:nvSpPr>
            <p:spPr>
              <a:xfrm>
                <a:off x="3194827" y="789412"/>
                <a:ext cx="905293" cy="486642"/>
              </a:xfrm>
              <a:custGeom>
                <a:rect b="b" l="l" r="r" t="t"/>
                <a:pathLst>
                  <a:path extrusionOk="0" h="5776" w="10745">
                    <a:moveTo>
                      <a:pt x="4098" y="0"/>
                    </a:moveTo>
                    <a:lnTo>
                      <a:pt x="3808" y="33"/>
                    </a:lnTo>
                    <a:lnTo>
                      <a:pt x="3517" y="97"/>
                    </a:lnTo>
                    <a:lnTo>
                      <a:pt x="3324" y="194"/>
                    </a:lnTo>
                    <a:lnTo>
                      <a:pt x="3227" y="226"/>
                    </a:lnTo>
                    <a:lnTo>
                      <a:pt x="3130" y="258"/>
                    </a:lnTo>
                    <a:lnTo>
                      <a:pt x="3130" y="291"/>
                    </a:lnTo>
                    <a:lnTo>
                      <a:pt x="2969" y="420"/>
                    </a:lnTo>
                    <a:lnTo>
                      <a:pt x="2936" y="452"/>
                    </a:lnTo>
                    <a:lnTo>
                      <a:pt x="2711" y="613"/>
                    </a:lnTo>
                    <a:lnTo>
                      <a:pt x="2581" y="678"/>
                    </a:lnTo>
                    <a:lnTo>
                      <a:pt x="2549" y="710"/>
                    </a:lnTo>
                    <a:lnTo>
                      <a:pt x="2485" y="678"/>
                    </a:lnTo>
                    <a:lnTo>
                      <a:pt x="2452" y="646"/>
                    </a:lnTo>
                    <a:lnTo>
                      <a:pt x="2420" y="581"/>
                    </a:lnTo>
                    <a:lnTo>
                      <a:pt x="2388" y="549"/>
                    </a:lnTo>
                    <a:lnTo>
                      <a:pt x="2356" y="484"/>
                    </a:lnTo>
                    <a:lnTo>
                      <a:pt x="2291" y="452"/>
                    </a:lnTo>
                    <a:lnTo>
                      <a:pt x="2259" y="420"/>
                    </a:lnTo>
                    <a:lnTo>
                      <a:pt x="2227" y="420"/>
                    </a:lnTo>
                    <a:lnTo>
                      <a:pt x="2227" y="355"/>
                    </a:lnTo>
                    <a:lnTo>
                      <a:pt x="2162" y="226"/>
                    </a:lnTo>
                    <a:lnTo>
                      <a:pt x="2097" y="162"/>
                    </a:lnTo>
                    <a:lnTo>
                      <a:pt x="2001" y="97"/>
                    </a:lnTo>
                    <a:lnTo>
                      <a:pt x="1904" y="97"/>
                    </a:lnTo>
                    <a:lnTo>
                      <a:pt x="1807" y="65"/>
                    </a:lnTo>
                    <a:lnTo>
                      <a:pt x="1743" y="97"/>
                    </a:lnTo>
                    <a:lnTo>
                      <a:pt x="1613" y="129"/>
                    </a:lnTo>
                    <a:lnTo>
                      <a:pt x="1517" y="162"/>
                    </a:lnTo>
                    <a:lnTo>
                      <a:pt x="1388" y="258"/>
                    </a:lnTo>
                    <a:lnTo>
                      <a:pt x="1291" y="355"/>
                    </a:lnTo>
                    <a:lnTo>
                      <a:pt x="1129" y="549"/>
                    </a:lnTo>
                    <a:lnTo>
                      <a:pt x="871" y="936"/>
                    </a:lnTo>
                    <a:lnTo>
                      <a:pt x="839" y="1001"/>
                    </a:lnTo>
                    <a:lnTo>
                      <a:pt x="839" y="1065"/>
                    </a:lnTo>
                    <a:lnTo>
                      <a:pt x="484" y="1194"/>
                    </a:lnTo>
                    <a:lnTo>
                      <a:pt x="323" y="1291"/>
                    </a:lnTo>
                    <a:lnTo>
                      <a:pt x="194" y="1420"/>
                    </a:lnTo>
                    <a:lnTo>
                      <a:pt x="129" y="1517"/>
                    </a:lnTo>
                    <a:lnTo>
                      <a:pt x="65" y="1646"/>
                    </a:lnTo>
                    <a:lnTo>
                      <a:pt x="32" y="1969"/>
                    </a:lnTo>
                    <a:lnTo>
                      <a:pt x="32" y="2323"/>
                    </a:lnTo>
                    <a:lnTo>
                      <a:pt x="97" y="2743"/>
                    </a:lnTo>
                    <a:lnTo>
                      <a:pt x="97" y="2807"/>
                    </a:lnTo>
                    <a:lnTo>
                      <a:pt x="65" y="2872"/>
                    </a:lnTo>
                    <a:lnTo>
                      <a:pt x="65" y="3130"/>
                    </a:lnTo>
                    <a:lnTo>
                      <a:pt x="0" y="3840"/>
                    </a:lnTo>
                    <a:lnTo>
                      <a:pt x="0" y="4324"/>
                    </a:lnTo>
                    <a:lnTo>
                      <a:pt x="0" y="4550"/>
                    </a:lnTo>
                    <a:lnTo>
                      <a:pt x="65" y="4743"/>
                    </a:lnTo>
                    <a:lnTo>
                      <a:pt x="129" y="4969"/>
                    </a:lnTo>
                    <a:lnTo>
                      <a:pt x="226" y="5131"/>
                    </a:lnTo>
                    <a:lnTo>
                      <a:pt x="291" y="5260"/>
                    </a:lnTo>
                    <a:lnTo>
                      <a:pt x="387" y="5324"/>
                    </a:lnTo>
                    <a:lnTo>
                      <a:pt x="452" y="5356"/>
                    </a:lnTo>
                    <a:lnTo>
                      <a:pt x="581" y="5421"/>
                    </a:lnTo>
                    <a:lnTo>
                      <a:pt x="775" y="5453"/>
                    </a:lnTo>
                    <a:lnTo>
                      <a:pt x="1000" y="5453"/>
                    </a:lnTo>
                    <a:lnTo>
                      <a:pt x="1129" y="5486"/>
                    </a:lnTo>
                    <a:lnTo>
                      <a:pt x="1484" y="5518"/>
                    </a:lnTo>
                    <a:lnTo>
                      <a:pt x="1549" y="5518"/>
                    </a:lnTo>
                    <a:lnTo>
                      <a:pt x="1936" y="5486"/>
                    </a:lnTo>
                    <a:lnTo>
                      <a:pt x="2581" y="5486"/>
                    </a:lnTo>
                    <a:lnTo>
                      <a:pt x="2807" y="5518"/>
                    </a:lnTo>
                    <a:lnTo>
                      <a:pt x="2904" y="5518"/>
                    </a:lnTo>
                    <a:lnTo>
                      <a:pt x="3195" y="5550"/>
                    </a:lnTo>
                    <a:lnTo>
                      <a:pt x="3485" y="5582"/>
                    </a:lnTo>
                    <a:lnTo>
                      <a:pt x="4647" y="5679"/>
                    </a:lnTo>
                    <a:lnTo>
                      <a:pt x="5776" y="5744"/>
                    </a:lnTo>
                    <a:lnTo>
                      <a:pt x="6905" y="5776"/>
                    </a:lnTo>
                    <a:lnTo>
                      <a:pt x="8067" y="5776"/>
                    </a:lnTo>
                    <a:lnTo>
                      <a:pt x="8777" y="5711"/>
                    </a:lnTo>
                    <a:lnTo>
                      <a:pt x="9680" y="5615"/>
                    </a:lnTo>
                    <a:lnTo>
                      <a:pt x="9906" y="5582"/>
                    </a:lnTo>
                    <a:lnTo>
                      <a:pt x="10035" y="5550"/>
                    </a:lnTo>
                    <a:lnTo>
                      <a:pt x="10164" y="5518"/>
                    </a:lnTo>
                    <a:lnTo>
                      <a:pt x="10616" y="5421"/>
                    </a:lnTo>
                    <a:lnTo>
                      <a:pt x="10680" y="5389"/>
                    </a:lnTo>
                    <a:lnTo>
                      <a:pt x="10713" y="5324"/>
                    </a:lnTo>
                    <a:lnTo>
                      <a:pt x="10745" y="5260"/>
                    </a:lnTo>
                    <a:lnTo>
                      <a:pt x="10680" y="5195"/>
                    </a:lnTo>
                    <a:lnTo>
                      <a:pt x="10519" y="5066"/>
                    </a:lnTo>
                    <a:lnTo>
                      <a:pt x="10325" y="4969"/>
                    </a:lnTo>
                    <a:lnTo>
                      <a:pt x="10132" y="4905"/>
                    </a:lnTo>
                    <a:lnTo>
                      <a:pt x="9938" y="4840"/>
                    </a:lnTo>
                    <a:lnTo>
                      <a:pt x="9519" y="4808"/>
                    </a:lnTo>
                    <a:lnTo>
                      <a:pt x="9067" y="4776"/>
                    </a:lnTo>
                    <a:lnTo>
                      <a:pt x="8034" y="4614"/>
                    </a:lnTo>
                    <a:lnTo>
                      <a:pt x="7034" y="4453"/>
                    </a:lnTo>
                    <a:lnTo>
                      <a:pt x="6421" y="4356"/>
                    </a:lnTo>
                    <a:lnTo>
                      <a:pt x="5776" y="4227"/>
                    </a:lnTo>
                    <a:lnTo>
                      <a:pt x="5744" y="4227"/>
                    </a:lnTo>
                    <a:lnTo>
                      <a:pt x="5324" y="4163"/>
                    </a:lnTo>
                    <a:lnTo>
                      <a:pt x="4937" y="4098"/>
                    </a:lnTo>
                    <a:lnTo>
                      <a:pt x="4485" y="4001"/>
                    </a:lnTo>
                    <a:lnTo>
                      <a:pt x="4163" y="3905"/>
                    </a:lnTo>
                    <a:lnTo>
                      <a:pt x="4066" y="3840"/>
                    </a:lnTo>
                    <a:lnTo>
                      <a:pt x="4033" y="3808"/>
                    </a:lnTo>
                    <a:lnTo>
                      <a:pt x="4066" y="3808"/>
                    </a:lnTo>
                    <a:lnTo>
                      <a:pt x="4163" y="3711"/>
                    </a:lnTo>
                    <a:lnTo>
                      <a:pt x="4453" y="3550"/>
                    </a:lnTo>
                    <a:lnTo>
                      <a:pt x="4937" y="3356"/>
                    </a:lnTo>
                    <a:lnTo>
                      <a:pt x="5518" y="3162"/>
                    </a:lnTo>
                    <a:lnTo>
                      <a:pt x="6098" y="3001"/>
                    </a:lnTo>
                    <a:lnTo>
                      <a:pt x="6712" y="2904"/>
                    </a:lnTo>
                    <a:lnTo>
                      <a:pt x="7357" y="2807"/>
                    </a:lnTo>
                    <a:lnTo>
                      <a:pt x="8164" y="2743"/>
                    </a:lnTo>
                    <a:lnTo>
                      <a:pt x="9325" y="2743"/>
                    </a:lnTo>
                    <a:lnTo>
                      <a:pt x="9648" y="2711"/>
                    </a:lnTo>
                    <a:lnTo>
                      <a:pt x="10003" y="2646"/>
                    </a:lnTo>
                    <a:lnTo>
                      <a:pt x="10293" y="2485"/>
                    </a:lnTo>
                    <a:lnTo>
                      <a:pt x="10358" y="2453"/>
                    </a:lnTo>
                    <a:lnTo>
                      <a:pt x="10390" y="2420"/>
                    </a:lnTo>
                    <a:lnTo>
                      <a:pt x="10390" y="2323"/>
                    </a:lnTo>
                    <a:lnTo>
                      <a:pt x="10325" y="2259"/>
                    </a:lnTo>
                    <a:lnTo>
                      <a:pt x="10196" y="2098"/>
                    </a:lnTo>
                    <a:lnTo>
                      <a:pt x="10035" y="2001"/>
                    </a:lnTo>
                    <a:lnTo>
                      <a:pt x="9841" y="1936"/>
                    </a:lnTo>
                    <a:lnTo>
                      <a:pt x="9616" y="1904"/>
                    </a:lnTo>
                    <a:lnTo>
                      <a:pt x="9390" y="1872"/>
                    </a:lnTo>
                    <a:lnTo>
                      <a:pt x="6679" y="1872"/>
                    </a:lnTo>
                    <a:lnTo>
                      <a:pt x="6389" y="1839"/>
                    </a:lnTo>
                    <a:lnTo>
                      <a:pt x="6260" y="1807"/>
                    </a:lnTo>
                    <a:lnTo>
                      <a:pt x="6163" y="1743"/>
                    </a:lnTo>
                    <a:lnTo>
                      <a:pt x="6131" y="1710"/>
                    </a:lnTo>
                    <a:lnTo>
                      <a:pt x="6131" y="1678"/>
                    </a:lnTo>
                    <a:lnTo>
                      <a:pt x="6195" y="1517"/>
                    </a:lnTo>
                    <a:lnTo>
                      <a:pt x="6195" y="1452"/>
                    </a:lnTo>
                    <a:lnTo>
                      <a:pt x="6260" y="1291"/>
                    </a:lnTo>
                    <a:lnTo>
                      <a:pt x="6292" y="1097"/>
                    </a:lnTo>
                    <a:lnTo>
                      <a:pt x="6260" y="904"/>
                    </a:lnTo>
                    <a:lnTo>
                      <a:pt x="6195" y="678"/>
                    </a:lnTo>
                    <a:lnTo>
                      <a:pt x="6131" y="549"/>
                    </a:lnTo>
                    <a:lnTo>
                      <a:pt x="6034" y="452"/>
                    </a:lnTo>
                    <a:lnTo>
                      <a:pt x="5905" y="355"/>
                    </a:lnTo>
                    <a:lnTo>
                      <a:pt x="5744" y="323"/>
                    </a:lnTo>
                    <a:lnTo>
                      <a:pt x="5614" y="323"/>
                    </a:lnTo>
                    <a:lnTo>
                      <a:pt x="5485" y="355"/>
                    </a:lnTo>
                    <a:lnTo>
                      <a:pt x="5227" y="452"/>
                    </a:lnTo>
                    <a:lnTo>
                      <a:pt x="4969" y="613"/>
                    </a:lnTo>
                    <a:lnTo>
                      <a:pt x="4969" y="420"/>
                    </a:lnTo>
                    <a:lnTo>
                      <a:pt x="4905" y="291"/>
                    </a:lnTo>
                    <a:lnTo>
                      <a:pt x="4840" y="194"/>
                    </a:lnTo>
                    <a:lnTo>
                      <a:pt x="4743" y="129"/>
                    </a:lnTo>
                    <a:lnTo>
                      <a:pt x="4614" y="65"/>
                    </a:lnTo>
                    <a:lnTo>
                      <a:pt x="448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3192047" y="283729"/>
                <a:ext cx="932591" cy="1092923"/>
              </a:xfrm>
              <a:custGeom>
                <a:rect b="b" l="l" r="r" t="t"/>
                <a:pathLst>
                  <a:path extrusionOk="0" h="12972" w="11069">
                    <a:moveTo>
                      <a:pt x="3808" y="5873"/>
                    </a:moveTo>
                    <a:lnTo>
                      <a:pt x="3776" y="5906"/>
                    </a:lnTo>
                    <a:lnTo>
                      <a:pt x="3712" y="5906"/>
                    </a:lnTo>
                    <a:lnTo>
                      <a:pt x="3615" y="5938"/>
                    </a:lnTo>
                    <a:lnTo>
                      <a:pt x="3518" y="6002"/>
                    </a:lnTo>
                    <a:lnTo>
                      <a:pt x="3357" y="6131"/>
                    </a:lnTo>
                    <a:lnTo>
                      <a:pt x="3228" y="6260"/>
                    </a:lnTo>
                    <a:lnTo>
                      <a:pt x="2969" y="6551"/>
                    </a:lnTo>
                    <a:lnTo>
                      <a:pt x="2744" y="6906"/>
                    </a:lnTo>
                    <a:lnTo>
                      <a:pt x="2453" y="7293"/>
                    </a:lnTo>
                    <a:lnTo>
                      <a:pt x="2453" y="7325"/>
                    </a:lnTo>
                    <a:lnTo>
                      <a:pt x="2485" y="7357"/>
                    </a:lnTo>
                    <a:lnTo>
                      <a:pt x="2550" y="7357"/>
                    </a:lnTo>
                    <a:lnTo>
                      <a:pt x="3002" y="6680"/>
                    </a:lnTo>
                    <a:lnTo>
                      <a:pt x="3260" y="6390"/>
                    </a:lnTo>
                    <a:lnTo>
                      <a:pt x="3518" y="6131"/>
                    </a:lnTo>
                    <a:lnTo>
                      <a:pt x="3679" y="6035"/>
                    </a:lnTo>
                    <a:lnTo>
                      <a:pt x="3776" y="6002"/>
                    </a:lnTo>
                    <a:lnTo>
                      <a:pt x="3808" y="6002"/>
                    </a:lnTo>
                    <a:lnTo>
                      <a:pt x="3841" y="6035"/>
                    </a:lnTo>
                    <a:lnTo>
                      <a:pt x="3873" y="6067"/>
                    </a:lnTo>
                    <a:lnTo>
                      <a:pt x="3905" y="6131"/>
                    </a:lnTo>
                    <a:lnTo>
                      <a:pt x="3905" y="6293"/>
                    </a:lnTo>
                    <a:lnTo>
                      <a:pt x="3841" y="6519"/>
                    </a:lnTo>
                    <a:lnTo>
                      <a:pt x="3776" y="6809"/>
                    </a:lnTo>
                    <a:lnTo>
                      <a:pt x="3712" y="7067"/>
                    </a:lnTo>
                    <a:lnTo>
                      <a:pt x="3679" y="7196"/>
                    </a:lnTo>
                    <a:lnTo>
                      <a:pt x="3679" y="7325"/>
                    </a:lnTo>
                    <a:lnTo>
                      <a:pt x="3744" y="7357"/>
                    </a:lnTo>
                    <a:lnTo>
                      <a:pt x="3808" y="7357"/>
                    </a:lnTo>
                    <a:lnTo>
                      <a:pt x="3970" y="7325"/>
                    </a:lnTo>
                    <a:lnTo>
                      <a:pt x="4099" y="7261"/>
                    </a:lnTo>
                    <a:lnTo>
                      <a:pt x="4389" y="7067"/>
                    </a:lnTo>
                    <a:lnTo>
                      <a:pt x="4905" y="6615"/>
                    </a:lnTo>
                    <a:lnTo>
                      <a:pt x="5228" y="6422"/>
                    </a:lnTo>
                    <a:lnTo>
                      <a:pt x="5164" y="6648"/>
                    </a:lnTo>
                    <a:lnTo>
                      <a:pt x="5099" y="6874"/>
                    </a:lnTo>
                    <a:lnTo>
                      <a:pt x="5002" y="7099"/>
                    </a:lnTo>
                    <a:lnTo>
                      <a:pt x="4970" y="7357"/>
                    </a:lnTo>
                    <a:lnTo>
                      <a:pt x="4970" y="7454"/>
                    </a:lnTo>
                    <a:lnTo>
                      <a:pt x="5228" y="7454"/>
                    </a:lnTo>
                    <a:lnTo>
                      <a:pt x="5422" y="7357"/>
                    </a:lnTo>
                    <a:lnTo>
                      <a:pt x="5583" y="7261"/>
                    </a:lnTo>
                    <a:lnTo>
                      <a:pt x="5712" y="7099"/>
                    </a:lnTo>
                    <a:lnTo>
                      <a:pt x="6002" y="6809"/>
                    </a:lnTo>
                    <a:lnTo>
                      <a:pt x="6293" y="6551"/>
                    </a:lnTo>
                    <a:lnTo>
                      <a:pt x="6325" y="6519"/>
                    </a:lnTo>
                    <a:lnTo>
                      <a:pt x="6325" y="6454"/>
                    </a:lnTo>
                    <a:lnTo>
                      <a:pt x="6261" y="6422"/>
                    </a:lnTo>
                    <a:lnTo>
                      <a:pt x="6228" y="6422"/>
                    </a:lnTo>
                    <a:lnTo>
                      <a:pt x="6035" y="6583"/>
                    </a:lnTo>
                    <a:lnTo>
                      <a:pt x="5841" y="6777"/>
                    </a:lnTo>
                    <a:lnTo>
                      <a:pt x="5647" y="6938"/>
                    </a:lnTo>
                    <a:lnTo>
                      <a:pt x="5454" y="7132"/>
                    </a:lnTo>
                    <a:lnTo>
                      <a:pt x="5260" y="7228"/>
                    </a:lnTo>
                    <a:lnTo>
                      <a:pt x="5164" y="7261"/>
                    </a:lnTo>
                    <a:lnTo>
                      <a:pt x="5228" y="7035"/>
                    </a:lnTo>
                    <a:lnTo>
                      <a:pt x="5325" y="6841"/>
                    </a:lnTo>
                    <a:lnTo>
                      <a:pt x="5389" y="6551"/>
                    </a:lnTo>
                    <a:lnTo>
                      <a:pt x="5422" y="6422"/>
                    </a:lnTo>
                    <a:lnTo>
                      <a:pt x="5454" y="6260"/>
                    </a:lnTo>
                    <a:lnTo>
                      <a:pt x="5422" y="6196"/>
                    </a:lnTo>
                    <a:lnTo>
                      <a:pt x="5325" y="6196"/>
                    </a:lnTo>
                    <a:lnTo>
                      <a:pt x="5034" y="6325"/>
                    </a:lnTo>
                    <a:lnTo>
                      <a:pt x="4776" y="6519"/>
                    </a:lnTo>
                    <a:lnTo>
                      <a:pt x="4292" y="6906"/>
                    </a:lnTo>
                    <a:lnTo>
                      <a:pt x="4099" y="7067"/>
                    </a:lnTo>
                    <a:lnTo>
                      <a:pt x="3905" y="7164"/>
                    </a:lnTo>
                    <a:lnTo>
                      <a:pt x="3841" y="7164"/>
                    </a:lnTo>
                    <a:lnTo>
                      <a:pt x="3841" y="7132"/>
                    </a:lnTo>
                    <a:lnTo>
                      <a:pt x="3937" y="6712"/>
                    </a:lnTo>
                    <a:lnTo>
                      <a:pt x="4034" y="6325"/>
                    </a:lnTo>
                    <a:lnTo>
                      <a:pt x="4034" y="6164"/>
                    </a:lnTo>
                    <a:lnTo>
                      <a:pt x="4034" y="6067"/>
                    </a:lnTo>
                    <a:lnTo>
                      <a:pt x="4002" y="6002"/>
                    </a:lnTo>
                    <a:lnTo>
                      <a:pt x="3905" y="5906"/>
                    </a:lnTo>
                    <a:lnTo>
                      <a:pt x="3808" y="5873"/>
                    </a:lnTo>
                    <a:close/>
                    <a:moveTo>
                      <a:pt x="7164" y="7454"/>
                    </a:moveTo>
                    <a:lnTo>
                      <a:pt x="6970" y="7487"/>
                    </a:lnTo>
                    <a:lnTo>
                      <a:pt x="6809" y="7583"/>
                    </a:lnTo>
                    <a:lnTo>
                      <a:pt x="6486" y="7777"/>
                    </a:lnTo>
                    <a:lnTo>
                      <a:pt x="6519" y="7745"/>
                    </a:lnTo>
                    <a:lnTo>
                      <a:pt x="6519" y="7648"/>
                    </a:lnTo>
                    <a:lnTo>
                      <a:pt x="6519" y="7583"/>
                    </a:lnTo>
                    <a:lnTo>
                      <a:pt x="6454" y="7551"/>
                    </a:lnTo>
                    <a:lnTo>
                      <a:pt x="6390" y="7551"/>
                    </a:lnTo>
                    <a:lnTo>
                      <a:pt x="6325" y="7616"/>
                    </a:lnTo>
                    <a:lnTo>
                      <a:pt x="6293" y="7777"/>
                    </a:lnTo>
                    <a:lnTo>
                      <a:pt x="6293" y="7874"/>
                    </a:lnTo>
                    <a:lnTo>
                      <a:pt x="6325" y="7971"/>
                    </a:lnTo>
                    <a:lnTo>
                      <a:pt x="6390" y="8035"/>
                    </a:lnTo>
                    <a:lnTo>
                      <a:pt x="6486" y="8035"/>
                    </a:lnTo>
                    <a:lnTo>
                      <a:pt x="6745" y="7874"/>
                    </a:lnTo>
                    <a:lnTo>
                      <a:pt x="7035" y="7712"/>
                    </a:lnTo>
                    <a:lnTo>
                      <a:pt x="7099" y="7680"/>
                    </a:lnTo>
                    <a:lnTo>
                      <a:pt x="7099" y="7906"/>
                    </a:lnTo>
                    <a:lnTo>
                      <a:pt x="7003" y="8261"/>
                    </a:lnTo>
                    <a:lnTo>
                      <a:pt x="6906" y="8584"/>
                    </a:lnTo>
                    <a:lnTo>
                      <a:pt x="6809" y="8906"/>
                    </a:lnTo>
                    <a:lnTo>
                      <a:pt x="6745" y="9261"/>
                    </a:lnTo>
                    <a:lnTo>
                      <a:pt x="6777" y="9293"/>
                    </a:lnTo>
                    <a:lnTo>
                      <a:pt x="6777" y="9358"/>
                    </a:lnTo>
                    <a:lnTo>
                      <a:pt x="6841" y="9358"/>
                    </a:lnTo>
                    <a:lnTo>
                      <a:pt x="6874" y="9390"/>
                    </a:lnTo>
                    <a:lnTo>
                      <a:pt x="7099" y="9326"/>
                    </a:lnTo>
                    <a:lnTo>
                      <a:pt x="7293" y="9261"/>
                    </a:lnTo>
                    <a:lnTo>
                      <a:pt x="7777" y="9068"/>
                    </a:lnTo>
                    <a:lnTo>
                      <a:pt x="8197" y="8809"/>
                    </a:lnTo>
                    <a:lnTo>
                      <a:pt x="8616" y="8616"/>
                    </a:lnTo>
                    <a:lnTo>
                      <a:pt x="8648" y="8584"/>
                    </a:lnTo>
                    <a:lnTo>
                      <a:pt x="8681" y="8551"/>
                    </a:lnTo>
                    <a:lnTo>
                      <a:pt x="8713" y="8455"/>
                    </a:lnTo>
                    <a:lnTo>
                      <a:pt x="8648" y="8390"/>
                    </a:lnTo>
                    <a:lnTo>
                      <a:pt x="8551" y="8390"/>
                    </a:lnTo>
                    <a:lnTo>
                      <a:pt x="8229" y="8519"/>
                    </a:lnTo>
                    <a:lnTo>
                      <a:pt x="7938" y="8713"/>
                    </a:lnTo>
                    <a:lnTo>
                      <a:pt x="7616" y="8874"/>
                    </a:lnTo>
                    <a:lnTo>
                      <a:pt x="7293" y="9035"/>
                    </a:lnTo>
                    <a:lnTo>
                      <a:pt x="7003" y="9132"/>
                    </a:lnTo>
                    <a:lnTo>
                      <a:pt x="7099" y="8745"/>
                    </a:lnTo>
                    <a:lnTo>
                      <a:pt x="7229" y="8358"/>
                    </a:lnTo>
                    <a:lnTo>
                      <a:pt x="7293" y="7938"/>
                    </a:lnTo>
                    <a:lnTo>
                      <a:pt x="7325" y="7745"/>
                    </a:lnTo>
                    <a:lnTo>
                      <a:pt x="7293" y="7519"/>
                    </a:lnTo>
                    <a:lnTo>
                      <a:pt x="7229" y="7454"/>
                    </a:lnTo>
                    <a:close/>
                    <a:moveTo>
                      <a:pt x="7874" y="1"/>
                    </a:moveTo>
                    <a:lnTo>
                      <a:pt x="6583" y="33"/>
                    </a:lnTo>
                    <a:lnTo>
                      <a:pt x="5293" y="65"/>
                    </a:lnTo>
                    <a:lnTo>
                      <a:pt x="4680" y="98"/>
                    </a:lnTo>
                    <a:lnTo>
                      <a:pt x="4066" y="98"/>
                    </a:lnTo>
                    <a:lnTo>
                      <a:pt x="2808" y="65"/>
                    </a:lnTo>
                    <a:lnTo>
                      <a:pt x="1582" y="65"/>
                    </a:lnTo>
                    <a:lnTo>
                      <a:pt x="969" y="98"/>
                    </a:lnTo>
                    <a:lnTo>
                      <a:pt x="356" y="162"/>
                    </a:lnTo>
                    <a:lnTo>
                      <a:pt x="98" y="227"/>
                    </a:lnTo>
                    <a:lnTo>
                      <a:pt x="33" y="227"/>
                    </a:lnTo>
                    <a:lnTo>
                      <a:pt x="1" y="259"/>
                    </a:lnTo>
                    <a:lnTo>
                      <a:pt x="1" y="356"/>
                    </a:lnTo>
                    <a:lnTo>
                      <a:pt x="65" y="1582"/>
                    </a:lnTo>
                    <a:lnTo>
                      <a:pt x="98" y="2808"/>
                    </a:lnTo>
                    <a:lnTo>
                      <a:pt x="98" y="5260"/>
                    </a:lnTo>
                    <a:lnTo>
                      <a:pt x="65" y="7712"/>
                    </a:lnTo>
                    <a:lnTo>
                      <a:pt x="33" y="10197"/>
                    </a:lnTo>
                    <a:lnTo>
                      <a:pt x="33" y="11520"/>
                    </a:lnTo>
                    <a:lnTo>
                      <a:pt x="33" y="12165"/>
                    </a:lnTo>
                    <a:lnTo>
                      <a:pt x="65" y="12488"/>
                    </a:lnTo>
                    <a:lnTo>
                      <a:pt x="98" y="12649"/>
                    </a:lnTo>
                    <a:lnTo>
                      <a:pt x="98" y="12810"/>
                    </a:lnTo>
                    <a:lnTo>
                      <a:pt x="130" y="12875"/>
                    </a:lnTo>
                    <a:lnTo>
                      <a:pt x="194" y="12875"/>
                    </a:lnTo>
                    <a:lnTo>
                      <a:pt x="259" y="12843"/>
                    </a:lnTo>
                    <a:lnTo>
                      <a:pt x="291" y="12810"/>
                    </a:lnTo>
                    <a:lnTo>
                      <a:pt x="291" y="12649"/>
                    </a:lnTo>
                    <a:lnTo>
                      <a:pt x="291" y="12488"/>
                    </a:lnTo>
                    <a:lnTo>
                      <a:pt x="291" y="12165"/>
                    </a:lnTo>
                    <a:lnTo>
                      <a:pt x="291" y="11552"/>
                    </a:lnTo>
                    <a:lnTo>
                      <a:pt x="291" y="10326"/>
                    </a:lnTo>
                    <a:lnTo>
                      <a:pt x="291" y="7841"/>
                    </a:lnTo>
                    <a:lnTo>
                      <a:pt x="291" y="5389"/>
                    </a:lnTo>
                    <a:lnTo>
                      <a:pt x="291" y="2905"/>
                    </a:lnTo>
                    <a:lnTo>
                      <a:pt x="259" y="1679"/>
                    </a:lnTo>
                    <a:lnTo>
                      <a:pt x="194" y="420"/>
                    </a:lnTo>
                    <a:lnTo>
                      <a:pt x="420" y="388"/>
                    </a:lnTo>
                    <a:lnTo>
                      <a:pt x="1033" y="323"/>
                    </a:lnTo>
                    <a:lnTo>
                      <a:pt x="2905" y="323"/>
                    </a:lnTo>
                    <a:lnTo>
                      <a:pt x="4163" y="356"/>
                    </a:lnTo>
                    <a:lnTo>
                      <a:pt x="5389" y="356"/>
                    </a:lnTo>
                    <a:lnTo>
                      <a:pt x="6712" y="291"/>
                    </a:lnTo>
                    <a:lnTo>
                      <a:pt x="8035" y="291"/>
                    </a:lnTo>
                    <a:lnTo>
                      <a:pt x="9358" y="323"/>
                    </a:lnTo>
                    <a:lnTo>
                      <a:pt x="10003" y="356"/>
                    </a:lnTo>
                    <a:lnTo>
                      <a:pt x="10326" y="356"/>
                    </a:lnTo>
                    <a:lnTo>
                      <a:pt x="10649" y="388"/>
                    </a:lnTo>
                    <a:lnTo>
                      <a:pt x="10713" y="1582"/>
                    </a:lnTo>
                    <a:lnTo>
                      <a:pt x="10713" y="2776"/>
                    </a:lnTo>
                    <a:lnTo>
                      <a:pt x="10713" y="5260"/>
                    </a:lnTo>
                    <a:lnTo>
                      <a:pt x="10746" y="7745"/>
                    </a:lnTo>
                    <a:lnTo>
                      <a:pt x="10746" y="8971"/>
                    </a:lnTo>
                    <a:lnTo>
                      <a:pt x="10746" y="10229"/>
                    </a:lnTo>
                    <a:lnTo>
                      <a:pt x="10713" y="11520"/>
                    </a:lnTo>
                    <a:lnTo>
                      <a:pt x="10746" y="12165"/>
                    </a:lnTo>
                    <a:lnTo>
                      <a:pt x="10746" y="12488"/>
                    </a:lnTo>
                    <a:lnTo>
                      <a:pt x="10746" y="12681"/>
                    </a:lnTo>
                    <a:lnTo>
                      <a:pt x="10778" y="12875"/>
                    </a:lnTo>
                    <a:lnTo>
                      <a:pt x="10842" y="12940"/>
                    </a:lnTo>
                    <a:lnTo>
                      <a:pt x="10907" y="12972"/>
                    </a:lnTo>
                    <a:lnTo>
                      <a:pt x="11004" y="12940"/>
                    </a:lnTo>
                    <a:lnTo>
                      <a:pt x="11036" y="12875"/>
                    </a:lnTo>
                    <a:lnTo>
                      <a:pt x="11068" y="12552"/>
                    </a:lnTo>
                    <a:lnTo>
                      <a:pt x="11068" y="12230"/>
                    </a:lnTo>
                    <a:lnTo>
                      <a:pt x="11068" y="11617"/>
                    </a:lnTo>
                    <a:lnTo>
                      <a:pt x="11068" y="10358"/>
                    </a:lnTo>
                    <a:lnTo>
                      <a:pt x="11068" y="9100"/>
                    </a:lnTo>
                    <a:lnTo>
                      <a:pt x="11036" y="7841"/>
                    </a:lnTo>
                    <a:lnTo>
                      <a:pt x="11004" y="5357"/>
                    </a:lnTo>
                    <a:lnTo>
                      <a:pt x="10971" y="2873"/>
                    </a:lnTo>
                    <a:lnTo>
                      <a:pt x="10907" y="1582"/>
                    </a:lnTo>
                    <a:lnTo>
                      <a:pt x="10842" y="291"/>
                    </a:lnTo>
                    <a:lnTo>
                      <a:pt x="10842" y="227"/>
                    </a:lnTo>
                    <a:lnTo>
                      <a:pt x="10778" y="194"/>
                    </a:lnTo>
                    <a:lnTo>
                      <a:pt x="10778" y="162"/>
                    </a:lnTo>
                    <a:lnTo>
                      <a:pt x="10746" y="130"/>
                    </a:lnTo>
                    <a:lnTo>
                      <a:pt x="10713" y="98"/>
                    </a:lnTo>
                    <a:lnTo>
                      <a:pt x="10391" y="98"/>
                    </a:lnTo>
                    <a:lnTo>
                      <a:pt x="10036" y="65"/>
                    </a:lnTo>
                    <a:lnTo>
                      <a:pt x="9358" y="33"/>
                    </a:lnTo>
                    <a:lnTo>
                      <a:pt x="8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13" name="Google Shape;213;p8"/>
            <p:cNvCxnSpPr/>
            <p:nvPr/>
          </p:nvCxnSpPr>
          <p:spPr>
            <a:xfrm>
              <a:off x="-350243" y="1722766"/>
              <a:ext cx="9108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14" name="Google Shape;214;p8"/>
          <p:cNvGrpSpPr/>
          <p:nvPr/>
        </p:nvGrpSpPr>
        <p:grpSpPr>
          <a:xfrm>
            <a:off x="8745699" y="2572055"/>
            <a:ext cx="1000498" cy="1057538"/>
            <a:chOff x="3428099" y="394730"/>
            <a:chExt cx="1000498" cy="1057538"/>
          </a:xfrm>
        </p:grpSpPr>
        <p:sp>
          <p:nvSpPr>
            <p:cNvPr id="215" name="Google Shape;215;p8"/>
            <p:cNvSpPr/>
            <p:nvPr/>
          </p:nvSpPr>
          <p:spPr>
            <a:xfrm>
              <a:off x="3436272" y="410991"/>
              <a:ext cx="984238" cy="1041277"/>
            </a:xfrm>
            <a:custGeom>
              <a:rect b="b" l="l" r="r" t="t"/>
              <a:pathLst>
                <a:path extrusionOk="0" h="12359" w="11682">
                  <a:moveTo>
                    <a:pt x="3905" y="1"/>
                  </a:moveTo>
                  <a:lnTo>
                    <a:pt x="2227" y="33"/>
                  </a:lnTo>
                  <a:lnTo>
                    <a:pt x="581" y="66"/>
                  </a:lnTo>
                  <a:lnTo>
                    <a:pt x="323" y="66"/>
                  </a:lnTo>
                  <a:lnTo>
                    <a:pt x="259" y="130"/>
                  </a:lnTo>
                  <a:lnTo>
                    <a:pt x="194" y="162"/>
                  </a:lnTo>
                  <a:lnTo>
                    <a:pt x="130" y="195"/>
                  </a:lnTo>
                  <a:lnTo>
                    <a:pt x="97" y="259"/>
                  </a:lnTo>
                  <a:lnTo>
                    <a:pt x="97" y="324"/>
                  </a:lnTo>
                  <a:lnTo>
                    <a:pt x="65" y="2260"/>
                  </a:lnTo>
                  <a:lnTo>
                    <a:pt x="1" y="6938"/>
                  </a:lnTo>
                  <a:lnTo>
                    <a:pt x="1" y="9584"/>
                  </a:lnTo>
                  <a:lnTo>
                    <a:pt x="33" y="10907"/>
                  </a:lnTo>
                  <a:lnTo>
                    <a:pt x="65" y="12230"/>
                  </a:lnTo>
                  <a:lnTo>
                    <a:pt x="97" y="12262"/>
                  </a:lnTo>
                  <a:lnTo>
                    <a:pt x="130" y="12327"/>
                  </a:lnTo>
                  <a:lnTo>
                    <a:pt x="162" y="12359"/>
                  </a:lnTo>
                  <a:lnTo>
                    <a:pt x="291" y="12359"/>
                  </a:lnTo>
                  <a:lnTo>
                    <a:pt x="323" y="12327"/>
                  </a:lnTo>
                  <a:lnTo>
                    <a:pt x="356" y="12294"/>
                  </a:lnTo>
                  <a:lnTo>
                    <a:pt x="356" y="12230"/>
                  </a:lnTo>
                  <a:lnTo>
                    <a:pt x="356" y="12069"/>
                  </a:lnTo>
                  <a:lnTo>
                    <a:pt x="1130" y="12165"/>
                  </a:lnTo>
                  <a:lnTo>
                    <a:pt x="1937" y="12198"/>
                  </a:lnTo>
                  <a:lnTo>
                    <a:pt x="2646" y="12230"/>
                  </a:lnTo>
                  <a:lnTo>
                    <a:pt x="3582" y="12198"/>
                  </a:lnTo>
                  <a:lnTo>
                    <a:pt x="5389" y="12101"/>
                  </a:lnTo>
                  <a:lnTo>
                    <a:pt x="5873" y="12230"/>
                  </a:lnTo>
                  <a:lnTo>
                    <a:pt x="6325" y="12294"/>
                  </a:lnTo>
                  <a:lnTo>
                    <a:pt x="6809" y="12327"/>
                  </a:lnTo>
                  <a:lnTo>
                    <a:pt x="7261" y="12359"/>
                  </a:lnTo>
                  <a:lnTo>
                    <a:pt x="8519" y="12359"/>
                  </a:lnTo>
                  <a:lnTo>
                    <a:pt x="9745" y="12294"/>
                  </a:lnTo>
                  <a:lnTo>
                    <a:pt x="10552" y="12262"/>
                  </a:lnTo>
                  <a:lnTo>
                    <a:pt x="10907" y="12230"/>
                  </a:lnTo>
                  <a:lnTo>
                    <a:pt x="11294" y="12230"/>
                  </a:lnTo>
                  <a:lnTo>
                    <a:pt x="11358" y="12327"/>
                  </a:lnTo>
                  <a:lnTo>
                    <a:pt x="11487" y="12359"/>
                  </a:lnTo>
                  <a:lnTo>
                    <a:pt x="11552" y="12327"/>
                  </a:lnTo>
                  <a:lnTo>
                    <a:pt x="11617" y="12294"/>
                  </a:lnTo>
                  <a:lnTo>
                    <a:pt x="11649" y="12230"/>
                  </a:lnTo>
                  <a:lnTo>
                    <a:pt x="11681" y="12165"/>
                  </a:lnTo>
                  <a:lnTo>
                    <a:pt x="11649" y="11746"/>
                  </a:lnTo>
                  <a:lnTo>
                    <a:pt x="11584" y="11359"/>
                  </a:lnTo>
                  <a:lnTo>
                    <a:pt x="11487" y="10681"/>
                  </a:lnTo>
                  <a:lnTo>
                    <a:pt x="11487" y="10617"/>
                  </a:lnTo>
                  <a:lnTo>
                    <a:pt x="11391" y="9842"/>
                  </a:lnTo>
                  <a:lnTo>
                    <a:pt x="11294" y="9100"/>
                  </a:lnTo>
                  <a:lnTo>
                    <a:pt x="11229" y="8390"/>
                  </a:lnTo>
                  <a:lnTo>
                    <a:pt x="11229" y="8326"/>
                  </a:lnTo>
                  <a:lnTo>
                    <a:pt x="11229" y="8261"/>
                  </a:lnTo>
                  <a:lnTo>
                    <a:pt x="11165" y="7519"/>
                  </a:lnTo>
                  <a:lnTo>
                    <a:pt x="11165" y="7164"/>
                  </a:lnTo>
                  <a:lnTo>
                    <a:pt x="11068" y="5938"/>
                  </a:lnTo>
                  <a:lnTo>
                    <a:pt x="10907" y="2776"/>
                  </a:lnTo>
                  <a:lnTo>
                    <a:pt x="10810" y="259"/>
                  </a:lnTo>
                  <a:lnTo>
                    <a:pt x="10778" y="162"/>
                  </a:lnTo>
                  <a:lnTo>
                    <a:pt x="10745" y="130"/>
                  </a:lnTo>
                  <a:lnTo>
                    <a:pt x="10713" y="130"/>
                  </a:lnTo>
                  <a:lnTo>
                    <a:pt x="10616" y="162"/>
                  </a:lnTo>
                  <a:lnTo>
                    <a:pt x="10584" y="130"/>
                  </a:lnTo>
                  <a:lnTo>
                    <a:pt x="10552" y="130"/>
                  </a:lnTo>
                  <a:lnTo>
                    <a:pt x="10165" y="195"/>
                  </a:lnTo>
                  <a:lnTo>
                    <a:pt x="9584" y="227"/>
                  </a:lnTo>
                  <a:lnTo>
                    <a:pt x="8971" y="227"/>
                  </a:lnTo>
                  <a:lnTo>
                    <a:pt x="8035" y="195"/>
                  </a:lnTo>
                  <a:lnTo>
                    <a:pt x="7164" y="162"/>
                  </a:lnTo>
                  <a:lnTo>
                    <a:pt x="6615" y="130"/>
                  </a:lnTo>
                  <a:lnTo>
                    <a:pt x="5615" y="66"/>
                  </a:lnTo>
                  <a:lnTo>
                    <a:pt x="4873" y="33"/>
                  </a:lnTo>
                  <a:lnTo>
                    <a:pt x="4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444444" y="818773"/>
              <a:ext cx="962416" cy="560111"/>
            </a:xfrm>
            <a:custGeom>
              <a:rect b="b" l="l" r="r" t="t"/>
              <a:pathLst>
                <a:path extrusionOk="0" h="6648" w="11423">
                  <a:moveTo>
                    <a:pt x="8583" y="1"/>
                  </a:moveTo>
                  <a:lnTo>
                    <a:pt x="8422" y="33"/>
                  </a:lnTo>
                  <a:lnTo>
                    <a:pt x="8099" y="162"/>
                  </a:lnTo>
                  <a:lnTo>
                    <a:pt x="7777" y="356"/>
                  </a:lnTo>
                  <a:lnTo>
                    <a:pt x="7454" y="646"/>
                  </a:lnTo>
                  <a:lnTo>
                    <a:pt x="7196" y="904"/>
                  </a:lnTo>
                  <a:lnTo>
                    <a:pt x="6873" y="1292"/>
                  </a:lnTo>
                  <a:lnTo>
                    <a:pt x="6647" y="1614"/>
                  </a:lnTo>
                  <a:lnTo>
                    <a:pt x="6389" y="2001"/>
                  </a:lnTo>
                  <a:lnTo>
                    <a:pt x="5841" y="2905"/>
                  </a:lnTo>
                  <a:lnTo>
                    <a:pt x="5518" y="2614"/>
                  </a:lnTo>
                  <a:lnTo>
                    <a:pt x="5163" y="2324"/>
                  </a:lnTo>
                  <a:lnTo>
                    <a:pt x="4840" y="2130"/>
                  </a:lnTo>
                  <a:lnTo>
                    <a:pt x="4453" y="1969"/>
                  </a:lnTo>
                  <a:lnTo>
                    <a:pt x="4292" y="1905"/>
                  </a:lnTo>
                  <a:lnTo>
                    <a:pt x="4066" y="1872"/>
                  </a:lnTo>
                  <a:lnTo>
                    <a:pt x="3679" y="1872"/>
                  </a:lnTo>
                  <a:lnTo>
                    <a:pt x="3485" y="1905"/>
                  </a:lnTo>
                  <a:lnTo>
                    <a:pt x="3292" y="2001"/>
                  </a:lnTo>
                  <a:lnTo>
                    <a:pt x="3098" y="2066"/>
                  </a:lnTo>
                  <a:lnTo>
                    <a:pt x="2904" y="2195"/>
                  </a:lnTo>
                  <a:lnTo>
                    <a:pt x="2711" y="2324"/>
                  </a:lnTo>
                  <a:lnTo>
                    <a:pt x="2549" y="2485"/>
                  </a:lnTo>
                  <a:lnTo>
                    <a:pt x="2227" y="2840"/>
                  </a:lnTo>
                  <a:lnTo>
                    <a:pt x="1936" y="3260"/>
                  </a:lnTo>
                  <a:lnTo>
                    <a:pt x="1614" y="3808"/>
                  </a:lnTo>
                  <a:lnTo>
                    <a:pt x="1356" y="4389"/>
                  </a:lnTo>
                  <a:lnTo>
                    <a:pt x="1130" y="4938"/>
                  </a:lnTo>
                  <a:lnTo>
                    <a:pt x="904" y="5454"/>
                  </a:lnTo>
                  <a:lnTo>
                    <a:pt x="614" y="5615"/>
                  </a:lnTo>
                  <a:lnTo>
                    <a:pt x="323" y="5809"/>
                  </a:lnTo>
                  <a:lnTo>
                    <a:pt x="97" y="5938"/>
                  </a:lnTo>
                  <a:lnTo>
                    <a:pt x="33" y="5970"/>
                  </a:lnTo>
                  <a:lnTo>
                    <a:pt x="0" y="6035"/>
                  </a:lnTo>
                  <a:lnTo>
                    <a:pt x="0" y="6099"/>
                  </a:lnTo>
                  <a:lnTo>
                    <a:pt x="0" y="6164"/>
                  </a:lnTo>
                  <a:lnTo>
                    <a:pt x="65" y="6228"/>
                  </a:lnTo>
                  <a:lnTo>
                    <a:pt x="97" y="6261"/>
                  </a:lnTo>
                  <a:lnTo>
                    <a:pt x="162" y="6293"/>
                  </a:lnTo>
                  <a:lnTo>
                    <a:pt x="872" y="6422"/>
                  </a:lnTo>
                  <a:lnTo>
                    <a:pt x="1582" y="6551"/>
                  </a:lnTo>
                  <a:lnTo>
                    <a:pt x="2291" y="6615"/>
                  </a:lnTo>
                  <a:lnTo>
                    <a:pt x="3001" y="6648"/>
                  </a:lnTo>
                  <a:lnTo>
                    <a:pt x="3743" y="6648"/>
                  </a:lnTo>
                  <a:lnTo>
                    <a:pt x="4453" y="6615"/>
                  </a:lnTo>
                  <a:lnTo>
                    <a:pt x="5905" y="6519"/>
                  </a:lnTo>
                  <a:lnTo>
                    <a:pt x="6873" y="6454"/>
                  </a:lnTo>
                  <a:lnTo>
                    <a:pt x="7809" y="6390"/>
                  </a:lnTo>
                  <a:lnTo>
                    <a:pt x="9713" y="6228"/>
                  </a:lnTo>
                  <a:lnTo>
                    <a:pt x="9874" y="6228"/>
                  </a:lnTo>
                  <a:lnTo>
                    <a:pt x="10035" y="6196"/>
                  </a:lnTo>
                  <a:lnTo>
                    <a:pt x="10003" y="6196"/>
                  </a:lnTo>
                  <a:lnTo>
                    <a:pt x="10487" y="6164"/>
                  </a:lnTo>
                  <a:lnTo>
                    <a:pt x="10681" y="6164"/>
                  </a:lnTo>
                  <a:lnTo>
                    <a:pt x="10745" y="6131"/>
                  </a:lnTo>
                  <a:lnTo>
                    <a:pt x="10745" y="6099"/>
                  </a:lnTo>
                  <a:lnTo>
                    <a:pt x="10777" y="6099"/>
                  </a:lnTo>
                  <a:lnTo>
                    <a:pt x="10874" y="6131"/>
                  </a:lnTo>
                  <a:lnTo>
                    <a:pt x="11294" y="6131"/>
                  </a:lnTo>
                  <a:lnTo>
                    <a:pt x="11326" y="6099"/>
                  </a:lnTo>
                  <a:lnTo>
                    <a:pt x="11358" y="6035"/>
                  </a:lnTo>
                  <a:lnTo>
                    <a:pt x="11358" y="6002"/>
                  </a:lnTo>
                  <a:lnTo>
                    <a:pt x="11358" y="5906"/>
                  </a:lnTo>
                  <a:lnTo>
                    <a:pt x="11390" y="5841"/>
                  </a:lnTo>
                  <a:lnTo>
                    <a:pt x="11423" y="5777"/>
                  </a:lnTo>
                  <a:lnTo>
                    <a:pt x="11390" y="5389"/>
                  </a:lnTo>
                  <a:lnTo>
                    <a:pt x="11326" y="5034"/>
                  </a:lnTo>
                  <a:lnTo>
                    <a:pt x="11229" y="4712"/>
                  </a:lnTo>
                  <a:lnTo>
                    <a:pt x="11132" y="4357"/>
                  </a:lnTo>
                  <a:lnTo>
                    <a:pt x="10874" y="3712"/>
                  </a:lnTo>
                  <a:lnTo>
                    <a:pt x="10874" y="3679"/>
                  </a:lnTo>
                  <a:lnTo>
                    <a:pt x="10616" y="3002"/>
                  </a:lnTo>
                  <a:lnTo>
                    <a:pt x="10552" y="2647"/>
                  </a:lnTo>
                  <a:lnTo>
                    <a:pt x="10487" y="2163"/>
                  </a:lnTo>
                  <a:lnTo>
                    <a:pt x="10390" y="1711"/>
                  </a:lnTo>
                  <a:lnTo>
                    <a:pt x="10229" y="1227"/>
                  </a:lnTo>
                  <a:lnTo>
                    <a:pt x="10068" y="840"/>
                  </a:lnTo>
                  <a:lnTo>
                    <a:pt x="9938" y="679"/>
                  </a:lnTo>
                  <a:lnTo>
                    <a:pt x="9809" y="485"/>
                  </a:lnTo>
                  <a:lnTo>
                    <a:pt x="9648" y="356"/>
                  </a:lnTo>
                  <a:lnTo>
                    <a:pt x="9487" y="227"/>
                  </a:lnTo>
                  <a:lnTo>
                    <a:pt x="9325" y="130"/>
                  </a:lnTo>
                  <a:lnTo>
                    <a:pt x="9132" y="65"/>
                  </a:lnTo>
                  <a:lnTo>
                    <a:pt x="8938" y="33"/>
                  </a:lnTo>
                  <a:lnTo>
                    <a:pt x="877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428099" y="394730"/>
              <a:ext cx="1000498" cy="1057537"/>
            </a:xfrm>
            <a:custGeom>
              <a:rect b="b" l="l" r="r" t="t"/>
              <a:pathLst>
                <a:path extrusionOk="0" h="12552" w="11875">
                  <a:moveTo>
                    <a:pt x="7648" y="4647"/>
                  </a:moveTo>
                  <a:lnTo>
                    <a:pt x="7583" y="4679"/>
                  </a:lnTo>
                  <a:lnTo>
                    <a:pt x="7487" y="4873"/>
                  </a:lnTo>
                  <a:lnTo>
                    <a:pt x="7422" y="5066"/>
                  </a:lnTo>
                  <a:lnTo>
                    <a:pt x="7422" y="5131"/>
                  </a:lnTo>
                  <a:lnTo>
                    <a:pt x="7454" y="5163"/>
                  </a:lnTo>
                  <a:lnTo>
                    <a:pt x="7487" y="5131"/>
                  </a:lnTo>
                  <a:lnTo>
                    <a:pt x="7519" y="5098"/>
                  </a:lnTo>
                  <a:lnTo>
                    <a:pt x="7583" y="4873"/>
                  </a:lnTo>
                  <a:lnTo>
                    <a:pt x="7680" y="4711"/>
                  </a:lnTo>
                  <a:lnTo>
                    <a:pt x="7680" y="4679"/>
                  </a:lnTo>
                  <a:lnTo>
                    <a:pt x="7648" y="4647"/>
                  </a:lnTo>
                  <a:close/>
                  <a:moveTo>
                    <a:pt x="5647" y="5324"/>
                  </a:moveTo>
                  <a:lnTo>
                    <a:pt x="5583" y="5357"/>
                  </a:lnTo>
                  <a:lnTo>
                    <a:pt x="5260" y="5776"/>
                  </a:lnTo>
                  <a:lnTo>
                    <a:pt x="4970" y="6195"/>
                  </a:lnTo>
                  <a:lnTo>
                    <a:pt x="4970" y="6292"/>
                  </a:lnTo>
                  <a:lnTo>
                    <a:pt x="5002" y="6357"/>
                  </a:lnTo>
                  <a:lnTo>
                    <a:pt x="5099" y="6357"/>
                  </a:lnTo>
                  <a:lnTo>
                    <a:pt x="5163" y="6325"/>
                  </a:lnTo>
                  <a:lnTo>
                    <a:pt x="5422" y="5905"/>
                  </a:lnTo>
                  <a:lnTo>
                    <a:pt x="5712" y="5486"/>
                  </a:lnTo>
                  <a:lnTo>
                    <a:pt x="5744" y="5421"/>
                  </a:lnTo>
                  <a:lnTo>
                    <a:pt x="5712" y="5357"/>
                  </a:lnTo>
                  <a:lnTo>
                    <a:pt x="5647" y="5324"/>
                  </a:lnTo>
                  <a:close/>
                  <a:moveTo>
                    <a:pt x="4841" y="5002"/>
                  </a:moveTo>
                  <a:lnTo>
                    <a:pt x="4809" y="5034"/>
                  </a:lnTo>
                  <a:lnTo>
                    <a:pt x="4292" y="5647"/>
                  </a:lnTo>
                  <a:lnTo>
                    <a:pt x="3776" y="6292"/>
                  </a:lnTo>
                  <a:lnTo>
                    <a:pt x="3744" y="6357"/>
                  </a:lnTo>
                  <a:lnTo>
                    <a:pt x="3776" y="6389"/>
                  </a:lnTo>
                  <a:lnTo>
                    <a:pt x="3808" y="6421"/>
                  </a:lnTo>
                  <a:lnTo>
                    <a:pt x="3873" y="6389"/>
                  </a:lnTo>
                  <a:lnTo>
                    <a:pt x="4421" y="5776"/>
                  </a:lnTo>
                  <a:lnTo>
                    <a:pt x="4938" y="5131"/>
                  </a:lnTo>
                  <a:lnTo>
                    <a:pt x="4938" y="5066"/>
                  </a:lnTo>
                  <a:lnTo>
                    <a:pt x="4905" y="5034"/>
                  </a:lnTo>
                  <a:lnTo>
                    <a:pt x="4841" y="5002"/>
                  </a:lnTo>
                  <a:close/>
                  <a:moveTo>
                    <a:pt x="3582" y="0"/>
                  </a:moveTo>
                  <a:lnTo>
                    <a:pt x="2292" y="33"/>
                  </a:lnTo>
                  <a:lnTo>
                    <a:pt x="969" y="97"/>
                  </a:lnTo>
                  <a:lnTo>
                    <a:pt x="194" y="194"/>
                  </a:lnTo>
                  <a:lnTo>
                    <a:pt x="130" y="162"/>
                  </a:lnTo>
                  <a:lnTo>
                    <a:pt x="65" y="162"/>
                  </a:lnTo>
                  <a:lnTo>
                    <a:pt x="33" y="194"/>
                  </a:lnTo>
                  <a:lnTo>
                    <a:pt x="1" y="259"/>
                  </a:lnTo>
                  <a:lnTo>
                    <a:pt x="1" y="291"/>
                  </a:lnTo>
                  <a:lnTo>
                    <a:pt x="33" y="1678"/>
                  </a:lnTo>
                  <a:lnTo>
                    <a:pt x="33" y="3066"/>
                  </a:lnTo>
                  <a:lnTo>
                    <a:pt x="33" y="5808"/>
                  </a:lnTo>
                  <a:lnTo>
                    <a:pt x="1" y="8551"/>
                  </a:lnTo>
                  <a:lnTo>
                    <a:pt x="33" y="11326"/>
                  </a:lnTo>
                  <a:lnTo>
                    <a:pt x="33" y="11842"/>
                  </a:lnTo>
                  <a:lnTo>
                    <a:pt x="65" y="12391"/>
                  </a:lnTo>
                  <a:lnTo>
                    <a:pt x="65" y="12423"/>
                  </a:lnTo>
                  <a:lnTo>
                    <a:pt x="98" y="12487"/>
                  </a:lnTo>
                  <a:lnTo>
                    <a:pt x="130" y="12520"/>
                  </a:lnTo>
                  <a:lnTo>
                    <a:pt x="227" y="12520"/>
                  </a:lnTo>
                  <a:lnTo>
                    <a:pt x="259" y="12487"/>
                  </a:lnTo>
                  <a:lnTo>
                    <a:pt x="291" y="12423"/>
                  </a:lnTo>
                  <a:lnTo>
                    <a:pt x="324" y="12391"/>
                  </a:lnTo>
                  <a:lnTo>
                    <a:pt x="291" y="11713"/>
                  </a:lnTo>
                  <a:lnTo>
                    <a:pt x="291" y="11003"/>
                  </a:lnTo>
                  <a:lnTo>
                    <a:pt x="291" y="9648"/>
                  </a:lnTo>
                  <a:lnTo>
                    <a:pt x="291" y="6873"/>
                  </a:lnTo>
                  <a:lnTo>
                    <a:pt x="324" y="4130"/>
                  </a:lnTo>
                  <a:lnTo>
                    <a:pt x="291" y="1388"/>
                  </a:lnTo>
                  <a:lnTo>
                    <a:pt x="259" y="388"/>
                  </a:lnTo>
                  <a:lnTo>
                    <a:pt x="1453" y="291"/>
                  </a:lnTo>
                  <a:lnTo>
                    <a:pt x="2647" y="226"/>
                  </a:lnTo>
                  <a:lnTo>
                    <a:pt x="3873" y="226"/>
                  </a:lnTo>
                  <a:lnTo>
                    <a:pt x="5067" y="259"/>
                  </a:lnTo>
                  <a:lnTo>
                    <a:pt x="7551" y="355"/>
                  </a:lnTo>
                  <a:lnTo>
                    <a:pt x="8777" y="420"/>
                  </a:lnTo>
                  <a:lnTo>
                    <a:pt x="10842" y="420"/>
                  </a:lnTo>
                  <a:lnTo>
                    <a:pt x="10907" y="904"/>
                  </a:lnTo>
                  <a:lnTo>
                    <a:pt x="10971" y="1614"/>
                  </a:lnTo>
                  <a:lnTo>
                    <a:pt x="11036" y="2291"/>
                  </a:lnTo>
                  <a:lnTo>
                    <a:pt x="11100" y="3679"/>
                  </a:lnTo>
                  <a:lnTo>
                    <a:pt x="11165" y="5098"/>
                  </a:lnTo>
                  <a:lnTo>
                    <a:pt x="11230" y="6518"/>
                  </a:lnTo>
                  <a:lnTo>
                    <a:pt x="11326" y="7938"/>
                  </a:lnTo>
                  <a:lnTo>
                    <a:pt x="11391" y="9390"/>
                  </a:lnTo>
                  <a:lnTo>
                    <a:pt x="11455" y="10842"/>
                  </a:lnTo>
                  <a:lnTo>
                    <a:pt x="11520" y="11552"/>
                  </a:lnTo>
                  <a:lnTo>
                    <a:pt x="11617" y="12294"/>
                  </a:lnTo>
                  <a:lnTo>
                    <a:pt x="11649" y="12455"/>
                  </a:lnTo>
                  <a:lnTo>
                    <a:pt x="11681" y="12520"/>
                  </a:lnTo>
                  <a:lnTo>
                    <a:pt x="11746" y="12552"/>
                  </a:lnTo>
                  <a:lnTo>
                    <a:pt x="11843" y="12520"/>
                  </a:lnTo>
                  <a:lnTo>
                    <a:pt x="11875" y="12487"/>
                  </a:lnTo>
                  <a:lnTo>
                    <a:pt x="11875" y="12423"/>
                  </a:lnTo>
                  <a:lnTo>
                    <a:pt x="11778" y="10971"/>
                  </a:lnTo>
                  <a:lnTo>
                    <a:pt x="11681" y="9519"/>
                  </a:lnTo>
                  <a:lnTo>
                    <a:pt x="11617" y="8067"/>
                  </a:lnTo>
                  <a:lnTo>
                    <a:pt x="11520" y="6647"/>
                  </a:lnTo>
                  <a:lnTo>
                    <a:pt x="11423" y="3840"/>
                  </a:lnTo>
                  <a:lnTo>
                    <a:pt x="11326" y="2420"/>
                  </a:lnTo>
                  <a:lnTo>
                    <a:pt x="11165" y="1033"/>
                  </a:lnTo>
                  <a:lnTo>
                    <a:pt x="11068" y="323"/>
                  </a:lnTo>
                  <a:lnTo>
                    <a:pt x="11036" y="291"/>
                  </a:lnTo>
                  <a:lnTo>
                    <a:pt x="11004" y="259"/>
                  </a:lnTo>
                  <a:lnTo>
                    <a:pt x="10939" y="194"/>
                  </a:lnTo>
                  <a:lnTo>
                    <a:pt x="10875" y="194"/>
                  </a:lnTo>
                  <a:lnTo>
                    <a:pt x="10262" y="162"/>
                  </a:lnTo>
                  <a:lnTo>
                    <a:pt x="9648" y="162"/>
                  </a:lnTo>
                  <a:lnTo>
                    <a:pt x="8422" y="129"/>
                  </a:lnTo>
                  <a:lnTo>
                    <a:pt x="5938" y="33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8" name="Google Shape;218;p8"/>
            <p:cNvCxnSpPr/>
            <p:nvPr/>
          </p:nvCxnSpPr>
          <p:spPr>
            <a:xfrm flipH="1" rot="10800000">
              <a:off x="3441625" y="1441175"/>
              <a:ext cx="983400" cy="5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19" name="Google Shape;219;p8"/>
          <p:cNvGrpSpPr/>
          <p:nvPr/>
        </p:nvGrpSpPr>
        <p:grpSpPr>
          <a:xfrm>
            <a:off x="6464227" y="-538754"/>
            <a:ext cx="4335824" cy="1755416"/>
            <a:chOff x="6464227" y="-538754"/>
            <a:chExt cx="4335824" cy="1755416"/>
          </a:xfrm>
        </p:grpSpPr>
        <p:grpSp>
          <p:nvGrpSpPr>
            <p:cNvPr id="220" name="Google Shape;220;p8"/>
            <p:cNvGrpSpPr/>
            <p:nvPr/>
          </p:nvGrpSpPr>
          <p:grpSpPr>
            <a:xfrm rot="10800000">
              <a:off x="6464227" y="-51433"/>
              <a:ext cx="4335824" cy="780758"/>
              <a:chOff x="5278025" y="2856775"/>
              <a:chExt cx="2103850" cy="378825"/>
            </a:xfrm>
          </p:grpSpPr>
          <p:sp>
            <p:nvSpPr>
              <p:cNvPr id="221" name="Google Shape;221;p8"/>
              <p:cNvSpPr/>
              <p:nvPr/>
            </p:nvSpPr>
            <p:spPr>
              <a:xfrm>
                <a:off x="5278025" y="2859575"/>
                <a:ext cx="2089775" cy="112700"/>
              </a:xfrm>
              <a:custGeom>
                <a:rect b="b" l="l" r="r" t="t"/>
                <a:pathLst>
                  <a:path extrusionOk="0" h="4508" w="83591">
                    <a:moveTo>
                      <a:pt x="1" y="1"/>
                    </a:moveTo>
                    <a:lnTo>
                      <a:pt x="113" y="1747"/>
                    </a:lnTo>
                    <a:lnTo>
                      <a:pt x="2648" y="4338"/>
                    </a:lnTo>
                    <a:lnTo>
                      <a:pt x="78803" y="4507"/>
                    </a:lnTo>
                    <a:lnTo>
                      <a:pt x="83591" y="1972"/>
                    </a:lnTo>
                    <a:lnTo>
                      <a:pt x="83534" y="5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8"/>
              <p:cNvSpPr/>
              <p:nvPr/>
            </p:nvSpPr>
            <p:spPr>
              <a:xfrm>
                <a:off x="5280850" y="2856775"/>
                <a:ext cx="2101025" cy="378825"/>
              </a:xfrm>
              <a:custGeom>
                <a:rect b="b" l="l" r="r" t="t"/>
                <a:pathLst>
                  <a:path extrusionOk="0" h="15153" w="84041">
                    <a:moveTo>
                      <a:pt x="83590" y="338"/>
                    </a:moveTo>
                    <a:lnTo>
                      <a:pt x="83590" y="1803"/>
                    </a:lnTo>
                    <a:lnTo>
                      <a:pt x="83590" y="1859"/>
                    </a:lnTo>
                    <a:lnTo>
                      <a:pt x="83478" y="1803"/>
                    </a:lnTo>
                    <a:lnTo>
                      <a:pt x="76718" y="1803"/>
                    </a:lnTo>
                    <a:lnTo>
                      <a:pt x="69227" y="1746"/>
                    </a:lnTo>
                    <a:lnTo>
                      <a:pt x="338" y="1746"/>
                    </a:lnTo>
                    <a:lnTo>
                      <a:pt x="338" y="1183"/>
                    </a:lnTo>
                    <a:lnTo>
                      <a:pt x="338" y="845"/>
                    </a:lnTo>
                    <a:lnTo>
                      <a:pt x="338" y="507"/>
                    </a:lnTo>
                    <a:lnTo>
                      <a:pt x="282" y="451"/>
                    </a:lnTo>
                    <a:lnTo>
                      <a:pt x="2310" y="451"/>
                    </a:lnTo>
                    <a:lnTo>
                      <a:pt x="3042" y="507"/>
                    </a:lnTo>
                    <a:lnTo>
                      <a:pt x="4506" y="507"/>
                    </a:lnTo>
                    <a:lnTo>
                      <a:pt x="6027" y="451"/>
                    </a:lnTo>
                    <a:lnTo>
                      <a:pt x="13181" y="507"/>
                    </a:lnTo>
                    <a:lnTo>
                      <a:pt x="44781" y="507"/>
                    </a:lnTo>
                    <a:lnTo>
                      <a:pt x="52103" y="451"/>
                    </a:lnTo>
                    <a:lnTo>
                      <a:pt x="59989" y="507"/>
                    </a:lnTo>
                    <a:lnTo>
                      <a:pt x="67875" y="451"/>
                    </a:lnTo>
                    <a:lnTo>
                      <a:pt x="75705" y="395"/>
                    </a:lnTo>
                    <a:lnTo>
                      <a:pt x="83478" y="395"/>
                    </a:lnTo>
                    <a:lnTo>
                      <a:pt x="83590" y="338"/>
                    </a:lnTo>
                    <a:close/>
                    <a:moveTo>
                      <a:pt x="83083" y="2141"/>
                    </a:moveTo>
                    <a:lnTo>
                      <a:pt x="82914" y="2253"/>
                    </a:lnTo>
                    <a:lnTo>
                      <a:pt x="82126" y="2817"/>
                    </a:lnTo>
                    <a:lnTo>
                      <a:pt x="81337" y="3267"/>
                    </a:lnTo>
                    <a:lnTo>
                      <a:pt x="80549" y="3718"/>
                    </a:lnTo>
                    <a:lnTo>
                      <a:pt x="79873" y="4056"/>
                    </a:lnTo>
                    <a:lnTo>
                      <a:pt x="79141" y="4338"/>
                    </a:lnTo>
                    <a:lnTo>
                      <a:pt x="79084" y="4338"/>
                    </a:lnTo>
                    <a:lnTo>
                      <a:pt x="66016" y="4281"/>
                    </a:lnTo>
                    <a:lnTo>
                      <a:pt x="17067" y="4281"/>
                    </a:lnTo>
                    <a:lnTo>
                      <a:pt x="13631" y="4225"/>
                    </a:lnTo>
                    <a:lnTo>
                      <a:pt x="4168" y="4225"/>
                    </a:lnTo>
                    <a:lnTo>
                      <a:pt x="3830" y="4281"/>
                    </a:lnTo>
                    <a:lnTo>
                      <a:pt x="2760" y="4281"/>
                    </a:lnTo>
                    <a:lnTo>
                      <a:pt x="2591" y="4056"/>
                    </a:lnTo>
                    <a:lnTo>
                      <a:pt x="2310" y="3718"/>
                    </a:lnTo>
                    <a:lnTo>
                      <a:pt x="1690" y="3155"/>
                    </a:lnTo>
                    <a:lnTo>
                      <a:pt x="732" y="2197"/>
                    </a:lnTo>
                    <a:lnTo>
                      <a:pt x="68100" y="2197"/>
                    </a:lnTo>
                    <a:lnTo>
                      <a:pt x="75648" y="2141"/>
                    </a:lnTo>
                    <a:close/>
                    <a:moveTo>
                      <a:pt x="2422" y="0"/>
                    </a:moveTo>
                    <a:lnTo>
                      <a:pt x="2422" y="57"/>
                    </a:lnTo>
                    <a:lnTo>
                      <a:pt x="169" y="57"/>
                    </a:lnTo>
                    <a:lnTo>
                      <a:pt x="113" y="169"/>
                    </a:lnTo>
                    <a:lnTo>
                      <a:pt x="57" y="282"/>
                    </a:lnTo>
                    <a:lnTo>
                      <a:pt x="113" y="395"/>
                    </a:lnTo>
                    <a:lnTo>
                      <a:pt x="57" y="395"/>
                    </a:lnTo>
                    <a:lnTo>
                      <a:pt x="0" y="507"/>
                    </a:lnTo>
                    <a:lnTo>
                      <a:pt x="57" y="1240"/>
                    </a:lnTo>
                    <a:lnTo>
                      <a:pt x="57" y="1972"/>
                    </a:lnTo>
                    <a:lnTo>
                      <a:pt x="57" y="2028"/>
                    </a:lnTo>
                    <a:lnTo>
                      <a:pt x="169" y="2141"/>
                    </a:lnTo>
                    <a:lnTo>
                      <a:pt x="226" y="2197"/>
                    </a:lnTo>
                    <a:lnTo>
                      <a:pt x="282" y="2197"/>
                    </a:lnTo>
                    <a:lnTo>
                      <a:pt x="1352" y="3324"/>
                    </a:lnTo>
                    <a:lnTo>
                      <a:pt x="1972" y="3943"/>
                    </a:lnTo>
                    <a:lnTo>
                      <a:pt x="2253" y="4281"/>
                    </a:lnTo>
                    <a:lnTo>
                      <a:pt x="2422" y="4394"/>
                    </a:lnTo>
                    <a:lnTo>
                      <a:pt x="2422" y="4788"/>
                    </a:lnTo>
                    <a:lnTo>
                      <a:pt x="2873" y="4845"/>
                    </a:lnTo>
                    <a:lnTo>
                      <a:pt x="2873" y="4676"/>
                    </a:lnTo>
                    <a:lnTo>
                      <a:pt x="3267" y="4676"/>
                    </a:lnTo>
                    <a:lnTo>
                      <a:pt x="3605" y="4732"/>
                    </a:lnTo>
                    <a:lnTo>
                      <a:pt x="13744" y="4732"/>
                    </a:lnTo>
                    <a:lnTo>
                      <a:pt x="17236" y="4676"/>
                    </a:lnTo>
                    <a:lnTo>
                      <a:pt x="69508" y="4676"/>
                    </a:lnTo>
                    <a:lnTo>
                      <a:pt x="76211" y="4619"/>
                    </a:lnTo>
                    <a:lnTo>
                      <a:pt x="79084" y="4619"/>
                    </a:lnTo>
                    <a:lnTo>
                      <a:pt x="79084" y="4732"/>
                    </a:lnTo>
                    <a:lnTo>
                      <a:pt x="79084" y="11716"/>
                    </a:lnTo>
                    <a:lnTo>
                      <a:pt x="79084" y="14983"/>
                    </a:lnTo>
                    <a:lnTo>
                      <a:pt x="79535" y="14927"/>
                    </a:lnTo>
                    <a:lnTo>
                      <a:pt x="79535" y="14195"/>
                    </a:lnTo>
                    <a:lnTo>
                      <a:pt x="79535" y="4450"/>
                    </a:lnTo>
                    <a:lnTo>
                      <a:pt x="80436" y="4112"/>
                    </a:lnTo>
                    <a:lnTo>
                      <a:pt x="81281" y="3662"/>
                    </a:lnTo>
                    <a:lnTo>
                      <a:pt x="82351" y="3042"/>
                    </a:lnTo>
                    <a:lnTo>
                      <a:pt x="83365" y="2366"/>
                    </a:lnTo>
                    <a:lnTo>
                      <a:pt x="83590" y="2253"/>
                    </a:lnTo>
                    <a:lnTo>
                      <a:pt x="83590" y="3098"/>
                    </a:lnTo>
                    <a:lnTo>
                      <a:pt x="83590" y="10027"/>
                    </a:lnTo>
                    <a:lnTo>
                      <a:pt x="83590" y="15152"/>
                    </a:lnTo>
                    <a:lnTo>
                      <a:pt x="84041" y="15152"/>
                    </a:lnTo>
                    <a:lnTo>
                      <a:pt x="84041" y="14702"/>
                    </a:lnTo>
                    <a:lnTo>
                      <a:pt x="84041" y="7886"/>
                    </a:lnTo>
                    <a:lnTo>
                      <a:pt x="84041" y="1071"/>
                    </a:lnTo>
                    <a:lnTo>
                      <a:pt x="84041" y="0"/>
                    </a:lnTo>
                    <a:lnTo>
                      <a:pt x="83590" y="57"/>
                    </a:lnTo>
                    <a:lnTo>
                      <a:pt x="83590" y="169"/>
                    </a:lnTo>
                    <a:lnTo>
                      <a:pt x="83478" y="113"/>
                    </a:lnTo>
                    <a:lnTo>
                      <a:pt x="79535" y="113"/>
                    </a:lnTo>
                    <a:lnTo>
                      <a:pt x="79535" y="0"/>
                    </a:lnTo>
                    <a:lnTo>
                      <a:pt x="79084" y="0"/>
                    </a:lnTo>
                    <a:lnTo>
                      <a:pt x="79084" y="113"/>
                    </a:lnTo>
                    <a:lnTo>
                      <a:pt x="76155" y="113"/>
                    </a:lnTo>
                    <a:lnTo>
                      <a:pt x="68326" y="57"/>
                    </a:lnTo>
                    <a:lnTo>
                      <a:pt x="9520" y="57"/>
                    </a:lnTo>
                    <a:lnTo>
                      <a:pt x="9463" y="0"/>
                    </a:lnTo>
                    <a:lnTo>
                      <a:pt x="8956" y="0"/>
                    </a:lnTo>
                    <a:lnTo>
                      <a:pt x="9013" y="57"/>
                    </a:lnTo>
                    <a:lnTo>
                      <a:pt x="8280" y="57"/>
                    </a:lnTo>
                    <a:lnTo>
                      <a:pt x="8280" y="0"/>
                    </a:lnTo>
                    <a:lnTo>
                      <a:pt x="8111" y="57"/>
                    </a:lnTo>
                    <a:lnTo>
                      <a:pt x="7830" y="0"/>
                    </a:lnTo>
                    <a:lnTo>
                      <a:pt x="7830" y="57"/>
                    </a:lnTo>
                    <a:lnTo>
                      <a:pt x="4394" y="57"/>
                    </a:lnTo>
                    <a:lnTo>
                      <a:pt x="4337" y="0"/>
                    </a:lnTo>
                    <a:lnTo>
                      <a:pt x="3999" y="57"/>
                    </a:lnTo>
                    <a:lnTo>
                      <a:pt x="2873" y="57"/>
                    </a:lnTo>
                    <a:lnTo>
                      <a:pt x="28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8"/>
            <p:cNvGrpSpPr/>
            <p:nvPr/>
          </p:nvGrpSpPr>
          <p:grpSpPr>
            <a:xfrm>
              <a:off x="7243594" y="-538754"/>
              <a:ext cx="1478368" cy="1755416"/>
              <a:chOff x="11691394" y="-538754"/>
              <a:chExt cx="1478368" cy="1755416"/>
            </a:xfrm>
          </p:grpSpPr>
          <p:sp>
            <p:nvSpPr>
              <p:cNvPr id="224" name="Google Shape;224;p8"/>
              <p:cNvSpPr/>
              <p:nvPr/>
            </p:nvSpPr>
            <p:spPr>
              <a:xfrm flipH="1">
                <a:off x="12474141" y="305959"/>
                <a:ext cx="236397" cy="240300"/>
              </a:xfrm>
              <a:custGeom>
                <a:rect b="b" l="l" r="r" t="t"/>
                <a:pathLst>
                  <a:path extrusionOk="0" h="4002" w="3937">
                    <a:moveTo>
                      <a:pt x="2388" y="1"/>
                    </a:moveTo>
                    <a:lnTo>
                      <a:pt x="1904" y="65"/>
                    </a:lnTo>
                    <a:lnTo>
                      <a:pt x="1226" y="162"/>
                    </a:lnTo>
                    <a:lnTo>
                      <a:pt x="1000" y="195"/>
                    </a:lnTo>
                    <a:lnTo>
                      <a:pt x="129" y="291"/>
                    </a:lnTo>
                    <a:lnTo>
                      <a:pt x="65" y="324"/>
                    </a:lnTo>
                    <a:lnTo>
                      <a:pt x="32" y="388"/>
                    </a:lnTo>
                    <a:lnTo>
                      <a:pt x="0" y="420"/>
                    </a:lnTo>
                    <a:lnTo>
                      <a:pt x="0" y="485"/>
                    </a:lnTo>
                    <a:lnTo>
                      <a:pt x="65" y="1066"/>
                    </a:lnTo>
                    <a:lnTo>
                      <a:pt x="65" y="1711"/>
                    </a:lnTo>
                    <a:lnTo>
                      <a:pt x="65" y="1743"/>
                    </a:lnTo>
                    <a:lnTo>
                      <a:pt x="65" y="2744"/>
                    </a:lnTo>
                    <a:lnTo>
                      <a:pt x="32" y="3260"/>
                    </a:lnTo>
                    <a:lnTo>
                      <a:pt x="32" y="3389"/>
                    </a:lnTo>
                    <a:lnTo>
                      <a:pt x="0" y="3808"/>
                    </a:lnTo>
                    <a:lnTo>
                      <a:pt x="0" y="3841"/>
                    </a:lnTo>
                    <a:lnTo>
                      <a:pt x="0" y="3873"/>
                    </a:lnTo>
                    <a:lnTo>
                      <a:pt x="0" y="3970"/>
                    </a:lnTo>
                    <a:lnTo>
                      <a:pt x="32" y="3970"/>
                    </a:lnTo>
                    <a:lnTo>
                      <a:pt x="97" y="4002"/>
                    </a:lnTo>
                    <a:lnTo>
                      <a:pt x="1065" y="3970"/>
                    </a:lnTo>
                    <a:lnTo>
                      <a:pt x="1355" y="3970"/>
                    </a:lnTo>
                    <a:lnTo>
                      <a:pt x="2065" y="3937"/>
                    </a:lnTo>
                    <a:lnTo>
                      <a:pt x="2936" y="3937"/>
                    </a:lnTo>
                    <a:lnTo>
                      <a:pt x="3130" y="3970"/>
                    </a:lnTo>
                    <a:lnTo>
                      <a:pt x="3453" y="3970"/>
                    </a:lnTo>
                    <a:lnTo>
                      <a:pt x="3743" y="3937"/>
                    </a:lnTo>
                    <a:lnTo>
                      <a:pt x="3807" y="3905"/>
                    </a:lnTo>
                    <a:lnTo>
                      <a:pt x="3872" y="3808"/>
                    </a:lnTo>
                    <a:lnTo>
                      <a:pt x="3904" y="3712"/>
                    </a:lnTo>
                    <a:lnTo>
                      <a:pt x="3937" y="3389"/>
                    </a:lnTo>
                    <a:lnTo>
                      <a:pt x="3937" y="3357"/>
                    </a:lnTo>
                    <a:lnTo>
                      <a:pt x="3937" y="2969"/>
                    </a:lnTo>
                    <a:lnTo>
                      <a:pt x="3937" y="2195"/>
                    </a:lnTo>
                    <a:lnTo>
                      <a:pt x="3937" y="1647"/>
                    </a:lnTo>
                    <a:lnTo>
                      <a:pt x="3904" y="614"/>
                    </a:lnTo>
                    <a:lnTo>
                      <a:pt x="3904" y="259"/>
                    </a:lnTo>
                    <a:lnTo>
                      <a:pt x="3904" y="195"/>
                    </a:lnTo>
                    <a:lnTo>
                      <a:pt x="3872" y="162"/>
                    </a:lnTo>
                    <a:lnTo>
                      <a:pt x="3840" y="130"/>
                    </a:lnTo>
                    <a:lnTo>
                      <a:pt x="3775" y="98"/>
                    </a:lnTo>
                    <a:lnTo>
                      <a:pt x="3678" y="130"/>
                    </a:lnTo>
                    <a:lnTo>
                      <a:pt x="3453" y="65"/>
                    </a:lnTo>
                    <a:lnTo>
                      <a:pt x="3259" y="33"/>
                    </a:lnTo>
                    <a:lnTo>
                      <a:pt x="28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 flipH="1">
                <a:off x="11912300" y="-395366"/>
                <a:ext cx="992003" cy="1315586"/>
              </a:xfrm>
              <a:custGeom>
                <a:rect b="b" l="l" r="r" t="t"/>
                <a:pathLst>
                  <a:path extrusionOk="0" h="21910" w="16521">
                    <a:moveTo>
                      <a:pt x="3227" y="1582"/>
                    </a:moveTo>
                    <a:lnTo>
                      <a:pt x="3195" y="1614"/>
                    </a:lnTo>
                    <a:lnTo>
                      <a:pt x="3130" y="1646"/>
                    </a:lnTo>
                    <a:lnTo>
                      <a:pt x="3130" y="1743"/>
                    </a:lnTo>
                    <a:lnTo>
                      <a:pt x="3356" y="3614"/>
                    </a:lnTo>
                    <a:lnTo>
                      <a:pt x="3517" y="4550"/>
                    </a:lnTo>
                    <a:lnTo>
                      <a:pt x="3711" y="5486"/>
                    </a:lnTo>
                    <a:lnTo>
                      <a:pt x="3905" y="6422"/>
                    </a:lnTo>
                    <a:lnTo>
                      <a:pt x="4163" y="7325"/>
                    </a:lnTo>
                    <a:lnTo>
                      <a:pt x="4453" y="8228"/>
                    </a:lnTo>
                    <a:lnTo>
                      <a:pt x="4776" y="9132"/>
                    </a:lnTo>
                    <a:lnTo>
                      <a:pt x="4969" y="9648"/>
                    </a:lnTo>
                    <a:lnTo>
                      <a:pt x="5034" y="9680"/>
                    </a:lnTo>
                    <a:lnTo>
                      <a:pt x="5066" y="9680"/>
                    </a:lnTo>
                    <a:lnTo>
                      <a:pt x="5131" y="9648"/>
                    </a:lnTo>
                    <a:lnTo>
                      <a:pt x="5131" y="9584"/>
                    </a:lnTo>
                    <a:lnTo>
                      <a:pt x="4937" y="9035"/>
                    </a:lnTo>
                    <a:lnTo>
                      <a:pt x="4744" y="8519"/>
                    </a:lnTo>
                    <a:lnTo>
                      <a:pt x="4453" y="7648"/>
                    </a:lnTo>
                    <a:lnTo>
                      <a:pt x="4227" y="6712"/>
                    </a:lnTo>
                    <a:lnTo>
                      <a:pt x="4001" y="5808"/>
                    </a:lnTo>
                    <a:lnTo>
                      <a:pt x="3808" y="4873"/>
                    </a:lnTo>
                    <a:lnTo>
                      <a:pt x="3550" y="3292"/>
                    </a:lnTo>
                    <a:lnTo>
                      <a:pt x="3356" y="1678"/>
                    </a:lnTo>
                    <a:lnTo>
                      <a:pt x="3324" y="1646"/>
                    </a:lnTo>
                    <a:lnTo>
                      <a:pt x="3292" y="1614"/>
                    </a:lnTo>
                    <a:lnTo>
                      <a:pt x="3227" y="1582"/>
                    </a:lnTo>
                    <a:close/>
                    <a:moveTo>
                      <a:pt x="33" y="1"/>
                    </a:moveTo>
                    <a:lnTo>
                      <a:pt x="0" y="33"/>
                    </a:lnTo>
                    <a:lnTo>
                      <a:pt x="0" y="97"/>
                    </a:lnTo>
                    <a:lnTo>
                      <a:pt x="129" y="420"/>
                    </a:lnTo>
                    <a:lnTo>
                      <a:pt x="291" y="904"/>
                    </a:lnTo>
                    <a:lnTo>
                      <a:pt x="420" y="1388"/>
                    </a:lnTo>
                    <a:lnTo>
                      <a:pt x="646" y="2356"/>
                    </a:lnTo>
                    <a:lnTo>
                      <a:pt x="1033" y="4357"/>
                    </a:lnTo>
                    <a:lnTo>
                      <a:pt x="1259" y="5324"/>
                    </a:lnTo>
                    <a:lnTo>
                      <a:pt x="1388" y="5808"/>
                    </a:lnTo>
                    <a:lnTo>
                      <a:pt x="1549" y="6292"/>
                    </a:lnTo>
                    <a:lnTo>
                      <a:pt x="1711" y="6744"/>
                    </a:lnTo>
                    <a:lnTo>
                      <a:pt x="1904" y="7196"/>
                    </a:lnTo>
                    <a:lnTo>
                      <a:pt x="2291" y="8099"/>
                    </a:lnTo>
                    <a:lnTo>
                      <a:pt x="2775" y="8938"/>
                    </a:lnTo>
                    <a:lnTo>
                      <a:pt x="3259" y="9745"/>
                    </a:lnTo>
                    <a:lnTo>
                      <a:pt x="3840" y="10487"/>
                    </a:lnTo>
                    <a:lnTo>
                      <a:pt x="4130" y="10874"/>
                    </a:lnTo>
                    <a:lnTo>
                      <a:pt x="4485" y="11229"/>
                    </a:lnTo>
                    <a:lnTo>
                      <a:pt x="4550" y="11261"/>
                    </a:lnTo>
                    <a:lnTo>
                      <a:pt x="4614" y="11229"/>
                    </a:lnTo>
                    <a:lnTo>
                      <a:pt x="4647" y="11165"/>
                    </a:lnTo>
                    <a:lnTo>
                      <a:pt x="4614" y="11100"/>
                    </a:lnTo>
                    <a:lnTo>
                      <a:pt x="4066" y="10358"/>
                    </a:lnTo>
                    <a:lnTo>
                      <a:pt x="3517" y="9616"/>
                    </a:lnTo>
                    <a:lnTo>
                      <a:pt x="3001" y="8809"/>
                    </a:lnTo>
                    <a:lnTo>
                      <a:pt x="2549" y="7970"/>
                    </a:lnTo>
                    <a:lnTo>
                      <a:pt x="2130" y="7099"/>
                    </a:lnTo>
                    <a:lnTo>
                      <a:pt x="1775" y="6196"/>
                    </a:lnTo>
                    <a:lnTo>
                      <a:pt x="1743" y="6099"/>
                    </a:lnTo>
                    <a:lnTo>
                      <a:pt x="1581" y="5615"/>
                    </a:lnTo>
                    <a:lnTo>
                      <a:pt x="1452" y="5131"/>
                    </a:lnTo>
                    <a:lnTo>
                      <a:pt x="1227" y="4163"/>
                    </a:lnTo>
                    <a:lnTo>
                      <a:pt x="807" y="2195"/>
                    </a:lnTo>
                    <a:lnTo>
                      <a:pt x="517" y="1098"/>
                    </a:lnTo>
                    <a:lnTo>
                      <a:pt x="355" y="549"/>
                    </a:lnTo>
                    <a:lnTo>
                      <a:pt x="162" y="33"/>
                    </a:lnTo>
                    <a:lnTo>
                      <a:pt x="129" y="1"/>
                    </a:lnTo>
                    <a:close/>
                    <a:moveTo>
                      <a:pt x="6034" y="10713"/>
                    </a:moveTo>
                    <a:lnTo>
                      <a:pt x="5776" y="11100"/>
                    </a:lnTo>
                    <a:lnTo>
                      <a:pt x="5453" y="11294"/>
                    </a:lnTo>
                    <a:lnTo>
                      <a:pt x="5582" y="11132"/>
                    </a:lnTo>
                    <a:lnTo>
                      <a:pt x="5808" y="10907"/>
                    </a:lnTo>
                    <a:lnTo>
                      <a:pt x="6034" y="10713"/>
                    </a:lnTo>
                    <a:close/>
                    <a:moveTo>
                      <a:pt x="5421" y="11487"/>
                    </a:moveTo>
                    <a:lnTo>
                      <a:pt x="5421" y="11520"/>
                    </a:lnTo>
                    <a:lnTo>
                      <a:pt x="5324" y="11520"/>
                    </a:lnTo>
                    <a:lnTo>
                      <a:pt x="5389" y="11487"/>
                    </a:lnTo>
                    <a:close/>
                    <a:moveTo>
                      <a:pt x="5905" y="11520"/>
                    </a:moveTo>
                    <a:lnTo>
                      <a:pt x="5937" y="11584"/>
                    </a:lnTo>
                    <a:lnTo>
                      <a:pt x="5937" y="11584"/>
                    </a:lnTo>
                    <a:lnTo>
                      <a:pt x="5615" y="11552"/>
                    </a:lnTo>
                    <a:lnTo>
                      <a:pt x="5582" y="11520"/>
                    </a:lnTo>
                    <a:close/>
                    <a:moveTo>
                      <a:pt x="5260" y="11616"/>
                    </a:moveTo>
                    <a:lnTo>
                      <a:pt x="5582" y="11649"/>
                    </a:lnTo>
                    <a:lnTo>
                      <a:pt x="5873" y="11681"/>
                    </a:lnTo>
                    <a:lnTo>
                      <a:pt x="5260" y="11681"/>
                    </a:lnTo>
                    <a:lnTo>
                      <a:pt x="5260" y="11616"/>
                    </a:lnTo>
                    <a:close/>
                    <a:moveTo>
                      <a:pt x="12668" y="14507"/>
                    </a:moveTo>
                    <a:lnTo>
                      <a:pt x="12681" y="14520"/>
                    </a:lnTo>
                    <a:lnTo>
                      <a:pt x="12668" y="14507"/>
                    </a:lnTo>
                    <a:close/>
                    <a:moveTo>
                      <a:pt x="12681" y="14520"/>
                    </a:moveTo>
                    <a:lnTo>
                      <a:pt x="12681" y="14520"/>
                    </a:lnTo>
                    <a:lnTo>
                      <a:pt x="12681" y="14520"/>
                    </a:lnTo>
                    <a:close/>
                    <a:moveTo>
                      <a:pt x="10100" y="2872"/>
                    </a:moveTo>
                    <a:lnTo>
                      <a:pt x="10035" y="2905"/>
                    </a:lnTo>
                    <a:lnTo>
                      <a:pt x="10003" y="2905"/>
                    </a:lnTo>
                    <a:lnTo>
                      <a:pt x="9745" y="3130"/>
                    </a:lnTo>
                    <a:lnTo>
                      <a:pt x="9487" y="3356"/>
                    </a:lnTo>
                    <a:lnTo>
                      <a:pt x="9229" y="3614"/>
                    </a:lnTo>
                    <a:lnTo>
                      <a:pt x="9003" y="3905"/>
                    </a:lnTo>
                    <a:lnTo>
                      <a:pt x="8551" y="4486"/>
                    </a:lnTo>
                    <a:lnTo>
                      <a:pt x="8164" y="5131"/>
                    </a:lnTo>
                    <a:lnTo>
                      <a:pt x="7454" y="6357"/>
                    </a:lnTo>
                    <a:lnTo>
                      <a:pt x="6712" y="7680"/>
                    </a:lnTo>
                    <a:lnTo>
                      <a:pt x="6325" y="8390"/>
                    </a:lnTo>
                    <a:lnTo>
                      <a:pt x="5970" y="9100"/>
                    </a:lnTo>
                    <a:lnTo>
                      <a:pt x="5744" y="9648"/>
                    </a:lnTo>
                    <a:lnTo>
                      <a:pt x="5518" y="10229"/>
                    </a:lnTo>
                    <a:lnTo>
                      <a:pt x="5357" y="10616"/>
                    </a:lnTo>
                    <a:lnTo>
                      <a:pt x="5195" y="11132"/>
                    </a:lnTo>
                    <a:lnTo>
                      <a:pt x="5098" y="11520"/>
                    </a:lnTo>
                    <a:lnTo>
                      <a:pt x="5034" y="11552"/>
                    </a:lnTo>
                    <a:lnTo>
                      <a:pt x="5034" y="11584"/>
                    </a:lnTo>
                    <a:lnTo>
                      <a:pt x="5034" y="11649"/>
                    </a:lnTo>
                    <a:lnTo>
                      <a:pt x="5066" y="11649"/>
                    </a:lnTo>
                    <a:lnTo>
                      <a:pt x="5066" y="11713"/>
                    </a:lnTo>
                    <a:lnTo>
                      <a:pt x="4905" y="11713"/>
                    </a:lnTo>
                    <a:lnTo>
                      <a:pt x="4905" y="11326"/>
                    </a:lnTo>
                    <a:lnTo>
                      <a:pt x="4905" y="11100"/>
                    </a:lnTo>
                    <a:lnTo>
                      <a:pt x="4873" y="10874"/>
                    </a:lnTo>
                    <a:lnTo>
                      <a:pt x="4808" y="10390"/>
                    </a:lnTo>
                    <a:lnTo>
                      <a:pt x="4711" y="9939"/>
                    </a:lnTo>
                    <a:lnTo>
                      <a:pt x="4647" y="9874"/>
                    </a:lnTo>
                    <a:lnTo>
                      <a:pt x="4582" y="9842"/>
                    </a:lnTo>
                    <a:lnTo>
                      <a:pt x="4550" y="9842"/>
                    </a:lnTo>
                    <a:lnTo>
                      <a:pt x="4485" y="9906"/>
                    </a:lnTo>
                    <a:lnTo>
                      <a:pt x="4453" y="9971"/>
                    </a:lnTo>
                    <a:lnTo>
                      <a:pt x="4453" y="10003"/>
                    </a:lnTo>
                    <a:lnTo>
                      <a:pt x="4582" y="10616"/>
                    </a:lnTo>
                    <a:lnTo>
                      <a:pt x="4679" y="11197"/>
                    </a:lnTo>
                    <a:lnTo>
                      <a:pt x="4711" y="11713"/>
                    </a:lnTo>
                    <a:lnTo>
                      <a:pt x="4034" y="11778"/>
                    </a:lnTo>
                    <a:lnTo>
                      <a:pt x="3356" y="11875"/>
                    </a:lnTo>
                    <a:lnTo>
                      <a:pt x="3066" y="11907"/>
                    </a:lnTo>
                    <a:lnTo>
                      <a:pt x="3033" y="11939"/>
                    </a:lnTo>
                    <a:lnTo>
                      <a:pt x="2937" y="11971"/>
                    </a:lnTo>
                    <a:lnTo>
                      <a:pt x="2937" y="12068"/>
                    </a:lnTo>
                    <a:lnTo>
                      <a:pt x="3001" y="12455"/>
                    </a:lnTo>
                    <a:lnTo>
                      <a:pt x="3033" y="12843"/>
                    </a:lnTo>
                    <a:lnTo>
                      <a:pt x="3066" y="13230"/>
                    </a:lnTo>
                    <a:lnTo>
                      <a:pt x="3033" y="14004"/>
                    </a:lnTo>
                    <a:lnTo>
                      <a:pt x="2969" y="14811"/>
                    </a:lnTo>
                    <a:lnTo>
                      <a:pt x="2969" y="15198"/>
                    </a:lnTo>
                    <a:lnTo>
                      <a:pt x="2969" y="15585"/>
                    </a:lnTo>
                    <a:lnTo>
                      <a:pt x="3001" y="15650"/>
                    </a:lnTo>
                    <a:lnTo>
                      <a:pt x="3098" y="15682"/>
                    </a:lnTo>
                    <a:lnTo>
                      <a:pt x="3162" y="15650"/>
                    </a:lnTo>
                    <a:lnTo>
                      <a:pt x="3195" y="15585"/>
                    </a:lnTo>
                    <a:lnTo>
                      <a:pt x="3259" y="15166"/>
                    </a:lnTo>
                    <a:lnTo>
                      <a:pt x="3292" y="14714"/>
                    </a:lnTo>
                    <a:lnTo>
                      <a:pt x="3324" y="13778"/>
                    </a:lnTo>
                    <a:lnTo>
                      <a:pt x="3324" y="13327"/>
                    </a:lnTo>
                    <a:lnTo>
                      <a:pt x="3292" y="12875"/>
                    </a:lnTo>
                    <a:lnTo>
                      <a:pt x="3259" y="12488"/>
                    </a:lnTo>
                    <a:lnTo>
                      <a:pt x="3195" y="12068"/>
                    </a:lnTo>
                    <a:lnTo>
                      <a:pt x="4098" y="11971"/>
                    </a:lnTo>
                    <a:lnTo>
                      <a:pt x="5002" y="11939"/>
                    </a:lnTo>
                    <a:lnTo>
                      <a:pt x="6034" y="11939"/>
                    </a:lnTo>
                    <a:lnTo>
                      <a:pt x="6099" y="12326"/>
                    </a:lnTo>
                    <a:lnTo>
                      <a:pt x="6131" y="12681"/>
                    </a:lnTo>
                    <a:lnTo>
                      <a:pt x="6066" y="12810"/>
                    </a:lnTo>
                    <a:lnTo>
                      <a:pt x="6034" y="12843"/>
                    </a:lnTo>
                    <a:lnTo>
                      <a:pt x="6066" y="12875"/>
                    </a:lnTo>
                    <a:lnTo>
                      <a:pt x="6099" y="12907"/>
                    </a:lnTo>
                    <a:lnTo>
                      <a:pt x="6131" y="12875"/>
                    </a:lnTo>
                    <a:lnTo>
                      <a:pt x="6163" y="12843"/>
                    </a:lnTo>
                    <a:lnTo>
                      <a:pt x="6196" y="13133"/>
                    </a:lnTo>
                    <a:lnTo>
                      <a:pt x="6163" y="13165"/>
                    </a:lnTo>
                    <a:lnTo>
                      <a:pt x="6163" y="13230"/>
                    </a:lnTo>
                    <a:lnTo>
                      <a:pt x="6196" y="13294"/>
                    </a:lnTo>
                    <a:lnTo>
                      <a:pt x="6260" y="14230"/>
                    </a:lnTo>
                    <a:lnTo>
                      <a:pt x="6325" y="14714"/>
                    </a:lnTo>
                    <a:lnTo>
                      <a:pt x="6389" y="15166"/>
                    </a:lnTo>
                    <a:lnTo>
                      <a:pt x="6583" y="16134"/>
                    </a:lnTo>
                    <a:lnTo>
                      <a:pt x="6776" y="17134"/>
                    </a:lnTo>
                    <a:lnTo>
                      <a:pt x="6970" y="18134"/>
                    </a:lnTo>
                    <a:lnTo>
                      <a:pt x="7131" y="19102"/>
                    </a:lnTo>
                    <a:lnTo>
                      <a:pt x="7228" y="19812"/>
                    </a:lnTo>
                    <a:lnTo>
                      <a:pt x="7293" y="20490"/>
                    </a:lnTo>
                    <a:lnTo>
                      <a:pt x="7293" y="21167"/>
                    </a:lnTo>
                    <a:lnTo>
                      <a:pt x="7293" y="21490"/>
                    </a:lnTo>
                    <a:lnTo>
                      <a:pt x="7293" y="21683"/>
                    </a:lnTo>
                    <a:lnTo>
                      <a:pt x="7260" y="21845"/>
                    </a:lnTo>
                    <a:lnTo>
                      <a:pt x="7293" y="21877"/>
                    </a:lnTo>
                    <a:lnTo>
                      <a:pt x="7325" y="21909"/>
                    </a:lnTo>
                    <a:lnTo>
                      <a:pt x="7389" y="21909"/>
                    </a:lnTo>
                    <a:lnTo>
                      <a:pt x="7422" y="21877"/>
                    </a:lnTo>
                    <a:lnTo>
                      <a:pt x="7486" y="21651"/>
                    </a:lnTo>
                    <a:lnTo>
                      <a:pt x="7486" y="21393"/>
                    </a:lnTo>
                    <a:lnTo>
                      <a:pt x="7518" y="20909"/>
                    </a:lnTo>
                    <a:lnTo>
                      <a:pt x="7486" y="20425"/>
                    </a:lnTo>
                    <a:lnTo>
                      <a:pt x="7454" y="19941"/>
                    </a:lnTo>
                    <a:lnTo>
                      <a:pt x="7422" y="19457"/>
                    </a:lnTo>
                    <a:lnTo>
                      <a:pt x="7357" y="18973"/>
                    </a:lnTo>
                    <a:lnTo>
                      <a:pt x="7196" y="17973"/>
                    </a:lnTo>
                    <a:lnTo>
                      <a:pt x="7002" y="16973"/>
                    </a:lnTo>
                    <a:lnTo>
                      <a:pt x="6776" y="16005"/>
                    </a:lnTo>
                    <a:lnTo>
                      <a:pt x="6583" y="15004"/>
                    </a:lnTo>
                    <a:lnTo>
                      <a:pt x="6454" y="14101"/>
                    </a:lnTo>
                    <a:lnTo>
                      <a:pt x="6357" y="13197"/>
                    </a:lnTo>
                    <a:lnTo>
                      <a:pt x="6550" y="12907"/>
                    </a:lnTo>
                    <a:lnTo>
                      <a:pt x="6583" y="12843"/>
                    </a:lnTo>
                    <a:lnTo>
                      <a:pt x="6550" y="12810"/>
                    </a:lnTo>
                    <a:lnTo>
                      <a:pt x="6486" y="12778"/>
                    </a:lnTo>
                    <a:lnTo>
                      <a:pt x="6421" y="12810"/>
                    </a:lnTo>
                    <a:lnTo>
                      <a:pt x="6325" y="12907"/>
                    </a:lnTo>
                    <a:lnTo>
                      <a:pt x="6325" y="12778"/>
                    </a:lnTo>
                    <a:lnTo>
                      <a:pt x="6292" y="12649"/>
                    </a:lnTo>
                    <a:lnTo>
                      <a:pt x="6357" y="12584"/>
                    </a:lnTo>
                    <a:lnTo>
                      <a:pt x="6357" y="12552"/>
                    </a:lnTo>
                    <a:lnTo>
                      <a:pt x="6325" y="12520"/>
                    </a:lnTo>
                    <a:lnTo>
                      <a:pt x="6292" y="12520"/>
                    </a:lnTo>
                    <a:lnTo>
                      <a:pt x="6196" y="11939"/>
                    </a:lnTo>
                    <a:lnTo>
                      <a:pt x="6873" y="11939"/>
                    </a:lnTo>
                    <a:lnTo>
                      <a:pt x="6970" y="12004"/>
                    </a:lnTo>
                    <a:lnTo>
                      <a:pt x="7002" y="13552"/>
                    </a:lnTo>
                    <a:lnTo>
                      <a:pt x="7002" y="14359"/>
                    </a:lnTo>
                    <a:lnTo>
                      <a:pt x="6970" y="15166"/>
                    </a:lnTo>
                    <a:lnTo>
                      <a:pt x="6938" y="15553"/>
                    </a:lnTo>
                    <a:lnTo>
                      <a:pt x="6970" y="15617"/>
                    </a:lnTo>
                    <a:lnTo>
                      <a:pt x="7002" y="15650"/>
                    </a:lnTo>
                    <a:lnTo>
                      <a:pt x="7099" y="15650"/>
                    </a:lnTo>
                    <a:lnTo>
                      <a:pt x="7131" y="15585"/>
                    </a:lnTo>
                    <a:lnTo>
                      <a:pt x="7164" y="15166"/>
                    </a:lnTo>
                    <a:lnTo>
                      <a:pt x="7164" y="14778"/>
                    </a:lnTo>
                    <a:lnTo>
                      <a:pt x="7164" y="13972"/>
                    </a:lnTo>
                    <a:lnTo>
                      <a:pt x="7131" y="12326"/>
                    </a:lnTo>
                    <a:lnTo>
                      <a:pt x="7131" y="12036"/>
                    </a:lnTo>
                    <a:lnTo>
                      <a:pt x="7325" y="12133"/>
                    </a:lnTo>
                    <a:lnTo>
                      <a:pt x="7744" y="12326"/>
                    </a:lnTo>
                    <a:lnTo>
                      <a:pt x="8325" y="12649"/>
                    </a:lnTo>
                    <a:lnTo>
                      <a:pt x="8874" y="13004"/>
                    </a:lnTo>
                    <a:lnTo>
                      <a:pt x="9390" y="13359"/>
                    </a:lnTo>
                    <a:lnTo>
                      <a:pt x="9842" y="13746"/>
                    </a:lnTo>
                    <a:lnTo>
                      <a:pt x="9938" y="13843"/>
                    </a:lnTo>
                    <a:lnTo>
                      <a:pt x="10003" y="13875"/>
                    </a:lnTo>
                    <a:lnTo>
                      <a:pt x="10067" y="13907"/>
                    </a:lnTo>
                    <a:lnTo>
                      <a:pt x="10132" y="13875"/>
                    </a:lnTo>
                    <a:lnTo>
                      <a:pt x="10164" y="13810"/>
                    </a:lnTo>
                    <a:lnTo>
                      <a:pt x="10132" y="13746"/>
                    </a:lnTo>
                    <a:lnTo>
                      <a:pt x="10067" y="13649"/>
                    </a:lnTo>
                    <a:lnTo>
                      <a:pt x="9971" y="13520"/>
                    </a:lnTo>
                    <a:lnTo>
                      <a:pt x="9745" y="13327"/>
                    </a:lnTo>
                    <a:lnTo>
                      <a:pt x="9519" y="13101"/>
                    </a:lnTo>
                    <a:lnTo>
                      <a:pt x="9261" y="12907"/>
                    </a:lnTo>
                    <a:lnTo>
                      <a:pt x="8680" y="12552"/>
                    </a:lnTo>
                    <a:lnTo>
                      <a:pt x="8099" y="12229"/>
                    </a:lnTo>
                    <a:lnTo>
                      <a:pt x="7486" y="11971"/>
                    </a:lnTo>
                    <a:lnTo>
                      <a:pt x="7067" y="11842"/>
                    </a:lnTo>
                    <a:lnTo>
                      <a:pt x="7002" y="11778"/>
                    </a:lnTo>
                    <a:lnTo>
                      <a:pt x="6776" y="11745"/>
                    </a:lnTo>
                    <a:lnTo>
                      <a:pt x="6744" y="11745"/>
                    </a:lnTo>
                    <a:lnTo>
                      <a:pt x="6228" y="11616"/>
                    </a:lnTo>
                    <a:lnTo>
                      <a:pt x="6099" y="11584"/>
                    </a:lnTo>
                    <a:lnTo>
                      <a:pt x="6066" y="11552"/>
                    </a:lnTo>
                    <a:lnTo>
                      <a:pt x="6583" y="11584"/>
                    </a:lnTo>
                    <a:lnTo>
                      <a:pt x="7067" y="11649"/>
                    </a:lnTo>
                    <a:lnTo>
                      <a:pt x="7647" y="11810"/>
                    </a:lnTo>
                    <a:lnTo>
                      <a:pt x="8261" y="12004"/>
                    </a:lnTo>
                    <a:lnTo>
                      <a:pt x="8841" y="12229"/>
                    </a:lnTo>
                    <a:lnTo>
                      <a:pt x="9390" y="12488"/>
                    </a:lnTo>
                    <a:lnTo>
                      <a:pt x="10035" y="12843"/>
                    </a:lnTo>
                    <a:lnTo>
                      <a:pt x="10681" y="13230"/>
                    </a:lnTo>
                    <a:lnTo>
                      <a:pt x="11294" y="13649"/>
                    </a:lnTo>
                    <a:lnTo>
                      <a:pt x="11584" y="13843"/>
                    </a:lnTo>
                    <a:lnTo>
                      <a:pt x="11874" y="14069"/>
                    </a:lnTo>
                    <a:lnTo>
                      <a:pt x="12229" y="14391"/>
                    </a:lnTo>
                    <a:lnTo>
                      <a:pt x="12423" y="14553"/>
                    </a:lnTo>
                    <a:lnTo>
                      <a:pt x="12616" y="14714"/>
                    </a:lnTo>
                    <a:lnTo>
                      <a:pt x="12681" y="14714"/>
                    </a:lnTo>
                    <a:lnTo>
                      <a:pt x="12746" y="14682"/>
                    </a:lnTo>
                    <a:lnTo>
                      <a:pt x="12746" y="14617"/>
                    </a:lnTo>
                    <a:lnTo>
                      <a:pt x="12713" y="14553"/>
                    </a:lnTo>
                    <a:lnTo>
                      <a:pt x="12681" y="14520"/>
                    </a:lnTo>
                    <a:lnTo>
                      <a:pt x="12036" y="13907"/>
                    </a:lnTo>
                    <a:lnTo>
                      <a:pt x="11681" y="13617"/>
                    </a:lnTo>
                    <a:lnTo>
                      <a:pt x="11326" y="13391"/>
                    </a:lnTo>
                    <a:lnTo>
                      <a:pt x="10584" y="12907"/>
                    </a:lnTo>
                    <a:lnTo>
                      <a:pt x="9809" y="12455"/>
                    </a:lnTo>
                    <a:lnTo>
                      <a:pt x="9003" y="12100"/>
                    </a:lnTo>
                    <a:lnTo>
                      <a:pt x="8615" y="11907"/>
                    </a:lnTo>
                    <a:lnTo>
                      <a:pt x="8196" y="11778"/>
                    </a:lnTo>
                    <a:lnTo>
                      <a:pt x="7777" y="11649"/>
                    </a:lnTo>
                    <a:lnTo>
                      <a:pt x="7325" y="11520"/>
                    </a:lnTo>
                    <a:lnTo>
                      <a:pt x="6905" y="11455"/>
                    </a:lnTo>
                    <a:lnTo>
                      <a:pt x="6454" y="11391"/>
                    </a:lnTo>
                    <a:lnTo>
                      <a:pt x="5776" y="11326"/>
                    </a:lnTo>
                    <a:lnTo>
                      <a:pt x="5841" y="11229"/>
                    </a:lnTo>
                    <a:lnTo>
                      <a:pt x="6131" y="11100"/>
                    </a:lnTo>
                    <a:lnTo>
                      <a:pt x="6454" y="10971"/>
                    </a:lnTo>
                    <a:lnTo>
                      <a:pt x="6970" y="10810"/>
                    </a:lnTo>
                    <a:lnTo>
                      <a:pt x="7454" y="10713"/>
                    </a:lnTo>
                    <a:lnTo>
                      <a:pt x="8002" y="10616"/>
                    </a:lnTo>
                    <a:lnTo>
                      <a:pt x="8519" y="10584"/>
                    </a:lnTo>
                    <a:lnTo>
                      <a:pt x="9390" y="10552"/>
                    </a:lnTo>
                    <a:lnTo>
                      <a:pt x="10261" y="10584"/>
                    </a:lnTo>
                    <a:lnTo>
                      <a:pt x="11100" y="10648"/>
                    </a:lnTo>
                    <a:lnTo>
                      <a:pt x="11552" y="10713"/>
                    </a:lnTo>
                    <a:lnTo>
                      <a:pt x="12003" y="10777"/>
                    </a:lnTo>
                    <a:lnTo>
                      <a:pt x="12423" y="10907"/>
                    </a:lnTo>
                    <a:lnTo>
                      <a:pt x="12842" y="11003"/>
                    </a:lnTo>
                    <a:lnTo>
                      <a:pt x="13681" y="11294"/>
                    </a:lnTo>
                    <a:lnTo>
                      <a:pt x="14488" y="11616"/>
                    </a:lnTo>
                    <a:lnTo>
                      <a:pt x="15230" y="11971"/>
                    </a:lnTo>
                    <a:lnTo>
                      <a:pt x="15811" y="12262"/>
                    </a:lnTo>
                    <a:lnTo>
                      <a:pt x="16069" y="12455"/>
                    </a:lnTo>
                    <a:lnTo>
                      <a:pt x="16359" y="12649"/>
                    </a:lnTo>
                    <a:lnTo>
                      <a:pt x="16424" y="12649"/>
                    </a:lnTo>
                    <a:lnTo>
                      <a:pt x="16488" y="12617"/>
                    </a:lnTo>
                    <a:lnTo>
                      <a:pt x="16521" y="12552"/>
                    </a:lnTo>
                    <a:lnTo>
                      <a:pt x="16521" y="12520"/>
                    </a:lnTo>
                    <a:lnTo>
                      <a:pt x="16488" y="12455"/>
                    </a:lnTo>
                    <a:lnTo>
                      <a:pt x="16327" y="12294"/>
                    </a:lnTo>
                    <a:lnTo>
                      <a:pt x="16134" y="12165"/>
                    </a:lnTo>
                    <a:lnTo>
                      <a:pt x="15682" y="11907"/>
                    </a:lnTo>
                    <a:lnTo>
                      <a:pt x="15230" y="11681"/>
                    </a:lnTo>
                    <a:lnTo>
                      <a:pt x="14778" y="11487"/>
                    </a:lnTo>
                    <a:lnTo>
                      <a:pt x="14327" y="11294"/>
                    </a:lnTo>
                    <a:lnTo>
                      <a:pt x="13843" y="11100"/>
                    </a:lnTo>
                    <a:lnTo>
                      <a:pt x="13326" y="10939"/>
                    </a:lnTo>
                    <a:lnTo>
                      <a:pt x="12842" y="10777"/>
                    </a:lnTo>
                    <a:lnTo>
                      <a:pt x="12326" y="10681"/>
                    </a:lnTo>
                    <a:lnTo>
                      <a:pt x="11842" y="10584"/>
                    </a:lnTo>
                    <a:lnTo>
                      <a:pt x="11390" y="10519"/>
                    </a:lnTo>
                    <a:lnTo>
                      <a:pt x="10971" y="10455"/>
                    </a:lnTo>
                    <a:lnTo>
                      <a:pt x="10229" y="10423"/>
                    </a:lnTo>
                    <a:lnTo>
                      <a:pt x="9454" y="10390"/>
                    </a:lnTo>
                    <a:lnTo>
                      <a:pt x="9229" y="10390"/>
                    </a:lnTo>
                    <a:lnTo>
                      <a:pt x="8325" y="10455"/>
                    </a:lnTo>
                    <a:lnTo>
                      <a:pt x="7906" y="10487"/>
                    </a:lnTo>
                    <a:lnTo>
                      <a:pt x="7454" y="10584"/>
                    </a:lnTo>
                    <a:lnTo>
                      <a:pt x="7067" y="10648"/>
                    </a:lnTo>
                    <a:lnTo>
                      <a:pt x="6712" y="10745"/>
                    </a:lnTo>
                    <a:lnTo>
                      <a:pt x="6325" y="10874"/>
                    </a:lnTo>
                    <a:lnTo>
                      <a:pt x="5970" y="11036"/>
                    </a:lnTo>
                    <a:lnTo>
                      <a:pt x="5970" y="11036"/>
                    </a:lnTo>
                    <a:lnTo>
                      <a:pt x="6260" y="10584"/>
                    </a:lnTo>
                    <a:lnTo>
                      <a:pt x="6325" y="10519"/>
                    </a:lnTo>
                    <a:lnTo>
                      <a:pt x="6615" y="10358"/>
                    </a:lnTo>
                    <a:lnTo>
                      <a:pt x="6905" y="10197"/>
                    </a:lnTo>
                    <a:lnTo>
                      <a:pt x="7293" y="10035"/>
                    </a:lnTo>
                    <a:lnTo>
                      <a:pt x="7680" y="9874"/>
                    </a:lnTo>
                    <a:lnTo>
                      <a:pt x="7712" y="9874"/>
                    </a:lnTo>
                    <a:lnTo>
                      <a:pt x="8261" y="9713"/>
                    </a:lnTo>
                    <a:lnTo>
                      <a:pt x="8809" y="9584"/>
                    </a:lnTo>
                    <a:lnTo>
                      <a:pt x="9325" y="9487"/>
                    </a:lnTo>
                    <a:lnTo>
                      <a:pt x="9938" y="9422"/>
                    </a:lnTo>
                    <a:lnTo>
                      <a:pt x="11003" y="9325"/>
                    </a:lnTo>
                    <a:lnTo>
                      <a:pt x="11681" y="9293"/>
                    </a:lnTo>
                    <a:lnTo>
                      <a:pt x="12455" y="9293"/>
                    </a:lnTo>
                    <a:lnTo>
                      <a:pt x="12487" y="9196"/>
                    </a:lnTo>
                    <a:lnTo>
                      <a:pt x="12487" y="9132"/>
                    </a:lnTo>
                    <a:lnTo>
                      <a:pt x="12391" y="9100"/>
                    </a:lnTo>
                    <a:lnTo>
                      <a:pt x="12197" y="9067"/>
                    </a:lnTo>
                    <a:lnTo>
                      <a:pt x="11971" y="9035"/>
                    </a:lnTo>
                    <a:lnTo>
                      <a:pt x="11003" y="9035"/>
                    </a:lnTo>
                    <a:lnTo>
                      <a:pt x="10584" y="9067"/>
                    </a:lnTo>
                    <a:lnTo>
                      <a:pt x="9680" y="9196"/>
                    </a:lnTo>
                    <a:lnTo>
                      <a:pt x="9164" y="9261"/>
                    </a:lnTo>
                    <a:lnTo>
                      <a:pt x="8615" y="9390"/>
                    </a:lnTo>
                    <a:lnTo>
                      <a:pt x="8067" y="9551"/>
                    </a:lnTo>
                    <a:lnTo>
                      <a:pt x="7486" y="9745"/>
                    </a:lnTo>
                    <a:lnTo>
                      <a:pt x="6938" y="10003"/>
                    </a:lnTo>
                    <a:lnTo>
                      <a:pt x="6583" y="10197"/>
                    </a:lnTo>
                    <a:lnTo>
                      <a:pt x="6905" y="9777"/>
                    </a:lnTo>
                    <a:lnTo>
                      <a:pt x="7325" y="9325"/>
                    </a:lnTo>
                    <a:lnTo>
                      <a:pt x="7777" y="8906"/>
                    </a:lnTo>
                    <a:lnTo>
                      <a:pt x="8261" y="8487"/>
                    </a:lnTo>
                    <a:lnTo>
                      <a:pt x="8745" y="8067"/>
                    </a:lnTo>
                    <a:lnTo>
                      <a:pt x="9390" y="7648"/>
                    </a:lnTo>
                    <a:lnTo>
                      <a:pt x="9906" y="7293"/>
                    </a:lnTo>
                    <a:lnTo>
                      <a:pt x="10455" y="6970"/>
                    </a:lnTo>
                    <a:lnTo>
                      <a:pt x="11003" y="6680"/>
                    </a:lnTo>
                    <a:lnTo>
                      <a:pt x="11584" y="6422"/>
                    </a:lnTo>
                    <a:lnTo>
                      <a:pt x="12133" y="6196"/>
                    </a:lnTo>
                    <a:lnTo>
                      <a:pt x="12681" y="6002"/>
                    </a:lnTo>
                    <a:lnTo>
                      <a:pt x="12746" y="5938"/>
                    </a:lnTo>
                    <a:lnTo>
                      <a:pt x="12746" y="5873"/>
                    </a:lnTo>
                    <a:lnTo>
                      <a:pt x="12713" y="5841"/>
                    </a:lnTo>
                    <a:lnTo>
                      <a:pt x="12649" y="5808"/>
                    </a:lnTo>
                    <a:lnTo>
                      <a:pt x="12520" y="5873"/>
                    </a:lnTo>
                    <a:lnTo>
                      <a:pt x="12358" y="5905"/>
                    </a:lnTo>
                    <a:lnTo>
                      <a:pt x="12068" y="6002"/>
                    </a:lnTo>
                    <a:lnTo>
                      <a:pt x="11487" y="6260"/>
                    </a:lnTo>
                    <a:lnTo>
                      <a:pt x="10939" y="6518"/>
                    </a:lnTo>
                    <a:lnTo>
                      <a:pt x="10390" y="6809"/>
                    </a:lnTo>
                    <a:lnTo>
                      <a:pt x="9842" y="7131"/>
                    </a:lnTo>
                    <a:lnTo>
                      <a:pt x="9293" y="7486"/>
                    </a:lnTo>
                    <a:lnTo>
                      <a:pt x="8777" y="7841"/>
                    </a:lnTo>
                    <a:lnTo>
                      <a:pt x="8293" y="8261"/>
                    </a:lnTo>
                    <a:lnTo>
                      <a:pt x="7809" y="8648"/>
                    </a:lnTo>
                    <a:lnTo>
                      <a:pt x="7357" y="9100"/>
                    </a:lnTo>
                    <a:lnTo>
                      <a:pt x="6938" y="9551"/>
                    </a:lnTo>
                    <a:lnTo>
                      <a:pt x="6518" y="10035"/>
                    </a:lnTo>
                    <a:lnTo>
                      <a:pt x="6292" y="10358"/>
                    </a:lnTo>
                    <a:lnTo>
                      <a:pt x="5937" y="10616"/>
                    </a:lnTo>
                    <a:lnTo>
                      <a:pt x="5712" y="10810"/>
                    </a:lnTo>
                    <a:lnTo>
                      <a:pt x="5486" y="11036"/>
                    </a:lnTo>
                    <a:lnTo>
                      <a:pt x="5486" y="11003"/>
                    </a:lnTo>
                    <a:lnTo>
                      <a:pt x="5582" y="10648"/>
                    </a:lnTo>
                    <a:lnTo>
                      <a:pt x="5776" y="10261"/>
                    </a:lnTo>
                    <a:lnTo>
                      <a:pt x="5905" y="10035"/>
                    </a:lnTo>
                    <a:lnTo>
                      <a:pt x="6034" y="9809"/>
                    </a:lnTo>
                    <a:lnTo>
                      <a:pt x="6066" y="9745"/>
                    </a:lnTo>
                    <a:lnTo>
                      <a:pt x="6034" y="9680"/>
                    </a:lnTo>
                    <a:lnTo>
                      <a:pt x="5918" y="9680"/>
                    </a:lnTo>
                    <a:lnTo>
                      <a:pt x="6066" y="9293"/>
                    </a:lnTo>
                    <a:lnTo>
                      <a:pt x="6292" y="8842"/>
                    </a:lnTo>
                    <a:lnTo>
                      <a:pt x="6647" y="8164"/>
                    </a:lnTo>
                    <a:lnTo>
                      <a:pt x="7002" y="7519"/>
                    </a:lnTo>
                    <a:lnTo>
                      <a:pt x="7777" y="6196"/>
                    </a:lnTo>
                    <a:lnTo>
                      <a:pt x="8131" y="5550"/>
                    </a:lnTo>
                    <a:lnTo>
                      <a:pt x="8519" y="4937"/>
                    </a:lnTo>
                    <a:lnTo>
                      <a:pt x="8938" y="4324"/>
                    </a:lnTo>
                    <a:lnTo>
                      <a:pt x="9390" y="3776"/>
                    </a:lnTo>
                    <a:lnTo>
                      <a:pt x="9390" y="3743"/>
                    </a:lnTo>
                    <a:lnTo>
                      <a:pt x="9745" y="3389"/>
                    </a:lnTo>
                    <a:lnTo>
                      <a:pt x="9938" y="3195"/>
                    </a:lnTo>
                    <a:lnTo>
                      <a:pt x="10035" y="3130"/>
                    </a:lnTo>
                    <a:lnTo>
                      <a:pt x="10132" y="3034"/>
                    </a:lnTo>
                    <a:lnTo>
                      <a:pt x="10164" y="2969"/>
                    </a:lnTo>
                    <a:lnTo>
                      <a:pt x="10164" y="2905"/>
                    </a:lnTo>
                    <a:lnTo>
                      <a:pt x="10100" y="287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 flipH="1">
                <a:off x="11691394" y="-532930"/>
                <a:ext cx="1468641" cy="1743767"/>
              </a:xfrm>
              <a:custGeom>
                <a:rect b="b" l="l" r="r" t="t"/>
                <a:pathLst>
                  <a:path extrusionOk="0" h="29041" w="24459">
                    <a:moveTo>
                      <a:pt x="6002" y="1"/>
                    </a:moveTo>
                    <a:lnTo>
                      <a:pt x="5776" y="33"/>
                    </a:lnTo>
                    <a:lnTo>
                      <a:pt x="5582" y="65"/>
                    </a:lnTo>
                    <a:lnTo>
                      <a:pt x="5098" y="227"/>
                    </a:lnTo>
                    <a:lnTo>
                      <a:pt x="4872" y="323"/>
                    </a:lnTo>
                    <a:lnTo>
                      <a:pt x="4647" y="452"/>
                    </a:lnTo>
                    <a:lnTo>
                      <a:pt x="4485" y="614"/>
                    </a:lnTo>
                    <a:lnTo>
                      <a:pt x="4324" y="775"/>
                    </a:lnTo>
                    <a:lnTo>
                      <a:pt x="4163" y="711"/>
                    </a:lnTo>
                    <a:lnTo>
                      <a:pt x="3969" y="646"/>
                    </a:lnTo>
                    <a:lnTo>
                      <a:pt x="3775" y="614"/>
                    </a:lnTo>
                    <a:lnTo>
                      <a:pt x="3743" y="614"/>
                    </a:lnTo>
                    <a:lnTo>
                      <a:pt x="3550" y="646"/>
                    </a:lnTo>
                    <a:lnTo>
                      <a:pt x="3356" y="711"/>
                    </a:lnTo>
                    <a:lnTo>
                      <a:pt x="3130" y="775"/>
                    </a:lnTo>
                    <a:lnTo>
                      <a:pt x="2904" y="936"/>
                    </a:lnTo>
                    <a:lnTo>
                      <a:pt x="2711" y="1130"/>
                    </a:lnTo>
                    <a:lnTo>
                      <a:pt x="2614" y="1259"/>
                    </a:lnTo>
                    <a:lnTo>
                      <a:pt x="2485" y="1259"/>
                    </a:lnTo>
                    <a:lnTo>
                      <a:pt x="2420" y="1162"/>
                    </a:lnTo>
                    <a:lnTo>
                      <a:pt x="2356" y="1033"/>
                    </a:lnTo>
                    <a:lnTo>
                      <a:pt x="2227" y="904"/>
                    </a:lnTo>
                    <a:lnTo>
                      <a:pt x="2098" y="840"/>
                    </a:lnTo>
                    <a:lnTo>
                      <a:pt x="1968" y="775"/>
                    </a:lnTo>
                    <a:lnTo>
                      <a:pt x="1807" y="775"/>
                    </a:lnTo>
                    <a:lnTo>
                      <a:pt x="1614" y="840"/>
                    </a:lnTo>
                    <a:lnTo>
                      <a:pt x="1549" y="904"/>
                    </a:lnTo>
                    <a:lnTo>
                      <a:pt x="1323" y="904"/>
                    </a:lnTo>
                    <a:lnTo>
                      <a:pt x="1162" y="969"/>
                    </a:lnTo>
                    <a:lnTo>
                      <a:pt x="968" y="1033"/>
                    </a:lnTo>
                    <a:lnTo>
                      <a:pt x="775" y="1130"/>
                    </a:lnTo>
                    <a:lnTo>
                      <a:pt x="613" y="1227"/>
                    </a:lnTo>
                    <a:lnTo>
                      <a:pt x="452" y="1388"/>
                    </a:lnTo>
                    <a:lnTo>
                      <a:pt x="323" y="1517"/>
                    </a:lnTo>
                    <a:lnTo>
                      <a:pt x="194" y="1679"/>
                    </a:lnTo>
                    <a:lnTo>
                      <a:pt x="97" y="1872"/>
                    </a:lnTo>
                    <a:lnTo>
                      <a:pt x="33" y="2163"/>
                    </a:lnTo>
                    <a:lnTo>
                      <a:pt x="0" y="2485"/>
                    </a:lnTo>
                    <a:lnTo>
                      <a:pt x="33" y="2840"/>
                    </a:lnTo>
                    <a:lnTo>
                      <a:pt x="162" y="3195"/>
                    </a:lnTo>
                    <a:lnTo>
                      <a:pt x="323" y="3582"/>
                    </a:lnTo>
                    <a:lnTo>
                      <a:pt x="549" y="3905"/>
                    </a:lnTo>
                    <a:lnTo>
                      <a:pt x="742" y="4228"/>
                    </a:lnTo>
                    <a:lnTo>
                      <a:pt x="1000" y="4582"/>
                    </a:lnTo>
                    <a:lnTo>
                      <a:pt x="1065" y="4679"/>
                    </a:lnTo>
                    <a:lnTo>
                      <a:pt x="1194" y="4905"/>
                    </a:lnTo>
                    <a:lnTo>
                      <a:pt x="1259" y="4937"/>
                    </a:lnTo>
                    <a:lnTo>
                      <a:pt x="1291" y="4970"/>
                    </a:lnTo>
                    <a:lnTo>
                      <a:pt x="1355" y="4937"/>
                    </a:lnTo>
                    <a:lnTo>
                      <a:pt x="1388" y="4905"/>
                    </a:lnTo>
                    <a:lnTo>
                      <a:pt x="1420" y="4841"/>
                    </a:lnTo>
                    <a:lnTo>
                      <a:pt x="1452" y="4776"/>
                    </a:lnTo>
                    <a:lnTo>
                      <a:pt x="1517" y="4679"/>
                    </a:lnTo>
                    <a:lnTo>
                      <a:pt x="1775" y="4486"/>
                    </a:lnTo>
                    <a:lnTo>
                      <a:pt x="2033" y="4357"/>
                    </a:lnTo>
                    <a:lnTo>
                      <a:pt x="2065" y="4324"/>
                    </a:lnTo>
                    <a:lnTo>
                      <a:pt x="2323" y="4228"/>
                    </a:lnTo>
                    <a:lnTo>
                      <a:pt x="2356" y="4195"/>
                    </a:lnTo>
                    <a:lnTo>
                      <a:pt x="2646" y="4066"/>
                    </a:lnTo>
                    <a:lnTo>
                      <a:pt x="2775" y="4002"/>
                    </a:lnTo>
                    <a:lnTo>
                      <a:pt x="2969" y="3873"/>
                    </a:lnTo>
                    <a:lnTo>
                      <a:pt x="3098" y="3776"/>
                    </a:lnTo>
                    <a:lnTo>
                      <a:pt x="3162" y="3808"/>
                    </a:lnTo>
                    <a:lnTo>
                      <a:pt x="3227" y="3808"/>
                    </a:lnTo>
                    <a:lnTo>
                      <a:pt x="3388" y="3679"/>
                    </a:lnTo>
                    <a:lnTo>
                      <a:pt x="3550" y="3550"/>
                    </a:lnTo>
                    <a:lnTo>
                      <a:pt x="3872" y="3227"/>
                    </a:lnTo>
                    <a:lnTo>
                      <a:pt x="4001" y="3098"/>
                    </a:lnTo>
                    <a:lnTo>
                      <a:pt x="4292" y="2743"/>
                    </a:lnTo>
                    <a:lnTo>
                      <a:pt x="4356" y="2614"/>
                    </a:lnTo>
                    <a:lnTo>
                      <a:pt x="4453" y="2711"/>
                    </a:lnTo>
                    <a:lnTo>
                      <a:pt x="4550" y="2743"/>
                    </a:lnTo>
                    <a:lnTo>
                      <a:pt x="4679" y="2776"/>
                    </a:lnTo>
                    <a:lnTo>
                      <a:pt x="4872" y="2776"/>
                    </a:lnTo>
                    <a:lnTo>
                      <a:pt x="5098" y="2679"/>
                    </a:lnTo>
                    <a:lnTo>
                      <a:pt x="5324" y="2550"/>
                    </a:lnTo>
                    <a:lnTo>
                      <a:pt x="5518" y="2388"/>
                    </a:lnTo>
                    <a:lnTo>
                      <a:pt x="5744" y="2259"/>
                    </a:lnTo>
                    <a:lnTo>
                      <a:pt x="5905" y="2163"/>
                    </a:lnTo>
                    <a:lnTo>
                      <a:pt x="6099" y="2066"/>
                    </a:lnTo>
                    <a:lnTo>
                      <a:pt x="6034" y="2130"/>
                    </a:lnTo>
                    <a:lnTo>
                      <a:pt x="5711" y="2453"/>
                    </a:lnTo>
                    <a:lnTo>
                      <a:pt x="5582" y="2614"/>
                    </a:lnTo>
                    <a:lnTo>
                      <a:pt x="5486" y="2776"/>
                    </a:lnTo>
                    <a:lnTo>
                      <a:pt x="5421" y="2969"/>
                    </a:lnTo>
                    <a:lnTo>
                      <a:pt x="5356" y="3163"/>
                    </a:lnTo>
                    <a:lnTo>
                      <a:pt x="5356" y="3356"/>
                    </a:lnTo>
                    <a:lnTo>
                      <a:pt x="5389" y="3453"/>
                    </a:lnTo>
                    <a:lnTo>
                      <a:pt x="5421" y="3550"/>
                    </a:lnTo>
                    <a:lnTo>
                      <a:pt x="5486" y="3647"/>
                    </a:lnTo>
                    <a:lnTo>
                      <a:pt x="5550" y="3711"/>
                    </a:lnTo>
                    <a:lnTo>
                      <a:pt x="5615" y="3744"/>
                    </a:lnTo>
                    <a:lnTo>
                      <a:pt x="5711" y="3776"/>
                    </a:lnTo>
                    <a:lnTo>
                      <a:pt x="5840" y="3808"/>
                    </a:lnTo>
                    <a:lnTo>
                      <a:pt x="5873" y="3840"/>
                    </a:lnTo>
                    <a:lnTo>
                      <a:pt x="6066" y="3905"/>
                    </a:lnTo>
                    <a:lnTo>
                      <a:pt x="6228" y="3937"/>
                    </a:lnTo>
                    <a:lnTo>
                      <a:pt x="6518" y="4034"/>
                    </a:lnTo>
                    <a:lnTo>
                      <a:pt x="6712" y="4098"/>
                    </a:lnTo>
                    <a:lnTo>
                      <a:pt x="6873" y="4228"/>
                    </a:lnTo>
                    <a:lnTo>
                      <a:pt x="6937" y="4292"/>
                    </a:lnTo>
                    <a:lnTo>
                      <a:pt x="7034" y="4357"/>
                    </a:lnTo>
                    <a:lnTo>
                      <a:pt x="7131" y="4389"/>
                    </a:lnTo>
                    <a:lnTo>
                      <a:pt x="7131" y="4421"/>
                    </a:lnTo>
                    <a:lnTo>
                      <a:pt x="7228" y="4453"/>
                    </a:lnTo>
                    <a:lnTo>
                      <a:pt x="7260" y="4453"/>
                    </a:lnTo>
                    <a:lnTo>
                      <a:pt x="7357" y="4421"/>
                    </a:lnTo>
                    <a:lnTo>
                      <a:pt x="7551" y="4228"/>
                    </a:lnTo>
                    <a:lnTo>
                      <a:pt x="7647" y="4098"/>
                    </a:lnTo>
                    <a:lnTo>
                      <a:pt x="7776" y="4002"/>
                    </a:lnTo>
                    <a:lnTo>
                      <a:pt x="8131" y="3679"/>
                    </a:lnTo>
                    <a:lnTo>
                      <a:pt x="8519" y="3260"/>
                    </a:lnTo>
                    <a:lnTo>
                      <a:pt x="8712" y="3034"/>
                    </a:lnTo>
                    <a:lnTo>
                      <a:pt x="8841" y="2840"/>
                    </a:lnTo>
                    <a:lnTo>
                      <a:pt x="9003" y="2614"/>
                    </a:lnTo>
                    <a:lnTo>
                      <a:pt x="9164" y="2388"/>
                    </a:lnTo>
                    <a:lnTo>
                      <a:pt x="9293" y="2130"/>
                    </a:lnTo>
                    <a:lnTo>
                      <a:pt x="9390" y="1937"/>
                    </a:lnTo>
                    <a:lnTo>
                      <a:pt x="9454" y="1679"/>
                    </a:lnTo>
                    <a:lnTo>
                      <a:pt x="9454" y="1453"/>
                    </a:lnTo>
                    <a:lnTo>
                      <a:pt x="9422" y="1227"/>
                    </a:lnTo>
                    <a:lnTo>
                      <a:pt x="9422" y="1195"/>
                    </a:lnTo>
                    <a:lnTo>
                      <a:pt x="9390" y="1065"/>
                    </a:lnTo>
                    <a:lnTo>
                      <a:pt x="9261" y="872"/>
                    </a:lnTo>
                    <a:lnTo>
                      <a:pt x="9261" y="840"/>
                    </a:lnTo>
                    <a:lnTo>
                      <a:pt x="9228" y="807"/>
                    </a:lnTo>
                    <a:lnTo>
                      <a:pt x="9099" y="678"/>
                    </a:lnTo>
                    <a:lnTo>
                      <a:pt x="8906" y="549"/>
                    </a:lnTo>
                    <a:lnTo>
                      <a:pt x="8873" y="517"/>
                    </a:lnTo>
                    <a:lnTo>
                      <a:pt x="8777" y="452"/>
                    </a:lnTo>
                    <a:lnTo>
                      <a:pt x="8583" y="388"/>
                    </a:lnTo>
                    <a:lnTo>
                      <a:pt x="8389" y="323"/>
                    </a:lnTo>
                    <a:lnTo>
                      <a:pt x="8357" y="323"/>
                    </a:lnTo>
                    <a:lnTo>
                      <a:pt x="8035" y="291"/>
                    </a:lnTo>
                    <a:lnTo>
                      <a:pt x="8002" y="291"/>
                    </a:lnTo>
                    <a:lnTo>
                      <a:pt x="7809" y="323"/>
                    </a:lnTo>
                    <a:lnTo>
                      <a:pt x="7583" y="388"/>
                    </a:lnTo>
                    <a:lnTo>
                      <a:pt x="7421" y="452"/>
                    </a:lnTo>
                    <a:lnTo>
                      <a:pt x="7292" y="581"/>
                    </a:lnTo>
                    <a:lnTo>
                      <a:pt x="7163" y="711"/>
                    </a:lnTo>
                    <a:lnTo>
                      <a:pt x="7099" y="581"/>
                    </a:lnTo>
                    <a:lnTo>
                      <a:pt x="6937" y="356"/>
                    </a:lnTo>
                    <a:lnTo>
                      <a:pt x="6744" y="194"/>
                    </a:lnTo>
                    <a:lnTo>
                      <a:pt x="6518" y="65"/>
                    </a:lnTo>
                    <a:lnTo>
                      <a:pt x="6292" y="33"/>
                    </a:lnTo>
                    <a:lnTo>
                      <a:pt x="6099" y="1"/>
                    </a:lnTo>
                    <a:close/>
                    <a:moveTo>
                      <a:pt x="17779" y="2743"/>
                    </a:moveTo>
                    <a:lnTo>
                      <a:pt x="17553" y="2776"/>
                    </a:lnTo>
                    <a:lnTo>
                      <a:pt x="17295" y="2840"/>
                    </a:lnTo>
                    <a:lnTo>
                      <a:pt x="17134" y="2937"/>
                    </a:lnTo>
                    <a:lnTo>
                      <a:pt x="16972" y="3066"/>
                    </a:lnTo>
                    <a:lnTo>
                      <a:pt x="16811" y="3227"/>
                    </a:lnTo>
                    <a:lnTo>
                      <a:pt x="16682" y="3421"/>
                    </a:lnTo>
                    <a:lnTo>
                      <a:pt x="16585" y="3647"/>
                    </a:lnTo>
                    <a:lnTo>
                      <a:pt x="16488" y="3840"/>
                    </a:lnTo>
                    <a:lnTo>
                      <a:pt x="16456" y="4098"/>
                    </a:lnTo>
                    <a:lnTo>
                      <a:pt x="16295" y="3937"/>
                    </a:lnTo>
                    <a:lnTo>
                      <a:pt x="16101" y="3776"/>
                    </a:lnTo>
                    <a:lnTo>
                      <a:pt x="15843" y="3582"/>
                    </a:lnTo>
                    <a:lnTo>
                      <a:pt x="15553" y="3485"/>
                    </a:lnTo>
                    <a:lnTo>
                      <a:pt x="15391" y="3421"/>
                    </a:lnTo>
                    <a:lnTo>
                      <a:pt x="15101" y="3421"/>
                    </a:lnTo>
                    <a:lnTo>
                      <a:pt x="14940" y="3453"/>
                    </a:lnTo>
                    <a:lnTo>
                      <a:pt x="14810" y="3518"/>
                    </a:lnTo>
                    <a:lnTo>
                      <a:pt x="14681" y="3582"/>
                    </a:lnTo>
                    <a:lnTo>
                      <a:pt x="14391" y="3808"/>
                    </a:lnTo>
                    <a:lnTo>
                      <a:pt x="14230" y="4034"/>
                    </a:lnTo>
                    <a:lnTo>
                      <a:pt x="14101" y="4228"/>
                    </a:lnTo>
                    <a:lnTo>
                      <a:pt x="14004" y="4486"/>
                    </a:lnTo>
                    <a:lnTo>
                      <a:pt x="13939" y="4744"/>
                    </a:lnTo>
                    <a:lnTo>
                      <a:pt x="13939" y="4970"/>
                    </a:lnTo>
                    <a:lnTo>
                      <a:pt x="13972" y="5228"/>
                    </a:lnTo>
                    <a:lnTo>
                      <a:pt x="14004" y="5421"/>
                    </a:lnTo>
                    <a:lnTo>
                      <a:pt x="13972" y="5486"/>
                    </a:lnTo>
                    <a:lnTo>
                      <a:pt x="13939" y="5647"/>
                    </a:lnTo>
                    <a:lnTo>
                      <a:pt x="13939" y="5809"/>
                    </a:lnTo>
                    <a:lnTo>
                      <a:pt x="14004" y="5970"/>
                    </a:lnTo>
                    <a:lnTo>
                      <a:pt x="14068" y="6131"/>
                    </a:lnTo>
                    <a:lnTo>
                      <a:pt x="14165" y="6260"/>
                    </a:lnTo>
                    <a:lnTo>
                      <a:pt x="14262" y="6422"/>
                    </a:lnTo>
                    <a:lnTo>
                      <a:pt x="14552" y="6680"/>
                    </a:lnTo>
                    <a:lnTo>
                      <a:pt x="14810" y="6841"/>
                    </a:lnTo>
                    <a:lnTo>
                      <a:pt x="15069" y="6970"/>
                    </a:lnTo>
                    <a:lnTo>
                      <a:pt x="15101" y="7002"/>
                    </a:lnTo>
                    <a:lnTo>
                      <a:pt x="15424" y="7228"/>
                    </a:lnTo>
                    <a:lnTo>
                      <a:pt x="15553" y="7325"/>
                    </a:lnTo>
                    <a:lnTo>
                      <a:pt x="16037" y="7712"/>
                    </a:lnTo>
                    <a:lnTo>
                      <a:pt x="16521" y="8035"/>
                    </a:lnTo>
                    <a:lnTo>
                      <a:pt x="16714" y="8164"/>
                    </a:lnTo>
                    <a:lnTo>
                      <a:pt x="16585" y="8519"/>
                    </a:lnTo>
                    <a:lnTo>
                      <a:pt x="16521" y="8713"/>
                    </a:lnTo>
                    <a:lnTo>
                      <a:pt x="16456" y="8938"/>
                    </a:lnTo>
                    <a:lnTo>
                      <a:pt x="16456" y="9164"/>
                    </a:lnTo>
                    <a:lnTo>
                      <a:pt x="16456" y="9358"/>
                    </a:lnTo>
                    <a:lnTo>
                      <a:pt x="16456" y="9584"/>
                    </a:lnTo>
                    <a:lnTo>
                      <a:pt x="16521" y="9810"/>
                    </a:lnTo>
                    <a:lnTo>
                      <a:pt x="16585" y="10003"/>
                    </a:lnTo>
                    <a:lnTo>
                      <a:pt x="16682" y="10197"/>
                    </a:lnTo>
                    <a:lnTo>
                      <a:pt x="16811" y="10390"/>
                    </a:lnTo>
                    <a:lnTo>
                      <a:pt x="16940" y="10552"/>
                    </a:lnTo>
                    <a:lnTo>
                      <a:pt x="17101" y="10713"/>
                    </a:lnTo>
                    <a:lnTo>
                      <a:pt x="17295" y="10874"/>
                    </a:lnTo>
                    <a:lnTo>
                      <a:pt x="17327" y="10907"/>
                    </a:lnTo>
                    <a:lnTo>
                      <a:pt x="17230" y="10971"/>
                    </a:lnTo>
                    <a:lnTo>
                      <a:pt x="17101" y="11100"/>
                    </a:lnTo>
                    <a:lnTo>
                      <a:pt x="16972" y="11262"/>
                    </a:lnTo>
                    <a:lnTo>
                      <a:pt x="16875" y="11423"/>
                    </a:lnTo>
                    <a:lnTo>
                      <a:pt x="16811" y="11616"/>
                    </a:lnTo>
                    <a:lnTo>
                      <a:pt x="16746" y="11842"/>
                    </a:lnTo>
                    <a:lnTo>
                      <a:pt x="16714" y="12068"/>
                    </a:lnTo>
                    <a:lnTo>
                      <a:pt x="16714" y="12455"/>
                    </a:lnTo>
                    <a:lnTo>
                      <a:pt x="16779" y="12714"/>
                    </a:lnTo>
                    <a:lnTo>
                      <a:pt x="16843" y="12972"/>
                    </a:lnTo>
                    <a:lnTo>
                      <a:pt x="16972" y="13262"/>
                    </a:lnTo>
                    <a:lnTo>
                      <a:pt x="17101" y="13585"/>
                    </a:lnTo>
                    <a:lnTo>
                      <a:pt x="17456" y="14101"/>
                    </a:lnTo>
                    <a:lnTo>
                      <a:pt x="17553" y="14230"/>
                    </a:lnTo>
                    <a:lnTo>
                      <a:pt x="17618" y="14359"/>
                    </a:lnTo>
                    <a:lnTo>
                      <a:pt x="17650" y="14359"/>
                    </a:lnTo>
                    <a:lnTo>
                      <a:pt x="17714" y="14391"/>
                    </a:lnTo>
                    <a:lnTo>
                      <a:pt x="17779" y="14359"/>
                    </a:lnTo>
                    <a:lnTo>
                      <a:pt x="17843" y="14295"/>
                    </a:lnTo>
                    <a:lnTo>
                      <a:pt x="17843" y="14230"/>
                    </a:lnTo>
                    <a:lnTo>
                      <a:pt x="17811" y="14166"/>
                    </a:lnTo>
                    <a:lnTo>
                      <a:pt x="17779" y="14101"/>
                    </a:lnTo>
                    <a:lnTo>
                      <a:pt x="17779" y="14036"/>
                    </a:lnTo>
                    <a:lnTo>
                      <a:pt x="17779" y="13778"/>
                    </a:lnTo>
                    <a:lnTo>
                      <a:pt x="17811" y="13520"/>
                    </a:lnTo>
                    <a:lnTo>
                      <a:pt x="17876" y="13262"/>
                    </a:lnTo>
                    <a:lnTo>
                      <a:pt x="18005" y="13294"/>
                    </a:lnTo>
                    <a:lnTo>
                      <a:pt x="18069" y="13327"/>
                    </a:lnTo>
                    <a:lnTo>
                      <a:pt x="18102" y="13391"/>
                    </a:lnTo>
                    <a:lnTo>
                      <a:pt x="18134" y="13456"/>
                    </a:lnTo>
                    <a:lnTo>
                      <a:pt x="18198" y="13714"/>
                    </a:lnTo>
                    <a:lnTo>
                      <a:pt x="18198" y="13778"/>
                    </a:lnTo>
                    <a:lnTo>
                      <a:pt x="18198" y="13972"/>
                    </a:lnTo>
                    <a:lnTo>
                      <a:pt x="18263" y="14133"/>
                    </a:lnTo>
                    <a:lnTo>
                      <a:pt x="18295" y="14262"/>
                    </a:lnTo>
                    <a:lnTo>
                      <a:pt x="18360" y="14359"/>
                    </a:lnTo>
                    <a:lnTo>
                      <a:pt x="18424" y="14424"/>
                    </a:lnTo>
                    <a:lnTo>
                      <a:pt x="18457" y="14488"/>
                    </a:lnTo>
                    <a:lnTo>
                      <a:pt x="18521" y="14585"/>
                    </a:lnTo>
                    <a:lnTo>
                      <a:pt x="18650" y="14682"/>
                    </a:lnTo>
                    <a:lnTo>
                      <a:pt x="18779" y="14779"/>
                    </a:lnTo>
                    <a:lnTo>
                      <a:pt x="18941" y="14875"/>
                    </a:lnTo>
                    <a:lnTo>
                      <a:pt x="19102" y="14940"/>
                    </a:lnTo>
                    <a:lnTo>
                      <a:pt x="19263" y="14972"/>
                    </a:lnTo>
                    <a:lnTo>
                      <a:pt x="19618" y="14972"/>
                    </a:lnTo>
                    <a:lnTo>
                      <a:pt x="19683" y="14940"/>
                    </a:lnTo>
                    <a:lnTo>
                      <a:pt x="19747" y="14908"/>
                    </a:lnTo>
                    <a:lnTo>
                      <a:pt x="19812" y="14875"/>
                    </a:lnTo>
                    <a:lnTo>
                      <a:pt x="19844" y="14811"/>
                    </a:lnTo>
                    <a:lnTo>
                      <a:pt x="19844" y="14714"/>
                    </a:lnTo>
                    <a:lnTo>
                      <a:pt x="19876" y="14391"/>
                    </a:lnTo>
                    <a:lnTo>
                      <a:pt x="19876" y="13940"/>
                    </a:lnTo>
                    <a:lnTo>
                      <a:pt x="19812" y="13488"/>
                    </a:lnTo>
                    <a:lnTo>
                      <a:pt x="19747" y="13101"/>
                    </a:lnTo>
                    <a:lnTo>
                      <a:pt x="19586" y="12649"/>
                    </a:lnTo>
                    <a:lnTo>
                      <a:pt x="19392" y="12133"/>
                    </a:lnTo>
                    <a:lnTo>
                      <a:pt x="19263" y="11907"/>
                    </a:lnTo>
                    <a:lnTo>
                      <a:pt x="19134" y="11713"/>
                    </a:lnTo>
                    <a:lnTo>
                      <a:pt x="19134" y="11681"/>
                    </a:lnTo>
                    <a:lnTo>
                      <a:pt x="19457" y="11842"/>
                    </a:lnTo>
                    <a:lnTo>
                      <a:pt x="19618" y="11875"/>
                    </a:lnTo>
                    <a:lnTo>
                      <a:pt x="19683" y="11907"/>
                    </a:lnTo>
                    <a:lnTo>
                      <a:pt x="19747" y="11939"/>
                    </a:lnTo>
                    <a:lnTo>
                      <a:pt x="19941" y="12004"/>
                    </a:lnTo>
                    <a:lnTo>
                      <a:pt x="20038" y="12004"/>
                    </a:lnTo>
                    <a:lnTo>
                      <a:pt x="20102" y="11971"/>
                    </a:lnTo>
                    <a:lnTo>
                      <a:pt x="20134" y="11939"/>
                    </a:lnTo>
                    <a:lnTo>
                      <a:pt x="20167" y="11939"/>
                    </a:lnTo>
                    <a:lnTo>
                      <a:pt x="20167" y="11971"/>
                    </a:lnTo>
                    <a:lnTo>
                      <a:pt x="20231" y="12004"/>
                    </a:lnTo>
                    <a:lnTo>
                      <a:pt x="20263" y="12036"/>
                    </a:lnTo>
                    <a:lnTo>
                      <a:pt x="20296" y="12036"/>
                    </a:lnTo>
                    <a:lnTo>
                      <a:pt x="20360" y="12004"/>
                    </a:lnTo>
                    <a:lnTo>
                      <a:pt x="20393" y="11971"/>
                    </a:lnTo>
                    <a:lnTo>
                      <a:pt x="20425" y="11907"/>
                    </a:lnTo>
                    <a:lnTo>
                      <a:pt x="20489" y="11713"/>
                    </a:lnTo>
                    <a:lnTo>
                      <a:pt x="20489" y="11681"/>
                    </a:lnTo>
                    <a:lnTo>
                      <a:pt x="20586" y="11358"/>
                    </a:lnTo>
                    <a:lnTo>
                      <a:pt x="20747" y="10745"/>
                    </a:lnTo>
                    <a:lnTo>
                      <a:pt x="20844" y="10068"/>
                    </a:lnTo>
                    <a:lnTo>
                      <a:pt x="20844" y="9745"/>
                    </a:lnTo>
                    <a:lnTo>
                      <a:pt x="20844" y="9422"/>
                    </a:lnTo>
                    <a:lnTo>
                      <a:pt x="20812" y="9100"/>
                    </a:lnTo>
                    <a:lnTo>
                      <a:pt x="20780" y="8777"/>
                    </a:lnTo>
                    <a:lnTo>
                      <a:pt x="20715" y="8551"/>
                    </a:lnTo>
                    <a:lnTo>
                      <a:pt x="20651" y="8293"/>
                    </a:lnTo>
                    <a:lnTo>
                      <a:pt x="20554" y="8099"/>
                    </a:lnTo>
                    <a:lnTo>
                      <a:pt x="20457" y="7938"/>
                    </a:lnTo>
                    <a:lnTo>
                      <a:pt x="20328" y="7777"/>
                    </a:lnTo>
                    <a:lnTo>
                      <a:pt x="20167" y="7615"/>
                    </a:lnTo>
                    <a:lnTo>
                      <a:pt x="19973" y="7422"/>
                    </a:lnTo>
                    <a:lnTo>
                      <a:pt x="19747" y="7293"/>
                    </a:lnTo>
                    <a:lnTo>
                      <a:pt x="19457" y="7164"/>
                    </a:lnTo>
                    <a:lnTo>
                      <a:pt x="19134" y="7035"/>
                    </a:lnTo>
                    <a:lnTo>
                      <a:pt x="19199" y="6841"/>
                    </a:lnTo>
                    <a:lnTo>
                      <a:pt x="19199" y="6648"/>
                    </a:lnTo>
                    <a:lnTo>
                      <a:pt x="19199" y="6422"/>
                    </a:lnTo>
                    <a:lnTo>
                      <a:pt x="19166" y="6228"/>
                    </a:lnTo>
                    <a:lnTo>
                      <a:pt x="19102" y="6034"/>
                    </a:lnTo>
                    <a:lnTo>
                      <a:pt x="19005" y="5841"/>
                    </a:lnTo>
                    <a:lnTo>
                      <a:pt x="18876" y="5647"/>
                    </a:lnTo>
                    <a:lnTo>
                      <a:pt x="18747" y="5486"/>
                    </a:lnTo>
                    <a:lnTo>
                      <a:pt x="18586" y="5357"/>
                    </a:lnTo>
                    <a:lnTo>
                      <a:pt x="18424" y="5196"/>
                    </a:lnTo>
                    <a:lnTo>
                      <a:pt x="18231" y="5099"/>
                    </a:lnTo>
                    <a:lnTo>
                      <a:pt x="18037" y="5002"/>
                    </a:lnTo>
                    <a:lnTo>
                      <a:pt x="17876" y="4970"/>
                    </a:lnTo>
                    <a:lnTo>
                      <a:pt x="17618" y="4905"/>
                    </a:lnTo>
                    <a:lnTo>
                      <a:pt x="17521" y="4841"/>
                    </a:lnTo>
                    <a:lnTo>
                      <a:pt x="17456" y="4744"/>
                    </a:lnTo>
                    <a:lnTo>
                      <a:pt x="17424" y="4712"/>
                    </a:lnTo>
                    <a:lnTo>
                      <a:pt x="17424" y="4647"/>
                    </a:lnTo>
                    <a:lnTo>
                      <a:pt x="17424" y="4615"/>
                    </a:lnTo>
                    <a:lnTo>
                      <a:pt x="17424" y="4582"/>
                    </a:lnTo>
                    <a:lnTo>
                      <a:pt x="17456" y="4550"/>
                    </a:lnTo>
                    <a:lnTo>
                      <a:pt x="17489" y="4518"/>
                    </a:lnTo>
                    <a:lnTo>
                      <a:pt x="17585" y="4486"/>
                    </a:lnTo>
                    <a:lnTo>
                      <a:pt x="17682" y="4453"/>
                    </a:lnTo>
                    <a:lnTo>
                      <a:pt x="17811" y="4453"/>
                    </a:lnTo>
                    <a:lnTo>
                      <a:pt x="18005" y="4518"/>
                    </a:lnTo>
                    <a:lnTo>
                      <a:pt x="18231" y="4647"/>
                    </a:lnTo>
                    <a:lnTo>
                      <a:pt x="18457" y="4776"/>
                    </a:lnTo>
                    <a:lnTo>
                      <a:pt x="18715" y="4970"/>
                    </a:lnTo>
                    <a:lnTo>
                      <a:pt x="18876" y="5034"/>
                    </a:lnTo>
                    <a:lnTo>
                      <a:pt x="19070" y="5099"/>
                    </a:lnTo>
                    <a:lnTo>
                      <a:pt x="19199" y="5131"/>
                    </a:lnTo>
                    <a:lnTo>
                      <a:pt x="19263" y="5131"/>
                    </a:lnTo>
                    <a:lnTo>
                      <a:pt x="19360" y="5099"/>
                    </a:lnTo>
                    <a:lnTo>
                      <a:pt x="19489" y="5099"/>
                    </a:lnTo>
                    <a:lnTo>
                      <a:pt x="19521" y="5034"/>
                    </a:lnTo>
                    <a:lnTo>
                      <a:pt x="19521" y="5002"/>
                    </a:lnTo>
                    <a:lnTo>
                      <a:pt x="19586" y="4841"/>
                    </a:lnTo>
                    <a:lnTo>
                      <a:pt x="19618" y="4615"/>
                    </a:lnTo>
                    <a:lnTo>
                      <a:pt x="19586" y="4357"/>
                    </a:lnTo>
                    <a:lnTo>
                      <a:pt x="19521" y="4131"/>
                    </a:lnTo>
                    <a:lnTo>
                      <a:pt x="19425" y="3905"/>
                    </a:lnTo>
                    <a:lnTo>
                      <a:pt x="19295" y="3711"/>
                    </a:lnTo>
                    <a:lnTo>
                      <a:pt x="19166" y="3485"/>
                    </a:lnTo>
                    <a:lnTo>
                      <a:pt x="19005" y="3324"/>
                    </a:lnTo>
                    <a:lnTo>
                      <a:pt x="18876" y="3163"/>
                    </a:lnTo>
                    <a:lnTo>
                      <a:pt x="18715" y="3034"/>
                    </a:lnTo>
                    <a:lnTo>
                      <a:pt x="18521" y="2905"/>
                    </a:lnTo>
                    <a:lnTo>
                      <a:pt x="18263" y="2808"/>
                    </a:lnTo>
                    <a:lnTo>
                      <a:pt x="18069" y="2776"/>
                    </a:lnTo>
                    <a:lnTo>
                      <a:pt x="17843" y="2743"/>
                    </a:lnTo>
                    <a:close/>
                    <a:moveTo>
                      <a:pt x="1904" y="14520"/>
                    </a:moveTo>
                    <a:lnTo>
                      <a:pt x="1710" y="14617"/>
                    </a:lnTo>
                    <a:lnTo>
                      <a:pt x="1549" y="14714"/>
                    </a:lnTo>
                    <a:lnTo>
                      <a:pt x="1420" y="14908"/>
                    </a:lnTo>
                    <a:lnTo>
                      <a:pt x="1323" y="15069"/>
                    </a:lnTo>
                    <a:lnTo>
                      <a:pt x="1259" y="15037"/>
                    </a:lnTo>
                    <a:lnTo>
                      <a:pt x="968" y="15037"/>
                    </a:lnTo>
                    <a:lnTo>
                      <a:pt x="742" y="15101"/>
                    </a:lnTo>
                    <a:lnTo>
                      <a:pt x="517" y="15230"/>
                    </a:lnTo>
                    <a:lnTo>
                      <a:pt x="323" y="15456"/>
                    </a:lnTo>
                    <a:lnTo>
                      <a:pt x="162" y="15682"/>
                    </a:lnTo>
                    <a:lnTo>
                      <a:pt x="97" y="15811"/>
                    </a:lnTo>
                    <a:lnTo>
                      <a:pt x="97" y="15972"/>
                    </a:lnTo>
                    <a:lnTo>
                      <a:pt x="97" y="16069"/>
                    </a:lnTo>
                    <a:lnTo>
                      <a:pt x="33" y="16134"/>
                    </a:lnTo>
                    <a:lnTo>
                      <a:pt x="0" y="16263"/>
                    </a:lnTo>
                    <a:lnTo>
                      <a:pt x="0" y="16392"/>
                    </a:lnTo>
                    <a:lnTo>
                      <a:pt x="33" y="16521"/>
                    </a:lnTo>
                    <a:lnTo>
                      <a:pt x="97" y="16650"/>
                    </a:lnTo>
                    <a:lnTo>
                      <a:pt x="226" y="16876"/>
                    </a:lnTo>
                    <a:lnTo>
                      <a:pt x="420" y="17102"/>
                    </a:lnTo>
                    <a:lnTo>
                      <a:pt x="581" y="17295"/>
                    </a:lnTo>
                    <a:lnTo>
                      <a:pt x="871" y="17586"/>
                    </a:lnTo>
                    <a:lnTo>
                      <a:pt x="1162" y="17812"/>
                    </a:lnTo>
                    <a:lnTo>
                      <a:pt x="1355" y="17973"/>
                    </a:lnTo>
                    <a:lnTo>
                      <a:pt x="1710" y="18296"/>
                    </a:lnTo>
                    <a:lnTo>
                      <a:pt x="1807" y="18392"/>
                    </a:lnTo>
                    <a:lnTo>
                      <a:pt x="1904" y="18521"/>
                    </a:lnTo>
                    <a:lnTo>
                      <a:pt x="2001" y="18618"/>
                    </a:lnTo>
                    <a:lnTo>
                      <a:pt x="2130" y="18683"/>
                    </a:lnTo>
                    <a:lnTo>
                      <a:pt x="2291" y="18747"/>
                    </a:lnTo>
                    <a:lnTo>
                      <a:pt x="2452" y="18780"/>
                    </a:lnTo>
                    <a:lnTo>
                      <a:pt x="2614" y="18747"/>
                    </a:lnTo>
                    <a:lnTo>
                      <a:pt x="2807" y="18651"/>
                    </a:lnTo>
                    <a:lnTo>
                      <a:pt x="3001" y="18489"/>
                    </a:lnTo>
                    <a:lnTo>
                      <a:pt x="3162" y="18263"/>
                    </a:lnTo>
                    <a:lnTo>
                      <a:pt x="3324" y="18005"/>
                    </a:lnTo>
                    <a:lnTo>
                      <a:pt x="3453" y="17715"/>
                    </a:lnTo>
                    <a:lnTo>
                      <a:pt x="3550" y="17424"/>
                    </a:lnTo>
                    <a:lnTo>
                      <a:pt x="3614" y="17134"/>
                    </a:lnTo>
                    <a:lnTo>
                      <a:pt x="3646" y="16811"/>
                    </a:lnTo>
                    <a:lnTo>
                      <a:pt x="3646" y="16521"/>
                    </a:lnTo>
                    <a:lnTo>
                      <a:pt x="3614" y="16198"/>
                    </a:lnTo>
                    <a:lnTo>
                      <a:pt x="3550" y="15940"/>
                    </a:lnTo>
                    <a:lnTo>
                      <a:pt x="3453" y="15682"/>
                    </a:lnTo>
                    <a:lnTo>
                      <a:pt x="3324" y="15456"/>
                    </a:lnTo>
                    <a:lnTo>
                      <a:pt x="3195" y="15230"/>
                    </a:lnTo>
                    <a:lnTo>
                      <a:pt x="2936" y="14908"/>
                    </a:lnTo>
                    <a:lnTo>
                      <a:pt x="2775" y="14779"/>
                    </a:lnTo>
                    <a:lnTo>
                      <a:pt x="2614" y="14682"/>
                    </a:lnTo>
                    <a:lnTo>
                      <a:pt x="2452" y="14585"/>
                    </a:lnTo>
                    <a:lnTo>
                      <a:pt x="2291" y="14520"/>
                    </a:lnTo>
                    <a:close/>
                    <a:moveTo>
                      <a:pt x="9261" y="7712"/>
                    </a:moveTo>
                    <a:lnTo>
                      <a:pt x="8841" y="7745"/>
                    </a:lnTo>
                    <a:lnTo>
                      <a:pt x="8422" y="7777"/>
                    </a:lnTo>
                    <a:lnTo>
                      <a:pt x="8035" y="7874"/>
                    </a:lnTo>
                    <a:lnTo>
                      <a:pt x="7873" y="7970"/>
                    </a:lnTo>
                    <a:lnTo>
                      <a:pt x="7744" y="8067"/>
                    </a:lnTo>
                    <a:lnTo>
                      <a:pt x="7615" y="8164"/>
                    </a:lnTo>
                    <a:lnTo>
                      <a:pt x="7486" y="8293"/>
                    </a:lnTo>
                    <a:lnTo>
                      <a:pt x="7421" y="8422"/>
                    </a:lnTo>
                    <a:lnTo>
                      <a:pt x="7357" y="8616"/>
                    </a:lnTo>
                    <a:lnTo>
                      <a:pt x="7292" y="8777"/>
                    </a:lnTo>
                    <a:lnTo>
                      <a:pt x="7292" y="8938"/>
                    </a:lnTo>
                    <a:lnTo>
                      <a:pt x="7325" y="9164"/>
                    </a:lnTo>
                    <a:lnTo>
                      <a:pt x="7357" y="9358"/>
                    </a:lnTo>
                    <a:lnTo>
                      <a:pt x="7421" y="9551"/>
                    </a:lnTo>
                    <a:lnTo>
                      <a:pt x="7518" y="9777"/>
                    </a:lnTo>
                    <a:lnTo>
                      <a:pt x="7712" y="10035"/>
                    </a:lnTo>
                    <a:lnTo>
                      <a:pt x="7905" y="10261"/>
                    </a:lnTo>
                    <a:lnTo>
                      <a:pt x="8164" y="10455"/>
                    </a:lnTo>
                    <a:lnTo>
                      <a:pt x="8422" y="10584"/>
                    </a:lnTo>
                    <a:lnTo>
                      <a:pt x="8389" y="10616"/>
                    </a:lnTo>
                    <a:lnTo>
                      <a:pt x="8260" y="11003"/>
                    </a:lnTo>
                    <a:lnTo>
                      <a:pt x="8196" y="11326"/>
                    </a:lnTo>
                    <a:lnTo>
                      <a:pt x="8164" y="11584"/>
                    </a:lnTo>
                    <a:lnTo>
                      <a:pt x="8131" y="11875"/>
                    </a:lnTo>
                    <a:lnTo>
                      <a:pt x="8131" y="11971"/>
                    </a:lnTo>
                    <a:lnTo>
                      <a:pt x="8164" y="12133"/>
                    </a:lnTo>
                    <a:lnTo>
                      <a:pt x="8228" y="12230"/>
                    </a:lnTo>
                    <a:lnTo>
                      <a:pt x="8325" y="12359"/>
                    </a:lnTo>
                    <a:lnTo>
                      <a:pt x="8454" y="12423"/>
                    </a:lnTo>
                    <a:lnTo>
                      <a:pt x="8519" y="12423"/>
                    </a:lnTo>
                    <a:lnTo>
                      <a:pt x="8583" y="12455"/>
                    </a:lnTo>
                    <a:lnTo>
                      <a:pt x="8648" y="12423"/>
                    </a:lnTo>
                    <a:lnTo>
                      <a:pt x="8873" y="12294"/>
                    </a:lnTo>
                    <a:lnTo>
                      <a:pt x="9003" y="12197"/>
                    </a:lnTo>
                    <a:lnTo>
                      <a:pt x="9228" y="12036"/>
                    </a:lnTo>
                    <a:lnTo>
                      <a:pt x="9487" y="11939"/>
                    </a:lnTo>
                    <a:lnTo>
                      <a:pt x="9680" y="11875"/>
                    </a:lnTo>
                    <a:lnTo>
                      <a:pt x="9745" y="11875"/>
                    </a:lnTo>
                    <a:lnTo>
                      <a:pt x="9809" y="11907"/>
                    </a:lnTo>
                    <a:lnTo>
                      <a:pt x="9841" y="11907"/>
                    </a:lnTo>
                    <a:lnTo>
                      <a:pt x="9906" y="11971"/>
                    </a:lnTo>
                    <a:lnTo>
                      <a:pt x="9938" y="12036"/>
                    </a:lnTo>
                    <a:lnTo>
                      <a:pt x="9938" y="12068"/>
                    </a:lnTo>
                    <a:lnTo>
                      <a:pt x="9938" y="12100"/>
                    </a:lnTo>
                    <a:lnTo>
                      <a:pt x="9874" y="12133"/>
                    </a:lnTo>
                    <a:lnTo>
                      <a:pt x="9712" y="12326"/>
                    </a:lnTo>
                    <a:lnTo>
                      <a:pt x="9680" y="12326"/>
                    </a:lnTo>
                    <a:lnTo>
                      <a:pt x="9454" y="12520"/>
                    </a:lnTo>
                    <a:lnTo>
                      <a:pt x="9357" y="12649"/>
                    </a:lnTo>
                    <a:lnTo>
                      <a:pt x="9261" y="12778"/>
                    </a:lnTo>
                    <a:lnTo>
                      <a:pt x="9228" y="12939"/>
                    </a:lnTo>
                    <a:lnTo>
                      <a:pt x="9261" y="13133"/>
                    </a:lnTo>
                    <a:lnTo>
                      <a:pt x="9325" y="13327"/>
                    </a:lnTo>
                    <a:lnTo>
                      <a:pt x="9487" y="13520"/>
                    </a:lnTo>
                    <a:lnTo>
                      <a:pt x="9648" y="13682"/>
                    </a:lnTo>
                    <a:lnTo>
                      <a:pt x="9874" y="13843"/>
                    </a:lnTo>
                    <a:lnTo>
                      <a:pt x="10100" y="13972"/>
                    </a:lnTo>
                    <a:lnTo>
                      <a:pt x="10325" y="14069"/>
                    </a:lnTo>
                    <a:lnTo>
                      <a:pt x="10584" y="14133"/>
                    </a:lnTo>
                    <a:lnTo>
                      <a:pt x="10648" y="14133"/>
                    </a:lnTo>
                    <a:lnTo>
                      <a:pt x="10874" y="14101"/>
                    </a:lnTo>
                    <a:lnTo>
                      <a:pt x="11003" y="14036"/>
                    </a:lnTo>
                    <a:lnTo>
                      <a:pt x="11132" y="13972"/>
                    </a:lnTo>
                    <a:lnTo>
                      <a:pt x="11358" y="13778"/>
                    </a:lnTo>
                    <a:lnTo>
                      <a:pt x="11906" y="13359"/>
                    </a:lnTo>
                    <a:lnTo>
                      <a:pt x="12390" y="12972"/>
                    </a:lnTo>
                    <a:lnTo>
                      <a:pt x="12842" y="12552"/>
                    </a:lnTo>
                    <a:lnTo>
                      <a:pt x="12842" y="12714"/>
                    </a:lnTo>
                    <a:lnTo>
                      <a:pt x="12842" y="12778"/>
                    </a:lnTo>
                    <a:lnTo>
                      <a:pt x="12874" y="12810"/>
                    </a:lnTo>
                    <a:lnTo>
                      <a:pt x="12907" y="13101"/>
                    </a:lnTo>
                    <a:lnTo>
                      <a:pt x="12971" y="13327"/>
                    </a:lnTo>
                    <a:lnTo>
                      <a:pt x="13068" y="13520"/>
                    </a:lnTo>
                    <a:lnTo>
                      <a:pt x="13165" y="13714"/>
                    </a:lnTo>
                    <a:lnTo>
                      <a:pt x="13326" y="13907"/>
                    </a:lnTo>
                    <a:lnTo>
                      <a:pt x="13520" y="14036"/>
                    </a:lnTo>
                    <a:lnTo>
                      <a:pt x="13810" y="14230"/>
                    </a:lnTo>
                    <a:lnTo>
                      <a:pt x="14133" y="14391"/>
                    </a:lnTo>
                    <a:lnTo>
                      <a:pt x="14133" y="14424"/>
                    </a:lnTo>
                    <a:lnTo>
                      <a:pt x="14456" y="14585"/>
                    </a:lnTo>
                    <a:lnTo>
                      <a:pt x="14778" y="14811"/>
                    </a:lnTo>
                    <a:lnTo>
                      <a:pt x="14972" y="14972"/>
                    </a:lnTo>
                    <a:lnTo>
                      <a:pt x="15004" y="15037"/>
                    </a:lnTo>
                    <a:lnTo>
                      <a:pt x="15036" y="15101"/>
                    </a:lnTo>
                    <a:lnTo>
                      <a:pt x="14810" y="15359"/>
                    </a:lnTo>
                    <a:lnTo>
                      <a:pt x="14552" y="15682"/>
                    </a:lnTo>
                    <a:lnTo>
                      <a:pt x="14456" y="15908"/>
                    </a:lnTo>
                    <a:lnTo>
                      <a:pt x="14391" y="16134"/>
                    </a:lnTo>
                    <a:lnTo>
                      <a:pt x="14391" y="16231"/>
                    </a:lnTo>
                    <a:lnTo>
                      <a:pt x="14230" y="16231"/>
                    </a:lnTo>
                    <a:lnTo>
                      <a:pt x="14004" y="16295"/>
                    </a:lnTo>
                    <a:lnTo>
                      <a:pt x="13842" y="16360"/>
                    </a:lnTo>
                    <a:lnTo>
                      <a:pt x="13488" y="16585"/>
                    </a:lnTo>
                    <a:lnTo>
                      <a:pt x="13326" y="16715"/>
                    </a:lnTo>
                    <a:lnTo>
                      <a:pt x="13197" y="16844"/>
                    </a:lnTo>
                    <a:lnTo>
                      <a:pt x="13133" y="16973"/>
                    </a:lnTo>
                    <a:lnTo>
                      <a:pt x="13100" y="17005"/>
                    </a:lnTo>
                    <a:lnTo>
                      <a:pt x="13036" y="17166"/>
                    </a:lnTo>
                    <a:lnTo>
                      <a:pt x="12971" y="17360"/>
                    </a:lnTo>
                    <a:lnTo>
                      <a:pt x="12939" y="17553"/>
                    </a:lnTo>
                    <a:lnTo>
                      <a:pt x="12907" y="17747"/>
                    </a:lnTo>
                    <a:lnTo>
                      <a:pt x="12939" y="17715"/>
                    </a:lnTo>
                    <a:lnTo>
                      <a:pt x="12939" y="17941"/>
                    </a:lnTo>
                    <a:lnTo>
                      <a:pt x="12971" y="18134"/>
                    </a:lnTo>
                    <a:lnTo>
                      <a:pt x="13036" y="18360"/>
                    </a:lnTo>
                    <a:lnTo>
                      <a:pt x="13133" y="18618"/>
                    </a:lnTo>
                    <a:lnTo>
                      <a:pt x="13294" y="18844"/>
                    </a:lnTo>
                    <a:lnTo>
                      <a:pt x="13391" y="18941"/>
                    </a:lnTo>
                    <a:lnTo>
                      <a:pt x="13488" y="19005"/>
                    </a:lnTo>
                    <a:lnTo>
                      <a:pt x="13584" y="19038"/>
                    </a:lnTo>
                    <a:lnTo>
                      <a:pt x="13617" y="19070"/>
                    </a:lnTo>
                    <a:lnTo>
                      <a:pt x="13649" y="19102"/>
                    </a:lnTo>
                    <a:lnTo>
                      <a:pt x="13746" y="19102"/>
                    </a:lnTo>
                    <a:lnTo>
                      <a:pt x="13810" y="19070"/>
                    </a:lnTo>
                    <a:lnTo>
                      <a:pt x="13907" y="18973"/>
                    </a:lnTo>
                    <a:lnTo>
                      <a:pt x="13972" y="18876"/>
                    </a:lnTo>
                    <a:lnTo>
                      <a:pt x="14004" y="18812"/>
                    </a:lnTo>
                    <a:lnTo>
                      <a:pt x="14197" y="18521"/>
                    </a:lnTo>
                    <a:lnTo>
                      <a:pt x="14230" y="18425"/>
                    </a:lnTo>
                    <a:lnTo>
                      <a:pt x="14520" y="18037"/>
                    </a:lnTo>
                    <a:lnTo>
                      <a:pt x="14681" y="17876"/>
                    </a:lnTo>
                    <a:lnTo>
                      <a:pt x="14778" y="17844"/>
                    </a:lnTo>
                    <a:lnTo>
                      <a:pt x="14810" y="17812"/>
                    </a:lnTo>
                    <a:lnTo>
                      <a:pt x="14843" y="17812"/>
                    </a:lnTo>
                    <a:lnTo>
                      <a:pt x="14875" y="17844"/>
                    </a:lnTo>
                    <a:lnTo>
                      <a:pt x="14940" y="17908"/>
                    </a:lnTo>
                    <a:lnTo>
                      <a:pt x="14940" y="17941"/>
                    </a:lnTo>
                    <a:lnTo>
                      <a:pt x="14972" y="18005"/>
                    </a:lnTo>
                    <a:lnTo>
                      <a:pt x="14972" y="18070"/>
                    </a:lnTo>
                    <a:lnTo>
                      <a:pt x="14907" y="18231"/>
                    </a:lnTo>
                    <a:lnTo>
                      <a:pt x="14746" y="18489"/>
                    </a:lnTo>
                    <a:lnTo>
                      <a:pt x="14681" y="18586"/>
                    </a:lnTo>
                    <a:lnTo>
                      <a:pt x="14552" y="18812"/>
                    </a:lnTo>
                    <a:lnTo>
                      <a:pt x="14488" y="19005"/>
                    </a:lnTo>
                    <a:lnTo>
                      <a:pt x="14456" y="19167"/>
                    </a:lnTo>
                    <a:lnTo>
                      <a:pt x="14488" y="19328"/>
                    </a:lnTo>
                    <a:lnTo>
                      <a:pt x="14552" y="19522"/>
                    </a:lnTo>
                    <a:lnTo>
                      <a:pt x="14649" y="19683"/>
                    </a:lnTo>
                    <a:lnTo>
                      <a:pt x="14778" y="19812"/>
                    </a:lnTo>
                    <a:lnTo>
                      <a:pt x="14907" y="19909"/>
                    </a:lnTo>
                    <a:lnTo>
                      <a:pt x="15101" y="20006"/>
                    </a:lnTo>
                    <a:lnTo>
                      <a:pt x="15262" y="20070"/>
                    </a:lnTo>
                    <a:lnTo>
                      <a:pt x="15456" y="20102"/>
                    </a:lnTo>
                    <a:lnTo>
                      <a:pt x="15843" y="20167"/>
                    </a:lnTo>
                    <a:lnTo>
                      <a:pt x="16004" y="20167"/>
                    </a:lnTo>
                    <a:lnTo>
                      <a:pt x="16488" y="20135"/>
                    </a:lnTo>
                    <a:lnTo>
                      <a:pt x="16746" y="20070"/>
                    </a:lnTo>
                    <a:lnTo>
                      <a:pt x="16940" y="20006"/>
                    </a:lnTo>
                    <a:lnTo>
                      <a:pt x="17101" y="20199"/>
                    </a:lnTo>
                    <a:lnTo>
                      <a:pt x="17295" y="20328"/>
                    </a:lnTo>
                    <a:lnTo>
                      <a:pt x="17489" y="20457"/>
                    </a:lnTo>
                    <a:lnTo>
                      <a:pt x="17585" y="20522"/>
                    </a:lnTo>
                    <a:lnTo>
                      <a:pt x="17618" y="20554"/>
                    </a:lnTo>
                    <a:lnTo>
                      <a:pt x="17650" y="20554"/>
                    </a:lnTo>
                    <a:lnTo>
                      <a:pt x="17747" y="20619"/>
                    </a:lnTo>
                    <a:lnTo>
                      <a:pt x="18037" y="20780"/>
                    </a:lnTo>
                    <a:lnTo>
                      <a:pt x="18327" y="20877"/>
                    </a:lnTo>
                    <a:lnTo>
                      <a:pt x="18618" y="20941"/>
                    </a:lnTo>
                    <a:lnTo>
                      <a:pt x="18650" y="20941"/>
                    </a:lnTo>
                    <a:lnTo>
                      <a:pt x="18747" y="20909"/>
                    </a:lnTo>
                    <a:lnTo>
                      <a:pt x="18876" y="20909"/>
                    </a:lnTo>
                    <a:lnTo>
                      <a:pt x="18941" y="20877"/>
                    </a:lnTo>
                    <a:lnTo>
                      <a:pt x="19295" y="20909"/>
                    </a:lnTo>
                    <a:lnTo>
                      <a:pt x="19779" y="20941"/>
                    </a:lnTo>
                    <a:lnTo>
                      <a:pt x="20070" y="20941"/>
                    </a:lnTo>
                    <a:lnTo>
                      <a:pt x="20683" y="21006"/>
                    </a:lnTo>
                    <a:lnTo>
                      <a:pt x="20909" y="21070"/>
                    </a:lnTo>
                    <a:lnTo>
                      <a:pt x="21135" y="21135"/>
                    </a:lnTo>
                    <a:lnTo>
                      <a:pt x="21361" y="21296"/>
                    </a:lnTo>
                    <a:lnTo>
                      <a:pt x="21490" y="21296"/>
                    </a:lnTo>
                    <a:lnTo>
                      <a:pt x="21522" y="21264"/>
                    </a:lnTo>
                    <a:lnTo>
                      <a:pt x="21619" y="21006"/>
                    </a:lnTo>
                    <a:lnTo>
                      <a:pt x="21651" y="20909"/>
                    </a:lnTo>
                    <a:lnTo>
                      <a:pt x="21715" y="20716"/>
                    </a:lnTo>
                    <a:lnTo>
                      <a:pt x="21812" y="20490"/>
                    </a:lnTo>
                    <a:lnTo>
                      <a:pt x="21812" y="20425"/>
                    </a:lnTo>
                    <a:lnTo>
                      <a:pt x="21941" y="20070"/>
                    </a:lnTo>
                    <a:lnTo>
                      <a:pt x="22070" y="19715"/>
                    </a:lnTo>
                    <a:lnTo>
                      <a:pt x="22167" y="19328"/>
                    </a:lnTo>
                    <a:lnTo>
                      <a:pt x="22199" y="18973"/>
                    </a:lnTo>
                    <a:lnTo>
                      <a:pt x="22264" y="18457"/>
                    </a:lnTo>
                    <a:lnTo>
                      <a:pt x="22393" y="18586"/>
                    </a:lnTo>
                    <a:lnTo>
                      <a:pt x="22522" y="18715"/>
                    </a:lnTo>
                    <a:lnTo>
                      <a:pt x="22812" y="19005"/>
                    </a:lnTo>
                    <a:lnTo>
                      <a:pt x="23071" y="19328"/>
                    </a:lnTo>
                    <a:lnTo>
                      <a:pt x="23135" y="19425"/>
                    </a:lnTo>
                    <a:lnTo>
                      <a:pt x="23167" y="19457"/>
                    </a:lnTo>
                    <a:lnTo>
                      <a:pt x="23232" y="19489"/>
                    </a:lnTo>
                    <a:lnTo>
                      <a:pt x="23296" y="19457"/>
                    </a:lnTo>
                    <a:lnTo>
                      <a:pt x="23361" y="19425"/>
                    </a:lnTo>
                    <a:lnTo>
                      <a:pt x="23393" y="19328"/>
                    </a:lnTo>
                    <a:lnTo>
                      <a:pt x="23426" y="19264"/>
                    </a:lnTo>
                    <a:lnTo>
                      <a:pt x="23426" y="19231"/>
                    </a:lnTo>
                    <a:lnTo>
                      <a:pt x="23458" y="19167"/>
                    </a:lnTo>
                    <a:lnTo>
                      <a:pt x="23490" y="19135"/>
                    </a:lnTo>
                    <a:lnTo>
                      <a:pt x="23522" y="19005"/>
                    </a:lnTo>
                    <a:lnTo>
                      <a:pt x="23555" y="18876"/>
                    </a:lnTo>
                    <a:lnTo>
                      <a:pt x="23555" y="18715"/>
                    </a:lnTo>
                    <a:lnTo>
                      <a:pt x="23522" y="18425"/>
                    </a:lnTo>
                    <a:lnTo>
                      <a:pt x="23426" y="18070"/>
                    </a:lnTo>
                    <a:lnTo>
                      <a:pt x="23296" y="17844"/>
                    </a:lnTo>
                    <a:lnTo>
                      <a:pt x="23167" y="17586"/>
                    </a:lnTo>
                    <a:lnTo>
                      <a:pt x="23167" y="17553"/>
                    </a:lnTo>
                    <a:lnTo>
                      <a:pt x="23038" y="17328"/>
                    </a:lnTo>
                    <a:lnTo>
                      <a:pt x="23006" y="17263"/>
                    </a:lnTo>
                    <a:lnTo>
                      <a:pt x="22942" y="17102"/>
                    </a:lnTo>
                    <a:lnTo>
                      <a:pt x="22909" y="17037"/>
                    </a:lnTo>
                    <a:lnTo>
                      <a:pt x="22909" y="17005"/>
                    </a:lnTo>
                    <a:lnTo>
                      <a:pt x="22942" y="17005"/>
                    </a:lnTo>
                    <a:lnTo>
                      <a:pt x="22974" y="16973"/>
                    </a:lnTo>
                    <a:lnTo>
                      <a:pt x="23071" y="16973"/>
                    </a:lnTo>
                    <a:lnTo>
                      <a:pt x="23167" y="17005"/>
                    </a:lnTo>
                    <a:lnTo>
                      <a:pt x="23329" y="17069"/>
                    </a:lnTo>
                    <a:lnTo>
                      <a:pt x="23426" y="17166"/>
                    </a:lnTo>
                    <a:lnTo>
                      <a:pt x="23619" y="17328"/>
                    </a:lnTo>
                    <a:lnTo>
                      <a:pt x="23684" y="17392"/>
                    </a:lnTo>
                    <a:lnTo>
                      <a:pt x="23716" y="17424"/>
                    </a:lnTo>
                    <a:lnTo>
                      <a:pt x="23942" y="17586"/>
                    </a:lnTo>
                    <a:lnTo>
                      <a:pt x="24071" y="17650"/>
                    </a:lnTo>
                    <a:lnTo>
                      <a:pt x="24200" y="17683"/>
                    </a:lnTo>
                    <a:lnTo>
                      <a:pt x="24232" y="17683"/>
                    </a:lnTo>
                    <a:lnTo>
                      <a:pt x="24361" y="17650"/>
                    </a:lnTo>
                    <a:lnTo>
                      <a:pt x="24426" y="17553"/>
                    </a:lnTo>
                    <a:lnTo>
                      <a:pt x="24458" y="17424"/>
                    </a:lnTo>
                    <a:lnTo>
                      <a:pt x="24458" y="17328"/>
                    </a:lnTo>
                    <a:lnTo>
                      <a:pt x="24426" y="17166"/>
                    </a:lnTo>
                    <a:lnTo>
                      <a:pt x="24394" y="17069"/>
                    </a:lnTo>
                    <a:lnTo>
                      <a:pt x="24264" y="16811"/>
                    </a:lnTo>
                    <a:lnTo>
                      <a:pt x="24071" y="16585"/>
                    </a:lnTo>
                    <a:lnTo>
                      <a:pt x="23910" y="16489"/>
                    </a:lnTo>
                    <a:lnTo>
                      <a:pt x="23748" y="16392"/>
                    </a:lnTo>
                    <a:lnTo>
                      <a:pt x="23651" y="16360"/>
                    </a:lnTo>
                    <a:lnTo>
                      <a:pt x="23361" y="16198"/>
                    </a:lnTo>
                    <a:lnTo>
                      <a:pt x="23135" y="16005"/>
                    </a:lnTo>
                    <a:lnTo>
                      <a:pt x="23006" y="15876"/>
                    </a:lnTo>
                    <a:lnTo>
                      <a:pt x="22974" y="15811"/>
                    </a:lnTo>
                    <a:lnTo>
                      <a:pt x="22974" y="15779"/>
                    </a:lnTo>
                    <a:lnTo>
                      <a:pt x="23329" y="15811"/>
                    </a:lnTo>
                    <a:lnTo>
                      <a:pt x="23684" y="15908"/>
                    </a:lnTo>
                    <a:lnTo>
                      <a:pt x="23813" y="16005"/>
                    </a:lnTo>
                    <a:lnTo>
                      <a:pt x="23877" y="16037"/>
                    </a:lnTo>
                    <a:lnTo>
                      <a:pt x="23942" y="16005"/>
                    </a:lnTo>
                    <a:lnTo>
                      <a:pt x="24006" y="15972"/>
                    </a:lnTo>
                    <a:lnTo>
                      <a:pt x="24039" y="15908"/>
                    </a:lnTo>
                    <a:lnTo>
                      <a:pt x="24006" y="15843"/>
                    </a:lnTo>
                    <a:lnTo>
                      <a:pt x="24006" y="15811"/>
                    </a:lnTo>
                    <a:lnTo>
                      <a:pt x="24039" y="15714"/>
                    </a:lnTo>
                    <a:lnTo>
                      <a:pt x="24039" y="15585"/>
                    </a:lnTo>
                    <a:lnTo>
                      <a:pt x="23974" y="15424"/>
                    </a:lnTo>
                    <a:lnTo>
                      <a:pt x="23910" y="15230"/>
                    </a:lnTo>
                    <a:lnTo>
                      <a:pt x="23877" y="15198"/>
                    </a:lnTo>
                    <a:lnTo>
                      <a:pt x="23813" y="15101"/>
                    </a:lnTo>
                    <a:lnTo>
                      <a:pt x="23651" y="14779"/>
                    </a:lnTo>
                    <a:lnTo>
                      <a:pt x="23490" y="14553"/>
                    </a:lnTo>
                    <a:lnTo>
                      <a:pt x="23329" y="14359"/>
                    </a:lnTo>
                    <a:lnTo>
                      <a:pt x="23103" y="14198"/>
                    </a:lnTo>
                    <a:lnTo>
                      <a:pt x="22909" y="14069"/>
                    </a:lnTo>
                    <a:lnTo>
                      <a:pt x="22716" y="13972"/>
                    </a:lnTo>
                    <a:lnTo>
                      <a:pt x="22522" y="13907"/>
                    </a:lnTo>
                    <a:lnTo>
                      <a:pt x="22296" y="13875"/>
                    </a:lnTo>
                    <a:lnTo>
                      <a:pt x="22103" y="13843"/>
                    </a:lnTo>
                    <a:lnTo>
                      <a:pt x="21941" y="13843"/>
                    </a:lnTo>
                    <a:lnTo>
                      <a:pt x="21715" y="13907"/>
                    </a:lnTo>
                    <a:lnTo>
                      <a:pt x="21457" y="13972"/>
                    </a:lnTo>
                    <a:lnTo>
                      <a:pt x="21264" y="14101"/>
                    </a:lnTo>
                    <a:lnTo>
                      <a:pt x="21070" y="14262"/>
                    </a:lnTo>
                    <a:lnTo>
                      <a:pt x="20941" y="14391"/>
                    </a:lnTo>
                    <a:lnTo>
                      <a:pt x="20844" y="14520"/>
                    </a:lnTo>
                    <a:lnTo>
                      <a:pt x="20780" y="14650"/>
                    </a:lnTo>
                    <a:lnTo>
                      <a:pt x="20715" y="14811"/>
                    </a:lnTo>
                    <a:lnTo>
                      <a:pt x="20651" y="15134"/>
                    </a:lnTo>
                    <a:lnTo>
                      <a:pt x="20651" y="15456"/>
                    </a:lnTo>
                    <a:lnTo>
                      <a:pt x="20683" y="15811"/>
                    </a:lnTo>
                    <a:lnTo>
                      <a:pt x="20780" y="16134"/>
                    </a:lnTo>
                    <a:lnTo>
                      <a:pt x="20844" y="16263"/>
                    </a:lnTo>
                    <a:lnTo>
                      <a:pt x="20715" y="16231"/>
                    </a:lnTo>
                    <a:lnTo>
                      <a:pt x="20457" y="16101"/>
                    </a:lnTo>
                    <a:lnTo>
                      <a:pt x="20167" y="16037"/>
                    </a:lnTo>
                    <a:lnTo>
                      <a:pt x="19941" y="16005"/>
                    </a:lnTo>
                    <a:lnTo>
                      <a:pt x="19457" y="15940"/>
                    </a:lnTo>
                    <a:lnTo>
                      <a:pt x="19392" y="15940"/>
                    </a:lnTo>
                    <a:lnTo>
                      <a:pt x="18908" y="15972"/>
                    </a:lnTo>
                    <a:lnTo>
                      <a:pt x="18424" y="16069"/>
                    </a:lnTo>
                    <a:lnTo>
                      <a:pt x="17843" y="16231"/>
                    </a:lnTo>
                    <a:lnTo>
                      <a:pt x="17747" y="16134"/>
                    </a:lnTo>
                    <a:lnTo>
                      <a:pt x="17521" y="15876"/>
                    </a:lnTo>
                    <a:lnTo>
                      <a:pt x="17295" y="15650"/>
                    </a:lnTo>
                    <a:lnTo>
                      <a:pt x="17005" y="15488"/>
                    </a:lnTo>
                    <a:lnTo>
                      <a:pt x="16650" y="15359"/>
                    </a:lnTo>
                    <a:lnTo>
                      <a:pt x="16262" y="15230"/>
                    </a:lnTo>
                    <a:lnTo>
                      <a:pt x="15908" y="15166"/>
                    </a:lnTo>
                    <a:lnTo>
                      <a:pt x="15940" y="15037"/>
                    </a:lnTo>
                    <a:lnTo>
                      <a:pt x="16037" y="14682"/>
                    </a:lnTo>
                    <a:lnTo>
                      <a:pt x="16069" y="14456"/>
                    </a:lnTo>
                    <a:lnTo>
                      <a:pt x="16069" y="14359"/>
                    </a:lnTo>
                    <a:lnTo>
                      <a:pt x="16133" y="13972"/>
                    </a:lnTo>
                    <a:lnTo>
                      <a:pt x="16230" y="13230"/>
                    </a:lnTo>
                    <a:lnTo>
                      <a:pt x="16262" y="12552"/>
                    </a:lnTo>
                    <a:lnTo>
                      <a:pt x="16295" y="11810"/>
                    </a:lnTo>
                    <a:lnTo>
                      <a:pt x="16262" y="11133"/>
                    </a:lnTo>
                    <a:lnTo>
                      <a:pt x="16230" y="10939"/>
                    </a:lnTo>
                    <a:lnTo>
                      <a:pt x="16198" y="10713"/>
                    </a:lnTo>
                    <a:lnTo>
                      <a:pt x="16101" y="10455"/>
                    </a:lnTo>
                    <a:lnTo>
                      <a:pt x="15972" y="10294"/>
                    </a:lnTo>
                    <a:lnTo>
                      <a:pt x="15811" y="10197"/>
                    </a:lnTo>
                    <a:lnTo>
                      <a:pt x="15617" y="10165"/>
                    </a:lnTo>
                    <a:lnTo>
                      <a:pt x="15585" y="10165"/>
                    </a:lnTo>
                    <a:lnTo>
                      <a:pt x="15424" y="10229"/>
                    </a:lnTo>
                    <a:lnTo>
                      <a:pt x="15230" y="10326"/>
                    </a:lnTo>
                    <a:lnTo>
                      <a:pt x="15101" y="10487"/>
                    </a:lnTo>
                    <a:lnTo>
                      <a:pt x="14972" y="10649"/>
                    </a:lnTo>
                    <a:lnTo>
                      <a:pt x="14875" y="10842"/>
                    </a:lnTo>
                    <a:lnTo>
                      <a:pt x="14810" y="10842"/>
                    </a:lnTo>
                    <a:lnTo>
                      <a:pt x="14520" y="10713"/>
                    </a:lnTo>
                    <a:lnTo>
                      <a:pt x="14197" y="10649"/>
                    </a:lnTo>
                    <a:lnTo>
                      <a:pt x="14036" y="10616"/>
                    </a:lnTo>
                    <a:lnTo>
                      <a:pt x="14068" y="10358"/>
                    </a:lnTo>
                    <a:lnTo>
                      <a:pt x="14068" y="10132"/>
                    </a:lnTo>
                    <a:lnTo>
                      <a:pt x="14036" y="9874"/>
                    </a:lnTo>
                    <a:lnTo>
                      <a:pt x="13972" y="9648"/>
                    </a:lnTo>
                    <a:lnTo>
                      <a:pt x="13875" y="9422"/>
                    </a:lnTo>
                    <a:lnTo>
                      <a:pt x="13713" y="9261"/>
                    </a:lnTo>
                    <a:lnTo>
                      <a:pt x="13552" y="9100"/>
                    </a:lnTo>
                    <a:lnTo>
                      <a:pt x="13358" y="8971"/>
                    </a:lnTo>
                    <a:lnTo>
                      <a:pt x="13133" y="8906"/>
                    </a:lnTo>
                    <a:lnTo>
                      <a:pt x="12907" y="8906"/>
                    </a:lnTo>
                    <a:lnTo>
                      <a:pt x="12616" y="8938"/>
                    </a:lnTo>
                    <a:lnTo>
                      <a:pt x="12326" y="9003"/>
                    </a:lnTo>
                    <a:lnTo>
                      <a:pt x="12100" y="9067"/>
                    </a:lnTo>
                    <a:lnTo>
                      <a:pt x="11519" y="9293"/>
                    </a:lnTo>
                    <a:lnTo>
                      <a:pt x="11519" y="9326"/>
                    </a:lnTo>
                    <a:lnTo>
                      <a:pt x="11035" y="9519"/>
                    </a:lnTo>
                    <a:lnTo>
                      <a:pt x="11035" y="9390"/>
                    </a:lnTo>
                    <a:lnTo>
                      <a:pt x="11035" y="9164"/>
                    </a:lnTo>
                    <a:lnTo>
                      <a:pt x="11003" y="8938"/>
                    </a:lnTo>
                    <a:lnTo>
                      <a:pt x="10971" y="8713"/>
                    </a:lnTo>
                    <a:lnTo>
                      <a:pt x="10874" y="8519"/>
                    </a:lnTo>
                    <a:lnTo>
                      <a:pt x="10777" y="8325"/>
                    </a:lnTo>
                    <a:lnTo>
                      <a:pt x="10616" y="8164"/>
                    </a:lnTo>
                    <a:lnTo>
                      <a:pt x="10455" y="8003"/>
                    </a:lnTo>
                    <a:lnTo>
                      <a:pt x="10229" y="7874"/>
                    </a:lnTo>
                    <a:lnTo>
                      <a:pt x="10003" y="7809"/>
                    </a:lnTo>
                    <a:lnTo>
                      <a:pt x="9745" y="7745"/>
                    </a:lnTo>
                    <a:lnTo>
                      <a:pt x="9519" y="7712"/>
                    </a:lnTo>
                    <a:close/>
                    <a:moveTo>
                      <a:pt x="7841" y="13714"/>
                    </a:moveTo>
                    <a:lnTo>
                      <a:pt x="7615" y="13746"/>
                    </a:lnTo>
                    <a:lnTo>
                      <a:pt x="7421" y="13778"/>
                    </a:lnTo>
                    <a:lnTo>
                      <a:pt x="7228" y="13875"/>
                    </a:lnTo>
                    <a:lnTo>
                      <a:pt x="7067" y="14004"/>
                    </a:lnTo>
                    <a:lnTo>
                      <a:pt x="6905" y="14133"/>
                    </a:lnTo>
                    <a:lnTo>
                      <a:pt x="6776" y="14295"/>
                    </a:lnTo>
                    <a:lnTo>
                      <a:pt x="6776" y="14262"/>
                    </a:lnTo>
                    <a:lnTo>
                      <a:pt x="6712" y="14166"/>
                    </a:lnTo>
                    <a:lnTo>
                      <a:pt x="6615" y="14069"/>
                    </a:lnTo>
                    <a:lnTo>
                      <a:pt x="6486" y="14036"/>
                    </a:lnTo>
                    <a:lnTo>
                      <a:pt x="6357" y="14004"/>
                    </a:lnTo>
                    <a:lnTo>
                      <a:pt x="6195" y="14004"/>
                    </a:lnTo>
                    <a:lnTo>
                      <a:pt x="6066" y="13940"/>
                    </a:lnTo>
                    <a:lnTo>
                      <a:pt x="5937" y="13940"/>
                    </a:lnTo>
                    <a:lnTo>
                      <a:pt x="5776" y="14004"/>
                    </a:lnTo>
                    <a:lnTo>
                      <a:pt x="5679" y="14069"/>
                    </a:lnTo>
                    <a:lnTo>
                      <a:pt x="5550" y="14230"/>
                    </a:lnTo>
                    <a:lnTo>
                      <a:pt x="5550" y="14262"/>
                    </a:lnTo>
                    <a:lnTo>
                      <a:pt x="5453" y="14295"/>
                    </a:lnTo>
                    <a:lnTo>
                      <a:pt x="5195" y="14488"/>
                    </a:lnTo>
                    <a:lnTo>
                      <a:pt x="5002" y="14682"/>
                    </a:lnTo>
                    <a:lnTo>
                      <a:pt x="4905" y="14811"/>
                    </a:lnTo>
                    <a:lnTo>
                      <a:pt x="4840" y="14940"/>
                    </a:lnTo>
                    <a:lnTo>
                      <a:pt x="4743" y="15230"/>
                    </a:lnTo>
                    <a:lnTo>
                      <a:pt x="4711" y="15618"/>
                    </a:lnTo>
                    <a:lnTo>
                      <a:pt x="4711" y="15972"/>
                    </a:lnTo>
                    <a:lnTo>
                      <a:pt x="4776" y="16392"/>
                    </a:lnTo>
                    <a:lnTo>
                      <a:pt x="4872" y="16747"/>
                    </a:lnTo>
                    <a:lnTo>
                      <a:pt x="5034" y="17102"/>
                    </a:lnTo>
                    <a:lnTo>
                      <a:pt x="5131" y="17263"/>
                    </a:lnTo>
                    <a:lnTo>
                      <a:pt x="5260" y="17392"/>
                    </a:lnTo>
                    <a:lnTo>
                      <a:pt x="5421" y="17553"/>
                    </a:lnTo>
                    <a:lnTo>
                      <a:pt x="5098" y="17779"/>
                    </a:lnTo>
                    <a:lnTo>
                      <a:pt x="4840" y="18037"/>
                    </a:lnTo>
                    <a:lnTo>
                      <a:pt x="4679" y="18199"/>
                    </a:lnTo>
                    <a:lnTo>
                      <a:pt x="4518" y="18425"/>
                    </a:lnTo>
                    <a:lnTo>
                      <a:pt x="4324" y="18780"/>
                    </a:lnTo>
                    <a:lnTo>
                      <a:pt x="4163" y="19231"/>
                    </a:lnTo>
                    <a:lnTo>
                      <a:pt x="4066" y="19715"/>
                    </a:lnTo>
                    <a:lnTo>
                      <a:pt x="4034" y="20135"/>
                    </a:lnTo>
                    <a:lnTo>
                      <a:pt x="4098" y="20619"/>
                    </a:lnTo>
                    <a:lnTo>
                      <a:pt x="4195" y="21038"/>
                    </a:lnTo>
                    <a:lnTo>
                      <a:pt x="4356" y="21490"/>
                    </a:lnTo>
                    <a:lnTo>
                      <a:pt x="4582" y="21909"/>
                    </a:lnTo>
                    <a:lnTo>
                      <a:pt x="4840" y="22329"/>
                    </a:lnTo>
                    <a:lnTo>
                      <a:pt x="5163" y="22781"/>
                    </a:lnTo>
                    <a:lnTo>
                      <a:pt x="5486" y="23168"/>
                    </a:lnTo>
                    <a:lnTo>
                      <a:pt x="5679" y="23361"/>
                    </a:lnTo>
                    <a:lnTo>
                      <a:pt x="5905" y="23523"/>
                    </a:lnTo>
                    <a:lnTo>
                      <a:pt x="6131" y="23652"/>
                    </a:lnTo>
                    <a:lnTo>
                      <a:pt x="6357" y="23781"/>
                    </a:lnTo>
                    <a:lnTo>
                      <a:pt x="6486" y="23813"/>
                    </a:lnTo>
                    <a:lnTo>
                      <a:pt x="6647" y="23813"/>
                    </a:lnTo>
                    <a:lnTo>
                      <a:pt x="6905" y="23781"/>
                    </a:lnTo>
                    <a:lnTo>
                      <a:pt x="7131" y="23684"/>
                    </a:lnTo>
                    <a:lnTo>
                      <a:pt x="7357" y="23523"/>
                    </a:lnTo>
                    <a:lnTo>
                      <a:pt x="7680" y="23232"/>
                    </a:lnTo>
                    <a:lnTo>
                      <a:pt x="7776" y="23168"/>
                    </a:lnTo>
                    <a:lnTo>
                      <a:pt x="8131" y="22845"/>
                    </a:lnTo>
                    <a:lnTo>
                      <a:pt x="8454" y="22490"/>
                    </a:lnTo>
                    <a:lnTo>
                      <a:pt x="8583" y="22329"/>
                    </a:lnTo>
                    <a:lnTo>
                      <a:pt x="8648" y="22361"/>
                    </a:lnTo>
                    <a:lnTo>
                      <a:pt x="8744" y="22361"/>
                    </a:lnTo>
                    <a:lnTo>
                      <a:pt x="8777" y="22329"/>
                    </a:lnTo>
                    <a:lnTo>
                      <a:pt x="8873" y="22168"/>
                    </a:lnTo>
                    <a:lnTo>
                      <a:pt x="8938" y="22006"/>
                    </a:lnTo>
                    <a:lnTo>
                      <a:pt x="8938" y="21845"/>
                    </a:lnTo>
                    <a:lnTo>
                      <a:pt x="8906" y="21651"/>
                    </a:lnTo>
                    <a:lnTo>
                      <a:pt x="8841" y="21490"/>
                    </a:lnTo>
                    <a:lnTo>
                      <a:pt x="8744" y="21361"/>
                    </a:lnTo>
                    <a:lnTo>
                      <a:pt x="8648" y="21232"/>
                    </a:lnTo>
                    <a:lnTo>
                      <a:pt x="8615" y="21200"/>
                    </a:lnTo>
                    <a:lnTo>
                      <a:pt x="8486" y="21006"/>
                    </a:lnTo>
                    <a:lnTo>
                      <a:pt x="8260" y="20845"/>
                    </a:lnTo>
                    <a:lnTo>
                      <a:pt x="8099" y="20716"/>
                    </a:lnTo>
                    <a:lnTo>
                      <a:pt x="7938" y="20586"/>
                    </a:lnTo>
                    <a:lnTo>
                      <a:pt x="7712" y="20361"/>
                    </a:lnTo>
                    <a:lnTo>
                      <a:pt x="7647" y="20264"/>
                    </a:lnTo>
                    <a:lnTo>
                      <a:pt x="7615" y="20199"/>
                    </a:lnTo>
                    <a:lnTo>
                      <a:pt x="7615" y="20135"/>
                    </a:lnTo>
                    <a:lnTo>
                      <a:pt x="7647" y="20038"/>
                    </a:lnTo>
                    <a:lnTo>
                      <a:pt x="7712" y="19909"/>
                    </a:lnTo>
                    <a:lnTo>
                      <a:pt x="7809" y="19812"/>
                    </a:lnTo>
                    <a:lnTo>
                      <a:pt x="7809" y="19844"/>
                    </a:lnTo>
                    <a:lnTo>
                      <a:pt x="7873" y="19877"/>
                    </a:lnTo>
                    <a:lnTo>
                      <a:pt x="8260" y="19877"/>
                    </a:lnTo>
                    <a:lnTo>
                      <a:pt x="8551" y="19973"/>
                    </a:lnTo>
                    <a:lnTo>
                      <a:pt x="8809" y="20135"/>
                    </a:lnTo>
                    <a:lnTo>
                      <a:pt x="8873" y="20199"/>
                    </a:lnTo>
                    <a:lnTo>
                      <a:pt x="8906" y="20232"/>
                    </a:lnTo>
                    <a:lnTo>
                      <a:pt x="9003" y="20296"/>
                    </a:lnTo>
                    <a:lnTo>
                      <a:pt x="9067" y="20328"/>
                    </a:lnTo>
                    <a:lnTo>
                      <a:pt x="9099" y="20361"/>
                    </a:lnTo>
                    <a:lnTo>
                      <a:pt x="9132" y="20393"/>
                    </a:lnTo>
                    <a:lnTo>
                      <a:pt x="9196" y="20393"/>
                    </a:lnTo>
                    <a:lnTo>
                      <a:pt x="9261" y="20361"/>
                    </a:lnTo>
                    <a:lnTo>
                      <a:pt x="9293" y="20328"/>
                    </a:lnTo>
                    <a:lnTo>
                      <a:pt x="9325" y="20296"/>
                    </a:lnTo>
                    <a:lnTo>
                      <a:pt x="9390" y="20070"/>
                    </a:lnTo>
                    <a:lnTo>
                      <a:pt x="9422" y="19812"/>
                    </a:lnTo>
                    <a:lnTo>
                      <a:pt x="9422" y="19586"/>
                    </a:lnTo>
                    <a:lnTo>
                      <a:pt x="9390" y="19296"/>
                    </a:lnTo>
                    <a:lnTo>
                      <a:pt x="9357" y="19102"/>
                    </a:lnTo>
                    <a:lnTo>
                      <a:pt x="9261" y="18876"/>
                    </a:lnTo>
                    <a:lnTo>
                      <a:pt x="9164" y="18651"/>
                    </a:lnTo>
                    <a:lnTo>
                      <a:pt x="9035" y="18425"/>
                    </a:lnTo>
                    <a:lnTo>
                      <a:pt x="8777" y="18070"/>
                    </a:lnTo>
                    <a:lnTo>
                      <a:pt x="8422" y="17650"/>
                    </a:lnTo>
                    <a:lnTo>
                      <a:pt x="7873" y="17166"/>
                    </a:lnTo>
                    <a:lnTo>
                      <a:pt x="8164" y="16973"/>
                    </a:lnTo>
                    <a:lnTo>
                      <a:pt x="8486" y="16715"/>
                    </a:lnTo>
                    <a:lnTo>
                      <a:pt x="8712" y="16456"/>
                    </a:lnTo>
                    <a:lnTo>
                      <a:pt x="8873" y="16166"/>
                    </a:lnTo>
                    <a:lnTo>
                      <a:pt x="8970" y="15876"/>
                    </a:lnTo>
                    <a:lnTo>
                      <a:pt x="9035" y="15553"/>
                    </a:lnTo>
                    <a:lnTo>
                      <a:pt x="9003" y="15198"/>
                    </a:lnTo>
                    <a:lnTo>
                      <a:pt x="8938" y="14843"/>
                    </a:lnTo>
                    <a:lnTo>
                      <a:pt x="8841" y="14520"/>
                    </a:lnTo>
                    <a:lnTo>
                      <a:pt x="8680" y="14230"/>
                    </a:lnTo>
                    <a:lnTo>
                      <a:pt x="8486" y="13972"/>
                    </a:lnTo>
                    <a:lnTo>
                      <a:pt x="8357" y="13875"/>
                    </a:lnTo>
                    <a:lnTo>
                      <a:pt x="8196" y="13778"/>
                    </a:lnTo>
                    <a:lnTo>
                      <a:pt x="8035" y="13746"/>
                    </a:lnTo>
                    <a:lnTo>
                      <a:pt x="7841" y="13714"/>
                    </a:lnTo>
                    <a:close/>
                    <a:moveTo>
                      <a:pt x="10519" y="22813"/>
                    </a:moveTo>
                    <a:lnTo>
                      <a:pt x="10261" y="22877"/>
                    </a:lnTo>
                    <a:lnTo>
                      <a:pt x="10035" y="22974"/>
                    </a:lnTo>
                    <a:lnTo>
                      <a:pt x="9841" y="23103"/>
                    </a:lnTo>
                    <a:lnTo>
                      <a:pt x="9680" y="23265"/>
                    </a:lnTo>
                    <a:lnTo>
                      <a:pt x="9551" y="23426"/>
                    </a:lnTo>
                    <a:lnTo>
                      <a:pt x="9454" y="23620"/>
                    </a:lnTo>
                    <a:lnTo>
                      <a:pt x="9196" y="23620"/>
                    </a:lnTo>
                    <a:lnTo>
                      <a:pt x="9003" y="23652"/>
                    </a:lnTo>
                    <a:lnTo>
                      <a:pt x="8970" y="23652"/>
                    </a:lnTo>
                    <a:lnTo>
                      <a:pt x="8873" y="23684"/>
                    </a:lnTo>
                    <a:lnTo>
                      <a:pt x="8777" y="23749"/>
                    </a:lnTo>
                    <a:lnTo>
                      <a:pt x="8680" y="23813"/>
                    </a:lnTo>
                    <a:lnTo>
                      <a:pt x="8615" y="23910"/>
                    </a:lnTo>
                    <a:lnTo>
                      <a:pt x="8583" y="24007"/>
                    </a:lnTo>
                    <a:lnTo>
                      <a:pt x="8551" y="24136"/>
                    </a:lnTo>
                    <a:lnTo>
                      <a:pt x="8519" y="24394"/>
                    </a:lnTo>
                    <a:lnTo>
                      <a:pt x="8551" y="24684"/>
                    </a:lnTo>
                    <a:lnTo>
                      <a:pt x="8583" y="24942"/>
                    </a:lnTo>
                    <a:lnTo>
                      <a:pt x="8680" y="25168"/>
                    </a:lnTo>
                    <a:lnTo>
                      <a:pt x="8809" y="25330"/>
                    </a:lnTo>
                    <a:lnTo>
                      <a:pt x="8841" y="25362"/>
                    </a:lnTo>
                    <a:lnTo>
                      <a:pt x="8809" y="25523"/>
                    </a:lnTo>
                    <a:lnTo>
                      <a:pt x="8809" y="25652"/>
                    </a:lnTo>
                    <a:lnTo>
                      <a:pt x="8809" y="25685"/>
                    </a:lnTo>
                    <a:lnTo>
                      <a:pt x="8809" y="25846"/>
                    </a:lnTo>
                    <a:lnTo>
                      <a:pt x="8841" y="26039"/>
                    </a:lnTo>
                    <a:lnTo>
                      <a:pt x="8938" y="26394"/>
                    </a:lnTo>
                    <a:lnTo>
                      <a:pt x="9099" y="26717"/>
                    </a:lnTo>
                    <a:lnTo>
                      <a:pt x="9261" y="27072"/>
                    </a:lnTo>
                    <a:lnTo>
                      <a:pt x="9422" y="27330"/>
                    </a:lnTo>
                    <a:lnTo>
                      <a:pt x="9648" y="27621"/>
                    </a:lnTo>
                    <a:lnTo>
                      <a:pt x="9938" y="27879"/>
                    </a:lnTo>
                    <a:lnTo>
                      <a:pt x="10487" y="28363"/>
                    </a:lnTo>
                    <a:lnTo>
                      <a:pt x="10680" y="28524"/>
                    </a:lnTo>
                    <a:lnTo>
                      <a:pt x="10680" y="28556"/>
                    </a:lnTo>
                    <a:lnTo>
                      <a:pt x="10939" y="28750"/>
                    </a:lnTo>
                    <a:lnTo>
                      <a:pt x="11197" y="28943"/>
                    </a:lnTo>
                    <a:lnTo>
                      <a:pt x="11326" y="29008"/>
                    </a:lnTo>
                    <a:lnTo>
                      <a:pt x="11487" y="29040"/>
                    </a:lnTo>
                    <a:lnTo>
                      <a:pt x="11519" y="29040"/>
                    </a:lnTo>
                    <a:lnTo>
                      <a:pt x="11648" y="29008"/>
                    </a:lnTo>
                    <a:lnTo>
                      <a:pt x="11777" y="28976"/>
                    </a:lnTo>
                    <a:lnTo>
                      <a:pt x="11906" y="28879"/>
                    </a:lnTo>
                    <a:lnTo>
                      <a:pt x="12036" y="28782"/>
                    </a:lnTo>
                    <a:lnTo>
                      <a:pt x="12197" y="28588"/>
                    </a:lnTo>
                    <a:lnTo>
                      <a:pt x="12358" y="28395"/>
                    </a:lnTo>
                    <a:lnTo>
                      <a:pt x="12455" y="28266"/>
                    </a:lnTo>
                    <a:lnTo>
                      <a:pt x="12552" y="28137"/>
                    </a:lnTo>
                    <a:lnTo>
                      <a:pt x="12939" y="27653"/>
                    </a:lnTo>
                    <a:lnTo>
                      <a:pt x="13423" y="26975"/>
                    </a:lnTo>
                    <a:lnTo>
                      <a:pt x="13584" y="26653"/>
                    </a:lnTo>
                    <a:lnTo>
                      <a:pt x="13778" y="26330"/>
                    </a:lnTo>
                    <a:lnTo>
                      <a:pt x="13907" y="26072"/>
                    </a:lnTo>
                    <a:lnTo>
                      <a:pt x="14004" y="25781"/>
                    </a:lnTo>
                    <a:lnTo>
                      <a:pt x="14101" y="25491"/>
                    </a:lnTo>
                    <a:lnTo>
                      <a:pt x="14133" y="25168"/>
                    </a:lnTo>
                    <a:lnTo>
                      <a:pt x="14133" y="24846"/>
                    </a:lnTo>
                    <a:lnTo>
                      <a:pt x="14068" y="24587"/>
                    </a:lnTo>
                    <a:lnTo>
                      <a:pt x="14036" y="24426"/>
                    </a:lnTo>
                    <a:lnTo>
                      <a:pt x="13972" y="24297"/>
                    </a:lnTo>
                    <a:lnTo>
                      <a:pt x="13875" y="24168"/>
                    </a:lnTo>
                    <a:lnTo>
                      <a:pt x="13746" y="24071"/>
                    </a:lnTo>
                    <a:lnTo>
                      <a:pt x="13649" y="23974"/>
                    </a:lnTo>
                    <a:lnTo>
                      <a:pt x="13488" y="23910"/>
                    </a:lnTo>
                    <a:lnTo>
                      <a:pt x="13197" y="23813"/>
                    </a:lnTo>
                    <a:lnTo>
                      <a:pt x="12874" y="23749"/>
                    </a:lnTo>
                    <a:lnTo>
                      <a:pt x="12616" y="23781"/>
                    </a:lnTo>
                    <a:lnTo>
                      <a:pt x="12294" y="23845"/>
                    </a:lnTo>
                    <a:lnTo>
                      <a:pt x="11971" y="24007"/>
                    </a:lnTo>
                    <a:lnTo>
                      <a:pt x="11648" y="24200"/>
                    </a:lnTo>
                    <a:lnTo>
                      <a:pt x="11519" y="24071"/>
                    </a:lnTo>
                    <a:lnTo>
                      <a:pt x="11390" y="23974"/>
                    </a:lnTo>
                    <a:lnTo>
                      <a:pt x="11423" y="23878"/>
                    </a:lnTo>
                    <a:lnTo>
                      <a:pt x="11423" y="23652"/>
                    </a:lnTo>
                    <a:lnTo>
                      <a:pt x="11423" y="23458"/>
                    </a:lnTo>
                    <a:lnTo>
                      <a:pt x="11390" y="23297"/>
                    </a:lnTo>
                    <a:lnTo>
                      <a:pt x="11293" y="23136"/>
                    </a:lnTo>
                    <a:lnTo>
                      <a:pt x="11229" y="23039"/>
                    </a:lnTo>
                    <a:lnTo>
                      <a:pt x="11132" y="22974"/>
                    </a:lnTo>
                    <a:lnTo>
                      <a:pt x="10939" y="22877"/>
                    </a:lnTo>
                    <a:lnTo>
                      <a:pt x="10745" y="228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 flipH="1">
                <a:off x="11691394" y="-538754"/>
                <a:ext cx="1478368" cy="1755416"/>
              </a:xfrm>
              <a:custGeom>
                <a:rect b="b" l="l" r="r" t="t"/>
                <a:pathLst>
                  <a:path extrusionOk="0" h="29235" w="24621">
                    <a:moveTo>
                      <a:pt x="8455" y="1162"/>
                    </a:moveTo>
                    <a:lnTo>
                      <a:pt x="8261" y="1195"/>
                    </a:lnTo>
                    <a:lnTo>
                      <a:pt x="8100" y="1227"/>
                    </a:lnTo>
                    <a:lnTo>
                      <a:pt x="7842" y="1324"/>
                    </a:lnTo>
                    <a:lnTo>
                      <a:pt x="7616" y="1485"/>
                    </a:lnTo>
                    <a:lnTo>
                      <a:pt x="7583" y="1517"/>
                    </a:lnTo>
                    <a:lnTo>
                      <a:pt x="7551" y="1582"/>
                    </a:lnTo>
                    <a:lnTo>
                      <a:pt x="7551" y="1614"/>
                    </a:lnTo>
                    <a:lnTo>
                      <a:pt x="7583" y="1679"/>
                    </a:lnTo>
                    <a:lnTo>
                      <a:pt x="7648" y="1711"/>
                    </a:lnTo>
                    <a:lnTo>
                      <a:pt x="7745" y="1711"/>
                    </a:lnTo>
                    <a:lnTo>
                      <a:pt x="7777" y="1679"/>
                    </a:lnTo>
                    <a:lnTo>
                      <a:pt x="7842" y="1646"/>
                    </a:lnTo>
                    <a:lnTo>
                      <a:pt x="8100" y="1517"/>
                    </a:lnTo>
                    <a:lnTo>
                      <a:pt x="8422" y="1453"/>
                    </a:lnTo>
                    <a:lnTo>
                      <a:pt x="8616" y="1453"/>
                    </a:lnTo>
                    <a:lnTo>
                      <a:pt x="8713" y="1421"/>
                    </a:lnTo>
                    <a:lnTo>
                      <a:pt x="8745" y="1388"/>
                    </a:lnTo>
                    <a:lnTo>
                      <a:pt x="8745" y="1324"/>
                    </a:lnTo>
                    <a:lnTo>
                      <a:pt x="8745" y="1259"/>
                    </a:lnTo>
                    <a:lnTo>
                      <a:pt x="8713" y="1227"/>
                    </a:lnTo>
                    <a:lnTo>
                      <a:pt x="8681" y="1195"/>
                    </a:lnTo>
                    <a:lnTo>
                      <a:pt x="8616" y="1195"/>
                    </a:lnTo>
                    <a:lnTo>
                      <a:pt x="8455" y="1162"/>
                    </a:lnTo>
                    <a:close/>
                    <a:moveTo>
                      <a:pt x="7035" y="1485"/>
                    </a:moveTo>
                    <a:lnTo>
                      <a:pt x="6519" y="1550"/>
                    </a:lnTo>
                    <a:lnTo>
                      <a:pt x="6486" y="1550"/>
                    </a:lnTo>
                    <a:lnTo>
                      <a:pt x="6454" y="1582"/>
                    </a:lnTo>
                    <a:lnTo>
                      <a:pt x="6454" y="1679"/>
                    </a:lnTo>
                    <a:lnTo>
                      <a:pt x="6486" y="1743"/>
                    </a:lnTo>
                    <a:lnTo>
                      <a:pt x="6551" y="1743"/>
                    </a:lnTo>
                    <a:lnTo>
                      <a:pt x="7067" y="1711"/>
                    </a:lnTo>
                    <a:lnTo>
                      <a:pt x="7099" y="1679"/>
                    </a:lnTo>
                    <a:lnTo>
                      <a:pt x="7132" y="1614"/>
                    </a:lnTo>
                    <a:lnTo>
                      <a:pt x="7099" y="1550"/>
                    </a:lnTo>
                    <a:lnTo>
                      <a:pt x="7035" y="1485"/>
                    </a:lnTo>
                    <a:close/>
                    <a:moveTo>
                      <a:pt x="3421" y="1743"/>
                    </a:moveTo>
                    <a:lnTo>
                      <a:pt x="3163" y="1776"/>
                    </a:lnTo>
                    <a:lnTo>
                      <a:pt x="2905" y="1840"/>
                    </a:lnTo>
                    <a:lnTo>
                      <a:pt x="2840" y="1872"/>
                    </a:lnTo>
                    <a:lnTo>
                      <a:pt x="2840" y="1937"/>
                    </a:lnTo>
                    <a:lnTo>
                      <a:pt x="2873" y="2034"/>
                    </a:lnTo>
                    <a:lnTo>
                      <a:pt x="2969" y="2034"/>
                    </a:lnTo>
                    <a:lnTo>
                      <a:pt x="3260" y="1969"/>
                    </a:lnTo>
                    <a:lnTo>
                      <a:pt x="3550" y="2001"/>
                    </a:lnTo>
                    <a:lnTo>
                      <a:pt x="3615" y="1969"/>
                    </a:lnTo>
                    <a:lnTo>
                      <a:pt x="3647" y="1872"/>
                    </a:lnTo>
                    <a:lnTo>
                      <a:pt x="3647" y="1808"/>
                    </a:lnTo>
                    <a:lnTo>
                      <a:pt x="3550" y="1776"/>
                    </a:lnTo>
                    <a:lnTo>
                      <a:pt x="3421" y="1743"/>
                    </a:lnTo>
                    <a:close/>
                    <a:moveTo>
                      <a:pt x="1582" y="2001"/>
                    </a:moveTo>
                    <a:lnTo>
                      <a:pt x="1356" y="2098"/>
                    </a:lnTo>
                    <a:lnTo>
                      <a:pt x="1324" y="2130"/>
                    </a:lnTo>
                    <a:lnTo>
                      <a:pt x="1324" y="2195"/>
                    </a:lnTo>
                    <a:lnTo>
                      <a:pt x="1356" y="2227"/>
                    </a:lnTo>
                    <a:lnTo>
                      <a:pt x="1421" y="2227"/>
                    </a:lnTo>
                    <a:lnTo>
                      <a:pt x="1485" y="2195"/>
                    </a:lnTo>
                    <a:lnTo>
                      <a:pt x="1711" y="2163"/>
                    </a:lnTo>
                    <a:lnTo>
                      <a:pt x="1840" y="2163"/>
                    </a:lnTo>
                    <a:lnTo>
                      <a:pt x="1905" y="2130"/>
                    </a:lnTo>
                    <a:lnTo>
                      <a:pt x="1905" y="2066"/>
                    </a:lnTo>
                    <a:lnTo>
                      <a:pt x="1905" y="2034"/>
                    </a:lnTo>
                    <a:lnTo>
                      <a:pt x="1840" y="2001"/>
                    </a:lnTo>
                    <a:close/>
                    <a:moveTo>
                      <a:pt x="7906" y="2163"/>
                    </a:moveTo>
                    <a:lnTo>
                      <a:pt x="7842" y="2227"/>
                    </a:lnTo>
                    <a:lnTo>
                      <a:pt x="7842" y="2292"/>
                    </a:lnTo>
                    <a:lnTo>
                      <a:pt x="7874" y="2324"/>
                    </a:lnTo>
                    <a:lnTo>
                      <a:pt x="7938" y="2356"/>
                    </a:lnTo>
                    <a:lnTo>
                      <a:pt x="8035" y="2324"/>
                    </a:lnTo>
                    <a:lnTo>
                      <a:pt x="8132" y="2356"/>
                    </a:lnTo>
                    <a:lnTo>
                      <a:pt x="8293" y="2389"/>
                    </a:lnTo>
                    <a:lnTo>
                      <a:pt x="8422" y="2485"/>
                    </a:lnTo>
                    <a:lnTo>
                      <a:pt x="8487" y="2518"/>
                    </a:lnTo>
                    <a:lnTo>
                      <a:pt x="8551" y="2485"/>
                    </a:lnTo>
                    <a:lnTo>
                      <a:pt x="8584" y="2421"/>
                    </a:lnTo>
                    <a:lnTo>
                      <a:pt x="8551" y="2324"/>
                    </a:lnTo>
                    <a:lnTo>
                      <a:pt x="8422" y="2227"/>
                    </a:lnTo>
                    <a:lnTo>
                      <a:pt x="8261" y="2163"/>
                    </a:lnTo>
                    <a:close/>
                    <a:moveTo>
                      <a:pt x="2679" y="2485"/>
                    </a:moveTo>
                    <a:lnTo>
                      <a:pt x="2647" y="2550"/>
                    </a:lnTo>
                    <a:lnTo>
                      <a:pt x="2679" y="2582"/>
                    </a:lnTo>
                    <a:lnTo>
                      <a:pt x="2711" y="2614"/>
                    </a:lnTo>
                    <a:lnTo>
                      <a:pt x="2905" y="2614"/>
                    </a:lnTo>
                    <a:lnTo>
                      <a:pt x="3098" y="2679"/>
                    </a:lnTo>
                    <a:lnTo>
                      <a:pt x="3260" y="2744"/>
                    </a:lnTo>
                    <a:lnTo>
                      <a:pt x="3389" y="2808"/>
                    </a:lnTo>
                    <a:lnTo>
                      <a:pt x="3453" y="2808"/>
                    </a:lnTo>
                    <a:lnTo>
                      <a:pt x="3486" y="2776"/>
                    </a:lnTo>
                    <a:lnTo>
                      <a:pt x="3518" y="2711"/>
                    </a:lnTo>
                    <a:lnTo>
                      <a:pt x="3486" y="2679"/>
                    </a:lnTo>
                    <a:lnTo>
                      <a:pt x="3453" y="2647"/>
                    </a:lnTo>
                    <a:lnTo>
                      <a:pt x="3292" y="2582"/>
                    </a:lnTo>
                    <a:lnTo>
                      <a:pt x="3098" y="2518"/>
                    </a:lnTo>
                    <a:lnTo>
                      <a:pt x="2905" y="2485"/>
                    </a:lnTo>
                    <a:close/>
                    <a:moveTo>
                      <a:pt x="1679" y="2808"/>
                    </a:moveTo>
                    <a:lnTo>
                      <a:pt x="1485" y="2873"/>
                    </a:lnTo>
                    <a:lnTo>
                      <a:pt x="1324" y="2937"/>
                    </a:lnTo>
                    <a:lnTo>
                      <a:pt x="1292" y="2969"/>
                    </a:lnTo>
                    <a:lnTo>
                      <a:pt x="1292" y="3034"/>
                    </a:lnTo>
                    <a:lnTo>
                      <a:pt x="1324" y="3066"/>
                    </a:lnTo>
                    <a:lnTo>
                      <a:pt x="1356" y="3066"/>
                    </a:lnTo>
                    <a:lnTo>
                      <a:pt x="1517" y="2969"/>
                    </a:lnTo>
                    <a:lnTo>
                      <a:pt x="1711" y="2937"/>
                    </a:lnTo>
                    <a:lnTo>
                      <a:pt x="1743" y="2905"/>
                    </a:lnTo>
                    <a:lnTo>
                      <a:pt x="1776" y="2873"/>
                    </a:lnTo>
                    <a:lnTo>
                      <a:pt x="1743" y="2840"/>
                    </a:lnTo>
                    <a:lnTo>
                      <a:pt x="1711" y="2808"/>
                    </a:lnTo>
                    <a:close/>
                    <a:moveTo>
                      <a:pt x="6874" y="2614"/>
                    </a:moveTo>
                    <a:lnTo>
                      <a:pt x="6809" y="2647"/>
                    </a:lnTo>
                    <a:lnTo>
                      <a:pt x="6615" y="2873"/>
                    </a:lnTo>
                    <a:lnTo>
                      <a:pt x="6422" y="3131"/>
                    </a:lnTo>
                    <a:lnTo>
                      <a:pt x="6422" y="3195"/>
                    </a:lnTo>
                    <a:lnTo>
                      <a:pt x="6454" y="3228"/>
                    </a:lnTo>
                    <a:lnTo>
                      <a:pt x="6519" y="3260"/>
                    </a:lnTo>
                    <a:lnTo>
                      <a:pt x="6551" y="3228"/>
                    </a:lnTo>
                    <a:lnTo>
                      <a:pt x="6648" y="3066"/>
                    </a:lnTo>
                    <a:lnTo>
                      <a:pt x="6777" y="2905"/>
                    </a:lnTo>
                    <a:lnTo>
                      <a:pt x="6938" y="2744"/>
                    </a:lnTo>
                    <a:lnTo>
                      <a:pt x="6938" y="2711"/>
                    </a:lnTo>
                    <a:lnTo>
                      <a:pt x="6938" y="2647"/>
                    </a:lnTo>
                    <a:lnTo>
                      <a:pt x="6874" y="2614"/>
                    </a:lnTo>
                    <a:close/>
                    <a:moveTo>
                      <a:pt x="7293" y="1646"/>
                    </a:moveTo>
                    <a:lnTo>
                      <a:pt x="7261" y="1679"/>
                    </a:lnTo>
                    <a:lnTo>
                      <a:pt x="7229" y="1743"/>
                    </a:lnTo>
                    <a:lnTo>
                      <a:pt x="7229" y="1808"/>
                    </a:lnTo>
                    <a:lnTo>
                      <a:pt x="7261" y="2227"/>
                    </a:lnTo>
                    <a:lnTo>
                      <a:pt x="7229" y="2679"/>
                    </a:lnTo>
                    <a:lnTo>
                      <a:pt x="7261" y="3131"/>
                    </a:lnTo>
                    <a:lnTo>
                      <a:pt x="7261" y="3357"/>
                    </a:lnTo>
                    <a:lnTo>
                      <a:pt x="7325" y="3582"/>
                    </a:lnTo>
                    <a:lnTo>
                      <a:pt x="7358" y="3615"/>
                    </a:lnTo>
                    <a:lnTo>
                      <a:pt x="7422" y="3647"/>
                    </a:lnTo>
                    <a:lnTo>
                      <a:pt x="7454" y="3615"/>
                    </a:lnTo>
                    <a:lnTo>
                      <a:pt x="7454" y="3550"/>
                    </a:lnTo>
                    <a:lnTo>
                      <a:pt x="7422" y="3163"/>
                    </a:lnTo>
                    <a:lnTo>
                      <a:pt x="7390" y="2808"/>
                    </a:lnTo>
                    <a:lnTo>
                      <a:pt x="7422" y="2453"/>
                    </a:lnTo>
                    <a:lnTo>
                      <a:pt x="7422" y="2098"/>
                    </a:lnTo>
                    <a:lnTo>
                      <a:pt x="7390" y="1711"/>
                    </a:lnTo>
                    <a:lnTo>
                      <a:pt x="7358" y="1646"/>
                    </a:lnTo>
                    <a:close/>
                    <a:moveTo>
                      <a:pt x="2389" y="2066"/>
                    </a:moveTo>
                    <a:lnTo>
                      <a:pt x="2356" y="2098"/>
                    </a:lnTo>
                    <a:lnTo>
                      <a:pt x="2260" y="2292"/>
                    </a:lnTo>
                    <a:lnTo>
                      <a:pt x="2195" y="2518"/>
                    </a:lnTo>
                    <a:lnTo>
                      <a:pt x="2034" y="2937"/>
                    </a:lnTo>
                    <a:lnTo>
                      <a:pt x="1937" y="3389"/>
                    </a:lnTo>
                    <a:lnTo>
                      <a:pt x="1872" y="3841"/>
                    </a:lnTo>
                    <a:lnTo>
                      <a:pt x="1905" y="3873"/>
                    </a:lnTo>
                    <a:lnTo>
                      <a:pt x="1937" y="3905"/>
                    </a:lnTo>
                    <a:lnTo>
                      <a:pt x="2001" y="3873"/>
                    </a:lnTo>
                    <a:lnTo>
                      <a:pt x="2001" y="3841"/>
                    </a:lnTo>
                    <a:lnTo>
                      <a:pt x="2098" y="3292"/>
                    </a:lnTo>
                    <a:lnTo>
                      <a:pt x="2227" y="2711"/>
                    </a:lnTo>
                    <a:lnTo>
                      <a:pt x="2324" y="2421"/>
                    </a:lnTo>
                    <a:lnTo>
                      <a:pt x="2389" y="2260"/>
                    </a:lnTo>
                    <a:lnTo>
                      <a:pt x="2453" y="2098"/>
                    </a:lnTo>
                    <a:lnTo>
                      <a:pt x="2453" y="2066"/>
                    </a:lnTo>
                    <a:close/>
                    <a:moveTo>
                      <a:pt x="6196" y="194"/>
                    </a:moveTo>
                    <a:lnTo>
                      <a:pt x="6454" y="227"/>
                    </a:lnTo>
                    <a:lnTo>
                      <a:pt x="6615" y="259"/>
                    </a:lnTo>
                    <a:lnTo>
                      <a:pt x="6777" y="324"/>
                    </a:lnTo>
                    <a:lnTo>
                      <a:pt x="7003" y="485"/>
                    </a:lnTo>
                    <a:lnTo>
                      <a:pt x="7132" y="646"/>
                    </a:lnTo>
                    <a:lnTo>
                      <a:pt x="7229" y="808"/>
                    </a:lnTo>
                    <a:lnTo>
                      <a:pt x="7261" y="1066"/>
                    </a:lnTo>
                    <a:lnTo>
                      <a:pt x="7261" y="1130"/>
                    </a:lnTo>
                    <a:lnTo>
                      <a:pt x="7261" y="1292"/>
                    </a:lnTo>
                    <a:lnTo>
                      <a:pt x="7261" y="1324"/>
                    </a:lnTo>
                    <a:lnTo>
                      <a:pt x="7261" y="1356"/>
                    </a:lnTo>
                    <a:lnTo>
                      <a:pt x="7261" y="1388"/>
                    </a:lnTo>
                    <a:lnTo>
                      <a:pt x="7325" y="1421"/>
                    </a:lnTo>
                    <a:lnTo>
                      <a:pt x="7358" y="1421"/>
                    </a:lnTo>
                    <a:lnTo>
                      <a:pt x="7390" y="1388"/>
                    </a:lnTo>
                    <a:lnTo>
                      <a:pt x="7422" y="1227"/>
                    </a:lnTo>
                    <a:lnTo>
                      <a:pt x="7454" y="1098"/>
                    </a:lnTo>
                    <a:lnTo>
                      <a:pt x="7454" y="1033"/>
                    </a:lnTo>
                    <a:lnTo>
                      <a:pt x="7487" y="904"/>
                    </a:lnTo>
                    <a:lnTo>
                      <a:pt x="7616" y="743"/>
                    </a:lnTo>
                    <a:lnTo>
                      <a:pt x="7745" y="614"/>
                    </a:lnTo>
                    <a:lnTo>
                      <a:pt x="7938" y="517"/>
                    </a:lnTo>
                    <a:lnTo>
                      <a:pt x="8197" y="453"/>
                    </a:lnTo>
                    <a:lnTo>
                      <a:pt x="8358" y="453"/>
                    </a:lnTo>
                    <a:lnTo>
                      <a:pt x="8519" y="485"/>
                    </a:lnTo>
                    <a:lnTo>
                      <a:pt x="8713" y="517"/>
                    </a:lnTo>
                    <a:lnTo>
                      <a:pt x="8874" y="614"/>
                    </a:lnTo>
                    <a:lnTo>
                      <a:pt x="9035" y="711"/>
                    </a:lnTo>
                    <a:lnTo>
                      <a:pt x="9165" y="808"/>
                    </a:lnTo>
                    <a:lnTo>
                      <a:pt x="9294" y="937"/>
                    </a:lnTo>
                    <a:lnTo>
                      <a:pt x="9390" y="1066"/>
                    </a:lnTo>
                    <a:lnTo>
                      <a:pt x="9519" y="1324"/>
                    </a:lnTo>
                    <a:lnTo>
                      <a:pt x="9584" y="1614"/>
                    </a:lnTo>
                    <a:lnTo>
                      <a:pt x="9584" y="1776"/>
                    </a:lnTo>
                    <a:lnTo>
                      <a:pt x="9552" y="1937"/>
                    </a:lnTo>
                    <a:lnTo>
                      <a:pt x="9519" y="2130"/>
                    </a:lnTo>
                    <a:lnTo>
                      <a:pt x="9423" y="2324"/>
                    </a:lnTo>
                    <a:lnTo>
                      <a:pt x="9229" y="2614"/>
                    </a:lnTo>
                    <a:lnTo>
                      <a:pt x="9035" y="2905"/>
                    </a:lnTo>
                    <a:lnTo>
                      <a:pt x="8584" y="3324"/>
                    </a:lnTo>
                    <a:lnTo>
                      <a:pt x="8132" y="3744"/>
                    </a:lnTo>
                    <a:lnTo>
                      <a:pt x="7971" y="3905"/>
                    </a:lnTo>
                    <a:lnTo>
                      <a:pt x="7809" y="4066"/>
                    </a:lnTo>
                    <a:lnTo>
                      <a:pt x="7648" y="4260"/>
                    </a:lnTo>
                    <a:lnTo>
                      <a:pt x="7454" y="4421"/>
                    </a:lnTo>
                    <a:lnTo>
                      <a:pt x="7358" y="4486"/>
                    </a:lnTo>
                    <a:lnTo>
                      <a:pt x="7325" y="4486"/>
                    </a:lnTo>
                    <a:lnTo>
                      <a:pt x="7261" y="4454"/>
                    </a:lnTo>
                    <a:lnTo>
                      <a:pt x="7099" y="4357"/>
                    </a:lnTo>
                    <a:lnTo>
                      <a:pt x="6938" y="4260"/>
                    </a:lnTo>
                    <a:lnTo>
                      <a:pt x="6615" y="4002"/>
                    </a:lnTo>
                    <a:lnTo>
                      <a:pt x="6454" y="3905"/>
                    </a:lnTo>
                    <a:lnTo>
                      <a:pt x="6261" y="3841"/>
                    </a:lnTo>
                    <a:lnTo>
                      <a:pt x="6067" y="3776"/>
                    </a:lnTo>
                    <a:lnTo>
                      <a:pt x="5841" y="3711"/>
                    </a:lnTo>
                    <a:lnTo>
                      <a:pt x="5777" y="3647"/>
                    </a:lnTo>
                    <a:lnTo>
                      <a:pt x="5680" y="3550"/>
                    </a:lnTo>
                    <a:lnTo>
                      <a:pt x="5615" y="3453"/>
                    </a:lnTo>
                    <a:lnTo>
                      <a:pt x="5615" y="3357"/>
                    </a:lnTo>
                    <a:lnTo>
                      <a:pt x="5615" y="3228"/>
                    </a:lnTo>
                    <a:lnTo>
                      <a:pt x="5648" y="3098"/>
                    </a:lnTo>
                    <a:lnTo>
                      <a:pt x="5744" y="2969"/>
                    </a:lnTo>
                    <a:lnTo>
                      <a:pt x="5841" y="2840"/>
                    </a:lnTo>
                    <a:lnTo>
                      <a:pt x="6164" y="2518"/>
                    </a:lnTo>
                    <a:lnTo>
                      <a:pt x="6454" y="2227"/>
                    </a:lnTo>
                    <a:lnTo>
                      <a:pt x="6486" y="2195"/>
                    </a:lnTo>
                    <a:lnTo>
                      <a:pt x="6486" y="2130"/>
                    </a:lnTo>
                    <a:lnTo>
                      <a:pt x="6454" y="2098"/>
                    </a:lnTo>
                    <a:lnTo>
                      <a:pt x="6422" y="2066"/>
                    </a:lnTo>
                    <a:lnTo>
                      <a:pt x="6099" y="2066"/>
                    </a:lnTo>
                    <a:lnTo>
                      <a:pt x="5938" y="2098"/>
                    </a:lnTo>
                    <a:lnTo>
                      <a:pt x="5809" y="2163"/>
                    </a:lnTo>
                    <a:lnTo>
                      <a:pt x="5615" y="2356"/>
                    </a:lnTo>
                    <a:lnTo>
                      <a:pt x="5422" y="2582"/>
                    </a:lnTo>
                    <a:lnTo>
                      <a:pt x="5293" y="2679"/>
                    </a:lnTo>
                    <a:lnTo>
                      <a:pt x="5196" y="2776"/>
                    </a:lnTo>
                    <a:lnTo>
                      <a:pt x="5099" y="2840"/>
                    </a:lnTo>
                    <a:lnTo>
                      <a:pt x="4970" y="2840"/>
                    </a:lnTo>
                    <a:lnTo>
                      <a:pt x="4905" y="2808"/>
                    </a:lnTo>
                    <a:lnTo>
                      <a:pt x="4873" y="2776"/>
                    </a:lnTo>
                    <a:lnTo>
                      <a:pt x="4809" y="2744"/>
                    </a:lnTo>
                    <a:lnTo>
                      <a:pt x="4776" y="2647"/>
                    </a:lnTo>
                    <a:lnTo>
                      <a:pt x="4744" y="2485"/>
                    </a:lnTo>
                    <a:lnTo>
                      <a:pt x="4744" y="2356"/>
                    </a:lnTo>
                    <a:lnTo>
                      <a:pt x="4809" y="2227"/>
                    </a:lnTo>
                    <a:lnTo>
                      <a:pt x="4873" y="2098"/>
                    </a:lnTo>
                    <a:lnTo>
                      <a:pt x="5099" y="1937"/>
                    </a:lnTo>
                    <a:lnTo>
                      <a:pt x="5325" y="1808"/>
                    </a:lnTo>
                    <a:lnTo>
                      <a:pt x="5583" y="1679"/>
                    </a:lnTo>
                    <a:lnTo>
                      <a:pt x="5809" y="1550"/>
                    </a:lnTo>
                    <a:lnTo>
                      <a:pt x="6035" y="1421"/>
                    </a:lnTo>
                    <a:lnTo>
                      <a:pt x="6067" y="1356"/>
                    </a:lnTo>
                    <a:lnTo>
                      <a:pt x="6067" y="1324"/>
                    </a:lnTo>
                    <a:lnTo>
                      <a:pt x="6035" y="1292"/>
                    </a:lnTo>
                    <a:lnTo>
                      <a:pt x="5841" y="1195"/>
                    </a:lnTo>
                    <a:lnTo>
                      <a:pt x="5615" y="1162"/>
                    </a:lnTo>
                    <a:lnTo>
                      <a:pt x="5422" y="1195"/>
                    </a:lnTo>
                    <a:lnTo>
                      <a:pt x="5228" y="1259"/>
                    </a:lnTo>
                    <a:lnTo>
                      <a:pt x="4905" y="1388"/>
                    </a:lnTo>
                    <a:lnTo>
                      <a:pt x="4615" y="1582"/>
                    </a:lnTo>
                    <a:lnTo>
                      <a:pt x="4583" y="1388"/>
                    </a:lnTo>
                    <a:lnTo>
                      <a:pt x="4615" y="1130"/>
                    </a:lnTo>
                    <a:lnTo>
                      <a:pt x="4680" y="904"/>
                    </a:lnTo>
                    <a:lnTo>
                      <a:pt x="4809" y="678"/>
                    </a:lnTo>
                    <a:lnTo>
                      <a:pt x="5067" y="485"/>
                    </a:lnTo>
                    <a:lnTo>
                      <a:pt x="5260" y="388"/>
                    </a:lnTo>
                    <a:lnTo>
                      <a:pt x="5454" y="291"/>
                    </a:lnTo>
                    <a:lnTo>
                      <a:pt x="5680" y="227"/>
                    </a:lnTo>
                    <a:lnTo>
                      <a:pt x="5938" y="194"/>
                    </a:lnTo>
                    <a:close/>
                    <a:moveTo>
                      <a:pt x="3841" y="808"/>
                    </a:moveTo>
                    <a:lnTo>
                      <a:pt x="4131" y="840"/>
                    </a:lnTo>
                    <a:lnTo>
                      <a:pt x="4325" y="904"/>
                    </a:lnTo>
                    <a:lnTo>
                      <a:pt x="4454" y="969"/>
                    </a:lnTo>
                    <a:lnTo>
                      <a:pt x="4389" y="1195"/>
                    </a:lnTo>
                    <a:lnTo>
                      <a:pt x="4389" y="1421"/>
                    </a:lnTo>
                    <a:lnTo>
                      <a:pt x="4421" y="1646"/>
                    </a:lnTo>
                    <a:lnTo>
                      <a:pt x="4454" y="1743"/>
                    </a:lnTo>
                    <a:lnTo>
                      <a:pt x="4518" y="1808"/>
                    </a:lnTo>
                    <a:lnTo>
                      <a:pt x="4615" y="1808"/>
                    </a:lnTo>
                    <a:lnTo>
                      <a:pt x="4970" y="1582"/>
                    </a:lnTo>
                    <a:lnTo>
                      <a:pt x="5131" y="1485"/>
                    </a:lnTo>
                    <a:lnTo>
                      <a:pt x="5325" y="1421"/>
                    </a:lnTo>
                    <a:lnTo>
                      <a:pt x="5551" y="1356"/>
                    </a:lnTo>
                    <a:lnTo>
                      <a:pt x="5744" y="1356"/>
                    </a:lnTo>
                    <a:lnTo>
                      <a:pt x="5777" y="1388"/>
                    </a:lnTo>
                    <a:lnTo>
                      <a:pt x="5422" y="1550"/>
                    </a:lnTo>
                    <a:lnTo>
                      <a:pt x="5131" y="1679"/>
                    </a:lnTo>
                    <a:lnTo>
                      <a:pt x="4873" y="1872"/>
                    </a:lnTo>
                    <a:lnTo>
                      <a:pt x="4776" y="1969"/>
                    </a:lnTo>
                    <a:lnTo>
                      <a:pt x="4680" y="2066"/>
                    </a:lnTo>
                    <a:lnTo>
                      <a:pt x="4615" y="2195"/>
                    </a:lnTo>
                    <a:lnTo>
                      <a:pt x="4583" y="2356"/>
                    </a:lnTo>
                    <a:lnTo>
                      <a:pt x="4550" y="2485"/>
                    </a:lnTo>
                    <a:lnTo>
                      <a:pt x="4583" y="2647"/>
                    </a:lnTo>
                    <a:lnTo>
                      <a:pt x="4550" y="2614"/>
                    </a:lnTo>
                    <a:lnTo>
                      <a:pt x="4486" y="2614"/>
                    </a:lnTo>
                    <a:lnTo>
                      <a:pt x="4421" y="2679"/>
                    </a:lnTo>
                    <a:lnTo>
                      <a:pt x="4260" y="2969"/>
                    </a:lnTo>
                    <a:lnTo>
                      <a:pt x="4034" y="3260"/>
                    </a:lnTo>
                    <a:lnTo>
                      <a:pt x="3744" y="3550"/>
                    </a:lnTo>
                    <a:lnTo>
                      <a:pt x="3421" y="3776"/>
                    </a:lnTo>
                    <a:lnTo>
                      <a:pt x="3228" y="3905"/>
                    </a:lnTo>
                    <a:lnTo>
                      <a:pt x="3002" y="4002"/>
                    </a:lnTo>
                    <a:lnTo>
                      <a:pt x="2453" y="4260"/>
                    </a:lnTo>
                    <a:lnTo>
                      <a:pt x="2195" y="4389"/>
                    </a:lnTo>
                    <a:lnTo>
                      <a:pt x="1937" y="4518"/>
                    </a:lnTo>
                    <a:lnTo>
                      <a:pt x="1711" y="4679"/>
                    </a:lnTo>
                    <a:lnTo>
                      <a:pt x="1550" y="4873"/>
                    </a:lnTo>
                    <a:lnTo>
                      <a:pt x="1485" y="4970"/>
                    </a:lnTo>
                    <a:lnTo>
                      <a:pt x="1356" y="4744"/>
                    </a:lnTo>
                    <a:lnTo>
                      <a:pt x="1066" y="4357"/>
                    </a:lnTo>
                    <a:lnTo>
                      <a:pt x="711" y="3744"/>
                    </a:lnTo>
                    <a:lnTo>
                      <a:pt x="549" y="3453"/>
                    </a:lnTo>
                    <a:lnTo>
                      <a:pt x="420" y="3131"/>
                    </a:lnTo>
                    <a:lnTo>
                      <a:pt x="324" y="2840"/>
                    </a:lnTo>
                    <a:lnTo>
                      <a:pt x="291" y="2518"/>
                    </a:lnTo>
                    <a:lnTo>
                      <a:pt x="291" y="2324"/>
                    </a:lnTo>
                    <a:lnTo>
                      <a:pt x="324" y="2130"/>
                    </a:lnTo>
                    <a:lnTo>
                      <a:pt x="420" y="1808"/>
                    </a:lnTo>
                    <a:lnTo>
                      <a:pt x="549" y="1582"/>
                    </a:lnTo>
                    <a:lnTo>
                      <a:pt x="679" y="1485"/>
                    </a:lnTo>
                    <a:lnTo>
                      <a:pt x="840" y="1356"/>
                    </a:lnTo>
                    <a:lnTo>
                      <a:pt x="1098" y="1227"/>
                    </a:lnTo>
                    <a:lnTo>
                      <a:pt x="1356" y="1098"/>
                    </a:lnTo>
                    <a:lnTo>
                      <a:pt x="1582" y="1033"/>
                    </a:lnTo>
                    <a:lnTo>
                      <a:pt x="1808" y="1001"/>
                    </a:lnTo>
                    <a:lnTo>
                      <a:pt x="2098" y="1033"/>
                    </a:lnTo>
                    <a:lnTo>
                      <a:pt x="2260" y="1066"/>
                    </a:lnTo>
                    <a:lnTo>
                      <a:pt x="2356" y="1130"/>
                    </a:lnTo>
                    <a:lnTo>
                      <a:pt x="2421" y="1227"/>
                    </a:lnTo>
                    <a:lnTo>
                      <a:pt x="2485" y="1356"/>
                    </a:lnTo>
                    <a:lnTo>
                      <a:pt x="2518" y="1421"/>
                    </a:lnTo>
                    <a:lnTo>
                      <a:pt x="2550" y="1485"/>
                    </a:lnTo>
                    <a:lnTo>
                      <a:pt x="2647" y="1517"/>
                    </a:lnTo>
                    <a:lnTo>
                      <a:pt x="2744" y="1485"/>
                    </a:lnTo>
                    <a:lnTo>
                      <a:pt x="2808" y="1421"/>
                    </a:lnTo>
                    <a:lnTo>
                      <a:pt x="2905" y="1259"/>
                    </a:lnTo>
                    <a:lnTo>
                      <a:pt x="3131" y="1066"/>
                    </a:lnTo>
                    <a:lnTo>
                      <a:pt x="3324" y="969"/>
                    </a:lnTo>
                    <a:lnTo>
                      <a:pt x="3486" y="872"/>
                    </a:lnTo>
                    <a:lnTo>
                      <a:pt x="3679" y="840"/>
                    </a:lnTo>
                    <a:lnTo>
                      <a:pt x="3841" y="808"/>
                    </a:lnTo>
                    <a:close/>
                    <a:moveTo>
                      <a:pt x="16199" y="4712"/>
                    </a:moveTo>
                    <a:lnTo>
                      <a:pt x="15844" y="4744"/>
                    </a:lnTo>
                    <a:lnTo>
                      <a:pt x="15521" y="4841"/>
                    </a:lnTo>
                    <a:lnTo>
                      <a:pt x="15198" y="4970"/>
                    </a:lnTo>
                    <a:lnTo>
                      <a:pt x="15134" y="5002"/>
                    </a:lnTo>
                    <a:lnTo>
                      <a:pt x="15134" y="5067"/>
                    </a:lnTo>
                    <a:lnTo>
                      <a:pt x="15198" y="5131"/>
                    </a:lnTo>
                    <a:lnTo>
                      <a:pt x="15263" y="5099"/>
                    </a:lnTo>
                    <a:lnTo>
                      <a:pt x="15456" y="5034"/>
                    </a:lnTo>
                    <a:lnTo>
                      <a:pt x="15747" y="4970"/>
                    </a:lnTo>
                    <a:lnTo>
                      <a:pt x="16037" y="4905"/>
                    </a:lnTo>
                    <a:lnTo>
                      <a:pt x="16618" y="4905"/>
                    </a:lnTo>
                    <a:lnTo>
                      <a:pt x="16650" y="4809"/>
                    </a:lnTo>
                    <a:lnTo>
                      <a:pt x="16618" y="4744"/>
                    </a:lnTo>
                    <a:lnTo>
                      <a:pt x="16554" y="4712"/>
                    </a:lnTo>
                    <a:close/>
                    <a:moveTo>
                      <a:pt x="6099" y="1"/>
                    </a:moveTo>
                    <a:lnTo>
                      <a:pt x="5841" y="33"/>
                    </a:lnTo>
                    <a:lnTo>
                      <a:pt x="5648" y="65"/>
                    </a:lnTo>
                    <a:lnTo>
                      <a:pt x="5454" y="98"/>
                    </a:lnTo>
                    <a:lnTo>
                      <a:pt x="5260" y="194"/>
                    </a:lnTo>
                    <a:lnTo>
                      <a:pt x="5067" y="259"/>
                    </a:lnTo>
                    <a:lnTo>
                      <a:pt x="4905" y="388"/>
                    </a:lnTo>
                    <a:lnTo>
                      <a:pt x="4744" y="485"/>
                    </a:lnTo>
                    <a:lnTo>
                      <a:pt x="4615" y="646"/>
                    </a:lnTo>
                    <a:lnTo>
                      <a:pt x="4518" y="808"/>
                    </a:lnTo>
                    <a:lnTo>
                      <a:pt x="4421" y="743"/>
                    </a:lnTo>
                    <a:lnTo>
                      <a:pt x="4325" y="678"/>
                    </a:lnTo>
                    <a:lnTo>
                      <a:pt x="4196" y="646"/>
                    </a:lnTo>
                    <a:lnTo>
                      <a:pt x="4034" y="582"/>
                    </a:lnTo>
                    <a:lnTo>
                      <a:pt x="3744" y="582"/>
                    </a:lnTo>
                    <a:lnTo>
                      <a:pt x="3486" y="646"/>
                    </a:lnTo>
                    <a:lnTo>
                      <a:pt x="3195" y="775"/>
                    </a:lnTo>
                    <a:lnTo>
                      <a:pt x="2937" y="937"/>
                    </a:lnTo>
                    <a:lnTo>
                      <a:pt x="2744" y="1130"/>
                    </a:lnTo>
                    <a:lnTo>
                      <a:pt x="2647" y="1227"/>
                    </a:lnTo>
                    <a:lnTo>
                      <a:pt x="2614" y="1130"/>
                    </a:lnTo>
                    <a:lnTo>
                      <a:pt x="2550" y="1033"/>
                    </a:lnTo>
                    <a:lnTo>
                      <a:pt x="2453" y="937"/>
                    </a:lnTo>
                    <a:lnTo>
                      <a:pt x="2356" y="872"/>
                    </a:lnTo>
                    <a:lnTo>
                      <a:pt x="2227" y="840"/>
                    </a:lnTo>
                    <a:lnTo>
                      <a:pt x="2001" y="808"/>
                    </a:lnTo>
                    <a:lnTo>
                      <a:pt x="1905" y="775"/>
                    </a:lnTo>
                    <a:lnTo>
                      <a:pt x="1743" y="808"/>
                    </a:lnTo>
                    <a:lnTo>
                      <a:pt x="1485" y="840"/>
                    </a:lnTo>
                    <a:lnTo>
                      <a:pt x="1227" y="937"/>
                    </a:lnTo>
                    <a:lnTo>
                      <a:pt x="969" y="1033"/>
                    </a:lnTo>
                    <a:lnTo>
                      <a:pt x="743" y="1162"/>
                    </a:lnTo>
                    <a:lnTo>
                      <a:pt x="549" y="1324"/>
                    </a:lnTo>
                    <a:lnTo>
                      <a:pt x="388" y="1485"/>
                    </a:lnTo>
                    <a:lnTo>
                      <a:pt x="259" y="1679"/>
                    </a:lnTo>
                    <a:lnTo>
                      <a:pt x="130" y="2001"/>
                    </a:lnTo>
                    <a:lnTo>
                      <a:pt x="65" y="2292"/>
                    </a:lnTo>
                    <a:lnTo>
                      <a:pt x="98" y="2614"/>
                    </a:lnTo>
                    <a:lnTo>
                      <a:pt x="130" y="2937"/>
                    </a:lnTo>
                    <a:lnTo>
                      <a:pt x="259" y="3292"/>
                    </a:lnTo>
                    <a:lnTo>
                      <a:pt x="388" y="3582"/>
                    </a:lnTo>
                    <a:lnTo>
                      <a:pt x="549" y="3905"/>
                    </a:lnTo>
                    <a:lnTo>
                      <a:pt x="711" y="4195"/>
                    </a:lnTo>
                    <a:lnTo>
                      <a:pt x="1098" y="4744"/>
                    </a:lnTo>
                    <a:lnTo>
                      <a:pt x="1453" y="5228"/>
                    </a:lnTo>
                    <a:lnTo>
                      <a:pt x="1485" y="5260"/>
                    </a:lnTo>
                    <a:lnTo>
                      <a:pt x="1550" y="5260"/>
                    </a:lnTo>
                    <a:lnTo>
                      <a:pt x="1614" y="5228"/>
                    </a:lnTo>
                    <a:lnTo>
                      <a:pt x="1614" y="5163"/>
                    </a:lnTo>
                    <a:lnTo>
                      <a:pt x="1679" y="5034"/>
                    </a:lnTo>
                    <a:lnTo>
                      <a:pt x="1743" y="4905"/>
                    </a:lnTo>
                    <a:lnTo>
                      <a:pt x="1969" y="4744"/>
                    </a:lnTo>
                    <a:lnTo>
                      <a:pt x="2227" y="4583"/>
                    </a:lnTo>
                    <a:lnTo>
                      <a:pt x="2485" y="4454"/>
                    </a:lnTo>
                    <a:lnTo>
                      <a:pt x="3034" y="4228"/>
                    </a:lnTo>
                    <a:lnTo>
                      <a:pt x="3292" y="4131"/>
                    </a:lnTo>
                    <a:lnTo>
                      <a:pt x="3518" y="4034"/>
                    </a:lnTo>
                    <a:lnTo>
                      <a:pt x="3776" y="3841"/>
                    </a:lnTo>
                    <a:lnTo>
                      <a:pt x="4099" y="3615"/>
                    </a:lnTo>
                    <a:lnTo>
                      <a:pt x="4260" y="3421"/>
                    </a:lnTo>
                    <a:lnTo>
                      <a:pt x="4421" y="3195"/>
                    </a:lnTo>
                    <a:lnTo>
                      <a:pt x="4518" y="2969"/>
                    </a:lnTo>
                    <a:lnTo>
                      <a:pt x="4583" y="2840"/>
                    </a:lnTo>
                    <a:lnTo>
                      <a:pt x="4615" y="2744"/>
                    </a:lnTo>
                    <a:lnTo>
                      <a:pt x="4615" y="2711"/>
                    </a:lnTo>
                    <a:lnTo>
                      <a:pt x="4680" y="2840"/>
                    </a:lnTo>
                    <a:lnTo>
                      <a:pt x="4744" y="2937"/>
                    </a:lnTo>
                    <a:lnTo>
                      <a:pt x="4841" y="2969"/>
                    </a:lnTo>
                    <a:lnTo>
                      <a:pt x="4938" y="3002"/>
                    </a:lnTo>
                    <a:lnTo>
                      <a:pt x="5034" y="3034"/>
                    </a:lnTo>
                    <a:lnTo>
                      <a:pt x="5131" y="3002"/>
                    </a:lnTo>
                    <a:lnTo>
                      <a:pt x="5260" y="2937"/>
                    </a:lnTo>
                    <a:lnTo>
                      <a:pt x="5389" y="2840"/>
                    </a:lnTo>
                    <a:lnTo>
                      <a:pt x="5648" y="2582"/>
                    </a:lnTo>
                    <a:lnTo>
                      <a:pt x="5777" y="2453"/>
                    </a:lnTo>
                    <a:lnTo>
                      <a:pt x="5906" y="2324"/>
                    </a:lnTo>
                    <a:lnTo>
                      <a:pt x="6035" y="2260"/>
                    </a:lnTo>
                    <a:lnTo>
                      <a:pt x="6164" y="2227"/>
                    </a:lnTo>
                    <a:lnTo>
                      <a:pt x="6196" y="2227"/>
                    </a:lnTo>
                    <a:lnTo>
                      <a:pt x="5873" y="2518"/>
                    </a:lnTo>
                    <a:lnTo>
                      <a:pt x="5648" y="2744"/>
                    </a:lnTo>
                    <a:lnTo>
                      <a:pt x="5486" y="3002"/>
                    </a:lnTo>
                    <a:lnTo>
                      <a:pt x="5422" y="3131"/>
                    </a:lnTo>
                    <a:lnTo>
                      <a:pt x="5389" y="3260"/>
                    </a:lnTo>
                    <a:lnTo>
                      <a:pt x="5389" y="3421"/>
                    </a:lnTo>
                    <a:lnTo>
                      <a:pt x="5454" y="3582"/>
                    </a:lnTo>
                    <a:lnTo>
                      <a:pt x="5518" y="3711"/>
                    </a:lnTo>
                    <a:lnTo>
                      <a:pt x="5648" y="3841"/>
                    </a:lnTo>
                    <a:lnTo>
                      <a:pt x="5777" y="3937"/>
                    </a:lnTo>
                    <a:lnTo>
                      <a:pt x="5938" y="4002"/>
                    </a:lnTo>
                    <a:lnTo>
                      <a:pt x="6196" y="4099"/>
                    </a:lnTo>
                    <a:lnTo>
                      <a:pt x="6422" y="4163"/>
                    </a:lnTo>
                    <a:lnTo>
                      <a:pt x="6583" y="4260"/>
                    </a:lnTo>
                    <a:lnTo>
                      <a:pt x="6809" y="4454"/>
                    </a:lnTo>
                    <a:lnTo>
                      <a:pt x="7003" y="4615"/>
                    </a:lnTo>
                    <a:lnTo>
                      <a:pt x="7099" y="4679"/>
                    </a:lnTo>
                    <a:lnTo>
                      <a:pt x="7229" y="4744"/>
                    </a:lnTo>
                    <a:lnTo>
                      <a:pt x="7454" y="4744"/>
                    </a:lnTo>
                    <a:lnTo>
                      <a:pt x="7583" y="4679"/>
                    </a:lnTo>
                    <a:lnTo>
                      <a:pt x="7680" y="4583"/>
                    </a:lnTo>
                    <a:lnTo>
                      <a:pt x="7906" y="4421"/>
                    </a:lnTo>
                    <a:lnTo>
                      <a:pt x="8067" y="4195"/>
                    </a:lnTo>
                    <a:lnTo>
                      <a:pt x="8261" y="4034"/>
                    </a:lnTo>
                    <a:lnTo>
                      <a:pt x="8519" y="3776"/>
                    </a:lnTo>
                    <a:lnTo>
                      <a:pt x="9035" y="3228"/>
                    </a:lnTo>
                    <a:lnTo>
                      <a:pt x="9294" y="2937"/>
                    </a:lnTo>
                    <a:lnTo>
                      <a:pt x="9519" y="2614"/>
                    </a:lnTo>
                    <a:lnTo>
                      <a:pt x="9713" y="2292"/>
                    </a:lnTo>
                    <a:lnTo>
                      <a:pt x="9745" y="2130"/>
                    </a:lnTo>
                    <a:lnTo>
                      <a:pt x="9778" y="1937"/>
                    </a:lnTo>
                    <a:lnTo>
                      <a:pt x="9810" y="1679"/>
                    </a:lnTo>
                    <a:lnTo>
                      <a:pt x="9778" y="1421"/>
                    </a:lnTo>
                    <a:lnTo>
                      <a:pt x="9681" y="1195"/>
                    </a:lnTo>
                    <a:lnTo>
                      <a:pt x="9584" y="1001"/>
                    </a:lnTo>
                    <a:lnTo>
                      <a:pt x="9423" y="808"/>
                    </a:lnTo>
                    <a:lnTo>
                      <a:pt x="9261" y="646"/>
                    </a:lnTo>
                    <a:lnTo>
                      <a:pt x="9068" y="517"/>
                    </a:lnTo>
                    <a:lnTo>
                      <a:pt x="8874" y="420"/>
                    </a:lnTo>
                    <a:lnTo>
                      <a:pt x="8681" y="356"/>
                    </a:lnTo>
                    <a:lnTo>
                      <a:pt x="8455" y="324"/>
                    </a:lnTo>
                    <a:lnTo>
                      <a:pt x="8229" y="291"/>
                    </a:lnTo>
                    <a:lnTo>
                      <a:pt x="8035" y="324"/>
                    </a:lnTo>
                    <a:lnTo>
                      <a:pt x="7842" y="388"/>
                    </a:lnTo>
                    <a:lnTo>
                      <a:pt x="7648" y="485"/>
                    </a:lnTo>
                    <a:lnTo>
                      <a:pt x="7519" y="614"/>
                    </a:lnTo>
                    <a:lnTo>
                      <a:pt x="7390" y="775"/>
                    </a:lnTo>
                    <a:lnTo>
                      <a:pt x="7358" y="646"/>
                    </a:lnTo>
                    <a:lnTo>
                      <a:pt x="7261" y="517"/>
                    </a:lnTo>
                    <a:lnTo>
                      <a:pt x="7132" y="356"/>
                    </a:lnTo>
                    <a:lnTo>
                      <a:pt x="7003" y="259"/>
                    </a:lnTo>
                    <a:lnTo>
                      <a:pt x="6841" y="162"/>
                    </a:lnTo>
                    <a:lnTo>
                      <a:pt x="6680" y="98"/>
                    </a:lnTo>
                    <a:lnTo>
                      <a:pt x="6390" y="33"/>
                    </a:lnTo>
                    <a:lnTo>
                      <a:pt x="6099" y="1"/>
                    </a:lnTo>
                    <a:close/>
                    <a:moveTo>
                      <a:pt x="17360" y="5680"/>
                    </a:moveTo>
                    <a:lnTo>
                      <a:pt x="17263" y="5712"/>
                    </a:lnTo>
                    <a:lnTo>
                      <a:pt x="17263" y="5744"/>
                    </a:lnTo>
                    <a:lnTo>
                      <a:pt x="17231" y="5777"/>
                    </a:lnTo>
                    <a:lnTo>
                      <a:pt x="17263" y="5873"/>
                    </a:lnTo>
                    <a:lnTo>
                      <a:pt x="17296" y="5906"/>
                    </a:lnTo>
                    <a:lnTo>
                      <a:pt x="17489" y="5906"/>
                    </a:lnTo>
                    <a:lnTo>
                      <a:pt x="17683" y="5970"/>
                    </a:lnTo>
                    <a:lnTo>
                      <a:pt x="17909" y="6131"/>
                    </a:lnTo>
                    <a:lnTo>
                      <a:pt x="17973" y="6164"/>
                    </a:lnTo>
                    <a:lnTo>
                      <a:pt x="18038" y="6131"/>
                    </a:lnTo>
                    <a:lnTo>
                      <a:pt x="18070" y="6067"/>
                    </a:lnTo>
                    <a:lnTo>
                      <a:pt x="18038" y="5970"/>
                    </a:lnTo>
                    <a:lnTo>
                      <a:pt x="17909" y="5841"/>
                    </a:lnTo>
                    <a:lnTo>
                      <a:pt x="17747" y="5744"/>
                    </a:lnTo>
                    <a:lnTo>
                      <a:pt x="17554" y="5680"/>
                    </a:lnTo>
                    <a:close/>
                    <a:moveTo>
                      <a:pt x="16779" y="5454"/>
                    </a:moveTo>
                    <a:lnTo>
                      <a:pt x="16618" y="5583"/>
                    </a:lnTo>
                    <a:lnTo>
                      <a:pt x="16457" y="5744"/>
                    </a:lnTo>
                    <a:lnTo>
                      <a:pt x="16231" y="6067"/>
                    </a:lnTo>
                    <a:lnTo>
                      <a:pt x="16199" y="6164"/>
                    </a:lnTo>
                    <a:lnTo>
                      <a:pt x="16263" y="6228"/>
                    </a:lnTo>
                    <a:lnTo>
                      <a:pt x="16328" y="6228"/>
                    </a:lnTo>
                    <a:lnTo>
                      <a:pt x="16392" y="6196"/>
                    </a:lnTo>
                    <a:lnTo>
                      <a:pt x="16650" y="5873"/>
                    </a:lnTo>
                    <a:lnTo>
                      <a:pt x="16876" y="5615"/>
                    </a:lnTo>
                    <a:lnTo>
                      <a:pt x="16908" y="5583"/>
                    </a:lnTo>
                    <a:lnTo>
                      <a:pt x="16908" y="5518"/>
                    </a:lnTo>
                    <a:lnTo>
                      <a:pt x="16876" y="5454"/>
                    </a:lnTo>
                    <a:close/>
                    <a:moveTo>
                      <a:pt x="19232" y="8551"/>
                    </a:moveTo>
                    <a:lnTo>
                      <a:pt x="18844" y="8584"/>
                    </a:lnTo>
                    <a:lnTo>
                      <a:pt x="18780" y="8616"/>
                    </a:lnTo>
                    <a:lnTo>
                      <a:pt x="18780" y="8680"/>
                    </a:lnTo>
                    <a:lnTo>
                      <a:pt x="18812" y="8745"/>
                    </a:lnTo>
                    <a:lnTo>
                      <a:pt x="19264" y="8745"/>
                    </a:lnTo>
                    <a:lnTo>
                      <a:pt x="19587" y="8777"/>
                    </a:lnTo>
                    <a:lnTo>
                      <a:pt x="19683" y="8745"/>
                    </a:lnTo>
                    <a:lnTo>
                      <a:pt x="19716" y="8680"/>
                    </a:lnTo>
                    <a:lnTo>
                      <a:pt x="19683" y="8584"/>
                    </a:lnTo>
                    <a:lnTo>
                      <a:pt x="19619" y="8551"/>
                    </a:lnTo>
                    <a:close/>
                    <a:moveTo>
                      <a:pt x="9326" y="8293"/>
                    </a:moveTo>
                    <a:lnTo>
                      <a:pt x="9261" y="8358"/>
                    </a:lnTo>
                    <a:lnTo>
                      <a:pt x="9132" y="8648"/>
                    </a:lnTo>
                    <a:lnTo>
                      <a:pt x="9035" y="8971"/>
                    </a:lnTo>
                    <a:lnTo>
                      <a:pt x="8971" y="9326"/>
                    </a:lnTo>
                    <a:lnTo>
                      <a:pt x="8939" y="9648"/>
                    </a:lnTo>
                    <a:lnTo>
                      <a:pt x="8971" y="9745"/>
                    </a:lnTo>
                    <a:lnTo>
                      <a:pt x="9035" y="9778"/>
                    </a:lnTo>
                    <a:lnTo>
                      <a:pt x="9100" y="9745"/>
                    </a:lnTo>
                    <a:lnTo>
                      <a:pt x="9132" y="9681"/>
                    </a:lnTo>
                    <a:lnTo>
                      <a:pt x="9229" y="9132"/>
                    </a:lnTo>
                    <a:lnTo>
                      <a:pt x="9326" y="8745"/>
                    </a:lnTo>
                    <a:lnTo>
                      <a:pt x="9455" y="8422"/>
                    </a:lnTo>
                    <a:lnTo>
                      <a:pt x="9455" y="8326"/>
                    </a:lnTo>
                    <a:lnTo>
                      <a:pt x="9390" y="8293"/>
                    </a:lnTo>
                    <a:close/>
                    <a:moveTo>
                      <a:pt x="18167" y="9390"/>
                    </a:moveTo>
                    <a:lnTo>
                      <a:pt x="18102" y="9423"/>
                    </a:lnTo>
                    <a:lnTo>
                      <a:pt x="18005" y="9584"/>
                    </a:lnTo>
                    <a:lnTo>
                      <a:pt x="17909" y="9745"/>
                    </a:lnTo>
                    <a:lnTo>
                      <a:pt x="17844" y="9907"/>
                    </a:lnTo>
                    <a:lnTo>
                      <a:pt x="17812" y="10100"/>
                    </a:lnTo>
                    <a:lnTo>
                      <a:pt x="17844" y="10132"/>
                    </a:lnTo>
                    <a:lnTo>
                      <a:pt x="17876" y="10165"/>
                    </a:lnTo>
                    <a:lnTo>
                      <a:pt x="17909" y="10165"/>
                    </a:lnTo>
                    <a:lnTo>
                      <a:pt x="17941" y="10132"/>
                    </a:lnTo>
                    <a:lnTo>
                      <a:pt x="18005" y="9939"/>
                    </a:lnTo>
                    <a:lnTo>
                      <a:pt x="18070" y="9778"/>
                    </a:lnTo>
                    <a:lnTo>
                      <a:pt x="18231" y="9519"/>
                    </a:lnTo>
                    <a:lnTo>
                      <a:pt x="18264" y="9455"/>
                    </a:lnTo>
                    <a:lnTo>
                      <a:pt x="18231" y="9390"/>
                    </a:lnTo>
                    <a:close/>
                    <a:moveTo>
                      <a:pt x="19135" y="9907"/>
                    </a:moveTo>
                    <a:lnTo>
                      <a:pt x="19070" y="9939"/>
                    </a:lnTo>
                    <a:lnTo>
                      <a:pt x="19006" y="10003"/>
                    </a:lnTo>
                    <a:lnTo>
                      <a:pt x="18973" y="10326"/>
                    </a:lnTo>
                    <a:lnTo>
                      <a:pt x="18941" y="10649"/>
                    </a:lnTo>
                    <a:lnTo>
                      <a:pt x="18973" y="10713"/>
                    </a:lnTo>
                    <a:lnTo>
                      <a:pt x="18973" y="10746"/>
                    </a:lnTo>
                    <a:lnTo>
                      <a:pt x="19070" y="10778"/>
                    </a:lnTo>
                    <a:lnTo>
                      <a:pt x="19167" y="10746"/>
                    </a:lnTo>
                    <a:lnTo>
                      <a:pt x="19199" y="10713"/>
                    </a:lnTo>
                    <a:lnTo>
                      <a:pt x="19199" y="10681"/>
                    </a:lnTo>
                    <a:lnTo>
                      <a:pt x="19232" y="10358"/>
                    </a:lnTo>
                    <a:lnTo>
                      <a:pt x="19264" y="10036"/>
                    </a:lnTo>
                    <a:lnTo>
                      <a:pt x="19232" y="9971"/>
                    </a:lnTo>
                    <a:lnTo>
                      <a:pt x="19167" y="9907"/>
                    </a:lnTo>
                    <a:close/>
                    <a:moveTo>
                      <a:pt x="10778" y="10358"/>
                    </a:moveTo>
                    <a:lnTo>
                      <a:pt x="10713" y="10391"/>
                    </a:lnTo>
                    <a:lnTo>
                      <a:pt x="10423" y="10552"/>
                    </a:lnTo>
                    <a:lnTo>
                      <a:pt x="10133" y="10746"/>
                    </a:lnTo>
                    <a:lnTo>
                      <a:pt x="9874" y="10971"/>
                    </a:lnTo>
                    <a:lnTo>
                      <a:pt x="9649" y="11262"/>
                    </a:lnTo>
                    <a:lnTo>
                      <a:pt x="9649" y="11326"/>
                    </a:lnTo>
                    <a:lnTo>
                      <a:pt x="9681" y="11391"/>
                    </a:lnTo>
                    <a:lnTo>
                      <a:pt x="9778" y="11391"/>
                    </a:lnTo>
                    <a:lnTo>
                      <a:pt x="9810" y="11359"/>
                    </a:lnTo>
                    <a:lnTo>
                      <a:pt x="9874" y="11262"/>
                    </a:lnTo>
                    <a:lnTo>
                      <a:pt x="10036" y="11100"/>
                    </a:lnTo>
                    <a:lnTo>
                      <a:pt x="10229" y="10939"/>
                    </a:lnTo>
                    <a:lnTo>
                      <a:pt x="10520" y="10746"/>
                    </a:lnTo>
                    <a:lnTo>
                      <a:pt x="10842" y="10552"/>
                    </a:lnTo>
                    <a:lnTo>
                      <a:pt x="10875" y="10487"/>
                    </a:lnTo>
                    <a:lnTo>
                      <a:pt x="10875" y="10423"/>
                    </a:lnTo>
                    <a:lnTo>
                      <a:pt x="10810" y="10358"/>
                    </a:lnTo>
                    <a:close/>
                    <a:moveTo>
                      <a:pt x="11810" y="11294"/>
                    </a:moveTo>
                    <a:lnTo>
                      <a:pt x="11746" y="11326"/>
                    </a:lnTo>
                    <a:lnTo>
                      <a:pt x="11714" y="11423"/>
                    </a:lnTo>
                    <a:lnTo>
                      <a:pt x="11746" y="11488"/>
                    </a:lnTo>
                    <a:lnTo>
                      <a:pt x="11746" y="11520"/>
                    </a:lnTo>
                    <a:lnTo>
                      <a:pt x="11810" y="11552"/>
                    </a:lnTo>
                    <a:lnTo>
                      <a:pt x="11843" y="11552"/>
                    </a:lnTo>
                    <a:lnTo>
                      <a:pt x="11907" y="11584"/>
                    </a:lnTo>
                    <a:lnTo>
                      <a:pt x="12068" y="11617"/>
                    </a:lnTo>
                    <a:lnTo>
                      <a:pt x="12230" y="11713"/>
                    </a:lnTo>
                    <a:lnTo>
                      <a:pt x="12230" y="11746"/>
                    </a:lnTo>
                    <a:lnTo>
                      <a:pt x="12294" y="11778"/>
                    </a:lnTo>
                    <a:lnTo>
                      <a:pt x="12423" y="11778"/>
                    </a:lnTo>
                    <a:lnTo>
                      <a:pt x="12456" y="11746"/>
                    </a:lnTo>
                    <a:lnTo>
                      <a:pt x="12488" y="11681"/>
                    </a:lnTo>
                    <a:lnTo>
                      <a:pt x="12520" y="11617"/>
                    </a:lnTo>
                    <a:lnTo>
                      <a:pt x="12488" y="11552"/>
                    </a:lnTo>
                    <a:lnTo>
                      <a:pt x="12456" y="11520"/>
                    </a:lnTo>
                    <a:lnTo>
                      <a:pt x="12327" y="11423"/>
                    </a:lnTo>
                    <a:lnTo>
                      <a:pt x="12165" y="11359"/>
                    </a:lnTo>
                    <a:lnTo>
                      <a:pt x="12004" y="11294"/>
                    </a:lnTo>
                    <a:close/>
                    <a:moveTo>
                      <a:pt x="19232" y="7261"/>
                    </a:moveTo>
                    <a:lnTo>
                      <a:pt x="19296" y="7325"/>
                    </a:lnTo>
                    <a:lnTo>
                      <a:pt x="19393" y="7325"/>
                    </a:lnTo>
                    <a:lnTo>
                      <a:pt x="19651" y="7390"/>
                    </a:lnTo>
                    <a:lnTo>
                      <a:pt x="19877" y="7487"/>
                    </a:lnTo>
                    <a:lnTo>
                      <a:pt x="20071" y="7583"/>
                    </a:lnTo>
                    <a:lnTo>
                      <a:pt x="20232" y="7712"/>
                    </a:lnTo>
                    <a:lnTo>
                      <a:pt x="20361" y="7842"/>
                    </a:lnTo>
                    <a:lnTo>
                      <a:pt x="20490" y="8035"/>
                    </a:lnTo>
                    <a:lnTo>
                      <a:pt x="20619" y="8261"/>
                    </a:lnTo>
                    <a:lnTo>
                      <a:pt x="20748" y="8519"/>
                    </a:lnTo>
                    <a:lnTo>
                      <a:pt x="20748" y="8551"/>
                    </a:lnTo>
                    <a:lnTo>
                      <a:pt x="20877" y="9003"/>
                    </a:lnTo>
                    <a:lnTo>
                      <a:pt x="20909" y="9455"/>
                    </a:lnTo>
                    <a:lnTo>
                      <a:pt x="20942" y="9874"/>
                    </a:lnTo>
                    <a:lnTo>
                      <a:pt x="20909" y="10262"/>
                    </a:lnTo>
                    <a:lnTo>
                      <a:pt x="20877" y="10649"/>
                    </a:lnTo>
                    <a:lnTo>
                      <a:pt x="20813" y="11036"/>
                    </a:lnTo>
                    <a:lnTo>
                      <a:pt x="20651" y="11681"/>
                    </a:lnTo>
                    <a:lnTo>
                      <a:pt x="20490" y="12133"/>
                    </a:lnTo>
                    <a:lnTo>
                      <a:pt x="20135" y="11972"/>
                    </a:lnTo>
                    <a:lnTo>
                      <a:pt x="19683" y="11746"/>
                    </a:lnTo>
                    <a:lnTo>
                      <a:pt x="18683" y="11359"/>
                    </a:lnTo>
                    <a:lnTo>
                      <a:pt x="17973" y="11036"/>
                    </a:lnTo>
                    <a:lnTo>
                      <a:pt x="17554" y="10810"/>
                    </a:lnTo>
                    <a:lnTo>
                      <a:pt x="17199" y="10552"/>
                    </a:lnTo>
                    <a:lnTo>
                      <a:pt x="17037" y="10391"/>
                    </a:lnTo>
                    <a:lnTo>
                      <a:pt x="16876" y="10197"/>
                    </a:lnTo>
                    <a:lnTo>
                      <a:pt x="16779" y="10036"/>
                    </a:lnTo>
                    <a:lnTo>
                      <a:pt x="16715" y="9907"/>
                    </a:lnTo>
                    <a:lnTo>
                      <a:pt x="16683" y="9745"/>
                    </a:lnTo>
                    <a:lnTo>
                      <a:pt x="16650" y="9552"/>
                    </a:lnTo>
                    <a:lnTo>
                      <a:pt x="16650" y="9358"/>
                    </a:lnTo>
                    <a:lnTo>
                      <a:pt x="16683" y="9132"/>
                    </a:lnTo>
                    <a:lnTo>
                      <a:pt x="16779" y="8810"/>
                    </a:lnTo>
                    <a:lnTo>
                      <a:pt x="16941" y="8455"/>
                    </a:lnTo>
                    <a:lnTo>
                      <a:pt x="17102" y="8551"/>
                    </a:lnTo>
                    <a:lnTo>
                      <a:pt x="17457" y="8648"/>
                    </a:lnTo>
                    <a:lnTo>
                      <a:pt x="17618" y="8680"/>
                    </a:lnTo>
                    <a:lnTo>
                      <a:pt x="17780" y="8713"/>
                    </a:lnTo>
                    <a:lnTo>
                      <a:pt x="17973" y="8680"/>
                    </a:lnTo>
                    <a:lnTo>
                      <a:pt x="18135" y="8616"/>
                    </a:lnTo>
                    <a:lnTo>
                      <a:pt x="18199" y="8745"/>
                    </a:lnTo>
                    <a:lnTo>
                      <a:pt x="18328" y="8874"/>
                    </a:lnTo>
                    <a:lnTo>
                      <a:pt x="18554" y="9068"/>
                    </a:lnTo>
                    <a:lnTo>
                      <a:pt x="18844" y="9229"/>
                    </a:lnTo>
                    <a:lnTo>
                      <a:pt x="19135" y="9423"/>
                    </a:lnTo>
                    <a:lnTo>
                      <a:pt x="19328" y="9648"/>
                    </a:lnTo>
                    <a:lnTo>
                      <a:pt x="19522" y="9907"/>
                    </a:lnTo>
                    <a:lnTo>
                      <a:pt x="19683" y="10197"/>
                    </a:lnTo>
                    <a:lnTo>
                      <a:pt x="19845" y="10552"/>
                    </a:lnTo>
                    <a:lnTo>
                      <a:pt x="19877" y="10584"/>
                    </a:lnTo>
                    <a:lnTo>
                      <a:pt x="19941" y="10616"/>
                    </a:lnTo>
                    <a:lnTo>
                      <a:pt x="20038" y="10552"/>
                    </a:lnTo>
                    <a:lnTo>
                      <a:pt x="20038" y="10487"/>
                    </a:lnTo>
                    <a:lnTo>
                      <a:pt x="19941" y="10165"/>
                    </a:lnTo>
                    <a:lnTo>
                      <a:pt x="19812" y="9874"/>
                    </a:lnTo>
                    <a:lnTo>
                      <a:pt x="19619" y="9616"/>
                    </a:lnTo>
                    <a:lnTo>
                      <a:pt x="19393" y="9358"/>
                    </a:lnTo>
                    <a:lnTo>
                      <a:pt x="19167" y="9164"/>
                    </a:lnTo>
                    <a:lnTo>
                      <a:pt x="18909" y="9035"/>
                    </a:lnTo>
                    <a:lnTo>
                      <a:pt x="18683" y="8874"/>
                    </a:lnTo>
                    <a:lnTo>
                      <a:pt x="18457" y="8713"/>
                    </a:lnTo>
                    <a:lnTo>
                      <a:pt x="18328" y="8584"/>
                    </a:lnTo>
                    <a:lnTo>
                      <a:pt x="18296" y="8519"/>
                    </a:lnTo>
                    <a:lnTo>
                      <a:pt x="18393" y="8390"/>
                    </a:lnTo>
                    <a:lnTo>
                      <a:pt x="18651" y="8100"/>
                    </a:lnTo>
                    <a:lnTo>
                      <a:pt x="18877" y="7777"/>
                    </a:lnTo>
                    <a:lnTo>
                      <a:pt x="19070" y="7519"/>
                    </a:lnTo>
                    <a:lnTo>
                      <a:pt x="19232" y="7261"/>
                    </a:lnTo>
                    <a:close/>
                    <a:moveTo>
                      <a:pt x="17780" y="11810"/>
                    </a:moveTo>
                    <a:lnTo>
                      <a:pt x="17780" y="11843"/>
                    </a:lnTo>
                    <a:lnTo>
                      <a:pt x="17780" y="11907"/>
                    </a:lnTo>
                    <a:lnTo>
                      <a:pt x="17812" y="11939"/>
                    </a:lnTo>
                    <a:lnTo>
                      <a:pt x="18070" y="12036"/>
                    </a:lnTo>
                    <a:lnTo>
                      <a:pt x="18360" y="12230"/>
                    </a:lnTo>
                    <a:lnTo>
                      <a:pt x="18651" y="12423"/>
                    </a:lnTo>
                    <a:lnTo>
                      <a:pt x="18844" y="12617"/>
                    </a:lnTo>
                    <a:lnTo>
                      <a:pt x="19038" y="12875"/>
                    </a:lnTo>
                    <a:lnTo>
                      <a:pt x="19135" y="13004"/>
                    </a:lnTo>
                    <a:lnTo>
                      <a:pt x="19167" y="13036"/>
                    </a:lnTo>
                    <a:lnTo>
                      <a:pt x="19232" y="13036"/>
                    </a:lnTo>
                    <a:lnTo>
                      <a:pt x="19264" y="13004"/>
                    </a:lnTo>
                    <a:lnTo>
                      <a:pt x="19264" y="12940"/>
                    </a:lnTo>
                    <a:lnTo>
                      <a:pt x="19135" y="12746"/>
                    </a:lnTo>
                    <a:lnTo>
                      <a:pt x="19006" y="12552"/>
                    </a:lnTo>
                    <a:lnTo>
                      <a:pt x="18844" y="12391"/>
                    </a:lnTo>
                    <a:lnTo>
                      <a:pt x="18651" y="12262"/>
                    </a:lnTo>
                    <a:lnTo>
                      <a:pt x="18457" y="12133"/>
                    </a:lnTo>
                    <a:lnTo>
                      <a:pt x="18264" y="12004"/>
                    </a:lnTo>
                    <a:lnTo>
                      <a:pt x="17844" y="11810"/>
                    </a:lnTo>
                    <a:close/>
                    <a:moveTo>
                      <a:pt x="11294" y="9745"/>
                    </a:moveTo>
                    <a:lnTo>
                      <a:pt x="11230" y="9778"/>
                    </a:lnTo>
                    <a:lnTo>
                      <a:pt x="11230" y="9842"/>
                    </a:lnTo>
                    <a:lnTo>
                      <a:pt x="11165" y="10713"/>
                    </a:lnTo>
                    <a:lnTo>
                      <a:pt x="11133" y="11552"/>
                    </a:lnTo>
                    <a:lnTo>
                      <a:pt x="11068" y="12423"/>
                    </a:lnTo>
                    <a:lnTo>
                      <a:pt x="11036" y="13262"/>
                    </a:lnTo>
                    <a:lnTo>
                      <a:pt x="11068" y="13327"/>
                    </a:lnTo>
                    <a:lnTo>
                      <a:pt x="11133" y="13359"/>
                    </a:lnTo>
                    <a:lnTo>
                      <a:pt x="11230" y="13327"/>
                    </a:lnTo>
                    <a:lnTo>
                      <a:pt x="11262" y="13262"/>
                    </a:lnTo>
                    <a:lnTo>
                      <a:pt x="11294" y="12423"/>
                    </a:lnTo>
                    <a:lnTo>
                      <a:pt x="11326" y="11552"/>
                    </a:lnTo>
                    <a:lnTo>
                      <a:pt x="11391" y="10713"/>
                    </a:lnTo>
                    <a:lnTo>
                      <a:pt x="11391" y="10326"/>
                    </a:lnTo>
                    <a:lnTo>
                      <a:pt x="11423" y="10358"/>
                    </a:lnTo>
                    <a:lnTo>
                      <a:pt x="11972" y="10616"/>
                    </a:lnTo>
                    <a:lnTo>
                      <a:pt x="12198" y="10778"/>
                    </a:lnTo>
                    <a:lnTo>
                      <a:pt x="12456" y="10939"/>
                    </a:lnTo>
                    <a:lnTo>
                      <a:pt x="12585" y="11036"/>
                    </a:lnTo>
                    <a:lnTo>
                      <a:pt x="12649" y="11036"/>
                    </a:lnTo>
                    <a:lnTo>
                      <a:pt x="12714" y="11004"/>
                    </a:lnTo>
                    <a:lnTo>
                      <a:pt x="12746" y="10939"/>
                    </a:lnTo>
                    <a:lnTo>
                      <a:pt x="12714" y="10875"/>
                    </a:lnTo>
                    <a:lnTo>
                      <a:pt x="12423" y="10649"/>
                    </a:lnTo>
                    <a:lnTo>
                      <a:pt x="12101" y="10487"/>
                    </a:lnTo>
                    <a:lnTo>
                      <a:pt x="11778" y="10358"/>
                    </a:lnTo>
                    <a:lnTo>
                      <a:pt x="11455" y="10229"/>
                    </a:lnTo>
                    <a:lnTo>
                      <a:pt x="11391" y="10262"/>
                    </a:lnTo>
                    <a:lnTo>
                      <a:pt x="11391" y="9842"/>
                    </a:lnTo>
                    <a:lnTo>
                      <a:pt x="11359" y="9778"/>
                    </a:lnTo>
                    <a:lnTo>
                      <a:pt x="11294" y="9745"/>
                    </a:lnTo>
                    <a:close/>
                    <a:moveTo>
                      <a:pt x="17651" y="11100"/>
                    </a:moveTo>
                    <a:lnTo>
                      <a:pt x="18038" y="11294"/>
                    </a:lnTo>
                    <a:lnTo>
                      <a:pt x="18393" y="11455"/>
                    </a:lnTo>
                    <a:lnTo>
                      <a:pt x="18941" y="11681"/>
                    </a:lnTo>
                    <a:lnTo>
                      <a:pt x="18973" y="11746"/>
                    </a:lnTo>
                    <a:lnTo>
                      <a:pt x="19006" y="11778"/>
                    </a:lnTo>
                    <a:lnTo>
                      <a:pt x="19038" y="11778"/>
                    </a:lnTo>
                    <a:lnTo>
                      <a:pt x="19135" y="11843"/>
                    </a:lnTo>
                    <a:lnTo>
                      <a:pt x="19264" y="11939"/>
                    </a:lnTo>
                    <a:lnTo>
                      <a:pt x="19425" y="12133"/>
                    </a:lnTo>
                    <a:lnTo>
                      <a:pt x="19619" y="12456"/>
                    </a:lnTo>
                    <a:lnTo>
                      <a:pt x="19748" y="12778"/>
                    </a:lnTo>
                    <a:lnTo>
                      <a:pt x="19845" y="13101"/>
                    </a:lnTo>
                    <a:lnTo>
                      <a:pt x="19909" y="13424"/>
                    </a:lnTo>
                    <a:lnTo>
                      <a:pt x="19941" y="13779"/>
                    </a:lnTo>
                    <a:lnTo>
                      <a:pt x="19974" y="14101"/>
                    </a:lnTo>
                    <a:lnTo>
                      <a:pt x="20006" y="14585"/>
                    </a:lnTo>
                    <a:lnTo>
                      <a:pt x="20006" y="14811"/>
                    </a:lnTo>
                    <a:lnTo>
                      <a:pt x="20006" y="14876"/>
                    </a:lnTo>
                    <a:lnTo>
                      <a:pt x="19619" y="14876"/>
                    </a:lnTo>
                    <a:lnTo>
                      <a:pt x="19264" y="14811"/>
                    </a:lnTo>
                    <a:lnTo>
                      <a:pt x="19070" y="14779"/>
                    </a:lnTo>
                    <a:lnTo>
                      <a:pt x="18909" y="14682"/>
                    </a:lnTo>
                    <a:lnTo>
                      <a:pt x="18748" y="14585"/>
                    </a:lnTo>
                    <a:lnTo>
                      <a:pt x="18619" y="14456"/>
                    </a:lnTo>
                    <a:lnTo>
                      <a:pt x="18554" y="14295"/>
                    </a:lnTo>
                    <a:lnTo>
                      <a:pt x="18522" y="14166"/>
                    </a:lnTo>
                    <a:lnTo>
                      <a:pt x="18489" y="13908"/>
                    </a:lnTo>
                    <a:lnTo>
                      <a:pt x="18457" y="13617"/>
                    </a:lnTo>
                    <a:lnTo>
                      <a:pt x="18425" y="13520"/>
                    </a:lnTo>
                    <a:lnTo>
                      <a:pt x="18360" y="13391"/>
                    </a:lnTo>
                    <a:lnTo>
                      <a:pt x="18264" y="13327"/>
                    </a:lnTo>
                    <a:lnTo>
                      <a:pt x="18167" y="13295"/>
                    </a:lnTo>
                    <a:lnTo>
                      <a:pt x="18038" y="13327"/>
                    </a:lnTo>
                    <a:lnTo>
                      <a:pt x="17941" y="13391"/>
                    </a:lnTo>
                    <a:lnTo>
                      <a:pt x="17909" y="13488"/>
                    </a:lnTo>
                    <a:lnTo>
                      <a:pt x="17876" y="13585"/>
                    </a:lnTo>
                    <a:lnTo>
                      <a:pt x="17876" y="13714"/>
                    </a:lnTo>
                    <a:lnTo>
                      <a:pt x="17876" y="13875"/>
                    </a:lnTo>
                    <a:lnTo>
                      <a:pt x="17909" y="14133"/>
                    </a:lnTo>
                    <a:lnTo>
                      <a:pt x="17941" y="14392"/>
                    </a:lnTo>
                    <a:lnTo>
                      <a:pt x="17812" y="14295"/>
                    </a:lnTo>
                    <a:lnTo>
                      <a:pt x="17618" y="14069"/>
                    </a:lnTo>
                    <a:lnTo>
                      <a:pt x="17425" y="13843"/>
                    </a:lnTo>
                    <a:lnTo>
                      <a:pt x="17199" y="13424"/>
                    </a:lnTo>
                    <a:lnTo>
                      <a:pt x="17102" y="13198"/>
                    </a:lnTo>
                    <a:lnTo>
                      <a:pt x="17005" y="13036"/>
                    </a:lnTo>
                    <a:lnTo>
                      <a:pt x="16941" y="12746"/>
                    </a:lnTo>
                    <a:lnTo>
                      <a:pt x="16908" y="12423"/>
                    </a:lnTo>
                    <a:lnTo>
                      <a:pt x="16908" y="12197"/>
                    </a:lnTo>
                    <a:lnTo>
                      <a:pt x="16941" y="11972"/>
                    </a:lnTo>
                    <a:lnTo>
                      <a:pt x="16973" y="11810"/>
                    </a:lnTo>
                    <a:lnTo>
                      <a:pt x="17037" y="11649"/>
                    </a:lnTo>
                    <a:lnTo>
                      <a:pt x="17167" y="11455"/>
                    </a:lnTo>
                    <a:lnTo>
                      <a:pt x="17392" y="11262"/>
                    </a:lnTo>
                    <a:lnTo>
                      <a:pt x="17618" y="11133"/>
                    </a:lnTo>
                    <a:lnTo>
                      <a:pt x="17651" y="11100"/>
                    </a:lnTo>
                    <a:close/>
                    <a:moveTo>
                      <a:pt x="15844" y="10391"/>
                    </a:moveTo>
                    <a:lnTo>
                      <a:pt x="16005" y="10423"/>
                    </a:lnTo>
                    <a:lnTo>
                      <a:pt x="16102" y="10520"/>
                    </a:lnTo>
                    <a:lnTo>
                      <a:pt x="16199" y="10616"/>
                    </a:lnTo>
                    <a:lnTo>
                      <a:pt x="16295" y="10810"/>
                    </a:lnTo>
                    <a:lnTo>
                      <a:pt x="16328" y="11036"/>
                    </a:lnTo>
                    <a:lnTo>
                      <a:pt x="16360" y="11262"/>
                    </a:lnTo>
                    <a:lnTo>
                      <a:pt x="16392" y="11810"/>
                    </a:lnTo>
                    <a:lnTo>
                      <a:pt x="16360" y="12585"/>
                    </a:lnTo>
                    <a:lnTo>
                      <a:pt x="16328" y="13327"/>
                    </a:lnTo>
                    <a:lnTo>
                      <a:pt x="16231" y="14069"/>
                    </a:lnTo>
                    <a:lnTo>
                      <a:pt x="16199" y="14359"/>
                    </a:lnTo>
                    <a:lnTo>
                      <a:pt x="16102" y="14682"/>
                    </a:lnTo>
                    <a:lnTo>
                      <a:pt x="16005" y="15069"/>
                    </a:lnTo>
                    <a:lnTo>
                      <a:pt x="15876" y="15069"/>
                    </a:lnTo>
                    <a:lnTo>
                      <a:pt x="15650" y="15101"/>
                    </a:lnTo>
                    <a:lnTo>
                      <a:pt x="15327" y="15166"/>
                    </a:lnTo>
                    <a:lnTo>
                      <a:pt x="15295" y="15069"/>
                    </a:lnTo>
                    <a:lnTo>
                      <a:pt x="15102" y="14908"/>
                    </a:lnTo>
                    <a:lnTo>
                      <a:pt x="14876" y="14747"/>
                    </a:lnTo>
                    <a:lnTo>
                      <a:pt x="14424" y="14456"/>
                    </a:lnTo>
                    <a:lnTo>
                      <a:pt x="13972" y="14198"/>
                    </a:lnTo>
                    <a:lnTo>
                      <a:pt x="13779" y="14069"/>
                    </a:lnTo>
                    <a:lnTo>
                      <a:pt x="13553" y="13908"/>
                    </a:lnTo>
                    <a:lnTo>
                      <a:pt x="13424" y="13779"/>
                    </a:lnTo>
                    <a:lnTo>
                      <a:pt x="13327" y="13617"/>
                    </a:lnTo>
                    <a:lnTo>
                      <a:pt x="13166" y="13359"/>
                    </a:lnTo>
                    <a:lnTo>
                      <a:pt x="13133" y="13133"/>
                    </a:lnTo>
                    <a:lnTo>
                      <a:pt x="13101" y="12875"/>
                    </a:lnTo>
                    <a:lnTo>
                      <a:pt x="13101" y="12746"/>
                    </a:lnTo>
                    <a:lnTo>
                      <a:pt x="13327" y="12488"/>
                    </a:lnTo>
                    <a:lnTo>
                      <a:pt x="13585" y="12197"/>
                    </a:lnTo>
                    <a:lnTo>
                      <a:pt x="13779" y="11875"/>
                    </a:lnTo>
                    <a:lnTo>
                      <a:pt x="14004" y="11391"/>
                    </a:lnTo>
                    <a:lnTo>
                      <a:pt x="14134" y="11100"/>
                    </a:lnTo>
                    <a:lnTo>
                      <a:pt x="14198" y="10778"/>
                    </a:lnTo>
                    <a:lnTo>
                      <a:pt x="15069" y="11036"/>
                    </a:lnTo>
                    <a:lnTo>
                      <a:pt x="15166" y="11036"/>
                    </a:lnTo>
                    <a:lnTo>
                      <a:pt x="15166" y="11004"/>
                    </a:lnTo>
                    <a:lnTo>
                      <a:pt x="15198" y="10971"/>
                    </a:lnTo>
                    <a:lnTo>
                      <a:pt x="15198" y="10842"/>
                    </a:lnTo>
                    <a:lnTo>
                      <a:pt x="15263" y="10681"/>
                    </a:lnTo>
                    <a:lnTo>
                      <a:pt x="15360" y="10552"/>
                    </a:lnTo>
                    <a:lnTo>
                      <a:pt x="15456" y="10455"/>
                    </a:lnTo>
                    <a:lnTo>
                      <a:pt x="15586" y="10391"/>
                    </a:lnTo>
                    <a:close/>
                    <a:moveTo>
                      <a:pt x="17973" y="2647"/>
                    </a:moveTo>
                    <a:lnTo>
                      <a:pt x="17780" y="2679"/>
                    </a:lnTo>
                    <a:lnTo>
                      <a:pt x="17618" y="2711"/>
                    </a:lnTo>
                    <a:lnTo>
                      <a:pt x="17425" y="2776"/>
                    </a:lnTo>
                    <a:lnTo>
                      <a:pt x="17263" y="2840"/>
                    </a:lnTo>
                    <a:lnTo>
                      <a:pt x="16973" y="3034"/>
                    </a:lnTo>
                    <a:lnTo>
                      <a:pt x="16779" y="3260"/>
                    </a:lnTo>
                    <a:lnTo>
                      <a:pt x="16618" y="3486"/>
                    </a:lnTo>
                    <a:lnTo>
                      <a:pt x="16489" y="3808"/>
                    </a:lnTo>
                    <a:lnTo>
                      <a:pt x="16424" y="4131"/>
                    </a:lnTo>
                    <a:lnTo>
                      <a:pt x="16424" y="4195"/>
                    </a:lnTo>
                    <a:lnTo>
                      <a:pt x="16489" y="4260"/>
                    </a:lnTo>
                    <a:lnTo>
                      <a:pt x="16586" y="4260"/>
                    </a:lnTo>
                    <a:lnTo>
                      <a:pt x="16618" y="4228"/>
                    </a:lnTo>
                    <a:lnTo>
                      <a:pt x="16650" y="4163"/>
                    </a:lnTo>
                    <a:lnTo>
                      <a:pt x="16715" y="3970"/>
                    </a:lnTo>
                    <a:lnTo>
                      <a:pt x="16812" y="3744"/>
                    </a:lnTo>
                    <a:lnTo>
                      <a:pt x="16908" y="3582"/>
                    </a:lnTo>
                    <a:lnTo>
                      <a:pt x="17037" y="3421"/>
                    </a:lnTo>
                    <a:lnTo>
                      <a:pt x="17167" y="3292"/>
                    </a:lnTo>
                    <a:lnTo>
                      <a:pt x="17296" y="3163"/>
                    </a:lnTo>
                    <a:lnTo>
                      <a:pt x="17457" y="3066"/>
                    </a:lnTo>
                    <a:lnTo>
                      <a:pt x="17618" y="3002"/>
                    </a:lnTo>
                    <a:lnTo>
                      <a:pt x="17941" y="2937"/>
                    </a:lnTo>
                    <a:lnTo>
                      <a:pt x="18264" y="2969"/>
                    </a:lnTo>
                    <a:lnTo>
                      <a:pt x="18425" y="3002"/>
                    </a:lnTo>
                    <a:lnTo>
                      <a:pt x="18586" y="3066"/>
                    </a:lnTo>
                    <a:lnTo>
                      <a:pt x="18812" y="3228"/>
                    </a:lnTo>
                    <a:lnTo>
                      <a:pt x="18973" y="3389"/>
                    </a:lnTo>
                    <a:lnTo>
                      <a:pt x="19103" y="3582"/>
                    </a:lnTo>
                    <a:lnTo>
                      <a:pt x="19361" y="4034"/>
                    </a:lnTo>
                    <a:lnTo>
                      <a:pt x="19587" y="4486"/>
                    </a:lnTo>
                    <a:lnTo>
                      <a:pt x="19619" y="4679"/>
                    </a:lnTo>
                    <a:lnTo>
                      <a:pt x="19651" y="4905"/>
                    </a:lnTo>
                    <a:lnTo>
                      <a:pt x="19651" y="5034"/>
                    </a:lnTo>
                    <a:lnTo>
                      <a:pt x="19651" y="5099"/>
                    </a:lnTo>
                    <a:lnTo>
                      <a:pt x="19619" y="5131"/>
                    </a:lnTo>
                    <a:lnTo>
                      <a:pt x="19587" y="5163"/>
                    </a:lnTo>
                    <a:lnTo>
                      <a:pt x="19554" y="5163"/>
                    </a:lnTo>
                    <a:lnTo>
                      <a:pt x="19490" y="5196"/>
                    </a:lnTo>
                    <a:lnTo>
                      <a:pt x="19393" y="5196"/>
                    </a:lnTo>
                    <a:lnTo>
                      <a:pt x="19296" y="5163"/>
                    </a:lnTo>
                    <a:lnTo>
                      <a:pt x="19103" y="5034"/>
                    </a:lnTo>
                    <a:lnTo>
                      <a:pt x="18877" y="4873"/>
                    </a:lnTo>
                    <a:lnTo>
                      <a:pt x="18619" y="4679"/>
                    </a:lnTo>
                    <a:lnTo>
                      <a:pt x="18360" y="4550"/>
                    </a:lnTo>
                    <a:lnTo>
                      <a:pt x="18102" y="4421"/>
                    </a:lnTo>
                    <a:lnTo>
                      <a:pt x="17812" y="4421"/>
                    </a:lnTo>
                    <a:lnTo>
                      <a:pt x="17683" y="4454"/>
                    </a:lnTo>
                    <a:lnTo>
                      <a:pt x="17586" y="4518"/>
                    </a:lnTo>
                    <a:lnTo>
                      <a:pt x="17489" y="4647"/>
                    </a:lnTo>
                    <a:lnTo>
                      <a:pt x="17489" y="4712"/>
                    </a:lnTo>
                    <a:lnTo>
                      <a:pt x="17457" y="4744"/>
                    </a:lnTo>
                    <a:lnTo>
                      <a:pt x="17457" y="4809"/>
                    </a:lnTo>
                    <a:lnTo>
                      <a:pt x="17489" y="4841"/>
                    </a:lnTo>
                    <a:lnTo>
                      <a:pt x="17521" y="4905"/>
                    </a:lnTo>
                    <a:lnTo>
                      <a:pt x="17586" y="4970"/>
                    </a:lnTo>
                    <a:lnTo>
                      <a:pt x="17715" y="5034"/>
                    </a:lnTo>
                    <a:lnTo>
                      <a:pt x="17812" y="5099"/>
                    </a:lnTo>
                    <a:lnTo>
                      <a:pt x="18038" y="5163"/>
                    </a:lnTo>
                    <a:lnTo>
                      <a:pt x="18135" y="5163"/>
                    </a:lnTo>
                    <a:lnTo>
                      <a:pt x="18199" y="5196"/>
                    </a:lnTo>
                    <a:lnTo>
                      <a:pt x="18457" y="5357"/>
                    </a:lnTo>
                    <a:lnTo>
                      <a:pt x="18715" y="5551"/>
                    </a:lnTo>
                    <a:lnTo>
                      <a:pt x="18877" y="5712"/>
                    </a:lnTo>
                    <a:lnTo>
                      <a:pt x="19038" y="5938"/>
                    </a:lnTo>
                    <a:lnTo>
                      <a:pt x="19135" y="6099"/>
                    </a:lnTo>
                    <a:lnTo>
                      <a:pt x="19232" y="6261"/>
                    </a:lnTo>
                    <a:lnTo>
                      <a:pt x="19296" y="6551"/>
                    </a:lnTo>
                    <a:lnTo>
                      <a:pt x="19264" y="6841"/>
                    </a:lnTo>
                    <a:lnTo>
                      <a:pt x="19199" y="7067"/>
                    </a:lnTo>
                    <a:lnTo>
                      <a:pt x="19103" y="7229"/>
                    </a:lnTo>
                    <a:lnTo>
                      <a:pt x="18973" y="7390"/>
                    </a:lnTo>
                    <a:lnTo>
                      <a:pt x="18748" y="7680"/>
                    </a:lnTo>
                    <a:lnTo>
                      <a:pt x="18554" y="7971"/>
                    </a:lnTo>
                    <a:lnTo>
                      <a:pt x="18360" y="8229"/>
                    </a:lnTo>
                    <a:lnTo>
                      <a:pt x="18135" y="8422"/>
                    </a:lnTo>
                    <a:lnTo>
                      <a:pt x="18038" y="8455"/>
                    </a:lnTo>
                    <a:lnTo>
                      <a:pt x="17876" y="8487"/>
                    </a:lnTo>
                    <a:lnTo>
                      <a:pt x="17683" y="8487"/>
                    </a:lnTo>
                    <a:lnTo>
                      <a:pt x="17360" y="8390"/>
                    </a:lnTo>
                    <a:lnTo>
                      <a:pt x="17037" y="8229"/>
                    </a:lnTo>
                    <a:lnTo>
                      <a:pt x="16457" y="7906"/>
                    </a:lnTo>
                    <a:lnTo>
                      <a:pt x="15908" y="7519"/>
                    </a:lnTo>
                    <a:lnTo>
                      <a:pt x="15392" y="7164"/>
                    </a:lnTo>
                    <a:lnTo>
                      <a:pt x="14940" y="6809"/>
                    </a:lnTo>
                    <a:lnTo>
                      <a:pt x="14682" y="6551"/>
                    </a:lnTo>
                    <a:lnTo>
                      <a:pt x="14456" y="6261"/>
                    </a:lnTo>
                    <a:lnTo>
                      <a:pt x="14359" y="6067"/>
                    </a:lnTo>
                    <a:lnTo>
                      <a:pt x="14263" y="5873"/>
                    </a:lnTo>
                    <a:lnTo>
                      <a:pt x="14198" y="5647"/>
                    </a:lnTo>
                    <a:lnTo>
                      <a:pt x="14166" y="5454"/>
                    </a:lnTo>
                    <a:lnTo>
                      <a:pt x="14166" y="5196"/>
                    </a:lnTo>
                    <a:lnTo>
                      <a:pt x="14198" y="4938"/>
                    </a:lnTo>
                    <a:lnTo>
                      <a:pt x="14295" y="4615"/>
                    </a:lnTo>
                    <a:lnTo>
                      <a:pt x="14424" y="4325"/>
                    </a:lnTo>
                    <a:lnTo>
                      <a:pt x="14553" y="4099"/>
                    </a:lnTo>
                    <a:lnTo>
                      <a:pt x="14714" y="3873"/>
                    </a:lnTo>
                    <a:lnTo>
                      <a:pt x="14940" y="3679"/>
                    </a:lnTo>
                    <a:lnTo>
                      <a:pt x="15134" y="3582"/>
                    </a:lnTo>
                    <a:lnTo>
                      <a:pt x="15263" y="3550"/>
                    </a:lnTo>
                    <a:lnTo>
                      <a:pt x="15392" y="3550"/>
                    </a:lnTo>
                    <a:lnTo>
                      <a:pt x="15521" y="3582"/>
                    </a:lnTo>
                    <a:lnTo>
                      <a:pt x="15682" y="3711"/>
                    </a:lnTo>
                    <a:lnTo>
                      <a:pt x="15876" y="3937"/>
                    </a:lnTo>
                    <a:lnTo>
                      <a:pt x="16005" y="4131"/>
                    </a:lnTo>
                    <a:lnTo>
                      <a:pt x="16070" y="4195"/>
                    </a:lnTo>
                    <a:lnTo>
                      <a:pt x="16134" y="4195"/>
                    </a:lnTo>
                    <a:lnTo>
                      <a:pt x="16166" y="4131"/>
                    </a:lnTo>
                    <a:lnTo>
                      <a:pt x="16166" y="4066"/>
                    </a:lnTo>
                    <a:lnTo>
                      <a:pt x="16070" y="3905"/>
                    </a:lnTo>
                    <a:lnTo>
                      <a:pt x="15973" y="3744"/>
                    </a:lnTo>
                    <a:lnTo>
                      <a:pt x="15844" y="3582"/>
                    </a:lnTo>
                    <a:lnTo>
                      <a:pt x="15682" y="3453"/>
                    </a:lnTo>
                    <a:lnTo>
                      <a:pt x="15553" y="3389"/>
                    </a:lnTo>
                    <a:lnTo>
                      <a:pt x="15424" y="3357"/>
                    </a:lnTo>
                    <a:lnTo>
                      <a:pt x="15134" y="3357"/>
                    </a:lnTo>
                    <a:lnTo>
                      <a:pt x="15005" y="3389"/>
                    </a:lnTo>
                    <a:lnTo>
                      <a:pt x="14876" y="3453"/>
                    </a:lnTo>
                    <a:lnTo>
                      <a:pt x="14650" y="3615"/>
                    </a:lnTo>
                    <a:lnTo>
                      <a:pt x="14424" y="3873"/>
                    </a:lnTo>
                    <a:lnTo>
                      <a:pt x="14263" y="4131"/>
                    </a:lnTo>
                    <a:lnTo>
                      <a:pt x="14101" y="4454"/>
                    </a:lnTo>
                    <a:lnTo>
                      <a:pt x="13972" y="4776"/>
                    </a:lnTo>
                    <a:lnTo>
                      <a:pt x="13908" y="5099"/>
                    </a:lnTo>
                    <a:lnTo>
                      <a:pt x="13908" y="5293"/>
                    </a:lnTo>
                    <a:lnTo>
                      <a:pt x="13908" y="5518"/>
                    </a:lnTo>
                    <a:lnTo>
                      <a:pt x="13940" y="5712"/>
                    </a:lnTo>
                    <a:lnTo>
                      <a:pt x="13972" y="5873"/>
                    </a:lnTo>
                    <a:lnTo>
                      <a:pt x="14134" y="6228"/>
                    </a:lnTo>
                    <a:lnTo>
                      <a:pt x="14327" y="6551"/>
                    </a:lnTo>
                    <a:lnTo>
                      <a:pt x="14553" y="6809"/>
                    </a:lnTo>
                    <a:lnTo>
                      <a:pt x="14843" y="7067"/>
                    </a:lnTo>
                    <a:lnTo>
                      <a:pt x="15166" y="7325"/>
                    </a:lnTo>
                    <a:lnTo>
                      <a:pt x="15747" y="7745"/>
                    </a:lnTo>
                    <a:lnTo>
                      <a:pt x="16392" y="8196"/>
                    </a:lnTo>
                    <a:lnTo>
                      <a:pt x="16747" y="8390"/>
                    </a:lnTo>
                    <a:lnTo>
                      <a:pt x="16650" y="8616"/>
                    </a:lnTo>
                    <a:lnTo>
                      <a:pt x="16554" y="8906"/>
                    </a:lnTo>
                    <a:lnTo>
                      <a:pt x="16489" y="9164"/>
                    </a:lnTo>
                    <a:lnTo>
                      <a:pt x="16457" y="9423"/>
                    </a:lnTo>
                    <a:lnTo>
                      <a:pt x="16457" y="9681"/>
                    </a:lnTo>
                    <a:lnTo>
                      <a:pt x="16521" y="9907"/>
                    </a:lnTo>
                    <a:lnTo>
                      <a:pt x="16618" y="10132"/>
                    </a:lnTo>
                    <a:lnTo>
                      <a:pt x="16747" y="10326"/>
                    </a:lnTo>
                    <a:lnTo>
                      <a:pt x="16876" y="10520"/>
                    </a:lnTo>
                    <a:lnTo>
                      <a:pt x="17037" y="10681"/>
                    </a:lnTo>
                    <a:lnTo>
                      <a:pt x="17231" y="10810"/>
                    </a:lnTo>
                    <a:lnTo>
                      <a:pt x="17425" y="10971"/>
                    </a:lnTo>
                    <a:lnTo>
                      <a:pt x="17457" y="11004"/>
                    </a:lnTo>
                    <a:lnTo>
                      <a:pt x="17231" y="11133"/>
                    </a:lnTo>
                    <a:lnTo>
                      <a:pt x="17102" y="11262"/>
                    </a:lnTo>
                    <a:lnTo>
                      <a:pt x="16973" y="11391"/>
                    </a:lnTo>
                    <a:lnTo>
                      <a:pt x="16908" y="11520"/>
                    </a:lnTo>
                    <a:lnTo>
                      <a:pt x="16812" y="11681"/>
                    </a:lnTo>
                    <a:lnTo>
                      <a:pt x="16747" y="11972"/>
                    </a:lnTo>
                    <a:lnTo>
                      <a:pt x="16715" y="12327"/>
                    </a:lnTo>
                    <a:lnTo>
                      <a:pt x="16747" y="12649"/>
                    </a:lnTo>
                    <a:lnTo>
                      <a:pt x="16812" y="13004"/>
                    </a:lnTo>
                    <a:lnTo>
                      <a:pt x="16876" y="13165"/>
                    </a:lnTo>
                    <a:lnTo>
                      <a:pt x="16941" y="13359"/>
                    </a:lnTo>
                    <a:lnTo>
                      <a:pt x="17102" y="13746"/>
                    </a:lnTo>
                    <a:lnTo>
                      <a:pt x="17199" y="13940"/>
                    </a:lnTo>
                    <a:lnTo>
                      <a:pt x="17328" y="14133"/>
                    </a:lnTo>
                    <a:lnTo>
                      <a:pt x="17489" y="14295"/>
                    </a:lnTo>
                    <a:lnTo>
                      <a:pt x="17651" y="14456"/>
                    </a:lnTo>
                    <a:lnTo>
                      <a:pt x="17844" y="14617"/>
                    </a:lnTo>
                    <a:lnTo>
                      <a:pt x="18038" y="14714"/>
                    </a:lnTo>
                    <a:lnTo>
                      <a:pt x="18167" y="14714"/>
                    </a:lnTo>
                    <a:lnTo>
                      <a:pt x="18199" y="14650"/>
                    </a:lnTo>
                    <a:lnTo>
                      <a:pt x="18199" y="14585"/>
                    </a:lnTo>
                    <a:lnTo>
                      <a:pt x="18167" y="14456"/>
                    </a:lnTo>
                    <a:lnTo>
                      <a:pt x="18135" y="14263"/>
                    </a:lnTo>
                    <a:lnTo>
                      <a:pt x="18070" y="13811"/>
                    </a:lnTo>
                    <a:lnTo>
                      <a:pt x="18070" y="13585"/>
                    </a:lnTo>
                    <a:lnTo>
                      <a:pt x="18102" y="13520"/>
                    </a:lnTo>
                    <a:lnTo>
                      <a:pt x="18102" y="13488"/>
                    </a:lnTo>
                    <a:lnTo>
                      <a:pt x="18231" y="13488"/>
                    </a:lnTo>
                    <a:lnTo>
                      <a:pt x="18231" y="13520"/>
                    </a:lnTo>
                    <a:lnTo>
                      <a:pt x="18296" y="13617"/>
                    </a:lnTo>
                    <a:lnTo>
                      <a:pt x="18328" y="13779"/>
                    </a:lnTo>
                    <a:lnTo>
                      <a:pt x="18328" y="13940"/>
                    </a:lnTo>
                    <a:lnTo>
                      <a:pt x="18360" y="14166"/>
                    </a:lnTo>
                    <a:lnTo>
                      <a:pt x="18360" y="14263"/>
                    </a:lnTo>
                    <a:lnTo>
                      <a:pt x="18393" y="14392"/>
                    </a:lnTo>
                    <a:lnTo>
                      <a:pt x="18457" y="14553"/>
                    </a:lnTo>
                    <a:lnTo>
                      <a:pt x="18554" y="14682"/>
                    </a:lnTo>
                    <a:lnTo>
                      <a:pt x="18683" y="14779"/>
                    </a:lnTo>
                    <a:lnTo>
                      <a:pt x="18812" y="14876"/>
                    </a:lnTo>
                    <a:lnTo>
                      <a:pt x="18941" y="14940"/>
                    </a:lnTo>
                    <a:lnTo>
                      <a:pt x="19103" y="15005"/>
                    </a:lnTo>
                    <a:lnTo>
                      <a:pt x="19457" y="15069"/>
                    </a:lnTo>
                    <a:lnTo>
                      <a:pt x="20103" y="15166"/>
                    </a:lnTo>
                    <a:lnTo>
                      <a:pt x="20167" y="15166"/>
                    </a:lnTo>
                    <a:lnTo>
                      <a:pt x="20200" y="15134"/>
                    </a:lnTo>
                    <a:lnTo>
                      <a:pt x="20232" y="15101"/>
                    </a:lnTo>
                    <a:lnTo>
                      <a:pt x="20264" y="15037"/>
                    </a:lnTo>
                    <a:lnTo>
                      <a:pt x="20264" y="14811"/>
                    </a:lnTo>
                    <a:lnTo>
                      <a:pt x="20296" y="14521"/>
                    </a:lnTo>
                    <a:lnTo>
                      <a:pt x="20264" y="13908"/>
                    </a:lnTo>
                    <a:lnTo>
                      <a:pt x="20232" y="13553"/>
                    </a:lnTo>
                    <a:lnTo>
                      <a:pt x="20167" y="13230"/>
                    </a:lnTo>
                    <a:lnTo>
                      <a:pt x="20071" y="12907"/>
                    </a:lnTo>
                    <a:lnTo>
                      <a:pt x="19974" y="12585"/>
                    </a:lnTo>
                    <a:lnTo>
                      <a:pt x="19812" y="12294"/>
                    </a:lnTo>
                    <a:lnTo>
                      <a:pt x="19716" y="12133"/>
                    </a:lnTo>
                    <a:lnTo>
                      <a:pt x="19619" y="11972"/>
                    </a:lnTo>
                    <a:lnTo>
                      <a:pt x="19522" y="11907"/>
                    </a:lnTo>
                    <a:lnTo>
                      <a:pt x="19522" y="11907"/>
                    </a:lnTo>
                    <a:lnTo>
                      <a:pt x="19877" y="12036"/>
                    </a:lnTo>
                    <a:lnTo>
                      <a:pt x="20232" y="12197"/>
                    </a:lnTo>
                    <a:lnTo>
                      <a:pt x="20458" y="12327"/>
                    </a:lnTo>
                    <a:lnTo>
                      <a:pt x="20587" y="12327"/>
                    </a:lnTo>
                    <a:lnTo>
                      <a:pt x="20587" y="12294"/>
                    </a:lnTo>
                    <a:lnTo>
                      <a:pt x="20684" y="12068"/>
                    </a:lnTo>
                    <a:lnTo>
                      <a:pt x="20748" y="11875"/>
                    </a:lnTo>
                    <a:lnTo>
                      <a:pt x="20909" y="11391"/>
                    </a:lnTo>
                    <a:lnTo>
                      <a:pt x="21006" y="10810"/>
                    </a:lnTo>
                    <a:lnTo>
                      <a:pt x="21071" y="10262"/>
                    </a:lnTo>
                    <a:lnTo>
                      <a:pt x="21103" y="9681"/>
                    </a:lnTo>
                    <a:lnTo>
                      <a:pt x="21039" y="9100"/>
                    </a:lnTo>
                    <a:lnTo>
                      <a:pt x="21006" y="8842"/>
                    </a:lnTo>
                    <a:lnTo>
                      <a:pt x="20942" y="8584"/>
                    </a:lnTo>
                    <a:lnTo>
                      <a:pt x="20845" y="8326"/>
                    </a:lnTo>
                    <a:lnTo>
                      <a:pt x="20748" y="8067"/>
                    </a:lnTo>
                    <a:lnTo>
                      <a:pt x="20619" y="7906"/>
                    </a:lnTo>
                    <a:lnTo>
                      <a:pt x="20490" y="7745"/>
                    </a:lnTo>
                    <a:lnTo>
                      <a:pt x="20361" y="7583"/>
                    </a:lnTo>
                    <a:lnTo>
                      <a:pt x="20167" y="7454"/>
                    </a:lnTo>
                    <a:lnTo>
                      <a:pt x="20006" y="7325"/>
                    </a:lnTo>
                    <a:lnTo>
                      <a:pt x="19780" y="7261"/>
                    </a:lnTo>
                    <a:lnTo>
                      <a:pt x="19554" y="7196"/>
                    </a:lnTo>
                    <a:lnTo>
                      <a:pt x="19328" y="7164"/>
                    </a:lnTo>
                    <a:lnTo>
                      <a:pt x="19393" y="7035"/>
                    </a:lnTo>
                    <a:lnTo>
                      <a:pt x="19425" y="6841"/>
                    </a:lnTo>
                    <a:lnTo>
                      <a:pt x="19457" y="6615"/>
                    </a:lnTo>
                    <a:lnTo>
                      <a:pt x="19457" y="6422"/>
                    </a:lnTo>
                    <a:lnTo>
                      <a:pt x="19393" y="6228"/>
                    </a:lnTo>
                    <a:lnTo>
                      <a:pt x="19328" y="6035"/>
                    </a:lnTo>
                    <a:lnTo>
                      <a:pt x="19232" y="5841"/>
                    </a:lnTo>
                    <a:lnTo>
                      <a:pt x="19135" y="5680"/>
                    </a:lnTo>
                    <a:lnTo>
                      <a:pt x="19006" y="5518"/>
                    </a:lnTo>
                    <a:lnTo>
                      <a:pt x="18683" y="5228"/>
                    </a:lnTo>
                    <a:lnTo>
                      <a:pt x="18360" y="5002"/>
                    </a:lnTo>
                    <a:lnTo>
                      <a:pt x="18231" y="4938"/>
                    </a:lnTo>
                    <a:lnTo>
                      <a:pt x="18135" y="4905"/>
                    </a:lnTo>
                    <a:lnTo>
                      <a:pt x="17909" y="4841"/>
                    </a:lnTo>
                    <a:lnTo>
                      <a:pt x="17780" y="4809"/>
                    </a:lnTo>
                    <a:lnTo>
                      <a:pt x="17715" y="4776"/>
                    </a:lnTo>
                    <a:lnTo>
                      <a:pt x="17715" y="4744"/>
                    </a:lnTo>
                    <a:lnTo>
                      <a:pt x="17747" y="4744"/>
                    </a:lnTo>
                    <a:lnTo>
                      <a:pt x="17780" y="4679"/>
                    </a:lnTo>
                    <a:lnTo>
                      <a:pt x="17844" y="4679"/>
                    </a:lnTo>
                    <a:lnTo>
                      <a:pt x="17876" y="4647"/>
                    </a:lnTo>
                    <a:lnTo>
                      <a:pt x="17973" y="4679"/>
                    </a:lnTo>
                    <a:lnTo>
                      <a:pt x="18199" y="4744"/>
                    </a:lnTo>
                    <a:lnTo>
                      <a:pt x="18457" y="4905"/>
                    </a:lnTo>
                    <a:lnTo>
                      <a:pt x="18683" y="5067"/>
                    </a:lnTo>
                    <a:lnTo>
                      <a:pt x="18909" y="5228"/>
                    </a:lnTo>
                    <a:lnTo>
                      <a:pt x="19135" y="5357"/>
                    </a:lnTo>
                    <a:lnTo>
                      <a:pt x="19232" y="5422"/>
                    </a:lnTo>
                    <a:lnTo>
                      <a:pt x="19361" y="5454"/>
                    </a:lnTo>
                    <a:lnTo>
                      <a:pt x="19587" y="5454"/>
                    </a:lnTo>
                    <a:lnTo>
                      <a:pt x="19683" y="5422"/>
                    </a:lnTo>
                    <a:lnTo>
                      <a:pt x="19780" y="5357"/>
                    </a:lnTo>
                    <a:lnTo>
                      <a:pt x="19845" y="5260"/>
                    </a:lnTo>
                    <a:lnTo>
                      <a:pt x="19909" y="5196"/>
                    </a:lnTo>
                    <a:lnTo>
                      <a:pt x="19909" y="5099"/>
                    </a:lnTo>
                    <a:lnTo>
                      <a:pt x="19941" y="5002"/>
                    </a:lnTo>
                    <a:lnTo>
                      <a:pt x="19909" y="4744"/>
                    </a:lnTo>
                    <a:lnTo>
                      <a:pt x="19877" y="4486"/>
                    </a:lnTo>
                    <a:lnTo>
                      <a:pt x="19780" y="4260"/>
                    </a:lnTo>
                    <a:lnTo>
                      <a:pt x="19651" y="4002"/>
                    </a:lnTo>
                    <a:lnTo>
                      <a:pt x="19554" y="3744"/>
                    </a:lnTo>
                    <a:lnTo>
                      <a:pt x="19264" y="3292"/>
                    </a:lnTo>
                    <a:lnTo>
                      <a:pt x="19135" y="3131"/>
                    </a:lnTo>
                    <a:lnTo>
                      <a:pt x="18973" y="3002"/>
                    </a:lnTo>
                    <a:lnTo>
                      <a:pt x="18844" y="2905"/>
                    </a:lnTo>
                    <a:lnTo>
                      <a:pt x="18683" y="2808"/>
                    </a:lnTo>
                    <a:lnTo>
                      <a:pt x="18522" y="2744"/>
                    </a:lnTo>
                    <a:lnTo>
                      <a:pt x="18328" y="2679"/>
                    </a:lnTo>
                    <a:lnTo>
                      <a:pt x="18005" y="2647"/>
                    </a:lnTo>
                    <a:close/>
                    <a:moveTo>
                      <a:pt x="7616" y="15101"/>
                    </a:moveTo>
                    <a:lnTo>
                      <a:pt x="7551" y="15134"/>
                    </a:lnTo>
                    <a:lnTo>
                      <a:pt x="7519" y="15198"/>
                    </a:lnTo>
                    <a:lnTo>
                      <a:pt x="7551" y="15263"/>
                    </a:lnTo>
                    <a:lnTo>
                      <a:pt x="7616" y="15295"/>
                    </a:lnTo>
                    <a:lnTo>
                      <a:pt x="7680" y="15295"/>
                    </a:lnTo>
                    <a:lnTo>
                      <a:pt x="7809" y="15327"/>
                    </a:lnTo>
                    <a:lnTo>
                      <a:pt x="7874" y="15360"/>
                    </a:lnTo>
                    <a:lnTo>
                      <a:pt x="7971" y="15392"/>
                    </a:lnTo>
                    <a:lnTo>
                      <a:pt x="8003" y="15327"/>
                    </a:lnTo>
                    <a:lnTo>
                      <a:pt x="8035" y="15263"/>
                    </a:lnTo>
                    <a:lnTo>
                      <a:pt x="7971" y="15198"/>
                    </a:lnTo>
                    <a:lnTo>
                      <a:pt x="7809" y="15134"/>
                    </a:lnTo>
                    <a:lnTo>
                      <a:pt x="7648" y="15101"/>
                    </a:lnTo>
                    <a:close/>
                    <a:moveTo>
                      <a:pt x="2389" y="15876"/>
                    </a:moveTo>
                    <a:lnTo>
                      <a:pt x="2292" y="15908"/>
                    </a:lnTo>
                    <a:lnTo>
                      <a:pt x="2260" y="15973"/>
                    </a:lnTo>
                    <a:lnTo>
                      <a:pt x="2292" y="16037"/>
                    </a:lnTo>
                    <a:lnTo>
                      <a:pt x="2389" y="16069"/>
                    </a:lnTo>
                    <a:lnTo>
                      <a:pt x="2485" y="16069"/>
                    </a:lnTo>
                    <a:lnTo>
                      <a:pt x="2679" y="16134"/>
                    </a:lnTo>
                    <a:lnTo>
                      <a:pt x="2808" y="16198"/>
                    </a:lnTo>
                    <a:lnTo>
                      <a:pt x="2873" y="16198"/>
                    </a:lnTo>
                    <a:lnTo>
                      <a:pt x="2937" y="16166"/>
                    </a:lnTo>
                    <a:lnTo>
                      <a:pt x="2937" y="16069"/>
                    </a:lnTo>
                    <a:lnTo>
                      <a:pt x="2905" y="16005"/>
                    </a:lnTo>
                    <a:lnTo>
                      <a:pt x="2776" y="15940"/>
                    </a:lnTo>
                    <a:lnTo>
                      <a:pt x="2679" y="15908"/>
                    </a:lnTo>
                    <a:lnTo>
                      <a:pt x="2421" y="15876"/>
                    </a:lnTo>
                    <a:close/>
                    <a:moveTo>
                      <a:pt x="7003" y="15940"/>
                    </a:moveTo>
                    <a:lnTo>
                      <a:pt x="6970" y="16005"/>
                    </a:lnTo>
                    <a:lnTo>
                      <a:pt x="6970" y="16069"/>
                    </a:lnTo>
                    <a:lnTo>
                      <a:pt x="7035" y="16102"/>
                    </a:lnTo>
                    <a:lnTo>
                      <a:pt x="7293" y="16134"/>
                    </a:lnTo>
                    <a:lnTo>
                      <a:pt x="7583" y="16198"/>
                    </a:lnTo>
                    <a:lnTo>
                      <a:pt x="7680" y="16198"/>
                    </a:lnTo>
                    <a:lnTo>
                      <a:pt x="7713" y="16134"/>
                    </a:lnTo>
                    <a:lnTo>
                      <a:pt x="7713" y="16069"/>
                    </a:lnTo>
                    <a:lnTo>
                      <a:pt x="7648" y="16037"/>
                    </a:lnTo>
                    <a:lnTo>
                      <a:pt x="7229" y="15940"/>
                    </a:lnTo>
                    <a:close/>
                    <a:moveTo>
                      <a:pt x="8971" y="7842"/>
                    </a:moveTo>
                    <a:lnTo>
                      <a:pt x="8713" y="7874"/>
                    </a:lnTo>
                    <a:lnTo>
                      <a:pt x="8455" y="7874"/>
                    </a:lnTo>
                    <a:lnTo>
                      <a:pt x="8229" y="7938"/>
                    </a:lnTo>
                    <a:lnTo>
                      <a:pt x="8003" y="8003"/>
                    </a:lnTo>
                    <a:lnTo>
                      <a:pt x="7777" y="8100"/>
                    </a:lnTo>
                    <a:lnTo>
                      <a:pt x="7583" y="8229"/>
                    </a:lnTo>
                    <a:lnTo>
                      <a:pt x="7454" y="8422"/>
                    </a:lnTo>
                    <a:lnTo>
                      <a:pt x="7325" y="8616"/>
                    </a:lnTo>
                    <a:lnTo>
                      <a:pt x="7261" y="8874"/>
                    </a:lnTo>
                    <a:lnTo>
                      <a:pt x="7261" y="9132"/>
                    </a:lnTo>
                    <a:lnTo>
                      <a:pt x="7325" y="9487"/>
                    </a:lnTo>
                    <a:lnTo>
                      <a:pt x="7454" y="9778"/>
                    </a:lnTo>
                    <a:lnTo>
                      <a:pt x="7616" y="10068"/>
                    </a:lnTo>
                    <a:lnTo>
                      <a:pt x="7842" y="10358"/>
                    </a:lnTo>
                    <a:lnTo>
                      <a:pt x="8132" y="10584"/>
                    </a:lnTo>
                    <a:lnTo>
                      <a:pt x="8455" y="10778"/>
                    </a:lnTo>
                    <a:lnTo>
                      <a:pt x="8326" y="11100"/>
                    </a:lnTo>
                    <a:lnTo>
                      <a:pt x="8261" y="11391"/>
                    </a:lnTo>
                    <a:lnTo>
                      <a:pt x="8229" y="11649"/>
                    </a:lnTo>
                    <a:lnTo>
                      <a:pt x="8197" y="11907"/>
                    </a:lnTo>
                    <a:lnTo>
                      <a:pt x="8229" y="12133"/>
                    </a:lnTo>
                    <a:lnTo>
                      <a:pt x="8293" y="12359"/>
                    </a:lnTo>
                    <a:lnTo>
                      <a:pt x="8326" y="12456"/>
                    </a:lnTo>
                    <a:lnTo>
                      <a:pt x="8390" y="12520"/>
                    </a:lnTo>
                    <a:lnTo>
                      <a:pt x="8487" y="12585"/>
                    </a:lnTo>
                    <a:lnTo>
                      <a:pt x="8584" y="12649"/>
                    </a:lnTo>
                    <a:lnTo>
                      <a:pt x="8777" y="12649"/>
                    </a:lnTo>
                    <a:lnTo>
                      <a:pt x="8906" y="12585"/>
                    </a:lnTo>
                    <a:lnTo>
                      <a:pt x="9068" y="12488"/>
                    </a:lnTo>
                    <a:lnTo>
                      <a:pt x="9487" y="12197"/>
                    </a:lnTo>
                    <a:lnTo>
                      <a:pt x="9745" y="12068"/>
                    </a:lnTo>
                    <a:lnTo>
                      <a:pt x="9842" y="12036"/>
                    </a:lnTo>
                    <a:lnTo>
                      <a:pt x="9939" y="12036"/>
                    </a:lnTo>
                    <a:lnTo>
                      <a:pt x="9971" y="12068"/>
                    </a:lnTo>
                    <a:lnTo>
                      <a:pt x="9971" y="12101"/>
                    </a:lnTo>
                    <a:lnTo>
                      <a:pt x="9971" y="12133"/>
                    </a:lnTo>
                    <a:lnTo>
                      <a:pt x="9971" y="12165"/>
                    </a:lnTo>
                    <a:lnTo>
                      <a:pt x="9939" y="12197"/>
                    </a:lnTo>
                    <a:lnTo>
                      <a:pt x="9874" y="12262"/>
                    </a:lnTo>
                    <a:lnTo>
                      <a:pt x="9552" y="12456"/>
                    </a:lnTo>
                    <a:lnTo>
                      <a:pt x="9390" y="12617"/>
                    </a:lnTo>
                    <a:lnTo>
                      <a:pt x="9326" y="12681"/>
                    </a:lnTo>
                    <a:lnTo>
                      <a:pt x="9294" y="12811"/>
                    </a:lnTo>
                    <a:lnTo>
                      <a:pt x="9261" y="12907"/>
                    </a:lnTo>
                    <a:lnTo>
                      <a:pt x="9294" y="13036"/>
                    </a:lnTo>
                    <a:lnTo>
                      <a:pt x="9326" y="13133"/>
                    </a:lnTo>
                    <a:lnTo>
                      <a:pt x="9358" y="13262"/>
                    </a:lnTo>
                    <a:lnTo>
                      <a:pt x="9487" y="13391"/>
                    </a:lnTo>
                    <a:lnTo>
                      <a:pt x="9681" y="13553"/>
                    </a:lnTo>
                    <a:lnTo>
                      <a:pt x="9907" y="13714"/>
                    </a:lnTo>
                    <a:lnTo>
                      <a:pt x="10165" y="13843"/>
                    </a:lnTo>
                    <a:lnTo>
                      <a:pt x="10423" y="13972"/>
                    </a:lnTo>
                    <a:lnTo>
                      <a:pt x="10713" y="14069"/>
                    </a:lnTo>
                    <a:lnTo>
                      <a:pt x="10907" y="14133"/>
                    </a:lnTo>
                    <a:lnTo>
                      <a:pt x="11133" y="14166"/>
                    </a:lnTo>
                    <a:lnTo>
                      <a:pt x="11197" y="14166"/>
                    </a:lnTo>
                    <a:lnTo>
                      <a:pt x="11326" y="14133"/>
                    </a:lnTo>
                    <a:lnTo>
                      <a:pt x="11520" y="14004"/>
                    </a:lnTo>
                    <a:lnTo>
                      <a:pt x="11843" y="13714"/>
                    </a:lnTo>
                    <a:lnTo>
                      <a:pt x="12101" y="13520"/>
                    </a:lnTo>
                    <a:lnTo>
                      <a:pt x="12198" y="13456"/>
                    </a:lnTo>
                    <a:lnTo>
                      <a:pt x="12359" y="13327"/>
                    </a:lnTo>
                    <a:lnTo>
                      <a:pt x="12714" y="13069"/>
                    </a:lnTo>
                    <a:lnTo>
                      <a:pt x="12907" y="12907"/>
                    </a:lnTo>
                    <a:lnTo>
                      <a:pt x="12907" y="13069"/>
                    </a:lnTo>
                    <a:lnTo>
                      <a:pt x="12940" y="13359"/>
                    </a:lnTo>
                    <a:lnTo>
                      <a:pt x="13036" y="13617"/>
                    </a:lnTo>
                    <a:lnTo>
                      <a:pt x="13198" y="13843"/>
                    </a:lnTo>
                    <a:lnTo>
                      <a:pt x="13359" y="14037"/>
                    </a:lnTo>
                    <a:lnTo>
                      <a:pt x="13553" y="14198"/>
                    </a:lnTo>
                    <a:lnTo>
                      <a:pt x="13779" y="14359"/>
                    </a:lnTo>
                    <a:lnTo>
                      <a:pt x="14004" y="14488"/>
                    </a:lnTo>
                    <a:lnTo>
                      <a:pt x="14521" y="14779"/>
                    </a:lnTo>
                    <a:lnTo>
                      <a:pt x="14779" y="14940"/>
                    </a:lnTo>
                    <a:lnTo>
                      <a:pt x="15037" y="15134"/>
                    </a:lnTo>
                    <a:lnTo>
                      <a:pt x="15134" y="15231"/>
                    </a:lnTo>
                    <a:lnTo>
                      <a:pt x="14908" y="15360"/>
                    </a:lnTo>
                    <a:lnTo>
                      <a:pt x="14747" y="15521"/>
                    </a:lnTo>
                    <a:lnTo>
                      <a:pt x="14650" y="15715"/>
                    </a:lnTo>
                    <a:lnTo>
                      <a:pt x="14585" y="15940"/>
                    </a:lnTo>
                    <a:lnTo>
                      <a:pt x="14553" y="16198"/>
                    </a:lnTo>
                    <a:lnTo>
                      <a:pt x="14585" y="16231"/>
                    </a:lnTo>
                    <a:lnTo>
                      <a:pt x="14618" y="16263"/>
                    </a:lnTo>
                    <a:lnTo>
                      <a:pt x="14682" y="16263"/>
                    </a:lnTo>
                    <a:lnTo>
                      <a:pt x="14714" y="16198"/>
                    </a:lnTo>
                    <a:lnTo>
                      <a:pt x="14714" y="15973"/>
                    </a:lnTo>
                    <a:lnTo>
                      <a:pt x="14811" y="15779"/>
                    </a:lnTo>
                    <a:lnTo>
                      <a:pt x="14908" y="15618"/>
                    </a:lnTo>
                    <a:lnTo>
                      <a:pt x="15037" y="15489"/>
                    </a:lnTo>
                    <a:lnTo>
                      <a:pt x="15263" y="15392"/>
                    </a:lnTo>
                    <a:lnTo>
                      <a:pt x="15456" y="15327"/>
                    </a:lnTo>
                    <a:lnTo>
                      <a:pt x="15940" y="15327"/>
                    </a:lnTo>
                    <a:lnTo>
                      <a:pt x="16231" y="15360"/>
                    </a:lnTo>
                    <a:lnTo>
                      <a:pt x="16618" y="15456"/>
                    </a:lnTo>
                    <a:lnTo>
                      <a:pt x="16973" y="15618"/>
                    </a:lnTo>
                    <a:lnTo>
                      <a:pt x="17263" y="15779"/>
                    </a:lnTo>
                    <a:lnTo>
                      <a:pt x="17489" y="15973"/>
                    </a:lnTo>
                    <a:lnTo>
                      <a:pt x="17618" y="16102"/>
                    </a:lnTo>
                    <a:lnTo>
                      <a:pt x="17747" y="16231"/>
                    </a:lnTo>
                    <a:lnTo>
                      <a:pt x="17747" y="16263"/>
                    </a:lnTo>
                    <a:lnTo>
                      <a:pt x="17812" y="16295"/>
                    </a:lnTo>
                    <a:lnTo>
                      <a:pt x="17876" y="16295"/>
                    </a:lnTo>
                    <a:lnTo>
                      <a:pt x="17941" y="16263"/>
                    </a:lnTo>
                    <a:lnTo>
                      <a:pt x="17909" y="16166"/>
                    </a:lnTo>
                    <a:lnTo>
                      <a:pt x="17812" y="15973"/>
                    </a:lnTo>
                    <a:lnTo>
                      <a:pt x="17715" y="15811"/>
                    </a:lnTo>
                    <a:lnTo>
                      <a:pt x="17586" y="15682"/>
                    </a:lnTo>
                    <a:lnTo>
                      <a:pt x="17392" y="15521"/>
                    </a:lnTo>
                    <a:lnTo>
                      <a:pt x="17199" y="15392"/>
                    </a:lnTo>
                    <a:lnTo>
                      <a:pt x="16973" y="15295"/>
                    </a:lnTo>
                    <a:lnTo>
                      <a:pt x="16779" y="15231"/>
                    </a:lnTo>
                    <a:lnTo>
                      <a:pt x="16554" y="15166"/>
                    </a:lnTo>
                    <a:lnTo>
                      <a:pt x="16134" y="15101"/>
                    </a:lnTo>
                    <a:lnTo>
                      <a:pt x="16231" y="14714"/>
                    </a:lnTo>
                    <a:lnTo>
                      <a:pt x="16295" y="14359"/>
                    </a:lnTo>
                    <a:lnTo>
                      <a:pt x="16457" y="13617"/>
                    </a:lnTo>
                    <a:lnTo>
                      <a:pt x="16521" y="12875"/>
                    </a:lnTo>
                    <a:lnTo>
                      <a:pt x="16554" y="12101"/>
                    </a:lnTo>
                    <a:lnTo>
                      <a:pt x="16554" y="11455"/>
                    </a:lnTo>
                    <a:lnTo>
                      <a:pt x="16554" y="11197"/>
                    </a:lnTo>
                    <a:lnTo>
                      <a:pt x="16521" y="10907"/>
                    </a:lnTo>
                    <a:lnTo>
                      <a:pt x="16424" y="10681"/>
                    </a:lnTo>
                    <a:lnTo>
                      <a:pt x="16360" y="10552"/>
                    </a:lnTo>
                    <a:lnTo>
                      <a:pt x="16295" y="10455"/>
                    </a:lnTo>
                    <a:lnTo>
                      <a:pt x="16166" y="10358"/>
                    </a:lnTo>
                    <a:lnTo>
                      <a:pt x="16070" y="10262"/>
                    </a:lnTo>
                    <a:lnTo>
                      <a:pt x="15908" y="10229"/>
                    </a:lnTo>
                    <a:lnTo>
                      <a:pt x="15779" y="10197"/>
                    </a:lnTo>
                    <a:lnTo>
                      <a:pt x="15618" y="10197"/>
                    </a:lnTo>
                    <a:lnTo>
                      <a:pt x="15489" y="10262"/>
                    </a:lnTo>
                    <a:lnTo>
                      <a:pt x="15360" y="10326"/>
                    </a:lnTo>
                    <a:lnTo>
                      <a:pt x="15263" y="10391"/>
                    </a:lnTo>
                    <a:lnTo>
                      <a:pt x="15166" y="10487"/>
                    </a:lnTo>
                    <a:lnTo>
                      <a:pt x="15102" y="10616"/>
                    </a:lnTo>
                    <a:lnTo>
                      <a:pt x="15037" y="10842"/>
                    </a:lnTo>
                    <a:lnTo>
                      <a:pt x="14230" y="10616"/>
                    </a:lnTo>
                    <a:lnTo>
                      <a:pt x="14295" y="10262"/>
                    </a:lnTo>
                    <a:lnTo>
                      <a:pt x="14263" y="10003"/>
                    </a:lnTo>
                    <a:lnTo>
                      <a:pt x="14230" y="9745"/>
                    </a:lnTo>
                    <a:lnTo>
                      <a:pt x="14134" y="9487"/>
                    </a:lnTo>
                    <a:lnTo>
                      <a:pt x="13972" y="9294"/>
                    </a:lnTo>
                    <a:lnTo>
                      <a:pt x="13746" y="9100"/>
                    </a:lnTo>
                    <a:lnTo>
                      <a:pt x="13520" y="9003"/>
                    </a:lnTo>
                    <a:lnTo>
                      <a:pt x="13262" y="8939"/>
                    </a:lnTo>
                    <a:lnTo>
                      <a:pt x="12972" y="8906"/>
                    </a:lnTo>
                    <a:lnTo>
                      <a:pt x="12811" y="8906"/>
                    </a:lnTo>
                    <a:lnTo>
                      <a:pt x="12423" y="8971"/>
                    </a:lnTo>
                    <a:lnTo>
                      <a:pt x="12101" y="9100"/>
                    </a:lnTo>
                    <a:lnTo>
                      <a:pt x="11778" y="9261"/>
                    </a:lnTo>
                    <a:lnTo>
                      <a:pt x="11488" y="9487"/>
                    </a:lnTo>
                    <a:lnTo>
                      <a:pt x="11455" y="9519"/>
                    </a:lnTo>
                    <a:lnTo>
                      <a:pt x="11423" y="9552"/>
                    </a:lnTo>
                    <a:lnTo>
                      <a:pt x="11423" y="9616"/>
                    </a:lnTo>
                    <a:lnTo>
                      <a:pt x="11455" y="9648"/>
                    </a:lnTo>
                    <a:lnTo>
                      <a:pt x="11520" y="9648"/>
                    </a:lnTo>
                    <a:lnTo>
                      <a:pt x="11681" y="9552"/>
                    </a:lnTo>
                    <a:lnTo>
                      <a:pt x="11810" y="9455"/>
                    </a:lnTo>
                    <a:lnTo>
                      <a:pt x="12133" y="9294"/>
                    </a:lnTo>
                    <a:lnTo>
                      <a:pt x="12423" y="9197"/>
                    </a:lnTo>
                    <a:lnTo>
                      <a:pt x="12746" y="9132"/>
                    </a:lnTo>
                    <a:lnTo>
                      <a:pt x="12940" y="9100"/>
                    </a:lnTo>
                    <a:lnTo>
                      <a:pt x="13166" y="9132"/>
                    </a:lnTo>
                    <a:lnTo>
                      <a:pt x="13327" y="9164"/>
                    </a:lnTo>
                    <a:lnTo>
                      <a:pt x="13488" y="9197"/>
                    </a:lnTo>
                    <a:lnTo>
                      <a:pt x="13714" y="9326"/>
                    </a:lnTo>
                    <a:lnTo>
                      <a:pt x="13875" y="9487"/>
                    </a:lnTo>
                    <a:lnTo>
                      <a:pt x="14004" y="9681"/>
                    </a:lnTo>
                    <a:lnTo>
                      <a:pt x="14069" y="9971"/>
                    </a:lnTo>
                    <a:lnTo>
                      <a:pt x="14101" y="10229"/>
                    </a:lnTo>
                    <a:lnTo>
                      <a:pt x="14069" y="10487"/>
                    </a:lnTo>
                    <a:lnTo>
                      <a:pt x="13972" y="10907"/>
                    </a:lnTo>
                    <a:lnTo>
                      <a:pt x="13811" y="11359"/>
                    </a:lnTo>
                    <a:lnTo>
                      <a:pt x="13617" y="11746"/>
                    </a:lnTo>
                    <a:lnTo>
                      <a:pt x="13359" y="12133"/>
                    </a:lnTo>
                    <a:lnTo>
                      <a:pt x="13166" y="12359"/>
                    </a:lnTo>
                    <a:lnTo>
                      <a:pt x="12972" y="12585"/>
                    </a:lnTo>
                    <a:lnTo>
                      <a:pt x="12488" y="12972"/>
                    </a:lnTo>
                    <a:lnTo>
                      <a:pt x="12165" y="13230"/>
                    </a:lnTo>
                    <a:lnTo>
                      <a:pt x="11939" y="13391"/>
                    </a:lnTo>
                    <a:lnTo>
                      <a:pt x="11520" y="13746"/>
                    </a:lnTo>
                    <a:lnTo>
                      <a:pt x="11326" y="13875"/>
                    </a:lnTo>
                    <a:lnTo>
                      <a:pt x="11197" y="13940"/>
                    </a:lnTo>
                    <a:lnTo>
                      <a:pt x="11101" y="13940"/>
                    </a:lnTo>
                    <a:lnTo>
                      <a:pt x="10907" y="13908"/>
                    </a:lnTo>
                    <a:lnTo>
                      <a:pt x="10617" y="13811"/>
                    </a:lnTo>
                    <a:lnTo>
                      <a:pt x="10133" y="13553"/>
                    </a:lnTo>
                    <a:lnTo>
                      <a:pt x="9907" y="13424"/>
                    </a:lnTo>
                    <a:lnTo>
                      <a:pt x="9713" y="13295"/>
                    </a:lnTo>
                    <a:lnTo>
                      <a:pt x="9552" y="13165"/>
                    </a:lnTo>
                    <a:lnTo>
                      <a:pt x="9519" y="13069"/>
                    </a:lnTo>
                    <a:lnTo>
                      <a:pt x="9487" y="12972"/>
                    </a:lnTo>
                    <a:lnTo>
                      <a:pt x="9487" y="12907"/>
                    </a:lnTo>
                    <a:lnTo>
                      <a:pt x="9519" y="12811"/>
                    </a:lnTo>
                    <a:lnTo>
                      <a:pt x="9552" y="12746"/>
                    </a:lnTo>
                    <a:lnTo>
                      <a:pt x="9681" y="12617"/>
                    </a:lnTo>
                    <a:lnTo>
                      <a:pt x="10003" y="12391"/>
                    </a:lnTo>
                    <a:lnTo>
                      <a:pt x="10100" y="12262"/>
                    </a:lnTo>
                    <a:lnTo>
                      <a:pt x="10133" y="12197"/>
                    </a:lnTo>
                    <a:lnTo>
                      <a:pt x="10165" y="12101"/>
                    </a:lnTo>
                    <a:lnTo>
                      <a:pt x="10133" y="12004"/>
                    </a:lnTo>
                    <a:lnTo>
                      <a:pt x="10068" y="11939"/>
                    </a:lnTo>
                    <a:lnTo>
                      <a:pt x="10003" y="11875"/>
                    </a:lnTo>
                    <a:lnTo>
                      <a:pt x="9907" y="11843"/>
                    </a:lnTo>
                    <a:lnTo>
                      <a:pt x="9842" y="11843"/>
                    </a:lnTo>
                    <a:lnTo>
                      <a:pt x="9745" y="11875"/>
                    </a:lnTo>
                    <a:lnTo>
                      <a:pt x="9552" y="11972"/>
                    </a:lnTo>
                    <a:lnTo>
                      <a:pt x="9326" y="12101"/>
                    </a:lnTo>
                    <a:lnTo>
                      <a:pt x="9100" y="12230"/>
                    </a:lnTo>
                    <a:lnTo>
                      <a:pt x="8906" y="12391"/>
                    </a:lnTo>
                    <a:lnTo>
                      <a:pt x="8777" y="12456"/>
                    </a:lnTo>
                    <a:lnTo>
                      <a:pt x="8713" y="12488"/>
                    </a:lnTo>
                    <a:lnTo>
                      <a:pt x="8648" y="12456"/>
                    </a:lnTo>
                    <a:lnTo>
                      <a:pt x="8584" y="12423"/>
                    </a:lnTo>
                    <a:lnTo>
                      <a:pt x="8519" y="12359"/>
                    </a:lnTo>
                    <a:lnTo>
                      <a:pt x="8487" y="12262"/>
                    </a:lnTo>
                    <a:lnTo>
                      <a:pt x="8422" y="12101"/>
                    </a:lnTo>
                    <a:lnTo>
                      <a:pt x="8422" y="11875"/>
                    </a:lnTo>
                    <a:lnTo>
                      <a:pt x="8455" y="11681"/>
                    </a:lnTo>
                    <a:lnTo>
                      <a:pt x="8519" y="11262"/>
                    </a:lnTo>
                    <a:lnTo>
                      <a:pt x="8681" y="10842"/>
                    </a:lnTo>
                    <a:lnTo>
                      <a:pt x="8681" y="10810"/>
                    </a:lnTo>
                    <a:lnTo>
                      <a:pt x="8745" y="10649"/>
                    </a:lnTo>
                    <a:lnTo>
                      <a:pt x="8842" y="10520"/>
                    </a:lnTo>
                    <a:lnTo>
                      <a:pt x="9035" y="10294"/>
                    </a:lnTo>
                    <a:lnTo>
                      <a:pt x="9229" y="10132"/>
                    </a:lnTo>
                    <a:lnTo>
                      <a:pt x="9552" y="9907"/>
                    </a:lnTo>
                    <a:lnTo>
                      <a:pt x="9874" y="9745"/>
                    </a:lnTo>
                    <a:lnTo>
                      <a:pt x="10197" y="9648"/>
                    </a:lnTo>
                    <a:lnTo>
                      <a:pt x="10552" y="9584"/>
                    </a:lnTo>
                    <a:lnTo>
                      <a:pt x="10778" y="9552"/>
                    </a:lnTo>
                    <a:lnTo>
                      <a:pt x="11036" y="9584"/>
                    </a:lnTo>
                    <a:lnTo>
                      <a:pt x="11197" y="9616"/>
                    </a:lnTo>
                    <a:lnTo>
                      <a:pt x="11262" y="9584"/>
                    </a:lnTo>
                    <a:lnTo>
                      <a:pt x="11326" y="9519"/>
                    </a:lnTo>
                    <a:lnTo>
                      <a:pt x="11326" y="9423"/>
                    </a:lnTo>
                    <a:lnTo>
                      <a:pt x="11262" y="9390"/>
                    </a:lnTo>
                    <a:lnTo>
                      <a:pt x="11197" y="9358"/>
                    </a:lnTo>
                    <a:lnTo>
                      <a:pt x="11230" y="9326"/>
                    </a:lnTo>
                    <a:lnTo>
                      <a:pt x="11230" y="9035"/>
                    </a:lnTo>
                    <a:lnTo>
                      <a:pt x="11230" y="8874"/>
                    </a:lnTo>
                    <a:lnTo>
                      <a:pt x="11197" y="8713"/>
                    </a:lnTo>
                    <a:lnTo>
                      <a:pt x="11068" y="8455"/>
                    </a:lnTo>
                    <a:lnTo>
                      <a:pt x="10907" y="8261"/>
                    </a:lnTo>
                    <a:lnTo>
                      <a:pt x="10681" y="8067"/>
                    </a:lnTo>
                    <a:lnTo>
                      <a:pt x="10423" y="7971"/>
                    </a:lnTo>
                    <a:lnTo>
                      <a:pt x="10165" y="7874"/>
                    </a:lnTo>
                    <a:lnTo>
                      <a:pt x="9713" y="7874"/>
                    </a:lnTo>
                    <a:lnTo>
                      <a:pt x="9681" y="7938"/>
                    </a:lnTo>
                    <a:lnTo>
                      <a:pt x="9681" y="8003"/>
                    </a:lnTo>
                    <a:lnTo>
                      <a:pt x="9745" y="8035"/>
                    </a:lnTo>
                    <a:lnTo>
                      <a:pt x="9939" y="8003"/>
                    </a:lnTo>
                    <a:lnTo>
                      <a:pt x="10133" y="8035"/>
                    </a:lnTo>
                    <a:lnTo>
                      <a:pt x="10326" y="8100"/>
                    </a:lnTo>
                    <a:lnTo>
                      <a:pt x="10487" y="8164"/>
                    </a:lnTo>
                    <a:lnTo>
                      <a:pt x="10713" y="8326"/>
                    </a:lnTo>
                    <a:lnTo>
                      <a:pt x="10875" y="8519"/>
                    </a:lnTo>
                    <a:lnTo>
                      <a:pt x="11004" y="8745"/>
                    </a:lnTo>
                    <a:lnTo>
                      <a:pt x="11068" y="9035"/>
                    </a:lnTo>
                    <a:lnTo>
                      <a:pt x="11068" y="9326"/>
                    </a:lnTo>
                    <a:lnTo>
                      <a:pt x="10584" y="9326"/>
                    </a:lnTo>
                    <a:lnTo>
                      <a:pt x="10229" y="9390"/>
                    </a:lnTo>
                    <a:lnTo>
                      <a:pt x="9874" y="9519"/>
                    </a:lnTo>
                    <a:lnTo>
                      <a:pt x="9552" y="9648"/>
                    </a:lnTo>
                    <a:lnTo>
                      <a:pt x="9229" y="9842"/>
                    </a:lnTo>
                    <a:lnTo>
                      <a:pt x="8971" y="10068"/>
                    </a:lnTo>
                    <a:lnTo>
                      <a:pt x="8713" y="10294"/>
                    </a:lnTo>
                    <a:lnTo>
                      <a:pt x="8584" y="10487"/>
                    </a:lnTo>
                    <a:lnTo>
                      <a:pt x="8519" y="10616"/>
                    </a:lnTo>
                    <a:lnTo>
                      <a:pt x="8293" y="10487"/>
                    </a:lnTo>
                    <a:lnTo>
                      <a:pt x="8100" y="10326"/>
                    </a:lnTo>
                    <a:lnTo>
                      <a:pt x="7906" y="10132"/>
                    </a:lnTo>
                    <a:lnTo>
                      <a:pt x="7745" y="9907"/>
                    </a:lnTo>
                    <a:lnTo>
                      <a:pt x="7616" y="9713"/>
                    </a:lnTo>
                    <a:lnTo>
                      <a:pt x="7551" y="9519"/>
                    </a:lnTo>
                    <a:lnTo>
                      <a:pt x="7487" y="9326"/>
                    </a:lnTo>
                    <a:lnTo>
                      <a:pt x="7454" y="9100"/>
                    </a:lnTo>
                    <a:lnTo>
                      <a:pt x="7454" y="8939"/>
                    </a:lnTo>
                    <a:lnTo>
                      <a:pt x="7454" y="8777"/>
                    </a:lnTo>
                    <a:lnTo>
                      <a:pt x="7551" y="8584"/>
                    </a:lnTo>
                    <a:lnTo>
                      <a:pt x="7648" y="8422"/>
                    </a:lnTo>
                    <a:lnTo>
                      <a:pt x="7809" y="8261"/>
                    </a:lnTo>
                    <a:lnTo>
                      <a:pt x="7971" y="8196"/>
                    </a:lnTo>
                    <a:lnTo>
                      <a:pt x="8132" y="8132"/>
                    </a:lnTo>
                    <a:lnTo>
                      <a:pt x="8422" y="8035"/>
                    </a:lnTo>
                    <a:lnTo>
                      <a:pt x="8745" y="8003"/>
                    </a:lnTo>
                    <a:lnTo>
                      <a:pt x="9487" y="8003"/>
                    </a:lnTo>
                    <a:lnTo>
                      <a:pt x="9519" y="7938"/>
                    </a:lnTo>
                    <a:lnTo>
                      <a:pt x="9487" y="7906"/>
                    </a:lnTo>
                    <a:lnTo>
                      <a:pt x="9455" y="7874"/>
                    </a:lnTo>
                    <a:lnTo>
                      <a:pt x="8971" y="7842"/>
                    </a:lnTo>
                    <a:close/>
                    <a:moveTo>
                      <a:pt x="1679" y="15521"/>
                    </a:moveTo>
                    <a:lnTo>
                      <a:pt x="1582" y="15585"/>
                    </a:lnTo>
                    <a:lnTo>
                      <a:pt x="1453" y="15650"/>
                    </a:lnTo>
                    <a:lnTo>
                      <a:pt x="1259" y="15844"/>
                    </a:lnTo>
                    <a:lnTo>
                      <a:pt x="1098" y="16069"/>
                    </a:lnTo>
                    <a:lnTo>
                      <a:pt x="969" y="16295"/>
                    </a:lnTo>
                    <a:lnTo>
                      <a:pt x="969" y="16392"/>
                    </a:lnTo>
                    <a:lnTo>
                      <a:pt x="1033" y="16424"/>
                    </a:lnTo>
                    <a:lnTo>
                      <a:pt x="1130" y="16424"/>
                    </a:lnTo>
                    <a:lnTo>
                      <a:pt x="1162" y="16360"/>
                    </a:lnTo>
                    <a:lnTo>
                      <a:pt x="1324" y="16102"/>
                    </a:lnTo>
                    <a:lnTo>
                      <a:pt x="1453" y="15940"/>
                    </a:lnTo>
                    <a:lnTo>
                      <a:pt x="1614" y="15811"/>
                    </a:lnTo>
                    <a:lnTo>
                      <a:pt x="1776" y="15682"/>
                    </a:lnTo>
                    <a:lnTo>
                      <a:pt x="1808" y="15618"/>
                    </a:lnTo>
                    <a:lnTo>
                      <a:pt x="1808" y="15553"/>
                    </a:lnTo>
                    <a:lnTo>
                      <a:pt x="1776" y="15521"/>
                    </a:lnTo>
                    <a:close/>
                    <a:moveTo>
                      <a:pt x="5873" y="16069"/>
                    </a:moveTo>
                    <a:lnTo>
                      <a:pt x="5615" y="16263"/>
                    </a:lnTo>
                    <a:lnTo>
                      <a:pt x="5389" y="16489"/>
                    </a:lnTo>
                    <a:lnTo>
                      <a:pt x="5357" y="16553"/>
                    </a:lnTo>
                    <a:lnTo>
                      <a:pt x="5389" y="16618"/>
                    </a:lnTo>
                    <a:lnTo>
                      <a:pt x="5486" y="16618"/>
                    </a:lnTo>
                    <a:lnTo>
                      <a:pt x="5680" y="16424"/>
                    </a:lnTo>
                    <a:lnTo>
                      <a:pt x="5970" y="16231"/>
                    </a:lnTo>
                    <a:lnTo>
                      <a:pt x="6002" y="16166"/>
                    </a:lnTo>
                    <a:lnTo>
                      <a:pt x="6002" y="16102"/>
                    </a:lnTo>
                    <a:lnTo>
                      <a:pt x="5970" y="16069"/>
                    </a:lnTo>
                    <a:close/>
                    <a:moveTo>
                      <a:pt x="6874" y="14714"/>
                    </a:moveTo>
                    <a:lnTo>
                      <a:pt x="6809" y="14747"/>
                    </a:lnTo>
                    <a:lnTo>
                      <a:pt x="6809" y="14779"/>
                    </a:lnTo>
                    <a:lnTo>
                      <a:pt x="6809" y="14843"/>
                    </a:lnTo>
                    <a:lnTo>
                      <a:pt x="6712" y="15198"/>
                    </a:lnTo>
                    <a:lnTo>
                      <a:pt x="6583" y="15521"/>
                    </a:lnTo>
                    <a:lnTo>
                      <a:pt x="6454" y="15844"/>
                    </a:lnTo>
                    <a:lnTo>
                      <a:pt x="6325" y="16198"/>
                    </a:lnTo>
                    <a:lnTo>
                      <a:pt x="6293" y="16392"/>
                    </a:lnTo>
                    <a:lnTo>
                      <a:pt x="6261" y="16586"/>
                    </a:lnTo>
                    <a:lnTo>
                      <a:pt x="6261" y="16779"/>
                    </a:lnTo>
                    <a:lnTo>
                      <a:pt x="6293" y="16973"/>
                    </a:lnTo>
                    <a:lnTo>
                      <a:pt x="6325" y="17005"/>
                    </a:lnTo>
                    <a:lnTo>
                      <a:pt x="6390" y="17037"/>
                    </a:lnTo>
                    <a:lnTo>
                      <a:pt x="6486" y="17005"/>
                    </a:lnTo>
                    <a:lnTo>
                      <a:pt x="6486" y="16941"/>
                    </a:lnTo>
                    <a:lnTo>
                      <a:pt x="6486" y="16682"/>
                    </a:lnTo>
                    <a:lnTo>
                      <a:pt x="6486" y="16457"/>
                    </a:lnTo>
                    <a:lnTo>
                      <a:pt x="6519" y="16263"/>
                    </a:lnTo>
                    <a:lnTo>
                      <a:pt x="6583" y="16037"/>
                    </a:lnTo>
                    <a:lnTo>
                      <a:pt x="6745" y="15650"/>
                    </a:lnTo>
                    <a:lnTo>
                      <a:pt x="6874" y="15231"/>
                    </a:lnTo>
                    <a:lnTo>
                      <a:pt x="6938" y="15005"/>
                    </a:lnTo>
                    <a:lnTo>
                      <a:pt x="6970" y="14779"/>
                    </a:lnTo>
                    <a:lnTo>
                      <a:pt x="6938" y="14747"/>
                    </a:lnTo>
                    <a:lnTo>
                      <a:pt x="6874" y="14714"/>
                    </a:lnTo>
                    <a:close/>
                    <a:moveTo>
                      <a:pt x="14972" y="16941"/>
                    </a:moveTo>
                    <a:lnTo>
                      <a:pt x="14940" y="16973"/>
                    </a:lnTo>
                    <a:lnTo>
                      <a:pt x="14779" y="17134"/>
                    </a:lnTo>
                    <a:lnTo>
                      <a:pt x="14618" y="17296"/>
                    </a:lnTo>
                    <a:lnTo>
                      <a:pt x="14618" y="17360"/>
                    </a:lnTo>
                    <a:lnTo>
                      <a:pt x="14650" y="17425"/>
                    </a:lnTo>
                    <a:lnTo>
                      <a:pt x="14714" y="17425"/>
                    </a:lnTo>
                    <a:lnTo>
                      <a:pt x="14779" y="17392"/>
                    </a:lnTo>
                    <a:lnTo>
                      <a:pt x="14876" y="17263"/>
                    </a:lnTo>
                    <a:lnTo>
                      <a:pt x="15037" y="17102"/>
                    </a:lnTo>
                    <a:lnTo>
                      <a:pt x="15069" y="17037"/>
                    </a:lnTo>
                    <a:lnTo>
                      <a:pt x="15037" y="16973"/>
                    </a:lnTo>
                    <a:lnTo>
                      <a:pt x="15005" y="16941"/>
                    </a:lnTo>
                    <a:close/>
                    <a:moveTo>
                      <a:pt x="19909" y="16812"/>
                    </a:moveTo>
                    <a:lnTo>
                      <a:pt x="19683" y="16908"/>
                    </a:lnTo>
                    <a:lnTo>
                      <a:pt x="19457" y="17070"/>
                    </a:lnTo>
                    <a:lnTo>
                      <a:pt x="19264" y="17231"/>
                    </a:lnTo>
                    <a:lnTo>
                      <a:pt x="19103" y="17425"/>
                    </a:lnTo>
                    <a:lnTo>
                      <a:pt x="19070" y="17489"/>
                    </a:lnTo>
                    <a:lnTo>
                      <a:pt x="19135" y="17554"/>
                    </a:lnTo>
                    <a:lnTo>
                      <a:pt x="19199" y="17586"/>
                    </a:lnTo>
                    <a:lnTo>
                      <a:pt x="19264" y="17521"/>
                    </a:lnTo>
                    <a:lnTo>
                      <a:pt x="19361" y="17425"/>
                    </a:lnTo>
                    <a:lnTo>
                      <a:pt x="19522" y="17263"/>
                    </a:lnTo>
                    <a:lnTo>
                      <a:pt x="19683" y="17134"/>
                    </a:lnTo>
                    <a:lnTo>
                      <a:pt x="19974" y="16973"/>
                    </a:lnTo>
                    <a:lnTo>
                      <a:pt x="20006" y="16941"/>
                    </a:lnTo>
                    <a:lnTo>
                      <a:pt x="20006" y="16844"/>
                    </a:lnTo>
                    <a:lnTo>
                      <a:pt x="19974" y="16812"/>
                    </a:lnTo>
                    <a:close/>
                    <a:moveTo>
                      <a:pt x="15553" y="17360"/>
                    </a:moveTo>
                    <a:lnTo>
                      <a:pt x="15392" y="17618"/>
                    </a:lnTo>
                    <a:lnTo>
                      <a:pt x="15392" y="17650"/>
                    </a:lnTo>
                    <a:lnTo>
                      <a:pt x="15424" y="17683"/>
                    </a:lnTo>
                    <a:lnTo>
                      <a:pt x="15489" y="17683"/>
                    </a:lnTo>
                    <a:lnTo>
                      <a:pt x="15650" y="17425"/>
                    </a:lnTo>
                    <a:lnTo>
                      <a:pt x="15650" y="17392"/>
                    </a:lnTo>
                    <a:lnTo>
                      <a:pt x="15618" y="17360"/>
                    </a:lnTo>
                    <a:close/>
                    <a:moveTo>
                      <a:pt x="8164" y="13875"/>
                    </a:moveTo>
                    <a:lnTo>
                      <a:pt x="8326" y="13908"/>
                    </a:lnTo>
                    <a:lnTo>
                      <a:pt x="8519" y="14037"/>
                    </a:lnTo>
                    <a:lnTo>
                      <a:pt x="8648" y="14166"/>
                    </a:lnTo>
                    <a:lnTo>
                      <a:pt x="8777" y="14295"/>
                    </a:lnTo>
                    <a:lnTo>
                      <a:pt x="8874" y="14456"/>
                    </a:lnTo>
                    <a:lnTo>
                      <a:pt x="8971" y="14650"/>
                    </a:lnTo>
                    <a:lnTo>
                      <a:pt x="9068" y="14908"/>
                    </a:lnTo>
                    <a:lnTo>
                      <a:pt x="9132" y="15198"/>
                    </a:lnTo>
                    <a:lnTo>
                      <a:pt x="9132" y="15489"/>
                    </a:lnTo>
                    <a:lnTo>
                      <a:pt x="9132" y="15779"/>
                    </a:lnTo>
                    <a:lnTo>
                      <a:pt x="9068" y="15973"/>
                    </a:lnTo>
                    <a:lnTo>
                      <a:pt x="9035" y="16166"/>
                    </a:lnTo>
                    <a:lnTo>
                      <a:pt x="8874" y="16424"/>
                    </a:lnTo>
                    <a:lnTo>
                      <a:pt x="8745" y="16553"/>
                    </a:lnTo>
                    <a:lnTo>
                      <a:pt x="8616" y="16682"/>
                    </a:lnTo>
                    <a:lnTo>
                      <a:pt x="8422" y="16812"/>
                    </a:lnTo>
                    <a:lnTo>
                      <a:pt x="8229" y="16908"/>
                    </a:lnTo>
                    <a:lnTo>
                      <a:pt x="7745" y="17166"/>
                    </a:lnTo>
                    <a:lnTo>
                      <a:pt x="7293" y="17489"/>
                    </a:lnTo>
                    <a:lnTo>
                      <a:pt x="7067" y="17650"/>
                    </a:lnTo>
                    <a:lnTo>
                      <a:pt x="6841" y="17780"/>
                    </a:lnTo>
                    <a:lnTo>
                      <a:pt x="6583" y="17844"/>
                    </a:lnTo>
                    <a:lnTo>
                      <a:pt x="6390" y="17844"/>
                    </a:lnTo>
                    <a:lnTo>
                      <a:pt x="6196" y="17780"/>
                    </a:lnTo>
                    <a:lnTo>
                      <a:pt x="6002" y="17715"/>
                    </a:lnTo>
                    <a:lnTo>
                      <a:pt x="5841" y="17650"/>
                    </a:lnTo>
                    <a:lnTo>
                      <a:pt x="5680" y="17521"/>
                    </a:lnTo>
                    <a:lnTo>
                      <a:pt x="5518" y="17392"/>
                    </a:lnTo>
                    <a:lnTo>
                      <a:pt x="5357" y="17231"/>
                    </a:lnTo>
                    <a:lnTo>
                      <a:pt x="5228" y="17037"/>
                    </a:lnTo>
                    <a:lnTo>
                      <a:pt x="5131" y="16812"/>
                    </a:lnTo>
                    <a:lnTo>
                      <a:pt x="5034" y="16553"/>
                    </a:lnTo>
                    <a:lnTo>
                      <a:pt x="4970" y="16263"/>
                    </a:lnTo>
                    <a:lnTo>
                      <a:pt x="4970" y="16005"/>
                    </a:lnTo>
                    <a:lnTo>
                      <a:pt x="4970" y="15747"/>
                    </a:lnTo>
                    <a:lnTo>
                      <a:pt x="5002" y="15521"/>
                    </a:lnTo>
                    <a:lnTo>
                      <a:pt x="5099" y="15295"/>
                    </a:lnTo>
                    <a:lnTo>
                      <a:pt x="5260" y="15005"/>
                    </a:lnTo>
                    <a:lnTo>
                      <a:pt x="5454" y="14682"/>
                    </a:lnTo>
                    <a:lnTo>
                      <a:pt x="5648" y="14488"/>
                    </a:lnTo>
                    <a:lnTo>
                      <a:pt x="5841" y="14295"/>
                    </a:lnTo>
                    <a:lnTo>
                      <a:pt x="6099" y="14133"/>
                    </a:lnTo>
                    <a:lnTo>
                      <a:pt x="6261" y="14101"/>
                    </a:lnTo>
                    <a:lnTo>
                      <a:pt x="6390" y="14101"/>
                    </a:lnTo>
                    <a:lnTo>
                      <a:pt x="6519" y="14133"/>
                    </a:lnTo>
                    <a:lnTo>
                      <a:pt x="6680" y="14230"/>
                    </a:lnTo>
                    <a:lnTo>
                      <a:pt x="6874" y="14424"/>
                    </a:lnTo>
                    <a:lnTo>
                      <a:pt x="6938" y="14456"/>
                    </a:lnTo>
                    <a:lnTo>
                      <a:pt x="7035" y="14456"/>
                    </a:lnTo>
                    <a:lnTo>
                      <a:pt x="7067" y="14424"/>
                    </a:lnTo>
                    <a:lnTo>
                      <a:pt x="7099" y="14392"/>
                    </a:lnTo>
                    <a:lnTo>
                      <a:pt x="7164" y="14392"/>
                    </a:lnTo>
                    <a:lnTo>
                      <a:pt x="7390" y="14166"/>
                    </a:lnTo>
                    <a:lnTo>
                      <a:pt x="7583" y="14037"/>
                    </a:lnTo>
                    <a:lnTo>
                      <a:pt x="7777" y="13940"/>
                    </a:lnTo>
                    <a:lnTo>
                      <a:pt x="8003" y="13875"/>
                    </a:lnTo>
                    <a:close/>
                    <a:moveTo>
                      <a:pt x="20684" y="17521"/>
                    </a:moveTo>
                    <a:lnTo>
                      <a:pt x="20555" y="17650"/>
                    </a:lnTo>
                    <a:lnTo>
                      <a:pt x="20393" y="17747"/>
                    </a:lnTo>
                    <a:lnTo>
                      <a:pt x="20296" y="17909"/>
                    </a:lnTo>
                    <a:lnTo>
                      <a:pt x="20200" y="18038"/>
                    </a:lnTo>
                    <a:lnTo>
                      <a:pt x="20167" y="18134"/>
                    </a:lnTo>
                    <a:lnTo>
                      <a:pt x="20232" y="18199"/>
                    </a:lnTo>
                    <a:lnTo>
                      <a:pt x="20296" y="18231"/>
                    </a:lnTo>
                    <a:lnTo>
                      <a:pt x="20361" y="18199"/>
                    </a:lnTo>
                    <a:lnTo>
                      <a:pt x="20393" y="18167"/>
                    </a:lnTo>
                    <a:lnTo>
                      <a:pt x="20555" y="17909"/>
                    </a:lnTo>
                    <a:lnTo>
                      <a:pt x="20813" y="17683"/>
                    </a:lnTo>
                    <a:lnTo>
                      <a:pt x="20813" y="17650"/>
                    </a:lnTo>
                    <a:lnTo>
                      <a:pt x="20813" y="17586"/>
                    </a:lnTo>
                    <a:lnTo>
                      <a:pt x="20748" y="17521"/>
                    </a:lnTo>
                    <a:close/>
                    <a:moveTo>
                      <a:pt x="2421" y="14682"/>
                    </a:moveTo>
                    <a:lnTo>
                      <a:pt x="2614" y="14747"/>
                    </a:lnTo>
                    <a:lnTo>
                      <a:pt x="2873" y="14908"/>
                    </a:lnTo>
                    <a:lnTo>
                      <a:pt x="3066" y="15069"/>
                    </a:lnTo>
                    <a:lnTo>
                      <a:pt x="3228" y="15231"/>
                    </a:lnTo>
                    <a:lnTo>
                      <a:pt x="3421" y="15521"/>
                    </a:lnTo>
                    <a:lnTo>
                      <a:pt x="3582" y="15844"/>
                    </a:lnTo>
                    <a:lnTo>
                      <a:pt x="3679" y="16102"/>
                    </a:lnTo>
                    <a:lnTo>
                      <a:pt x="3744" y="16392"/>
                    </a:lnTo>
                    <a:lnTo>
                      <a:pt x="3744" y="16618"/>
                    </a:lnTo>
                    <a:lnTo>
                      <a:pt x="3712" y="16812"/>
                    </a:lnTo>
                    <a:lnTo>
                      <a:pt x="3615" y="17360"/>
                    </a:lnTo>
                    <a:lnTo>
                      <a:pt x="3518" y="17650"/>
                    </a:lnTo>
                    <a:lnTo>
                      <a:pt x="3389" y="17973"/>
                    </a:lnTo>
                    <a:lnTo>
                      <a:pt x="3260" y="18264"/>
                    </a:lnTo>
                    <a:lnTo>
                      <a:pt x="3066" y="18554"/>
                    </a:lnTo>
                    <a:lnTo>
                      <a:pt x="2873" y="18748"/>
                    </a:lnTo>
                    <a:lnTo>
                      <a:pt x="2744" y="18844"/>
                    </a:lnTo>
                    <a:lnTo>
                      <a:pt x="2614" y="18877"/>
                    </a:lnTo>
                    <a:lnTo>
                      <a:pt x="2518" y="18877"/>
                    </a:lnTo>
                    <a:lnTo>
                      <a:pt x="2389" y="18844"/>
                    </a:lnTo>
                    <a:lnTo>
                      <a:pt x="2324" y="18812"/>
                    </a:lnTo>
                    <a:lnTo>
                      <a:pt x="2227" y="18715"/>
                    </a:lnTo>
                    <a:lnTo>
                      <a:pt x="2066" y="18425"/>
                    </a:lnTo>
                    <a:lnTo>
                      <a:pt x="1969" y="18296"/>
                    </a:lnTo>
                    <a:lnTo>
                      <a:pt x="1840" y="18134"/>
                    </a:lnTo>
                    <a:lnTo>
                      <a:pt x="1646" y="18005"/>
                    </a:lnTo>
                    <a:lnTo>
                      <a:pt x="1453" y="17876"/>
                    </a:lnTo>
                    <a:lnTo>
                      <a:pt x="1259" y="17747"/>
                    </a:lnTo>
                    <a:lnTo>
                      <a:pt x="1098" y="17618"/>
                    </a:lnTo>
                    <a:lnTo>
                      <a:pt x="1098" y="17650"/>
                    </a:lnTo>
                    <a:lnTo>
                      <a:pt x="1066" y="17618"/>
                    </a:lnTo>
                    <a:lnTo>
                      <a:pt x="808" y="17392"/>
                    </a:lnTo>
                    <a:lnTo>
                      <a:pt x="582" y="17134"/>
                    </a:lnTo>
                    <a:lnTo>
                      <a:pt x="453" y="16941"/>
                    </a:lnTo>
                    <a:lnTo>
                      <a:pt x="356" y="16747"/>
                    </a:lnTo>
                    <a:lnTo>
                      <a:pt x="259" y="16424"/>
                    </a:lnTo>
                    <a:lnTo>
                      <a:pt x="259" y="16166"/>
                    </a:lnTo>
                    <a:lnTo>
                      <a:pt x="324" y="15844"/>
                    </a:lnTo>
                    <a:lnTo>
                      <a:pt x="517" y="15585"/>
                    </a:lnTo>
                    <a:lnTo>
                      <a:pt x="711" y="15360"/>
                    </a:lnTo>
                    <a:lnTo>
                      <a:pt x="937" y="15231"/>
                    </a:lnTo>
                    <a:lnTo>
                      <a:pt x="1162" y="15166"/>
                    </a:lnTo>
                    <a:lnTo>
                      <a:pt x="1356" y="15166"/>
                    </a:lnTo>
                    <a:lnTo>
                      <a:pt x="1421" y="15198"/>
                    </a:lnTo>
                    <a:lnTo>
                      <a:pt x="1453" y="15198"/>
                    </a:lnTo>
                    <a:lnTo>
                      <a:pt x="1550" y="15263"/>
                    </a:lnTo>
                    <a:lnTo>
                      <a:pt x="1776" y="15489"/>
                    </a:lnTo>
                    <a:lnTo>
                      <a:pt x="1905" y="15682"/>
                    </a:lnTo>
                    <a:lnTo>
                      <a:pt x="2001" y="15940"/>
                    </a:lnTo>
                    <a:lnTo>
                      <a:pt x="2098" y="16134"/>
                    </a:lnTo>
                    <a:lnTo>
                      <a:pt x="2034" y="16102"/>
                    </a:lnTo>
                    <a:lnTo>
                      <a:pt x="1969" y="16134"/>
                    </a:lnTo>
                    <a:lnTo>
                      <a:pt x="1937" y="16198"/>
                    </a:lnTo>
                    <a:lnTo>
                      <a:pt x="1905" y="16457"/>
                    </a:lnTo>
                    <a:lnTo>
                      <a:pt x="1840" y="16747"/>
                    </a:lnTo>
                    <a:lnTo>
                      <a:pt x="1776" y="17037"/>
                    </a:lnTo>
                    <a:lnTo>
                      <a:pt x="1776" y="17102"/>
                    </a:lnTo>
                    <a:lnTo>
                      <a:pt x="1808" y="17134"/>
                    </a:lnTo>
                    <a:lnTo>
                      <a:pt x="1840" y="17134"/>
                    </a:lnTo>
                    <a:lnTo>
                      <a:pt x="1905" y="17102"/>
                    </a:lnTo>
                    <a:lnTo>
                      <a:pt x="1969" y="16908"/>
                    </a:lnTo>
                    <a:lnTo>
                      <a:pt x="2034" y="16682"/>
                    </a:lnTo>
                    <a:lnTo>
                      <a:pt x="2098" y="16424"/>
                    </a:lnTo>
                    <a:lnTo>
                      <a:pt x="2130" y="16198"/>
                    </a:lnTo>
                    <a:lnTo>
                      <a:pt x="2356" y="17005"/>
                    </a:lnTo>
                    <a:lnTo>
                      <a:pt x="2389" y="17037"/>
                    </a:lnTo>
                    <a:lnTo>
                      <a:pt x="2453" y="17070"/>
                    </a:lnTo>
                    <a:lnTo>
                      <a:pt x="2485" y="17037"/>
                    </a:lnTo>
                    <a:lnTo>
                      <a:pt x="2485" y="16973"/>
                    </a:lnTo>
                    <a:lnTo>
                      <a:pt x="2356" y="16489"/>
                    </a:lnTo>
                    <a:lnTo>
                      <a:pt x="2195" y="15973"/>
                    </a:lnTo>
                    <a:lnTo>
                      <a:pt x="2066" y="15715"/>
                    </a:lnTo>
                    <a:lnTo>
                      <a:pt x="1937" y="15489"/>
                    </a:lnTo>
                    <a:lnTo>
                      <a:pt x="1776" y="15295"/>
                    </a:lnTo>
                    <a:lnTo>
                      <a:pt x="1614" y="15134"/>
                    </a:lnTo>
                    <a:lnTo>
                      <a:pt x="1614" y="15101"/>
                    </a:lnTo>
                    <a:lnTo>
                      <a:pt x="1743" y="14972"/>
                    </a:lnTo>
                    <a:lnTo>
                      <a:pt x="1872" y="14843"/>
                    </a:lnTo>
                    <a:lnTo>
                      <a:pt x="2066" y="14714"/>
                    </a:lnTo>
                    <a:lnTo>
                      <a:pt x="2227" y="14682"/>
                    </a:lnTo>
                    <a:close/>
                    <a:moveTo>
                      <a:pt x="17618" y="18102"/>
                    </a:moveTo>
                    <a:lnTo>
                      <a:pt x="17392" y="18264"/>
                    </a:lnTo>
                    <a:lnTo>
                      <a:pt x="17231" y="18457"/>
                    </a:lnTo>
                    <a:lnTo>
                      <a:pt x="17102" y="18683"/>
                    </a:lnTo>
                    <a:lnTo>
                      <a:pt x="16973" y="18909"/>
                    </a:lnTo>
                    <a:lnTo>
                      <a:pt x="16973" y="18973"/>
                    </a:lnTo>
                    <a:lnTo>
                      <a:pt x="17037" y="19006"/>
                    </a:lnTo>
                    <a:lnTo>
                      <a:pt x="17102" y="19006"/>
                    </a:lnTo>
                    <a:lnTo>
                      <a:pt x="17167" y="18973"/>
                    </a:lnTo>
                    <a:lnTo>
                      <a:pt x="17167" y="18941"/>
                    </a:lnTo>
                    <a:lnTo>
                      <a:pt x="17296" y="18715"/>
                    </a:lnTo>
                    <a:lnTo>
                      <a:pt x="17457" y="18522"/>
                    </a:lnTo>
                    <a:lnTo>
                      <a:pt x="17715" y="18264"/>
                    </a:lnTo>
                    <a:lnTo>
                      <a:pt x="17747" y="18231"/>
                    </a:lnTo>
                    <a:lnTo>
                      <a:pt x="17747" y="18167"/>
                    </a:lnTo>
                    <a:lnTo>
                      <a:pt x="17683" y="18102"/>
                    </a:lnTo>
                    <a:close/>
                    <a:moveTo>
                      <a:pt x="2324" y="14488"/>
                    </a:moveTo>
                    <a:lnTo>
                      <a:pt x="2066" y="14521"/>
                    </a:lnTo>
                    <a:lnTo>
                      <a:pt x="1905" y="14617"/>
                    </a:lnTo>
                    <a:lnTo>
                      <a:pt x="1743" y="14714"/>
                    </a:lnTo>
                    <a:lnTo>
                      <a:pt x="1582" y="14876"/>
                    </a:lnTo>
                    <a:lnTo>
                      <a:pt x="1453" y="15005"/>
                    </a:lnTo>
                    <a:lnTo>
                      <a:pt x="1421" y="15005"/>
                    </a:lnTo>
                    <a:lnTo>
                      <a:pt x="1324" y="14972"/>
                    </a:lnTo>
                    <a:lnTo>
                      <a:pt x="1130" y="14972"/>
                    </a:lnTo>
                    <a:lnTo>
                      <a:pt x="937" y="15005"/>
                    </a:lnTo>
                    <a:lnTo>
                      <a:pt x="743" y="15069"/>
                    </a:lnTo>
                    <a:lnTo>
                      <a:pt x="614" y="15166"/>
                    </a:lnTo>
                    <a:lnTo>
                      <a:pt x="453" y="15263"/>
                    </a:lnTo>
                    <a:lnTo>
                      <a:pt x="324" y="15392"/>
                    </a:lnTo>
                    <a:lnTo>
                      <a:pt x="227" y="15553"/>
                    </a:lnTo>
                    <a:lnTo>
                      <a:pt x="130" y="15715"/>
                    </a:lnTo>
                    <a:lnTo>
                      <a:pt x="65" y="15876"/>
                    </a:lnTo>
                    <a:lnTo>
                      <a:pt x="1" y="16069"/>
                    </a:lnTo>
                    <a:lnTo>
                      <a:pt x="1" y="16263"/>
                    </a:lnTo>
                    <a:lnTo>
                      <a:pt x="1" y="16457"/>
                    </a:lnTo>
                    <a:lnTo>
                      <a:pt x="33" y="16650"/>
                    </a:lnTo>
                    <a:lnTo>
                      <a:pt x="130" y="16844"/>
                    </a:lnTo>
                    <a:lnTo>
                      <a:pt x="227" y="17037"/>
                    </a:lnTo>
                    <a:lnTo>
                      <a:pt x="324" y="17231"/>
                    </a:lnTo>
                    <a:lnTo>
                      <a:pt x="485" y="17425"/>
                    </a:lnTo>
                    <a:lnTo>
                      <a:pt x="808" y="17715"/>
                    </a:lnTo>
                    <a:lnTo>
                      <a:pt x="1195" y="18005"/>
                    </a:lnTo>
                    <a:lnTo>
                      <a:pt x="1421" y="18134"/>
                    </a:lnTo>
                    <a:lnTo>
                      <a:pt x="1614" y="18264"/>
                    </a:lnTo>
                    <a:lnTo>
                      <a:pt x="1776" y="18425"/>
                    </a:lnTo>
                    <a:lnTo>
                      <a:pt x="1937" y="18683"/>
                    </a:lnTo>
                    <a:lnTo>
                      <a:pt x="2034" y="18844"/>
                    </a:lnTo>
                    <a:lnTo>
                      <a:pt x="2163" y="18973"/>
                    </a:lnTo>
                    <a:lnTo>
                      <a:pt x="2227" y="19006"/>
                    </a:lnTo>
                    <a:lnTo>
                      <a:pt x="2324" y="19070"/>
                    </a:lnTo>
                    <a:lnTo>
                      <a:pt x="2421" y="19102"/>
                    </a:lnTo>
                    <a:lnTo>
                      <a:pt x="2679" y="19102"/>
                    </a:lnTo>
                    <a:lnTo>
                      <a:pt x="2776" y="19070"/>
                    </a:lnTo>
                    <a:lnTo>
                      <a:pt x="2873" y="19006"/>
                    </a:lnTo>
                    <a:lnTo>
                      <a:pt x="3066" y="18877"/>
                    </a:lnTo>
                    <a:lnTo>
                      <a:pt x="3228" y="18715"/>
                    </a:lnTo>
                    <a:lnTo>
                      <a:pt x="3389" y="18489"/>
                    </a:lnTo>
                    <a:lnTo>
                      <a:pt x="3518" y="18231"/>
                    </a:lnTo>
                    <a:lnTo>
                      <a:pt x="3615" y="17973"/>
                    </a:lnTo>
                    <a:lnTo>
                      <a:pt x="3808" y="17425"/>
                    </a:lnTo>
                    <a:lnTo>
                      <a:pt x="3905" y="16941"/>
                    </a:lnTo>
                    <a:lnTo>
                      <a:pt x="3937" y="16747"/>
                    </a:lnTo>
                    <a:lnTo>
                      <a:pt x="3937" y="16553"/>
                    </a:lnTo>
                    <a:lnTo>
                      <a:pt x="3905" y="16263"/>
                    </a:lnTo>
                    <a:lnTo>
                      <a:pt x="3841" y="16005"/>
                    </a:lnTo>
                    <a:lnTo>
                      <a:pt x="3712" y="15682"/>
                    </a:lnTo>
                    <a:lnTo>
                      <a:pt x="3582" y="15424"/>
                    </a:lnTo>
                    <a:lnTo>
                      <a:pt x="3389" y="15166"/>
                    </a:lnTo>
                    <a:lnTo>
                      <a:pt x="3195" y="14908"/>
                    </a:lnTo>
                    <a:lnTo>
                      <a:pt x="2969" y="14714"/>
                    </a:lnTo>
                    <a:lnTo>
                      <a:pt x="2744" y="14585"/>
                    </a:lnTo>
                    <a:lnTo>
                      <a:pt x="2582" y="14521"/>
                    </a:lnTo>
                    <a:lnTo>
                      <a:pt x="2421" y="14488"/>
                    </a:lnTo>
                    <a:close/>
                    <a:moveTo>
                      <a:pt x="17521" y="17489"/>
                    </a:moveTo>
                    <a:lnTo>
                      <a:pt x="17489" y="17521"/>
                    </a:lnTo>
                    <a:lnTo>
                      <a:pt x="17457" y="17554"/>
                    </a:lnTo>
                    <a:lnTo>
                      <a:pt x="17489" y="17618"/>
                    </a:lnTo>
                    <a:lnTo>
                      <a:pt x="17521" y="17618"/>
                    </a:lnTo>
                    <a:lnTo>
                      <a:pt x="17715" y="17650"/>
                    </a:lnTo>
                    <a:lnTo>
                      <a:pt x="18135" y="17780"/>
                    </a:lnTo>
                    <a:lnTo>
                      <a:pt x="18522" y="17941"/>
                    </a:lnTo>
                    <a:lnTo>
                      <a:pt x="18973" y="18199"/>
                    </a:lnTo>
                    <a:lnTo>
                      <a:pt x="19393" y="18522"/>
                    </a:lnTo>
                    <a:lnTo>
                      <a:pt x="19716" y="18844"/>
                    </a:lnTo>
                    <a:lnTo>
                      <a:pt x="20006" y="19199"/>
                    </a:lnTo>
                    <a:lnTo>
                      <a:pt x="20071" y="19296"/>
                    </a:lnTo>
                    <a:lnTo>
                      <a:pt x="20135" y="19361"/>
                    </a:lnTo>
                    <a:lnTo>
                      <a:pt x="20232" y="19361"/>
                    </a:lnTo>
                    <a:lnTo>
                      <a:pt x="20296" y="19296"/>
                    </a:lnTo>
                    <a:lnTo>
                      <a:pt x="20296" y="19264"/>
                    </a:lnTo>
                    <a:lnTo>
                      <a:pt x="20264" y="19199"/>
                    </a:lnTo>
                    <a:lnTo>
                      <a:pt x="20103" y="18941"/>
                    </a:lnTo>
                    <a:lnTo>
                      <a:pt x="19877" y="18683"/>
                    </a:lnTo>
                    <a:lnTo>
                      <a:pt x="19619" y="18425"/>
                    </a:lnTo>
                    <a:lnTo>
                      <a:pt x="19361" y="18231"/>
                    </a:lnTo>
                    <a:lnTo>
                      <a:pt x="19070" y="18038"/>
                    </a:lnTo>
                    <a:lnTo>
                      <a:pt x="18748" y="17844"/>
                    </a:lnTo>
                    <a:lnTo>
                      <a:pt x="18457" y="17715"/>
                    </a:lnTo>
                    <a:lnTo>
                      <a:pt x="18102" y="17586"/>
                    </a:lnTo>
                    <a:lnTo>
                      <a:pt x="17812" y="17521"/>
                    </a:lnTo>
                    <a:lnTo>
                      <a:pt x="17521" y="17489"/>
                    </a:lnTo>
                    <a:close/>
                    <a:moveTo>
                      <a:pt x="18651" y="18425"/>
                    </a:moveTo>
                    <a:lnTo>
                      <a:pt x="18425" y="18683"/>
                    </a:lnTo>
                    <a:lnTo>
                      <a:pt x="18296" y="19006"/>
                    </a:lnTo>
                    <a:lnTo>
                      <a:pt x="18199" y="19296"/>
                    </a:lnTo>
                    <a:lnTo>
                      <a:pt x="18167" y="19651"/>
                    </a:lnTo>
                    <a:lnTo>
                      <a:pt x="18199" y="19716"/>
                    </a:lnTo>
                    <a:lnTo>
                      <a:pt x="18264" y="19748"/>
                    </a:lnTo>
                    <a:lnTo>
                      <a:pt x="18328" y="19748"/>
                    </a:lnTo>
                    <a:lnTo>
                      <a:pt x="18393" y="19651"/>
                    </a:lnTo>
                    <a:lnTo>
                      <a:pt x="18425" y="19264"/>
                    </a:lnTo>
                    <a:lnTo>
                      <a:pt x="18489" y="19070"/>
                    </a:lnTo>
                    <a:lnTo>
                      <a:pt x="18554" y="18877"/>
                    </a:lnTo>
                    <a:lnTo>
                      <a:pt x="18715" y="18618"/>
                    </a:lnTo>
                    <a:lnTo>
                      <a:pt x="18780" y="18586"/>
                    </a:lnTo>
                    <a:lnTo>
                      <a:pt x="18812" y="18522"/>
                    </a:lnTo>
                    <a:lnTo>
                      <a:pt x="18780" y="18457"/>
                    </a:lnTo>
                    <a:lnTo>
                      <a:pt x="18715" y="18425"/>
                    </a:lnTo>
                    <a:close/>
                    <a:moveTo>
                      <a:pt x="22071" y="13908"/>
                    </a:moveTo>
                    <a:lnTo>
                      <a:pt x="21877" y="13940"/>
                    </a:lnTo>
                    <a:lnTo>
                      <a:pt x="21684" y="13972"/>
                    </a:lnTo>
                    <a:lnTo>
                      <a:pt x="21523" y="14069"/>
                    </a:lnTo>
                    <a:lnTo>
                      <a:pt x="21329" y="14166"/>
                    </a:lnTo>
                    <a:lnTo>
                      <a:pt x="21168" y="14327"/>
                    </a:lnTo>
                    <a:lnTo>
                      <a:pt x="21006" y="14488"/>
                    </a:lnTo>
                    <a:lnTo>
                      <a:pt x="20877" y="14682"/>
                    </a:lnTo>
                    <a:lnTo>
                      <a:pt x="20780" y="14876"/>
                    </a:lnTo>
                    <a:lnTo>
                      <a:pt x="20780" y="14940"/>
                    </a:lnTo>
                    <a:lnTo>
                      <a:pt x="20877" y="14940"/>
                    </a:lnTo>
                    <a:lnTo>
                      <a:pt x="20877" y="14908"/>
                    </a:lnTo>
                    <a:lnTo>
                      <a:pt x="20909" y="14972"/>
                    </a:lnTo>
                    <a:lnTo>
                      <a:pt x="20909" y="14972"/>
                    </a:lnTo>
                    <a:lnTo>
                      <a:pt x="21587" y="15392"/>
                    </a:lnTo>
                    <a:lnTo>
                      <a:pt x="21942" y="15585"/>
                    </a:lnTo>
                    <a:lnTo>
                      <a:pt x="22265" y="15811"/>
                    </a:lnTo>
                    <a:lnTo>
                      <a:pt x="22361" y="15940"/>
                    </a:lnTo>
                    <a:lnTo>
                      <a:pt x="22426" y="15973"/>
                    </a:lnTo>
                    <a:lnTo>
                      <a:pt x="22490" y="15940"/>
                    </a:lnTo>
                    <a:lnTo>
                      <a:pt x="22523" y="15876"/>
                    </a:lnTo>
                    <a:lnTo>
                      <a:pt x="22523" y="15811"/>
                    </a:lnTo>
                    <a:lnTo>
                      <a:pt x="22394" y="15682"/>
                    </a:lnTo>
                    <a:lnTo>
                      <a:pt x="22265" y="15585"/>
                    </a:lnTo>
                    <a:lnTo>
                      <a:pt x="22007" y="15392"/>
                    </a:lnTo>
                    <a:lnTo>
                      <a:pt x="21684" y="15231"/>
                    </a:lnTo>
                    <a:lnTo>
                      <a:pt x="21393" y="15069"/>
                    </a:lnTo>
                    <a:lnTo>
                      <a:pt x="21006" y="14843"/>
                    </a:lnTo>
                    <a:lnTo>
                      <a:pt x="20974" y="14843"/>
                    </a:lnTo>
                    <a:lnTo>
                      <a:pt x="20909" y="14876"/>
                    </a:lnTo>
                    <a:lnTo>
                      <a:pt x="20942" y="14811"/>
                    </a:lnTo>
                    <a:lnTo>
                      <a:pt x="21039" y="14617"/>
                    </a:lnTo>
                    <a:lnTo>
                      <a:pt x="21168" y="14456"/>
                    </a:lnTo>
                    <a:lnTo>
                      <a:pt x="21297" y="14327"/>
                    </a:lnTo>
                    <a:lnTo>
                      <a:pt x="21426" y="14230"/>
                    </a:lnTo>
                    <a:lnTo>
                      <a:pt x="21716" y="14101"/>
                    </a:lnTo>
                    <a:lnTo>
                      <a:pt x="21877" y="14037"/>
                    </a:lnTo>
                    <a:lnTo>
                      <a:pt x="22071" y="14004"/>
                    </a:lnTo>
                    <a:lnTo>
                      <a:pt x="22265" y="14004"/>
                    </a:lnTo>
                    <a:lnTo>
                      <a:pt x="22490" y="14037"/>
                    </a:lnTo>
                    <a:lnTo>
                      <a:pt x="22749" y="14133"/>
                    </a:lnTo>
                    <a:lnTo>
                      <a:pt x="22974" y="14230"/>
                    </a:lnTo>
                    <a:lnTo>
                      <a:pt x="23233" y="14359"/>
                    </a:lnTo>
                    <a:lnTo>
                      <a:pt x="23458" y="14553"/>
                    </a:lnTo>
                    <a:lnTo>
                      <a:pt x="23491" y="14553"/>
                    </a:lnTo>
                    <a:lnTo>
                      <a:pt x="23684" y="14747"/>
                    </a:lnTo>
                    <a:lnTo>
                      <a:pt x="23846" y="14972"/>
                    </a:lnTo>
                    <a:lnTo>
                      <a:pt x="23975" y="15166"/>
                    </a:lnTo>
                    <a:lnTo>
                      <a:pt x="24072" y="15392"/>
                    </a:lnTo>
                    <a:lnTo>
                      <a:pt x="24104" y="15618"/>
                    </a:lnTo>
                    <a:lnTo>
                      <a:pt x="24136" y="15811"/>
                    </a:lnTo>
                    <a:lnTo>
                      <a:pt x="24136" y="16037"/>
                    </a:lnTo>
                    <a:lnTo>
                      <a:pt x="24104" y="16005"/>
                    </a:lnTo>
                    <a:lnTo>
                      <a:pt x="23910" y="15940"/>
                    </a:lnTo>
                    <a:lnTo>
                      <a:pt x="23491" y="15779"/>
                    </a:lnTo>
                    <a:lnTo>
                      <a:pt x="23297" y="15747"/>
                    </a:lnTo>
                    <a:lnTo>
                      <a:pt x="23233" y="15747"/>
                    </a:lnTo>
                    <a:lnTo>
                      <a:pt x="23136" y="15779"/>
                    </a:lnTo>
                    <a:lnTo>
                      <a:pt x="23104" y="15811"/>
                    </a:lnTo>
                    <a:lnTo>
                      <a:pt x="23071" y="15876"/>
                    </a:lnTo>
                    <a:lnTo>
                      <a:pt x="23071" y="15940"/>
                    </a:lnTo>
                    <a:lnTo>
                      <a:pt x="23136" y="16005"/>
                    </a:lnTo>
                    <a:lnTo>
                      <a:pt x="23233" y="16069"/>
                    </a:lnTo>
                    <a:lnTo>
                      <a:pt x="23362" y="16166"/>
                    </a:lnTo>
                    <a:lnTo>
                      <a:pt x="23684" y="16360"/>
                    </a:lnTo>
                    <a:lnTo>
                      <a:pt x="24039" y="16521"/>
                    </a:lnTo>
                    <a:lnTo>
                      <a:pt x="24265" y="16682"/>
                    </a:lnTo>
                    <a:lnTo>
                      <a:pt x="24297" y="16715"/>
                    </a:lnTo>
                    <a:lnTo>
                      <a:pt x="24362" y="16844"/>
                    </a:lnTo>
                    <a:lnTo>
                      <a:pt x="24362" y="16876"/>
                    </a:lnTo>
                    <a:lnTo>
                      <a:pt x="24426" y="17102"/>
                    </a:lnTo>
                    <a:lnTo>
                      <a:pt x="24459" y="17360"/>
                    </a:lnTo>
                    <a:lnTo>
                      <a:pt x="24459" y="17618"/>
                    </a:lnTo>
                    <a:lnTo>
                      <a:pt x="24426" y="17715"/>
                    </a:lnTo>
                    <a:lnTo>
                      <a:pt x="24394" y="17747"/>
                    </a:lnTo>
                    <a:lnTo>
                      <a:pt x="24297" y="17747"/>
                    </a:lnTo>
                    <a:lnTo>
                      <a:pt x="24201" y="17715"/>
                    </a:lnTo>
                    <a:lnTo>
                      <a:pt x="24072" y="17618"/>
                    </a:lnTo>
                    <a:lnTo>
                      <a:pt x="23846" y="17392"/>
                    </a:lnTo>
                    <a:lnTo>
                      <a:pt x="23620" y="17166"/>
                    </a:lnTo>
                    <a:lnTo>
                      <a:pt x="23491" y="17070"/>
                    </a:lnTo>
                    <a:lnTo>
                      <a:pt x="23362" y="17005"/>
                    </a:lnTo>
                    <a:lnTo>
                      <a:pt x="23200" y="16973"/>
                    </a:lnTo>
                    <a:lnTo>
                      <a:pt x="23039" y="16973"/>
                    </a:lnTo>
                    <a:lnTo>
                      <a:pt x="22974" y="17005"/>
                    </a:lnTo>
                    <a:lnTo>
                      <a:pt x="22942" y="17070"/>
                    </a:lnTo>
                    <a:lnTo>
                      <a:pt x="22974" y="17102"/>
                    </a:lnTo>
                    <a:lnTo>
                      <a:pt x="23104" y="17457"/>
                    </a:lnTo>
                    <a:lnTo>
                      <a:pt x="23265" y="17780"/>
                    </a:lnTo>
                    <a:lnTo>
                      <a:pt x="23426" y="18070"/>
                    </a:lnTo>
                    <a:lnTo>
                      <a:pt x="23523" y="18328"/>
                    </a:lnTo>
                    <a:lnTo>
                      <a:pt x="23588" y="18554"/>
                    </a:lnTo>
                    <a:lnTo>
                      <a:pt x="23620" y="18748"/>
                    </a:lnTo>
                    <a:lnTo>
                      <a:pt x="23620" y="18973"/>
                    </a:lnTo>
                    <a:lnTo>
                      <a:pt x="23588" y="19167"/>
                    </a:lnTo>
                    <a:lnTo>
                      <a:pt x="23523" y="19457"/>
                    </a:lnTo>
                    <a:lnTo>
                      <a:pt x="23329" y="19328"/>
                    </a:lnTo>
                    <a:lnTo>
                      <a:pt x="23136" y="19199"/>
                    </a:lnTo>
                    <a:lnTo>
                      <a:pt x="23136" y="19167"/>
                    </a:lnTo>
                    <a:lnTo>
                      <a:pt x="22813" y="18877"/>
                    </a:lnTo>
                    <a:lnTo>
                      <a:pt x="22523" y="18586"/>
                    </a:lnTo>
                    <a:lnTo>
                      <a:pt x="22523" y="18554"/>
                    </a:lnTo>
                    <a:lnTo>
                      <a:pt x="22523" y="18522"/>
                    </a:lnTo>
                    <a:lnTo>
                      <a:pt x="22458" y="18264"/>
                    </a:lnTo>
                    <a:lnTo>
                      <a:pt x="22361" y="18005"/>
                    </a:lnTo>
                    <a:lnTo>
                      <a:pt x="22232" y="17747"/>
                    </a:lnTo>
                    <a:lnTo>
                      <a:pt x="22103" y="17489"/>
                    </a:lnTo>
                    <a:lnTo>
                      <a:pt x="21942" y="17263"/>
                    </a:lnTo>
                    <a:lnTo>
                      <a:pt x="21748" y="17037"/>
                    </a:lnTo>
                    <a:lnTo>
                      <a:pt x="21555" y="16844"/>
                    </a:lnTo>
                    <a:lnTo>
                      <a:pt x="21329" y="16650"/>
                    </a:lnTo>
                    <a:lnTo>
                      <a:pt x="21232" y="16586"/>
                    </a:lnTo>
                    <a:lnTo>
                      <a:pt x="21200" y="16521"/>
                    </a:lnTo>
                    <a:lnTo>
                      <a:pt x="21200" y="16489"/>
                    </a:lnTo>
                    <a:lnTo>
                      <a:pt x="21103" y="16360"/>
                    </a:lnTo>
                    <a:lnTo>
                      <a:pt x="21039" y="16198"/>
                    </a:lnTo>
                    <a:lnTo>
                      <a:pt x="20974" y="15940"/>
                    </a:lnTo>
                    <a:lnTo>
                      <a:pt x="20942" y="15682"/>
                    </a:lnTo>
                    <a:lnTo>
                      <a:pt x="20942" y="15424"/>
                    </a:lnTo>
                    <a:lnTo>
                      <a:pt x="20974" y="15198"/>
                    </a:lnTo>
                    <a:lnTo>
                      <a:pt x="21006" y="15101"/>
                    </a:lnTo>
                    <a:lnTo>
                      <a:pt x="21006" y="15037"/>
                    </a:lnTo>
                    <a:lnTo>
                      <a:pt x="20942" y="15005"/>
                    </a:lnTo>
                    <a:lnTo>
                      <a:pt x="20909" y="14972"/>
                    </a:lnTo>
                    <a:lnTo>
                      <a:pt x="20877" y="15005"/>
                    </a:lnTo>
                    <a:lnTo>
                      <a:pt x="20845" y="15037"/>
                    </a:lnTo>
                    <a:lnTo>
                      <a:pt x="20780" y="15231"/>
                    </a:lnTo>
                    <a:lnTo>
                      <a:pt x="20716" y="15424"/>
                    </a:lnTo>
                    <a:lnTo>
                      <a:pt x="20716" y="15650"/>
                    </a:lnTo>
                    <a:lnTo>
                      <a:pt x="20748" y="15876"/>
                    </a:lnTo>
                    <a:lnTo>
                      <a:pt x="20813" y="16069"/>
                    </a:lnTo>
                    <a:lnTo>
                      <a:pt x="20877" y="16295"/>
                    </a:lnTo>
                    <a:lnTo>
                      <a:pt x="20909" y="16392"/>
                    </a:lnTo>
                    <a:lnTo>
                      <a:pt x="20651" y="16231"/>
                    </a:lnTo>
                    <a:lnTo>
                      <a:pt x="20361" y="16134"/>
                    </a:lnTo>
                    <a:lnTo>
                      <a:pt x="20103" y="16037"/>
                    </a:lnTo>
                    <a:lnTo>
                      <a:pt x="19845" y="15973"/>
                    </a:lnTo>
                    <a:lnTo>
                      <a:pt x="19587" y="15940"/>
                    </a:lnTo>
                    <a:lnTo>
                      <a:pt x="19296" y="15940"/>
                    </a:lnTo>
                    <a:lnTo>
                      <a:pt x="19038" y="15973"/>
                    </a:lnTo>
                    <a:lnTo>
                      <a:pt x="18748" y="16005"/>
                    </a:lnTo>
                    <a:lnTo>
                      <a:pt x="18489" y="16069"/>
                    </a:lnTo>
                    <a:lnTo>
                      <a:pt x="18264" y="16166"/>
                    </a:lnTo>
                    <a:lnTo>
                      <a:pt x="18005" y="16328"/>
                    </a:lnTo>
                    <a:lnTo>
                      <a:pt x="17780" y="16489"/>
                    </a:lnTo>
                    <a:lnTo>
                      <a:pt x="17586" y="16682"/>
                    </a:lnTo>
                    <a:lnTo>
                      <a:pt x="17392" y="16908"/>
                    </a:lnTo>
                    <a:lnTo>
                      <a:pt x="17263" y="17102"/>
                    </a:lnTo>
                    <a:lnTo>
                      <a:pt x="17231" y="17166"/>
                    </a:lnTo>
                    <a:lnTo>
                      <a:pt x="17263" y="17231"/>
                    </a:lnTo>
                    <a:lnTo>
                      <a:pt x="17328" y="17231"/>
                    </a:lnTo>
                    <a:lnTo>
                      <a:pt x="17392" y="17199"/>
                    </a:lnTo>
                    <a:lnTo>
                      <a:pt x="17651" y="16876"/>
                    </a:lnTo>
                    <a:lnTo>
                      <a:pt x="17844" y="16650"/>
                    </a:lnTo>
                    <a:lnTo>
                      <a:pt x="18070" y="16489"/>
                    </a:lnTo>
                    <a:lnTo>
                      <a:pt x="18296" y="16360"/>
                    </a:lnTo>
                    <a:lnTo>
                      <a:pt x="18554" y="16231"/>
                    </a:lnTo>
                    <a:lnTo>
                      <a:pt x="18844" y="16166"/>
                    </a:lnTo>
                    <a:lnTo>
                      <a:pt x="19135" y="16134"/>
                    </a:lnTo>
                    <a:lnTo>
                      <a:pt x="19490" y="16134"/>
                    </a:lnTo>
                    <a:lnTo>
                      <a:pt x="19845" y="16166"/>
                    </a:lnTo>
                    <a:lnTo>
                      <a:pt x="20232" y="16295"/>
                    </a:lnTo>
                    <a:lnTo>
                      <a:pt x="20619" y="16457"/>
                    </a:lnTo>
                    <a:lnTo>
                      <a:pt x="21006" y="16682"/>
                    </a:lnTo>
                    <a:lnTo>
                      <a:pt x="21361" y="16941"/>
                    </a:lnTo>
                    <a:lnTo>
                      <a:pt x="21619" y="17231"/>
                    </a:lnTo>
                    <a:lnTo>
                      <a:pt x="21877" y="17521"/>
                    </a:lnTo>
                    <a:lnTo>
                      <a:pt x="21877" y="17554"/>
                    </a:lnTo>
                    <a:lnTo>
                      <a:pt x="22071" y="17844"/>
                    </a:lnTo>
                    <a:lnTo>
                      <a:pt x="22200" y="18199"/>
                    </a:lnTo>
                    <a:lnTo>
                      <a:pt x="22297" y="18489"/>
                    </a:lnTo>
                    <a:lnTo>
                      <a:pt x="22329" y="18780"/>
                    </a:lnTo>
                    <a:lnTo>
                      <a:pt x="22329" y="19070"/>
                    </a:lnTo>
                    <a:lnTo>
                      <a:pt x="22297" y="19361"/>
                    </a:lnTo>
                    <a:lnTo>
                      <a:pt x="22136" y="19877"/>
                    </a:lnTo>
                    <a:lnTo>
                      <a:pt x="21942" y="20425"/>
                    </a:lnTo>
                    <a:lnTo>
                      <a:pt x="21748" y="20877"/>
                    </a:lnTo>
                    <a:lnTo>
                      <a:pt x="21619" y="21361"/>
                    </a:lnTo>
                    <a:lnTo>
                      <a:pt x="21361" y="21232"/>
                    </a:lnTo>
                    <a:lnTo>
                      <a:pt x="21071" y="21135"/>
                    </a:lnTo>
                    <a:lnTo>
                      <a:pt x="20716" y="21071"/>
                    </a:lnTo>
                    <a:lnTo>
                      <a:pt x="20361" y="21038"/>
                    </a:lnTo>
                    <a:lnTo>
                      <a:pt x="19587" y="21006"/>
                    </a:lnTo>
                    <a:lnTo>
                      <a:pt x="19199" y="21006"/>
                    </a:lnTo>
                    <a:lnTo>
                      <a:pt x="18844" y="20974"/>
                    </a:lnTo>
                    <a:lnTo>
                      <a:pt x="18522" y="20909"/>
                    </a:lnTo>
                    <a:lnTo>
                      <a:pt x="18231" y="20845"/>
                    </a:lnTo>
                    <a:lnTo>
                      <a:pt x="17909" y="20716"/>
                    </a:lnTo>
                    <a:lnTo>
                      <a:pt x="17618" y="20522"/>
                    </a:lnTo>
                    <a:lnTo>
                      <a:pt x="17296" y="20296"/>
                    </a:lnTo>
                    <a:lnTo>
                      <a:pt x="17037" y="20006"/>
                    </a:lnTo>
                    <a:lnTo>
                      <a:pt x="16812" y="19716"/>
                    </a:lnTo>
                    <a:lnTo>
                      <a:pt x="16683" y="19490"/>
                    </a:lnTo>
                    <a:lnTo>
                      <a:pt x="16554" y="19232"/>
                    </a:lnTo>
                    <a:lnTo>
                      <a:pt x="16489" y="19038"/>
                    </a:lnTo>
                    <a:lnTo>
                      <a:pt x="16457" y="18812"/>
                    </a:lnTo>
                    <a:lnTo>
                      <a:pt x="16457" y="18618"/>
                    </a:lnTo>
                    <a:lnTo>
                      <a:pt x="16489" y="18425"/>
                    </a:lnTo>
                    <a:lnTo>
                      <a:pt x="16554" y="18199"/>
                    </a:lnTo>
                    <a:lnTo>
                      <a:pt x="16650" y="18005"/>
                    </a:lnTo>
                    <a:lnTo>
                      <a:pt x="16779" y="17780"/>
                    </a:lnTo>
                    <a:lnTo>
                      <a:pt x="16908" y="17586"/>
                    </a:lnTo>
                    <a:lnTo>
                      <a:pt x="17037" y="17457"/>
                    </a:lnTo>
                    <a:lnTo>
                      <a:pt x="17199" y="17328"/>
                    </a:lnTo>
                    <a:lnTo>
                      <a:pt x="17231" y="17296"/>
                    </a:lnTo>
                    <a:lnTo>
                      <a:pt x="17199" y="17231"/>
                    </a:lnTo>
                    <a:lnTo>
                      <a:pt x="17167" y="17199"/>
                    </a:lnTo>
                    <a:lnTo>
                      <a:pt x="17102" y="17199"/>
                    </a:lnTo>
                    <a:lnTo>
                      <a:pt x="16941" y="17296"/>
                    </a:lnTo>
                    <a:lnTo>
                      <a:pt x="16779" y="17457"/>
                    </a:lnTo>
                    <a:lnTo>
                      <a:pt x="16586" y="17683"/>
                    </a:lnTo>
                    <a:lnTo>
                      <a:pt x="16424" y="17489"/>
                    </a:lnTo>
                    <a:lnTo>
                      <a:pt x="16295" y="17328"/>
                    </a:lnTo>
                    <a:lnTo>
                      <a:pt x="15908" y="17005"/>
                    </a:lnTo>
                    <a:lnTo>
                      <a:pt x="15940" y="17005"/>
                    </a:lnTo>
                    <a:lnTo>
                      <a:pt x="15973" y="16973"/>
                    </a:lnTo>
                    <a:lnTo>
                      <a:pt x="16295" y="16715"/>
                    </a:lnTo>
                    <a:lnTo>
                      <a:pt x="16618" y="16489"/>
                    </a:lnTo>
                    <a:lnTo>
                      <a:pt x="16650" y="16424"/>
                    </a:lnTo>
                    <a:lnTo>
                      <a:pt x="16618" y="16360"/>
                    </a:lnTo>
                    <a:lnTo>
                      <a:pt x="16554" y="16328"/>
                    </a:lnTo>
                    <a:lnTo>
                      <a:pt x="16489" y="16360"/>
                    </a:lnTo>
                    <a:lnTo>
                      <a:pt x="16166" y="16618"/>
                    </a:lnTo>
                    <a:lnTo>
                      <a:pt x="15876" y="16876"/>
                    </a:lnTo>
                    <a:lnTo>
                      <a:pt x="15876" y="16941"/>
                    </a:lnTo>
                    <a:lnTo>
                      <a:pt x="15876" y="16973"/>
                    </a:lnTo>
                    <a:lnTo>
                      <a:pt x="15682" y="16844"/>
                    </a:lnTo>
                    <a:lnTo>
                      <a:pt x="15456" y="16715"/>
                    </a:lnTo>
                    <a:lnTo>
                      <a:pt x="15231" y="16618"/>
                    </a:lnTo>
                    <a:lnTo>
                      <a:pt x="14972" y="16521"/>
                    </a:lnTo>
                    <a:lnTo>
                      <a:pt x="14940" y="16521"/>
                    </a:lnTo>
                    <a:lnTo>
                      <a:pt x="14876" y="16553"/>
                    </a:lnTo>
                    <a:lnTo>
                      <a:pt x="14843" y="16586"/>
                    </a:lnTo>
                    <a:lnTo>
                      <a:pt x="14843" y="16682"/>
                    </a:lnTo>
                    <a:lnTo>
                      <a:pt x="14876" y="16715"/>
                    </a:lnTo>
                    <a:lnTo>
                      <a:pt x="14908" y="16747"/>
                    </a:lnTo>
                    <a:lnTo>
                      <a:pt x="15102" y="16812"/>
                    </a:lnTo>
                    <a:lnTo>
                      <a:pt x="15295" y="16908"/>
                    </a:lnTo>
                    <a:lnTo>
                      <a:pt x="15618" y="17070"/>
                    </a:lnTo>
                    <a:lnTo>
                      <a:pt x="15908" y="17296"/>
                    </a:lnTo>
                    <a:lnTo>
                      <a:pt x="16166" y="17554"/>
                    </a:lnTo>
                    <a:lnTo>
                      <a:pt x="16424" y="17844"/>
                    </a:lnTo>
                    <a:lnTo>
                      <a:pt x="16489" y="17844"/>
                    </a:lnTo>
                    <a:lnTo>
                      <a:pt x="16328" y="18199"/>
                    </a:lnTo>
                    <a:lnTo>
                      <a:pt x="16295" y="18360"/>
                    </a:lnTo>
                    <a:lnTo>
                      <a:pt x="16263" y="18554"/>
                    </a:lnTo>
                    <a:lnTo>
                      <a:pt x="16263" y="18748"/>
                    </a:lnTo>
                    <a:lnTo>
                      <a:pt x="16263" y="18909"/>
                    </a:lnTo>
                    <a:lnTo>
                      <a:pt x="16360" y="19264"/>
                    </a:lnTo>
                    <a:lnTo>
                      <a:pt x="16489" y="19619"/>
                    </a:lnTo>
                    <a:lnTo>
                      <a:pt x="16715" y="19941"/>
                    </a:lnTo>
                    <a:lnTo>
                      <a:pt x="16779" y="20038"/>
                    </a:lnTo>
                    <a:lnTo>
                      <a:pt x="16199" y="20070"/>
                    </a:lnTo>
                    <a:lnTo>
                      <a:pt x="15876" y="20038"/>
                    </a:lnTo>
                    <a:lnTo>
                      <a:pt x="15521" y="20006"/>
                    </a:lnTo>
                    <a:lnTo>
                      <a:pt x="15327" y="19941"/>
                    </a:lnTo>
                    <a:lnTo>
                      <a:pt x="15102" y="19845"/>
                    </a:lnTo>
                    <a:lnTo>
                      <a:pt x="14908" y="19748"/>
                    </a:lnTo>
                    <a:lnTo>
                      <a:pt x="14811" y="19619"/>
                    </a:lnTo>
                    <a:lnTo>
                      <a:pt x="14747" y="19490"/>
                    </a:lnTo>
                    <a:lnTo>
                      <a:pt x="14714" y="19361"/>
                    </a:lnTo>
                    <a:lnTo>
                      <a:pt x="14747" y="19135"/>
                    </a:lnTo>
                    <a:lnTo>
                      <a:pt x="14779" y="19006"/>
                    </a:lnTo>
                    <a:lnTo>
                      <a:pt x="14811" y="18877"/>
                    </a:lnTo>
                    <a:lnTo>
                      <a:pt x="14940" y="18683"/>
                    </a:lnTo>
                    <a:lnTo>
                      <a:pt x="15069" y="18489"/>
                    </a:lnTo>
                    <a:lnTo>
                      <a:pt x="15134" y="18360"/>
                    </a:lnTo>
                    <a:lnTo>
                      <a:pt x="15166" y="18264"/>
                    </a:lnTo>
                    <a:lnTo>
                      <a:pt x="15198" y="18199"/>
                    </a:lnTo>
                    <a:lnTo>
                      <a:pt x="15198" y="18134"/>
                    </a:lnTo>
                    <a:lnTo>
                      <a:pt x="15134" y="18005"/>
                    </a:lnTo>
                    <a:lnTo>
                      <a:pt x="15069" y="17941"/>
                    </a:lnTo>
                    <a:lnTo>
                      <a:pt x="14908" y="17909"/>
                    </a:lnTo>
                    <a:lnTo>
                      <a:pt x="14714" y="17909"/>
                    </a:lnTo>
                    <a:lnTo>
                      <a:pt x="14650" y="17941"/>
                    </a:lnTo>
                    <a:lnTo>
                      <a:pt x="14553" y="18005"/>
                    </a:lnTo>
                    <a:lnTo>
                      <a:pt x="14424" y="18167"/>
                    </a:lnTo>
                    <a:lnTo>
                      <a:pt x="14327" y="18360"/>
                    </a:lnTo>
                    <a:lnTo>
                      <a:pt x="14263" y="18554"/>
                    </a:lnTo>
                    <a:lnTo>
                      <a:pt x="14101" y="18941"/>
                    </a:lnTo>
                    <a:lnTo>
                      <a:pt x="14004" y="19070"/>
                    </a:lnTo>
                    <a:lnTo>
                      <a:pt x="13972" y="19102"/>
                    </a:lnTo>
                    <a:lnTo>
                      <a:pt x="13940" y="19135"/>
                    </a:lnTo>
                    <a:lnTo>
                      <a:pt x="13811" y="19135"/>
                    </a:lnTo>
                    <a:lnTo>
                      <a:pt x="13714" y="19102"/>
                    </a:lnTo>
                    <a:lnTo>
                      <a:pt x="13617" y="19038"/>
                    </a:lnTo>
                    <a:lnTo>
                      <a:pt x="13456" y="18844"/>
                    </a:lnTo>
                    <a:lnTo>
                      <a:pt x="13359" y="18683"/>
                    </a:lnTo>
                    <a:lnTo>
                      <a:pt x="13295" y="18489"/>
                    </a:lnTo>
                    <a:lnTo>
                      <a:pt x="13198" y="18199"/>
                    </a:lnTo>
                    <a:lnTo>
                      <a:pt x="13166" y="17876"/>
                    </a:lnTo>
                    <a:lnTo>
                      <a:pt x="13166" y="17715"/>
                    </a:lnTo>
                    <a:lnTo>
                      <a:pt x="13166" y="17554"/>
                    </a:lnTo>
                    <a:lnTo>
                      <a:pt x="13230" y="17392"/>
                    </a:lnTo>
                    <a:lnTo>
                      <a:pt x="13295" y="17199"/>
                    </a:lnTo>
                    <a:lnTo>
                      <a:pt x="13391" y="17070"/>
                    </a:lnTo>
                    <a:lnTo>
                      <a:pt x="13488" y="16941"/>
                    </a:lnTo>
                    <a:lnTo>
                      <a:pt x="13714" y="16747"/>
                    </a:lnTo>
                    <a:lnTo>
                      <a:pt x="13875" y="16650"/>
                    </a:lnTo>
                    <a:lnTo>
                      <a:pt x="14069" y="16553"/>
                    </a:lnTo>
                    <a:lnTo>
                      <a:pt x="14456" y="16457"/>
                    </a:lnTo>
                    <a:lnTo>
                      <a:pt x="14488" y="16424"/>
                    </a:lnTo>
                    <a:lnTo>
                      <a:pt x="14521" y="16392"/>
                    </a:lnTo>
                    <a:lnTo>
                      <a:pt x="14488" y="16328"/>
                    </a:lnTo>
                    <a:lnTo>
                      <a:pt x="14424" y="16328"/>
                    </a:lnTo>
                    <a:lnTo>
                      <a:pt x="14101" y="16392"/>
                    </a:lnTo>
                    <a:lnTo>
                      <a:pt x="13811" y="16521"/>
                    </a:lnTo>
                    <a:lnTo>
                      <a:pt x="13553" y="16682"/>
                    </a:lnTo>
                    <a:lnTo>
                      <a:pt x="13359" y="16876"/>
                    </a:lnTo>
                    <a:lnTo>
                      <a:pt x="13262" y="17005"/>
                    </a:lnTo>
                    <a:lnTo>
                      <a:pt x="13166" y="17134"/>
                    </a:lnTo>
                    <a:lnTo>
                      <a:pt x="13069" y="17425"/>
                    </a:lnTo>
                    <a:lnTo>
                      <a:pt x="13004" y="17650"/>
                    </a:lnTo>
                    <a:lnTo>
                      <a:pt x="13004" y="17876"/>
                    </a:lnTo>
                    <a:lnTo>
                      <a:pt x="13036" y="18134"/>
                    </a:lnTo>
                    <a:lnTo>
                      <a:pt x="13101" y="18360"/>
                    </a:lnTo>
                    <a:lnTo>
                      <a:pt x="13166" y="18618"/>
                    </a:lnTo>
                    <a:lnTo>
                      <a:pt x="13295" y="18877"/>
                    </a:lnTo>
                    <a:lnTo>
                      <a:pt x="13424" y="19070"/>
                    </a:lnTo>
                    <a:lnTo>
                      <a:pt x="13520" y="19135"/>
                    </a:lnTo>
                    <a:lnTo>
                      <a:pt x="13617" y="19232"/>
                    </a:lnTo>
                    <a:lnTo>
                      <a:pt x="13714" y="19264"/>
                    </a:lnTo>
                    <a:lnTo>
                      <a:pt x="13843" y="19296"/>
                    </a:lnTo>
                    <a:lnTo>
                      <a:pt x="13940" y="19296"/>
                    </a:lnTo>
                    <a:lnTo>
                      <a:pt x="14037" y="19264"/>
                    </a:lnTo>
                    <a:lnTo>
                      <a:pt x="14134" y="19199"/>
                    </a:lnTo>
                    <a:lnTo>
                      <a:pt x="14198" y="19135"/>
                    </a:lnTo>
                    <a:lnTo>
                      <a:pt x="14327" y="18877"/>
                    </a:lnTo>
                    <a:lnTo>
                      <a:pt x="14424" y="18618"/>
                    </a:lnTo>
                    <a:lnTo>
                      <a:pt x="14521" y="18328"/>
                    </a:lnTo>
                    <a:lnTo>
                      <a:pt x="14650" y="18167"/>
                    </a:lnTo>
                    <a:lnTo>
                      <a:pt x="14714" y="18134"/>
                    </a:lnTo>
                    <a:lnTo>
                      <a:pt x="14747" y="18102"/>
                    </a:lnTo>
                    <a:lnTo>
                      <a:pt x="14811" y="18070"/>
                    </a:lnTo>
                    <a:lnTo>
                      <a:pt x="14876" y="18070"/>
                    </a:lnTo>
                    <a:lnTo>
                      <a:pt x="14940" y="18102"/>
                    </a:lnTo>
                    <a:lnTo>
                      <a:pt x="14972" y="18134"/>
                    </a:lnTo>
                    <a:lnTo>
                      <a:pt x="15005" y="18134"/>
                    </a:lnTo>
                    <a:lnTo>
                      <a:pt x="15005" y="18167"/>
                    </a:lnTo>
                    <a:lnTo>
                      <a:pt x="15005" y="18199"/>
                    </a:lnTo>
                    <a:lnTo>
                      <a:pt x="14972" y="18264"/>
                    </a:lnTo>
                    <a:lnTo>
                      <a:pt x="14843" y="18489"/>
                    </a:lnTo>
                    <a:lnTo>
                      <a:pt x="14682" y="18683"/>
                    </a:lnTo>
                    <a:lnTo>
                      <a:pt x="14553" y="18909"/>
                    </a:lnTo>
                    <a:lnTo>
                      <a:pt x="14488" y="19167"/>
                    </a:lnTo>
                    <a:lnTo>
                      <a:pt x="14488" y="19425"/>
                    </a:lnTo>
                    <a:lnTo>
                      <a:pt x="14553" y="19619"/>
                    </a:lnTo>
                    <a:lnTo>
                      <a:pt x="14650" y="19812"/>
                    </a:lnTo>
                    <a:lnTo>
                      <a:pt x="14811" y="19941"/>
                    </a:lnTo>
                    <a:lnTo>
                      <a:pt x="15005" y="20070"/>
                    </a:lnTo>
                    <a:lnTo>
                      <a:pt x="15198" y="20135"/>
                    </a:lnTo>
                    <a:lnTo>
                      <a:pt x="15424" y="20199"/>
                    </a:lnTo>
                    <a:lnTo>
                      <a:pt x="15682" y="20232"/>
                    </a:lnTo>
                    <a:lnTo>
                      <a:pt x="16134" y="20264"/>
                    </a:lnTo>
                    <a:lnTo>
                      <a:pt x="16618" y="20232"/>
                    </a:lnTo>
                    <a:lnTo>
                      <a:pt x="16812" y="20232"/>
                    </a:lnTo>
                    <a:lnTo>
                      <a:pt x="16844" y="20199"/>
                    </a:lnTo>
                    <a:lnTo>
                      <a:pt x="16876" y="20167"/>
                    </a:lnTo>
                    <a:lnTo>
                      <a:pt x="17263" y="20522"/>
                    </a:lnTo>
                    <a:lnTo>
                      <a:pt x="17554" y="20748"/>
                    </a:lnTo>
                    <a:lnTo>
                      <a:pt x="17909" y="20942"/>
                    </a:lnTo>
                    <a:lnTo>
                      <a:pt x="18264" y="21071"/>
                    </a:lnTo>
                    <a:lnTo>
                      <a:pt x="18619" y="21135"/>
                    </a:lnTo>
                    <a:lnTo>
                      <a:pt x="18973" y="21200"/>
                    </a:lnTo>
                    <a:lnTo>
                      <a:pt x="19361" y="21200"/>
                    </a:lnTo>
                    <a:lnTo>
                      <a:pt x="20135" y="21232"/>
                    </a:lnTo>
                    <a:lnTo>
                      <a:pt x="20490" y="21264"/>
                    </a:lnTo>
                    <a:lnTo>
                      <a:pt x="20877" y="21297"/>
                    </a:lnTo>
                    <a:lnTo>
                      <a:pt x="21168" y="21393"/>
                    </a:lnTo>
                    <a:lnTo>
                      <a:pt x="21426" y="21490"/>
                    </a:lnTo>
                    <a:lnTo>
                      <a:pt x="21619" y="21619"/>
                    </a:lnTo>
                    <a:lnTo>
                      <a:pt x="21684" y="21619"/>
                    </a:lnTo>
                    <a:lnTo>
                      <a:pt x="21748" y="21587"/>
                    </a:lnTo>
                    <a:lnTo>
                      <a:pt x="21781" y="21555"/>
                    </a:lnTo>
                    <a:lnTo>
                      <a:pt x="21877" y="21167"/>
                    </a:lnTo>
                    <a:lnTo>
                      <a:pt x="22007" y="20813"/>
                    </a:lnTo>
                    <a:lnTo>
                      <a:pt x="22297" y="20038"/>
                    </a:lnTo>
                    <a:lnTo>
                      <a:pt x="22426" y="19651"/>
                    </a:lnTo>
                    <a:lnTo>
                      <a:pt x="22523" y="19264"/>
                    </a:lnTo>
                    <a:lnTo>
                      <a:pt x="22555" y="18941"/>
                    </a:lnTo>
                    <a:lnTo>
                      <a:pt x="22587" y="19006"/>
                    </a:lnTo>
                    <a:lnTo>
                      <a:pt x="22878" y="19296"/>
                    </a:lnTo>
                    <a:lnTo>
                      <a:pt x="23200" y="19522"/>
                    </a:lnTo>
                    <a:lnTo>
                      <a:pt x="23362" y="19619"/>
                    </a:lnTo>
                    <a:lnTo>
                      <a:pt x="23523" y="19716"/>
                    </a:lnTo>
                    <a:lnTo>
                      <a:pt x="23620" y="19716"/>
                    </a:lnTo>
                    <a:lnTo>
                      <a:pt x="23684" y="19651"/>
                    </a:lnTo>
                    <a:lnTo>
                      <a:pt x="23781" y="19296"/>
                    </a:lnTo>
                    <a:lnTo>
                      <a:pt x="23846" y="18941"/>
                    </a:lnTo>
                    <a:lnTo>
                      <a:pt x="23846" y="18683"/>
                    </a:lnTo>
                    <a:lnTo>
                      <a:pt x="23781" y="18393"/>
                    </a:lnTo>
                    <a:lnTo>
                      <a:pt x="23684" y="18134"/>
                    </a:lnTo>
                    <a:lnTo>
                      <a:pt x="23555" y="17876"/>
                    </a:lnTo>
                    <a:lnTo>
                      <a:pt x="23297" y="17328"/>
                    </a:lnTo>
                    <a:lnTo>
                      <a:pt x="23233" y="17166"/>
                    </a:lnTo>
                    <a:lnTo>
                      <a:pt x="23297" y="17199"/>
                    </a:lnTo>
                    <a:lnTo>
                      <a:pt x="23523" y="17360"/>
                    </a:lnTo>
                    <a:lnTo>
                      <a:pt x="23878" y="17683"/>
                    </a:lnTo>
                    <a:lnTo>
                      <a:pt x="24039" y="17844"/>
                    </a:lnTo>
                    <a:lnTo>
                      <a:pt x="24136" y="17876"/>
                    </a:lnTo>
                    <a:lnTo>
                      <a:pt x="24233" y="17909"/>
                    </a:lnTo>
                    <a:lnTo>
                      <a:pt x="24330" y="17941"/>
                    </a:lnTo>
                    <a:lnTo>
                      <a:pt x="24426" y="17909"/>
                    </a:lnTo>
                    <a:lnTo>
                      <a:pt x="24523" y="17876"/>
                    </a:lnTo>
                    <a:lnTo>
                      <a:pt x="24556" y="17812"/>
                    </a:lnTo>
                    <a:lnTo>
                      <a:pt x="24588" y="17715"/>
                    </a:lnTo>
                    <a:lnTo>
                      <a:pt x="24620" y="17586"/>
                    </a:lnTo>
                    <a:lnTo>
                      <a:pt x="24620" y="17392"/>
                    </a:lnTo>
                    <a:lnTo>
                      <a:pt x="24588" y="17134"/>
                    </a:lnTo>
                    <a:lnTo>
                      <a:pt x="24523" y="16908"/>
                    </a:lnTo>
                    <a:lnTo>
                      <a:pt x="24459" y="16715"/>
                    </a:lnTo>
                    <a:lnTo>
                      <a:pt x="24362" y="16586"/>
                    </a:lnTo>
                    <a:lnTo>
                      <a:pt x="24265" y="16489"/>
                    </a:lnTo>
                    <a:lnTo>
                      <a:pt x="24072" y="16392"/>
                    </a:lnTo>
                    <a:lnTo>
                      <a:pt x="23684" y="16166"/>
                    </a:lnTo>
                    <a:lnTo>
                      <a:pt x="23426" y="16037"/>
                    </a:lnTo>
                    <a:lnTo>
                      <a:pt x="23265" y="15940"/>
                    </a:lnTo>
                    <a:lnTo>
                      <a:pt x="23233" y="15908"/>
                    </a:lnTo>
                    <a:lnTo>
                      <a:pt x="23297" y="15908"/>
                    </a:lnTo>
                    <a:lnTo>
                      <a:pt x="23555" y="15973"/>
                    </a:lnTo>
                    <a:lnTo>
                      <a:pt x="23813" y="16069"/>
                    </a:lnTo>
                    <a:lnTo>
                      <a:pt x="24039" y="16166"/>
                    </a:lnTo>
                    <a:lnTo>
                      <a:pt x="24201" y="16198"/>
                    </a:lnTo>
                    <a:lnTo>
                      <a:pt x="24265" y="16198"/>
                    </a:lnTo>
                    <a:lnTo>
                      <a:pt x="24297" y="16134"/>
                    </a:lnTo>
                    <a:lnTo>
                      <a:pt x="24297" y="15908"/>
                    </a:lnTo>
                    <a:lnTo>
                      <a:pt x="24297" y="15682"/>
                    </a:lnTo>
                    <a:lnTo>
                      <a:pt x="24233" y="15456"/>
                    </a:lnTo>
                    <a:lnTo>
                      <a:pt x="24168" y="15263"/>
                    </a:lnTo>
                    <a:lnTo>
                      <a:pt x="24072" y="15037"/>
                    </a:lnTo>
                    <a:lnTo>
                      <a:pt x="23942" y="14876"/>
                    </a:lnTo>
                    <a:lnTo>
                      <a:pt x="23813" y="14682"/>
                    </a:lnTo>
                    <a:lnTo>
                      <a:pt x="23652" y="14521"/>
                    </a:lnTo>
                    <a:lnTo>
                      <a:pt x="23491" y="14392"/>
                    </a:lnTo>
                    <a:lnTo>
                      <a:pt x="23297" y="14263"/>
                    </a:lnTo>
                    <a:lnTo>
                      <a:pt x="23104" y="14133"/>
                    </a:lnTo>
                    <a:lnTo>
                      <a:pt x="22910" y="14037"/>
                    </a:lnTo>
                    <a:lnTo>
                      <a:pt x="22555" y="13940"/>
                    </a:lnTo>
                    <a:lnTo>
                      <a:pt x="22200" y="13908"/>
                    </a:lnTo>
                    <a:close/>
                    <a:moveTo>
                      <a:pt x="7906" y="17328"/>
                    </a:moveTo>
                    <a:lnTo>
                      <a:pt x="8455" y="17715"/>
                    </a:lnTo>
                    <a:lnTo>
                      <a:pt x="8777" y="18005"/>
                    </a:lnTo>
                    <a:lnTo>
                      <a:pt x="9100" y="18360"/>
                    </a:lnTo>
                    <a:lnTo>
                      <a:pt x="9229" y="18586"/>
                    </a:lnTo>
                    <a:lnTo>
                      <a:pt x="9358" y="18812"/>
                    </a:lnTo>
                    <a:lnTo>
                      <a:pt x="9423" y="19038"/>
                    </a:lnTo>
                    <a:lnTo>
                      <a:pt x="9487" y="19264"/>
                    </a:lnTo>
                    <a:lnTo>
                      <a:pt x="9487" y="19619"/>
                    </a:lnTo>
                    <a:lnTo>
                      <a:pt x="9487" y="19941"/>
                    </a:lnTo>
                    <a:lnTo>
                      <a:pt x="9358" y="20458"/>
                    </a:lnTo>
                    <a:lnTo>
                      <a:pt x="9197" y="20296"/>
                    </a:lnTo>
                    <a:lnTo>
                      <a:pt x="9035" y="20135"/>
                    </a:lnTo>
                    <a:lnTo>
                      <a:pt x="8745" y="19941"/>
                    </a:lnTo>
                    <a:lnTo>
                      <a:pt x="8616" y="19877"/>
                    </a:lnTo>
                    <a:lnTo>
                      <a:pt x="8455" y="19845"/>
                    </a:lnTo>
                    <a:lnTo>
                      <a:pt x="8293" y="19812"/>
                    </a:lnTo>
                    <a:lnTo>
                      <a:pt x="8132" y="19812"/>
                    </a:lnTo>
                    <a:lnTo>
                      <a:pt x="7971" y="19877"/>
                    </a:lnTo>
                    <a:lnTo>
                      <a:pt x="7842" y="19941"/>
                    </a:lnTo>
                    <a:lnTo>
                      <a:pt x="7745" y="20006"/>
                    </a:lnTo>
                    <a:lnTo>
                      <a:pt x="7680" y="20103"/>
                    </a:lnTo>
                    <a:lnTo>
                      <a:pt x="7648" y="20199"/>
                    </a:lnTo>
                    <a:lnTo>
                      <a:pt x="7680" y="20296"/>
                    </a:lnTo>
                    <a:lnTo>
                      <a:pt x="7713" y="20425"/>
                    </a:lnTo>
                    <a:lnTo>
                      <a:pt x="7809" y="20522"/>
                    </a:lnTo>
                    <a:lnTo>
                      <a:pt x="8067" y="20748"/>
                    </a:lnTo>
                    <a:lnTo>
                      <a:pt x="8326" y="20909"/>
                    </a:lnTo>
                    <a:lnTo>
                      <a:pt x="8551" y="21071"/>
                    </a:lnTo>
                    <a:lnTo>
                      <a:pt x="8713" y="21200"/>
                    </a:lnTo>
                    <a:lnTo>
                      <a:pt x="8810" y="21329"/>
                    </a:lnTo>
                    <a:lnTo>
                      <a:pt x="8939" y="21555"/>
                    </a:lnTo>
                    <a:lnTo>
                      <a:pt x="9003" y="21748"/>
                    </a:lnTo>
                    <a:lnTo>
                      <a:pt x="9003" y="21910"/>
                    </a:lnTo>
                    <a:lnTo>
                      <a:pt x="8939" y="22071"/>
                    </a:lnTo>
                    <a:lnTo>
                      <a:pt x="8810" y="22329"/>
                    </a:lnTo>
                    <a:lnTo>
                      <a:pt x="8519" y="22619"/>
                    </a:lnTo>
                    <a:lnTo>
                      <a:pt x="8197" y="22910"/>
                    </a:lnTo>
                    <a:lnTo>
                      <a:pt x="7648" y="23329"/>
                    </a:lnTo>
                    <a:lnTo>
                      <a:pt x="7293" y="23587"/>
                    </a:lnTo>
                    <a:lnTo>
                      <a:pt x="7035" y="23813"/>
                    </a:lnTo>
                    <a:lnTo>
                      <a:pt x="6938" y="23878"/>
                    </a:lnTo>
                    <a:lnTo>
                      <a:pt x="6906" y="23910"/>
                    </a:lnTo>
                    <a:lnTo>
                      <a:pt x="6874" y="23910"/>
                    </a:lnTo>
                    <a:lnTo>
                      <a:pt x="6777" y="23878"/>
                    </a:lnTo>
                    <a:lnTo>
                      <a:pt x="6648" y="23781"/>
                    </a:lnTo>
                    <a:lnTo>
                      <a:pt x="6519" y="23684"/>
                    </a:lnTo>
                    <a:lnTo>
                      <a:pt x="6486" y="23684"/>
                    </a:lnTo>
                    <a:lnTo>
                      <a:pt x="6099" y="23362"/>
                    </a:lnTo>
                    <a:lnTo>
                      <a:pt x="5712" y="23007"/>
                    </a:lnTo>
                    <a:lnTo>
                      <a:pt x="5357" y="22652"/>
                    </a:lnTo>
                    <a:lnTo>
                      <a:pt x="5034" y="22232"/>
                    </a:lnTo>
                    <a:lnTo>
                      <a:pt x="4873" y="22006"/>
                    </a:lnTo>
                    <a:lnTo>
                      <a:pt x="4744" y="21845"/>
                    </a:lnTo>
                    <a:lnTo>
                      <a:pt x="4583" y="21522"/>
                    </a:lnTo>
                    <a:lnTo>
                      <a:pt x="4454" y="21135"/>
                    </a:lnTo>
                    <a:lnTo>
                      <a:pt x="4357" y="20716"/>
                    </a:lnTo>
                    <a:lnTo>
                      <a:pt x="4325" y="20232"/>
                    </a:lnTo>
                    <a:lnTo>
                      <a:pt x="4357" y="19716"/>
                    </a:lnTo>
                    <a:lnTo>
                      <a:pt x="4454" y="19328"/>
                    </a:lnTo>
                    <a:lnTo>
                      <a:pt x="4583" y="18941"/>
                    </a:lnTo>
                    <a:lnTo>
                      <a:pt x="4712" y="18683"/>
                    </a:lnTo>
                    <a:lnTo>
                      <a:pt x="4841" y="18457"/>
                    </a:lnTo>
                    <a:lnTo>
                      <a:pt x="5002" y="18264"/>
                    </a:lnTo>
                    <a:lnTo>
                      <a:pt x="5196" y="18102"/>
                    </a:lnTo>
                    <a:lnTo>
                      <a:pt x="5357" y="18005"/>
                    </a:lnTo>
                    <a:lnTo>
                      <a:pt x="5551" y="17909"/>
                    </a:lnTo>
                    <a:lnTo>
                      <a:pt x="5583" y="17876"/>
                    </a:lnTo>
                    <a:lnTo>
                      <a:pt x="5648" y="17844"/>
                    </a:lnTo>
                    <a:lnTo>
                      <a:pt x="5938" y="18005"/>
                    </a:lnTo>
                    <a:lnTo>
                      <a:pt x="6132" y="18038"/>
                    </a:lnTo>
                    <a:lnTo>
                      <a:pt x="6293" y="18070"/>
                    </a:lnTo>
                    <a:lnTo>
                      <a:pt x="6486" y="18102"/>
                    </a:lnTo>
                    <a:lnTo>
                      <a:pt x="6615" y="18070"/>
                    </a:lnTo>
                    <a:lnTo>
                      <a:pt x="6325" y="19232"/>
                    </a:lnTo>
                    <a:lnTo>
                      <a:pt x="6293" y="19232"/>
                    </a:lnTo>
                    <a:lnTo>
                      <a:pt x="6196" y="19296"/>
                    </a:lnTo>
                    <a:lnTo>
                      <a:pt x="6099" y="19361"/>
                    </a:lnTo>
                    <a:lnTo>
                      <a:pt x="5938" y="19490"/>
                    </a:lnTo>
                    <a:lnTo>
                      <a:pt x="5615" y="19845"/>
                    </a:lnTo>
                    <a:lnTo>
                      <a:pt x="5325" y="20199"/>
                    </a:lnTo>
                    <a:lnTo>
                      <a:pt x="5228" y="20393"/>
                    </a:lnTo>
                    <a:lnTo>
                      <a:pt x="5131" y="20619"/>
                    </a:lnTo>
                    <a:lnTo>
                      <a:pt x="5131" y="20651"/>
                    </a:lnTo>
                    <a:lnTo>
                      <a:pt x="5196" y="20651"/>
                    </a:lnTo>
                    <a:lnTo>
                      <a:pt x="5260" y="20490"/>
                    </a:lnTo>
                    <a:lnTo>
                      <a:pt x="5325" y="20361"/>
                    </a:lnTo>
                    <a:lnTo>
                      <a:pt x="5518" y="20103"/>
                    </a:lnTo>
                    <a:lnTo>
                      <a:pt x="5809" y="19780"/>
                    </a:lnTo>
                    <a:lnTo>
                      <a:pt x="6099" y="19522"/>
                    </a:lnTo>
                    <a:lnTo>
                      <a:pt x="6293" y="19361"/>
                    </a:lnTo>
                    <a:lnTo>
                      <a:pt x="6261" y="19554"/>
                    </a:lnTo>
                    <a:lnTo>
                      <a:pt x="6228" y="19941"/>
                    </a:lnTo>
                    <a:lnTo>
                      <a:pt x="6196" y="20361"/>
                    </a:lnTo>
                    <a:lnTo>
                      <a:pt x="6261" y="20845"/>
                    </a:lnTo>
                    <a:lnTo>
                      <a:pt x="6196" y="20877"/>
                    </a:lnTo>
                    <a:lnTo>
                      <a:pt x="6035" y="21103"/>
                    </a:lnTo>
                    <a:lnTo>
                      <a:pt x="5873" y="21329"/>
                    </a:lnTo>
                    <a:lnTo>
                      <a:pt x="5744" y="21587"/>
                    </a:lnTo>
                    <a:lnTo>
                      <a:pt x="5615" y="21877"/>
                    </a:lnTo>
                    <a:lnTo>
                      <a:pt x="5648" y="21910"/>
                    </a:lnTo>
                    <a:lnTo>
                      <a:pt x="5680" y="21942"/>
                    </a:lnTo>
                    <a:lnTo>
                      <a:pt x="5744" y="21942"/>
                    </a:lnTo>
                    <a:lnTo>
                      <a:pt x="5777" y="21910"/>
                    </a:lnTo>
                    <a:lnTo>
                      <a:pt x="5809" y="21748"/>
                    </a:lnTo>
                    <a:lnTo>
                      <a:pt x="5970" y="21458"/>
                    </a:lnTo>
                    <a:lnTo>
                      <a:pt x="6164" y="21167"/>
                    </a:lnTo>
                    <a:lnTo>
                      <a:pt x="6293" y="21038"/>
                    </a:lnTo>
                    <a:lnTo>
                      <a:pt x="6325" y="21167"/>
                    </a:lnTo>
                    <a:lnTo>
                      <a:pt x="6422" y="21619"/>
                    </a:lnTo>
                    <a:lnTo>
                      <a:pt x="6551" y="22039"/>
                    </a:lnTo>
                    <a:lnTo>
                      <a:pt x="6648" y="22458"/>
                    </a:lnTo>
                    <a:lnTo>
                      <a:pt x="6777" y="22878"/>
                    </a:lnTo>
                    <a:lnTo>
                      <a:pt x="6809" y="22942"/>
                    </a:lnTo>
                    <a:lnTo>
                      <a:pt x="6874" y="22942"/>
                    </a:lnTo>
                    <a:lnTo>
                      <a:pt x="6906" y="22910"/>
                    </a:lnTo>
                    <a:lnTo>
                      <a:pt x="6906" y="22845"/>
                    </a:lnTo>
                    <a:lnTo>
                      <a:pt x="6809" y="22329"/>
                    </a:lnTo>
                    <a:lnTo>
                      <a:pt x="6648" y="21781"/>
                    </a:lnTo>
                    <a:lnTo>
                      <a:pt x="6519" y="21264"/>
                    </a:lnTo>
                    <a:lnTo>
                      <a:pt x="6454" y="20716"/>
                    </a:lnTo>
                    <a:lnTo>
                      <a:pt x="6422" y="20651"/>
                    </a:lnTo>
                    <a:lnTo>
                      <a:pt x="6422" y="20651"/>
                    </a:lnTo>
                    <a:lnTo>
                      <a:pt x="6680" y="20780"/>
                    </a:lnTo>
                    <a:lnTo>
                      <a:pt x="7035" y="21006"/>
                    </a:lnTo>
                    <a:lnTo>
                      <a:pt x="7164" y="21103"/>
                    </a:lnTo>
                    <a:lnTo>
                      <a:pt x="7293" y="21264"/>
                    </a:lnTo>
                    <a:lnTo>
                      <a:pt x="7325" y="21297"/>
                    </a:lnTo>
                    <a:lnTo>
                      <a:pt x="7390" y="21264"/>
                    </a:lnTo>
                    <a:lnTo>
                      <a:pt x="7422" y="21232"/>
                    </a:lnTo>
                    <a:lnTo>
                      <a:pt x="7422" y="21167"/>
                    </a:lnTo>
                    <a:lnTo>
                      <a:pt x="7325" y="21038"/>
                    </a:lnTo>
                    <a:lnTo>
                      <a:pt x="7196" y="20909"/>
                    </a:lnTo>
                    <a:lnTo>
                      <a:pt x="6938" y="20748"/>
                    </a:lnTo>
                    <a:lnTo>
                      <a:pt x="6680" y="20587"/>
                    </a:lnTo>
                    <a:lnTo>
                      <a:pt x="6422" y="20458"/>
                    </a:lnTo>
                    <a:lnTo>
                      <a:pt x="6390" y="20232"/>
                    </a:lnTo>
                    <a:lnTo>
                      <a:pt x="6422" y="19748"/>
                    </a:lnTo>
                    <a:lnTo>
                      <a:pt x="6519" y="19199"/>
                    </a:lnTo>
                    <a:lnTo>
                      <a:pt x="6648" y="18683"/>
                    </a:lnTo>
                    <a:lnTo>
                      <a:pt x="6680" y="18683"/>
                    </a:lnTo>
                    <a:lnTo>
                      <a:pt x="6906" y="18715"/>
                    </a:lnTo>
                    <a:lnTo>
                      <a:pt x="7099" y="18748"/>
                    </a:lnTo>
                    <a:lnTo>
                      <a:pt x="7293" y="18812"/>
                    </a:lnTo>
                    <a:lnTo>
                      <a:pt x="7358" y="18844"/>
                    </a:lnTo>
                    <a:lnTo>
                      <a:pt x="7454" y="18844"/>
                    </a:lnTo>
                    <a:lnTo>
                      <a:pt x="7519" y="18812"/>
                    </a:lnTo>
                    <a:lnTo>
                      <a:pt x="7519" y="18748"/>
                    </a:lnTo>
                    <a:lnTo>
                      <a:pt x="7454" y="18683"/>
                    </a:lnTo>
                    <a:lnTo>
                      <a:pt x="7293" y="18586"/>
                    </a:lnTo>
                    <a:lnTo>
                      <a:pt x="7099" y="18522"/>
                    </a:lnTo>
                    <a:lnTo>
                      <a:pt x="6745" y="18489"/>
                    </a:lnTo>
                    <a:lnTo>
                      <a:pt x="6680" y="18489"/>
                    </a:lnTo>
                    <a:lnTo>
                      <a:pt x="6809" y="18038"/>
                    </a:lnTo>
                    <a:lnTo>
                      <a:pt x="7132" y="17876"/>
                    </a:lnTo>
                    <a:lnTo>
                      <a:pt x="7487" y="17618"/>
                    </a:lnTo>
                    <a:lnTo>
                      <a:pt x="7842" y="17360"/>
                    </a:lnTo>
                    <a:lnTo>
                      <a:pt x="7906" y="17328"/>
                    </a:lnTo>
                    <a:close/>
                    <a:moveTo>
                      <a:pt x="7874" y="13682"/>
                    </a:moveTo>
                    <a:lnTo>
                      <a:pt x="7648" y="13779"/>
                    </a:lnTo>
                    <a:lnTo>
                      <a:pt x="7454" y="13908"/>
                    </a:lnTo>
                    <a:lnTo>
                      <a:pt x="7229" y="14037"/>
                    </a:lnTo>
                    <a:lnTo>
                      <a:pt x="7035" y="14230"/>
                    </a:lnTo>
                    <a:lnTo>
                      <a:pt x="6906" y="14101"/>
                    </a:lnTo>
                    <a:lnTo>
                      <a:pt x="6745" y="13908"/>
                    </a:lnTo>
                    <a:lnTo>
                      <a:pt x="6551" y="13811"/>
                    </a:lnTo>
                    <a:lnTo>
                      <a:pt x="6357" y="13779"/>
                    </a:lnTo>
                    <a:lnTo>
                      <a:pt x="6164" y="13779"/>
                    </a:lnTo>
                    <a:lnTo>
                      <a:pt x="6002" y="13811"/>
                    </a:lnTo>
                    <a:lnTo>
                      <a:pt x="5809" y="13908"/>
                    </a:lnTo>
                    <a:lnTo>
                      <a:pt x="5615" y="14037"/>
                    </a:lnTo>
                    <a:lnTo>
                      <a:pt x="5454" y="14166"/>
                    </a:lnTo>
                    <a:lnTo>
                      <a:pt x="5325" y="14327"/>
                    </a:lnTo>
                    <a:lnTo>
                      <a:pt x="5067" y="14682"/>
                    </a:lnTo>
                    <a:lnTo>
                      <a:pt x="4873" y="15005"/>
                    </a:lnTo>
                    <a:lnTo>
                      <a:pt x="4712" y="15360"/>
                    </a:lnTo>
                    <a:lnTo>
                      <a:pt x="4647" y="15682"/>
                    </a:lnTo>
                    <a:lnTo>
                      <a:pt x="4615" y="16037"/>
                    </a:lnTo>
                    <a:lnTo>
                      <a:pt x="4680" y="16392"/>
                    </a:lnTo>
                    <a:lnTo>
                      <a:pt x="4744" y="16715"/>
                    </a:lnTo>
                    <a:lnTo>
                      <a:pt x="4905" y="17037"/>
                    </a:lnTo>
                    <a:lnTo>
                      <a:pt x="5099" y="17360"/>
                    </a:lnTo>
                    <a:lnTo>
                      <a:pt x="5325" y="17618"/>
                    </a:lnTo>
                    <a:lnTo>
                      <a:pt x="5454" y="17747"/>
                    </a:lnTo>
                    <a:lnTo>
                      <a:pt x="5260" y="17844"/>
                    </a:lnTo>
                    <a:lnTo>
                      <a:pt x="5099" y="17973"/>
                    </a:lnTo>
                    <a:lnTo>
                      <a:pt x="4873" y="18134"/>
                    </a:lnTo>
                    <a:lnTo>
                      <a:pt x="4712" y="18328"/>
                    </a:lnTo>
                    <a:lnTo>
                      <a:pt x="4550" y="18554"/>
                    </a:lnTo>
                    <a:lnTo>
                      <a:pt x="4454" y="18780"/>
                    </a:lnTo>
                    <a:lnTo>
                      <a:pt x="4357" y="19038"/>
                    </a:lnTo>
                    <a:lnTo>
                      <a:pt x="4260" y="19264"/>
                    </a:lnTo>
                    <a:lnTo>
                      <a:pt x="4196" y="19554"/>
                    </a:lnTo>
                    <a:lnTo>
                      <a:pt x="4163" y="19812"/>
                    </a:lnTo>
                    <a:lnTo>
                      <a:pt x="4163" y="20361"/>
                    </a:lnTo>
                    <a:lnTo>
                      <a:pt x="4228" y="20877"/>
                    </a:lnTo>
                    <a:lnTo>
                      <a:pt x="4260" y="21135"/>
                    </a:lnTo>
                    <a:lnTo>
                      <a:pt x="4357" y="21393"/>
                    </a:lnTo>
                    <a:lnTo>
                      <a:pt x="4421" y="21619"/>
                    </a:lnTo>
                    <a:lnTo>
                      <a:pt x="4550" y="21845"/>
                    </a:lnTo>
                    <a:lnTo>
                      <a:pt x="4680" y="22039"/>
                    </a:lnTo>
                    <a:lnTo>
                      <a:pt x="4905" y="22361"/>
                    </a:lnTo>
                    <a:lnTo>
                      <a:pt x="5164" y="22684"/>
                    </a:lnTo>
                    <a:lnTo>
                      <a:pt x="5422" y="22942"/>
                    </a:lnTo>
                    <a:lnTo>
                      <a:pt x="6002" y="23491"/>
                    </a:lnTo>
                    <a:lnTo>
                      <a:pt x="6228" y="23684"/>
                    </a:lnTo>
                    <a:lnTo>
                      <a:pt x="6519" y="23910"/>
                    </a:lnTo>
                    <a:lnTo>
                      <a:pt x="6745" y="24039"/>
                    </a:lnTo>
                    <a:lnTo>
                      <a:pt x="6809" y="24039"/>
                    </a:lnTo>
                    <a:lnTo>
                      <a:pt x="6906" y="24071"/>
                    </a:lnTo>
                    <a:lnTo>
                      <a:pt x="7003" y="24039"/>
                    </a:lnTo>
                    <a:lnTo>
                      <a:pt x="7067" y="24007"/>
                    </a:lnTo>
                    <a:lnTo>
                      <a:pt x="7229" y="23878"/>
                    </a:lnTo>
                    <a:lnTo>
                      <a:pt x="7422" y="23717"/>
                    </a:lnTo>
                    <a:lnTo>
                      <a:pt x="7680" y="23491"/>
                    </a:lnTo>
                    <a:lnTo>
                      <a:pt x="8164" y="23136"/>
                    </a:lnTo>
                    <a:lnTo>
                      <a:pt x="8616" y="22749"/>
                    </a:lnTo>
                    <a:lnTo>
                      <a:pt x="8842" y="22555"/>
                    </a:lnTo>
                    <a:lnTo>
                      <a:pt x="9003" y="22329"/>
                    </a:lnTo>
                    <a:lnTo>
                      <a:pt x="9132" y="22103"/>
                    </a:lnTo>
                    <a:lnTo>
                      <a:pt x="9165" y="21845"/>
                    </a:lnTo>
                    <a:lnTo>
                      <a:pt x="9165" y="21619"/>
                    </a:lnTo>
                    <a:lnTo>
                      <a:pt x="9068" y="21426"/>
                    </a:lnTo>
                    <a:lnTo>
                      <a:pt x="8906" y="21200"/>
                    </a:lnTo>
                    <a:lnTo>
                      <a:pt x="8713" y="20974"/>
                    </a:lnTo>
                    <a:lnTo>
                      <a:pt x="8390" y="20780"/>
                    </a:lnTo>
                    <a:lnTo>
                      <a:pt x="8067" y="20554"/>
                    </a:lnTo>
                    <a:lnTo>
                      <a:pt x="7874" y="20361"/>
                    </a:lnTo>
                    <a:lnTo>
                      <a:pt x="7842" y="20296"/>
                    </a:lnTo>
                    <a:lnTo>
                      <a:pt x="7809" y="20264"/>
                    </a:lnTo>
                    <a:lnTo>
                      <a:pt x="7809" y="20232"/>
                    </a:lnTo>
                    <a:lnTo>
                      <a:pt x="7842" y="20199"/>
                    </a:lnTo>
                    <a:lnTo>
                      <a:pt x="7842" y="20167"/>
                    </a:lnTo>
                    <a:lnTo>
                      <a:pt x="7906" y="20103"/>
                    </a:lnTo>
                    <a:lnTo>
                      <a:pt x="8067" y="20006"/>
                    </a:lnTo>
                    <a:lnTo>
                      <a:pt x="8197" y="19974"/>
                    </a:lnTo>
                    <a:lnTo>
                      <a:pt x="8358" y="19974"/>
                    </a:lnTo>
                    <a:lnTo>
                      <a:pt x="8584" y="20038"/>
                    </a:lnTo>
                    <a:lnTo>
                      <a:pt x="8745" y="20135"/>
                    </a:lnTo>
                    <a:lnTo>
                      <a:pt x="8906" y="20232"/>
                    </a:lnTo>
                    <a:lnTo>
                      <a:pt x="9100" y="20393"/>
                    </a:lnTo>
                    <a:lnTo>
                      <a:pt x="9261" y="20587"/>
                    </a:lnTo>
                    <a:lnTo>
                      <a:pt x="9326" y="20683"/>
                    </a:lnTo>
                    <a:lnTo>
                      <a:pt x="9358" y="20716"/>
                    </a:lnTo>
                    <a:lnTo>
                      <a:pt x="9455" y="20716"/>
                    </a:lnTo>
                    <a:lnTo>
                      <a:pt x="9455" y="20651"/>
                    </a:lnTo>
                    <a:lnTo>
                      <a:pt x="9552" y="20361"/>
                    </a:lnTo>
                    <a:lnTo>
                      <a:pt x="9616" y="20038"/>
                    </a:lnTo>
                    <a:lnTo>
                      <a:pt x="9681" y="19683"/>
                    </a:lnTo>
                    <a:lnTo>
                      <a:pt x="9649" y="19361"/>
                    </a:lnTo>
                    <a:lnTo>
                      <a:pt x="9616" y="19102"/>
                    </a:lnTo>
                    <a:lnTo>
                      <a:pt x="9552" y="18844"/>
                    </a:lnTo>
                    <a:lnTo>
                      <a:pt x="9455" y="18586"/>
                    </a:lnTo>
                    <a:lnTo>
                      <a:pt x="9326" y="18360"/>
                    </a:lnTo>
                    <a:lnTo>
                      <a:pt x="9068" y="18005"/>
                    </a:lnTo>
                    <a:lnTo>
                      <a:pt x="8777" y="17715"/>
                    </a:lnTo>
                    <a:lnTo>
                      <a:pt x="8455" y="17457"/>
                    </a:lnTo>
                    <a:lnTo>
                      <a:pt x="8100" y="17231"/>
                    </a:lnTo>
                    <a:lnTo>
                      <a:pt x="8197" y="17166"/>
                    </a:lnTo>
                    <a:lnTo>
                      <a:pt x="8551" y="16973"/>
                    </a:lnTo>
                    <a:lnTo>
                      <a:pt x="8874" y="16747"/>
                    </a:lnTo>
                    <a:lnTo>
                      <a:pt x="9003" y="16586"/>
                    </a:lnTo>
                    <a:lnTo>
                      <a:pt x="9100" y="16424"/>
                    </a:lnTo>
                    <a:lnTo>
                      <a:pt x="9197" y="16231"/>
                    </a:lnTo>
                    <a:lnTo>
                      <a:pt x="9294" y="16037"/>
                    </a:lnTo>
                    <a:lnTo>
                      <a:pt x="9326" y="15844"/>
                    </a:lnTo>
                    <a:lnTo>
                      <a:pt x="9326" y="15618"/>
                    </a:lnTo>
                    <a:lnTo>
                      <a:pt x="9326" y="15392"/>
                    </a:lnTo>
                    <a:lnTo>
                      <a:pt x="9326" y="15166"/>
                    </a:lnTo>
                    <a:lnTo>
                      <a:pt x="9294" y="14940"/>
                    </a:lnTo>
                    <a:lnTo>
                      <a:pt x="9229" y="14714"/>
                    </a:lnTo>
                    <a:lnTo>
                      <a:pt x="9165" y="14521"/>
                    </a:lnTo>
                    <a:lnTo>
                      <a:pt x="9068" y="14359"/>
                    </a:lnTo>
                    <a:lnTo>
                      <a:pt x="8906" y="14166"/>
                    </a:lnTo>
                    <a:lnTo>
                      <a:pt x="8745" y="13972"/>
                    </a:lnTo>
                    <a:lnTo>
                      <a:pt x="8551" y="13811"/>
                    </a:lnTo>
                    <a:lnTo>
                      <a:pt x="8326" y="13714"/>
                    </a:lnTo>
                    <a:lnTo>
                      <a:pt x="8100" y="13682"/>
                    </a:lnTo>
                    <a:close/>
                    <a:moveTo>
                      <a:pt x="11004" y="23039"/>
                    </a:moveTo>
                    <a:lnTo>
                      <a:pt x="11230" y="23136"/>
                    </a:lnTo>
                    <a:lnTo>
                      <a:pt x="11359" y="23200"/>
                    </a:lnTo>
                    <a:lnTo>
                      <a:pt x="11455" y="23329"/>
                    </a:lnTo>
                    <a:lnTo>
                      <a:pt x="11520" y="23458"/>
                    </a:lnTo>
                    <a:lnTo>
                      <a:pt x="11552" y="23620"/>
                    </a:lnTo>
                    <a:lnTo>
                      <a:pt x="11552" y="23878"/>
                    </a:lnTo>
                    <a:lnTo>
                      <a:pt x="11520" y="23910"/>
                    </a:lnTo>
                    <a:lnTo>
                      <a:pt x="11455" y="23846"/>
                    </a:lnTo>
                    <a:lnTo>
                      <a:pt x="11230" y="23749"/>
                    </a:lnTo>
                    <a:lnTo>
                      <a:pt x="11004" y="23717"/>
                    </a:lnTo>
                    <a:lnTo>
                      <a:pt x="10746" y="23749"/>
                    </a:lnTo>
                    <a:lnTo>
                      <a:pt x="10487" y="23813"/>
                    </a:lnTo>
                    <a:lnTo>
                      <a:pt x="10262" y="23942"/>
                    </a:lnTo>
                    <a:lnTo>
                      <a:pt x="10036" y="24039"/>
                    </a:lnTo>
                    <a:lnTo>
                      <a:pt x="9810" y="24168"/>
                    </a:lnTo>
                    <a:lnTo>
                      <a:pt x="9584" y="24362"/>
                    </a:lnTo>
                    <a:lnTo>
                      <a:pt x="9358" y="24555"/>
                    </a:lnTo>
                    <a:lnTo>
                      <a:pt x="9165" y="24781"/>
                    </a:lnTo>
                    <a:lnTo>
                      <a:pt x="9068" y="25007"/>
                    </a:lnTo>
                    <a:lnTo>
                      <a:pt x="8971" y="25233"/>
                    </a:lnTo>
                    <a:lnTo>
                      <a:pt x="8906" y="25136"/>
                    </a:lnTo>
                    <a:lnTo>
                      <a:pt x="8777" y="24943"/>
                    </a:lnTo>
                    <a:lnTo>
                      <a:pt x="8745" y="24620"/>
                    </a:lnTo>
                    <a:lnTo>
                      <a:pt x="8745" y="24330"/>
                    </a:lnTo>
                    <a:lnTo>
                      <a:pt x="8842" y="24071"/>
                    </a:lnTo>
                    <a:lnTo>
                      <a:pt x="8939" y="23942"/>
                    </a:lnTo>
                    <a:lnTo>
                      <a:pt x="9003" y="23846"/>
                    </a:lnTo>
                    <a:lnTo>
                      <a:pt x="9100" y="23813"/>
                    </a:lnTo>
                    <a:lnTo>
                      <a:pt x="9229" y="23781"/>
                    </a:lnTo>
                    <a:lnTo>
                      <a:pt x="9358" y="23781"/>
                    </a:lnTo>
                    <a:lnTo>
                      <a:pt x="9519" y="23846"/>
                    </a:lnTo>
                    <a:lnTo>
                      <a:pt x="9584" y="23846"/>
                    </a:lnTo>
                    <a:lnTo>
                      <a:pt x="9649" y="23781"/>
                    </a:lnTo>
                    <a:lnTo>
                      <a:pt x="9649" y="23749"/>
                    </a:lnTo>
                    <a:lnTo>
                      <a:pt x="9713" y="23749"/>
                    </a:lnTo>
                    <a:lnTo>
                      <a:pt x="9745" y="23684"/>
                    </a:lnTo>
                    <a:lnTo>
                      <a:pt x="9778" y="23555"/>
                    </a:lnTo>
                    <a:lnTo>
                      <a:pt x="9907" y="23394"/>
                    </a:lnTo>
                    <a:lnTo>
                      <a:pt x="10068" y="23233"/>
                    </a:lnTo>
                    <a:lnTo>
                      <a:pt x="10358" y="23103"/>
                    </a:lnTo>
                    <a:lnTo>
                      <a:pt x="10520" y="23039"/>
                    </a:lnTo>
                    <a:close/>
                    <a:moveTo>
                      <a:pt x="12230" y="25007"/>
                    </a:moveTo>
                    <a:lnTo>
                      <a:pt x="12165" y="25039"/>
                    </a:lnTo>
                    <a:lnTo>
                      <a:pt x="12165" y="25104"/>
                    </a:lnTo>
                    <a:lnTo>
                      <a:pt x="12198" y="25136"/>
                    </a:lnTo>
                    <a:lnTo>
                      <a:pt x="12262" y="25168"/>
                    </a:lnTo>
                    <a:lnTo>
                      <a:pt x="12520" y="25168"/>
                    </a:lnTo>
                    <a:lnTo>
                      <a:pt x="12778" y="25265"/>
                    </a:lnTo>
                    <a:lnTo>
                      <a:pt x="12972" y="25394"/>
                    </a:lnTo>
                    <a:lnTo>
                      <a:pt x="13036" y="25394"/>
                    </a:lnTo>
                    <a:lnTo>
                      <a:pt x="13069" y="25362"/>
                    </a:lnTo>
                    <a:lnTo>
                      <a:pt x="13101" y="25298"/>
                    </a:lnTo>
                    <a:lnTo>
                      <a:pt x="13069" y="25265"/>
                    </a:lnTo>
                    <a:lnTo>
                      <a:pt x="12875" y="25136"/>
                    </a:lnTo>
                    <a:lnTo>
                      <a:pt x="12682" y="25072"/>
                    </a:lnTo>
                    <a:lnTo>
                      <a:pt x="12520" y="25007"/>
                    </a:lnTo>
                    <a:close/>
                    <a:moveTo>
                      <a:pt x="11294" y="24975"/>
                    </a:moveTo>
                    <a:lnTo>
                      <a:pt x="11004" y="25072"/>
                    </a:lnTo>
                    <a:lnTo>
                      <a:pt x="10746" y="25201"/>
                    </a:lnTo>
                    <a:lnTo>
                      <a:pt x="10487" y="25394"/>
                    </a:lnTo>
                    <a:lnTo>
                      <a:pt x="10262" y="25620"/>
                    </a:lnTo>
                    <a:lnTo>
                      <a:pt x="10262" y="25685"/>
                    </a:lnTo>
                    <a:lnTo>
                      <a:pt x="10294" y="25749"/>
                    </a:lnTo>
                    <a:lnTo>
                      <a:pt x="10358" y="25749"/>
                    </a:lnTo>
                    <a:lnTo>
                      <a:pt x="10423" y="25717"/>
                    </a:lnTo>
                    <a:lnTo>
                      <a:pt x="10584" y="25556"/>
                    </a:lnTo>
                    <a:lnTo>
                      <a:pt x="10713" y="25459"/>
                    </a:lnTo>
                    <a:lnTo>
                      <a:pt x="10971" y="25298"/>
                    </a:lnTo>
                    <a:lnTo>
                      <a:pt x="11230" y="25201"/>
                    </a:lnTo>
                    <a:lnTo>
                      <a:pt x="11326" y="25168"/>
                    </a:lnTo>
                    <a:lnTo>
                      <a:pt x="11391" y="25136"/>
                    </a:lnTo>
                    <a:lnTo>
                      <a:pt x="11423" y="25039"/>
                    </a:lnTo>
                    <a:lnTo>
                      <a:pt x="11391" y="25007"/>
                    </a:lnTo>
                    <a:lnTo>
                      <a:pt x="11326" y="24975"/>
                    </a:lnTo>
                    <a:close/>
                    <a:moveTo>
                      <a:pt x="12294" y="25620"/>
                    </a:moveTo>
                    <a:lnTo>
                      <a:pt x="12262" y="25652"/>
                    </a:lnTo>
                    <a:lnTo>
                      <a:pt x="12230" y="25685"/>
                    </a:lnTo>
                    <a:lnTo>
                      <a:pt x="12262" y="25749"/>
                    </a:lnTo>
                    <a:lnTo>
                      <a:pt x="12294" y="25749"/>
                    </a:lnTo>
                    <a:lnTo>
                      <a:pt x="12359" y="25782"/>
                    </a:lnTo>
                    <a:lnTo>
                      <a:pt x="12520" y="25846"/>
                    </a:lnTo>
                    <a:lnTo>
                      <a:pt x="12714" y="25943"/>
                    </a:lnTo>
                    <a:lnTo>
                      <a:pt x="12778" y="25975"/>
                    </a:lnTo>
                    <a:lnTo>
                      <a:pt x="12811" y="25943"/>
                    </a:lnTo>
                    <a:lnTo>
                      <a:pt x="12843" y="25878"/>
                    </a:lnTo>
                    <a:lnTo>
                      <a:pt x="12811" y="25814"/>
                    </a:lnTo>
                    <a:lnTo>
                      <a:pt x="12682" y="25749"/>
                    </a:lnTo>
                    <a:lnTo>
                      <a:pt x="12585" y="25685"/>
                    </a:lnTo>
                    <a:lnTo>
                      <a:pt x="12294" y="25620"/>
                    </a:lnTo>
                    <a:close/>
                    <a:moveTo>
                      <a:pt x="11455" y="25749"/>
                    </a:moveTo>
                    <a:lnTo>
                      <a:pt x="11262" y="25878"/>
                    </a:lnTo>
                    <a:lnTo>
                      <a:pt x="11036" y="26007"/>
                    </a:lnTo>
                    <a:lnTo>
                      <a:pt x="10842" y="26201"/>
                    </a:lnTo>
                    <a:lnTo>
                      <a:pt x="10681" y="26395"/>
                    </a:lnTo>
                    <a:lnTo>
                      <a:pt x="10681" y="26427"/>
                    </a:lnTo>
                    <a:lnTo>
                      <a:pt x="10713" y="26459"/>
                    </a:lnTo>
                    <a:lnTo>
                      <a:pt x="10746" y="26491"/>
                    </a:lnTo>
                    <a:lnTo>
                      <a:pt x="10778" y="26459"/>
                    </a:lnTo>
                    <a:lnTo>
                      <a:pt x="10875" y="26298"/>
                    </a:lnTo>
                    <a:lnTo>
                      <a:pt x="11036" y="26169"/>
                    </a:lnTo>
                    <a:lnTo>
                      <a:pt x="11165" y="26072"/>
                    </a:lnTo>
                    <a:lnTo>
                      <a:pt x="11520" y="25878"/>
                    </a:lnTo>
                    <a:lnTo>
                      <a:pt x="11552" y="25846"/>
                    </a:lnTo>
                    <a:lnTo>
                      <a:pt x="11552" y="25782"/>
                    </a:lnTo>
                    <a:lnTo>
                      <a:pt x="11488" y="25749"/>
                    </a:lnTo>
                    <a:close/>
                    <a:moveTo>
                      <a:pt x="10939" y="23910"/>
                    </a:moveTo>
                    <a:lnTo>
                      <a:pt x="11133" y="23942"/>
                    </a:lnTo>
                    <a:lnTo>
                      <a:pt x="11294" y="23975"/>
                    </a:lnTo>
                    <a:lnTo>
                      <a:pt x="11391" y="24071"/>
                    </a:lnTo>
                    <a:lnTo>
                      <a:pt x="11520" y="24200"/>
                    </a:lnTo>
                    <a:lnTo>
                      <a:pt x="11617" y="24362"/>
                    </a:lnTo>
                    <a:lnTo>
                      <a:pt x="11617" y="24394"/>
                    </a:lnTo>
                    <a:lnTo>
                      <a:pt x="11617" y="24459"/>
                    </a:lnTo>
                    <a:lnTo>
                      <a:pt x="11681" y="24491"/>
                    </a:lnTo>
                    <a:lnTo>
                      <a:pt x="11746" y="24491"/>
                    </a:lnTo>
                    <a:lnTo>
                      <a:pt x="12101" y="24265"/>
                    </a:lnTo>
                    <a:lnTo>
                      <a:pt x="12488" y="24104"/>
                    </a:lnTo>
                    <a:lnTo>
                      <a:pt x="12746" y="24039"/>
                    </a:lnTo>
                    <a:lnTo>
                      <a:pt x="12972" y="24007"/>
                    </a:lnTo>
                    <a:lnTo>
                      <a:pt x="13295" y="24007"/>
                    </a:lnTo>
                    <a:lnTo>
                      <a:pt x="13456" y="24071"/>
                    </a:lnTo>
                    <a:lnTo>
                      <a:pt x="13617" y="24136"/>
                    </a:lnTo>
                    <a:lnTo>
                      <a:pt x="13746" y="24200"/>
                    </a:lnTo>
                    <a:lnTo>
                      <a:pt x="13908" y="24330"/>
                    </a:lnTo>
                    <a:lnTo>
                      <a:pt x="14069" y="24523"/>
                    </a:lnTo>
                    <a:lnTo>
                      <a:pt x="14198" y="24749"/>
                    </a:lnTo>
                    <a:lnTo>
                      <a:pt x="14230" y="24910"/>
                    </a:lnTo>
                    <a:lnTo>
                      <a:pt x="14263" y="25072"/>
                    </a:lnTo>
                    <a:lnTo>
                      <a:pt x="14263" y="25330"/>
                    </a:lnTo>
                    <a:lnTo>
                      <a:pt x="14230" y="25556"/>
                    </a:lnTo>
                    <a:lnTo>
                      <a:pt x="14069" y="26007"/>
                    </a:lnTo>
                    <a:lnTo>
                      <a:pt x="13908" y="26459"/>
                    </a:lnTo>
                    <a:lnTo>
                      <a:pt x="13875" y="26459"/>
                    </a:lnTo>
                    <a:lnTo>
                      <a:pt x="13682" y="26846"/>
                    </a:lnTo>
                    <a:lnTo>
                      <a:pt x="13424" y="27234"/>
                    </a:lnTo>
                    <a:lnTo>
                      <a:pt x="13198" y="27524"/>
                    </a:lnTo>
                    <a:lnTo>
                      <a:pt x="12972" y="27847"/>
                    </a:lnTo>
                    <a:lnTo>
                      <a:pt x="12972" y="27814"/>
                    </a:lnTo>
                    <a:lnTo>
                      <a:pt x="12520" y="28331"/>
                    </a:lnTo>
                    <a:lnTo>
                      <a:pt x="12230" y="28589"/>
                    </a:lnTo>
                    <a:lnTo>
                      <a:pt x="11907" y="28847"/>
                    </a:lnTo>
                    <a:lnTo>
                      <a:pt x="11649" y="29008"/>
                    </a:lnTo>
                    <a:lnTo>
                      <a:pt x="11455" y="29008"/>
                    </a:lnTo>
                    <a:lnTo>
                      <a:pt x="11391" y="28976"/>
                    </a:lnTo>
                    <a:lnTo>
                      <a:pt x="11230" y="28879"/>
                    </a:lnTo>
                    <a:lnTo>
                      <a:pt x="11101" y="28782"/>
                    </a:lnTo>
                    <a:lnTo>
                      <a:pt x="10584" y="28298"/>
                    </a:lnTo>
                    <a:lnTo>
                      <a:pt x="10391" y="28072"/>
                    </a:lnTo>
                    <a:lnTo>
                      <a:pt x="10197" y="27879"/>
                    </a:lnTo>
                    <a:lnTo>
                      <a:pt x="10197" y="27911"/>
                    </a:lnTo>
                    <a:lnTo>
                      <a:pt x="9874" y="27556"/>
                    </a:lnTo>
                    <a:lnTo>
                      <a:pt x="9552" y="27169"/>
                    </a:lnTo>
                    <a:lnTo>
                      <a:pt x="9358" y="26814"/>
                    </a:lnTo>
                    <a:lnTo>
                      <a:pt x="9197" y="26459"/>
                    </a:lnTo>
                    <a:lnTo>
                      <a:pt x="9132" y="26169"/>
                    </a:lnTo>
                    <a:lnTo>
                      <a:pt x="9100" y="25911"/>
                    </a:lnTo>
                    <a:lnTo>
                      <a:pt x="9100" y="25685"/>
                    </a:lnTo>
                    <a:lnTo>
                      <a:pt x="9100" y="25459"/>
                    </a:lnTo>
                    <a:lnTo>
                      <a:pt x="9165" y="25265"/>
                    </a:lnTo>
                    <a:lnTo>
                      <a:pt x="9261" y="25072"/>
                    </a:lnTo>
                    <a:lnTo>
                      <a:pt x="9358" y="24878"/>
                    </a:lnTo>
                    <a:lnTo>
                      <a:pt x="9487" y="24717"/>
                    </a:lnTo>
                    <a:lnTo>
                      <a:pt x="9681" y="24523"/>
                    </a:lnTo>
                    <a:lnTo>
                      <a:pt x="9907" y="24362"/>
                    </a:lnTo>
                    <a:lnTo>
                      <a:pt x="10229" y="24168"/>
                    </a:lnTo>
                    <a:lnTo>
                      <a:pt x="10584" y="24007"/>
                    </a:lnTo>
                    <a:lnTo>
                      <a:pt x="10778" y="23942"/>
                    </a:lnTo>
                    <a:lnTo>
                      <a:pt x="10939" y="23910"/>
                    </a:lnTo>
                    <a:close/>
                    <a:moveTo>
                      <a:pt x="10778" y="22845"/>
                    </a:moveTo>
                    <a:lnTo>
                      <a:pt x="10455" y="22878"/>
                    </a:lnTo>
                    <a:lnTo>
                      <a:pt x="10294" y="22942"/>
                    </a:lnTo>
                    <a:lnTo>
                      <a:pt x="10133" y="23007"/>
                    </a:lnTo>
                    <a:lnTo>
                      <a:pt x="9971" y="23103"/>
                    </a:lnTo>
                    <a:lnTo>
                      <a:pt x="9842" y="23200"/>
                    </a:lnTo>
                    <a:lnTo>
                      <a:pt x="9681" y="23394"/>
                    </a:lnTo>
                    <a:lnTo>
                      <a:pt x="9584" y="23652"/>
                    </a:lnTo>
                    <a:lnTo>
                      <a:pt x="9423" y="23587"/>
                    </a:lnTo>
                    <a:lnTo>
                      <a:pt x="9229" y="23555"/>
                    </a:lnTo>
                    <a:lnTo>
                      <a:pt x="9100" y="23587"/>
                    </a:lnTo>
                    <a:lnTo>
                      <a:pt x="8906" y="23684"/>
                    </a:lnTo>
                    <a:lnTo>
                      <a:pt x="8810" y="23749"/>
                    </a:lnTo>
                    <a:lnTo>
                      <a:pt x="8713" y="23846"/>
                    </a:lnTo>
                    <a:lnTo>
                      <a:pt x="8616" y="24039"/>
                    </a:lnTo>
                    <a:lnTo>
                      <a:pt x="8519" y="24233"/>
                    </a:lnTo>
                    <a:lnTo>
                      <a:pt x="8487" y="24491"/>
                    </a:lnTo>
                    <a:lnTo>
                      <a:pt x="8519" y="24749"/>
                    </a:lnTo>
                    <a:lnTo>
                      <a:pt x="8551" y="24943"/>
                    </a:lnTo>
                    <a:lnTo>
                      <a:pt x="8648" y="25136"/>
                    </a:lnTo>
                    <a:lnTo>
                      <a:pt x="8745" y="25330"/>
                    </a:lnTo>
                    <a:lnTo>
                      <a:pt x="8906" y="25459"/>
                    </a:lnTo>
                    <a:lnTo>
                      <a:pt x="8874" y="25814"/>
                    </a:lnTo>
                    <a:lnTo>
                      <a:pt x="8906" y="26072"/>
                    </a:lnTo>
                    <a:lnTo>
                      <a:pt x="8971" y="26362"/>
                    </a:lnTo>
                    <a:lnTo>
                      <a:pt x="9035" y="26620"/>
                    </a:lnTo>
                    <a:lnTo>
                      <a:pt x="9165" y="26846"/>
                    </a:lnTo>
                    <a:lnTo>
                      <a:pt x="9294" y="27104"/>
                    </a:lnTo>
                    <a:lnTo>
                      <a:pt x="9455" y="27363"/>
                    </a:lnTo>
                    <a:lnTo>
                      <a:pt x="9616" y="27588"/>
                    </a:lnTo>
                    <a:lnTo>
                      <a:pt x="9810" y="27814"/>
                    </a:lnTo>
                    <a:lnTo>
                      <a:pt x="10100" y="28105"/>
                    </a:lnTo>
                    <a:lnTo>
                      <a:pt x="10100" y="28072"/>
                    </a:lnTo>
                    <a:lnTo>
                      <a:pt x="10391" y="28363"/>
                    </a:lnTo>
                    <a:lnTo>
                      <a:pt x="10778" y="28750"/>
                    </a:lnTo>
                    <a:lnTo>
                      <a:pt x="10971" y="28944"/>
                    </a:lnTo>
                    <a:lnTo>
                      <a:pt x="11165" y="29105"/>
                    </a:lnTo>
                    <a:lnTo>
                      <a:pt x="11326" y="29202"/>
                    </a:lnTo>
                    <a:lnTo>
                      <a:pt x="11423" y="29234"/>
                    </a:lnTo>
                    <a:lnTo>
                      <a:pt x="11649" y="29234"/>
                    </a:lnTo>
                    <a:lnTo>
                      <a:pt x="11746" y="29202"/>
                    </a:lnTo>
                    <a:lnTo>
                      <a:pt x="11939" y="29073"/>
                    </a:lnTo>
                    <a:lnTo>
                      <a:pt x="12165" y="28944"/>
                    </a:lnTo>
                    <a:lnTo>
                      <a:pt x="12359" y="28750"/>
                    </a:lnTo>
                    <a:lnTo>
                      <a:pt x="12714" y="28395"/>
                    </a:lnTo>
                    <a:lnTo>
                      <a:pt x="13036" y="28040"/>
                    </a:lnTo>
                    <a:lnTo>
                      <a:pt x="13069" y="28040"/>
                    </a:lnTo>
                    <a:lnTo>
                      <a:pt x="13069" y="28008"/>
                    </a:lnTo>
                    <a:lnTo>
                      <a:pt x="13295" y="27750"/>
                    </a:lnTo>
                    <a:lnTo>
                      <a:pt x="13553" y="27395"/>
                    </a:lnTo>
                    <a:lnTo>
                      <a:pt x="13843" y="26975"/>
                    </a:lnTo>
                    <a:lnTo>
                      <a:pt x="14069" y="26524"/>
                    </a:lnTo>
                    <a:lnTo>
                      <a:pt x="14263" y="26072"/>
                    </a:lnTo>
                    <a:lnTo>
                      <a:pt x="14392" y="25620"/>
                    </a:lnTo>
                    <a:lnTo>
                      <a:pt x="14424" y="25394"/>
                    </a:lnTo>
                    <a:lnTo>
                      <a:pt x="14456" y="25168"/>
                    </a:lnTo>
                    <a:lnTo>
                      <a:pt x="14424" y="24943"/>
                    </a:lnTo>
                    <a:lnTo>
                      <a:pt x="14392" y="24717"/>
                    </a:lnTo>
                    <a:lnTo>
                      <a:pt x="14295" y="24523"/>
                    </a:lnTo>
                    <a:lnTo>
                      <a:pt x="14166" y="24330"/>
                    </a:lnTo>
                    <a:lnTo>
                      <a:pt x="14004" y="24168"/>
                    </a:lnTo>
                    <a:lnTo>
                      <a:pt x="13843" y="24039"/>
                    </a:lnTo>
                    <a:lnTo>
                      <a:pt x="13585" y="23910"/>
                    </a:lnTo>
                    <a:lnTo>
                      <a:pt x="13424" y="23846"/>
                    </a:lnTo>
                    <a:lnTo>
                      <a:pt x="13262" y="23813"/>
                    </a:lnTo>
                    <a:lnTo>
                      <a:pt x="13069" y="23781"/>
                    </a:lnTo>
                    <a:lnTo>
                      <a:pt x="12907" y="23813"/>
                    </a:lnTo>
                    <a:lnTo>
                      <a:pt x="12585" y="23846"/>
                    </a:lnTo>
                    <a:lnTo>
                      <a:pt x="12327" y="23942"/>
                    </a:lnTo>
                    <a:lnTo>
                      <a:pt x="12068" y="24039"/>
                    </a:lnTo>
                    <a:lnTo>
                      <a:pt x="11875" y="24168"/>
                    </a:lnTo>
                    <a:lnTo>
                      <a:pt x="11778" y="24233"/>
                    </a:lnTo>
                    <a:lnTo>
                      <a:pt x="11617" y="24007"/>
                    </a:lnTo>
                    <a:lnTo>
                      <a:pt x="11681" y="23813"/>
                    </a:lnTo>
                    <a:lnTo>
                      <a:pt x="11714" y="23620"/>
                    </a:lnTo>
                    <a:lnTo>
                      <a:pt x="11681" y="23458"/>
                    </a:lnTo>
                    <a:lnTo>
                      <a:pt x="11617" y="23297"/>
                    </a:lnTo>
                    <a:lnTo>
                      <a:pt x="11552" y="23168"/>
                    </a:lnTo>
                    <a:lnTo>
                      <a:pt x="11423" y="23039"/>
                    </a:lnTo>
                    <a:lnTo>
                      <a:pt x="11294" y="22974"/>
                    </a:lnTo>
                    <a:lnTo>
                      <a:pt x="11133" y="22910"/>
                    </a:lnTo>
                    <a:lnTo>
                      <a:pt x="10971" y="22878"/>
                    </a:lnTo>
                    <a:lnTo>
                      <a:pt x="10778" y="228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9"/>
          <p:cNvGrpSpPr/>
          <p:nvPr/>
        </p:nvGrpSpPr>
        <p:grpSpPr>
          <a:xfrm>
            <a:off x="-3496255" y="4711096"/>
            <a:ext cx="4843273" cy="872131"/>
            <a:chOff x="5278025" y="2856775"/>
            <a:chExt cx="2103850" cy="378825"/>
          </a:xfrm>
        </p:grpSpPr>
        <p:sp>
          <p:nvSpPr>
            <p:cNvPr id="230" name="Google Shape;230;p9"/>
            <p:cNvSpPr/>
            <p:nvPr/>
          </p:nvSpPr>
          <p:spPr>
            <a:xfrm>
              <a:off x="5278025" y="2859575"/>
              <a:ext cx="2089775" cy="112700"/>
            </a:xfrm>
            <a:custGeom>
              <a:rect b="b" l="l" r="r" t="t"/>
              <a:pathLst>
                <a:path extrusionOk="0" h="4508" w="83591">
                  <a:moveTo>
                    <a:pt x="1" y="1"/>
                  </a:moveTo>
                  <a:lnTo>
                    <a:pt x="113" y="1747"/>
                  </a:lnTo>
                  <a:lnTo>
                    <a:pt x="2648" y="4338"/>
                  </a:lnTo>
                  <a:lnTo>
                    <a:pt x="78803" y="4507"/>
                  </a:lnTo>
                  <a:lnTo>
                    <a:pt x="83591" y="1972"/>
                  </a:lnTo>
                  <a:lnTo>
                    <a:pt x="83534" y="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280850" y="2856775"/>
              <a:ext cx="2101025" cy="378825"/>
            </a:xfrm>
            <a:custGeom>
              <a:rect b="b" l="l" r="r" t="t"/>
              <a:pathLst>
                <a:path extrusionOk="0" h="15153" w="84041">
                  <a:moveTo>
                    <a:pt x="83590" y="338"/>
                  </a:moveTo>
                  <a:lnTo>
                    <a:pt x="83590" y="1803"/>
                  </a:lnTo>
                  <a:lnTo>
                    <a:pt x="83590" y="1859"/>
                  </a:lnTo>
                  <a:lnTo>
                    <a:pt x="83478" y="1803"/>
                  </a:lnTo>
                  <a:lnTo>
                    <a:pt x="76718" y="1803"/>
                  </a:lnTo>
                  <a:lnTo>
                    <a:pt x="69227" y="1746"/>
                  </a:lnTo>
                  <a:lnTo>
                    <a:pt x="338" y="1746"/>
                  </a:lnTo>
                  <a:lnTo>
                    <a:pt x="338" y="1183"/>
                  </a:lnTo>
                  <a:lnTo>
                    <a:pt x="338" y="845"/>
                  </a:lnTo>
                  <a:lnTo>
                    <a:pt x="338" y="507"/>
                  </a:lnTo>
                  <a:lnTo>
                    <a:pt x="282" y="451"/>
                  </a:lnTo>
                  <a:lnTo>
                    <a:pt x="2310" y="451"/>
                  </a:lnTo>
                  <a:lnTo>
                    <a:pt x="3042" y="507"/>
                  </a:lnTo>
                  <a:lnTo>
                    <a:pt x="4506" y="507"/>
                  </a:lnTo>
                  <a:lnTo>
                    <a:pt x="6027" y="451"/>
                  </a:lnTo>
                  <a:lnTo>
                    <a:pt x="13181" y="507"/>
                  </a:lnTo>
                  <a:lnTo>
                    <a:pt x="44781" y="507"/>
                  </a:lnTo>
                  <a:lnTo>
                    <a:pt x="52103" y="451"/>
                  </a:lnTo>
                  <a:lnTo>
                    <a:pt x="59989" y="507"/>
                  </a:lnTo>
                  <a:lnTo>
                    <a:pt x="67875" y="451"/>
                  </a:lnTo>
                  <a:lnTo>
                    <a:pt x="75705" y="395"/>
                  </a:lnTo>
                  <a:lnTo>
                    <a:pt x="83478" y="395"/>
                  </a:lnTo>
                  <a:lnTo>
                    <a:pt x="83590" y="338"/>
                  </a:lnTo>
                  <a:close/>
                  <a:moveTo>
                    <a:pt x="83083" y="2141"/>
                  </a:moveTo>
                  <a:lnTo>
                    <a:pt x="82914" y="2253"/>
                  </a:lnTo>
                  <a:lnTo>
                    <a:pt x="82126" y="2817"/>
                  </a:lnTo>
                  <a:lnTo>
                    <a:pt x="81337" y="3267"/>
                  </a:lnTo>
                  <a:lnTo>
                    <a:pt x="80549" y="3718"/>
                  </a:lnTo>
                  <a:lnTo>
                    <a:pt x="79873" y="4056"/>
                  </a:lnTo>
                  <a:lnTo>
                    <a:pt x="79141" y="4338"/>
                  </a:lnTo>
                  <a:lnTo>
                    <a:pt x="79084" y="4338"/>
                  </a:lnTo>
                  <a:lnTo>
                    <a:pt x="66016" y="4281"/>
                  </a:lnTo>
                  <a:lnTo>
                    <a:pt x="17067" y="4281"/>
                  </a:lnTo>
                  <a:lnTo>
                    <a:pt x="13631" y="4225"/>
                  </a:lnTo>
                  <a:lnTo>
                    <a:pt x="4168" y="4225"/>
                  </a:lnTo>
                  <a:lnTo>
                    <a:pt x="3830" y="4281"/>
                  </a:lnTo>
                  <a:lnTo>
                    <a:pt x="2760" y="4281"/>
                  </a:lnTo>
                  <a:lnTo>
                    <a:pt x="2591" y="4056"/>
                  </a:lnTo>
                  <a:lnTo>
                    <a:pt x="2310" y="3718"/>
                  </a:lnTo>
                  <a:lnTo>
                    <a:pt x="1690" y="3155"/>
                  </a:lnTo>
                  <a:lnTo>
                    <a:pt x="732" y="2197"/>
                  </a:lnTo>
                  <a:lnTo>
                    <a:pt x="68100" y="2197"/>
                  </a:lnTo>
                  <a:lnTo>
                    <a:pt x="75648" y="2141"/>
                  </a:lnTo>
                  <a:close/>
                  <a:moveTo>
                    <a:pt x="2422" y="0"/>
                  </a:moveTo>
                  <a:lnTo>
                    <a:pt x="2422" y="57"/>
                  </a:lnTo>
                  <a:lnTo>
                    <a:pt x="169" y="57"/>
                  </a:lnTo>
                  <a:lnTo>
                    <a:pt x="113" y="169"/>
                  </a:lnTo>
                  <a:lnTo>
                    <a:pt x="57" y="282"/>
                  </a:lnTo>
                  <a:lnTo>
                    <a:pt x="113" y="395"/>
                  </a:lnTo>
                  <a:lnTo>
                    <a:pt x="57" y="395"/>
                  </a:lnTo>
                  <a:lnTo>
                    <a:pt x="0" y="507"/>
                  </a:lnTo>
                  <a:lnTo>
                    <a:pt x="57" y="1240"/>
                  </a:lnTo>
                  <a:lnTo>
                    <a:pt x="57" y="1972"/>
                  </a:lnTo>
                  <a:lnTo>
                    <a:pt x="57" y="2028"/>
                  </a:lnTo>
                  <a:lnTo>
                    <a:pt x="169" y="2141"/>
                  </a:lnTo>
                  <a:lnTo>
                    <a:pt x="226" y="2197"/>
                  </a:lnTo>
                  <a:lnTo>
                    <a:pt x="282" y="2197"/>
                  </a:lnTo>
                  <a:lnTo>
                    <a:pt x="1352" y="3324"/>
                  </a:lnTo>
                  <a:lnTo>
                    <a:pt x="1972" y="3943"/>
                  </a:lnTo>
                  <a:lnTo>
                    <a:pt x="2253" y="4281"/>
                  </a:lnTo>
                  <a:lnTo>
                    <a:pt x="2422" y="4394"/>
                  </a:lnTo>
                  <a:lnTo>
                    <a:pt x="2422" y="4788"/>
                  </a:lnTo>
                  <a:lnTo>
                    <a:pt x="2873" y="4845"/>
                  </a:lnTo>
                  <a:lnTo>
                    <a:pt x="2873" y="4676"/>
                  </a:lnTo>
                  <a:lnTo>
                    <a:pt x="3267" y="4676"/>
                  </a:lnTo>
                  <a:lnTo>
                    <a:pt x="3605" y="4732"/>
                  </a:lnTo>
                  <a:lnTo>
                    <a:pt x="13744" y="4732"/>
                  </a:lnTo>
                  <a:lnTo>
                    <a:pt x="17236" y="4676"/>
                  </a:lnTo>
                  <a:lnTo>
                    <a:pt x="69508" y="4676"/>
                  </a:lnTo>
                  <a:lnTo>
                    <a:pt x="76211" y="4619"/>
                  </a:lnTo>
                  <a:lnTo>
                    <a:pt x="79084" y="4619"/>
                  </a:lnTo>
                  <a:lnTo>
                    <a:pt x="79084" y="4732"/>
                  </a:lnTo>
                  <a:lnTo>
                    <a:pt x="79084" y="11716"/>
                  </a:lnTo>
                  <a:lnTo>
                    <a:pt x="79084" y="14983"/>
                  </a:lnTo>
                  <a:lnTo>
                    <a:pt x="79535" y="14927"/>
                  </a:lnTo>
                  <a:lnTo>
                    <a:pt x="79535" y="14195"/>
                  </a:lnTo>
                  <a:lnTo>
                    <a:pt x="79535" y="4450"/>
                  </a:lnTo>
                  <a:lnTo>
                    <a:pt x="80436" y="4112"/>
                  </a:lnTo>
                  <a:lnTo>
                    <a:pt x="81281" y="3662"/>
                  </a:lnTo>
                  <a:lnTo>
                    <a:pt x="82351" y="3042"/>
                  </a:lnTo>
                  <a:lnTo>
                    <a:pt x="83365" y="2366"/>
                  </a:lnTo>
                  <a:lnTo>
                    <a:pt x="83590" y="2253"/>
                  </a:lnTo>
                  <a:lnTo>
                    <a:pt x="83590" y="3098"/>
                  </a:lnTo>
                  <a:lnTo>
                    <a:pt x="83590" y="10027"/>
                  </a:lnTo>
                  <a:lnTo>
                    <a:pt x="83590" y="15152"/>
                  </a:lnTo>
                  <a:lnTo>
                    <a:pt x="84041" y="15152"/>
                  </a:lnTo>
                  <a:lnTo>
                    <a:pt x="84041" y="14702"/>
                  </a:lnTo>
                  <a:lnTo>
                    <a:pt x="84041" y="7886"/>
                  </a:lnTo>
                  <a:lnTo>
                    <a:pt x="84041" y="1071"/>
                  </a:lnTo>
                  <a:lnTo>
                    <a:pt x="84041" y="0"/>
                  </a:lnTo>
                  <a:lnTo>
                    <a:pt x="83590" y="57"/>
                  </a:lnTo>
                  <a:lnTo>
                    <a:pt x="83590" y="169"/>
                  </a:lnTo>
                  <a:lnTo>
                    <a:pt x="83478" y="113"/>
                  </a:lnTo>
                  <a:lnTo>
                    <a:pt x="79535" y="113"/>
                  </a:lnTo>
                  <a:lnTo>
                    <a:pt x="79535" y="0"/>
                  </a:lnTo>
                  <a:lnTo>
                    <a:pt x="79084" y="0"/>
                  </a:lnTo>
                  <a:lnTo>
                    <a:pt x="79084" y="113"/>
                  </a:lnTo>
                  <a:lnTo>
                    <a:pt x="76155" y="113"/>
                  </a:lnTo>
                  <a:lnTo>
                    <a:pt x="68326" y="57"/>
                  </a:lnTo>
                  <a:lnTo>
                    <a:pt x="9520" y="57"/>
                  </a:lnTo>
                  <a:lnTo>
                    <a:pt x="9463" y="0"/>
                  </a:lnTo>
                  <a:lnTo>
                    <a:pt x="8956" y="0"/>
                  </a:lnTo>
                  <a:lnTo>
                    <a:pt x="9013" y="57"/>
                  </a:lnTo>
                  <a:lnTo>
                    <a:pt x="8280" y="57"/>
                  </a:lnTo>
                  <a:lnTo>
                    <a:pt x="8280" y="0"/>
                  </a:lnTo>
                  <a:lnTo>
                    <a:pt x="8111" y="57"/>
                  </a:lnTo>
                  <a:lnTo>
                    <a:pt x="7830" y="0"/>
                  </a:lnTo>
                  <a:lnTo>
                    <a:pt x="7830" y="57"/>
                  </a:lnTo>
                  <a:lnTo>
                    <a:pt x="4394" y="57"/>
                  </a:lnTo>
                  <a:lnTo>
                    <a:pt x="4337" y="0"/>
                  </a:lnTo>
                  <a:lnTo>
                    <a:pt x="3999" y="57"/>
                  </a:lnTo>
                  <a:lnTo>
                    <a:pt x="2873" y="57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33" name="Google Shape;233;p9"/>
          <p:cNvSpPr/>
          <p:nvPr/>
        </p:nvSpPr>
        <p:spPr>
          <a:xfrm rot="10800000">
            <a:off x="7308542" y="4408882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 flipH="1">
            <a:off x="8692245" y="3895638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9"/>
          <p:cNvSpPr/>
          <p:nvPr/>
        </p:nvSpPr>
        <p:spPr>
          <a:xfrm rot="10800000">
            <a:off x="-4295133" y="-544005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6" name="Google Shape;236;p9"/>
          <p:cNvGrpSpPr/>
          <p:nvPr/>
        </p:nvGrpSpPr>
        <p:grpSpPr>
          <a:xfrm flipH="1">
            <a:off x="-678719" y="3676321"/>
            <a:ext cx="1478368" cy="1755416"/>
            <a:chOff x="11691394" y="-538754"/>
            <a:chExt cx="1478368" cy="1755416"/>
          </a:xfrm>
        </p:grpSpPr>
        <p:sp>
          <p:nvSpPr>
            <p:cNvPr id="237" name="Google Shape;237;p9"/>
            <p:cNvSpPr/>
            <p:nvPr/>
          </p:nvSpPr>
          <p:spPr>
            <a:xfrm flipH="1">
              <a:off x="12474141" y="305959"/>
              <a:ext cx="236397" cy="240300"/>
            </a:xfrm>
            <a:custGeom>
              <a:rect b="b" l="l" r="r" t="t"/>
              <a:pathLst>
                <a:path extrusionOk="0" h="4002" w="3937">
                  <a:moveTo>
                    <a:pt x="2388" y="1"/>
                  </a:moveTo>
                  <a:lnTo>
                    <a:pt x="1904" y="65"/>
                  </a:lnTo>
                  <a:lnTo>
                    <a:pt x="1226" y="162"/>
                  </a:lnTo>
                  <a:lnTo>
                    <a:pt x="1000" y="195"/>
                  </a:lnTo>
                  <a:lnTo>
                    <a:pt x="129" y="291"/>
                  </a:lnTo>
                  <a:lnTo>
                    <a:pt x="65" y="324"/>
                  </a:lnTo>
                  <a:lnTo>
                    <a:pt x="32" y="388"/>
                  </a:lnTo>
                  <a:lnTo>
                    <a:pt x="0" y="420"/>
                  </a:lnTo>
                  <a:lnTo>
                    <a:pt x="0" y="485"/>
                  </a:lnTo>
                  <a:lnTo>
                    <a:pt x="65" y="1066"/>
                  </a:lnTo>
                  <a:lnTo>
                    <a:pt x="65" y="1711"/>
                  </a:lnTo>
                  <a:lnTo>
                    <a:pt x="65" y="1743"/>
                  </a:lnTo>
                  <a:lnTo>
                    <a:pt x="65" y="2744"/>
                  </a:lnTo>
                  <a:lnTo>
                    <a:pt x="32" y="3260"/>
                  </a:lnTo>
                  <a:lnTo>
                    <a:pt x="32" y="3389"/>
                  </a:lnTo>
                  <a:lnTo>
                    <a:pt x="0" y="3808"/>
                  </a:lnTo>
                  <a:lnTo>
                    <a:pt x="0" y="3841"/>
                  </a:lnTo>
                  <a:lnTo>
                    <a:pt x="0" y="3873"/>
                  </a:lnTo>
                  <a:lnTo>
                    <a:pt x="0" y="3970"/>
                  </a:lnTo>
                  <a:lnTo>
                    <a:pt x="32" y="3970"/>
                  </a:lnTo>
                  <a:lnTo>
                    <a:pt x="97" y="4002"/>
                  </a:lnTo>
                  <a:lnTo>
                    <a:pt x="1065" y="3970"/>
                  </a:lnTo>
                  <a:lnTo>
                    <a:pt x="1355" y="3970"/>
                  </a:lnTo>
                  <a:lnTo>
                    <a:pt x="2065" y="3937"/>
                  </a:lnTo>
                  <a:lnTo>
                    <a:pt x="2936" y="3937"/>
                  </a:lnTo>
                  <a:lnTo>
                    <a:pt x="3130" y="3970"/>
                  </a:lnTo>
                  <a:lnTo>
                    <a:pt x="3453" y="3970"/>
                  </a:lnTo>
                  <a:lnTo>
                    <a:pt x="3743" y="3937"/>
                  </a:lnTo>
                  <a:lnTo>
                    <a:pt x="3807" y="3905"/>
                  </a:lnTo>
                  <a:lnTo>
                    <a:pt x="3872" y="3808"/>
                  </a:lnTo>
                  <a:lnTo>
                    <a:pt x="3904" y="3712"/>
                  </a:lnTo>
                  <a:lnTo>
                    <a:pt x="3937" y="3389"/>
                  </a:lnTo>
                  <a:lnTo>
                    <a:pt x="3937" y="3357"/>
                  </a:lnTo>
                  <a:lnTo>
                    <a:pt x="3937" y="2969"/>
                  </a:lnTo>
                  <a:lnTo>
                    <a:pt x="3937" y="2195"/>
                  </a:lnTo>
                  <a:lnTo>
                    <a:pt x="3937" y="1647"/>
                  </a:lnTo>
                  <a:lnTo>
                    <a:pt x="3904" y="614"/>
                  </a:lnTo>
                  <a:lnTo>
                    <a:pt x="3904" y="259"/>
                  </a:lnTo>
                  <a:lnTo>
                    <a:pt x="3904" y="195"/>
                  </a:lnTo>
                  <a:lnTo>
                    <a:pt x="3872" y="162"/>
                  </a:lnTo>
                  <a:lnTo>
                    <a:pt x="3840" y="130"/>
                  </a:lnTo>
                  <a:lnTo>
                    <a:pt x="3775" y="98"/>
                  </a:lnTo>
                  <a:lnTo>
                    <a:pt x="3678" y="130"/>
                  </a:lnTo>
                  <a:lnTo>
                    <a:pt x="3453" y="65"/>
                  </a:lnTo>
                  <a:lnTo>
                    <a:pt x="3259" y="33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"/>
            <p:cNvSpPr/>
            <p:nvPr/>
          </p:nvSpPr>
          <p:spPr>
            <a:xfrm flipH="1">
              <a:off x="11912300" y="-395366"/>
              <a:ext cx="992003" cy="1315586"/>
            </a:xfrm>
            <a:custGeom>
              <a:rect b="b" l="l" r="r" t="t"/>
              <a:pathLst>
                <a:path extrusionOk="0" h="21910" w="16521">
                  <a:moveTo>
                    <a:pt x="3227" y="1582"/>
                  </a:moveTo>
                  <a:lnTo>
                    <a:pt x="3195" y="1614"/>
                  </a:lnTo>
                  <a:lnTo>
                    <a:pt x="3130" y="1646"/>
                  </a:lnTo>
                  <a:lnTo>
                    <a:pt x="3130" y="1743"/>
                  </a:lnTo>
                  <a:lnTo>
                    <a:pt x="3356" y="3614"/>
                  </a:lnTo>
                  <a:lnTo>
                    <a:pt x="3517" y="4550"/>
                  </a:lnTo>
                  <a:lnTo>
                    <a:pt x="3711" y="5486"/>
                  </a:lnTo>
                  <a:lnTo>
                    <a:pt x="3905" y="6422"/>
                  </a:lnTo>
                  <a:lnTo>
                    <a:pt x="4163" y="7325"/>
                  </a:lnTo>
                  <a:lnTo>
                    <a:pt x="4453" y="8228"/>
                  </a:lnTo>
                  <a:lnTo>
                    <a:pt x="4776" y="9132"/>
                  </a:lnTo>
                  <a:lnTo>
                    <a:pt x="4969" y="9648"/>
                  </a:lnTo>
                  <a:lnTo>
                    <a:pt x="5034" y="9680"/>
                  </a:lnTo>
                  <a:lnTo>
                    <a:pt x="5066" y="9680"/>
                  </a:lnTo>
                  <a:lnTo>
                    <a:pt x="5131" y="9648"/>
                  </a:lnTo>
                  <a:lnTo>
                    <a:pt x="5131" y="9584"/>
                  </a:lnTo>
                  <a:lnTo>
                    <a:pt x="4937" y="9035"/>
                  </a:lnTo>
                  <a:lnTo>
                    <a:pt x="4744" y="8519"/>
                  </a:lnTo>
                  <a:lnTo>
                    <a:pt x="4453" y="7648"/>
                  </a:lnTo>
                  <a:lnTo>
                    <a:pt x="4227" y="6712"/>
                  </a:lnTo>
                  <a:lnTo>
                    <a:pt x="4001" y="5808"/>
                  </a:lnTo>
                  <a:lnTo>
                    <a:pt x="3808" y="4873"/>
                  </a:lnTo>
                  <a:lnTo>
                    <a:pt x="3550" y="3292"/>
                  </a:lnTo>
                  <a:lnTo>
                    <a:pt x="3356" y="1678"/>
                  </a:lnTo>
                  <a:lnTo>
                    <a:pt x="3324" y="1646"/>
                  </a:lnTo>
                  <a:lnTo>
                    <a:pt x="3292" y="1614"/>
                  </a:lnTo>
                  <a:lnTo>
                    <a:pt x="3227" y="1582"/>
                  </a:lnTo>
                  <a:close/>
                  <a:moveTo>
                    <a:pt x="33" y="1"/>
                  </a:moveTo>
                  <a:lnTo>
                    <a:pt x="0" y="33"/>
                  </a:lnTo>
                  <a:lnTo>
                    <a:pt x="0" y="97"/>
                  </a:lnTo>
                  <a:lnTo>
                    <a:pt x="129" y="420"/>
                  </a:lnTo>
                  <a:lnTo>
                    <a:pt x="291" y="904"/>
                  </a:lnTo>
                  <a:lnTo>
                    <a:pt x="420" y="1388"/>
                  </a:lnTo>
                  <a:lnTo>
                    <a:pt x="646" y="2356"/>
                  </a:lnTo>
                  <a:lnTo>
                    <a:pt x="1033" y="4357"/>
                  </a:lnTo>
                  <a:lnTo>
                    <a:pt x="1259" y="5324"/>
                  </a:lnTo>
                  <a:lnTo>
                    <a:pt x="1388" y="5808"/>
                  </a:lnTo>
                  <a:lnTo>
                    <a:pt x="1549" y="6292"/>
                  </a:lnTo>
                  <a:lnTo>
                    <a:pt x="1711" y="6744"/>
                  </a:lnTo>
                  <a:lnTo>
                    <a:pt x="1904" y="7196"/>
                  </a:lnTo>
                  <a:lnTo>
                    <a:pt x="2291" y="8099"/>
                  </a:lnTo>
                  <a:lnTo>
                    <a:pt x="2775" y="8938"/>
                  </a:lnTo>
                  <a:lnTo>
                    <a:pt x="3259" y="9745"/>
                  </a:lnTo>
                  <a:lnTo>
                    <a:pt x="3840" y="10487"/>
                  </a:lnTo>
                  <a:lnTo>
                    <a:pt x="4130" y="10874"/>
                  </a:lnTo>
                  <a:lnTo>
                    <a:pt x="4485" y="11229"/>
                  </a:lnTo>
                  <a:lnTo>
                    <a:pt x="4550" y="11261"/>
                  </a:lnTo>
                  <a:lnTo>
                    <a:pt x="4614" y="11229"/>
                  </a:lnTo>
                  <a:lnTo>
                    <a:pt x="4647" y="11165"/>
                  </a:lnTo>
                  <a:lnTo>
                    <a:pt x="4614" y="11100"/>
                  </a:lnTo>
                  <a:lnTo>
                    <a:pt x="4066" y="10358"/>
                  </a:lnTo>
                  <a:lnTo>
                    <a:pt x="3517" y="9616"/>
                  </a:lnTo>
                  <a:lnTo>
                    <a:pt x="3001" y="8809"/>
                  </a:lnTo>
                  <a:lnTo>
                    <a:pt x="2549" y="7970"/>
                  </a:lnTo>
                  <a:lnTo>
                    <a:pt x="2130" y="7099"/>
                  </a:lnTo>
                  <a:lnTo>
                    <a:pt x="1775" y="6196"/>
                  </a:lnTo>
                  <a:lnTo>
                    <a:pt x="1743" y="6099"/>
                  </a:lnTo>
                  <a:lnTo>
                    <a:pt x="1581" y="5615"/>
                  </a:lnTo>
                  <a:lnTo>
                    <a:pt x="1452" y="5131"/>
                  </a:lnTo>
                  <a:lnTo>
                    <a:pt x="1227" y="4163"/>
                  </a:lnTo>
                  <a:lnTo>
                    <a:pt x="807" y="2195"/>
                  </a:lnTo>
                  <a:lnTo>
                    <a:pt x="517" y="1098"/>
                  </a:lnTo>
                  <a:lnTo>
                    <a:pt x="355" y="549"/>
                  </a:lnTo>
                  <a:lnTo>
                    <a:pt x="162" y="33"/>
                  </a:lnTo>
                  <a:lnTo>
                    <a:pt x="129" y="1"/>
                  </a:lnTo>
                  <a:close/>
                  <a:moveTo>
                    <a:pt x="6034" y="10713"/>
                  </a:moveTo>
                  <a:lnTo>
                    <a:pt x="5776" y="11100"/>
                  </a:lnTo>
                  <a:lnTo>
                    <a:pt x="5453" y="11294"/>
                  </a:lnTo>
                  <a:lnTo>
                    <a:pt x="5582" y="11132"/>
                  </a:lnTo>
                  <a:lnTo>
                    <a:pt x="5808" y="10907"/>
                  </a:lnTo>
                  <a:lnTo>
                    <a:pt x="6034" y="10713"/>
                  </a:lnTo>
                  <a:close/>
                  <a:moveTo>
                    <a:pt x="5421" y="11487"/>
                  </a:moveTo>
                  <a:lnTo>
                    <a:pt x="5421" y="11520"/>
                  </a:lnTo>
                  <a:lnTo>
                    <a:pt x="5324" y="11520"/>
                  </a:lnTo>
                  <a:lnTo>
                    <a:pt x="5389" y="11487"/>
                  </a:lnTo>
                  <a:close/>
                  <a:moveTo>
                    <a:pt x="5905" y="11520"/>
                  </a:moveTo>
                  <a:lnTo>
                    <a:pt x="5937" y="11584"/>
                  </a:lnTo>
                  <a:lnTo>
                    <a:pt x="5937" y="11584"/>
                  </a:lnTo>
                  <a:lnTo>
                    <a:pt x="5615" y="11552"/>
                  </a:lnTo>
                  <a:lnTo>
                    <a:pt x="5582" y="11520"/>
                  </a:lnTo>
                  <a:close/>
                  <a:moveTo>
                    <a:pt x="5260" y="11616"/>
                  </a:moveTo>
                  <a:lnTo>
                    <a:pt x="5582" y="11649"/>
                  </a:lnTo>
                  <a:lnTo>
                    <a:pt x="5873" y="11681"/>
                  </a:lnTo>
                  <a:lnTo>
                    <a:pt x="5260" y="11681"/>
                  </a:lnTo>
                  <a:lnTo>
                    <a:pt x="5260" y="11616"/>
                  </a:lnTo>
                  <a:close/>
                  <a:moveTo>
                    <a:pt x="12668" y="14507"/>
                  </a:moveTo>
                  <a:lnTo>
                    <a:pt x="12681" y="14520"/>
                  </a:lnTo>
                  <a:lnTo>
                    <a:pt x="12668" y="14507"/>
                  </a:lnTo>
                  <a:close/>
                  <a:moveTo>
                    <a:pt x="12681" y="14520"/>
                  </a:moveTo>
                  <a:lnTo>
                    <a:pt x="12681" y="14520"/>
                  </a:lnTo>
                  <a:lnTo>
                    <a:pt x="12681" y="14520"/>
                  </a:lnTo>
                  <a:close/>
                  <a:moveTo>
                    <a:pt x="10100" y="2872"/>
                  </a:moveTo>
                  <a:lnTo>
                    <a:pt x="10035" y="2905"/>
                  </a:lnTo>
                  <a:lnTo>
                    <a:pt x="10003" y="2905"/>
                  </a:lnTo>
                  <a:lnTo>
                    <a:pt x="9745" y="3130"/>
                  </a:lnTo>
                  <a:lnTo>
                    <a:pt x="9487" y="3356"/>
                  </a:lnTo>
                  <a:lnTo>
                    <a:pt x="9229" y="3614"/>
                  </a:lnTo>
                  <a:lnTo>
                    <a:pt x="9003" y="3905"/>
                  </a:lnTo>
                  <a:lnTo>
                    <a:pt x="8551" y="4486"/>
                  </a:lnTo>
                  <a:lnTo>
                    <a:pt x="8164" y="5131"/>
                  </a:lnTo>
                  <a:lnTo>
                    <a:pt x="7454" y="6357"/>
                  </a:lnTo>
                  <a:lnTo>
                    <a:pt x="6712" y="7680"/>
                  </a:lnTo>
                  <a:lnTo>
                    <a:pt x="6325" y="8390"/>
                  </a:lnTo>
                  <a:lnTo>
                    <a:pt x="5970" y="9100"/>
                  </a:lnTo>
                  <a:lnTo>
                    <a:pt x="5744" y="9648"/>
                  </a:lnTo>
                  <a:lnTo>
                    <a:pt x="5518" y="10229"/>
                  </a:lnTo>
                  <a:lnTo>
                    <a:pt x="5357" y="10616"/>
                  </a:lnTo>
                  <a:lnTo>
                    <a:pt x="5195" y="11132"/>
                  </a:lnTo>
                  <a:lnTo>
                    <a:pt x="5098" y="11520"/>
                  </a:lnTo>
                  <a:lnTo>
                    <a:pt x="5034" y="11552"/>
                  </a:lnTo>
                  <a:lnTo>
                    <a:pt x="5034" y="11584"/>
                  </a:lnTo>
                  <a:lnTo>
                    <a:pt x="5034" y="11649"/>
                  </a:lnTo>
                  <a:lnTo>
                    <a:pt x="5066" y="11649"/>
                  </a:lnTo>
                  <a:lnTo>
                    <a:pt x="5066" y="11713"/>
                  </a:lnTo>
                  <a:lnTo>
                    <a:pt x="4905" y="11713"/>
                  </a:lnTo>
                  <a:lnTo>
                    <a:pt x="4905" y="11326"/>
                  </a:lnTo>
                  <a:lnTo>
                    <a:pt x="4905" y="11100"/>
                  </a:lnTo>
                  <a:lnTo>
                    <a:pt x="4873" y="10874"/>
                  </a:lnTo>
                  <a:lnTo>
                    <a:pt x="4808" y="10390"/>
                  </a:lnTo>
                  <a:lnTo>
                    <a:pt x="4711" y="9939"/>
                  </a:lnTo>
                  <a:lnTo>
                    <a:pt x="4647" y="9874"/>
                  </a:lnTo>
                  <a:lnTo>
                    <a:pt x="4582" y="9842"/>
                  </a:lnTo>
                  <a:lnTo>
                    <a:pt x="4550" y="9842"/>
                  </a:lnTo>
                  <a:lnTo>
                    <a:pt x="4485" y="9906"/>
                  </a:lnTo>
                  <a:lnTo>
                    <a:pt x="4453" y="9971"/>
                  </a:lnTo>
                  <a:lnTo>
                    <a:pt x="4453" y="10003"/>
                  </a:lnTo>
                  <a:lnTo>
                    <a:pt x="4582" y="10616"/>
                  </a:lnTo>
                  <a:lnTo>
                    <a:pt x="4679" y="11197"/>
                  </a:lnTo>
                  <a:lnTo>
                    <a:pt x="4711" y="11713"/>
                  </a:lnTo>
                  <a:lnTo>
                    <a:pt x="4034" y="11778"/>
                  </a:lnTo>
                  <a:lnTo>
                    <a:pt x="3356" y="11875"/>
                  </a:lnTo>
                  <a:lnTo>
                    <a:pt x="3066" y="11907"/>
                  </a:lnTo>
                  <a:lnTo>
                    <a:pt x="3033" y="11939"/>
                  </a:lnTo>
                  <a:lnTo>
                    <a:pt x="2937" y="11971"/>
                  </a:lnTo>
                  <a:lnTo>
                    <a:pt x="2937" y="12068"/>
                  </a:lnTo>
                  <a:lnTo>
                    <a:pt x="3001" y="12455"/>
                  </a:lnTo>
                  <a:lnTo>
                    <a:pt x="3033" y="12843"/>
                  </a:lnTo>
                  <a:lnTo>
                    <a:pt x="3066" y="13230"/>
                  </a:lnTo>
                  <a:lnTo>
                    <a:pt x="3033" y="14004"/>
                  </a:lnTo>
                  <a:lnTo>
                    <a:pt x="2969" y="14811"/>
                  </a:lnTo>
                  <a:lnTo>
                    <a:pt x="2969" y="15198"/>
                  </a:lnTo>
                  <a:lnTo>
                    <a:pt x="2969" y="15585"/>
                  </a:lnTo>
                  <a:lnTo>
                    <a:pt x="3001" y="15650"/>
                  </a:lnTo>
                  <a:lnTo>
                    <a:pt x="3098" y="15682"/>
                  </a:lnTo>
                  <a:lnTo>
                    <a:pt x="3162" y="15650"/>
                  </a:lnTo>
                  <a:lnTo>
                    <a:pt x="3195" y="15585"/>
                  </a:lnTo>
                  <a:lnTo>
                    <a:pt x="3259" y="15166"/>
                  </a:lnTo>
                  <a:lnTo>
                    <a:pt x="3292" y="14714"/>
                  </a:lnTo>
                  <a:lnTo>
                    <a:pt x="3324" y="13778"/>
                  </a:lnTo>
                  <a:lnTo>
                    <a:pt x="3324" y="13327"/>
                  </a:lnTo>
                  <a:lnTo>
                    <a:pt x="3292" y="12875"/>
                  </a:lnTo>
                  <a:lnTo>
                    <a:pt x="3259" y="12488"/>
                  </a:lnTo>
                  <a:lnTo>
                    <a:pt x="3195" y="12068"/>
                  </a:lnTo>
                  <a:lnTo>
                    <a:pt x="4098" y="11971"/>
                  </a:lnTo>
                  <a:lnTo>
                    <a:pt x="5002" y="11939"/>
                  </a:lnTo>
                  <a:lnTo>
                    <a:pt x="6034" y="11939"/>
                  </a:lnTo>
                  <a:lnTo>
                    <a:pt x="6099" y="12326"/>
                  </a:lnTo>
                  <a:lnTo>
                    <a:pt x="6131" y="12681"/>
                  </a:lnTo>
                  <a:lnTo>
                    <a:pt x="6066" y="12810"/>
                  </a:lnTo>
                  <a:lnTo>
                    <a:pt x="6034" y="12843"/>
                  </a:lnTo>
                  <a:lnTo>
                    <a:pt x="6066" y="12875"/>
                  </a:lnTo>
                  <a:lnTo>
                    <a:pt x="6099" y="12907"/>
                  </a:lnTo>
                  <a:lnTo>
                    <a:pt x="6131" y="12875"/>
                  </a:lnTo>
                  <a:lnTo>
                    <a:pt x="6163" y="12843"/>
                  </a:lnTo>
                  <a:lnTo>
                    <a:pt x="6196" y="13133"/>
                  </a:lnTo>
                  <a:lnTo>
                    <a:pt x="6163" y="13165"/>
                  </a:lnTo>
                  <a:lnTo>
                    <a:pt x="6163" y="13230"/>
                  </a:lnTo>
                  <a:lnTo>
                    <a:pt x="6196" y="13294"/>
                  </a:lnTo>
                  <a:lnTo>
                    <a:pt x="6260" y="14230"/>
                  </a:lnTo>
                  <a:lnTo>
                    <a:pt x="6325" y="14714"/>
                  </a:lnTo>
                  <a:lnTo>
                    <a:pt x="6389" y="15166"/>
                  </a:lnTo>
                  <a:lnTo>
                    <a:pt x="6583" y="16134"/>
                  </a:lnTo>
                  <a:lnTo>
                    <a:pt x="6776" y="17134"/>
                  </a:lnTo>
                  <a:lnTo>
                    <a:pt x="6970" y="18134"/>
                  </a:lnTo>
                  <a:lnTo>
                    <a:pt x="7131" y="19102"/>
                  </a:lnTo>
                  <a:lnTo>
                    <a:pt x="7228" y="19812"/>
                  </a:lnTo>
                  <a:lnTo>
                    <a:pt x="7293" y="20490"/>
                  </a:lnTo>
                  <a:lnTo>
                    <a:pt x="7293" y="21167"/>
                  </a:lnTo>
                  <a:lnTo>
                    <a:pt x="7293" y="21490"/>
                  </a:lnTo>
                  <a:lnTo>
                    <a:pt x="7293" y="21683"/>
                  </a:lnTo>
                  <a:lnTo>
                    <a:pt x="7260" y="21845"/>
                  </a:lnTo>
                  <a:lnTo>
                    <a:pt x="7293" y="21877"/>
                  </a:lnTo>
                  <a:lnTo>
                    <a:pt x="7325" y="21909"/>
                  </a:lnTo>
                  <a:lnTo>
                    <a:pt x="7389" y="21909"/>
                  </a:lnTo>
                  <a:lnTo>
                    <a:pt x="7422" y="21877"/>
                  </a:lnTo>
                  <a:lnTo>
                    <a:pt x="7486" y="21651"/>
                  </a:lnTo>
                  <a:lnTo>
                    <a:pt x="7486" y="21393"/>
                  </a:lnTo>
                  <a:lnTo>
                    <a:pt x="7518" y="20909"/>
                  </a:lnTo>
                  <a:lnTo>
                    <a:pt x="7486" y="20425"/>
                  </a:lnTo>
                  <a:lnTo>
                    <a:pt x="7454" y="19941"/>
                  </a:lnTo>
                  <a:lnTo>
                    <a:pt x="7422" y="19457"/>
                  </a:lnTo>
                  <a:lnTo>
                    <a:pt x="7357" y="18973"/>
                  </a:lnTo>
                  <a:lnTo>
                    <a:pt x="7196" y="17973"/>
                  </a:lnTo>
                  <a:lnTo>
                    <a:pt x="7002" y="16973"/>
                  </a:lnTo>
                  <a:lnTo>
                    <a:pt x="6776" y="16005"/>
                  </a:lnTo>
                  <a:lnTo>
                    <a:pt x="6583" y="15004"/>
                  </a:lnTo>
                  <a:lnTo>
                    <a:pt x="6454" y="14101"/>
                  </a:lnTo>
                  <a:lnTo>
                    <a:pt x="6357" y="13197"/>
                  </a:lnTo>
                  <a:lnTo>
                    <a:pt x="6550" y="12907"/>
                  </a:lnTo>
                  <a:lnTo>
                    <a:pt x="6583" y="12843"/>
                  </a:lnTo>
                  <a:lnTo>
                    <a:pt x="6550" y="12810"/>
                  </a:lnTo>
                  <a:lnTo>
                    <a:pt x="6486" y="12778"/>
                  </a:lnTo>
                  <a:lnTo>
                    <a:pt x="6421" y="12810"/>
                  </a:lnTo>
                  <a:lnTo>
                    <a:pt x="6325" y="12907"/>
                  </a:lnTo>
                  <a:lnTo>
                    <a:pt x="6325" y="12778"/>
                  </a:lnTo>
                  <a:lnTo>
                    <a:pt x="6292" y="12649"/>
                  </a:lnTo>
                  <a:lnTo>
                    <a:pt x="6357" y="12584"/>
                  </a:lnTo>
                  <a:lnTo>
                    <a:pt x="6357" y="12552"/>
                  </a:lnTo>
                  <a:lnTo>
                    <a:pt x="6325" y="12520"/>
                  </a:lnTo>
                  <a:lnTo>
                    <a:pt x="6292" y="12520"/>
                  </a:lnTo>
                  <a:lnTo>
                    <a:pt x="6196" y="11939"/>
                  </a:lnTo>
                  <a:lnTo>
                    <a:pt x="6873" y="11939"/>
                  </a:lnTo>
                  <a:lnTo>
                    <a:pt x="6970" y="12004"/>
                  </a:lnTo>
                  <a:lnTo>
                    <a:pt x="7002" y="13552"/>
                  </a:lnTo>
                  <a:lnTo>
                    <a:pt x="7002" y="14359"/>
                  </a:lnTo>
                  <a:lnTo>
                    <a:pt x="6970" y="15166"/>
                  </a:lnTo>
                  <a:lnTo>
                    <a:pt x="6938" y="15553"/>
                  </a:lnTo>
                  <a:lnTo>
                    <a:pt x="6970" y="15617"/>
                  </a:lnTo>
                  <a:lnTo>
                    <a:pt x="7002" y="15650"/>
                  </a:lnTo>
                  <a:lnTo>
                    <a:pt x="7099" y="15650"/>
                  </a:lnTo>
                  <a:lnTo>
                    <a:pt x="7131" y="15585"/>
                  </a:lnTo>
                  <a:lnTo>
                    <a:pt x="7164" y="15166"/>
                  </a:lnTo>
                  <a:lnTo>
                    <a:pt x="7164" y="14778"/>
                  </a:lnTo>
                  <a:lnTo>
                    <a:pt x="7164" y="13972"/>
                  </a:lnTo>
                  <a:lnTo>
                    <a:pt x="7131" y="12326"/>
                  </a:lnTo>
                  <a:lnTo>
                    <a:pt x="7131" y="12036"/>
                  </a:lnTo>
                  <a:lnTo>
                    <a:pt x="7325" y="12133"/>
                  </a:lnTo>
                  <a:lnTo>
                    <a:pt x="7744" y="12326"/>
                  </a:lnTo>
                  <a:lnTo>
                    <a:pt x="8325" y="12649"/>
                  </a:lnTo>
                  <a:lnTo>
                    <a:pt x="8874" y="13004"/>
                  </a:lnTo>
                  <a:lnTo>
                    <a:pt x="9390" y="13359"/>
                  </a:lnTo>
                  <a:lnTo>
                    <a:pt x="9842" y="13746"/>
                  </a:lnTo>
                  <a:lnTo>
                    <a:pt x="9938" y="13843"/>
                  </a:lnTo>
                  <a:lnTo>
                    <a:pt x="10003" y="13875"/>
                  </a:lnTo>
                  <a:lnTo>
                    <a:pt x="10067" y="13907"/>
                  </a:lnTo>
                  <a:lnTo>
                    <a:pt x="10132" y="13875"/>
                  </a:lnTo>
                  <a:lnTo>
                    <a:pt x="10164" y="13810"/>
                  </a:lnTo>
                  <a:lnTo>
                    <a:pt x="10132" y="13746"/>
                  </a:lnTo>
                  <a:lnTo>
                    <a:pt x="10067" y="13649"/>
                  </a:lnTo>
                  <a:lnTo>
                    <a:pt x="9971" y="13520"/>
                  </a:lnTo>
                  <a:lnTo>
                    <a:pt x="9745" y="13327"/>
                  </a:lnTo>
                  <a:lnTo>
                    <a:pt x="9519" y="13101"/>
                  </a:lnTo>
                  <a:lnTo>
                    <a:pt x="9261" y="12907"/>
                  </a:lnTo>
                  <a:lnTo>
                    <a:pt x="8680" y="12552"/>
                  </a:lnTo>
                  <a:lnTo>
                    <a:pt x="8099" y="12229"/>
                  </a:lnTo>
                  <a:lnTo>
                    <a:pt x="7486" y="11971"/>
                  </a:lnTo>
                  <a:lnTo>
                    <a:pt x="7067" y="11842"/>
                  </a:lnTo>
                  <a:lnTo>
                    <a:pt x="7002" y="11778"/>
                  </a:lnTo>
                  <a:lnTo>
                    <a:pt x="6776" y="11745"/>
                  </a:lnTo>
                  <a:lnTo>
                    <a:pt x="6744" y="11745"/>
                  </a:lnTo>
                  <a:lnTo>
                    <a:pt x="6228" y="11616"/>
                  </a:lnTo>
                  <a:lnTo>
                    <a:pt x="6099" y="11584"/>
                  </a:lnTo>
                  <a:lnTo>
                    <a:pt x="6066" y="11552"/>
                  </a:lnTo>
                  <a:lnTo>
                    <a:pt x="6583" y="11584"/>
                  </a:lnTo>
                  <a:lnTo>
                    <a:pt x="7067" y="11649"/>
                  </a:lnTo>
                  <a:lnTo>
                    <a:pt x="7647" y="11810"/>
                  </a:lnTo>
                  <a:lnTo>
                    <a:pt x="8261" y="12004"/>
                  </a:lnTo>
                  <a:lnTo>
                    <a:pt x="8841" y="12229"/>
                  </a:lnTo>
                  <a:lnTo>
                    <a:pt x="9390" y="12488"/>
                  </a:lnTo>
                  <a:lnTo>
                    <a:pt x="10035" y="12843"/>
                  </a:lnTo>
                  <a:lnTo>
                    <a:pt x="10681" y="13230"/>
                  </a:lnTo>
                  <a:lnTo>
                    <a:pt x="11294" y="13649"/>
                  </a:lnTo>
                  <a:lnTo>
                    <a:pt x="11584" y="13843"/>
                  </a:lnTo>
                  <a:lnTo>
                    <a:pt x="11874" y="14069"/>
                  </a:lnTo>
                  <a:lnTo>
                    <a:pt x="12229" y="14391"/>
                  </a:lnTo>
                  <a:lnTo>
                    <a:pt x="12423" y="14553"/>
                  </a:lnTo>
                  <a:lnTo>
                    <a:pt x="12616" y="14714"/>
                  </a:lnTo>
                  <a:lnTo>
                    <a:pt x="12681" y="14714"/>
                  </a:lnTo>
                  <a:lnTo>
                    <a:pt x="12746" y="14682"/>
                  </a:lnTo>
                  <a:lnTo>
                    <a:pt x="12746" y="14617"/>
                  </a:lnTo>
                  <a:lnTo>
                    <a:pt x="12713" y="14553"/>
                  </a:lnTo>
                  <a:lnTo>
                    <a:pt x="12681" y="14520"/>
                  </a:lnTo>
                  <a:lnTo>
                    <a:pt x="12036" y="13907"/>
                  </a:lnTo>
                  <a:lnTo>
                    <a:pt x="11681" y="13617"/>
                  </a:lnTo>
                  <a:lnTo>
                    <a:pt x="11326" y="13391"/>
                  </a:lnTo>
                  <a:lnTo>
                    <a:pt x="10584" y="12907"/>
                  </a:lnTo>
                  <a:lnTo>
                    <a:pt x="9809" y="12455"/>
                  </a:lnTo>
                  <a:lnTo>
                    <a:pt x="9003" y="12100"/>
                  </a:lnTo>
                  <a:lnTo>
                    <a:pt x="8615" y="11907"/>
                  </a:lnTo>
                  <a:lnTo>
                    <a:pt x="8196" y="11778"/>
                  </a:lnTo>
                  <a:lnTo>
                    <a:pt x="7777" y="11649"/>
                  </a:lnTo>
                  <a:lnTo>
                    <a:pt x="7325" y="11520"/>
                  </a:lnTo>
                  <a:lnTo>
                    <a:pt x="6905" y="11455"/>
                  </a:lnTo>
                  <a:lnTo>
                    <a:pt x="6454" y="11391"/>
                  </a:lnTo>
                  <a:lnTo>
                    <a:pt x="5776" y="11326"/>
                  </a:lnTo>
                  <a:lnTo>
                    <a:pt x="5841" y="11229"/>
                  </a:lnTo>
                  <a:lnTo>
                    <a:pt x="6131" y="11100"/>
                  </a:lnTo>
                  <a:lnTo>
                    <a:pt x="6454" y="10971"/>
                  </a:lnTo>
                  <a:lnTo>
                    <a:pt x="6970" y="10810"/>
                  </a:lnTo>
                  <a:lnTo>
                    <a:pt x="7454" y="10713"/>
                  </a:lnTo>
                  <a:lnTo>
                    <a:pt x="8002" y="10616"/>
                  </a:lnTo>
                  <a:lnTo>
                    <a:pt x="8519" y="10584"/>
                  </a:lnTo>
                  <a:lnTo>
                    <a:pt x="9390" y="10552"/>
                  </a:lnTo>
                  <a:lnTo>
                    <a:pt x="10261" y="10584"/>
                  </a:lnTo>
                  <a:lnTo>
                    <a:pt x="11100" y="10648"/>
                  </a:lnTo>
                  <a:lnTo>
                    <a:pt x="11552" y="10713"/>
                  </a:lnTo>
                  <a:lnTo>
                    <a:pt x="12003" y="10777"/>
                  </a:lnTo>
                  <a:lnTo>
                    <a:pt x="12423" y="10907"/>
                  </a:lnTo>
                  <a:lnTo>
                    <a:pt x="12842" y="11003"/>
                  </a:lnTo>
                  <a:lnTo>
                    <a:pt x="13681" y="11294"/>
                  </a:lnTo>
                  <a:lnTo>
                    <a:pt x="14488" y="11616"/>
                  </a:lnTo>
                  <a:lnTo>
                    <a:pt x="15230" y="11971"/>
                  </a:lnTo>
                  <a:lnTo>
                    <a:pt x="15811" y="12262"/>
                  </a:lnTo>
                  <a:lnTo>
                    <a:pt x="16069" y="12455"/>
                  </a:lnTo>
                  <a:lnTo>
                    <a:pt x="16359" y="12649"/>
                  </a:lnTo>
                  <a:lnTo>
                    <a:pt x="16424" y="12649"/>
                  </a:lnTo>
                  <a:lnTo>
                    <a:pt x="16488" y="12617"/>
                  </a:lnTo>
                  <a:lnTo>
                    <a:pt x="16521" y="12552"/>
                  </a:lnTo>
                  <a:lnTo>
                    <a:pt x="16521" y="12520"/>
                  </a:lnTo>
                  <a:lnTo>
                    <a:pt x="16488" y="12455"/>
                  </a:lnTo>
                  <a:lnTo>
                    <a:pt x="16327" y="12294"/>
                  </a:lnTo>
                  <a:lnTo>
                    <a:pt x="16134" y="12165"/>
                  </a:lnTo>
                  <a:lnTo>
                    <a:pt x="15682" y="11907"/>
                  </a:lnTo>
                  <a:lnTo>
                    <a:pt x="15230" y="11681"/>
                  </a:lnTo>
                  <a:lnTo>
                    <a:pt x="14778" y="11487"/>
                  </a:lnTo>
                  <a:lnTo>
                    <a:pt x="14327" y="11294"/>
                  </a:lnTo>
                  <a:lnTo>
                    <a:pt x="13843" y="11100"/>
                  </a:lnTo>
                  <a:lnTo>
                    <a:pt x="13326" y="10939"/>
                  </a:lnTo>
                  <a:lnTo>
                    <a:pt x="12842" y="10777"/>
                  </a:lnTo>
                  <a:lnTo>
                    <a:pt x="12326" y="10681"/>
                  </a:lnTo>
                  <a:lnTo>
                    <a:pt x="11842" y="10584"/>
                  </a:lnTo>
                  <a:lnTo>
                    <a:pt x="11390" y="10519"/>
                  </a:lnTo>
                  <a:lnTo>
                    <a:pt x="10971" y="10455"/>
                  </a:lnTo>
                  <a:lnTo>
                    <a:pt x="10229" y="10423"/>
                  </a:lnTo>
                  <a:lnTo>
                    <a:pt x="9454" y="10390"/>
                  </a:lnTo>
                  <a:lnTo>
                    <a:pt x="9229" y="10390"/>
                  </a:lnTo>
                  <a:lnTo>
                    <a:pt x="8325" y="10455"/>
                  </a:lnTo>
                  <a:lnTo>
                    <a:pt x="7906" y="10487"/>
                  </a:lnTo>
                  <a:lnTo>
                    <a:pt x="7454" y="10584"/>
                  </a:lnTo>
                  <a:lnTo>
                    <a:pt x="7067" y="10648"/>
                  </a:lnTo>
                  <a:lnTo>
                    <a:pt x="6712" y="10745"/>
                  </a:lnTo>
                  <a:lnTo>
                    <a:pt x="6325" y="10874"/>
                  </a:lnTo>
                  <a:lnTo>
                    <a:pt x="5970" y="11036"/>
                  </a:lnTo>
                  <a:lnTo>
                    <a:pt x="5970" y="11036"/>
                  </a:lnTo>
                  <a:lnTo>
                    <a:pt x="6260" y="10584"/>
                  </a:lnTo>
                  <a:lnTo>
                    <a:pt x="6325" y="10519"/>
                  </a:lnTo>
                  <a:lnTo>
                    <a:pt x="6615" y="10358"/>
                  </a:lnTo>
                  <a:lnTo>
                    <a:pt x="6905" y="10197"/>
                  </a:lnTo>
                  <a:lnTo>
                    <a:pt x="7293" y="10035"/>
                  </a:lnTo>
                  <a:lnTo>
                    <a:pt x="7680" y="9874"/>
                  </a:lnTo>
                  <a:lnTo>
                    <a:pt x="7712" y="9874"/>
                  </a:lnTo>
                  <a:lnTo>
                    <a:pt x="8261" y="9713"/>
                  </a:lnTo>
                  <a:lnTo>
                    <a:pt x="8809" y="9584"/>
                  </a:lnTo>
                  <a:lnTo>
                    <a:pt x="9325" y="9487"/>
                  </a:lnTo>
                  <a:lnTo>
                    <a:pt x="9938" y="9422"/>
                  </a:lnTo>
                  <a:lnTo>
                    <a:pt x="11003" y="9325"/>
                  </a:lnTo>
                  <a:lnTo>
                    <a:pt x="11681" y="9293"/>
                  </a:lnTo>
                  <a:lnTo>
                    <a:pt x="12455" y="9293"/>
                  </a:lnTo>
                  <a:lnTo>
                    <a:pt x="12487" y="9196"/>
                  </a:lnTo>
                  <a:lnTo>
                    <a:pt x="12487" y="9132"/>
                  </a:lnTo>
                  <a:lnTo>
                    <a:pt x="12391" y="9100"/>
                  </a:lnTo>
                  <a:lnTo>
                    <a:pt x="12197" y="9067"/>
                  </a:lnTo>
                  <a:lnTo>
                    <a:pt x="11971" y="9035"/>
                  </a:lnTo>
                  <a:lnTo>
                    <a:pt x="11003" y="9035"/>
                  </a:lnTo>
                  <a:lnTo>
                    <a:pt x="10584" y="9067"/>
                  </a:lnTo>
                  <a:lnTo>
                    <a:pt x="9680" y="9196"/>
                  </a:lnTo>
                  <a:lnTo>
                    <a:pt x="9164" y="9261"/>
                  </a:lnTo>
                  <a:lnTo>
                    <a:pt x="8615" y="9390"/>
                  </a:lnTo>
                  <a:lnTo>
                    <a:pt x="8067" y="9551"/>
                  </a:lnTo>
                  <a:lnTo>
                    <a:pt x="7486" y="9745"/>
                  </a:lnTo>
                  <a:lnTo>
                    <a:pt x="6938" y="10003"/>
                  </a:lnTo>
                  <a:lnTo>
                    <a:pt x="6583" y="10197"/>
                  </a:lnTo>
                  <a:lnTo>
                    <a:pt x="6905" y="9777"/>
                  </a:lnTo>
                  <a:lnTo>
                    <a:pt x="7325" y="9325"/>
                  </a:lnTo>
                  <a:lnTo>
                    <a:pt x="7777" y="8906"/>
                  </a:lnTo>
                  <a:lnTo>
                    <a:pt x="8261" y="8487"/>
                  </a:lnTo>
                  <a:lnTo>
                    <a:pt x="8745" y="8067"/>
                  </a:lnTo>
                  <a:lnTo>
                    <a:pt x="9390" y="7648"/>
                  </a:lnTo>
                  <a:lnTo>
                    <a:pt x="9906" y="7293"/>
                  </a:lnTo>
                  <a:lnTo>
                    <a:pt x="10455" y="6970"/>
                  </a:lnTo>
                  <a:lnTo>
                    <a:pt x="11003" y="6680"/>
                  </a:lnTo>
                  <a:lnTo>
                    <a:pt x="11584" y="6422"/>
                  </a:lnTo>
                  <a:lnTo>
                    <a:pt x="12133" y="6196"/>
                  </a:lnTo>
                  <a:lnTo>
                    <a:pt x="12681" y="6002"/>
                  </a:lnTo>
                  <a:lnTo>
                    <a:pt x="12746" y="5938"/>
                  </a:lnTo>
                  <a:lnTo>
                    <a:pt x="12746" y="5873"/>
                  </a:lnTo>
                  <a:lnTo>
                    <a:pt x="12713" y="5841"/>
                  </a:lnTo>
                  <a:lnTo>
                    <a:pt x="12649" y="5808"/>
                  </a:lnTo>
                  <a:lnTo>
                    <a:pt x="12520" y="5873"/>
                  </a:lnTo>
                  <a:lnTo>
                    <a:pt x="12358" y="5905"/>
                  </a:lnTo>
                  <a:lnTo>
                    <a:pt x="12068" y="6002"/>
                  </a:lnTo>
                  <a:lnTo>
                    <a:pt x="11487" y="6260"/>
                  </a:lnTo>
                  <a:lnTo>
                    <a:pt x="10939" y="6518"/>
                  </a:lnTo>
                  <a:lnTo>
                    <a:pt x="10390" y="6809"/>
                  </a:lnTo>
                  <a:lnTo>
                    <a:pt x="9842" y="7131"/>
                  </a:lnTo>
                  <a:lnTo>
                    <a:pt x="9293" y="7486"/>
                  </a:lnTo>
                  <a:lnTo>
                    <a:pt x="8777" y="7841"/>
                  </a:lnTo>
                  <a:lnTo>
                    <a:pt x="8293" y="8261"/>
                  </a:lnTo>
                  <a:lnTo>
                    <a:pt x="7809" y="8648"/>
                  </a:lnTo>
                  <a:lnTo>
                    <a:pt x="7357" y="9100"/>
                  </a:lnTo>
                  <a:lnTo>
                    <a:pt x="6938" y="9551"/>
                  </a:lnTo>
                  <a:lnTo>
                    <a:pt x="6518" y="10035"/>
                  </a:lnTo>
                  <a:lnTo>
                    <a:pt x="6292" y="10358"/>
                  </a:lnTo>
                  <a:lnTo>
                    <a:pt x="5937" y="10616"/>
                  </a:lnTo>
                  <a:lnTo>
                    <a:pt x="5712" y="10810"/>
                  </a:lnTo>
                  <a:lnTo>
                    <a:pt x="5486" y="11036"/>
                  </a:lnTo>
                  <a:lnTo>
                    <a:pt x="5486" y="11003"/>
                  </a:lnTo>
                  <a:lnTo>
                    <a:pt x="5582" y="10648"/>
                  </a:lnTo>
                  <a:lnTo>
                    <a:pt x="5776" y="10261"/>
                  </a:lnTo>
                  <a:lnTo>
                    <a:pt x="5905" y="10035"/>
                  </a:lnTo>
                  <a:lnTo>
                    <a:pt x="6034" y="9809"/>
                  </a:lnTo>
                  <a:lnTo>
                    <a:pt x="6066" y="9745"/>
                  </a:lnTo>
                  <a:lnTo>
                    <a:pt x="6034" y="9680"/>
                  </a:lnTo>
                  <a:lnTo>
                    <a:pt x="5918" y="9680"/>
                  </a:lnTo>
                  <a:lnTo>
                    <a:pt x="6066" y="9293"/>
                  </a:lnTo>
                  <a:lnTo>
                    <a:pt x="6292" y="8842"/>
                  </a:lnTo>
                  <a:lnTo>
                    <a:pt x="6647" y="8164"/>
                  </a:lnTo>
                  <a:lnTo>
                    <a:pt x="7002" y="7519"/>
                  </a:lnTo>
                  <a:lnTo>
                    <a:pt x="7777" y="6196"/>
                  </a:lnTo>
                  <a:lnTo>
                    <a:pt x="8131" y="5550"/>
                  </a:lnTo>
                  <a:lnTo>
                    <a:pt x="8519" y="4937"/>
                  </a:lnTo>
                  <a:lnTo>
                    <a:pt x="8938" y="4324"/>
                  </a:lnTo>
                  <a:lnTo>
                    <a:pt x="9390" y="3776"/>
                  </a:lnTo>
                  <a:lnTo>
                    <a:pt x="9390" y="3743"/>
                  </a:lnTo>
                  <a:lnTo>
                    <a:pt x="9745" y="3389"/>
                  </a:lnTo>
                  <a:lnTo>
                    <a:pt x="9938" y="3195"/>
                  </a:lnTo>
                  <a:lnTo>
                    <a:pt x="10035" y="3130"/>
                  </a:lnTo>
                  <a:lnTo>
                    <a:pt x="10132" y="3034"/>
                  </a:lnTo>
                  <a:lnTo>
                    <a:pt x="10164" y="2969"/>
                  </a:lnTo>
                  <a:lnTo>
                    <a:pt x="10164" y="2905"/>
                  </a:lnTo>
                  <a:lnTo>
                    <a:pt x="10100" y="2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"/>
            <p:cNvSpPr/>
            <p:nvPr/>
          </p:nvSpPr>
          <p:spPr>
            <a:xfrm flipH="1">
              <a:off x="11691394" y="-532930"/>
              <a:ext cx="1468641" cy="1743767"/>
            </a:xfrm>
            <a:custGeom>
              <a:rect b="b" l="l" r="r" t="t"/>
              <a:pathLst>
                <a:path extrusionOk="0" h="29041" w="24459">
                  <a:moveTo>
                    <a:pt x="6002" y="1"/>
                  </a:moveTo>
                  <a:lnTo>
                    <a:pt x="5776" y="33"/>
                  </a:lnTo>
                  <a:lnTo>
                    <a:pt x="5582" y="65"/>
                  </a:lnTo>
                  <a:lnTo>
                    <a:pt x="5098" y="227"/>
                  </a:lnTo>
                  <a:lnTo>
                    <a:pt x="4872" y="323"/>
                  </a:lnTo>
                  <a:lnTo>
                    <a:pt x="4647" y="452"/>
                  </a:lnTo>
                  <a:lnTo>
                    <a:pt x="4485" y="614"/>
                  </a:lnTo>
                  <a:lnTo>
                    <a:pt x="4324" y="775"/>
                  </a:lnTo>
                  <a:lnTo>
                    <a:pt x="4163" y="711"/>
                  </a:lnTo>
                  <a:lnTo>
                    <a:pt x="3969" y="646"/>
                  </a:lnTo>
                  <a:lnTo>
                    <a:pt x="3775" y="614"/>
                  </a:lnTo>
                  <a:lnTo>
                    <a:pt x="3743" y="614"/>
                  </a:lnTo>
                  <a:lnTo>
                    <a:pt x="3550" y="646"/>
                  </a:lnTo>
                  <a:lnTo>
                    <a:pt x="3356" y="711"/>
                  </a:lnTo>
                  <a:lnTo>
                    <a:pt x="3130" y="775"/>
                  </a:lnTo>
                  <a:lnTo>
                    <a:pt x="2904" y="936"/>
                  </a:lnTo>
                  <a:lnTo>
                    <a:pt x="2711" y="1130"/>
                  </a:lnTo>
                  <a:lnTo>
                    <a:pt x="2614" y="1259"/>
                  </a:lnTo>
                  <a:lnTo>
                    <a:pt x="2485" y="1259"/>
                  </a:lnTo>
                  <a:lnTo>
                    <a:pt x="2420" y="1162"/>
                  </a:lnTo>
                  <a:lnTo>
                    <a:pt x="2356" y="1033"/>
                  </a:lnTo>
                  <a:lnTo>
                    <a:pt x="2227" y="904"/>
                  </a:lnTo>
                  <a:lnTo>
                    <a:pt x="2098" y="840"/>
                  </a:lnTo>
                  <a:lnTo>
                    <a:pt x="1968" y="775"/>
                  </a:lnTo>
                  <a:lnTo>
                    <a:pt x="1807" y="775"/>
                  </a:lnTo>
                  <a:lnTo>
                    <a:pt x="1614" y="840"/>
                  </a:lnTo>
                  <a:lnTo>
                    <a:pt x="1549" y="904"/>
                  </a:lnTo>
                  <a:lnTo>
                    <a:pt x="1323" y="904"/>
                  </a:lnTo>
                  <a:lnTo>
                    <a:pt x="1162" y="969"/>
                  </a:lnTo>
                  <a:lnTo>
                    <a:pt x="968" y="1033"/>
                  </a:lnTo>
                  <a:lnTo>
                    <a:pt x="775" y="1130"/>
                  </a:lnTo>
                  <a:lnTo>
                    <a:pt x="613" y="1227"/>
                  </a:lnTo>
                  <a:lnTo>
                    <a:pt x="452" y="1388"/>
                  </a:lnTo>
                  <a:lnTo>
                    <a:pt x="323" y="1517"/>
                  </a:lnTo>
                  <a:lnTo>
                    <a:pt x="194" y="1679"/>
                  </a:lnTo>
                  <a:lnTo>
                    <a:pt x="97" y="1872"/>
                  </a:lnTo>
                  <a:lnTo>
                    <a:pt x="33" y="2163"/>
                  </a:lnTo>
                  <a:lnTo>
                    <a:pt x="0" y="2485"/>
                  </a:lnTo>
                  <a:lnTo>
                    <a:pt x="33" y="2840"/>
                  </a:lnTo>
                  <a:lnTo>
                    <a:pt x="162" y="3195"/>
                  </a:lnTo>
                  <a:lnTo>
                    <a:pt x="323" y="3582"/>
                  </a:lnTo>
                  <a:lnTo>
                    <a:pt x="549" y="3905"/>
                  </a:lnTo>
                  <a:lnTo>
                    <a:pt x="742" y="4228"/>
                  </a:lnTo>
                  <a:lnTo>
                    <a:pt x="1000" y="4582"/>
                  </a:lnTo>
                  <a:lnTo>
                    <a:pt x="1065" y="4679"/>
                  </a:lnTo>
                  <a:lnTo>
                    <a:pt x="1194" y="4905"/>
                  </a:lnTo>
                  <a:lnTo>
                    <a:pt x="1259" y="4937"/>
                  </a:lnTo>
                  <a:lnTo>
                    <a:pt x="1291" y="4970"/>
                  </a:lnTo>
                  <a:lnTo>
                    <a:pt x="1355" y="4937"/>
                  </a:lnTo>
                  <a:lnTo>
                    <a:pt x="1388" y="4905"/>
                  </a:lnTo>
                  <a:lnTo>
                    <a:pt x="1420" y="4841"/>
                  </a:lnTo>
                  <a:lnTo>
                    <a:pt x="1452" y="4776"/>
                  </a:lnTo>
                  <a:lnTo>
                    <a:pt x="1517" y="4679"/>
                  </a:lnTo>
                  <a:lnTo>
                    <a:pt x="1775" y="4486"/>
                  </a:lnTo>
                  <a:lnTo>
                    <a:pt x="2033" y="4357"/>
                  </a:lnTo>
                  <a:lnTo>
                    <a:pt x="2065" y="4324"/>
                  </a:lnTo>
                  <a:lnTo>
                    <a:pt x="2323" y="4228"/>
                  </a:lnTo>
                  <a:lnTo>
                    <a:pt x="2356" y="4195"/>
                  </a:lnTo>
                  <a:lnTo>
                    <a:pt x="2646" y="4066"/>
                  </a:lnTo>
                  <a:lnTo>
                    <a:pt x="2775" y="4002"/>
                  </a:lnTo>
                  <a:lnTo>
                    <a:pt x="2969" y="3873"/>
                  </a:lnTo>
                  <a:lnTo>
                    <a:pt x="3098" y="3776"/>
                  </a:lnTo>
                  <a:lnTo>
                    <a:pt x="3162" y="3808"/>
                  </a:lnTo>
                  <a:lnTo>
                    <a:pt x="3227" y="3808"/>
                  </a:lnTo>
                  <a:lnTo>
                    <a:pt x="3388" y="3679"/>
                  </a:lnTo>
                  <a:lnTo>
                    <a:pt x="3550" y="3550"/>
                  </a:lnTo>
                  <a:lnTo>
                    <a:pt x="3872" y="3227"/>
                  </a:lnTo>
                  <a:lnTo>
                    <a:pt x="4001" y="3098"/>
                  </a:lnTo>
                  <a:lnTo>
                    <a:pt x="4292" y="2743"/>
                  </a:lnTo>
                  <a:lnTo>
                    <a:pt x="4356" y="2614"/>
                  </a:lnTo>
                  <a:lnTo>
                    <a:pt x="4453" y="2711"/>
                  </a:lnTo>
                  <a:lnTo>
                    <a:pt x="4550" y="2743"/>
                  </a:lnTo>
                  <a:lnTo>
                    <a:pt x="4679" y="2776"/>
                  </a:lnTo>
                  <a:lnTo>
                    <a:pt x="4872" y="2776"/>
                  </a:lnTo>
                  <a:lnTo>
                    <a:pt x="5098" y="2679"/>
                  </a:lnTo>
                  <a:lnTo>
                    <a:pt x="5324" y="2550"/>
                  </a:lnTo>
                  <a:lnTo>
                    <a:pt x="5518" y="2388"/>
                  </a:lnTo>
                  <a:lnTo>
                    <a:pt x="5744" y="2259"/>
                  </a:lnTo>
                  <a:lnTo>
                    <a:pt x="5905" y="2163"/>
                  </a:lnTo>
                  <a:lnTo>
                    <a:pt x="6099" y="2066"/>
                  </a:lnTo>
                  <a:lnTo>
                    <a:pt x="6034" y="2130"/>
                  </a:lnTo>
                  <a:lnTo>
                    <a:pt x="5711" y="2453"/>
                  </a:lnTo>
                  <a:lnTo>
                    <a:pt x="5582" y="2614"/>
                  </a:lnTo>
                  <a:lnTo>
                    <a:pt x="5486" y="2776"/>
                  </a:lnTo>
                  <a:lnTo>
                    <a:pt x="5421" y="2969"/>
                  </a:lnTo>
                  <a:lnTo>
                    <a:pt x="5356" y="3163"/>
                  </a:lnTo>
                  <a:lnTo>
                    <a:pt x="5356" y="3356"/>
                  </a:lnTo>
                  <a:lnTo>
                    <a:pt x="5389" y="3453"/>
                  </a:lnTo>
                  <a:lnTo>
                    <a:pt x="5421" y="3550"/>
                  </a:lnTo>
                  <a:lnTo>
                    <a:pt x="5486" y="3647"/>
                  </a:lnTo>
                  <a:lnTo>
                    <a:pt x="5550" y="3711"/>
                  </a:lnTo>
                  <a:lnTo>
                    <a:pt x="5615" y="3744"/>
                  </a:lnTo>
                  <a:lnTo>
                    <a:pt x="5711" y="3776"/>
                  </a:lnTo>
                  <a:lnTo>
                    <a:pt x="5840" y="3808"/>
                  </a:lnTo>
                  <a:lnTo>
                    <a:pt x="5873" y="3840"/>
                  </a:lnTo>
                  <a:lnTo>
                    <a:pt x="6066" y="3905"/>
                  </a:lnTo>
                  <a:lnTo>
                    <a:pt x="6228" y="3937"/>
                  </a:lnTo>
                  <a:lnTo>
                    <a:pt x="6518" y="4034"/>
                  </a:lnTo>
                  <a:lnTo>
                    <a:pt x="6712" y="4098"/>
                  </a:lnTo>
                  <a:lnTo>
                    <a:pt x="6873" y="4228"/>
                  </a:lnTo>
                  <a:lnTo>
                    <a:pt x="6937" y="4292"/>
                  </a:lnTo>
                  <a:lnTo>
                    <a:pt x="7034" y="4357"/>
                  </a:lnTo>
                  <a:lnTo>
                    <a:pt x="7131" y="4389"/>
                  </a:lnTo>
                  <a:lnTo>
                    <a:pt x="7131" y="4421"/>
                  </a:lnTo>
                  <a:lnTo>
                    <a:pt x="7228" y="4453"/>
                  </a:lnTo>
                  <a:lnTo>
                    <a:pt x="7260" y="4453"/>
                  </a:lnTo>
                  <a:lnTo>
                    <a:pt x="7357" y="4421"/>
                  </a:lnTo>
                  <a:lnTo>
                    <a:pt x="7551" y="4228"/>
                  </a:lnTo>
                  <a:lnTo>
                    <a:pt x="7647" y="4098"/>
                  </a:lnTo>
                  <a:lnTo>
                    <a:pt x="7776" y="4002"/>
                  </a:lnTo>
                  <a:lnTo>
                    <a:pt x="8131" y="3679"/>
                  </a:lnTo>
                  <a:lnTo>
                    <a:pt x="8519" y="3260"/>
                  </a:lnTo>
                  <a:lnTo>
                    <a:pt x="8712" y="3034"/>
                  </a:lnTo>
                  <a:lnTo>
                    <a:pt x="8841" y="2840"/>
                  </a:lnTo>
                  <a:lnTo>
                    <a:pt x="9003" y="2614"/>
                  </a:lnTo>
                  <a:lnTo>
                    <a:pt x="9164" y="2388"/>
                  </a:lnTo>
                  <a:lnTo>
                    <a:pt x="9293" y="2130"/>
                  </a:lnTo>
                  <a:lnTo>
                    <a:pt x="9390" y="1937"/>
                  </a:lnTo>
                  <a:lnTo>
                    <a:pt x="9454" y="1679"/>
                  </a:lnTo>
                  <a:lnTo>
                    <a:pt x="9454" y="1453"/>
                  </a:lnTo>
                  <a:lnTo>
                    <a:pt x="9422" y="1227"/>
                  </a:lnTo>
                  <a:lnTo>
                    <a:pt x="9422" y="1195"/>
                  </a:lnTo>
                  <a:lnTo>
                    <a:pt x="9390" y="1065"/>
                  </a:lnTo>
                  <a:lnTo>
                    <a:pt x="9261" y="872"/>
                  </a:lnTo>
                  <a:lnTo>
                    <a:pt x="9261" y="840"/>
                  </a:lnTo>
                  <a:lnTo>
                    <a:pt x="9228" y="807"/>
                  </a:lnTo>
                  <a:lnTo>
                    <a:pt x="9099" y="678"/>
                  </a:lnTo>
                  <a:lnTo>
                    <a:pt x="8906" y="549"/>
                  </a:lnTo>
                  <a:lnTo>
                    <a:pt x="8873" y="517"/>
                  </a:lnTo>
                  <a:lnTo>
                    <a:pt x="8777" y="452"/>
                  </a:lnTo>
                  <a:lnTo>
                    <a:pt x="8583" y="388"/>
                  </a:lnTo>
                  <a:lnTo>
                    <a:pt x="8389" y="323"/>
                  </a:lnTo>
                  <a:lnTo>
                    <a:pt x="8357" y="323"/>
                  </a:lnTo>
                  <a:lnTo>
                    <a:pt x="8035" y="291"/>
                  </a:lnTo>
                  <a:lnTo>
                    <a:pt x="8002" y="291"/>
                  </a:lnTo>
                  <a:lnTo>
                    <a:pt x="7809" y="323"/>
                  </a:lnTo>
                  <a:lnTo>
                    <a:pt x="7583" y="388"/>
                  </a:lnTo>
                  <a:lnTo>
                    <a:pt x="7421" y="452"/>
                  </a:lnTo>
                  <a:lnTo>
                    <a:pt x="7292" y="581"/>
                  </a:lnTo>
                  <a:lnTo>
                    <a:pt x="7163" y="711"/>
                  </a:lnTo>
                  <a:lnTo>
                    <a:pt x="7099" y="581"/>
                  </a:lnTo>
                  <a:lnTo>
                    <a:pt x="6937" y="356"/>
                  </a:lnTo>
                  <a:lnTo>
                    <a:pt x="6744" y="194"/>
                  </a:lnTo>
                  <a:lnTo>
                    <a:pt x="6518" y="65"/>
                  </a:lnTo>
                  <a:lnTo>
                    <a:pt x="6292" y="33"/>
                  </a:lnTo>
                  <a:lnTo>
                    <a:pt x="6099" y="1"/>
                  </a:lnTo>
                  <a:close/>
                  <a:moveTo>
                    <a:pt x="17779" y="2743"/>
                  </a:moveTo>
                  <a:lnTo>
                    <a:pt x="17553" y="2776"/>
                  </a:lnTo>
                  <a:lnTo>
                    <a:pt x="17295" y="2840"/>
                  </a:lnTo>
                  <a:lnTo>
                    <a:pt x="17134" y="2937"/>
                  </a:lnTo>
                  <a:lnTo>
                    <a:pt x="16972" y="3066"/>
                  </a:lnTo>
                  <a:lnTo>
                    <a:pt x="16811" y="3227"/>
                  </a:lnTo>
                  <a:lnTo>
                    <a:pt x="16682" y="3421"/>
                  </a:lnTo>
                  <a:lnTo>
                    <a:pt x="16585" y="3647"/>
                  </a:lnTo>
                  <a:lnTo>
                    <a:pt x="16488" y="3840"/>
                  </a:lnTo>
                  <a:lnTo>
                    <a:pt x="16456" y="4098"/>
                  </a:lnTo>
                  <a:lnTo>
                    <a:pt x="16295" y="3937"/>
                  </a:lnTo>
                  <a:lnTo>
                    <a:pt x="16101" y="3776"/>
                  </a:lnTo>
                  <a:lnTo>
                    <a:pt x="15843" y="3582"/>
                  </a:lnTo>
                  <a:lnTo>
                    <a:pt x="15553" y="3485"/>
                  </a:lnTo>
                  <a:lnTo>
                    <a:pt x="15391" y="3421"/>
                  </a:lnTo>
                  <a:lnTo>
                    <a:pt x="15101" y="3421"/>
                  </a:lnTo>
                  <a:lnTo>
                    <a:pt x="14940" y="3453"/>
                  </a:lnTo>
                  <a:lnTo>
                    <a:pt x="14810" y="3518"/>
                  </a:lnTo>
                  <a:lnTo>
                    <a:pt x="14681" y="3582"/>
                  </a:lnTo>
                  <a:lnTo>
                    <a:pt x="14391" y="3808"/>
                  </a:lnTo>
                  <a:lnTo>
                    <a:pt x="14230" y="4034"/>
                  </a:lnTo>
                  <a:lnTo>
                    <a:pt x="14101" y="4228"/>
                  </a:lnTo>
                  <a:lnTo>
                    <a:pt x="14004" y="4486"/>
                  </a:lnTo>
                  <a:lnTo>
                    <a:pt x="13939" y="4744"/>
                  </a:lnTo>
                  <a:lnTo>
                    <a:pt x="13939" y="4970"/>
                  </a:lnTo>
                  <a:lnTo>
                    <a:pt x="13972" y="5228"/>
                  </a:lnTo>
                  <a:lnTo>
                    <a:pt x="14004" y="5421"/>
                  </a:lnTo>
                  <a:lnTo>
                    <a:pt x="13972" y="5486"/>
                  </a:lnTo>
                  <a:lnTo>
                    <a:pt x="13939" y="5647"/>
                  </a:lnTo>
                  <a:lnTo>
                    <a:pt x="13939" y="5809"/>
                  </a:lnTo>
                  <a:lnTo>
                    <a:pt x="14004" y="5970"/>
                  </a:lnTo>
                  <a:lnTo>
                    <a:pt x="14068" y="6131"/>
                  </a:lnTo>
                  <a:lnTo>
                    <a:pt x="14165" y="6260"/>
                  </a:lnTo>
                  <a:lnTo>
                    <a:pt x="14262" y="6422"/>
                  </a:lnTo>
                  <a:lnTo>
                    <a:pt x="14552" y="6680"/>
                  </a:lnTo>
                  <a:lnTo>
                    <a:pt x="14810" y="6841"/>
                  </a:lnTo>
                  <a:lnTo>
                    <a:pt x="15069" y="6970"/>
                  </a:lnTo>
                  <a:lnTo>
                    <a:pt x="15101" y="7002"/>
                  </a:lnTo>
                  <a:lnTo>
                    <a:pt x="15424" y="7228"/>
                  </a:lnTo>
                  <a:lnTo>
                    <a:pt x="15553" y="7325"/>
                  </a:lnTo>
                  <a:lnTo>
                    <a:pt x="16037" y="7712"/>
                  </a:lnTo>
                  <a:lnTo>
                    <a:pt x="16521" y="8035"/>
                  </a:lnTo>
                  <a:lnTo>
                    <a:pt x="16714" y="8164"/>
                  </a:lnTo>
                  <a:lnTo>
                    <a:pt x="16585" y="8519"/>
                  </a:lnTo>
                  <a:lnTo>
                    <a:pt x="16521" y="8713"/>
                  </a:lnTo>
                  <a:lnTo>
                    <a:pt x="16456" y="8938"/>
                  </a:lnTo>
                  <a:lnTo>
                    <a:pt x="16456" y="9164"/>
                  </a:lnTo>
                  <a:lnTo>
                    <a:pt x="16456" y="9358"/>
                  </a:lnTo>
                  <a:lnTo>
                    <a:pt x="16456" y="9584"/>
                  </a:lnTo>
                  <a:lnTo>
                    <a:pt x="16521" y="9810"/>
                  </a:lnTo>
                  <a:lnTo>
                    <a:pt x="16585" y="10003"/>
                  </a:lnTo>
                  <a:lnTo>
                    <a:pt x="16682" y="10197"/>
                  </a:lnTo>
                  <a:lnTo>
                    <a:pt x="16811" y="10390"/>
                  </a:lnTo>
                  <a:lnTo>
                    <a:pt x="16940" y="10552"/>
                  </a:lnTo>
                  <a:lnTo>
                    <a:pt x="17101" y="10713"/>
                  </a:lnTo>
                  <a:lnTo>
                    <a:pt x="17295" y="10874"/>
                  </a:lnTo>
                  <a:lnTo>
                    <a:pt x="17327" y="10907"/>
                  </a:lnTo>
                  <a:lnTo>
                    <a:pt x="17230" y="10971"/>
                  </a:lnTo>
                  <a:lnTo>
                    <a:pt x="17101" y="11100"/>
                  </a:lnTo>
                  <a:lnTo>
                    <a:pt x="16972" y="11262"/>
                  </a:lnTo>
                  <a:lnTo>
                    <a:pt x="16875" y="11423"/>
                  </a:lnTo>
                  <a:lnTo>
                    <a:pt x="16811" y="11616"/>
                  </a:lnTo>
                  <a:lnTo>
                    <a:pt x="16746" y="11842"/>
                  </a:lnTo>
                  <a:lnTo>
                    <a:pt x="16714" y="12068"/>
                  </a:lnTo>
                  <a:lnTo>
                    <a:pt x="16714" y="12455"/>
                  </a:lnTo>
                  <a:lnTo>
                    <a:pt x="16779" y="12714"/>
                  </a:lnTo>
                  <a:lnTo>
                    <a:pt x="16843" y="12972"/>
                  </a:lnTo>
                  <a:lnTo>
                    <a:pt x="16972" y="13262"/>
                  </a:lnTo>
                  <a:lnTo>
                    <a:pt x="17101" y="13585"/>
                  </a:lnTo>
                  <a:lnTo>
                    <a:pt x="17456" y="14101"/>
                  </a:lnTo>
                  <a:lnTo>
                    <a:pt x="17553" y="14230"/>
                  </a:lnTo>
                  <a:lnTo>
                    <a:pt x="17618" y="14359"/>
                  </a:lnTo>
                  <a:lnTo>
                    <a:pt x="17650" y="14359"/>
                  </a:lnTo>
                  <a:lnTo>
                    <a:pt x="17714" y="14391"/>
                  </a:lnTo>
                  <a:lnTo>
                    <a:pt x="17779" y="14359"/>
                  </a:lnTo>
                  <a:lnTo>
                    <a:pt x="17843" y="14295"/>
                  </a:lnTo>
                  <a:lnTo>
                    <a:pt x="17843" y="14230"/>
                  </a:lnTo>
                  <a:lnTo>
                    <a:pt x="17811" y="14166"/>
                  </a:lnTo>
                  <a:lnTo>
                    <a:pt x="17779" y="14101"/>
                  </a:lnTo>
                  <a:lnTo>
                    <a:pt x="17779" y="14036"/>
                  </a:lnTo>
                  <a:lnTo>
                    <a:pt x="17779" y="13778"/>
                  </a:lnTo>
                  <a:lnTo>
                    <a:pt x="17811" y="13520"/>
                  </a:lnTo>
                  <a:lnTo>
                    <a:pt x="17876" y="13262"/>
                  </a:lnTo>
                  <a:lnTo>
                    <a:pt x="18005" y="13294"/>
                  </a:lnTo>
                  <a:lnTo>
                    <a:pt x="18069" y="13327"/>
                  </a:lnTo>
                  <a:lnTo>
                    <a:pt x="18102" y="13391"/>
                  </a:lnTo>
                  <a:lnTo>
                    <a:pt x="18134" y="13456"/>
                  </a:lnTo>
                  <a:lnTo>
                    <a:pt x="18198" y="13714"/>
                  </a:lnTo>
                  <a:lnTo>
                    <a:pt x="18198" y="13778"/>
                  </a:lnTo>
                  <a:lnTo>
                    <a:pt x="18198" y="13972"/>
                  </a:lnTo>
                  <a:lnTo>
                    <a:pt x="18263" y="14133"/>
                  </a:lnTo>
                  <a:lnTo>
                    <a:pt x="18295" y="14262"/>
                  </a:lnTo>
                  <a:lnTo>
                    <a:pt x="18360" y="14359"/>
                  </a:lnTo>
                  <a:lnTo>
                    <a:pt x="18424" y="14424"/>
                  </a:lnTo>
                  <a:lnTo>
                    <a:pt x="18457" y="14488"/>
                  </a:lnTo>
                  <a:lnTo>
                    <a:pt x="18521" y="14585"/>
                  </a:lnTo>
                  <a:lnTo>
                    <a:pt x="18650" y="14682"/>
                  </a:lnTo>
                  <a:lnTo>
                    <a:pt x="18779" y="14779"/>
                  </a:lnTo>
                  <a:lnTo>
                    <a:pt x="18941" y="14875"/>
                  </a:lnTo>
                  <a:lnTo>
                    <a:pt x="19102" y="14940"/>
                  </a:lnTo>
                  <a:lnTo>
                    <a:pt x="19263" y="14972"/>
                  </a:lnTo>
                  <a:lnTo>
                    <a:pt x="19618" y="14972"/>
                  </a:lnTo>
                  <a:lnTo>
                    <a:pt x="19683" y="14940"/>
                  </a:lnTo>
                  <a:lnTo>
                    <a:pt x="19747" y="14908"/>
                  </a:lnTo>
                  <a:lnTo>
                    <a:pt x="19812" y="14875"/>
                  </a:lnTo>
                  <a:lnTo>
                    <a:pt x="19844" y="14811"/>
                  </a:lnTo>
                  <a:lnTo>
                    <a:pt x="19844" y="14714"/>
                  </a:lnTo>
                  <a:lnTo>
                    <a:pt x="19876" y="14391"/>
                  </a:lnTo>
                  <a:lnTo>
                    <a:pt x="19876" y="13940"/>
                  </a:lnTo>
                  <a:lnTo>
                    <a:pt x="19812" y="13488"/>
                  </a:lnTo>
                  <a:lnTo>
                    <a:pt x="19747" y="13101"/>
                  </a:lnTo>
                  <a:lnTo>
                    <a:pt x="19586" y="12649"/>
                  </a:lnTo>
                  <a:lnTo>
                    <a:pt x="19392" y="12133"/>
                  </a:lnTo>
                  <a:lnTo>
                    <a:pt x="19263" y="11907"/>
                  </a:lnTo>
                  <a:lnTo>
                    <a:pt x="19134" y="11713"/>
                  </a:lnTo>
                  <a:lnTo>
                    <a:pt x="19134" y="11681"/>
                  </a:lnTo>
                  <a:lnTo>
                    <a:pt x="19457" y="11842"/>
                  </a:lnTo>
                  <a:lnTo>
                    <a:pt x="19618" y="11875"/>
                  </a:lnTo>
                  <a:lnTo>
                    <a:pt x="19683" y="11907"/>
                  </a:lnTo>
                  <a:lnTo>
                    <a:pt x="19747" y="11939"/>
                  </a:lnTo>
                  <a:lnTo>
                    <a:pt x="19941" y="12004"/>
                  </a:lnTo>
                  <a:lnTo>
                    <a:pt x="20038" y="12004"/>
                  </a:lnTo>
                  <a:lnTo>
                    <a:pt x="20102" y="11971"/>
                  </a:lnTo>
                  <a:lnTo>
                    <a:pt x="20134" y="11939"/>
                  </a:lnTo>
                  <a:lnTo>
                    <a:pt x="20167" y="11939"/>
                  </a:lnTo>
                  <a:lnTo>
                    <a:pt x="20167" y="11971"/>
                  </a:lnTo>
                  <a:lnTo>
                    <a:pt x="20231" y="12004"/>
                  </a:lnTo>
                  <a:lnTo>
                    <a:pt x="20263" y="12036"/>
                  </a:lnTo>
                  <a:lnTo>
                    <a:pt x="20296" y="12036"/>
                  </a:lnTo>
                  <a:lnTo>
                    <a:pt x="20360" y="12004"/>
                  </a:lnTo>
                  <a:lnTo>
                    <a:pt x="20393" y="11971"/>
                  </a:lnTo>
                  <a:lnTo>
                    <a:pt x="20425" y="11907"/>
                  </a:lnTo>
                  <a:lnTo>
                    <a:pt x="20489" y="11713"/>
                  </a:lnTo>
                  <a:lnTo>
                    <a:pt x="20489" y="11681"/>
                  </a:lnTo>
                  <a:lnTo>
                    <a:pt x="20586" y="11358"/>
                  </a:lnTo>
                  <a:lnTo>
                    <a:pt x="20747" y="10745"/>
                  </a:lnTo>
                  <a:lnTo>
                    <a:pt x="20844" y="10068"/>
                  </a:lnTo>
                  <a:lnTo>
                    <a:pt x="20844" y="9745"/>
                  </a:lnTo>
                  <a:lnTo>
                    <a:pt x="20844" y="9422"/>
                  </a:lnTo>
                  <a:lnTo>
                    <a:pt x="20812" y="9100"/>
                  </a:lnTo>
                  <a:lnTo>
                    <a:pt x="20780" y="8777"/>
                  </a:lnTo>
                  <a:lnTo>
                    <a:pt x="20715" y="8551"/>
                  </a:lnTo>
                  <a:lnTo>
                    <a:pt x="20651" y="8293"/>
                  </a:lnTo>
                  <a:lnTo>
                    <a:pt x="20554" y="8099"/>
                  </a:lnTo>
                  <a:lnTo>
                    <a:pt x="20457" y="7938"/>
                  </a:lnTo>
                  <a:lnTo>
                    <a:pt x="20328" y="7777"/>
                  </a:lnTo>
                  <a:lnTo>
                    <a:pt x="20167" y="7615"/>
                  </a:lnTo>
                  <a:lnTo>
                    <a:pt x="19973" y="7422"/>
                  </a:lnTo>
                  <a:lnTo>
                    <a:pt x="19747" y="7293"/>
                  </a:lnTo>
                  <a:lnTo>
                    <a:pt x="19457" y="7164"/>
                  </a:lnTo>
                  <a:lnTo>
                    <a:pt x="19134" y="7035"/>
                  </a:lnTo>
                  <a:lnTo>
                    <a:pt x="19199" y="6841"/>
                  </a:lnTo>
                  <a:lnTo>
                    <a:pt x="19199" y="6648"/>
                  </a:lnTo>
                  <a:lnTo>
                    <a:pt x="19199" y="6422"/>
                  </a:lnTo>
                  <a:lnTo>
                    <a:pt x="19166" y="6228"/>
                  </a:lnTo>
                  <a:lnTo>
                    <a:pt x="19102" y="6034"/>
                  </a:lnTo>
                  <a:lnTo>
                    <a:pt x="19005" y="5841"/>
                  </a:lnTo>
                  <a:lnTo>
                    <a:pt x="18876" y="5647"/>
                  </a:lnTo>
                  <a:lnTo>
                    <a:pt x="18747" y="5486"/>
                  </a:lnTo>
                  <a:lnTo>
                    <a:pt x="18586" y="5357"/>
                  </a:lnTo>
                  <a:lnTo>
                    <a:pt x="18424" y="5196"/>
                  </a:lnTo>
                  <a:lnTo>
                    <a:pt x="18231" y="5099"/>
                  </a:lnTo>
                  <a:lnTo>
                    <a:pt x="18037" y="5002"/>
                  </a:lnTo>
                  <a:lnTo>
                    <a:pt x="17876" y="4970"/>
                  </a:lnTo>
                  <a:lnTo>
                    <a:pt x="17618" y="4905"/>
                  </a:lnTo>
                  <a:lnTo>
                    <a:pt x="17521" y="4841"/>
                  </a:lnTo>
                  <a:lnTo>
                    <a:pt x="17456" y="4744"/>
                  </a:lnTo>
                  <a:lnTo>
                    <a:pt x="17424" y="4712"/>
                  </a:lnTo>
                  <a:lnTo>
                    <a:pt x="17424" y="4647"/>
                  </a:lnTo>
                  <a:lnTo>
                    <a:pt x="17424" y="4615"/>
                  </a:lnTo>
                  <a:lnTo>
                    <a:pt x="17424" y="4582"/>
                  </a:lnTo>
                  <a:lnTo>
                    <a:pt x="17456" y="4550"/>
                  </a:lnTo>
                  <a:lnTo>
                    <a:pt x="17489" y="4518"/>
                  </a:lnTo>
                  <a:lnTo>
                    <a:pt x="17585" y="4486"/>
                  </a:lnTo>
                  <a:lnTo>
                    <a:pt x="17682" y="4453"/>
                  </a:lnTo>
                  <a:lnTo>
                    <a:pt x="17811" y="4453"/>
                  </a:lnTo>
                  <a:lnTo>
                    <a:pt x="18005" y="4518"/>
                  </a:lnTo>
                  <a:lnTo>
                    <a:pt x="18231" y="4647"/>
                  </a:lnTo>
                  <a:lnTo>
                    <a:pt x="18457" y="4776"/>
                  </a:lnTo>
                  <a:lnTo>
                    <a:pt x="18715" y="4970"/>
                  </a:lnTo>
                  <a:lnTo>
                    <a:pt x="18876" y="5034"/>
                  </a:lnTo>
                  <a:lnTo>
                    <a:pt x="19070" y="5099"/>
                  </a:lnTo>
                  <a:lnTo>
                    <a:pt x="19199" y="5131"/>
                  </a:lnTo>
                  <a:lnTo>
                    <a:pt x="19263" y="5131"/>
                  </a:lnTo>
                  <a:lnTo>
                    <a:pt x="19360" y="5099"/>
                  </a:lnTo>
                  <a:lnTo>
                    <a:pt x="19489" y="5099"/>
                  </a:lnTo>
                  <a:lnTo>
                    <a:pt x="19521" y="5034"/>
                  </a:lnTo>
                  <a:lnTo>
                    <a:pt x="19521" y="5002"/>
                  </a:lnTo>
                  <a:lnTo>
                    <a:pt x="19586" y="4841"/>
                  </a:lnTo>
                  <a:lnTo>
                    <a:pt x="19618" y="4615"/>
                  </a:lnTo>
                  <a:lnTo>
                    <a:pt x="19586" y="4357"/>
                  </a:lnTo>
                  <a:lnTo>
                    <a:pt x="19521" y="4131"/>
                  </a:lnTo>
                  <a:lnTo>
                    <a:pt x="19425" y="3905"/>
                  </a:lnTo>
                  <a:lnTo>
                    <a:pt x="19295" y="3711"/>
                  </a:lnTo>
                  <a:lnTo>
                    <a:pt x="19166" y="3485"/>
                  </a:lnTo>
                  <a:lnTo>
                    <a:pt x="19005" y="3324"/>
                  </a:lnTo>
                  <a:lnTo>
                    <a:pt x="18876" y="3163"/>
                  </a:lnTo>
                  <a:lnTo>
                    <a:pt x="18715" y="3034"/>
                  </a:lnTo>
                  <a:lnTo>
                    <a:pt x="18521" y="2905"/>
                  </a:lnTo>
                  <a:lnTo>
                    <a:pt x="18263" y="2808"/>
                  </a:lnTo>
                  <a:lnTo>
                    <a:pt x="18069" y="2776"/>
                  </a:lnTo>
                  <a:lnTo>
                    <a:pt x="17843" y="2743"/>
                  </a:lnTo>
                  <a:close/>
                  <a:moveTo>
                    <a:pt x="1904" y="14520"/>
                  </a:moveTo>
                  <a:lnTo>
                    <a:pt x="1710" y="14617"/>
                  </a:lnTo>
                  <a:lnTo>
                    <a:pt x="1549" y="14714"/>
                  </a:lnTo>
                  <a:lnTo>
                    <a:pt x="1420" y="14908"/>
                  </a:lnTo>
                  <a:lnTo>
                    <a:pt x="1323" y="15069"/>
                  </a:lnTo>
                  <a:lnTo>
                    <a:pt x="1259" y="15037"/>
                  </a:lnTo>
                  <a:lnTo>
                    <a:pt x="968" y="15037"/>
                  </a:lnTo>
                  <a:lnTo>
                    <a:pt x="742" y="15101"/>
                  </a:lnTo>
                  <a:lnTo>
                    <a:pt x="517" y="15230"/>
                  </a:lnTo>
                  <a:lnTo>
                    <a:pt x="323" y="15456"/>
                  </a:lnTo>
                  <a:lnTo>
                    <a:pt x="162" y="15682"/>
                  </a:lnTo>
                  <a:lnTo>
                    <a:pt x="97" y="15811"/>
                  </a:lnTo>
                  <a:lnTo>
                    <a:pt x="97" y="15972"/>
                  </a:lnTo>
                  <a:lnTo>
                    <a:pt x="97" y="16069"/>
                  </a:lnTo>
                  <a:lnTo>
                    <a:pt x="33" y="16134"/>
                  </a:lnTo>
                  <a:lnTo>
                    <a:pt x="0" y="16263"/>
                  </a:lnTo>
                  <a:lnTo>
                    <a:pt x="0" y="16392"/>
                  </a:lnTo>
                  <a:lnTo>
                    <a:pt x="33" y="16521"/>
                  </a:lnTo>
                  <a:lnTo>
                    <a:pt x="97" y="16650"/>
                  </a:lnTo>
                  <a:lnTo>
                    <a:pt x="226" y="16876"/>
                  </a:lnTo>
                  <a:lnTo>
                    <a:pt x="420" y="17102"/>
                  </a:lnTo>
                  <a:lnTo>
                    <a:pt x="581" y="17295"/>
                  </a:lnTo>
                  <a:lnTo>
                    <a:pt x="871" y="17586"/>
                  </a:lnTo>
                  <a:lnTo>
                    <a:pt x="1162" y="17812"/>
                  </a:lnTo>
                  <a:lnTo>
                    <a:pt x="1355" y="17973"/>
                  </a:lnTo>
                  <a:lnTo>
                    <a:pt x="1710" y="18296"/>
                  </a:lnTo>
                  <a:lnTo>
                    <a:pt x="1807" y="18392"/>
                  </a:lnTo>
                  <a:lnTo>
                    <a:pt x="1904" y="18521"/>
                  </a:lnTo>
                  <a:lnTo>
                    <a:pt x="2001" y="18618"/>
                  </a:lnTo>
                  <a:lnTo>
                    <a:pt x="2130" y="18683"/>
                  </a:lnTo>
                  <a:lnTo>
                    <a:pt x="2291" y="18747"/>
                  </a:lnTo>
                  <a:lnTo>
                    <a:pt x="2452" y="18780"/>
                  </a:lnTo>
                  <a:lnTo>
                    <a:pt x="2614" y="18747"/>
                  </a:lnTo>
                  <a:lnTo>
                    <a:pt x="2807" y="18651"/>
                  </a:lnTo>
                  <a:lnTo>
                    <a:pt x="3001" y="18489"/>
                  </a:lnTo>
                  <a:lnTo>
                    <a:pt x="3162" y="18263"/>
                  </a:lnTo>
                  <a:lnTo>
                    <a:pt x="3324" y="18005"/>
                  </a:lnTo>
                  <a:lnTo>
                    <a:pt x="3453" y="17715"/>
                  </a:lnTo>
                  <a:lnTo>
                    <a:pt x="3550" y="17424"/>
                  </a:lnTo>
                  <a:lnTo>
                    <a:pt x="3614" y="17134"/>
                  </a:lnTo>
                  <a:lnTo>
                    <a:pt x="3646" y="16811"/>
                  </a:lnTo>
                  <a:lnTo>
                    <a:pt x="3646" y="16521"/>
                  </a:lnTo>
                  <a:lnTo>
                    <a:pt x="3614" y="16198"/>
                  </a:lnTo>
                  <a:lnTo>
                    <a:pt x="3550" y="15940"/>
                  </a:lnTo>
                  <a:lnTo>
                    <a:pt x="3453" y="15682"/>
                  </a:lnTo>
                  <a:lnTo>
                    <a:pt x="3324" y="15456"/>
                  </a:lnTo>
                  <a:lnTo>
                    <a:pt x="3195" y="15230"/>
                  </a:lnTo>
                  <a:lnTo>
                    <a:pt x="2936" y="14908"/>
                  </a:lnTo>
                  <a:lnTo>
                    <a:pt x="2775" y="14779"/>
                  </a:lnTo>
                  <a:lnTo>
                    <a:pt x="2614" y="14682"/>
                  </a:lnTo>
                  <a:lnTo>
                    <a:pt x="2452" y="14585"/>
                  </a:lnTo>
                  <a:lnTo>
                    <a:pt x="2291" y="14520"/>
                  </a:lnTo>
                  <a:close/>
                  <a:moveTo>
                    <a:pt x="9261" y="7712"/>
                  </a:moveTo>
                  <a:lnTo>
                    <a:pt x="8841" y="7745"/>
                  </a:lnTo>
                  <a:lnTo>
                    <a:pt x="8422" y="7777"/>
                  </a:lnTo>
                  <a:lnTo>
                    <a:pt x="8035" y="7874"/>
                  </a:lnTo>
                  <a:lnTo>
                    <a:pt x="7873" y="7970"/>
                  </a:lnTo>
                  <a:lnTo>
                    <a:pt x="7744" y="8067"/>
                  </a:lnTo>
                  <a:lnTo>
                    <a:pt x="7615" y="8164"/>
                  </a:lnTo>
                  <a:lnTo>
                    <a:pt x="7486" y="8293"/>
                  </a:lnTo>
                  <a:lnTo>
                    <a:pt x="7421" y="8422"/>
                  </a:lnTo>
                  <a:lnTo>
                    <a:pt x="7357" y="8616"/>
                  </a:lnTo>
                  <a:lnTo>
                    <a:pt x="7292" y="8777"/>
                  </a:lnTo>
                  <a:lnTo>
                    <a:pt x="7292" y="8938"/>
                  </a:lnTo>
                  <a:lnTo>
                    <a:pt x="7325" y="9164"/>
                  </a:lnTo>
                  <a:lnTo>
                    <a:pt x="7357" y="9358"/>
                  </a:lnTo>
                  <a:lnTo>
                    <a:pt x="7421" y="9551"/>
                  </a:lnTo>
                  <a:lnTo>
                    <a:pt x="7518" y="9777"/>
                  </a:lnTo>
                  <a:lnTo>
                    <a:pt x="7712" y="10035"/>
                  </a:lnTo>
                  <a:lnTo>
                    <a:pt x="7905" y="10261"/>
                  </a:lnTo>
                  <a:lnTo>
                    <a:pt x="8164" y="10455"/>
                  </a:lnTo>
                  <a:lnTo>
                    <a:pt x="8422" y="10584"/>
                  </a:lnTo>
                  <a:lnTo>
                    <a:pt x="8389" y="10616"/>
                  </a:lnTo>
                  <a:lnTo>
                    <a:pt x="8260" y="11003"/>
                  </a:lnTo>
                  <a:lnTo>
                    <a:pt x="8196" y="11326"/>
                  </a:lnTo>
                  <a:lnTo>
                    <a:pt x="8164" y="11584"/>
                  </a:lnTo>
                  <a:lnTo>
                    <a:pt x="8131" y="11875"/>
                  </a:lnTo>
                  <a:lnTo>
                    <a:pt x="8131" y="11971"/>
                  </a:lnTo>
                  <a:lnTo>
                    <a:pt x="8164" y="12133"/>
                  </a:lnTo>
                  <a:lnTo>
                    <a:pt x="8228" y="12230"/>
                  </a:lnTo>
                  <a:lnTo>
                    <a:pt x="8325" y="12359"/>
                  </a:lnTo>
                  <a:lnTo>
                    <a:pt x="8454" y="12423"/>
                  </a:lnTo>
                  <a:lnTo>
                    <a:pt x="8519" y="12423"/>
                  </a:lnTo>
                  <a:lnTo>
                    <a:pt x="8583" y="12455"/>
                  </a:lnTo>
                  <a:lnTo>
                    <a:pt x="8648" y="12423"/>
                  </a:lnTo>
                  <a:lnTo>
                    <a:pt x="8873" y="12294"/>
                  </a:lnTo>
                  <a:lnTo>
                    <a:pt x="9003" y="12197"/>
                  </a:lnTo>
                  <a:lnTo>
                    <a:pt x="9228" y="12036"/>
                  </a:lnTo>
                  <a:lnTo>
                    <a:pt x="9487" y="11939"/>
                  </a:lnTo>
                  <a:lnTo>
                    <a:pt x="9680" y="11875"/>
                  </a:lnTo>
                  <a:lnTo>
                    <a:pt x="9745" y="11875"/>
                  </a:lnTo>
                  <a:lnTo>
                    <a:pt x="9809" y="11907"/>
                  </a:lnTo>
                  <a:lnTo>
                    <a:pt x="9841" y="11907"/>
                  </a:lnTo>
                  <a:lnTo>
                    <a:pt x="9906" y="11971"/>
                  </a:lnTo>
                  <a:lnTo>
                    <a:pt x="9938" y="12036"/>
                  </a:lnTo>
                  <a:lnTo>
                    <a:pt x="9938" y="12068"/>
                  </a:lnTo>
                  <a:lnTo>
                    <a:pt x="9938" y="12100"/>
                  </a:lnTo>
                  <a:lnTo>
                    <a:pt x="9874" y="12133"/>
                  </a:lnTo>
                  <a:lnTo>
                    <a:pt x="9712" y="12326"/>
                  </a:lnTo>
                  <a:lnTo>
                    <a:pt x="9680" y="12326"/>
                  </a:lnTo>
                  <a:lnTo>
                    <a:pt x="9454" y="12520"/>
                  </a:lnTo>
                  <a:lnTo>
                    <a:pt x="9357" y="12649"/>
                  </a:lnTo>
                  <a:lnTo>
                    <a:pt x="9261" y="12778"/>
                  </a:lnTo>
                  <a:lnTo>
                    <a:pt x="9228" y="12939"/>
                  </a:lnTo>
                  <a:lnTo>
                    <a:pt x="9261" y="13133"/>
                  </a:lnTo>
                  <a:lnTo>
                    <a:pt x="9325" y="13327"/>
                  </a:lnTo>
                  <a:lnTo>
                    <a:pt x="9487" y="13520"/>
                  </a:lnTo>
                  <a:lnTo>
                    <a:pt x="9648" y="13682"/>
                  </a:lnTo>
                  <a:lnTo>
                    <a:pt x="9874" y="13843"/>
                  </a:lnTo>
                  <a:lnTo>
                    <a:pt x="10100" y="13972"/>
                  </a:lnTo>
                  <a:lnTo>
                    <a:pt x="10325" y="14069"/>
                  </a:lnTo>
                  <a:lnTo>
                    <a:pt x="10584" y="14133"/>
                  </a:lnTo>
                  <a:lnTo>
                    <a:pt x="10648" y="14133"/>
                  </a:lnTo>
                  <a:lnTo>
                    <a:pt x="10874" y="14101"/>
                  </a:lnTo>
                  <a:lnTo>
                    <a:pt x="11003" y="14036"/>
                  </a:lnTo>
                  <a:lnTo>
                    <a:pt x="11132" y="13972"/>
                  </a:lnTo>
                  <a:lnTo>
                    <a:pt x="11358" y="13778"/>
                  </a:lnTo>
                  <a:lnTo>
                    <a:pt x="11906" y="13359"/>
                  </a:lnTo>
                  <a:lnTo>
                    <a:pt x="12390" y="12972"/>
                  </a:lnTo>
                  <a:lnTo>
                    <a:pt x="12842" y="12552"/>
                  </a:lnTo>
                  <a:lnTo>
                    <a:pt x="12842" y="12714"/>
                  </a:lnTo>
                  <a:lnTo>
                    <a:pt x="12842" y="12778"/>
                  </a:lnTo>
                  <a:lnTo>
                    <a:pt x="12874" y="12810"/>
                  </a:lnTo>
                  <a:lnTo>
                    <a:pt x="12907" y="13101"/>
                  </a:lnTo>
                  <a:lnTo>
                    <a:pt x="12971" y="13327"/>
                  </a:lnTo>
                  <a:lnTo>
                    <a:pt x="13068" y="13520"/>
                  </a:lnTo>
                  <a:lnTo>
                    <a:pt x="13165" y="13714"/>
                  </a:lnTo>
                  <a:lnTo>
                    <a:pt x="13326" y="13907"/>
                  </a:lnTo>
                  <a:lnTo>
                    <a:pt x="13520" y="14036"/>
                  </a:lnTo>
                  <a:lnTo>
                    <a:pt x="13810" y="14230"/>
                  </a:lnTo>
                  <a:lnTo>
                    <a:pt x="14133" y="14391"/>
                  </a:lnTo>
                  <a:lnTo>
                    <a:pt x="14133" y="14424"/>
                  </a:lnTo>
                  <a:lnTo>
                    <a:pt x="14456" y="14585"/>
                  </a:lnTo>
                  <a:lnTo>
                    <a:pt x="14778" y="14811"/>
                  </a:lnTo>
                  <a:lnTo>
                    <a:pt x="14972" y="14972"/>
                  </a:lnTo>
                  <a:lnTo>
                    <a:pt x="15004" y="15037"/>
                  </a:lnTo>
                  <a:lnTo>
                    <a:pt x="15036" y="15101"/>
                  </a:lnTo>
                  <a:lnTo>
                    <a:pt x="14810" y="15359"/>
                  </a:lnTo>
                  <a:lnTo>
                    <a:pt x="14552" y="15682"/>
                  </a:lnTo>
                  <a:lnTo>
                    <a:pt x="14456" y="15908"/>
                  </a:lnTo>
                  <a:lnTo>
                    <a:pt x="14391" y="16134"/>
                  </a:lnTo>
                  <a:lnTo>
                    <a:pt x="14391" y="16231"/>
                  </a:lnTo>
                  <a:lnTo>
                    <a:pt x="14230" y="16231"/>
                  </a:lnTo>
                  <a:lnTo>
                    <a:pt x="14004" y="16295"/>
                  </a:lnTo>
                  <a:lnTo>
                    <a:pt x="13842" y="16360"/>
                  </a:lnTo>
                  <a:lnTo>
                    <a:pt x="13488" y="16585"/>
                  </a:lnTo>
                  <a:lnTo>
                    <a:pt x="13326" y="16715"/>
                  </a:lnTo>
                  <a:lnTo>
                    <a:pt x="13197" y="16844"/>
                  </a:lnTo>
                  <a:lnTo>
                    <a:pt x="13133" y="16973"/>
                  </a:lnTo>
                  <a:lnTo>
                    <a:pt x="13100" y="17005"/>
                  </a:lnTo>
                  <a:lnTo>
                    <a:pt x="13036" y="17166"/>
                  </a:lnTo>
                  <a:lnTo>
                    <a:pt x="12971" y="17360"/>
                  </a:lnTo>
                  <a:lnTo>
                    <a:pt x="12939" y="17553"/>
                  </a:lnTo>
                  <a:lnTo>
                    <a:pt x="12907" y="17747"/>
                  </a:lnTo>
                  <a:lnTo>
                    <a:pt x="12939" y="17715"/>
                  </a:lnTo>
                  <a:lnTo>
                    <a:pt x="12939" y="17941"/>
                  </a:lnTo>
                  <a:lnTo>
                    <a:pt x="12971" y="18134"/>
                  </a:lnTo>
                  <a:lnTo>
                    <a:pt x="13036" y="18360"/>
                  </a:lnTo>
                  <a:lnTo>
                    <a:pt x="13133" y="18618"/>
                  </a:lnTo>
                  <a:lnTo>
                    <a:pt x="13294" y="18844"/>
                  </a:lnTo>
                  <a:lnTo>
                    <a:pt x="13391" y="18941"/>
                  </a:lnTo>
                  <a:lnTo>
                    <a:pt x="13488" y="19005"/>
                  </a:lnTo>
                  <a:lnTo>
                    <a:pt x="13584" y="19038"/>
                  </a:lnTo>
                  <a:lnTo>
                    <a:pt x="13617" y="19070"/>
                  </a:lnTo>
                  <a:lnTo>
                    <a:pt x="13649" y="19102"/>
                  </a:lnTo>
                  <a:lnTo>
                    <a:pt x="13746" y="19102"/>
                  </a:lnTo>
                  <a:lnTo>
                    <a:pt x="13810" y="19070"/>
                  </a:lnTo>
                  <a:lnTo>
                    <a:pt x="13907" y="18973"/>
                  </a:lnTo>
                  <a:lnTo>
                    <a:pt x="13972" y="18876"/>
                  </a:lnTo>
                  <a:lnTo>
                    <a:pt x="14004" y="18812"/>
                  </a:lnTo>
                  <a:lnTo>
                    <a:pt x="14197" y="18521"/>
                  </a:lnTo>
                  <a:lnTo>
                    <a:pt x="14230" y="18425"/>
                  </a:lnTo>
                  <a:lnTo>
                    <a:pt x="14520" y="18037"/>
                  </a:lnTo>
                  <a:lnTo>
                    <a:pt x="14681" y="17876"/>
                  </a:lnTo>
                  <a:lnTo>
                    <a:pt x="14778" y="17844"/>
                  </a:lnTo>
                  <a:lnTo>
                    <a:pt x="14810" y="17812"/>
                  </a:lnTo>
                  <a:lnTo>
                    <a:pt x="14843" y="17812"/>
                  </a:lnTo>
                  <a:lnTo>
                    <a:pt x="14875" y="17844"/>
                  </a:lnTo>
                  <a:lnTo>
                    <a:pt x="14940" y="17908"/>
                  </a:lnTo>
                  <a:lnTo>
                    <a:pt x="14940" y="17941"/>
                  </a:lnTo>
                  <a:lnTo>
                    <a:pt x="14972" y="18005"/>
                  </a:lnTo>
                  <a:lnTo>
                    <a:pt x="14972" y="18070"/>
                  </a:lnTo>
                  <a:lnTo>
                    <a:pt x="14907" y="18231"/>
                  </a:lnTo>
                  <a:lnTo>
                    <a:pt x="14746" y="18489"/>
                  </a:lnTo>
                  <a:lnTo>
                    <a:pt x="14681" y="18586"/>
                  </a:lnTo>
                  <a:lnTo>
                    <a:pt x="14552" y="18812"/>
                  </a:lnTo>
                  <a:lnTo>
                    <a:pt x="14488" y="19005"/>
                  </a:lnTo>
                  <a:lnTo>
                    <a:pt x="14456" y="19167"/>
                  </a:lnTo>
                  <a:lnTo>
                    <a:pt x="14488" y="19328"/>
                  </a:lnTo>
                  <a:lnTo>
                    <a:pt x="14552" y="19522"/>
                  </a:lnTo>
                  <a:lnTo>
                    <a:pt x="14649" y="19683"/>
                  </a:lnTo>
                  <a:lnTo>
                    <a:pt x="14778" y="19812"/>
                  </a:lnTo>
                  <a:lnTo>
                    <a:pt x="14907" y="19909"/>
                  </a:lnTo>
                  <a:lnTo>
                    <a:pt x="15101" y="20006"/>
                  </a:lnTo>
                  <a:lnTo>
                    <a:pt x="15262" y="20070"/>
                  </a:lnTo>
                  <a:lnTo>
                    <a:pt x="15456" y="20102"/>
                  </a:lnTo>
                  <a:lnTo>
                    <a:pt x="15843" y="20167"/>
                  </a:lnTo>
                  <a:lnTo>
                    <a:pt x="16004" y="20167"/>
                  </a:lnTo>
                  <a:lnTo>
                    <a:pt x="16488" y="20135"/>
                  </a:lnTo>
                  <a:lnTo>
                    <a:pt x="16746" y="20070"/>
                  </a:lnTo>
                  <a:lnTo>
                    <a:pt x="16940" y="20006"/>
                  </a:lnTo>
                  <a:lnTo>
                    <a:pt x="17101" y="20199"/>
                  </a:lnTo>
                  <a:lnTo>
                    <a:pt x="17295" y="20328"/>
                  </a:lnTo>
                  <a:lnTo>
                    <a:pt x="17489" y="20457"/>
                  </a:lnTo>
                  <a:lnTo>
                    <a:pt x="17585" y="20522"/>
                  </a:lnTo>
                  <a:lnTo>
                    <a:pt x="17618" y="20554"/>
                  </a:lnTo>
                  <a:lnTo>
                    <a:pt x="17650" y="20554"/>
                  </a:lnTo>
                  <a:lnTo>
                    <a:pt x="17747" y="20619"/>
                  </a:lnTo>
                  <a:lnTo>
                    <a:pt x="18037" y="20780"/>
                  </a:lnTo>
                  <a:lnTo>
                    <a:pt x="18327" y="20877"/>
                  </a:lnTo>
                  <a:lnTo>
                    <a:pt x="18618" y="20941"/>
                  </a:lnTo>
                  <a:lnTo>
                    <a:pt x="18650" y="20941"/>
                  </a:lnTo>
                  <a:lnTo>
                    <a:pt x="18747" y="20909"/>
                  </a:lnTo>
                  <a:lnTo>
                    <a:pt x="18876" y="20909"/>
                  </a:lnTo>
                  <a:lnTo>
                    <a:pt x="18941" y="20877"/>
                  </a:lnTo>
                  <a:lnTo>
                    <a:pt x="19295" y="20909"/>
                  </a:lnTo>
                  <a:lnTo>
                    <a:pt x="19779" y="20941"/>
                  </a:lnTo>
                  <a:lnTo>
                    <a:pt x="20070" y="20941"/>
                  </a:lnTo>
                  <a:lnTo>
                    <a:pt x="20683" y="21006"/>
                  </a:lnTo>
                  <a:lnTo>
                    <a:pt x="20909" y="21070"/>
                  </a:lnTo>
                  <a:lnTo>
                    <a:pt x="21135" y="21135"/>
                  </a:lnTo>
                  <a:lnTo>
                    <a:pt x="21361" y="21296"/>
                  </a:lnTo>
                  <a:lnTo>
                    <a:pt x="21490" y="21296"/>
                  </a:lnTo>
                  <a:lnTo>
                    <a:pt x="21522" y="21264"/>
                  </a:lnTo>
                  <a:lnTo>
                    <a:pt x="21619" y="21006"/>
                  </a:lnTo>
                  <a:lnTo>
                    <a:pt x="21651" y="20909"/>
                  </a:lnTo>
                  <a:lnTo>
                    <a:pt x="21715" y="20716"/>
                  </a:lnTo>
                  <a:lnTo>
                    <a:pt x="21812" y="20490"/>
                  </a:lnTo>
                  <a:lnTo>
                    <a:pt x="21812" y="20425"/>
                  </a:lnTo>
                  <a:lnTo>
                    <a:pt x="21941" y="20070"/>
                  </a:lnTo>
                  <a:lnTo>
                    <a:pt x="22070" y="19715"/>
                  </a:lnTo>
                  <a:lnTo>
                    <a:pt x="22167" y="19328"/>
                  </a:lnTo>
                  <a:lnTo>
                    <a:pt x="22199" y="18973"/>
                  </a:lnTo>
                  <a:lnTo>
                    <a:pt x="22264" y="18457"/>
                  </a:lnTo>
                  <a:lnTo>
                    <a:pt x="22393" y="18586"/>
                  </a:lnTo>
                  <a:lnTo>
                    <a:pt x="22522" y="18715"/>
                  </a:lnTo>
                  <a:lnTo>
                    <a:pt x="22812" y="19005"/>
                  </a:lnTo>
                  <a:lnTo>
                    <a:pt x="23071" y="19328"/>
                  </a:lnTo>
                  <a:lnTo>
                    <a:pt x="23135" y="19425"/>
                  </a:lnTo>
                  <a:lnTo>
                    <a:pt x="23167" y="19457"/>
                  </a:lnTo>
                  <a:lnTo>
                    <a:pt x="23232" y="19489"/>
                  </a:lnTo>
                  <a:lnTo>
                    <a:pt x="23296" y="19457"/>
                  </a:lnTo>
                  <a:lnTo>
                    <a:pt x="23361" y="19425"/>
                  </a:lnTo>
                  <a:lnTo>
                    <a:pt x="23393" y="19328"/>
                  </a:lnTo>
                  <a:lnTo>
                    <a:pt x="23426" y="19264"/>
                  </a:lnTo>
                  <a:lnTo>
                    <a:pt x="23426" y="19231"/>
                  </a:lnTo>
                  <a:lnTo>
                    <a:pt x="23458" y="19167"/>
                  </a:lnTo>
                  <a:lnTo>
                    <a:pt x="23490" y="19135"/>
                  </a:lnTo>
                  <a:lnTo>
                    <a:pt x="23522" y="19005"/>
                  </a:lnTo>
                  <a:lnTo>
                    <a:pt x="23555" y="18876"/>
                  </a:lnTo>
                  <a:lnTo>
                    <a:pt x="23555" y="18715"/>
                  </a:lnTo>
                  <a:lnTo>
                    <a:pt x="23522" y="18425"/>
                  </a:lnTo>
                  <a:lnTo>
                    <a:pt x="23426" y="18070"/>
                  </a:lnTo>
                  <a:lnTo>
                    <a:pt x="23296" y="17844"/>
                  </a:lnTo>
                  <a:lnTo>
                    <a:pt x="23167" y="17586"/>
                  </a:lnTo>
                  <a:lnTo>
                    <a:pt x="23167" y="17553"/>
                  </a:lnTo>
                  <a:lnTo>
                    <a:pt x="23038" y="17328"/>
                  </a:lnTo>
                  <a:lnTo>
                    <a:pt x="23006" y="17263"/>
                  </a:lnTo>
                  <a:lnTo>
                    <a:pt x="22942" y="17102"/>
                  </a:lnTo>
                  <a:lnTo>
                    <a:pt x="22909" y="17037"/>
                  </a:lnTo>
                  <a:lnTo>
                    <a:pt x="22909" y="17005"/>
                  </a:lnTo>
                  <a:lnTo>
                    <a:pt x="22942" y="17005"/>
                  </a:lnTo>
                  <a:lnTo>
                    <a:pt x="22974" y="16973"/>
                  </a:lnTo>
                  <a:lnTo>
                    <a:pt x="23071" y="16973"/>
                  </a:lnTo>
                  <a:lnTo>
                    <a:pt x="23167" y="17005"/>
                  </a:lnTo>
                  <a:lnTo>
                    <a:pt x="23329" y="17069"/>
                  </a:lnTo>
                  <a:lnTo>
                    <a:pt x="23426" y="17166"/>
                  </a:lnTo>
                  <a:lnTo>
                    <a:pt x="23619" y="17328"/>
                  </a:lnTo>
                  <a:lnTo>
                    <a:pt x="23684" y="17392"/>
                  </a:lnTo>
                  <a:lnTo>
                    <a:pt x="23716" y="17424"/>
                  </a:lnTo>
                  <a:lnTo>
                    <a:pt x="23942" y="17586"/>
                  </a:lnTo>
                  <a:lnTo>
                    <a:pt x="24071" y="17650"/>
                  </a:lnTo>
                  <a:lnTo>
                    <a:pt x="24200" y="17683"/>
                  </a:lnTo>
                  <a:lnTo>
                    <a:pt x="24232" y="17683"/>
                  </a:lnTo>
                  <a:lnTo>
                    <a:pt x="24361" y="17650"/>
                  </a:lnTo>
                  <a:lnTo>
                    <a:pt x="24426" y="17553"/>
                  </a:lnTo>
                  <a:lnTo>
                    <a:pt x="24458" y="17424"/>
                  </a:lnTo>
                  <a:lnTo>
                    <a:pt x="24458" y="17328"/>
                  </a:lnTo>
                  <a:lnTo>
                    <a:pt x="24426" y="17166"/>
                  </a:lnTo>
                  <a:lnTo>
                    <a:pt x="24394" y="17069"/>
                  </a:lnTo>
                  <a:lnTo>
                    <a:pt x="24264" y="16811"/>
                  </a:lnTo>
                  <a:lnTo>
                    <a:pt x="24071" y="16585"/>
                  </a:lnTo>
                  <a:lnTo>
                    <a:pt x="23910" y="16489"/>
                  </a:lnTo>
                  <a:lnTo>
                    <a:pt x="23748" y="16392"/>
                  </a:lnTo>
                  <a:lnTo>
                    <a:pt x="23651" y="16360"/>
                  </a:lnTo>
                  <a:lnTo>
                    <a:pt x="23361" y="16198"/>
                  </a:lnTo>
                  <a:lnTo>
                    <a:pt x="23135" y="16005"/>
                  </a:lnTo>
                  <a:lnTo>
                    <a:pt x="23006" y="15876"/>
                  </a:lnTo>
                  <a:lnTo>
                    <a:pt x="22974" y="15811"/>
                  </a:lnTo>
                  <a:lnTo>
                    <a:pt x="22974" y="15779"/>
                  </a:lnTo>
                  <a:lnTo>
                    <a:pt x="23329" y="15811"/>
                  </a:lnTo>
                  <a:lnTo>
                    <a:pt x="23684" y="15908"/>
                  </a:lnTo>
                  <a:lnTo>
                    <a:pt x="23813" y="16005"/>
                  </a:lnTo>
                  <a:lnTo>
                    <a:pt x="23877" y="16037"/>
                  </a:lnTo>
                  <a:lnTo>
                    <a:pt x="23942" y="16005"/>
                  </a:lnTo>
                  <a:lnTo>
                    <a:pt x="24006" y="15972"/>
                  </a:lnTo>
                  <a:lnTo>
                    <a:pt x="24039" y="15908"/>
                  </a:lnTo>
                  <a:lnTo>
                    <a:pt x="24006" y="15843"/>
                  </a:lnTo>
                  <a:lnTo>
                    <a:pt x="24006" y="15811"/>
                  </a:lnTo>
                  <a:lnTo>
                    <a:pt x="24039" y="15714"/>
                  </a:lnTo>
                  <a:lnTo>
                    <a:pt x="24039" y="15585"/>
                  </a:lnTo>
                  <a:lnTo>
                    <a:pt x="23974" y="15424"/>
                  </a:lnTo>
                  <a:lnTo>
                    <a:pt x="23910" y="15230"/>
                  </a:lnTo>
                  <a:lnTo>
                    <a:pt x="23877" y="15198"/>
                  </a:lnTo>
                  <a:lnTo>
                    <a:pt x="23813" y="15101"/>
                  </a:lnTo>
                  <a:lnTo>
                    <a:pt x="23651" y="14779"/>
                  </a:lnTo>
                  <a:lnTo>
                    <a:pt x="23490" y="14553"/>
                  </a:lnTo>
                  <a:lnTo>
                    <a:pt x="23329" y="14359"/>
                  </a:lnTo>
                  <a:lnTo>
                    <a:pt x="23103" y="14198"/>
                  </a:lnTo>
                  <a:lnTo>
                    <a:pt x="22909" y="14069"/>
                  </a:lnTo>
                  <a:lnTo>
                    <a:pt x="22716" y="13972"/>
                  </a:lnTo>
                  <a:lnTo>
                    <a:pt x="22522" y="13907"/>
                  </a:lnTo>
                  <a:lnTo>
                    <a:pt x="22296" y="13875"/>
                  </a:lnTo>
                  <a:lnTo>
                    <a:pt x="22103" y="13843"/>
                  </a:lnTo>
                  <a:lnTo>
                    <a:pt x="21941" y="13843"/>
                  </a:lnTo>
                  <a:lnTo>
                    <a:pt x="21715" y="13907"/>
                  </a:lnTo>
                  <a:lnTo>
                    <a:pt x="21457" y="13972"/>
                  </a:lnTo>
                  <a:lnTo>
                    <a:pt x="21264" y="14101"/>
                  </a:lnTo>
                  <a:lnTo>
                    <a:pt x="21070" y="14262"/>
                  </a:lnTo>
                  <a:lnTo>
                    <a:pt x="20941" y="14391"/>
                  </a:lnTo>
                  <a:lnTo>
                    <a:pt x="20844" y="14520"/>
                  </a:lnTo>
                  <a:lnTo>
                    <a:pt x="20780" y="14650"/>
                  </a:lnTo>
                  <a:lnTo>
                    <a:pt x="20715" y="14811"/>
                  </a:lnTo>
                  <a:lnTo>
                    <a:pt x="20651" y="15134"/>
                  </a:lnTo>
                  <a:lnTo>
                    <a:pt x="20651" y="15456"/>
                  </a:lnTo>
                  <a:lnTo>
                    <a:pt x="20683" y="15811"/>
                  </a:lnTo>
                  <a:lnTo>
                    <a:pt x="20780" y="16134"/>
                  </a:lnTo>
                  <a:lnTo>
                    <a:pt x="20844" y="16263"/>
                  </a:lnTo>
                  <a:lnTo>
                    <a:pt x="20715" y="16231"/>
                  </a:lnTo>
                  <a:lnTo>
                    <a:pt x="20457" y="16101"/>
                  </a:lnTo>
                  <a:lnTo>
                    <a:pt x="20167" y="16037"/>
                  </a:lnTo>
                  <a:lnTo>
                    <a:pt x="19941" y="16005"/>
                  </a:lnTo>
                  <a:lnTo>
                    <a:pt x="19457" y="15940"/>
                  </a:lnTo>
                  <a:lnTo>
                    <a:pt x="19392" y="15940"/>
                  </a:lnTo>
                  <a:lnTo>
                    <a:pt x="18908" y="15972"/>
                  </a:lnTo>
                  <a:lnTo>
                    <a:pt x="18424" y="16069"/>
                  </a:lnTo>
                  <a:lnTo>
                    <a:pt x="17843" y="16231"/>
                  </a:lnTo>
                  <a:lnTo>
                    <a:pt x="17747" y="16134"/>
                  </a:lnTo>
                  <a:lnTo>
                    <a:pt x="17521" y="15876"/>
                  </a:lnTo>
                  <a:lnTo>
                    <a:pt x="17295" y="15650"/>
                  </a:lnTo>
                  <a:lnTo>
                    <a:pt x="17005" y="15488"/>
                  </a:lnTo>
                  <a:lnTo>
                    <a:pt x="16650" y="15359"/>
                  </a:lnTo>
                  <a:lnTo>
                    <a:pt x="16262" y="15230"/>
                  </a:lnTo>
                  <a:lnTo>
                    <a:pt x="15908" y="15166"/>
                  </a:lnTo>
                  <a:lnTo>
                    <a:pt x="15940" y="15037"/>
                  </a:lnTo>
                  <a:lnTo>
                    <a:pt x="16037" y="14682"/>
                  </a:lnTo>
                  <a:lnTo>
                    <a:pt x="16069" y="14456"/>
                  </a:lnTo>
                  <a:lnTo>
                    <a:pt x="16069" y="14359"/>
                  </a:lnTo>
                  <a:lnTo>
                    <a:pt x="16133" y="13972"/>
                  </a:lnTo>
                  <a:lnTo>
                    <a:pt x="16230" y="13230"/>
                  </a:lnTo>
                  <a:lnTo>
                    <a:pt x="16262" y="12552"/>
                  </a:lnTo>
                  <a:lnTo>
                    <a:pt x="16295" y="11810"/>
                  </a:lnTo>
                  <a:lnTo>
                    <a:pt x="16262" y="11133"/>
                  </a:lnTo>
                  <a:lnTo>
                    <a:pt x="16230" y="10939"/>
                  </a:lnTo>
                  <a:lnTo>
                    <a:pt x="16198" y="10713"/>
                  </a:lnTo>
                  <a:lnTo>
                    <a:pt x="16101" y="10455"/>
                  </a:lnTo>
                  <a:lnTo>
                    <a:pt x="15972" y="10294"/>
                  </a:lnTo>
                  <a:lnTo>
                    <a:pt x="15811" y="10197"/>
                  </a:lnTo>
                  <a:lnTo>
                    <a:pt x="15617" y="10165"/>
                  </a:lnTo>
                  <a:lnTo>
                    <a:pt x="15585" y="10165"/>
                  </a:lnTo>
                  <a:lnTo>
                    <a:pt x="15424" y="10229"/>
                  </a:lnTo>
                  <a:lnTo>
                    <a:pt x="15230" y="10326"/>
                  </a:lnTo>
                  <a:lnTo>
                    <a:pt x="15101" y="10487"/>
                  </a:lnTo>
                  <a:lnTo>
                    <a:pt x="14972" y="10649"/>
                  </a:lnTo>
                  <a:lnTo>
                    <a:pt x="14875" y="10842"/>
                  </a:lnTo>
                  <a:lnTo>
                    <a:pt x="14810" y="10842"/>
                  </a:lnTo>
                  <a:lnTo>
                    <a:pt x="14520" y="10713"/>
                  </a:lnTo>
                  <a:lnTo>
                    <a:pt x="14197" y="10649"/>
                  </a:lnTo>
                  <a:lnTo>
                    <a:pt x="14036" y="10616"/>
                  </a:lnTo>
                  <a:lnTo>
                    <a:pt x="14068" y="10358"/>
                  </a:lnTo>
                  <a:lnTo>
                    <a:pt x="14068" y="10132"/>
                  </a:lnTo>
                  <a:lnTo>
                    <a:pt x="14036" y="9874"/>
                  </a:lnTo>
                  <a:lnTo>
                    <a:pt x="13972" y="9648"/>
                  </a:lnTo>
                  <a:lnTo>
                    <a:pt x="13875" y="9422"/>
                  </a:lnTo>
                  <a:lnTo>
                    <a:pt x="13713" y="9261"/>
                  </a:lnTo>
                  <a:lnTo>
                    <a:pt x="13552" y="9100"/>
                  </a:lnTo>
                  <a:lnTo>
                    <a:pt x="13358" y="8971"/>
                  </a:lnTo>
                  <a:lnTo>
                    <a:pt x="13133" y="8906"/>
                  </a:lnTo>
                  <a:lnTo>
                    <a:pt x="12907" y="8906"/>
                  </a:lnTo>
                  <a:lnTo>
                    <a:pt x="12616" y="8938"/>
                  </a:lnTo>
                  <a:lnTo>
                    <a:pt x="12326" y="9003"/>
                  </a:lnTo>
                  <a:lnTo>
                    <a:pt x="12100" y="9067"/>
                  </a:lnTo>
                  <a:lnTo>
                    <a:pt x="11519" y="9293"/>
                  </a:lnTo>
                  <a:lnTo>
                    <a:pt x="11519" y="9326"/>
                  </a:lnTo>
                  <a:lnTo>
                    <a:pt x="11035" y="9519"/>
                  </a:lnTo>
                  <a:lnTo>
                    <a:pt x="11035" y="9390"/>
                  </a:lnTo>
                  <a:lnTo>
                    <a:pt x="11035" y="9164"/>
                  </a:lnTo>
                  <a:lnTo>
                    <a:pt x="11003" y="8938"/>
                  </a:lnTo>
                  <a:lnTo>
                    <a:pt x="10971" y="8713"/>
                  </a:lnTo>
                  <a:lnTo>
                    <a:pt x="10874" y="8519"/>
                  </a:lnTo>
                  <a:lnTo>
                    <a:pt x="10777" y="8325"/>
                  </a:lnTo>
                  <a:lnTo>
                    <a:pt x="10616" y="8164"/>
                  </a:lnTo>
                  <a:lnTo>
                    <a:pt x="10455" y="8003"/>
                  </a:lnTo>
                  <a:lnTo>
                    <a:pt x="10229" y="7874"/>
                  </a:lnTo>
                  <a:lnTo>
                    <a:pt x="10003" y="7809"/>
                  </a:lnTo>
                  <a:lnTo>
                    <a:pt x="9745" y="7745"/>
                  </a:lnTo>
                  <a:lnTo>
                    <a:pt x="9519" y="7712"/>
                  </a:lnTo>
                  <a:close/>
                  <a:moveTo>
                    <a:pt x="7841" y="13714"/>
                  </a:moveTo>
                  <a:lnTo>
                    <a:pt x="7615" y="13746"/>
                  </a:lnTo>
                  <a:lnTo>
                    <a:pt x="7421" y="13778"/>
                  </a:lnTo>
                  <a:lnTo>
                    <a:pt x="7228" y="13875"/>
                  </a:lnTo>
                  <a:lnTo>
                    <a:pt x="7067" y="14004"/>
                  </a:lnTo>
                  <a:lnTo>
                    <a:pt x="6905" y="14133"/>
                  </a:lnTo>
                  <a:lnTo>
                    <a:pt x="6776" y="14295"/>
                  </a:lnTo>
                  <a:lnTo>
                    <a:pt x="6776" y="14262"/>
                  </a:lnTo>
                  <a:lnTo>
                    <a:pt x="6712" y="14166"/>
                  </a:lnTo>
                  <a:lnTo>
                    <a:pt x="6615" y="14069"/>
                  </a:lnTo>
                  <a:lnTo>
                    <a:pt x="6486" y="14036"/>
                  </a:lnTo>
                  <a:lnTo>
                    <a:pt x="6357" y="14004"/>
                  </a:lnTo>
                  <a:lnTo>
                    <a:pt x="6195" y="14004"/>
                  </a:lnTo>
                  <a:lnTo>
                    <a:pt x="6066" y="13940"/>
                  </a:lnTo>
                  <a:lnTo>
                    <a:pt x="5937" y="13940"/>
                  </a:lnTo>
                  <a:lnTo>
                    <a:pt x="5776" y="14004"/>
                  </a:lnTo>
                  <a:lnTo>
                    <a:pt x="5679" y="14069"/>
                  </a:lnTo>
                  <a:lnTo>
                    <a:pt x="5550" y="14230"/>
                  </a:lnTo>
                  <a:lnTo>
                    <a:pt x="5550" y="14262"/>
                  </a:lnTo>
                  <a:lnTo>
                    <a:pt x="5453" y="14295"/>
                  </a:lnTo>
                  <a:lnTo>
                    <a:pt x="5195" y="14488"/>
                  </a:lnTo>
                  <a:lnTo>
                    <a:pt x="5002" y="14682"/>
                  </a:lnTo>
                  <a:lnTo>
                    <a:pt x="4905" y="14811"/>
                  </a:lnTo>
                  <a:lnTo>
                    <a:pt x="4840" y="14940"/>
                  </a:lnTo>
                  <a:lnTo>
                    <a:pt x="4743" y="15230"/>
                  </a:lnTo>
                  <a:lnTo>
                    <a:pt x="4711" y="15618"/>
                  </a:lnTo>
                  <a:lnTo>
                    <a:pt x="4711" y="15972"/>
                  </a:lnTo>
                  <a:lnTo>
                    <a:pt x="4776" y="16392"/>
                  </a:lnTo>
                  <a:lnTo>
                    <a:pt x="4872" y="16747"/>
                  </a:lnTo>
                  <a:lnTo>
                    <a:pt x="5034" y="17102"/>
                  </a:lnTo>
                  <a:lnTo>
                    <a:pt x="5131" y="17263"/>
                  </a:lnTo>
                  <a:lnTo>
                    <a:pt x="5260" y="17392"/>
                  </a:lnTo>
                  <a:lnTo>
                    <a:pt x="5421" y="17553"/>
                  </a:lnTo>
                  <a:lnTo>
                    <a:pt x="5098" y="17779"/>
                  </a:lnTo>
                  <a:lnTo>
                    <a:pt x="4840" y="18037"/>
                  </a:lnTo>
                  <a:lnTo>
                    <a:pt x="4679" y="18199"/>
                  </a:lnTo>
                  <a:lnTo>
                    <a:pt x="4518" y="18425"/>
                  </a:lnTo>
                  <a:lnTo>
                    <a:pt x="4324" y="18780"/>
                  </a:lnTo>
                  <a:lnTo>
                    <a:pt x="4163" y="19231"/>
                  </a:lnTo>
                  <a:lnTo>
                    <a:pt x="4066" y="19715"/>
                  </a:lnTo>
                  <a:lnTo>
                    <a:pt x="4034" y="20135"/>
                  </a:lnTo>
                  <a:lnTo>
                    <a:pt x="4098" y="20619"/>
                  </a:lnTo>
                  <a:lnTo>
                    <a:pt x="4195" y="21038"/>
                  </a:lnTo>
                  <a:lnTo>
                    <a:pt x="4356" y="21490"/>
                  </a:lnTo>
                  <a:lnTo>
                    <a:pt x="4582" y="21909"/>
                  </a:lnTo>
                  <a:lnTo>
                    <a:pt x="4840" y="22329"/>
                  </a:lnTo>
                  <a:lnTo>
                    <a:pt x="5163" y="22781"/>
                  </a:lnTo>
                  <a:lnTo>
                    <a:pt x="5486" y="23168"/>
                  </a:lnTo>
                  <a:lnTo>
                    <a:pt x="5679" y="23361"/>
                  </a:lnTo>
                  <a:lnTo>
                    <a:pt x="5905" y="23523"/>
                  </a:lnTo>
                  <a:lnTo>
                    <a:pt x="6131" y="23652"/>
                  </a:lnTo>
                  <a:lnTo>
                    <a:pt x="6357" y="23781"/>
                  </a:lnTo>
                  <a:lnTo>
                    <a:pt x="6486" y="23813"/>
                  </a:lnTo>
                  <a:lnTo>
                    <a:pt x="6647" y="23813"/>
                  </a:lnTo>
                  <a:lnTo>
                    <a:pt x="6905" y="23781"/>
                  </a:lnTo>
                  <a:lnTo>
                    <a:pt x="7131" y="23684"/>
                  </a:lnTo>
                  <a:lnTo>
                    <a:pt x="7357" y="23523"/>
                  </a:lnTo>
                  <a:lnTo>
                    <a:pt x="7680" y="23232"/>
                  </a:lnTo>
                  <a:lnTo>
                    <a:pt x="7776" y="23168"/>
                  </a:lnTo>
                  <a:lnTo>
                    <a:pt x="8131" y="22845"/>
                  </a:lnTo>
                  <a:lnTo>
                    <a:pt x="8454" y="22490"/>
                  </a:lnTo>
                  <a:lnTo>
                    <a:pt x="8583" y="22329"/>
                  </a:lnTo>
                  <a:lnTo>
                    <a:pt x="8648" y="22361"/>
                  </a:lnTo>
                  <a:lnTo>
                    <a:pt x="8744" y="22361"/>
                  </a:lnTo>
                  <a:lnTo>
                    <a:pt x="8777" y="22329"/>
                  </a:lnTo>
                  <a:lnTo>
                    <a:pt x="8873" y="22168"/>
                  </a:lnTo>
                  <a:lnTo>
                    <a:pt x="8938" y="22006"/>
                  </a:lnTo>
                  <a:lnTo>
                    <a:pt x="8938" y="21845"/>
                  </a:lnTo>
                  <a:lnTo>
                    <a:pt x="8906" y="21651"/>
                  </a:lnTo>
                  <a:lnTo>
                    <a:pt x="8841" y="21490"/>
                  </a:lnTo>
                  <a:lnTo>
                    <a:pt x="8744" y="21361"/>
                  </a:lnTo>
                  <a:lnTo>
                    <a:pt x="8648" y="21232"/>
                  </a:lnTo>
                  <a:lnTo>
                    <a:pt x="8615" y="21200"/>
                  </a:lnTo>
                  <a:lnTo>
                    <a:pt x="8486" y="21006"/>
                  </a:lnTo>
                  <a:lnTo>
                    <a:pt x="8260" y="20845"/>
                  </a:lnTo>
                  <a:lnTo>
                    <a:pt x="8099" y="20716"/>
                  </a:lnTo>
                  <a:lnTo>
                    <a:pt x="7938" y="20586"/>
                  </a:lnTo>
                  <a:lnTo>
                    <a:pt x="7712" y="20361"/>
                  </a:lnTo>
                  <a:lnTo>
                    <a:pt x="7647" y="20264"/>
                  </a:lnTo>
                  <a:lnTo>
                    <a:pt x="7615" y="20199"/>
                  </a:lnTo>
                  <a:lnTo>
                    <a:pt x="7615" y="20135"/>
                  </a:lnTo>
                  <a:lnTo>
                    <a:pt x="7647" y="20038"/>
                  </a:lnTo>
                  <a:lnTo>
                    <a:pt x="7712" y="19909"/>
                  </a:lnTo>
                  <a:lnTo>
                    <a:pt x="7809" y="19812"/>
                  </a:lnTo>
                  <a:lnTo>
                    <a:pt x="7809" y="19844"/>
                  </a:lnTo>
                  <a:lnTo>
                    <a:pt x="7873" y="19877"/>
                  </a:lnTo>
                  <a:lnTo>
                    <a:pt x="8260" y="19877"/>
                  </a:lnTo>
                  <a:lnTo>
                    <a:pt x="8551" y="19973"/>
                  </a:lnTo>
                  <a:lnTo>
                    <a:pt x="8809" y="20135"/>
                  </a:lnTo>
                  <a:lnTo>
                    <a:pt x="8873" y="20199"/>
                  </a:lnTo>
                  <a:lnTo>
                    <a:pt x="8906" y="20232"/>
                  </a:lnTo>
                  <a:lnTo>
                    <a:pt x="9003" y="20296"/>
                  </a:lnTo>
                  <a:lnTo>
                    <a:pt x="9067" y="20328"/>
                  </a:lnTo>
                  <a:lnTo>
                    <a:pt x="9099" y="20361"/>
                  </a:lnTo>
                  <a:lnTo>
                    <a:pt x="9132" y="20393"/>
                  </a:lnTo>
                  <a:lnTo>
                    <a:pt x="9196" y="20393"/>
                  </a:lnTo>
                  <a:lnTo>
                    <a:pt x="9261" y="20361"/>
                  </a:lnTo>
                  <a:lnTo>
                    <a:pt x="9293" y="20328"/>
                  </a:lnTo>
                  <a:lnTo>
                    <a:pt x="9325" y="20296"/>
                  </a:lnTo>
                  <a:lnTo>
                    <a:pt x="9390" y="20070"/>
                  </a:lnTo>
                  <a:lnTo>
                    <a:pt x="9422" y="19812"/>
                  </a:lnTo>
                  <a:lnTo>
                    <a:pt x="9422" y="19586"/>
                  </a:lnTo>
                  <a:lnTo>
                    <a:pt x="9390" y="19296"/>
                  </a:lnTo>
                  <a:lnTo>
                    <a:pt x="9357" y="19102"/>
                  </a:lnTo>
                  <a:lnTo>
                    <a:pt x="9261" y="18876"/>
                  </a:lnTo>
                  <a:lnTo>
                    <a:pt x="9164" y="18651"/>
                  </a:lnTo>
                  <a:lnTo>
                    <a:pt x="9035" y="18425"/>
                  </a:lnTo>
                  <a:lnTo>
                    <a:pt x="8777" y="18070"/>
                  </a:lnTo>
                  <a:lnTo>
                    <a:pt x="8422" y="17650"/>
                  </a:lnTo>
                  <a:lnTo>
                    <a:pt x="7873" y="17166"/>
                  </a:lnTo>
                  <a:lnTo>
                    <a:pt x="8164" y="16973"/>
                  </a:lnTo>
                  <a:lnTo>
                    <a:pt x="8486" y="16715"/>
                  </a:lnTo>
                  <a:lnTo>
                    <a:pt x="8712" y="16456"/>
                  </a:lnTo>
                  <a:lnTo>
                    <a:pt x="8873" y="16166"/>
                  </a:lnTo>
                  <a:lnTo>
                    <a:pt x="8970" y="15876"/>
                  </a:lnTo>
                  <a:lnTo>
                    <a:pt x="9035" y="15553"/>
                  </a:lnTo>
                  <a:lnTo>
                    <a:pt x="9003" y="15198"/>
                  </a:lnTo>
                  <a:lnTo>
                    <a:pt x="8938" y="14843"/>
                  </a:lnTo>
                  <a:lnTo>
                    <a:pt x="8841" y="14520"/>
                  </a:lnTo>
                  <a:lnTo>
                    <a:pt x="8680" y="14230"/>
                  </a:lnTo>
                  <a:lnTo>
                    <a:pt x="8486" y="13972"/>
                  </a:lnTo>
                  <a:lnTo>
                    <a:pt x="8357" y="13875"/>
                  </a:lnTo>
                  <a:lnTo>
                    <a:pt x="8196" y="13778"/>
                  </a:lnTo>
                  <a:lnTo>
                    <a:pt x="8035" y="13746"/>
                  </a:lnTo>
                  <a:lnTo>
                    <a:pt x="7841" y="13714"/>
                  </a:lnTo>
                  <a:close/>
                  <a:moveTo>
                    <a:pt x="10519" y="22813"/>
                  </a:moveTo>
                  <a:lnTo>
                    <a:pt x="10261" y="22877"/>
                  </a:lnTo>
                  <a:lnTo>
                    <a:pt x="10035" y="22974"/>
                  </a:lnTo>
                  <a:lnTo>
                    <a:pt x="9841" y="23103"/>
                  </a:lnTo>
                  <a:lnTo>
                    <a:pt x="9680" y="23265"/>
                  </a:lnTo>
                  <a:lnTo>
                    <a:pt x="9551" y="23426"/>
                  </a:lnTo>
                  <a:lnTo>
                    <a:pt x="9454" y="23620"/>
                  </a:lnTo>
                  <a:lnTo>
                    <a:pt x="9196" y="23620"/>
                  </a:lnTo>
                  <a:lnTo>
                    <a:pt x="9003" y="23652"/>
                  </a:lnTo>
                  <a:lnTo>
                    <a:pt x="8970" y="23652"/>
                  </a:lnTo>
                  <a:lnTo>
                    <a:pt x="8873" y="23684"/>
                  </a:lnTo>
                  <a:lnTo>
                    <a:pt x="8777" y="23749"/>
                  </a:lnTo>
                  <a:lnTo>
                    <a:pt x="8680" y="23813"/>
                  </a:lnTo>
                  <a:lnTo>
                    <a:pt x="8615" y="23910"/>
                  </a:lnTo>
                  <a:lnTo>
                    <a:pt x="8583" y="24007"/>
                  </a:lnTo>
                  <a:lnTo>
                    <a:pt x="8551" y="24136"/>
                  </a:lnTo>
                  <a:lnTo>
                    <a:pt x="8519" y="24394"/>
                  </a:lnTo>
                  <a:lnTo>
                    <a:pt x="8551" y="24684"/>
                  </a:lnTo>
                  <a:lnTo>
                    <a:pt x="8583" y="24942"/>
                  </a:lnTo>
                  <a:lnTo>
                    <a:pt x="8680" y="25168"/>
                  </a:lnTo>
                  <a:lnTo>
                    <a:pt x="8809" y="25330"/>
                  </a:lnTo>
                  <a:lnTo>
                    <a:pt x="8841" y="25362"/>
                  </a:lnTo>
                  <a:lnTo>
                    <a:pt x="8809" y="25523"/>
                  </a:lnTo>
                  <a:lnTo>
                    <a:pt x="8809" y="25652"/>
                  </a:lnTo>
                  <a:lnTo>
                    <a:pt x="8809" y="25685"/>
                  </a:lnTo>
                  <a:lnTo>
                    <a:pt x="8809" y="25846"/>
                  </a:lnTo>
                  <a:lnTo>
                    <a:pt x="8841" y="26039"/>
                  </a:lnTo>
                  <a:lnTo>
                    <a:pt x="8938" y="26394"/>
                  </a:lnTo>
                  <a:lnTo>
                    <a:pt x="9099" y="26717"/>
                  </a:lnTo>
                  <a:lnTo>
                    <a:pt x="9261" y="27072"/>
                  </a:lnTo>
                  <a:lnTo>
                    <a:pt x="9422" y="27330"/>
                  </a:lnTo>
                  <a:lnTo>
                    <a:pt x="9648" y="27621"/>
                  </a:lnTo>
                  <a:lnTo>
                    <a:pt x="9938" y="27879"/>
                  </a:lnTo>
                  <a:lnTo>
                    <a:pt x="10487" y="28363"/>
                  </a:lnTo>
                  <a:lnTo>
                    <a:pt x="10680" y="28524"/>
                  </a:lnTo>
                  <a:lnTo>
                    <a:pt x="10680" y="28556"/>
                  </a:lnTo>
                  <a:lnTo>
                    <a:pt x="10939" y="28750"/>
                  </a:lnTo>
                  <a:lnTo>
                    <a:pt x="11197" y="28943"/>
                  </a:lnTo>
                  <a:lnTo>
                    <a:pt x="11326" y="29008"/>
                  </a:lnTo>
                  <a:lnTo>
                    <a:pt x="11487" y="29040"/>
                  </a:lnTo>
                  <a:lnTo>
                    <a:pt x="11519" y="29040"/>
                  </a:lnTo>
                  <a:lnTo>
                    <a:pt x="11648" y="29008"/>
                  </a:lnTo>
                  <a:lnTo>
                    <a:pt x="11777" y="28976"/>
                  </a:lnTo>
                  <a:lnTo>
                    <a:pt x="11906" y="28879"/>
                  </a:lnTo>
                  <a:lnTo>
                    <a:pt x="12036" y="28782"/>
                  </a:lnTo>
                  <a:lnTo>
                    <a:pt x="12197" y="28588"/>
                  </a:lnTo>
                  <a:lnTo>
                    <a:pt x="12358" y="28395"/>
                  </a:lnTo>
                  <a:lnTo>
                    <a:pt x="12455" y="28266"/>
                  </a:lnTo>
                  <a:lnTo>
                    <a:pt x="12552" y="28137"/>
                  </a:lnTo>
                  <a:lnTo>
                    <a:pt x="12939" y="27653"/>
                  </a:lnTo>
                  <a:lnTo>
                    <a:pt x="13423" y="26975"/>
                  </a:lnTo>
                  <a:lnTo>
                    <a:pt x="13584" y="26653"/>
                  </a:lnTo>
                  <a:lnTo>
                    <a:pt x="13778" y="26330"/>
                  </a:lnTo>
                  <a:lnTo>
                    <a:pt x="13907" y="26072"/>
                  </a:lnTo>
                  <a:lnTo>
                    <a:pt x="14004" y="25781"/>
                  </a:lnTo>
                  <a:lnTo>
                    <a:pt x="14101" y="25491"/>
                  </a:lnTo>
                  <a:lnTo>
                    <a:pt x="14133" y="25168"/>
                  </a:lnTo>
                  <a:lnTo>
                    <a:pt x="14133" y="24846"/>
                  </a:lnTo>
                  <a:lnTo>
                    <a:pt x="14068" y="24587"/>
                  </a:lnTo>
                  <a:lnTo>
                    <a:pt x="14036" y="24426"/>
                  </a:lnTo>
                  <a:lnTo>
                    <a:pt x="13972" y="24297"/>
                  </a:lnTo>
                  <a:lnTo>
                    <a:pt x="13875" y="24168"/>
                  </a:lnTo>
                  <a:lnTo>
                    <a:pt x="13746" y="24071"/>
                  </a:lnTo>
                  <a:lnTo>
                    <a:pt x="13649" y="23974"/>
                  </a:lnTo>
                  <a:lnTo>
                    <a:pt x="13488" y="23910"/>
                  </a:lnTo>
                  <a:lnTo>
                    <a:pt x="13197" y="23813"/>
                  </a:lnTo>
                  <a:lnTo>
                    <a:pt x="12874" y="23749"/>
                  </a:lnTo>
                  <a:lnTo>
                    <a:pt x="12616" y="23781"/>
                  </a:lnTo>
                  <a:lnTo>
                    <a:pt x="12294" y="23845"/>
                  </a:lnTo>
                  <a:lnTo>
                    <a:pt x="11971" y="24007"/>
                  </a:lnTo>
                  <a:lnTo>
                    <a:pt x="11648" y="24200"/>
                  </a:lnTo>
                  <a:lnTo>
                    <a:pt x="11519" y="24071"/>
                  </a:lnTo>
                  <a:lnTo>
                    <a:pt x="11390" y="23974"/>
                  </a:lnTo>
                  <a:lnTo>
                    <a:pt x="11423" y="23878"/>
                  </a:lnTo>
                  <a:lnTo>
                    <a:pt x="11423" y="23652"/>
                  </a:lnTo>
                  <a:lnTo>
                    <a:pt x="11423" y="23458"/>
                  </a:lnTo>
                  <a:lnTo>
                    <a:pt x="11390" y="23297"/>
                  </a:lnTo>
                  <a:lnTo>
                    <a:pt x="11293" y="23136"/>
                  </a:lnTo>
                  <a:lnTo>
                    <a:pt x="11229" y="23039"/>
                  </a:lnTo>
                  <a:lnTo>
                    <a:pt x="11132" y="22974"/>
                  </a:lnTo>
                  <a:lnTo>
                    <a:pt x="10939" y="22877"/>
                  </a:lnTo>
                  <a:lnTo>
                    <a:pt x="10745" y="22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"/>
            <p:cNvSpPr/>
            <p:nvPr/>
          </p:nvSpPr>
          <p:spPr>
            <a:xfrm flipH="1">
              <a:off x="11691394" y="-538754"/>
              <a:ext cx="1478368" cy="1755416"/>
            </a:xfrm>
            <a:custGeom>
              <a:rect b="b" l="l" r="r" t="t"/>
              <a:pathLst>
                <a:path extrusionOk="0" h="29235" w="24621">
                  <a:moveTo>
                    <a:pt x="8455" y="1162"/>
                  </a:moveTo>
                  <a:lnTo>
                    <a:pt x="8261" y="1195"/>
                  </a:lnTo>
                  <a:lnTo>
                    <a:pt x="8100" y="1227"/>
                  </a:lnTo>
                  <a:lnTo>
                    <a:pt x="7842" y="1324"/>
                  </a:lnTo>
                  <a:lnTo>
                    <a:pt x="7616" y="1485"/>
                  </a:lnTo>
                  <a:lnTo>
                    <a:pt x="7583" y="1517"/>
                  </a:lnTo>
                  <a:lnTo>
                    <a:pt x="7551" y="1582"/>
                  </a:lnTo>
                  <a:lnTo>
                    <a:pt x="7551" y="1614"/>
                  </a:lnTo>
                  <a:lnTo>
                    <a:pt x="7583" y="1679"/>
                  </a:lnTo>
                  <a:lnTo>
                    <a:pt x="7648" y="1711"/>
                  </a:lnTo>
                  <a:lnTo>
                    <a:pt x="7745" y="1711"/>
                  </a:lnTo>
                  <a:lnTo>
                    <a:pt x="7777" y="1679"/>
                  </a:lnTo>
                  <a:lnTo>
                    <a:pt x="7842" y="1646"/>
                  </a:lnTo>
                  <a:lnTo>
                    <a:pt x="8100" y="1517"/>
                  </a:lnTo>
                  <a:lnTo>
                    <a:pt x="8422" y="1453"/>
                  </a:lnTo>
                  <a:lnTo>
                    <a:pt x="8616" y="1453"/>
                  </a:lnTo>
                  <a:lnTo>
                    <a:pt x="8713" y="1421"/>
                  </a:lnTo>
                  <a:lnTo>
                    <a:pt x="8745" y="1388"/>
                  </a:lnTo>
                  <a:lnTo>
                    <a:pt x="8745" y="1324"/>
                  </a:lnTo>
                  <a:lnTo>
                    <a:pt x="8745" y="1259"/>
                  </a:lnTo>
                  <a:lnTo>
                    <a:pt x="8713" y="1227"/>
                  </a:lnTo>
                  <a:lnTo>
                    <a:pt x="8681" y="1195"/>
                  </a:lnTo>
                  <a:lnTo>
                    <a:pt x="8616" y="1195"/>
                  </a:lnTo>
                  <a:lnTo>
                    <a:pt x="8455" y="1162"/>
                  </a:lnTo>
                  <a:close/>
                  <a:moveTo>
                    <a:pt x="7035" y="1485"/>
                  </a:moveTo>
                  <a:lnTo>
                    <a:pt x="6519" y="1550"/>
                  </a:lnTo>
                  <a:lnTo>
                    <a:pt x="6486" y="1550"/>
                  </a:lnTo>
                  <a:lnTo>
                    <a:pt x="6454" y="1582"/>
                  </a:lnTo>
                  <a:lnTo>
                    <a:pt x="6454" y="1679"/>
                  </a:lnTo>
                  <a:lnTo>
                    <a:pt x="6486" y="1743"/>
                  </a:lnTo>
                  <a:lnTo>
                    <a:pt x="6551" y="1743"/>
                  </a:lnTo>
                  <a:lnTo>
                    <a:pt x="7067" y="1711"/>
                  </a:lnTo>
                  <a:lnTo>
                    <a:pt x="7099" y="1679"/>
                  </a:lnTo>
                  <a:lnTo>
                    <a:pt x="7132" y="1614"/>
                  </a:lnTo>
                  <a:lnTo>
                    <a:pt x="7099" y="1550"/>
                  </a:lnTo>
                  <a:lnTo>
                    <a:pt x="7035" y="1485"/>
                  </a:lnTo>
                  <a:close/>
                  <a:moveTo>
                    <a:pt x="3421" y="1743"/>
                  </a:moveTo>
                  <a:lnTo>
                    <a:pt x="3163" y="1776"/>
                  </a:lnTo>
                  <a:lnTo>
                    <a:pt x="2905" y="1840"/>
                  </a:lnTo>
                  <a:lnTo>
                    <a:pt x="2840" y="1872"/>
                  </a:lnTo>
                  <a:lnTo>
                    <a:pt x="2840" y="1937"/>
                  </a:lnTo>
                  <a:lnTo>
                    <a:pt x="2873" y="2034"/>
                  </a:lnTo>
                  <a:lnTo>
                    <a:pt x="2969" y="2034"/>
                  </a:lnTo>
                  <a:lnTo>
                    <a:pt x="3260" y="1969"/>
                  </a:lnTo>
                  <a:lnTo>
                    <a:pt x="3550" y="2001"/>
                  </a:lnTo>
                  <a:lnTo>
                    <a:pt x="3615" y="1969"/>
                  </a:lnTo>
                  <a:lnTo>
                    <a:pt x="3647" y="1872"/>
                  </a:lnTo>
                  <a:lnTo>
                    <a:pt x="3647" y="1808"/>
                  </a:lnTo>
                  <a:lnTo>
                    <a:pt x="3550" y="1776"/>
                  </a:lnTo>
                  <a:lnTo>
                    <a:pt x="3421" y="1743"/>
                  </a:lnTo>
                  <a:close/>
                  <a:moveTo>
                    <a:pt x="1582" y="2001"/>
                  </a:moveTo>
                  <a:lnTo>
                    <a:pt x="1356" y="2098"/>
                  </a:lnTo>
                  <a:lnTo>
                    <a:pt x="1324" y="2130"/>
                  </a:lnTo>
                  <a:lnTo>
                    <a:pt x="1324" y="2195"/>
                  </a:lnTo>
                  <a:lnTo>
                    <a:pt x="1356" y="2227"/>
                  </a:lnTo>
                  <a:lnTo>
                    <a:pt x="1421" y="2227"/>
                  </a:lnTo>
                  <a:lnTo>
                    <a:pt x="1485" y="2195"/>
                  </a:lnTo>
                  <a:lnTo>
                    <a:pt x="1711" y="2163"/>
                  </a:lnTo>
                  <a:lnTo>
                    <a:pt x="1840" y="2163"/>
                  </a:lnTo>
                  <a:lnTo>
                    <a:pt x="1905" y="2130"/>
                  </a:lnTo>
                  <a:lnTo>
                    <a:pt x="1905" y="2066"/>
                  </a:lnTo>
                  <a:lnTo>
                    <a:pt x="1905" y="2034"/>
                  </a:lnTo>
                  <a:lnTo>
                    <a:pt x="1840" y="2001"/>
                  </a:lnTo>
                  <a:close/>
                  <a:moveTo>
                    <a:pt x="7906" y="2163"/>
                  </a:moveTo>
                  <a:lnTo>
                    <a:pt x="7842" y="2227"/>
                  </a:lnTo>
                  <a:lnTo>
                    <a:pt x="7842" y="2292"/>
                  </a:lnTo>
                  <a:lnTo>
                    <a:pt x="7874" y="2324"/>
                  </a:lnTo>
                  <a:lnTo>
                    <a:pt x="7938" y="2356"/>
                  </a:lnTo>
                  <a:lnTo>
                    <a:pt x="8035" y="2324"/>
                  </a:lnTo>
                  <a:lnTo>
                    <a:pt x="8132" y="2356"/>
                  </a:lnTo>
                  <a:lnTo>
                    <a:pt x="8293" y="2389"/>
                  </a:lnTo>
                  <a:lnTo>
                    <a:pt x="8422" y="2485"/>
                  </a:lnTo>
                  <a:lnTo>
                    <a:pt x="8487" y="2518"/>
                  </a:lnTo>
                  <a:lnTo>
                    <a:pt x="8551" y="2485"/>
                  </a:lnTo>
                  <a:lnTo>
                    <a:pt x="8584" y="2421"/>
                  </a:lnTo>
                  <a:lnTo>
                    <a:pt x="8551" y="2324"/>
                  </a:lnTo>
                  <a:lnTo>
                    <a:pt x="8422" y="2227"/>
                  </a:lnTo>
                  <a:lnTo>
                    <a:pt x="8261" y="2163"/>
                  </a:lnTo>
                  <a:close/>
                  <a:moveTo>
                    <a:pt x="2679" y="2485"/>
                  </a:moveTo>
                  <a:lnTo>
                    <a:pt x="2647" y="2550"/>
                  </a:lnTo>
                  <a:lnTo>
                    <a:pt x="2679" y="2582"/>
                  </a:lnTo>
                  <a:lnTo>
                    <a:pt x="2711" y="2614"/>
                  </a:lnTo>
                  <a:lnTo>
                    <a:pt x="2905" y="2614"/>
                  </a:lnTo>
                  <a:lnTo>
                    <a:pt x="3098" y="2679"/>
                  </a:lnTo>
                  <a:lnTo>
                    <a:pt x="3260" y="2744"/>
                  </a:lnTo>
                  <a:lnTo>
                    <a:pt x="3389" y="2808"/>
                  </a:lnTo>
                  <a:lnTo>
                    <a:pt x="3453" y="2808"/>
                  </a:lnTo>
                  <a:lnTo>
                    <a:pt x="3486" y="2776"/>
                  </a:lnTo>
                  <a:lnTo>
                    <a:pt x="3518" y="2711"/>
                  </a:lnTo>
                  <a:lnTo>
                    <a:pt x="3486" y="2679"/>
                  </a:lnTo>
                  <a:lnTo>
                    <a:pt x="3453" y="2647"/>
                  </a:lnTo>
                  <a:lnTo>
                    <a:pt x="3292" y="2582"/>
                  </a:lnTo>
                  <a:lnTo>
                    <a:pt x="3098" y="2518"/>
                  </a:lnTo>
                  <a:lnTo>
                    <a:pt x="2905" y="2485"/>
                  </a:lnTo>
                  <a:close/>
                  <a:moveTo>
                    <a:pt x="1679" y="2808"/>
                  </a:moveTo>
                  <a:lnTo>
                    <a:pt x="1485" y="2873"/>
                  </a:lnTo>
                  <a:lnTo>
                    <a:pt x="1324" y="2937"/>
                  </a:lnTo>
                  <a:lnTo>
                    <a:pt x="1292" y="2969"/>
                  </a:lnTo>
                  <a:lnTo>
                    <a:pt x="1292" y="3034"/>
                  </a:lnTo>
                  <a:lnTo>
                    <a:pt x="1324" y="3066"/>
                  </a:lnTo>
                  <a:lnTo>
                    <a:pt x="1356" y="3066"/>
                  </a:lnTo>
                  <a:lnTo>
                    <a:pt x="1517" y="2969"/>
                  </a:lnTo>
                  <a:lnTo>
                    <a:pt x="1711" y="2937"/>
                  </a:lnTo>
                  <a:lnTo>
                    <a:pt x="1743" y="2905"/>
                  </a:lnTo>
                  <a:lnTo>
                    <a:pt x="1776" y="2873"/>
                  </a:lnTo>
                  <a:lnTo>
                    <a:pt x="1743" y="2840"/>
                  </a:lnTo>
                  <a:lnTo>
                    <a:pt x="1711" y="2808"/>
                  </a:lnTo>
                  <a:close/>
                  <a:moveTo>
                    <a:pt x="6874" y="2614"/>
                  </a:moveTo>
                  <a:lnTo>
                    <a:pt x="6809" y="2647"/>
                  </a:lnTo>
                  <a:lnTo>
                    <a:pt x="6615" y="2873"/>
                  </a:lnTo>
                  <a:lnTo>
                    <a:pt x="6422" y="3131"/>
                  </a:lnTo>
                  <a:lnTo>
                    <a:pt x="6422" y="3195"/>
                  </a:lnTo>
                  <a:lnTo>
                    <a:pt x="6454" y="3228"/>
                  </a:lnTo>
                  <a:lnTo>
                    <a:pt x="6519" y="3260"/>
                  </a:lnTo>
                  <a:lnTo>
                    <a:pt x="6551" y="3228"/>
                  </a:lnTo>
                  <a:lnTo>
                    <a:pt x="6648" y="3066"/>
                  </a:lnTo>
                  <a:lnTo>
                    <a:pt x="6777" y="2905"/>
                  </a:lnTo>
                  <a:lnTo>
                    <a:pt x="6938" y="2744"/>
                  </a:lnTo>
                  <a:lnTo>
                    <a:pt x="6938" y="2711"/>
                  </a:lnTo>
                  <a:lnTo>
                    <a:pt x="6938" y="2647"/>
                  </a:lnTo>
                  <a:lnTo>
                    <a:pt x="6874" y="2614"/>
                  </a:lnTo>
                  <a:close/>
                  <a:moveTo>
                    <a:pt x="7293" y="1646"/>
                  </a:moveTo>
                  <a:lnTo>
                    <a:pt x="7261" y="1679"/>
                  </a:lnTo>
                  <a:lnTo>
                    <a:pt x="7229" y="1743"/>
                  </a:lnTo>
                  <a:lnTo>
                    <a:pt x="7229" y="1808"/>
                  </a:lnTo>
                  <a:lnTo>
                    <a:pt x="7261" y="2227"/>
                  </a:lnTo>
                  <a:lnTo>
                    <a:pt x="7229" y="2679"/>
                  </a:lnTo>
                  <a:lnTo>
                    <a:pt x="7261" y="3131"/>
                  </a:lnTo>
                  <a:lnTo>
                    <a:pt x="7261" y="3357"/>
                  </a:lnTo>
                  <a:lnTo>
                    <a:pt x="7325" y="3582"/>
                  </a:lnTo>
                  <a:lnTo>
                    <a:pt x="7358" y="3615"/>
                  </a:lnTo>
                  <a:lnTo>
                    <a:pt x="7422" y="3647"/>
                  </a:lnTo>
                  <a:lnTo>
                    <a:pt x="7454" y="3615"/>
                  </a:lnTo>
                  <a:lnTo>
                    <a:pt x="7454" y="3550"/>
                  </a:lnTo>
                  <a:lnTo>
                    <a:pt x="7422" y="3163"/>
                  </a:lnTo>
                  <a:lnTo>
                    <a:pt x="7390" y="2808"/>
                  </a:lnTo>
                  <a:lnTo>
                    <a:pt x="7422" y="2453"/>
                  </a:lnTo>
                  <a:lnTo>
                    <a:pt x="7422" y="2098"/>
                  </a:lnTo>
                  <a:lnTo>
                    <a:pt x="7390" y="1711"/>
                  </a:lnTo>
                  <a:lnTo>
                    <a:pt x="7358" y="1646"/>
                  </a:lnTo>
                  <a:close/>
                  <a:moveTo>
                    <a:pt x="2389" y="2066"/>
                  </a:moveTo>
                  <a:lnTo>
                    <a:pt x="2356" y="2098"/>
                  </a:lnTo>
                  <a:lnTo>
                    <a:pt x="2260" y="2292"/>
                  </a:lnTo>
                  <a:lnTo>
                    <a:pt x="2195" y="2518"/>
                  </a:lnTo>
                  <a:lnTo>
                    <a:pt x="2034" y="2937"/>
                  </a:lnTo>
                  <a:lnTo>
                    <a:pt x="1937" y="3389"/>
                  </a:lnTo>
                  <a:lnTo>
                    <a:pt x="1872" y="3841"/>
                  </a:lnTo>
                  <a:lnTo>
                    <a:pt x="1905" y="3873"/>
                  </a:lnTo>
                  <a:lnTo>
                    <a:pt x="1937" y="3905"/>
                  </a:lnTo>
                  <a:lnTo>
                    <a:pt x="2001" y="3873"/>
                  </a:lnTo>
                  <a:lnTo>
                    <a:pt x="2001" y="3841"/>
                  </a:lnTo>
                  <a:lnTo>
                    <a:pt x="2098" y="3292"/>
                  </a:lnTo>
                  <a:lnTo>
                    <a:pt x="2227" y="2711"/>
                  </a:lnTo>
                  <a:lnTo>
                    <a:pt x="2324" y="2421"/>
                  </a:lnTo>
                  <a:lnTo>
                    <a:pt x="2389" y="2260"/>
                  </a:lnTo>
                  <a:lnTo>
                    <a:pt x="2453" y="2098"/>
                  </a:lnTo>
                  <a:lnTo>
                    <a:pt x="2453" y="2066"/>
                  </a:lnTo>
                  <a:close/>
                  <a:moveTo>
                    <a:pt x="6196" y="194"/>
                  </a:moveTo>
                  <a:lnTo>
                    <a:pt x="6454" y="227"/>
                  </a:lnTo>
                  <a:lnTo>
                    <a:pt x="6615" y="259"/>
                  </a:lnTo>
                  <a:lnTo>
                    <a:pt x="6777" y="324"/>
                  </a:lnTo>
                  <a:lnTo>
                    <a:pt x="7003" y="485"/>
                  </a:lnTo>
                  <a:lnTo>
                    <a:pt x="7132" y="646"/>
                  </a:lnTo>
                  <a:lnTo>
                    <a:pt x="7229" y="808"/>
                  </a:lnTo>
                  <a:lnTo>
                    <a:pt x="7261" y="1066"/>
                  </a:lnTo>
                  <a:lnTo>
                    <a:pt x="7261" y="1130"/>
                  </a:lnTo>
                  <a:lnTo>
                    <a:pt x="7261" y="1292"/>
                  </a:lnTo>
                  <a:lnTo>
                    <a:pt x="7261" y="1324"/>
                  </a:lnTo>
                  <a:lnTo>
                    <a:pt x="7261" y="1356"/>
                  </a:lnTo>
                  <a:lnTo>
                    <a:pt x="7261" y="1388"/>
                  </a:lnTo>
                  <a:lnTo>
                    <a:pt x="7325" y="1421"/>
                  </a:lnTo>
                  <a:lnTo>
                    <a:pt x="7358" y="1421"/>
                  </a:lnTo>
                  <a:lnTo>
                    <a:pt x="7390" y="1388"/>
                  </a:lnTo>
                  <a:lnTo>
                    <a:pt x="7422" y="1227"/>
                  </a:lnTo>
                  <a:lnTo>
                    <a:pt x="7454" y="1098"/>
                  </a:lnTo>
                  <a:lnTo>
                    <a:pt x="7454" y="1033"/>
                  </a:lnTo>
                  <a:lnTo>
                    <a:pt x="7487" y="904"/>
                  </a:lnTo>
                  <a:lnTo>
                    <a:pt x="7616" y="743"/>
                  </a:lnTo>
                  <a:lnTo>
                    <a:pt x="7745" y="614"/>
                  </a:lnTo>
                  <a:lnTo>
                    <a:pt x="7938" y="517"/>
                  </a:lnTo>
                  <a:lnTo>
                    <a:pt x="8197" y="453"/>
                  </a:lnTo>
                  <a:lnTo>
                    <a:pt x="8358" y="453"/>
                  </a:lnTo>
                  <a:lnTo>
                    <a:pt x="8519" y="485"/>
                  </a:lnTo>
                  <a:lnTo>
                    <a:pt x="8713" y="517"/>
                  </a:lnTo>
                  <a:lnTo>
                    <a:pt x="8874" y="614"/>
                  </a:lnTo>
                  <a:lnTo>
                    <a:pt x="9035" y="711"/>
                  </a:lnTo>
                  <a:lnTo>
                    <a:pt x="9165" y="808"/>
                  </a:lnTo>
                  <a:lnTo>
                    <a:pt x="9294" y="937"/>
                  </a:lnTo>
                  <a:lnTo>
                    <a:pt x="9390" y="1066"/>
                  </a:lnTo>
                  <a:lnTo>
                    <a:pt x="9519" y="1324"/>
                  </a:lnTo>
                  <a:lnTo>
                    <a:pt x="9584" y="1614"/>
                  </a:lnTo>
                  <a:lnTo>
                    <a:pt x="9584" y="1776"/>
                  </a:lnTo>
                  <a:lnTo>
                    <a:pt x="9552" y="1937"/>
                  </a:lnTo>
                  <a:lnTo>
                    <a:pt x="9519" y="2130"/>
                  </a:lnTo>
                  <a:lnTo>
                    <a:pt x="9423" y="2324"/>
                  </a:lnTo>
                  <a:lnTo>
                    <a:pt x="9229" y="2614"/>
                  </a:lnTo>
                  <a:lnTo>
                    <a:pt x="9035" y="2905"/>
                  </a:lnTo>
                  <a:lnTo>
                    <a:pt x="8584" y="3324"/>
                  </a:lnTo>
                  <a:lnTo>
                    <a:pt x="8132" y="3744"/>
                  </a:lnTo>
                  <a:lnTo>
                    <a:pt x="7971" y="3905"/>
                  </a:lnTo>
                  <a:lnTo>
                    <a:pt x="7809" y="4066"/>
                  </a:lnTo>
                  <a:lnTo>
                    <a:pt x="7648" y="4260"/>
                  </a:lnTo>
                  <a:lnTo>
                    <a:pt x="7454" y="4421"/>
                  </a:lnTo>
                  <a:lnTo>
                    <a:pt x="7358" y="4486"/>
                  </a:lnTo>
                  <a:lnTo>
                    <a:pt x="7325" y="4486"/>
                  </a:lnTo>
                  <a:lnTo>
                    <a:pt x="7261" y="4454"/>
                  </a:lnTo>
                  <a:lnTo>
                    <a:pt x="7099" y="4357"/>
                  </a:lnTo>
                  <a:lnTo>
                    <a:pt x="6938" y="4260"/>
                  </a:lnTo>
                  <a:lnTo>
                    <a:pt x="6615" y="4002"/>
                  </a:lnTo>
                  <a:lnTo>
                    <a:pt x="6454" y="3905"/>
                  </a:lnTo>
                  <a:lnTo>
                    <a:pt x="6261" y="3841"/>
                  </a:lnTo>
                  <a:lnTo>
                    <a:pt x="6067" y="3776"/>
                  </a:lnTo>
                  <a:lnTo>
                    <a:pt x="5841" y="3711"/>
                  </a:lnTo>
                  <a:lnTo>
                    <a:pt x="5777" y="3647"/>
                  </a:lnTo>
                  <a:lnTo>
                    <a:pt x="5680" y="3550"/>
                  </a:lnTo>
                  <a:lnTo>
                    <a:pt x="5615" y="3453"/>
                  </a:lnTo>
                  <a:lnTo>
                    <a:pt x="5615" y="3357"/>
                  </a:lnTo>
                  <a:lnTo>
                    <a:pt x="5615" y="3228"/>
                  </a:lnTo>
                  <a:lnTo>
                    <a:pt x="5648" y="3098"/>
                  </a:lnTo>
                  <a:lnTo>
                    <a:pt x="5744" y="2969"/>
                  </a:lnTo>
                  <a:lnTo>
                    <a:pt x="5841" y="2840"/>
                  </a:lnTo>
                  <a:lnTo>
                    <a:pt x="6164" y="2518"/>
                  </a:lnTo>
                  <a:lnTo>
                    <a:pt x="6454" y="2227"/>
                  </a:lnTo>
                  <a:lnTo>
                    <a:pt x="6486" y="2195"/>
                  </a:lnTo>
                  <a:lnTo>
                    <a:pt x="6486" y="2130"/>
                  </a:lnTo>
                  <a:lnTo>
                    <a:pt x="6454" y="2098"/>
                  </a:lnTo>
                  <a:lnTo>
                    <a:pt x="6422" y="2066"/>
                  </a:lnTo>
                  <a:lnTo>
                    <a:pt x="6099" y="2066"/>
                  </a:lnTo>
                  <a:lnTo>
                    <a:pt x="5938" y="2098"/>
                  </a:lnTo>
                  <a:lnTo>
                    <a:pt x="5809" y="2163"/>
                  </a:lnTo>
                  <a:lnTo>
                    <a:pt x="5615" y="2356"/>
                  </a:lnTo>
                  <a:lnTo>
                    <a:pt x="5422" y="2582"/>
                  </a:lnTo>
                  <a:lnTo>
                    <a:pt x="5293" y="2679"/>
                  </a:lnTo>
                  <a:lnTo>
                    <a:pt x="5196" y="2776"/>
                  </a:lnTo>
                  <a:lnTo>
                    <a:pt x="5099" y="2840"/>
                  </a:lnTo>
                  <a:lnTo>
                    <a:pt x="4970" y="2840"/>
                  </a:lnTo>
                  <a:lnTo>
                    <a:pt x="4905" y="2808"/>
                  </a:lnTo>
                  <a:lnTo>
                    <a:pt x="4873" y="2776"/>
                  </a:lnTo>
                  <a:lnTo>
                    <a:pt x="4809" y="2744"/>
                  </a:lnTo>
                  <a:lnTo>
                    <a:pt x="4776" y="2647"/>
                  </a:lnTo>
                  <a:lnTo>
                    <a:pt x="4744" y="2485"/>
                  </a:lnTo>
                  <a:lnTo>
                    <a:pt x="4744" y="2356"/>
                  </a:lnTo>
                  <a:lnTo>
                    <a:pt x="4809" y="2227"/>
                  </a:lnTo>
                  <a:lnTo>
                    <a:pt x="4873" y="2098"/>
                  </a:lnTo>
                  <a:lnTo>
                    <a:pt x="5099" y="1937"/>
                  </a:lnTo>
                  <a:lnTo>
                    <a:pt x="5325" y="1808"/>
                  </a:lnTo>
                  <a:lnTo>
                    <a:pt x="5583" y="1679"/>
                  </a:lnTo>
                  <a:lnTo>
                    <a:pt x="5809" y="1550"/>
                  </a:lnTo>
                  <a:lnTo>
                    <a:pt x="6035" y="1421"/>
                  </a:lnTo>
                  <a:lnTo>
                    <a:pt x="6067" y="1356"/>
                  </a:lnTo>
                  <a:lnTo>
                    <a:pt x="6067" y="1324"/>
                  </a:lnTo>
                  <a:lnTo>
                    <a:pt x="6035" y="1292"/>
                  </a:lnTo>
                  <a:lnTo>
                    <a:pt x="5841" y="1195"/>
                  </a:lnTo>
                  <a:lnTo>
                    <a:pt x="5615" y="1162"/>
                  </a:lnTo>
                  <a:lnTo>
                    <a:pt x="5422" y="1195"/>
                  </a:lnTo>
                  <a:lnTo>
                    <a:pt x="5228" y="1259"/>
                  </a:lnTo>
                  <a:lnTo>
                    <a:pt x="4905" y="1388"/>
                  </a:lnTo>
                  <a:lnTo>
                    <a:pt x="4615" y="1582"/>
                  </a:lnTo>
                  <a:lnTo>
                    <a:pt x="4583" y="1388"/>
                  </a:lnTo>
                  <a:lnTo>
                    <a:pt x="4615" y="1130"/>
                  </a:lnTo>
                  <a:lnTo>
                    <a:pt x="4680" y="904"/>
                  </a:lnTo>
                  <a:lnTo>
                    <a:pt x="4809" y="678"/>
                  </a:lnTo>
                  <a:lnTo>
                    <a:pt x="5067" y="485"/>
                  </a:lnTo>
                  <a:lnTo>
                    <a:pt x="5260" y="388"/>
                  </a:lnTo>
                  <a:lnTo>
                    <a:pt x="5454" y="291"/>
                  </a:lnTo>
                  <a:lnTo>
                    <a:pt x="5680" y="227"/>
                  </a:lnTo>
                  <a:lnTo>
                    <a:pt x="5938" y="194"/>
                  </a:lnTo>
                  <a:close/>
                  <a:moveTo>
                    <a:pt x="3841" y="808"/>
                  </a:moveTo>
                  <a:lnTo>
                    <a:pt x="4131" y="840"/>
                  </a:lnTo>
                  <a:lnTo>
                    <a:pt x="4325" y="904"/>
                  </a:lnTo>
                  <a:lnTo>
                    <a:pt x="4454" y="969"/>
                  </a:lnTo>
                  <a:lnTo>
                    <a:pt x="4389" y="1195"/>
                  </a:lnTo>
                  <a:lnTo>
                    <a:pt x="4389" y="1421"/>
                  </a:lnTo>
                  <a:lnTo>
                    <a:pt x="4421" y="1646"/>
                  </a:lnTo>
                  <a:lnTo>
                    <a:pt x="4454" y="1743"/>
                  </a:lnTo>
                  <a:lnTo>
                    <a:pt x="4518" y="1808"/>
                  </a:lnTo>
                  <a:lnTo>
                    <a:pt x="4615" y="1808"/>
                  </a:lnTo>
                  <a:lnTo>
                    <a:pt x="4970" y="1582"/>
                  </a:lnTo>
                  <a:lnTo>
                    <a:pt x="5131" y="1485"/>
                  </a:lnTo>
                  <a:lnTo>
                    <a:pt x="5325" y="1421"/>
                  </a:lnTo>
                  <a:lnTo>
                    <a:pt x="5551" y="1356"/>
                  </a:lnTo>
                  <a:lnTo>
                    <a:pt x="5744" y="1356"/>
                  </a:lnTo>
                  <a:lnTo>
                    <a:pt x="5777" y="1388"/>
                  </a:lnTo>
                  <a:lnTo>
                    <a:pt x="5422" y="1550"/>
                  </a:lnTo>
                  <a:lnTo>
                    <a:pt x="5131" y="1679"/>
                  </a:lnTo>
                  <a:lnTo>
                    <a:pt x="4873" y="1872"/>
                  </a:lnTo>
                  <a:lnTo>
                    <a:pt x="4776" y="1969"/>
                  </a:lnTo>
                  <a:lnTo>
                    <a:pt x="4680" y="2066"/>
                  </a:lnTo>
                  <a:lnTo>
                    <a:pt x="4615" y="2195"/>
                  </a:lnTo>
                  <a:lnTo>
                    <a:pt x="4583" y="2356"/>
                  </a:lnTo>
                  <a:lnTo>
                    <a:pt x="4550" y="2485"/>
                  </a:lnTo>
                  <a:lnTo>
                    <a:pt x="4583" y="2647"/>
                  </a:lnTo>
                  <a:lnTo>
                    <a:pt x="4550" y="2614"/>
                  </a:lnTo>
                  <a:lnTo>
                    <a:pt x="4486" y="2614"/>
                  </a:lnTo>
                  <a:lnTo>
                    <a:pt x="4421" y="2679"/>
                  </a:lnTo>
                  <a:lnTo>
                    <a:pt x="4260" y="2969"/>
                  </a:lnTo>
                  <a:lnTo>
                    <a:pt x="4034" y="3260"/>
                  </a:lnTo>
                  <a:lnTo>
                    <a:pt x="3744" y="3550"/>
                  </a:lnTo>
                  <a:lnTo>
                    <a:pt x="3421" y="3776"/>
                  </a:lnTo>
                  <a:lnTo>
                    <a:pt x="3228" y="3905"/>
                  </a:lnTo>
                  <a:lnTo>
                    <a:pt x="3002" y="4002"/>
                  </a:lnTo>
                  <a:lnTo>
                    <a:pt x="2453" y="4260"/>
                  </a:lnTo>
                  <a:lnTo>
                    <a:pt x="2195" y="4389"/>
                  </a:lnTo>
                  <a:lnTo>
                    <a:pt x="1937" y="4518"/>
                  </a:lnTo>
                  <a:lnTo>
                    <a:pt x="1711" y="4679"/>
                  </a:lnTo>
                  <a:lnTo>
                    <a:pt x="1550" y="4873"/>
                  </a:lnTo>
                  <a:lnTo>
                    <a:pt x="1485" y="4970"/>
                  </a:lnTo>
                  <a:lnTo>
                    <a:pt x="1356" y="4744"/>
                  </a:lnTo>
                  <a:lnTo>
                    <a:pt x="1066" y="4357"/>
                  </a:lnTo>
                  <a:lnTo>
                    <a:pt x="711" y="3744"/>
                  </a:lnTo>
                  <a:lnTo>
                    <a:pt x="549" y="3453"/>
                  </a:lnTo>
                  <a:lnTo>
                    <a:pt x="420" y="3131"/>
                  </a:lnTo>
                  <a:lnTo>
                    <a:pt x="324" y="2840"/>
                  </a:lnTo>
                  <a:lnTo>
                    <a:pt x="291" y="2518"/>
                  </a:lnTo>
                  <a:lnTo>
                    <a:pt x="291" y="2324"/>
                  </a:lnTo>
                  <a:lnTo>
                    <a:pt x="324" y="2130"/>
                  </a:lnTo>
                  <a:lnTo>
                    <a:pt x="420" y="1808"/>
                  </a:lnTo>
                  <a:lnTo>
                    <a:pt x="549" y="1582"/>
                  </a:lnTo>
                  <a:lnTo>
                    <a:pt x="679" y="1485"/>
                  </a:lnTo>
                  <a:lnTo>
                    <a:pt x="840" y="1356"/>
                  </a:lnTo>
                  <a:lnTo>
                    <a:pt x="1098" y="1227"/>
                  </a:lnTo>
                  <a:lnTo>
                    <a:pt x="1356" y="1098"/>
                  </a:lnTo>
                  <a:lnTo>
                    <a:pt x="1582" y="1033"/>
                  </a:lnTo>
                  <a:lnTo>
                    <a:pt x="1808" y="1001"/>
                  </a:lnTo>
                  <a:lnTo>
                    <a:pt x="2098" y="1033"/>
                  </a:lnTo>
                  <a:lnTo>
                    <a:pt x="2260" y="1066"/>
                  </a:lnTo>
                  <a:lnTo>
                    <a:pt x="2356" y="1130"/>
                  </a:lnTo>
                  <a:lnTo>
                    <a:pt x="2421" y="1227"/>
                  </a:lnTo>
                  <a:lnTo>
                    <a:pt x="2485" y="1356"/>
                  </a:lnTo>
                  <a:lnTo>
                    <a:pt x="2518" y="1421"/>
                  </a:lnTo>
                  <a:lnTo>
                    <a:pt x="2550" y="1485"/>
                  </a:lnTo>
                  <a:lnTo>
                    <a:pt x="2647" y="1517"/>
                  </a:lnTo>
                  <a:lnTo>
                    <a:pt x="2744" y="1485"/>
                  </a:lnTo>
                  <a:lnTo>
                    <a:pt x="2808" y="1421"/>
                  </a:lnTo>
                  <a:lnTo>
                    <a:pt x="2905" y="1259"/>
                  </a:lnTo>
                  <a:lnTo>
                    <a:pt x="3131" y="1066"/>
                  </a:lnTo>
                  <a:lnTo>
                    <a:pt x="3324" y="969"/>
                  </a:lnTo>
                  <a:lnTo>
                    <a:pt x="3486" y="872"/>
                  </a:lnTo>
                  <a:lnTo>
                    <a:pt x="3679" y="840"/>
                  </a:lnTo>
                  <a:lnTo>
                    <a:pt x="3841" y="808"/>
                  </a:lnTo>
                  <a:close/>
                  <a:moveTo>
                    <a:pt x="16199" y="4712"/>
                  </a:moveTo>
                  <a:lnTo>
                    <a:pt x="15844" y="4744"/>
                  </a:lnTo>
                  <a:lnTo>
                    <a:pt x="15521" y="4841"/>
                  </a:lnTo>
                  <a:lnTo>
                    <a:pt x="15198" y="4970"/>
                  </a:lnTo>
                  <a:lnTo>
                    <a:pt x="15134" y="5002"/>
                  </a:lnTo>
                  <a:lnTo>
                    <a:pt x="15134" y="5067"/>
                  </a:lnTo>
                  <a:lnTo>
                    <a:pt x="15198" y="5131"/>
                  </a:lnTo>
                  <a:lnTo>
                    <a:pt x="15263" y="5099"/>
                  </a:lnTo>
                  <a:lnTo>
                    <a:pt x="15456" y="5034"/>
                  </a:lnTo>
                  <a:lnTo>
                    <a:pt x="15747" y="4970"/>
                  </a:lnTo>
                  <a:lnTo>
                    <a:pt x="16037" y="4905"/>
                  </a:lnTo>
                  <a:lnTo>
                    <a:pt x="16618" y="4905"/>
                  </a:lnTo>
                  <a:lnTo>
                    <a:pt x="16650" y="4809"/>
                  </a:lnTo>
                  <a:lnTo>
                    <a:pt x="16618" y="4744"/>
                  </a:lnTo>
                  <a:lnTo>
                    <a:pt x="16554" y="4712"/>
                  </a:lnTo>
                  <a:close/>
                  <a:moveTo>
                    <a:pt x="6099" y="1"/>
                  </a:moveTo>
                  <a:lnTo>
                    <a:pt x="5841" y="33"/>
                  </a:lnTo>
                  <a:lnTo>
                    <a:pt x="5648" y="65"/>
                  </a:lnTo>
                  <a:lnTo>
                    <a:pt x="5454" y="98"/>
                  </a:lnTo>
                  <a:lnTo>
                    <a:pt x="5260" y="194"/>
                  </a:lnTo>
                  <a:lnTo>
                    <a:pt x="5067" y="259"/>
                  </a:lnTo>
                  <a:lnTo>
                    <a:pt x="4905" y="388"/>
                  </a:lnTo>
                  <a:lnTo>
                    <a:pt x="4744" y="485"/>
                  </a:lnTo>
                  <a:lnTo>
                    <a:pt x="4615" y="646"/>
                  </a:lnTo>
                  <a:lnTo>
                    <a:pt x="4518" y="808"/>
                  </a:lnTo>
                  <a:lnTo>
                    <a:pt x="4421" y="743"/>
                  </a:lnTo>
                  <a:lnTo>
                    <a:pt x="4325" y="678"/>
                  </a:lnTo>
                  <a:lnTo>
                    <a:pt x="4196" y="646"/>
                  </a:lnTo>
                  <a:lnTo>
                    <a:pt x="4034" y="582"/>
                  </a:lnTo>
                  <a:lnTo>
                    <a:pt x="3744" y="582"/>
                  </a:lnTo>
                  <a:lnTo>
                    <a:pt x="3486" y="646"/>
                  </a:lnTo>
                  <a:lnTo>
                    <a:pt x="3195" y="775"/>
                  </a:lnTo>
                  <a:lnTo>
                    <a:pt x="2937" y="937"/>
                  </a:lnTo>
                  <a:lnTo>
                    <a:pt x="2744" y="1130"/>
                  </a:lnTo>
                  <a:lnTo>
                    <a:pt x="2647" y="1227"/>
                  </a:lnTo>
                  <a:lnTo>
                    <a:pt x="2614" y="1130"/>
                  </a:lnTo>
                  <a:lnTo>
                    <a:pt x="2550" y="1033"/>
                  </a:lnTo>
                  <a:lnTo>
                    <a:pt x="2453" y="937"/>
                  </a:lnTo>
                  <a:lnTo>
                    <a:pt x="2356" y="872"/>
                  </a:lnTo>
                  <a:lnTo>
                    <a:pt x="2227" y="840"/>
                  </a:lnTo>
                  <a:lnTo>
                    <a:pt x="2001" y="808"/>
                  </a:lnTo>
                  <a:lnTo>
                    <a:pt x="1905" y="775"/>
                  </a:lnTo>
                  <a:lnTo>
                    <a:pt x="1743" y="808"/>
                  </a:lnTo>
                  <a:lnTo>
                    <a:pt x="1485" y="840"/>
                  </a:lnTo>
                  <a:lnTo>
                    <a:pt x="1227" y="937"/>
                  </a:lnTo>
                  <a:lnTo>
                    <a:pt x="969" y="1033"/>
                  </a:lnTo>
                  <a:lnTo>
                    <a:pt x="743" y="1162"/>
                  </a:lnTo>
                  <a:lnTo>
                    <a:pt x="549" y="1324"/>
                  </a:lnTo>
                  <a:lnTo>
                    <a:pt x="388" y="1485"/>
                  </a:lnTo>
                  <a:lnTo>
                    <a:pt x="259" y="1679"/>
                  </a:lnTo>
                  <a:lnTo>
                    <a:pt x="130" y="2001"/>
                  </a:lnTo>
                  <a:lnTo>
                    <a:pt x="65" y="2292"/>
                  </a:lnTo>
                  <a:lnTo>
                    <a:pt x="98" y="2614"/>
                  </a:lnTo>
                  <a:lnTo>
                    <a:pt x="130" y="2937"/>
                  </a:lnTo>
                  <a:lnTo>
                    <a:pt x="259" y="3292"/>
                  </a:lnTo>
                  <a:lnTo>
                    <a:pt x="388" y="3582"/>
                  </a:lnTo>
                  <a:lnTo>
                    <a:pt x="549" y="3905"/>
                  </a:lnTo>
                  <a:lnTo>
                    <a:pt x="711" y="4195"/>
                  </a:lnTo>
                  <a:lnTo>
                    <a:pt x="1098" y="4744"/>
                  </a:lnTo>
                  <a:lnTo>
                    <a:pt x="1453" y="5228"/>
                  </a:lnTo>
                  <a:lnTo>
                    <a:pt x="1485" y="5260"/>
                  </a:lnTo>
                  <a:lnTo>
                    <a:pt x="1550" y="5260"/>
                  </a:lnTo>
                  <a:lnTo>
                    <a:pt x="1614" y="5228"/>
                  </a:lnTo>
                  <a:lnTo>
                    <a:pt x="1614" y="5163"/>
                  </a:lnTo>
                  <a:lnTo>
                    <a:pt x="1679" y="5034"/>
                  </a:lnTo>
                  <a:lnTo>
                    <a:pt x="1743" y="4905"/>
                  </a:lnTo>
                  <a:lnTo>
                    <a:pt x="1969" y="4744"/>
                  </a:lnTo>
                  <a:lnTo>
                    <a:pt x="2227" y="4583"/>
                  </a:lnTo>
                  <a:lnTo>
                    <a:pt x="2485" y="4454"/>
                  </a:lnTo>
                  <a:lnTo>
                    <a:pt x="3034" y="4228"/>
                  </a:lnTo>
                  <a:lnTo>
                    <a:pt x="3292" y="4131"/>
                  </a:lnTo>
                  <a:lnTo>
                    <a:pt x="3518" y="4034"/>
                  </a:lnTo>
                  <a:lnTo>
                    <a:pt x="3776" y="3841"/>
                  </a:lnTo>
                  <a:lnTo>
                    <a:pt x="4099" y="3615"/>
                  </a:lnTo>
                  <a:lnTo>
                    <a:pt x="4260" y="3421"/>
                  </a:lnTo>
                  <a:lnTo>
                    <a:pt x="4421" y="3195"/>
                  </a:lnTo>
                  <a:lnTo>
                    <a:pt x="4518" y="2969"/>
                  </a:lnTo>
                  <a:lnTo>
                    <a:pt x="4583" y="2840"/>
                  </a:lnTo>
                  <a:lnTo>
                    <a:pt x="4615" y="2744"/>
                  </a:lnTo>
                  <a:lnTo>
                    <a:pt x="4615" y="2711"/>
                  </a:lnTo>
                  <a:lnTo>
                    <a:pt x="4680" y="2840"/>
                  </a:lnTo>
                  <a:lnTo>
                    <a:pt x="4744" y="2937"/>
                  </a:lnTo>
                  <a:lnTo>
                    <a:pt x="4841" y="2969"/>
                  </a:lnTo>
                  <a:lnTo>
                    <a:pt x="4938" y="3002"/>
                  </a:lnTo>
                  <a:lnTo>
                    <a:pt x="5034" y="3034"/>
                  </a:lnTo>
                  <a:lnTo>
                    <a:pt x="5131" y="3002"/>
                  </a:lnTo>
                  <a:lnTo>
                    <a:pt x="5260" y="2937"/>
                  </a:lnTo>
                  <a:lnTo>
                    <a:pt x="5389" y="2840"/>
                  </a:lnTo>
                  <a:lnTo>
                    <a:pt x="5648" y="2582"/>
                  </a:lnTo>
                  <a:lnTo>
                    <a:pt x="5777" y="2453"/>
                  </a:lnTo>
                  <a:lnTo>
                    <a:pt x="5906" y="2324"/>
                  </a:lnTo>
                  <a:lnTo>
                    <a:pt x="6035" y="2260"/>
                  </a:lnTo>
                  <a:lnTo>
                    <a:pt x="6164" y="2227"/>
                  </a:lnTo>
                  <a:lnTo>
                    <a:pt x="6196" y="2227"/>
                  </a:lnTo>
                  <a:lnTo>
                    <a:pt x="5873" y="2518"/>
                  </a:lnTo>
                  <a:lnTo>
                    <a:pt x="5648" y="2744"/>
                  </a:lnTo>
                  <a:lnTo>
                    <a:pt x="5486" y="3002"/>
                  </a:lnTo>
                  <a:lnTo>
                    <a:pt x="5422" y="3131"/>
                  </a:lnTo>
                  <a:lnTo>
                    <a:pt x="5389" y="3260"/>
                  </a:lnTo>
                  <a:lnTo>
                    <a:pt x="5389" y="3421"/>
                  </a:lnTo>
                  <a:lnTo>
                    <a:pt x="5454" y="3582"/>
                  </a:lnTo>
                  <a:lnTo>
                    <a:pt x="5518" y="3711"/>
                  </a:lnTo>
                  <a:lnTo>
                    <a:pt x="5648" y="3841"/>
                  </a:lnTo>
                  <a:lnTo>
                    <a:pt x="5777" y="3937"/>
                  </a:lnTo>
                  <a:lnTo>
                    <a:pt x="5938" y="4002"/>
                  </a:lnTo>
                  <a:lnTo>
                    <a:pt x="6196" y="4099"/>
                  </a:lnTo>
                  <a:lnTo>
                    <a:pt x="6422" y="4163"/>
                  </a:lnTo>
                  <a:lnTo>
                    <a:pt x="6583" y="4260"/>
                  </a:lnTo>
                  <a:lnTo>
                    <a:pt x="6809" y="4454"/>
                  </a:lnTo>
                  <a:lnTo>
                    <a:pt x="7003" y="4615"/>
                  </a:lnTo>
                  <a:lnTo>
                    <a:pt x="7099" y="4679"/>
                  </a:lnTo>
                  <a:lnTo>
                    <a:pt x="7229" y="4744"/>
                  </a:lnTo>
                  <a:lnTo>
                    <a:pt x="7454" y="4744"/>
                  </a:lnTo>
                  <a:lnTo>
                    <a:pt x="7583" y="4679"/>
                  </a:lnTo>
                  <a:lnTo>
                    <a:pt x="7680" y="4583"/>
                  </a:lnTo>
                  <a:lnTo>
                    <a:pt x="7906" y="4421"/>
                  </a:lnTo>
                  <a:lnTo>
                    <a:pt x="8067" y="4195"/>
                  </a:lnTo>
                  <a:lnTo>
                    <a:pt x="8261" y="4034"/>
                  </a:lnTo>
                  <a:lnTo>
                    <a:pt x="8519" y="3776"/>
                  </a:lnTo>
                  <a:lnTo>
                    <a:pt x="9035" y="3228"/>
                  </a:lnTo>
                  <a:lnTo>
                    <a:pt x="9294" y="2937"/>
                  </a:lnTo>
                  <a:lnTo>
                    <a:pt x="9519" y="2614"/>
                  </a:lnTo>
                  <a:lnTo>
                    <a:pt x="9713" y="2292"/>
                  </a:lnTo>
                  <a:lnTo>
                    <a:pt x="9745" y="2130"/>
                  </a:lnTo>
                  <a:lnTo>
                    <a:pt x="9778" y="1937"/>
                  </a:lnTo>
                  <a:lnTo>
                    <a:pt x="9810" y="1679"/>
                  </a:lnTo>
                  <a:lnTo>
                    <a:pt x="9778" y="1421"/>
                  </a:lnTo>
                  <a:lnTo>
                    <a:pt x="9681" y="1195"/>
                  </a:lnTo>
                  <a:lnTo>
                    <a:pt x="9584" y="1001"/>
                  </a:lnTo>
                  <a:lnTo>
                    <a:pt x="9423" y="808"/>
                  </a:lnTo>
                  <a:lnTo>
                    <a:pt x="9261" y="646"/>
                  </a:lnTo>
                  <a:lnTo>
                    <a:pt x="9068" y="517"/>
                  </a:lnTo>
                  <a:lnTo>
                    <a:pt x="8874" y="420"/>
                  </a:lnTo>
                  <a:lnTo>
                    <a:pt x="8681" y="356"/>
                  </a:lnTo>
                  <a:lnTo>
                    <a:pt x="8455" y="324"/>
                  </a:lnTo>
                  <a:lnTo>
                    <a:pt x="8229" y="291"/>
                  </a:lnTo>
                  <a:lnTo>
                    <a:pt x="8035" y="324"/>
                  </a:lnTo>
                  <a:lnTo>
                    <a:pt x="7842" y="388"/>
                  </a:lnTo>
                  <a:lnTo>
                    <a:pt x="7648" y="485"/>
                  </a:lnTo>
                  <a:lnTo>
                    <a:pt x="7519" y="614"/>
                  </a:lnTo>
                  <a:lnTo>
                    <a:pt x="7390" y="775"/>
                  </a:lnTo>
                  <a:lnTo>
                    <a:pt x="7358" y="646"/>
                  </a:lnTo>
                  <a:lnTo>
                    <a:pt x="7261" y="517"/>
                  </a:lnTo>
                  <a:lnTo>
                    <a:pt x="7132" y="356"/>
                  </a:lnTo>
                  <a:lnTo>
                    <a:pt x="7003" y="259"/>
                  </a:lnTo>
                  <a:lnTo>
                    <a:pt x="6841" y="162"/>
                  </a:lnTo>
                  <a:lnTo>
                    <a:pt x="6680" y="98"/>
                  </a:lnTo>
                  <a:lnTo>
                    <a:pt x="6390" y="33"/>
                  </a:lnTo>
                  <a:lnTo>
                    <a:pt x="6099" y="1"/>
                  </a:lnTo>
                  <a:close/>
                  <a:moveTo>
                    <a:pt x="17360" y="5680"/>
                  </a:moveTo>
                  <a:lnTo>
                    <a:pt x="17263" y="5712"/>
                  </a:lnTo>
                  <a:lnTo>
                    <a:pt x="17263" y="5744"/>
                  </a:lnTo>
                  <a:lnTo>
                    <a:pt x="17231" y="5777"/>
                  </a:lnTo>
                  <a:lnTo>
                    <a:pt x="17263" y="5873"/>
                  </a:lnTo>
                  <a:lnTo>
                    <a:pt x="17296" y="5906"/>
                  </a:lnTo>
                  <a:lnTo>
                    <a:pt x="17489" y="5906"/>
                  </a:lnTo>
                  <a:lnTo>
                    <a:pt x="17683" y="5970"/>
                  </a:lnTo>
                  <a:lnTo>
                    <a:pt x="17909" y="6131"/>
                  </a:lnTo>
                  <a:lnTo>
                    <a:pt x="17973" y="6164"/>
                  </a:lnTo>
                  <a:lnTo>
                    <a:pt x="18038" y="6131"/>
                  </a:lnTo>
                  <a:lnTo>
                    <a:pt x="18070" y="6067"/>
                  </a:lnTo>
                  <a:lnTo>
                    <a:pt x="18038" y="5970"/>
                  </a:lnTo>
                  <a:lnTo>
                    <a:pt x="17909" y="5841"/>
                  </a:lnTo>
                  <a:lnTo>
                    <a:pt x="17747" y="5744"/>
                  </a:lnTo>
                  <a:lnTo>
                    <a:pt x="17554" y="5680"/>
                  </a:lnTo>
                  <a:close/>
                  <a:moveTo>
                    <a:pt x="16779" y="5454"/>
                  </a:moveTo>
                  <a:lnTo>
                    <a:pt x="16618" y="5583"/>
                  </a:lnTo>
                  <a:lnTo>
                    <a:pt x="16457" y="5744"/>
                  </a:lnTo>
                  <a:lnTo>
                    <a:pt x="16231" y="6067"/>
                  </a:lnTo>
                  <a:lnTo>
                    <a:pt x="16199" y="6164"/>
                  </a:lnTo>
                  <a:lnTo>
                    <a:pt x="16263" y="6228"/>
                  </a:lnTo>
                  <a:lnTo>
                    <a:pt x="16328" y="6228"/>
                  </a:lnTo>
                  <a:lnTo>
                    <a:pt x="16392" y="6196"/>
                  </a:lnTo>
                  <a:lnTo>
                    <a:pt x="16650" y="5873"/>
                  </a:lnTo>
                  <a:lnTo>
                    <a:pt x="16876" y="5615"/>
                  </a:lnTo>
                  <a:lnTo>
                    <a:pt x="16908" y="5583"/>
                  </a:lnTo>
                  <a:lnTo>
                    <a:pt x="16908" y="5518"/>
                  </a:lnTo>
                  <a:lnTo>
                    <a:pt x="16876" y="5454"/>
                  </a:lnTo>
                  <a:close/>
                  <a:moveTo>
                    <a:pt x="19232" y="8551"/>
                  </a:moveTo>
                  <a:lnTo>
                    <a:pt x="18844" y="8584"/>
                  </a:lnTo>
                  <a:lnTo>
                    <a:pt x="18780" y="8616"/>
                  </a:lnTo>
                  <a:lnTo>
                    <a:pt x="18780" y="8680"/>
                  </a:lnTo>
                  <a:lnTo>
                    <a:pt x="18812" y="8745"/>
                  </a:lnTo>
                  <a:lnTo>
                    <a:pt x="19264" y="8745"/>
                  </a:lnTo>
                  <a:lnTo>
                    <a:pt x="19587" y="8777"/>
                  </a:lnTo>
                  <a:lnTo>
                    <a:pt x="19683" y="8745"/>
                  </a:lnTo>
                  <a:lnTo>
                    <a:pt x="19716" y="8680"/>
                  </a:lnTo>
                  <a:lnTo>
                    <a:pt x="19683" y="8584"/>
                  </a:lnTo>
                  <a:lnTo>
                    <a:pt x="19619" y="8551"/>
                  </a:lnTo>
                  <a:close/>
                  <a:moveTo>
                    <a:pt x="9326" y="8293"/>
                  </a:moveTo>
                  <a:lnTo>
                    <a:pt x="9261" y="8358"/>
                  </a:lnTo>
                  <a:lnTo>
                    <a:pt x="9132" y="8648"/>
                  </a:lnTo>
                  <a:lnTo>
                    <a:pt x="9035" y="8971"/>
                  </a:lnTo>
                  <a:lnTo>
                    <a:pt x="8971" y="9326"/>
                  </a:lnTo>
                  <a:lnTo>
                    <a:pt x="8939" y="9648"/>
                  </a:lnTo>
                  <a:lnTo>
                    <a:pt x="8971" y="9745"/>
                  </a:lnTo>
                  <a:lnTo>
                    <a:pt x="9035" y="9778"/>
                  </a:lnTo>
                  <a:lnTo>
                    <a:pt x="9100" y="9745"/>
                  </a:lnTo>
                  <a:lnTo>
                    <a:pt x="9132" y="9681"/>
                  </a:lnTo>
                  <a:lnTo>
                    <a:pt x="9229" y="9132"/>
                  </a:lnTo>
                  <a:lnTo>
                    <a:pt x="9326" y="8745"/>
                  </a:lnTo>
                  <a:lnTo>
                    <a:pt x="9455" y="8422"/>
                  </a:lnTo>
                  <a:lnTo>
                    <a:pt x="9455" y="8326"/>
                  </a:lnTo>
                  <a:lnTo>
                    <a:pt x="9390" y="8293"/>
                  </a:lnTo>
                  <a:close/>
                  <a:moveTo>
                    <a:pt x="18167" y="9390"/>
                  </a:moveTo>
                  <a:lnTo>
                    <a:pt x="18102" y="9423"/>
                  </a:lnTo>
                  <a:lnTo>
                    <a:pt x="18005" y="9584"/>
                  </a:lnTo>
                  <a:lnTo>
                    <a:pt x="17909" y="9745"/>
                  </a:lnTo>
                  <a:lnTo>
                    <a:pt x="17844" y="9907"/>
                  </a:lnTo>
                  <a:lnTo>
                    <a:pt x="17812" y="10100"/>
                  </a:lnTo>
                  <a:lnTo>
                    <a:pt x="17844" y="10132"/>
                  </a:lnTo>
                  <a:lnTo>
                    <a:pt x="17876" y="10165"/>
                  </a:lnTo>
                  <a:lnTo>
                    <a:pt x="17909" y="10165"/>
                  </a:lnTo>
                  <a:lnTo>
                    <a:pt x="17941" y="10132"/>
                  </a:lnTo>
                  <a:lnTo>
                    <a:pt x="18005" y="9939"/>
                  </a:lnTo>
                  <a:lnTo>
                    <a:pt x="18070" y="9778"/>
                  </a:lnTo>
                  <a:lnTo>
                    <a:pt x="18231" y="9519"/>
                  </a:lnTo>
                  <a:lnTo>
                    <a:pt x="18264" y="9455"/>
                  </a:lnTo>
                  <a:lnTo>
                    <a:pt x="18231" y="9390"/>
                  </a:lnTo>
                  <a:close/>
                  <a:moveTo>
                    <a:pt x="19135" y="9907"/>
                  </a:moveTo>
                  <a:lnTo>
                    <a:pt x="19070" y="9939"/>
                  </a:lnTo>
                  <a:lnTo>
                    <a:pt x="19006" y="10003"/>
                  </a:lnTo>
                  <a:lnTo>
                    <a:pt x="18973" y="10326"/>
                  </a:lnTo>
                  <a:lnTo>
                    <a:pt x="18941" y="10649"/>
                  </a:lnTo>
                  <a:lnTo>
                    <a:pt x="18973" y="10713"/>
                  </a:lnTo>
                  <a:lnTo>
                    <a:pt x="18973" y="10746"/>
                  </a:lnTo>
                  <a:lnTo>
                    <a:pt x="19070" y="10778"/>
                  </a:lnTo>
                  <a:lnTo>
                    <a:pt x="19167" y="10746"/>
                  </a:lnTo>
                  <a:lnTo>
                    <a:pt x="19199" y="10713"/>
                  </a:lnTo>
                  <a:lnTo>
                    <a:pt x="19199" y="10681"/>
                  </a:lnTo>
                  <a:lnTo>
                    <a:pt x="19232" y="10358"/>
                  </a:lnTo>
                  <a:lnTo>
                    <a:pt x="19264" y="10036"/>
                  </a:lnTo>
                  <a:lnTo>
                    <a:pt x="19232" y="9971"/>
                  </a:lnTo>
                  <a:lnTo>
                    <a:pt x="19167" y="9907"/>
                  </a:lnTo>
                  <a:close/>
                  <a:moveTo>
                    <a:pt x="10778" y="10358"/>
                  </a:moveTo>
                  <a:lnTo>
                    <a:pt x="10713" y="10391"/>
                  </a:lnTo>
                  <a:lnTo>
                    <a:pt x="10423" y="10552"/>
                  </a:lnTo>
                  <a:lnTo>
                    <a:pt x="10133" y="10746"/>
                  </a:lnTo>
                  <a:lnTo>
                    <a:pt x="9874" y="10971"/>
                  </a:lnTo>
                  <a:lnTo>
                    <a:pt x="9649" y="11262"/>
                  </a:lnTo>
                  <a:lnTo>
                    <a:pt x="9649" y="11326"/>
                  </a:lnTo>
                  <a:lnTo>
                    <a:pt x="9681" y="11391"/>
                  </a:lnTo>
                  <a:lnTo>
                    <a:pt x="9778" y="11391"/>
                  </a:lnTo>
                  <a:lnTo>
                    <a:pt x="9810" y="11359"/>
                  </a:lnTo>
                  <a:lnTo>
                    <a:pt x="9874" y="11262"/>
                  </a:lnTo>
                  <a:lnTo>
                    <a:pt x="10036" y="11100"/>
                  </a:lnTo>
                  <a:lnTo>
                    <a:pt x="10229" y="10939"/>
                  </a:lnTo>
                  <a:lnTo>
                    <a:pt x="10520" y="10746"/>
                  </a:lnTo>
                  <a:lnTo>
                    <a:pt x="10842" y="10552"/>
                  </a:lnTo>
                  <a:lnTo>
                    <a:pt x="10875" y="10487"/>
                  </a:lnTo>
                  <a:lnTo>
                    <a:pt x="10875" y="10423"/>
                  </a:lnTo>
                  <a:lnTo>
                    <a:pt x="10810" y="10358"/>
                  </a:lnTo>
                  <a:close/>
                  <a:moveTo>
                    <a:pt x="11810" y="11294"/>
                  </a:moveTo>
                  <a:lnTo>
                    <a:pt x="11746" y="11326"/>
                  </a:lnTo>
                  <a:lnTo>
                    <a:pt x="11714" y="11423"/>
                  </a:lnTo>
                  <a:lnTo>
                    <a:pt x="11746" y="11488"/>
                  </a:lnTo>
                  <a:lnTo>
                    <a:pt x="11746" y="11520"/>
                  </a:lnTo>
                  <a:lnTo>
                    <a:pt x="11810" y="11552"/>
                  </a:lnTo>
                  <a:lnTo>
                    <a:pt x="11843" y="11552"/>
                  </a:lnTo>
                  <a:lnTo>
                    <a:pt x="11907" y="11584"/>
                  </a:lnTo>
                  <a:lnTo>
                    <a:pt x="12068" y="11617"/>
                  </a:lnTo>
                  <a:lnTo>
                    <a:pt x="12230" y="11713"/>
                  </a:lnTo>
                  <a:lnTo>
                    <a:pt x="12230" y="11746"/>
                  </a:lnTo>
                  <a:lnTo>
                    <a:pt x="12294" y="11778"/>
                  </a:lnTo>
                  <a:lnTo>
                    <a:pt x="12423" y="11778"/>
                  </a:lnTo>
                  <a:lnTo>
                    <a:pt x="12456" y="11746"/>
                  </a:lnTo>
                  <a:lnTo>
                    <a:pt x="12488" y="11681"/>
                  </a:lnTo>
                  <a:lnTo>
                    <a:pt x="12520" y="11617"/>
                  </a:lnTo>
                  <a:lnTo>
                    <a:pt x="12488" y="11552"/>
                  </a:lnTo>
                  <a:lnTo>
                    <a:pt x="12456" y="11520"/>
                  </a:lnTo>
                  <a:lnTo>
                    <a:pt x="12327" y="11423"/>
                  </a:lnTo>
                  <a:lnTo>
                    <a:pt x="12165" y="11359"/>
                  </a:lnTo>
                  <a:lnTo>
                    <a:pt x="12004" y="11294"/>
                  </a:lnTo>
                  <a:close/>
                  <a:moveTo>
                    <a:pt x="19232" y="7261"/>
                  </a:moveTo>
                  <a:lnTo>
                    <a:pt x="19296" y="7325"/>
                  </a:lnTo>
                  <a:lnTo>
                    <a:pt x="19393" y="7325"/>
                  </a:lnTo>
                  <a:lnTo>
                    <a:pt x="19651" y="7390"/>
                  </a:lnTo>
                  <a:lnTo>
                    <a:pt x="19877" y="7487"/>
                  </a:lnTo>
                  <a:lnTo>
                    <a:pt x="20071" y="7583"/>
                  </a:lnTo>
                  <a:lnTo>
                    <a:pt x="20232" y="7712"/>
                  </a:lnTo>
                  <a:lnTo>
                    <a:pt x="20361" y="7842"/>
                  </a:lnTo>
                  <a:lnTo>
                    <a:pt x="20490" y="8035"/>
                  </a:lnTo>
                  <a:lnTo>
                    <a:pt x="20619" y="8261"/>
                  </a:lnTo>
                  <a:lnTo>
                    <a:pt x="20748" y="8519"/>
                  </a:lnTo>
                  <a:lnTo>
                    <a:pt x="20748" y="8551"/>
                  </a:lnTo>
                  <a:lnTo>
                    <a:pt x="20877" y="9003"/>
                  </a:lnTo>
                  <a:lnTo>
                    <a:pt x="20909" y="9455"/>
                  </a:lnTo>
                  <a:lnTo>
                    <a:pt x="20942" y="9874"/>
                  </a:lnTo>
                  <a:lnTo>
                    <a:pt x="20909" y="10262"/>
                  </a:lnTo>
                  <a:lnTo>
                    <a:pt x="20877" y="10649"/>
                  </a:lnTo>
                  <a:lnTo>
                    <a:pt x="20813" y="11036"/>
                  </a:lnTo>
                  <a:lnTo>
                    <a:pt x="20651" y="11681"/>
                  </a:lnTo>
                  <a:lnTo>
                    <a:pt x="20490" y="12133"/>
                  </a:lnTo>
                  <a:lnTo>
                    <a:pt x="20135" y="11972"/>
                  </a:lnTo>
                  <a:lnTo>
                    <a:pt x="19683" y="11746"/>
                  </a:lnTo>
                  <a:lnTo>
                    <a:pt x="18683" y="11359"/>
                  </a:lnTo>
                  <a:lnTo>
                    <a:pt x="17973" y="11036"/>
                  </a:lnTo>
                  <a:lnTo>
                    <a:pt x="17554" y="10810"/>
                  </a:lnTo>
                  <a:lnTo>
                    <a:pt x="17199" y="10552"/>
                  </a:lnTo>
                  <a:lnTo>
                    <a:pt x="17037" y="10391"/>
                  </a:lnTo>
                  <a:lnTo>
                    <a:pt x="16876" y="10197"/>
                  </a:lnTo>
                  <a:lnTo>
                    <a:pt x="16779" y="10036"/>
                  </a:lnTo>
                  <a:lnTo>
                    <a:pt x="16715" y="9907"/>
                  </a:lnTo>
                  <a:lnTo>
                    <a:pt x="16683" y="9745"/>
                  </a:lnTo>
                  <a:lnTo>
                    <a:pt x="16650" y="9552"/>
                  </a:lnTo>
                  <a:lnTo>
                    <a:pt x="16650" y="9358"/>
                  </a:lnTo>
                  <a:lnTo>
                    <a:pt x="16683" y="9132"/>
                  </a:lnTo>
                  <a:lnTo>
                    <a:pt x="16779" y="8810"/>
                  </a:lnTo>
                  <a:lnTo>
                    <a:pt x="16941" y="8455"/>
                  </a:lnTo>
                  <a:lnTo>
                    <a:pt x="17102" y="8551"/>
                  </a:lnTo>
                  <a:lnTo>
                    <a:pt x="17457" y="8648"/>
                  </a:lnTo>
                  <a:lnTo>
                    <a:pt x="17618" y="8680"/>
                  </a:lnTo>
                  <a:lnTo>
                    <a:pt x="17780" y="8713"/>
                  </a:lnTo>
                  <a:lnTo>
                    <a:pt x="17973" y="8680"/>
                  </a:lnTo>
                  <a:lnTo>
                    <a:pt x="18135" y="8616"/>
                  </a:lnTo>
                  <a:lnTo>
                    <a:pt x="18199" y="8745"/>
                  </a:lnTo>
                  <a:lnTo>
                    <a:pt x="18328" y="8874"/>
                  </a:lnTo>
                  <a:lnTo>
                    <a:pt x="18554" y="9068"/>
                  </a:lnTo>
                  <a:lnTo>
                    <a:pt x="18844" y="9229"/>
                  </a:lnTo>
                  <a:lnTo>
                    <a:pt x="19135" y="9423"/>
                  </a:lnTo>
                  <a:lnTo>
                    <a:pt x="19328" y="9648"/>
                  </a:lnTo>
                  <a:lnTo>
                    <a:pt x="19522" y="9907"/>
                  </a:lnTo>
                  <a:lnTo>
                    <a:pt x="19683" y="10197"/>
                  </a:lnTo>
                  <a:lnTo>
                    <a:pt x="19845" y="10552"/>
                  </a:lnTo>
                  <a:lnTo>
                    <a:pt x="19877" y="10584"/>
                  </a:lnTo>
                  <a:lnTo>
                    <a:pt x="19941" y="10616"/>
                  </a:lnTo>
                  <a:lnTo>
                    <a:pt x="20038" y="10552"/>
                  </a:lnTo>
                  <a:lnTo>
                    <a:pt x="20038" y="10487"/>
                  </a:lnTo>
                  <a:lnTo>
                    <a:pt x="19941" y="10165"/>
                  </a:lnTo>
                  <a:lnTo>
                    <a:pt x="19812" y="9874"/>
                  </a:lnTo>
                  <a:lnTo>
                    <a:pt x="19619" y="9616"/>
                  </a:lnTo>
                  <a:lnTo>
                    <a:pt x="19393" y="9358"/>
                  </a:lnTo>
                  <a:lnTo>
                    <a:pt x="19167" y="9164"/>
                  </a:lnTo>
                  <a:lnTo>
                    <a:pt x="18909" y="9035"/>
                  </a:lnTo>
                  <a:lnTo>
                    <a:pt x="18683" y="8874"/>
                  </a:lnTo>
                  <a:lnTo>
                    <a:pt x="18457" y="8713"/>
                  </a:lnTo>
                  <a:lnTo>
                    <a:pt x="18328" y="8584"/>
                  </a:lnTo>
                  <a:lnTo>
                    <a:pt x="18296" y="8519"/>
                  </a:lnTo>
                  <a:lnTo>
                    <a:pt x="18393" y="8390"/>
                  </a:lnTo>
                  <a:lnTo>
                    <a:pt x="18651" y="8100"/>
                  </a:lnTo>
                  <a:lnTo>
                    <a:pt x="18877" y="7777"/>
                  </a:lnTo>
                  <a:lnTo>
                    <a:pt x="19070" y="7519"/>
                  </a:lnTo>
                  <a:lnTo>
                    <a:pt x="19232" y="7261"/>
                  </a:lnTo>
                  <a:close/>
                  <a:moveTo>
                    <a:pt x="17780" y="11810"/>
                  </a:moveTo>
                  <a:lnTo>
                    <a:pt x="17780" y="11843"/>
                  </a:lnTo>
                  <a:lnTo>
                    <a:pt x="17780" y="11907"/>
                  </a:lnTo>
                  <a:lnTo>
                    <a:pt x="17812" y="11939"/>
                  </a:lnTo>
                  <a:lnTo>
                    <a:pt x="18070" y="12036"/>
                  </a:lnTo>
                  <a:lnTo>
                    <a:pt x="18360" y="12230"/>
                  </a:lnTo>
                  <a:lnTo>
                    <a:pt x="18651" y="12423"/>
                  </a:lnTo>
                  <a:lnTo>
                    <a:pt x="18844" y="12617"/>
                  </a:lnTo>
                  <a:lnTo>
                    <a:pt x="19038" y="12875"/>
                  </a:lnTo>
                  <a:lnTo>
                    <a:pt x="19135" y="13004"/>
                  </a:lnTo>
                  <a:lnTo>
                    <a:pt x="19167" y="13036"/>
                  </a:lnTo>
                  <a:lnTo>
                    <a:pt x="19232" y="13036"/>
                  </a:lnTo>
                  <a:lnTo>
                    <a:pt x="19264" y="13004"/>
                  </a:lnTo>
                  <a:lnTo>
                    <a:pt x="19264" y="12940"/>
                  </a:lnTo>
                  <a:lnTo>
                    <a:pt x="19135" y="12746"/>
                  </a:lnTo>
                  <a:lnTo>
                    <a:pt x="19006" y="12552"/>
                  </a:lnTo>
                  <a:lnTo>
                    <a:pt x="18844" y="12391"/>
                  </a:lnTo>
                  <a:lnTo>
                    <a:pt x="18651" y="12262"/>
                  </a:lnTo>
                  <a:lnTo>
                    <a:pt x="18457" y="12133"/>
                  </a:lnTo>
                  <a:lnTo>
                    <a:pt x="18264" y="12004"/>
                  </a:lnTo>
                  <a:lnTo>
                    <a:pt x="17844" y="11810"/>
                  </a:lnTo>
                  <a:close/>
                  <a:moveTo>
                    <a:pt x="11294" y="9745"/>
                  </a:moveTo>
                  <a:lnTo>
                    <a:pt x="11230" y="9778"/>
                  </a:lnTo>
                  <a:lnTo>
                    <a:pt x="11230" y="9842"/>
                  </a:lnTo>
                  <a:lnTo>
                    <a:pt x="11165" y="10713"/>
                  </a:lnTo>
                  <a:lnTo>
                    <a:pt x="11133" y="11552"/>
                  </a:lnTo>
                  <a:lnTo>
                    <a:pt x="11068" y="12423"/>
                  </a:lnTo>
                  <a:lnTo>
                    <a:pt x="11036" y="13262"/>
                  </a:lnTo>
                  <a:lnTo>
                    <a:pt x="11068" y="13327"/>
                  </a:lnTo>
                  <a:lnTo>
                    <a:pt x="11133" y="13359"/>
                  </a:lnTo>
                  <a:lnTo>
                    <a:pt x="11230" y="13327"/>
                  </a:lnTo>
                  <a:lnTo>
                    <a:pt x="11262" y="13262"/>
                  </a:lnTo>
                  <a:lnTo>
                    <a:pt x="11294" y="12423"/>
                  </a:lnTo>
                  <a:lnTo>
                    <a:pt x="11326" y="11552"/>
                  </a:lnTo>
                  <a:lnTo>
                    <a:pt x="11391" y="10713"/>
                  </a:lnTo>
                  <a:lnTo>
                    <a:pt x="11391" y="10326"/>
                  </a:lnTo>
                  <a:lnTo>
                    <a:pt x="11423" y="10358"/>
                  </a:lnTo>
                  <a:lnTo>
                    <a:pt x="11972" y="10616"/>
                  </a:lnTo>
                  <a:lnTo>
                    <a:pt x="12198" y="10778"/>
                  </a:lnTo>
                  <a:lnTo>
                    <a:pt x="12456" y="10939"/>
                  </a:lnTo>
                  <a:lnTo>
                    <a:pt x="12585" y="11036"/>
                  </a:lnTo>
                  <a:lnTo>
                    <a:pt x="12649" y="11036"/>
                  </a:lnTo>
                  <a:lnTo>
                    <a:pt x="12714" y="11004"/>
                  </a:lnTo>
                  <a:lnTo>
                    <a:pt x="12746" y="10939"/>
                  </a:lnTo>
                  <a:lnTo>
                    <a:pt x="12714" y="10875"/>
                  </a:lnTo>
                  <a:lnTo>
                    <a:pt x="12423" y="10649"/>
                  </a:lnTo>
                  <a:lnTo>
                    <a:pt x="12101" y="10487"/>
                  </a:lnTo>
                  <a:lnTo>
                    <a:pt x="11778" y="10358"/>
                  </a:lnTo>
                  <a:lnTo>
                    <a:pt x="11455" y="10229"/>
                  </a:lnTo>
                  <a:lnTo>
                    <a:pt x="11391" y="10262"/>
                  </a:lnTo>
                  <a:lnTo>
                    <a:pt x="11391" y="9842"/>
                  </a:lnTo>
                  <a:lnTo>
                    <a:pt x="11359" y="9778"/>
                  </a:lnTo>
                  <a:lnTo>
                    <a:pt x="11294" y="9745"/>
                  </a:lnTo>
                  <a:close/>
                  <a:moveTo>
                    <a:pt x="17651" y="11100"/>
                  </a:moveTo>
                  <a:lnTo>
                    <a:pt x="18038" y="11294"/>
                  </a:lnTo>
                  <a:lnTo>
                    <a:pt x="18393" y="11455"/>
                  </a:lnTo>
                  <a:lnTo>
                    <a:pt x="18941" y="11681"/>
                  </a:lnTo>
                  <a:lnTo>
                    <a:pt x="18973" y="11746"/>
                  </a:lnTo>
                  <a:lnTo>
                    <a:pt x="19006" y="11778"/>
                  </a:lnTo>
                  <a:lnTo>
                    <a:pt x="19038" y="11778"/>
                  </a:lnTo>
                  <a:lnTo>
                    <a:pt x="19135" y="11843"/>
                  </a:lnTo>
                  <a:lnTo>
                    <a:pt x="19264" y="11939"/>
                  </a:lnTo>
                  <a:lnTo>
                    <a:pt x="19425" y="12133"/>
                  </a:lnTo>
                  <a:lnTo>
                    <a:pt x="19619" y="12456"/>
                  </a:lnTo>
                  <a:lnTo>
                    <a:pt x="19748" y="12778"/>
                  </a:lnTo>
                  <a:lnTo>
                    <a:pt x="19845" y="13101"/>
                  </a:lnTo>
                  <a:lnTo>
                    <a:pt x="19909" y="13424"/>
                  </a:lnTo>
                  <a:lnTo>
                    <a:pt x="19941" y="13779"/>
                  </a:lnTo>
                  <a:lnTo>
                    <a:pt x="19974" y="14101"/>
                  </a:lnTo>
                  <a:lnTo>
                    <a:pt x="20006" y="14585"/>
                  </a:lnTo>
                  <a:lnTo>
                    <a:pt x="20006" y="14811"/>
                  </a:lnTo>
                  <a:lnTo>
                    <a:pt x="20006" y="14876"/>
                  </a:lnTo>
                  <a:lnTo>
                    <a:pt x="19619" y="14876"/>
                  </a:lnTo>
                  <a:lnTo>
                    <a:pt x="19264" y="14811"/>
                  </a:lnTo>
                  <a:lnTo>
                    <a:pt x="19070" y="14779"/>
                  </a:lnTo>
                  <a:lnTo>
                    <a:pt x="18909" y="14682"/>
                  </a:lnTo>
                  <a:lnTo>
                    <a:pt x="18748" y="14585"/>
                  </a:lnTo>
                  <a:lnTo>
                    <a:pt x="18619" y="14456"/>
                  </a:lnTo>
                  <a:lnTo>
                    <a:pt x="18554" y="14295"/>
                  </a:lnTo>
                  <a:lnTo>
                    <a:pt x="18522" y="14166"/>
                  </a:lnTo>
                  <a:lnTo>
                    <a:pt x="18489" y="13908"/>
                  </a:lnTo>
                  <a:lnTo>
                    <a:pt x="18457" y="13617"/>
                  </a:lnTo>
                  <a:lnTo>
                    <a:pt x="18425" y="13520"/>
                  </a:lnTo>
                  <a:lnTo>
                    <a:pt x="18360" y="13391"/>
                  </a:lnTo>
                  <a:lnTo>
                    <a:pt x="18264" y="13327"/>
                  </a:lnTo>
                  <a:lnTo>
                    <a:pt x="18167" y="13295"/>
                  </a:lnTo>
                  <a:lnTo>
                    <a:pt x="18038" y="13327"/>
                  </a:lnTo>
                  <a:lnTo>
                    <a:pt x="17941" y="13391"/>
                  </a:lnTo>
                  <a:lnTo>
                    <a:pt x="17909" y="13488"/>
                  </a:lnTo>
                  <a:lnTo>
                    <a:pt x="17876" y="13585"/>
                  </a:lnTo>
                  <a:lnTo>
                    <a:pt x="17876" y="13714"/>
                  </a:lnTo>
                  <a:lnTo>
                    <a:pt x="17876" y="13875"/>
                  </a:lnTo>
                  <a:lnTo>
                    <a:pt x="17909" y="14133"/>
                  </a:lnTo>
                  <a:lnTo>
                    <a:pt x="17941" y="14392"/>
                  </a:lnTo>
                  <a:lnTo>
                    <a:pt x="17812" y="14295"/>
                  </a:lnTo>
                  <a:lnTo>
                    <a:pt x="17618" y="14069"/>
                  </a:lnTo>
                  <a:lnTo>
                    <a:pt x="17425" y="13843"/>
                  </a:lnTo>
                  <a:lnTo>
                    <a:pt x="17199" y="13424"/>
                  </a:lnTo>
                  <a:lnTo>
                    <a:pt x="17102" y="13198"/>
                  </a:lnTo>
                  <a:lnTo>
                    <a:pt x="17005" y="13036"/>
                  </a:lnTo>
                  <a:lnTo>
                    <a:pt x="16941" y="12746"/>
                  </a:lnTo>
                  <a:lnTo>
                    <a:pt x="16908" y="12423"/>
                  </a:lnTo>
                  <a:lnTo>
                    <a:pt x="16908" y="12197"/>
                  </a:lnTo>
                  <a:lnTo>
                    <a:pt x="16941" y="11972"/>
                  </a:lnTo>
                  <a:lnTo>
                    <a:pt x="16973" y="11810"/>
                  </a:lnTo>
                  <a:lnTo>
                    <a:pt x="17037" y="11649"/>
                  </a:lnTo>
                  <a:lnTo>
                    <a:pt x="17167" y="11455"/>
                  </a:lnTo>
                  <a:lnTo>
                    <a:pt x="17392" y="11262"/>
                  </a:lnTo>
                  <a:lnTo>
                    <a:pt x="17618" y="11133"/>
                  </a:lnTo>
                  <a:lnTo>
                    <a:pt x="17651" y="11100"/>
                  </a:lnTo>
                  <a:close/>
                  <a:moveTo>
                    <a:pt x="15844" y="10391"/>
                  </a:moveTo>
                  <a:lnTo>
                    <a:pt x="16005" y="10423"/>
                  </a:lnTo>
                  <a:lnTo>
                    <a:pt x="16102" y="10520"/>
                  </a:lnTo>
                  <a:lnTo>
                    <a:pt x="16199" y="10616"/>
                  </a:lnTo>
                  <a:lnTo>
                    <a:pt x="16295" y="10810"/>
                  </a:lnTo>
                  <a:lnTo>
                    <a:pt x="16328" y="11036"/>
                  </a:lnTo>
                  <a:lnTo>
                    <a:pt x="16360" y="11262"/>
                  </a:lnTo>
                  <a:lnTo>
                    <a:pt x="16392" y="11810"/>
                  </a:lnTo>
                  <a:lnTo>
                    <a:pt x="16360" y="12585"/>
                  </a:lnTo>
                  <a:lnTo>
                    <a:pt x="16328" y="13327"/>
                  </a:lnTo>
                  <a:lnTo>
                    <a:pt x="16231" y="14069"/>
                  </a:lnTo>
                  <a:lnTo>
                    <a:pt x="16199" y="14359"/>
                  </a:lnTo>
                  <a:lnTo>
                    <a:pt x="16102" y="14682"/>
                  </a:lnTo>
                  <a:lnTo>
                    <a:pt x="16005" y="15069"/>
                  </a:lnTo>
                  <a:lnTo>
                    <a:pt x="15876" y="15069"/>
                  </a:lnTo>
                  <a:lnTo>
                    <a:pt x="15650" y="15101"/>
                  </a:lnTo>
                  <a:lnTo>
                    <a:pt x="15327" y="15166"/>
                  </a:lnTo>
                  <a:lnTo>
                    <a:pt x="15295" y="15069"/>
                  </a:lnTo>
                  <a:lnTo>
                    <a:pt x="15102" y="14908"/>
                  </a:lnTo>
                  <a:lnTo>
                    <a:pt x="14876" y="14747"/>
                  </a:lnTo>
                  <a:lnTo>
                    <a:pt x="14424" y="14456"/>
                  </a:lnTo>
                  <a:lnTo>
                    <a:pt x="13972" y="14198"/>
                  </a:lnTo>
                  <a:lnTo>
                    <a:pt x="13779" y="14069"/>
                  </a:lnTo>
                  <a:lnTo>
                    <a:pt x="13553" y="13908"/>
                  </a:lnTo>
                  <a:lnTo>
                    <a:pt x="13424" y="13779"/>
                  </a:lnTo>
                  <a:lnTo>
                    <a:pt x="13327" y="13617"/>
                  </a:lnTo>
                  <a:lnTo>
                    <a:pt x="13166" y="13359"/>
                  </a:lnTo>
                  <a:lnTo>
                    <a:pt x="13133" y="13133"/>
                  </a:lnTo>
                  <a:lnTo>
                    <a:pt x="13101" y="12875"/>
                  </a:lnTo>
                  <a:lnTo>
                    <a:pt x="13101" y="12746"/>
                  </a:lnTo>
                  <a:lnTo>
                    <a:pt x="13327" y="12488"/>
                  </a:lnTo>
                  <a:lnTo>
                    <a:pt x="13585" y="12197"/>
                  </a:lnTo>
                  <a:lnTo>
                    <a:pt x="13779" y="11875"/>
                  </a:lnTo>
                  <a:lnTo>
                    <a:pt x="14004" y="11391"/>
                  </a:lnTo>
                  <a:lnTo>
                    <a:pt x="14134" y="11100"/>
                  </a:lnTo>
                  <a:lnTo>
                    <a:pt x="14198" y="10778"/>
                  </a:lnTo>
                  <a:lnTo>
                    <a:pt x="15069" y="11036"/>
                  </a:lnTo>
                  <a:lnTo>
                    <a:pt x="15166" y="11036"/>
                  </a:lnTo>
                  <a:lnTo>
                    <a:pt x="15166" y="11004"/>
                  </a:lnTo>
                  <a:lnTo>
                    <a:pt x="15198" y="10971"/>
                  </a:lnTo>
                  <a:lnTo>
                    <a:pt x="15198" y="10842"/>
                  </a:lnTo>
                  <a:lnTo>
                    <a:pt x="15263" y="10681"/>
                  </a:lnTo>
                  <a:lnTo>
                    <a:pt x="15360" y="10552"/>
                  </a:lnTo>
                  <a:lnTo>
                    <a:pt x="15456" y="10455"/>
                  </a:lnTo>
                  <a:lnTo>
                    <a:pt x="15586" y="10391"/>
                  </a:lnTo>
                  <a:close/>
                  <a:moveTo>
                    <a:pt x="17973" y="2647"/>
                  </a:moveTo>
                  <a:lnTo>
                    <a:pt x="17780" y="2679"/>
                  </a:lnTo>
                  <a:lnTo>
                    <a:pt x="17618" y="2711"/>
                  </a:lnTo>
                  <a:lnTo>
                    <a:pt x="17425" y="2776"/>
                  </a:lnTo>
                  <a:lnTo>
                    <a:pt x="17263" y="2840"/>
                  </a:lnTo>
                  <a:lnTo>
                    <a:pt x="16973" y="3034"/>
                  </a:lnTo>
                  <a:lnTo>
                    <a:pt x="16779" y="3260"/>
                  </a:lnTo>
                  <a:lnTo>
                    <a:pt x="16618" y="3486"/>
                  </a:lnTo>
                  <a:lnTo>
                    <a:pt x="16489" y="3808"/>
                  </a:lnTo>
                  <a:lnTo>
                    <a:pt x="16424" y="4131"/>
                  </a:lnTo>
                  <a:lnTo>
                    <a:pt x="16424" y="4195"/>
                  </a:lnTo>
                  <a:lnTo>
                    <a:pt x="16489" y="4260"/>
                  </a:lnTo>
                  <a:lnTo>
                    <a:pt x="16586" y="4260"/>
                  </a:lnTo>
                  <a:lnTo>
                    <a:pt x="16618" y="4228"/>
                  </a:lnTo>
                  <a:lnTo>
                    <a:pt x="16650" y="4163"/>
                  </a:lnTo>
                  <a:lnTo>
                    <a:pt x="16715" y="3970"/>
                  </a:lnTo>
                  <a:lnTo>
                    <a:pt x="16812" y="3744"/>
                  </a:lnTo>
                  <a:lnTo>
                    <a:pt x="16908" y="3582"/>
                  </a:lnTo>
                  <a:lnTo>
                    <a:pt x="17037" y="3421"/>
                  </a:lnTo>
                  <a:lnTo>
                    <a:pt x="17167" y="3292"/>
                  </a:lnTo>
                  <a:lnTo>
                    <a:pt x="17296" y="3163"/>
                  </a:lnTo>
                  <a:lnTo>
                    <a:pt x="17457" y="3066"/>
                  </a:lnTo>
                  <a:lnTo>
                    <a:pt x="17618" y="3002"/>
                  </a:lnTo>
                  <a:lnTo>
                    <a:pt x="17941" y="2937"/>
                  </a:lnTo>
                  <a:lnTo>
                    <a:pt x="18264" y="2969"/>
                  </a:lnTo>
                  <a:lnTo>
                    <a:pt x="18425" y="3002"/>
                  </a:lnTo>
                  <a:lnTo>
                    <a:pt x="18586" y="3066"/>
                  </a:lnTo>
                  <a:lnTo>
                    <a:pt x="18812" y="3228"/>
                  </a:lnTo>
                  <a:lnTo>
                    <a:pt x="18973" y="3389"/>
                  </a:lnTo>
                  <a:lnTo>
                    <a:pt x="19103" y="3582"/>
                  </a:lnTo>
                  <a:lnTo>
                    <a:pt x="19361" y="4034"/>
                  </a:lnTo>
                  <a:lnTo>
                    <a:pt x="19587" y="4486"/>
                  </a:lnTo>
                  <a:lnTo>
                    <a:pt x="19619" y="4679"/>
                  </a:lnTo>
                  <a:lnTo>
                    <a:pt x="19651" y="4905"/>
                  </a:lnTo>
                  <a:lnTo>
                    <a:pt x="19651" y="5034"/>
                  </a:lnTo>
                  <a:lnTo>
                    <a:pt x="19651" y="5099"/>
                  </a:lnTo>
                  <a:lnTo>
                    <a:pt x="19619" y="5131"/>
                  </a:lnTo>
                  <a:lnTo>
                    <a:pt x="19587" y="5163"/>
                  </a:lnTo>
                  <a:lnTo>
                    <a:pt x="19554" y="5163"/>
                  </a:lnTo>
                  <a:lnTo>
                    <a:pt x="19490" y="5196"/>
                  </a:lnTo>
                  <a:lnTo>
                    <a:pt x="19393" y="5196"/>
                  </a:lnTo>
                  <a:lnTo>
                    <a:pt x="19296" y="5163"/>
                  </a:lnTo>
                  <a:lnTo>
                    <a:pt x="19103" y="5034"/>
                  </a:lnTo>
                  <a:lnTo>
                    <a:pt x="18877" y="4873"/>
                  </a:lnTo>
                  <a:lnTo>
                    <a:pt x="18619" y="4679"/>
                  </a:lnTo>
                  <a:lnTo>
                    <a:pt x="18360" y="4550"/>
                  </a:lnTo>
                  <a:lnTo>
                    <a:pt x="18102" y="4421"/>
                  </a:lnTo>
                  <a:lnTo>
                    <a:pt x="17812" y="4421"/>
                  </a:lnTo>
                  <a:lnTo>
                    <a:pt x="17683" y="4454"/>
                  </a:lnTo>
                  <a:lnTo>
                    <a:pt x="17586" y="4518"/>
                  </a:lnTo>
                  <a:lnTo>
                    <a:pt x="17489" y="4647"/>
                  </a:lnTo>
                  <a:lnTo>
                    <a:pt x="17489" y="4712"/>
                  </a:lnTo>
                  <a:lnTo>
                    <a:pt x="17457" y="4744"/>
                  </a:lnTo>
                  <a:lnTo>
                    <a:pt x="17457" y="4809"/>
                  </a:lnTo>
                  <a:lnTo>
                    <a:pt x="17489" y="4841"/>
                  </a:lnTo>
                  <a:lnTo>
                    <a:pt x="17521" y="4905"/>
                  </a:lnTo>
                  <a:lnTo>
                    <a:pt x="17586" y="4970"/>
                  </a:lnTo>
                  <a:lnTo>
                    <a:pt x="17715" y="5034"/>
                  </a:lnTo>
                  <a:lnTo>
                    <a:pt x="17812" y="5099"/>
                  </a:lnTo>
                  <a:lnTo>
                    <a:pt x="18038" y="5163"/>
                  </a:lnTo>
                  <a:lnTo>
                    <a:pt x="18135" y="5163"/>
                  </a:lnTo>
                  <a:lnTo>
                    <a:pt x="18199" y="5196"/>
                  </a:lnTo>
                  <a:lnTo>
                    <a:pt x="18457" y="5357"/>
                  </a:lnTo>
                  <a:lnTo>
                    <a:pt x="18715" y="5551"/>
                  </a:lnTo>
                  <a:lnTo>
                    <a:pt x="18877" y="5712"/>
                  </a:lnTo>
                  <a:lnTo>
                    <a:pt x="19038" y="5938"/>
                  </a:lnTo>
                  <a:lnTo>
                    <a:pt x="19135" y="6099"/>
                  </a:lnTo>
                  <a:lnTo>
                    <a:pt x="19232" y="6261"/>
                  </a:lnTo>
                  <a:lnTo>
                    <a:pt x="19296" y="6551"/>
                  </a:lnTo>
                  <a:lnTo>
                    <a:pt x="19264" y="6841"/>
                  </a:lnTo>
                  <a:lnTo>
                    <a:pt x="19199" y="7067"/>
                  </a:lnTo>
                  <a:lnTo>
                    <a:pt x="19103" y="7229"/>
                  </a:lnTo>
                  <a:lnTo>
                    <a:pt x="18973" y="7390"/>
                  </a:lnTo>
                  <a:lnTo>
                    <a:pt x="18748" y="7680"/>
                  </a:lnTo>
                  <a:lnTo>
                    <a:pt x="18554" y="7971"/>
                  </a:lnTo>
                  <a:lnTo>
                    <a:pt x="18360" y="8229"/>
                  </a:lnTo>
                  <a:lnTo>
                    <a:pt x="18135" y="8422"/>
                  </a:lnTo>
                  <a:lnTo>
                    <a:pt x="18038" y="8455"/>
                  </a:lnTo>
                  <a:lnTo>
                    <a:pt x="17876" y="8487"/>
                  </a:lnTo>
                  <a:lnTo>
                    <a:pt x="17683" y="8487"/>
                  </a:lnTo>
                  <a:lnTo>
                    <a:pt x="17360" y="8390"/>
                  </a:lnTo>
                  <a:lnTo>
                    <a:pt x="17037" y="8229"/>
                  </a:lnTo>
                  <a:lnTo>
                    <a:pt x="16457" y="7906"/>
                  </a:lnTo>
                  <a:lnTo>
                    <a:pt x="15908" y="7519"/>
                  </a:lnTo>
                  <a:lnTo>
                    <a:pt x="15392" y="7164"/>
                  </a:lnTo>
                  <a:lnTo>
                    <a:pt x="14940" y="6809"/>
                  </a:lnTo>
                  <a:lnTo>
                    <a:pt x="14682" y="6551"/>
                  </a:lnTo>
                  <a:lnTo>
                    <a:pt x="14456" y="6261"/>
                  </a:lnTo>
                  <a:lnTo>
                    <a:pt x="14359" y="6067"/>
                  </a:lnTo>
                  <a:lnTo>
                    <a:pt x="14263" y="5873"/>
                  </a:lnTo>
                  <a:lnTo>
                    <a:pt x="14198" y="5647"/>
                  </a:lnTo>
                  <a:lnTo>
                    <a:pt x="14166" y="5454"/>
                  </a:lnTo>
                  <a:lnTo>
                    <a:pt x="14166" y="5196"/>
                  </a:lnTo>
                  <a:lnTo>
                    <a:pt x="14198" y="4938"/>
                  </a:lnTo>
                  <a:lnTo>
                    <a:pt x="14295" y="4615"/>
                  </a:lnTo>
                  <a:lnTo>
                    <a:pt x="14424" y="4325"/>
                  </a:lnTo>
                  <a:lnTo>
                    <a:pt x="14553" y="4099"/>
                  </a:lnTo>
                  <a:lnTo>
                    <a:pt x="14714" y="3873"/>
                  </a:lnTo>
                  <a:lnTo>
                    <a:pt x="14940" y="3679"/>
                  </a:lnTo>
                  <a:lnTo>
                    <a:pt x="15134" y="3582"/>
                  </a:lnTo>
                  <a:lnTo>
                    <a:pt x="15263" y="3550"/>
                  </a:lnTo>
                  <a:lnTo>
                    <a:pt x="15392" y="3550"/>
                  </a:lnTo>
                  <a:lnTo>
                    <a:pt x="15521" y="3582"/>
                  </a:lnTo>
                  <a:lnTo>
                    <a:pt x="15682" y="3711"/>
                  </a:lnTo>
                  <a:lnTo>
                    <a:pt x="15876" y="3937"/>
                  </a:lnTo>
                  <a:lnTo>
                    <a:pt x="16005" y="4131"/>
                  </a:lnTo>
                  <a:lnTo>
                    <a:pt x="16070" y="4195"/>
                  </a:lnTo>
                  <a:lnTo>
                    <a:pt x="16134" y="4195"/>
                  </a:lnTo>
                  <a:lnTo>
                    <a:pt x="16166" y="4131"/>
                  </a:lnTo>
                  <a:lnTo>
                    <a:pt x="16166" y="4066"/>
                  </a:lnTo>
                  <a:lnTo>
                    <a:pt x="16070" y="3905"/>
                  </a:lnTo>
                  <a:lnTo>
                    <a:pt x="15973" y="3744"/>
                  </a:lnTo>
                  <a:lnTo>
                    <a:pt x="15844" y="3582"/>
                  </a:lnTo>
                  <a:lnTo>
                    <a:pt x="15682" y="3453"/>
                  </a:lnTo>
                  <a:lnTo>
                    <a:pt x="15553" y="3389"/>
                  </a:lnTo>
                  <a:lnTo>
                    <a:pt x="15424" y="3357"/>
                  </a:lnTo>
                  <a:lnTo>
                    <a:pt x="15134" y="3357"/>
                  </a:lnTo>
                  <a:lnTo>
                    <a:pt x="15005" y="3389"/>
                  </a:lnTo>
                  <a:lnTo>
                    <a:pt x="14876" y="3453"/>
                  </a:lnTo>
                  <a:lnTo>
                    <a:pt x="14650" y="3615"/>
                  </a:lnTo>
                  <a:lnTo>
                    <a:pt x="14424" y="3873"/>
                  </a:lnTo>
                  <a:lnTo>
                    <a:pt x="14263" y="4131"/>
                  </a:lnTo>
                  <a:lnTo>
                    <a:pt x="14101" y="4454"/>
                  </a:lnTo>
                  <a:lnTo>
                    <a:pt x="13972" y="4776"/>
                  </a:lnTo>
                  <a:lnTo>
                    <a:pt x="13908" y="5099"/>
                  </a:lnTo>
                  <a:lnTo>
                    <a:pt x="13908" y="5293"/>
                  </a:lnTo>
                  <a:lnTo>
                    <a:pt x="13908" y="5518"/>
                  </a:lnTo>
                  <a:lnTo>
                    <a:pt x="13940" y="5712"/>
                  </a:lnTo>
                  <a:lnTo>
                    <a:pt x="13972" y="5873"/>
                  </a:lnTo>
                  <a:lnTo>
                    <a:pt x="14134" y="6228"/>
                  </a:lnTo>
                  <a:lnTo>
                    <a:pt x="14327" y="6551"/>
                  </a:lnTo>
                  <a:lnTo>
                    <a:pt x="14553" y="6809"/>
                  </a:lnTo>
                  <a:lnTo>
                    <a:pt x="14843" y="7067"/>
                  </a:lnTo>
                  <a:lnTo>
                    <a:pt x="15166" y="7325"/>
                  </a:lnTo>
                  <a:lnTo>
                    <a:pt x="15747" y="7745"/>
                  </a:lnTo>
                  <a:lnTo>
                    <a:pt x="16392" y="8196"/>
                  </a:lnTo>
                  <a:lnTo>
                    <a:pt x="16747" y="8390"/>
                  </a:lnTo>
                  <a:lnTo>
                    <a:pt x="16650" y="8616"/>
                  </a:lnTo>
                  <a:lnTo>
                    <a:pt x="16554" y="8906"/>
                  </a:lnTo>
                  <a:lnTo>
                    <a:pt x="16489" y="9164"/>
                  </a:lnTo>
                  <a:lnTo>
                    <a:pt x="16457" y="9423"/>
                  </a:lnTo>
                  <a:lnTo>
                    <a:pt x="16457" y="9681"/>
                  </a:lnTo>
                  <a:lnTo>
                    <a:pt x="16521" y="9907"/>
                  </a:lnTo>
                  <a:lnTo>
                    <a:pt x="16618" y="10132"/>
                  </a:lnTo>
                  <a:lnTo>
                    <a:pt x="16747" y="10326"/>
                  </a:lnTo>
                  <a:lnTo>
                    <a:pt x="16876" y="10520"/>
                  </a:lnTo>
                  <a:lnTo>
                    <a:pt x="17037" y="10681"/>
                  </a:lnTo>
                  <a:lnTo>
                    <a:pt x="17231" y="10810"/>
                  </a:lnTo>
                  <a:lnTo>
                    <a:pt x="17425" y="10971"/>
                  </a:lnTo>
                  <a:lnTo>
                    <a:pt x="17457" y="11004"/>
                  </a:lnTo>
                  <a:lnTo>
                    <a:pt x="17231" y="11133"/>
                  </a:lnTo>
                  <a:lnTo>
                    <a:pt x="17102" y="11262"/>
                  </a:lnTo>
                  <a:lnTo>
                    <a:pt x="16973" y="11391"/>
                  </a:lnTo>
                  <a:lnTo>
                    <a:pt x="16908" y="11520"/>
                  </a:lnTo>
                  <a:lnTo>
                    <a:pt x="16812" y="11681"/>
                  </a:lnTo>
                  <a:lnTo>
                    <a:pt x="16747" y="11972"/>
                  </a:lnTo>
                  <a:lnTo>
                    <a:pt x="16715" y="12327"/>
                  </a:lnTo>
                  <a:lnTo>
                    <a:pt x="16747" y="12649"/>
                  </a:lnTo>
                  <a:lnTo>
                    <a:pt x="16812" y="13004"/>
                  </a:lnTo>
                  <a:lnTo>
                    <a:pt x="16876" y="13165"/>
                  </a:lnTo>
                  <a:lnTo>
                    <a:pt x="16941" y="13359"/>
                  </a:lnTo>
                  <a:lnTo>
                    <a:pt x="17102" y="13746"/>
                  </a:lnTo>
                  <a:lnTo>
                    <a:pt x="17199" y="13940"/>
                  </a:lnTo>
                  <a:lnTo>
                    <a:pt x="17328" y="14133"/>
                  </a:lnTo>
                  <a:lnTo>
                    <a:pt x="17489" y="14295"/>
                  </a:lnTo>
                  <a:lnTo>
                    <a:pt x="17651" y="14456"/>
                  </a:lnTo>
                  <a:lnTo>
                    <a:pt x="17844" y="14617"/>
                  </a:lnTo>
                  <a:lnTo>
                    <a:pt x="18038" y="14714"/>
                  </a:lnTo>
                  <a:lnTo>
                    <a:pt x="18167" y="14714"/>
                  </a:lnTo>
                  <a:lnTo>
                    <a:pt x="18199" y="14650"/>
                  </a:lnTo>
                  <a:lnTo>
                    <a:pt x="18199" y="14585"/>
                  </a:lnTo>
                  <a:lnTo>
                    <a:pt x="18167" y="14456"/>
                  </a:lnTo>
                  <a:lnTo>
                    <a:pt x="18135" y="14263"/>
                  </a:lnTo>
                  <a:lnTo>
                    <a:pt x="18070" y="13811"/>
                  </a:lnTo>
                  <a:lnTo>
                    <a:pt x="18070" y="13585"/>
                  </a:lnTo>
                  <a:lnTo>
                    <a:pt x="18102" y="13520"/>
                  </a:lnTo>
                  <a:lnTo>
                    <a:pt x="18102" y="13488"/>
                  </a:lnTo>
                  <a:lnTo>
                    <a:pt x="18231" y="13488"/>
                  </a:lnTo>
                  <a:lnTo>
                    <a:pt x="18231" y="13520"/>
                  </a:lnTo>
                  <a:lnTo>
                    <a:pt x="18296" y="13617"/>
                  </a:lnTo>
                  <a:lnTo>
                    <a:pt x="18328" y="13779"/>
                  </a:lnTo>
                  <a:lnTo>
                    <a:pt x="18328" y="13940"/>
                  </a:lnTo>
                  <a:lnTo>
                    <a:pt x="18360" y="14166"/>
                  </a:lnTo>
                  <a:lnTo>
                    <a:pt x="18360" y="14263"/>
                  </a:lnTo>
                  <a:lnTo>
                    <a:pt x="18393" y="14392"/>
                  </a:lnTo>
                  <a:lnTo>
                    <a:pt x="18457" y="14553"/>
                  </a:lnTo>
                  <a:lnTo>
                    <a:pt x="18554" y="14682"/>
                  </a:lnTo>
                  <a:lnTo>
                    <a:pt x="18683" y="14779"/>
                  </a:lnTo>
                  <a:lnTo>
                    <a:pt x="18812" y="14876"/>
                  </a:lnTo>
                  <a:lnTo>
                    <a:pt x="18941" y="14940"/>
                  </a:lnTo>
                  <a:lnTo>
                    <a:pt x="19103" y="15005"/>
                  </a:lnTo>
                  <a:lnTo>
                    <a:pt x="19457" y="15069"/>
                  </a:lnTo>
                  <a:lnTo>
                    <a:pt x="20103" y="15166"/>
                  </a:lnTo>
                  <a:lnTo>
                    <a:pt x="20167" y="15166"/>
                  </a:lnTo>
                  <a:lnTo>
                    <a:pt x="20200" y="15134"/>
                  </a:lnTo>
                  <a:lnTo>
                    <a:pt x="20232" y="15101"/>
                  </a:lnTo>
                  <a:lnTo>
                    <a:pt x="20264" y="15037"/>
                  </a:lnTo>
                  <a:lnTo>
                    <a:pt x="20264" y="14811"/>
                  </a:lnTo>
                  <a:lnTo>
                    <a:pt x="20296" y="14521"/>
                  </a:lnTo>
                  <a:lnTo>
                    <a:pt x="20264" y="13908"/>
                  </a:lnTo>
                  <a:lnTo>
                    <a:pt x="20232" y="13553"/>
                  </a:lnTo>
                  <a:lnTo>
                    <a:pt x="20167" y="13230"/>
                  </a:lnTo>
                  <a:lnTo>
                    <a:pt x="20071" y="12907"/>
                  </a:lnTo>
                  <a:lnTo>
                    <a:pt x="19974" y="12585"/>
                  </a:lnTo>
                  <a:lnTo>
                    <a:pt x="19812" y="12294"/>
                  </a:lnTo>
                  <a:lnTo>
                    <a:pt x="19716" y="12133"/>
                  </a:lnTo>
                  <a:lnTo>
                    <a:pt x="19619" y="11972"/>
                  </a:lnTo>
                  <a:lnTo>
                    <a:pt x="19522" y="11907"/>
                  </a:lnTo>
                  <a:lnTo>
                    <a:pt x="19522" y="11907"/>
                  </a:lnTo>
                  <a:lnTo>
                    <a:pt x="19877" y="12036"/>
                  </a:lnTo>
                  <a:lnTo>
                    <a:pt x="20232" y="12197"/>
                  </a:lnTo>
                  <a:lnTo>
                    <a:pt x="20458" y="12327"/>
                  </a:lnTo>
                  <a:lnTo>
                    <a:pt x="20587" y="12327"/>
                  </a:lnTo>
                  <a:lnTo>
                    <a:pt x="20587" y="12294"/>
                  </a:lnTo>
                  <a:lnTo>
                    <a:pt x="20684" y="12068"/>
                  </a:lnTo>
                  <a:lnTo>
                    <a:pt x="20748" y="11875"/>
                  </a:lnTo>
                  <a:lnTo>
                    <a:pt x="20909" y="11391"/>
                  </a:lnTo>
                  <a:lnTo>
                    <a:pt x="21006" y="10810"/>
                  </a:lnTo>
                  <a:lnTo>
                    <a:pt x="21071" y="10262"/>
                  </a:lnTo>
                  <a:lnTo>
                    <a:pt x="21103" y="9681"/>
                  </a:lnTo>
                  <a:lnTo>
                    <a:pt x="21039" y="9100"/>
                  </a:lnTo>
                  <a:lnTo>
                    <a:pt x="21006" y="8842"/>
                  </a:lnTo>
                  <a:lnTo>
                    <a:pt x="20942" y="8584"/>
                  </a:lnTo>
                  <a:lnTo>
                    <a:pt x="20845" y="8326"/>
                  </a:lnTo>
                  <a:lnTo>
                    <a:pt x="20748" y="8067"/>
                  </a:lnTo>
                  <a:lnTo>
                    <a:pt x="20619" y="7906"/>
                  </a:lnTo>
                  <a:lnTo>
                    <a:pt x="20490" y="7745"/>
                  </a:lnTo>
                  <a:lnTo>
                    <a:pt x="20361" y="7583"/>
                  </a:lnTo>
                  <a:lnTo>
                    <a:pt x="20167" y="7454"/>
                  </a:lnTo>
                  <a:lnTo>
                    <a:pt x="20006" y="7325"/>
                  </a:lnTo>
                  <a:lnTo>
                    <a:pt x="19780" y="7261"/>
                  </a:lnTo>
                  <a:lnTo>
                    <a:pt x="19554" y="7196"/>
                  </a:lnTo>
                  <a:lnTo>
                    <a:pt x="19328" y="7164"/>
                  </a:lnTo>
                  <a:lnTo>
                    <a:pt x="19393" y="7035"/>
                  </a:lnTo>
                  <a:lnTo>
                    <a:pt x="19425" y="6841"/>
                  </a:lnTo>
                  <a:lnTo>
                    <a:pt x="19457" y="6615"/>
                  </a:lnTo>
                  <a:lnTo>
                    <a:pt x="19457" y="6422"/>
                  </a:lnTo>
                  <a:lnTo>
                    <a:pt x="19393" y="6228"/>
                  </a:lnTo>
                  <a:lnTo>
                    <a:pt x="19328" y="6035"/>
                  </a:lnTo>
                  <a:lnTo>
                    <a:pt x="19232" y="5841"/>
                  </a:lnTo>
                  <a:lnTo>
                    <a:pt x="19135" y="5680"/>
                  </a:lnTo>
                  <a:lnTo>
                    <a:pt x="19006" y="5518"/>
                  </a:lnTo>
                  <a:lnTo>
                    <a:pt x="18683" y="5228"/>
                  </a:lnTo>
                  <a:lnTo>
                    <a:pt x="18360" y="5002"/>
                  </a:lnTo>
                  <a:lnTo>
                    <a:pt x="18231" y="4938"/>
                  </a:lnTo>
                  <a:lnTo>
                    <a:pt x="18135" y="4905"/>
                  </a:lnTo>
                  <a:lnTo>
                    <a:pt x="17909" y="4841"/>
                  </a:lnTo>
                  <a:lnTo>
                    <a:pt x="17780" y="4809"/>
                  </a:lnTo>
                  <a:lnTo>
                    <a:pt x="17715" y="4776"/>
                  </a:lnTo>
                  <a:lnTo>
                    <a:pt x="17715" y="4744"/>
                  </a:lnTo>
                  <a:lnTo>
                    <a:pt x="17747" y="4744"/>
                  </a:lnTo>
                  <a:lnTo>
                    <a:pt x="17780" y="4679"/>
                  </a:lnTo>
                  <a:lnTo>
                    <a:pt x="17844" y="4679"/>
                  </a:lnTo>
                  <a:lnTo>
                    <a:pt x="17876" y="4647"/>
                  </a:lnTo>
                  <a:lnTo>
                    <a:pt x="17973" y="4679"/>
                  </a:lnTo>
                  <a:lnTo>
                    <a:pt x="18199" y="4744"/>
                  </a:lnTo>
                  <a:lnTo>
                    <a:pt x="18457" y="4905"/>
                  </a:lnTo>
                  <a:lnTo>
                    <a:pt x="18683" y="5067"/>
                  </a:lnTo>
                  <a:lnTo>
                    <a:pt x="18909" y="5228"/>
                  </a:lnTo>
                  <a:lnTo>
                    <a:pt x="19135" y="5357"/>
                  </a:lnTo>
                  <a:lnTo>
                    <a:pt x="19232" y="5422"/>
                  </a:lnTo>
                  <a:lnTo>
                    <a:pt x="19361" y="5454"/>
                  </a:lnTo>
                  <a:lnTo>
                    <a:pt x="19587" y="5454"/>
                  </a:lnTo>
                  <a:lnTo>
                    <a:pt x="19683" y="5422"/>
                  </a:lnTo>
                  <a:lnTo>
                    <a:pt x="19780" y="5357"/>
                  </a:lnTo>
                  <a:lnTo>
                    <a:pt x="19845" y="5260"/>
                  </a:lnTo>
                  <a:lnTo>
                    <a:pt x="19909" y="5196"/>
                  </a:lnTo>
                  <a:lnTo>
                    <a:pt x="19909" y="5099"/>
                  </a:lnTo>
                  <a:lnTo>
                    <a:pt x="19941" y="5002"/>
                  </a:lnTo>
                  <a:lnTo>
                    <a:pt x="19909" y="4744"/>
                  </a:lnTo>
                  <a:lnTo>
                    <a:pt x="19877" y="4486"/>
                  </a:lnTo>
                  <a:lnTo>
                    <a:pt x="19780" y="4260"/>
                  </a:lnTo>
                  <a:lnTo>
                    <a:pt x="19651" y="4002"/>
                  </a:lnTo>
                  <a:lnTo>
                    <a:pt x="19554" y="3744"/>
                  </a:lnTo>
                  <a:lnTo>
                    <a:pt x="19264" y="3292"/>
                  </a:lnTo>
                  <a:lnTo>
                    <a:pt x="19135" y="3131"/>
                  </a:lnTo>
                  <a:lnTo>
                    <a:pt x="18973" y="3002"/>
                  </a:lnTo>
                  <a:lnTo>
                    <a:pt x="18844" y="2905"/>
                  </a:lnTo>
                  <a:lnTo>
                    <a:pt x="18683" y="2808"/>
                  </a:lnTo>
                  <a:lnTo>
                    <a:pt x="18522" y="2744"/>
                  </a:lnTo>
                  <a:lnTo>
                    <a:pt x="18328" y="2679"/>
                  </a:lnTo>
                  <a:lnTo>
                    <a:pt x="18005" y="2647"/>
                  </a:lnTo>
                  <a:close/>
                  <a:moveTo>
                    <a:pt x="7616" y="15101"/>
                  </a:moveTo>
                  <a:lnTo>
                    <a:pt x="7551" y="15134"/>
                  </a:lnTo>
                  <a:lnTo>
                    <a:pt x="7519" y="15198"/>
                  </a:lnTo>
                  <a:lnTo>
                    <a:pt x="7551" y="15263"/>
                  </a:lnTo>
                  <a:lnTo>
                    <a:pt x="7616" y="15295"/>
                  </a:lnTo>
                  <a:lnTo>
                    <a:pt x="7680" y="15295"/>
                  </a:lnTo>
                  <a:lnTo>
                    <a:pt x="7809" y="15327"/>
                  </a:lnTo>
                  <a:lnTo>
                    <a:pt x="7874" y="15360"/>
                  </a:lnTo>
                  <a:lnTo>
                    <a:pt x="7971" y="15392"/>
                  </a:lnTo>
                  <a:lnTo>
                    <a:pt x="8003" y="15327"/>
                  </a:lnTo>
                  <a:lnTo>
                    <a:pt x="8035" y="15263"/>
                  </a:lnTo>
                  <a:lnTo>
                    <a:pt x="7971" y="15198"/>
                  </a:lnTo>
                  <a:lnTo>
                    <a:pt x="7809" y="15134"/>
                  </a:lnTo>
                  <a:lnTo>
                    <a:pt x="7648" y="15101"/>
                  </a:lnTo>
                  <a:close/>
                  <a:moveTo>
                    <a:pt x="2389" y="15876"/>
                  </a:moveTo>
                  <a:lnTo>
                    <a:pt x="2292" y="15908"/>
                  </a:lnTo>
                  <a:lnTo>
                    <a:pt x="2260" y="15973"/>
                  </a:lnTo>
                  <a:lnTo>
                    <a:pt x="2292" y="16037"/>
                  </a:lnTo>
                  <a:lnTo>
                    <a:pt x="2389" y="16069"/>
                  </a:lnTo>
                  <a:lnTo>
                    <a:pt x="2485" y="16069"/>
                  </a:lnTo>
                  <a:lnTo>
                    <a:pt x="2679" y="16134"/>
                  </a:lnTo>
                  <a:lnTo>
                    <a:pt x="2808" y="16198"/>
                  </a:lnTo>
                  <a:lnTo>
                    <a:pt x="2873" y="16198"/>
                  </a:lnTo>
                  <a:lnTo>
                    <a:pt x="2937" y="16166"/>
                  </a:lnTo>
                  <a:lnTo>
                    <a:pt x="2937" y="16069"/>
                  </a:lnTo>
                  <a:lnTo>
                    <a:pt x="2905" y="16005"/>
                  </a:lnTo>
                  <a:lnTo>
                    <a:pt x="2776" y="15940"/>
                  </a:lnTo>
                  <a:lnTo>
                    <a:pt x="2679" y="15908"/>
                  </a:lnTo>
                  <a:lnTo>
                    <a:pt x="2421" y="15876"/>
                  </a:lnTo>
                  <a:close/>
                  <a:moveTo>
                    <a:pt x="7003" y="15940"/>
                  </a:moveTo>
                  <a:lnTo>
                    <a:pt x="6970" y="16005"/>
                  </a:lnTo>
                  <a:lnTo>
                    <a:pt x="6970" y="16069"/>
                  </a:lnTo>
                  <a:lnTo>
                    <a:pt x="7035" y="16102"/>
                  </a:lnTo>
                  <a:lnTo>
                    <a:pt x="7293" y="16134"/>
                  </a:lnTo>
                  <a:lnTo>
                    <a:pt x="7583" y="16198"/>
                  </a:lnTo>
                  <a:lnTo>
                    <a:pt x="7680" y="16198"/>
                  </a:lnTo>
                  <a:lnTo>
                    <a:pt x="7713" y="16134"/>
                  </a:lnTo>
                  <a:lnTo>
                    <a:pt x="7713" y="16069"/>
                  </a:lnTo>
                  <a:lnTo>
                    <a:pt x="7648" y="16037"/>
                  </a:lnTo>
                  <a:lnTo>
                    <a:pt x="7229" y="15940"/>
                  </a:lnTo>
                  <a:close/>
                  <a:moveTo>
                    <a:pt x="8971" y="7842"/>
                  </a:moveTo>
                  <a:lnTo>
                    <a:pt x="8713" y="7874"/>
                  </a:lnTo>
                  <a:lnTo>
                    <a:pt x="8455" y="7874"/>
                  </a:lnTo>
                  <a:lnTo>
                    <a:pt x="8229" y="7938"/>
                  </a:lnTo>
                  <a:lnTo>
                    <a:pt x="8003" y="8003"/>
                  </a:lnTo>
                  <a:lnTo>
                    <a:pt x="7777" y="8100"/>
                  </a:lnTo>
                  <a:lnTo>
                    <a:pt x="7583" y="8229"/>
                  </a:lnTo>
                  <a:lnTo>
                    <a:pt x="7454" y="8422"/>
                  </a:lnTo>
                  <a:lnTo>
                    <a:pt x="7325" y="8616"/>
                  </a:lnTo>
                  <a:lnTo>
                    <a:pt x="7261" y="8874"/>
                  </a:lnTo>
                  <a:lnTo>
                    <a:pt x="7261" y="9132"/>
                  </a:lnTo>
                  <a:lnTo>
                    <a:pt x="7325" y="9487"/>
                  </a:lnTo>
                  <a:lnTo>
                    <a:pt x="7454" y="9778"/>
                  </a:lnTo>
                  <a:lnTo>
                    <a:pt x="7616" y="10068"/>
                  </a:lnTo>
                  <a:lnTo>
                    <a:pt x="7842" y="10358"/>
                  </a:lnTo>
                  <a:lnTo>
                    <a:pt x="8132" y="10584"/>
                  </a:lnTo>
                  <a:lnTo>
                    <a:pt x="8455" y="10778"/>
                  </a:lnTo>
                  <a:lnTo>
                    <a:pt x="8326" y="11100"/>
                  </a:lnTo>
                  <a:lnTo>
                    <a:pt x="8261" y="11391"/>
                  </a:lnTo>
                  <a:lnTo>
                    <a:pt x="8229" y="11649"/>
                  </a:lnTo>
                  <a:lnTo>
                    <a:pt x="8197" y="11907"/>
                  </a:lnTo>
                  <a:lnTo>
                    <a:pt x="8229" y="12133"/>
                  </a:lnTo>
                  <a:lnTo>
                    <a:pt x="8293" y="12359"/>
                  </a:lnTo>
                  <a:lnTo>
                    <a:pt x="8326" y="12456"/>
                  </a:lnTo>
                  <a:lnTo>
                    <a:pt x="8390" y="12520"/>
                  </a:lnTo>
                  <a:lnTo>
                    <a:pt x="8487" y="12585"/>
                  </a:lnTo>
                  <a:lnTo>
                    <a:pt x="8584" y="12649"/>
                  </a:lnTo>
                  <a:lnTo>
                    <a:pt x="8777" y="12649"/>
                  </a:lnTo>
                  <a:lnTo>
                    <a:pt x="8906" y="12585"/>
                  </a:lnTo>
                  <a:lnTo>
                    <a:pt x="9068" y="12488"/>
                  </a:lnTo>
                  <a:lnTo>
                    <a:pt x="9487" y="12197"/>
                  </a:lnTo>
                  <a:lnTo>
                    <a:pt x="9745" y="12068"/>
                  </a:lnTo>
                  <a:lnTo>
                    <a:pt x="9842" y="12036"/>
                  </a:lnTo>
                  <a:lnTo>
                    <a:pt x="9939" y="12036"/>
                  </a:lnTo>
                  <a:lnTo>
                    <a:pt x="9971" y="12068"/>
                  </a:lnTo>
                  <a:lnTo>
                    <a:pt x="9971" y="12101"/>
                  </a:lnTo>
                  <a:lnTo>
                    <a:pt x="9971" y="12133"/>
                  </a:lnTo>
                  <a:lnTo>
                    <a:pt x="9971" y="12165"/>
                  </a:lnTo>
                  <a:lnTo>
                    <a:pt x="9939" y="12197"/>
                  </a:lnTo>
                  <a:lnTo>
                    <a:pt x="9874" y="12262"/>
                  </a:lnTo>
                  <a:lnTo>
                    <a:pt x="9552" y="12456"/>
                  </a:lnTo>
                  <a:lnTo>
                    <a:pt x="9390" y="12617"/>
                  </a:lnTo>
                  <a:lnTo>
                    <a:pt x="9326" y="12681"/>
                  </a:lnTo>
                  <a:lnTo>
                    <a:pt x="9294" y="12811"/>
                  </a:lnTo>
                  <a:lnTo>
                    <a:pt x="9261" y="12907"/>
                  </a:lnTo>
                  <a:lnTo>
                    <a:pt x="9294" y="13036"/>
                  </a:lnTo>
                  <a:lnTo>
                    <a:pt x="9326" y="13133"/>
                  </a:lnTo>
                  <a:lnTo>
                    <a:pt x="9358" y="13262"/>
                  </a:lnTo>
                  <a:lnTo>
                    <a:pt x="9487" y="13391"/>
                  </a:lnTo>
                  <a:lnTo>
                    <a:pt x="9681" y="13553"/>
                  </a:lnTo>
                  <a:lnTo>
                    <a:pt x="9907" y="13714"/>
                  </a:lnTo>
                  <a:lnTo>
                    <a:pt x="10165" y="13843"/>
                  </a:lnTo>
                  <a:lnTo>
                    <a:pt x="10423" y="13972"/>
                  </a:lnTo>
                  <a:lnTo>
                    <a:pt x="10713" y="14069"/>
                  </a:lnTo>
                  <a:lnTo>
                    <a:pt x="10907" y="14133"/>
                  </a:lnTo>
                  <a:lnTo>
                    <a:pt x="11133" y="14166"/>
                  </a:lnTo>
                  <a:lnTo>
                    <a:pt x="11197" y="14166"/>
                  </a:lnTo>
                  <a:lnTo>
                    <a:pt x="11326" y="14133"/>
                  </a:lnTo>
                  <a:lnTo>
                    <a:pt x="11520" y="14004"/>
                  </a:lnTo>
                  <a:lnTo>
                    <a:pt x="11843" y="13714"/>
                  </a:lnTo>
                  <a:lnTo>
                    <a:pt x="12101" y="13520"/>
                  </a:lnTo>
                  <a:lnTo>
                    <a:pt x="12198" y="13456"/>
                  </a:lnTo>
                  <a:lnTo>
                    <a:pt x="12359" y="13327"/>
                  </a:lnTo>
                  <a:lnTo>
                    <a:pt x="12714" y="13069"/>
                  </a:lnTo>
                  <a:lnTo>
                    <a:pt x="12907" y="12907"/>
                  </a:lnTo>
                  <a:lnTo>
                    <a:pt x="12907" y="13069"/>
                  </a:lnTo>
                  <a:lnTo>
                    <a:pt x="12940" y="13359"/>
                  </a:lnTo>
                  <a:lnTo>
                    <a:pt x="13036" y="13617"/>
                  </a:lnTo>
                  <a:lnTo>
                    <a:pt x="13198" y="13843"/>
                  </a:lnTo>
                  <a:lnTo>
                    <a:pt x="13359" y="14037"/>
                  </a:lnTo>
                  <a:lnTo>
                    <a:pt x="13553" y="14198"/>
                  </a:lnTo>
                  <a:lnTo>
                    <a:pt x="13779" y="14359"/>
                  </a:lnTo>
                  <a:lnTo>
                    <a:pt x="14004" y="14488"/>
                  </a:lnTo>
                  <a:lnTo>
                    <a:pt x="14521" y="14779"/>
                  </a:lnTo>
                  <a:lnTo>
                    <a:pt x="14779" y="14940"/>
                  </a:lnTo>
                  <a:lnTo>
                    <a:pt x="15037" y="15134"/>
                  </a:lnTo>
                  <a:lnTo>
                    <a:pt x="15134" y="15231"/>
                  </a:lnTo>
                  <a:lnTo>
                    <a:pt x="14908" y="15360"/>
                  </a:lnTo>
                  <a:lnTo>
                    <a:pt x="14747" y="15521"/>
                  </a:lnTo>
                  <a:lnTo>
                    <a:pt x="14650" y="15715"/>
                  </a:lnTo>
                  <a:lnTo>
                    <a:pt x="14585" y="15940"/>
                  </a:lnTo>
                  <a:lnTo>
                    <a:pt x="14553" y="16198"/>
                  </a:lnTo>
                  <a:lnTo>
                    <a:pt x="14585" y="16231"/>
                  </a:lnTo>
                  <a:lnTo>
                    <a:pt x="14618" y="16263"/>
                  </a:lnTo>
                  <a:lnTo>
                    <a:pt x="14682" y="16263"/>
                  </a:lnTo>
                  <a:lnTo>
                    <a:pt x="14714" y="16198"/>
                  </a:lnTo>
                  <a:lnTo>
                    <a:pt x="14714" y="15973"/>
                  </a:lnTo>
                  <a:lnTo>
                    <a:pt x="14811" y="15779"/>
                  </a:lnTo>
                  <a:lnTo>
                    <a:pt x="14908" y="15618"/>
                  </a:lnTo>
                  <a:lnTo>
                    <a:pt x="15037" y="15489"/>
                  </a:lnTo>
                  <a:lnTo>
                    <a:pt x="15263" y="15392"/>
                  </a:lnTo>
                  <a:lnTo>
                    <a:pt x="15456" y="15327"/>
                  </a:lnTo>
                  <a:lnTo>
                    <a:pt x="15940" y="15327"/>
                  </a:lnTo>
                  <a:lnTo>
                    <a:pt x="16231" y="15360"/>
                  </a:lnTo>
                  <a:lnTo>
                    <a:pt x="16618" y="15456"/>
                  </a:lnTo>
                  <a:lnTo>
                    <a:pt x="16973" y="15618"/>
                  </a:lnTo>
                  <a:lnTo>
                    <a:pt x="17263" y="15779"/>
                  </a:lnTo>
                  <a:lnTo>
                    <a:pt x="17489" y="15973"/>
                  </a:lnTo>
                  <a:lnTo>
                    <a:pt x="17618" y="16102"/>
                  </a:lnTo>
                  <a:lnTo>
                    <a:pt x="17747" y="16231"/>
                  </a:lnTo>
                  <a:lnTo>
                    <a:pt x="17747" y="16263"/>
                  </a:lnTo>
                  <a:lnTo>
                    <a:pt x="17812" y="16295"/>
                  </a:lnTo>
                  <a:lnTo>
                    <a:pt x="17876" y="16295"/>
                  </a:lnTo>
                  <a:lnTo>
                    <a:pt x="17941" y="16263"/>
                  </a:lnTo>
                  <a:lnTo>
                    <a:pt x="17909" y="16166"/>
                  </a:lnTo>
                  <a:lnTo>
                    <a:pt x="17812" y="15973"/>
                  </a:lnTo>
                  <a:lnTo>
                    <a:pt x="17715" y="15811"/>
                  </a:lnTo>
                  <a:lnTo>
                    <a:pt x="17586" y="15682"/>
                  </a:lnTo>
                  <a:lnTo>
                    <a:pt x="17392" y="15521"/>
                  </a:lnTo>
                  <a:lnTo>
                    <a:pt x="17199" y="15392"/>
                  </a:lnTo>
                  <a:lnTo>
                    <a:pt x="16973" y="15295"/>
                  </a:lnTo>
                  <a:lnTo>
                    <a:pt x="16779" y="15231"/>
                  </a:lnTo>
                  <a:lnTo>
                    <a:pt x="16554" y="15166"/>
                  </a:lnTo>
                  <a:lnTo>
                    <a:pt x="16134" y="15101"/>
                  </a:lnTo>
                  <a:lnTo>
                    <a:pt x="16231" y="14714"/>
                  </a:lnTo>
                  <a:lnTo>
                    <a:pt x="16295" y="14359"/>
                  </a:lnTo>
                  <a:lnTo>
                    <a:pt x="16457" y="13617"/>
                  </a:lnTo>
                  <a:lnTo>
                    <a:pt x="16521" y="12875"/>
                  </a:lnTo>
                  <a:lnTo>
                    <a:pt x="16554" y="12101"/>
                  </a:lnTo>
                  <a:lnTo>
                    <a:pt x="16554" y="11455"/>
                  </a:lnTo>
                  <a:lnTo>
                    <a:pt x="16554" y="11197"/>
                  </a:lnTo>
                  <a:lnTo>
                    <a:pt x="16521" y="10907"/>
                  </a:lnTo>
                  <a:lnTo>
                    <a:pt x="16424" y="10681"/>
                  </a:lnTo>
                  <a:lnTo>
                    <a:pt x="16360" y="10552"/>
                  </a:lnTo>
                  <a:lnTo>
                    <a:pt x="16295" y="10455"/>
                  </a:lnTo>
                  <a:lnTo>
                    <a:pt x="16166" y="10358"/>
                  </a:lnTo>
                  <a:lnTo>
                    <a:pt x="16070" y="10262"/>
                  </a:lnTo>
                  <a:lnTo>
                    <a:pt x="15908" y="10229"/>
                  </a:lnTo>
                  <a:lnTo>
                    <a:pt x="15779" y="10197"/>
                  </a:lnTo>
                  <a:lnTo>
                    <a:pt x="15618" y="10197"/>
                  </a:lnTo>
                  <a:lnTo>
                    <a:pt x="15489" y="10262"/>
                  </a:lnTo>
                  <a:lnTo>
                    <a:pt x="15360" y="10326"/>
                  </a:lnTo>
                  <a:lnTo>
                    <a:pt x="15263" y="10391"/>
                  </a:lnTo>
                  <a:lnTo>
                    <a:pt x="15166" y="10487"/>
                  </a:lnTo>
                  <a:lnTo>
                    <a:pt x="15102" y="10616"/>
                  </a:lnTo>
                  <a:lnTo>
                    <a:pt x="15037" y="10842"/>
                  </a:lnTo>
                  <a:lnTo>
                    <a:pt x="14230" y="10616"/>
                  </a:lnTo>
                  <a:lnTo>
                    <a:pt x="14295" y="10262"/>
                  </a:lnTo>
                  <a:lnTo>
                    <a:pt x="14263" y="10003"/>
                  </a:lnTo>
                  <a:lnTo>
                    <a:pt x="14230" y="9745"/>
                  </a:lnTo>
                  <a:lnTo>
                    <a:pt x="14134" y="9487"/>
                  </a:lnTo>
                  <a:lnTo>
                    <a:pt x="13972" y="9294"/>
                  </a:lnTo>
                  <a:lnTo>
                    <a:pt x="13746" y="9100"/>
                  </a:lnTo>
                  <a:lnTo>
                    <a:pt x="13520" y="9003"/>
                  </a:lnTo>
                  <a:lnTo>
                    <a:pt x="13262" y="8939"/>
                  </a:lnTo>
                  <a:lnTo>
                    <a:pt x="12972" y="8906"/>
                  </a:lnTo>
                  <a:lnTo>
                    <a:pt x="12811" y="8906"/>
                  </a:lnTo>
                  <a:lnTo>
                    <a:pt x="12423" y="8971"/>
                  </a:lnTo>
                  <a:lnTo>
                    <a:pt x="12101" y="9100"/>
                  </a:lnTo>
                  <a:lnTo>
                    <a:pt x="11778" y="9261"/>
                  </a:lnTo>
                  <a:lnTo>
                    <a:pt x="11488" y="9487"/>
                  </a:lnTo>
                  <a:lnTo>
                    <a:pt x="11455" y="9519"/>
                  </a:lnTo>
                  <a:lnTo>
                    <a:pt x="11423" y="9552"/>
                  </a:lnTo>
                  <a:lnTo>
                    <a:pt x="11423" y="9616"/>
                  </a:lnTo>
                  <a:lnTo>
                    <a:pt x="11455" y="9648"/>
                  </a:lnTo>
                  <a:lnTo>
                    <a:pt x="11520" y="9648"/>
                  </a:lnTo>
                  <a:lnTo>
                    <a:pt x="11681" y="9552"/>
                  </a:lnTo>
                  <a:lnTo>
                    <a:pt x="11810" y="9455"/>
                  </a:lnTo>
                  <a:lnTo>
                    <a:pt x="12133" y="9294"/>
                  </a:lnTo>
                  <a:lnTo>
                    <a:pt x="12423" y="9197"/>
                  </a:lnTo>
                  <a:lnTo>
                    <a:pt x="12746" y="9132"/>
                  </a:lnTo>
                  <a:lnTo>
                    <a:pt x="12940" y="9100"/>
                  </a:lnTo>
                  <a:lnTo>
                    <a:pt x="13166" y="9132"/>
                  </a:lnTo>
                  <a:lnTo>
                    <a:pt x="13327" y="9164"/>
                  </a:lnTo>
                  <a:lnTo>
                    <a:pt x="13488" y="9197"/>
                  </a:lnTo>
                  <a:lnTo>
                    <a:pt x="13714" y="9326"/>
                  </a:lnTo>
                  <a:lnTo>
                    <a:pt x="13875" y="9487"/>
                  </a:lnTo>
                  <a:lnTo>
                    <a:pt x="14004" y="9681"/>
                  </a:lnTo>
                  <a:lnTo>
                    <a:pt x="14069" y="9971"/>
                  </a:lnTo>
                  <a:lnTo>
                    <a:pt x="14101" y="10229"/>
                  </a:lnTo>
                  <a:lnTo>
                    <a:pt x="14069" y="10487"/>
                  </a:lnTo>
                  <a:lnTo>
                    <a:pt x="13972" y="10907"/>
                  </a:lnTo>
                  <a:lnTo>
                    <a:pt x="13811" y="11359"/>
                  </a:lnTo>
                  <a:lnTo>
                    <a:pt x="13617" y="11746"/>
                  </a:lnTo>
                  <a:lnTo>
                    <a:pt x="13359" y="12133"/>
                  </a:lnTo>
                  <a:lnTo>
                    <a:pt x="13166" y="12359"/>
                  </a:lnTo>
                  <a:lnTo>
                    <a:pt x="12972" y="12585"/>
                  </a:lnTo>
                  <a:lnTo>
                    <a:pt x="12488" y="12972"/>
                  </a:lnTo>
                  <a:lnTo>
                    <a:pt x="12165" y="13230"/>
                  </a:lnTo>
                  <a:lnTo>
                    <a:pt x="11939" y="13391"/>
                  </a:lnTo>
                  <a:lnTo>
                    <a:pt x="11520" y="13746"/>
                  </a:lnTo>
                  <a:lnTo>
                    <a:pt x="11326" y="13875"/>
                  </a:lnTo>
                  <a:lnTo>
                    <a:pt x="11197" y="13940"/>
                  </a:lnTo>
                  <a:lnTo>
                    <a:pt x="11101" y="13940"/>
                  </a:lnTo>
                  <a:lnTo>
                    <a:pt x="10907" y="13908"/>
                  </a:lnTo>
                  <a:lnTo>
                    <a:pt x="10617" y="13811"/>
                  </a:lnTo>
                  <a:lnTo>
                    <a:pt x="10133" y="13553"/>
                  </a:lnTo>
                  <a:lnTo>
                    <a:pt x="9907" y="13424"/>
                  </a:lnTo>
                  <a:lnTo>
                    <a:pt x="9713" y="13295"/>
                  </a:lnTo>
                  <a:lnTo>
                    <a:pt x="9552" y="13165"/>
                  </a:lnTo>
                  <a:lnTo>
                    <a:pt x="9519" y="13069"/>
                  </a:lnTo>
                  <a:lnTo>
                    <a:pt x="9487" y="12972"/>
                  </a:lnTo>
                  <a:lnTo>
                    <a:pt x="9487" y="12907"/>
                  </a:lnTo>
                  <a:lnTo>
                    <a:pt x="9519" y="12811"/>
                  </a:lnTo>
                  <a:lnTo>
                    <a:pt x="9552" y="12746"/>
                  </a:lnTo>
                  <a:lnTo>
                    <a:pt x="9681" y="12617"/>
                  </a:lnTo>
                  <a:lnTo>
                    <a:pt x="10003" y="12391"/>
                  </a:lnTo>
                  <a:lnTo>
                    <a:pt x="10100" y="12262"/>
                  </a:lnTo>
                  <a:lnTo>
                    <a:pt x="10133" y="12197"/>
                  </a:lnTo>
                  <a:lnTo>
                    <a:pt x="10165" y="12101"/>
                  </a:lnTo>
                  <a:lnTo>
                    <a:pt x="10133" y="12004"/>
                  </a:lnTo>
                  <a:lnTo>
                    <a:pt x="10068" y="11939"/>
                  </a:lnTo>
                  <a:lnTo>
                    <a:pt x="10003" y="11875"/>
                  </a:lnTo>
                  <a:lnTo>
                    <a:pt x="9907" y="11843"/>
                  </a:lnTo>
                  <a:lnTo>
                    <a:pt x="9842" y="11843"/>
                  </a:lnTo>
                  <a:lnTo>
                    <a:pt x="9745" y="11875"/>
                  </a:lnTo>
                  <a:lnTo>
                    <a:pt x="9552" y="11972"/>
                  </a:lnTo>
                  <a:lnTo>
                    <a:pt x="9326" y="12101"/>
                  </a:lnTo>
                  <a:lnTo>
                    <a:pt x="9100" y="12230"/>
                  </a:lnTo>
                  <a:lnTo>
                    <a:pt x="8906" y="12391"/>
                  </a:lnTo>
                  <a:lnTo>
                    <a:pt x="8777" y="12456"/>
                  </a:lnTo>
                  <a:lnTo>
                    <a:pt x="8713" y="12488"/>
                  </a:lnTo>
                  <a:lnTo>
                    <a:pt x="8648" y="12456"/>
                  </a:lnTo>
                  <a:lnTo>
                    <a:pt x="8584" y="12423"/>
                  </a:lnTo>
                  <a:lnTo>
                    <a:pt x="8519" y="12359"/>
                  </a:lnTo>
                  <a:lnTo>
                    <a:pt x="8487" y="12262"/>
                  </a:lnTo>
                  <a:lnTo>
                    <a:pt x="8422" y="12101"/>
                  </a:lnTo>
                  <a:lnTo>
                    <a:pt x="8422" y="11875"/>
                  </a:lnTo>
                  <a:lnTo>
                    <a:pt x="8455" y="11681"/>
                  </a:lnTo>
                  <a:lnTo>
                    <a:pt x="8519" y="11262"/>
                  </a:lnTo>
                  <a:lnTo>
                    <a:pt x="8681" y="10842"/>
                  </a:lnTo>
                  <a:lnTo>
                    <a:pt x="8681" y="10810"/>
                  </a:lnTo>
                  <a:lnTo>
                    <a:pt x="8745" y="10649"/>
                  </a:lnTo>
                  <a:lnTo>
                    <a:pt x="8842" y="10520"/>
                  </a:lnTo>
                  <a:lnTo>
                    <a:pt x="9035" y="10294"/>
                  </a:lnTo>
                  <a:lnTo>
                    <a:pt x="9229" y="10132"/>
                  </a:lnTo>
                  <a:lnTo>
                    <a:pt x="9552" y="9907"/>
                  </a:lnTo>
                  <a:lnTo>
                    <a:pt x="9874" y="9745"/>
                  </a:lnTo>
                  <a:lnTo>
                    <a:pt x="10197" y="9648"/>
                  </a:lnTo>
                  <a:lnTo>
                    <a:pt x="10552" y="9584"/>
                  </a:lnTo>
                  <a:lnTo>
                    <a:pt x="10778" y="9552"/>
                  </a:lnTo>
                  <a:lnTo>
                    <a:pt x="11036" y="9584"/>
                  </a:lnTo>
                  <a:lnTo>
                    <a:pt x="11197" y="9616"/>
                  </a:lnTo>
                  <a:lnTo>
                    <a:pt x="11262" y="9584"/>
                  </a:lnTo>
                  <a:lnTo>
                    <a:pt x="11326" y="9519"/>
                  </a:lnTo>
                  <a:lnTo>
                    <a:pt x="11326" y="9423"/>
                  </a:lnTo>
                  <a:lnTo>
                    <a:pt x="11262" y="9390"/>
                  </a:lnTo>
                  <a:lnTo>
                    <a:pt x="11197" y="9358"/>
                  </a:lnTo>
                  <a:lnTo>
                    <a:pt x="11230" y="9326"/>
                  </a:lnTo>
                  <a:lnTo>
                    <a:pt x="11230" y="9035"/>
                  </a:lnTo>
                  <a:lnTo>
                    <a:pt x="11230" y="8874"/>
                  </a:lnTo>
                  <a:lnTo>
                    <a:pt x="11197" y="8713"/>
                  </a:lnTo>
                  <a:lnTo>
                    <a:pt x="11068" y="8455"/>
                  </a:lnTo>
                  <a:lnTo>
                    <a:pt x="10907" y="8261"/>
                  </a:lnTo>
                  <a:lnTo>
                    <a:pt x="10681" y="8067"/>
                  </a:lnTo>
                  <a:lnTo>
                    <a:pt x="10423" y="7971"/>
                  </a:lnTo>
                  <a:lnTo>
                    <a:pt x="10165" y="7874"/>
                  </a:lnTo>
                  <a:lnTo>
                    <a:pt x="9713" y="7874"/>
                  </a:lnTo>
                  <a:lnTo>
                    <a:pt x="9681" y="7938"/>
                  </a:lnTo>
                  <a:lnTo>
                    <a:pt x="9681" y="8003"/>
                  </a:lnTo>
                  <a:lnTo>
                    <a:pt x="9745" y="8035"/>
                  </a:lnTo>
                  <a:lnTo>
                    <a:pt x="9939" y="8003"/>
                  </a:lnTo>
                  <a:lnTo>
                    <a:pt x="10133" y="8035"/>
                  </a:lnTo>
                  <a:lnTo>
                    <a:pt x="10326" y="8100"/>
                  </a:lnTo>
                  <a:lnTo>
                    <a:pt x="10487" y="8164"/>
                  </a:lnTo>
                  <a:lnTo>
                    <a:pt x="10713" y="8326"/>
                  </a:lnTo>
                  <a:lnTo>
                    <a:pt x="10875" y="8519"/>
                  </a:lnTo>
                  <a:lnTo>
                    <a:pt x="11004" y="8745"/>
                  </a:lnTo>
                  <a:lnTo>
                    <a:pt x="11068" y="9035"/>
                  </a:lnTo>
                  <a:lnTo>
                    <a:pt x="11068" y="9326"/>
                  </a:lnTo>
                  <a:lnTo>
                    <a:pt x="10584" y="9326"/>
                  </a:lnTo>
                  <a:lnTo>
                    <a:pt x="10229" y="9390"/>
                  </a:lnTo>
                  <a:lnTo>
                    <a:pt x="9874" y="9519"/>
                  </a:lnTo>
                  <a:lnTo>
                    <a:pt x="9552" y="9648"/>
                  </a:lnTo>
                  <a:lnTo>
                    <a:pt x="9229" y="9842"/>
                  </a:lnTo>
                  <a:lnTo>
                    <a:pt x="8971" y="10068"/>
                  </a:lnTo>
                  <a:lnTo>
                    <a:pt x="8713" y="10294"/>
                  </a:lnTo>
                  <a:lnTo>
                    <a:pt x="8584" y="10487"/>
                  </a:lnTo>
                  <a:lnTo>
                    <a:pt x="8519" y="10616"/>
                  </a:lnTo>
                  <a:lnTo>
                    <a:pt x="8293" y="10487"/>
                  </a:lnTo>
                  <a:lnTo>
                    <a:pt x="8100" y="10326"/>
                  </a:lnTo>
                  <a:lnTo>
                    <a:pt x="7906" y="10132"/>
                  </a:lnTo>
                  <a:lnTo>
                    <a:pt x="7745" y="9907"/>
                  </a:lnTo>
                  <a:lnTo>
                    <a:pt x="7616" y="9713"/>
                  </a:lnTo>
                  <a:lnTo>
                    <a:pt x="7551" y="9519"/>
                  </a:lnTo>
                  <a:lnTo>
                    <a:pt x="7487" y="9326"/>
                  </a:lnTo>
                  <a:lnTo>
                    <a:pt x="7454" y="9100"/>
                  </a:lnTo>
                  <a:lnTo>
                    <a:pt x="7454" y="8939"/>
                  </a:lnTo>
                  <a:lnTo>
                    <a:pt x="7454" y="8777"/>
                  </a:lnTo>
                  <a:lnTo>
                    <a:pt x="7551" y="8584"/>
                  </a:lnTo>
                  <a:lnTo>
                    <a:pt x="7648" y="8422"/>
                  </a:lnTo>
                  <a:lnTo>
                    <a:pt x="7809" y="8261"/>
                  </a:lnTo>
                  <a:lnTo>
                    <a:pt x="7971" y="8196"/>
                  </a:lnTo>
                  <a:lnTo>
                    <a:pt x="8132" y="8132"/>
                  </a:lnTo>
                  <a:lnTo>
                    <a:pt x="8422" y="8035"/>
                  </a:lnTo>
                  <a:lnTo>
                    <a:pt x="8745" y="8003"/>
                  </a:lnTo>
                  <a:lnTo>
                    <a:pt x="9487" y="8003"/>
                  </a:lnTo>
                  <a:lnTo>
                    <a:pt x="9519" y="7938"/>
                  </a:lnTo>
                  <a:lnTo>
                    <a:pt x="9487" y="7906"/>
                  </a:lnTo>
                  <a:lnTo>
                    <a:pt x="9455" y="7874"/>
                  </a:lnTo>
                  <a:lnTo>
                    <a:pt x="8971" y="7842"/>
                  </a:lnTo>
                  <a:close/>
                  <a:moveTo>
                    <a:pt x="1679" y="15521"/>
                  </a:moveTo>
                  <a:lnTo>
                    <a:pt x="1582" y="15585"/>
                  </a:lnTo>
                  <a:lnTo>
                    <a:pt x="1453" y="15650"/>
                  </a:lnTo>
                  <a:lnTo>
                    <a:pt x="1259" y="15844"/>
                  </a:lnTo>
                  <a:lnTo>
                    <a:pt x="1098" y="16069"/>
                  </a:lnTo>
                  <a:lnTo>
                    <a:pt x="969" y="16295"/>
                  </a:lnTo>
                  <a:lnTo>
                    <a:pt x="969" y="16392"/>
                  </a:lnTo>
                  <a:lnTo>
                    <a:pt x="1033" y="16424"/>
                  </a:lnTo>
                  <a:lnTo>
                    <a:pt x="1130" y="16424"/>
                  </a:lnTo>
                  <a:lnTo>
                    <a:pt x="1162" y="16360"/>
                  </a:lnTo>
                  <a:lnTo>
                    <a:pt x="1324" y="16102"/>
                  </a:lnTo>
                  <a:lnTo>
                    <a:pt x="1453" y="15940"/>
                  </a:lnTo>
                  <a:lnTo>
                    <a:pt x="1614" y="15811"/>
                  </a:lnTo>
                  <a:lnTo>
                    <a:pt x="1776" y="15682"/>
                  </a:lnTo>
                  <a:lnTo>
                    <a:pt x="1808" y="15618"/>
                  </a:lnTo>
                  <a:lnTo>
                    <a:pt x="1808" y="15553"/>
                  </a:lnTo>
                  <a:lnTo>
                    <a:pt x="1776" y="15521"/>
                  </a:lnTo>
                  <a:close/>
                  <a:moveTo>
                    <a:pt x="5873" y="16069"/>
                  </a:moveTo>
                  <a:lnTo>
                    <a:pt x="5615" y="16263"/>
                  </a:lnTo>
                  <a:lnTo>
                    <a:pt x="5389" y="16489"/>
                  </a:lnTo>
                  <a:lnTo>
                    <a:pt x="5357" y="16553"/>
                  </a:lnTo>
                  <a:lnTo>
                    <a:pt x="5389" y="16618"/>
                  </a:lnTo>
                  <a:lnTo>
                    <a:pt x="5486" y="16618"/>
                  </a:lnTo>
                  <a:lnTo>
                    <a:pt x="5680" y="16424"/>
                  </a:lnTo>
                  <a:lnTo>
                    <a:pt x="5970" y="16231"/>
                  </a:lnTo>
                  <a:lnTo>
                    <a:pt x="6002" y="16166"/>
                  </a:lnTo>
                  <a:lnTo>
                    <a:pt x="6002" y="16102"/>
                  </a:lnTo>
                  <a:lnTo>
                    <a:pt x="5970" y="16069"/>
                  </a:lnTo>
                  <a:close/>
                  <a:moveTo>
                    <a:pt x="6874" y="14714"/>
                  </a:moveTo>
                  <a:lnTo>
                    <a:pt x="6809" y="14747"/>
                  </a:lnTo>
                  <a:lnTo>
                    <a:pt x="6809" y="14779"/>
                  </a:lnTo>
                  <a:lnTo>
                    <a:pt x="6809" y="14843"/>
                  </a:lnTo>
                  <a:lnTo>
                    <a:pt x="6712" y="15198"/>
                  </a:lnTo>
                  <a:lnTo>
                    <a:pt x="6583" y="15521"/>
                  </a:lnTo>
                  <a:lnTo>
                    <a:pt x="6454" y="15844"/>
                  </a:lnTo>
                  <a:lnTo>
                    <a:pt x="6325" y="16198"/>
                  </a:lnTo>
                  <a:lnTo>
                    <a:pt x="6293" y="16392"/>
                  </a:lnTo>
                  <a:lnTo>
                    <a:pt x="6261" y="16586"/>
                  </a:lnTo>
                  <a:lnTo>
                    <a:pt x="6261" y="16779"/>
                  </a:lnTo>
                  <a:lnTo>
                    <a:pt x="6293" y="16973"/>
                  </a:lnTo>
                  <a:lnTo>
                    <a:pt x="6325" y="17005"/>
                  </a:lnTo>
                  <a:lnTo>
                    <a:pt x="6390" y="17037"/>
                  </a:lnTo>
                  <a:lnTo>
                    <a:pt x="6486" y="17005"/>
                  </a:lnTo>
                  <a:lnTo>
                    <a:pt x="6486" y="16941"/>
                  </a:lnTo>
                  <a:lnTo>
                    <a:pt x="6486" y="16682"/>
                  </a:lnTo>
                  <a:lnTo>
                    <a:pt x="6486" y="16457"/>
                  </a:lnTo>
                  <a:lnTo>
                    <a:pt x="6519" y="16263"/>
                  </a:lnTo>
                  <a:lnTo>
                    <a:pt x="6583" y="16037"/>
                  </a:lnTo>
                  <a:lnTo>
                    <a:pt x="6745" y="15650"/>
                  </a:lnTo>
                  <a:lnTo>
                    <a:pt x="6874" y="15231"/>
                  </a:lnTo>
                  <a:lnTo>
                    <a:pt x="6938" y="15005"/>
                  </a:lnTo>
                  <a:lnTo>
                    <a:pt x="6970" y="14779"/>
                  </a:lnTo>
                  <a:lnTo>
                    <a:pt x="6938" y="14747"/>
                  </a:lnTo>
                  <a:lnTo>
                    <a:pt x="6874" y="14714"/>
                  </a:lnTo>
                  <a:close/>
                  <a:moveTo>
                    <a:pt x="14972" y="16941"/>
                  </a:moveTo>
                  <a:lnTo>
                    <a:pt x="14940" y="16973"/>
                  </a:lnTo>
                  <a:lnTo>
                    <a:pt x="14779" y="17134"/>
                  </a:lnTo>
                  <a:lnTo>
                    <a:pt x="14618" y="17296"/>
                  </a:lnTo>
                  <a:lnTo>
                    <a:pt x="14618" y="17360"/>
                  </a:lnTo>
                  <a:lnTo>
                    <a:pt x="14650" y="17425"/>
                  </a:lnTo>
                  <a:lnTo>
                    <a:pt x="14714" y="17425"/>
                  </a:lnTo>
                  <a:lnTo>
                    <a:pt x="14779" y="17392"/>
                  </a:lnTo>
                  <a:lnTo>
                    <a:pt x="14876" y="17263"/>
                  </a:lnTo>
                  <a:lnTo>
                    <a:pt x="15037" y="17102"/>
                  </a:lnTo>
                  <a:lnTo>
                    <a:pt x="15069" y="17037"/>
                  </a:lnTo>
                  <a:lnTo>
                    <a:pt x="15037" y="16973"/>
                  </a:lnTo>
                  <a:lnTo>
                    <a:pt x="15005" y="16941"/>
                  </a:lnTo>
                  <a:close/>
                  <a:moveTo>
                    <a:pt x="19909" y="16812"/>
                  </a:moveTo>
                  <a:lnTo>
                    <a:pt x="19683" y="16908"/>
                  </a:lnTo>
                  <a:lnTo>
                    <a:pt x="19457" y="17070"/>
                  </a:lnTo>
                  <a:lnTo>
                    <a:pt x="19264" y="17231"/>
                  </a:lnTo>
                  <a:lnTo>
                    <a:pt x="19103" y="17425"/>
                  </a:lnTo>
                  <a:lnTo>
                    <a:pt x="19070" y="17489"/>
                  </a:lnTo>
                  <a:lnTo>
                    <a:pt x="19135" y="17554"/>
                  </a:lnTo>
                  <a:lnTo>
                    <a:pt x="19199" y="17586"/>
                  </a:lnTo>
                  <a:lnTo>
                    <a:pt x="19264" y="17521"/>
                  </a:lnTo>
                  <a:lnTo>
                    <a:pt x="19361" y="17425"/>
                  </a:lnTo>
                  <a:lnTo>
                    <a:pt x="19522" y="17263"/>
                  </a:lnTo>
                  <a:lnTo>
                    <a:pt x="19683" y="17134"/>
                  </a:lnTo>
                  <a:lnTo>
                    <a:pt x="19974" y="16973"/>
                  </a:lnTo>
                  <a:lnTo>
                    <a:pt x="20006" y="16941"/>
                  </a:lnTo>
                  <a:lnTo>
                    <a:pt x="20006" y="16844"/>
                  </a:lnTo>
                  <a:lnTo>
                    <a:pt x="19974" y="16812"/>
                  </a:lnTo>
                  <a:close/>
                  <a:moveTo>
                    <a:pt x="15553" y="17360"/>
                  </a:moveTo>
                  <a:lnTo>
                    <a:pt x="15392" y="17618"/>
                  </a:lnTo>
                  <a:lnTo>
                    <a:pt x="15392" y="17650"/>
                  </a:lnTo>
                  <a:lnTo>
                    <a:pt x="15424" y="17683"/>
                  </a:lnTo>
                  <a:lnTo>
                    <a:pt x="15489" y="17683"/>
                  </a:lnTo>
                  <a:lnTo>
                    <a:pt x="15650" y="17425"/>
                  </a:lnTo>
                  <a:lnTo>
                    <a:pt x="15650" y="17392"/>
                  </a:lnTo>
                  <a:lnTo>
                    <a:pt x="15618" y="17360"/>
                  </a:lnTo>
                  <a:close/>
                  <a:moveTo>
                    <a:pt x="8164" y="13875"/>
                  </a:moveTo>
                  <a:lnTo>
                    <a:pt x="8326" y="13908"/>
                  </a:lnTo>
                  <a:lnTo>
                    <a:pt x="8519" y="14037"/>
                  </a:lnTo>
                  <a:lnTo>
                    <a:pt x="8648" y="14166"/>
                  </a:lnTo>
                  <a:lnTo>
                    <a:pt x="8777" y="14295"/>
                  </a:lnTo>
                  <a:lnTo>
                    <a:pt x="8874" y="14456"/>
                  </a:lnTo>
                  <a:lnTo>
                    <a:pt x="8971" y="14650"/>
                  </a:lnTo>
                  <a:lnTo>
                    <a:pt x="9068" y="14908"/>
                  </a:lnTo>
                  <a:lnTo>
                    <a:pt x="9132" y="15198"/>
                  </a:lnTo>
                  <a:lnTo>
                    <a:pt x="9132" y="15489"/>
                  </a:lnTo>
                  <a:lnTo>
                    <a:pt x="9132" y="15779"/>
                  </a:lnTo>
                  <a:lnTo>
                    <a:pt x="9068" y="15973"/>
                  </a:lnTo>
                  <a:lnTo>
                    <a:pt x="9035" y="16166"/>
                  </a:lnTo>
                  <a:lnTo>
                    <a:pt x="8874" y="16424"/>
                  </a:lnTo>
                  <a:lnTo>
                    <a:pt x="8745" y="16553"/>
                  </a:lnTo>
                  <a:lnTo>
                    <a:pt x="8616" y="16682"/>
                  </a:lnTo>
                  <a:lnTo>
                    <a:pt x="8422" y="16812"/>
                  </a:lnTo>
                  <a:lnTo>
                    <a:pt x="8229" y="16908"/>
                  </a:lnTo>
                  <a:lnTo>
                    <a:pt x="7745" y="17166"/>
                  </a:lnTo>
                  <a:lnTo>
                    <a:pt x="7293" y="17489"/>
                  </a:lnTo>
                  <a:lnTo>
                    <a:pt x="7067" y="17650"/>
                  </a:lnTo>
                  <a:lnTo>
                    <a:pt x="6841" y="17780"/>
                  </a:lnTo>
                  <a:lnTo>
                    <a:pt x="6583" y="17844"/>
                  </a:lnTo>
                  <a:lnTo>
                    <a:pt x="6390" y="17844"/>
                  </a:lnTo>
                  <a:lnTo>
                    <a:pt x="6196" y="17780"/>
                  </a:lnTo>
                  <a:lnTo>
                    <a:pt x="6002" y="17715"/>
                  </a:lnTo>
                  <a:lnTo>
                    <a:pt x="5841" y="17650"/>
                  </a:lnTo>
                  <a:lnTo>
                    <a:pt x="5680" y="17521"/>
                  </a:lnTo>
                  <a:lnTo>
                    <a:pt x="5518" y="17392"/>
                  </a:lnTo>
                  <a:lnTo>
                    <a:pt x="5357" y="17231"/>
                  </a:lnTo>
                  <a:lnTo>
                    <a:pt x="5228" y="17037"/>
                  </a:lnTo>
                  <a:lnTo>
                    <a:pt x="5131" y="16812"/>
                  </a:lnTo>
                  <a:lnTo>
                    <a:pt x="5034" y="16553"/>
                  </a:lnTo>
                  <a:lnTo>
                    <a:pt x="4970" y="16263"/>
                  </a:lnTo>
                  <a:lnTo>
                    <a:pt x="4970" y="16005"/>
                  </a:lnTo>
                  <a:lnTo>
                    <a:pt x="4970" y="15747"/>
                  </a:lnTo>
                  <a:lnTo>
                    <a:pt x="5002" y="15521"/>
                  </a:lnTo>
                  <a:lnTo>
                    <a:pt x="5099" y="15295"/>
                  </a:lnTo>
                  <a:lnTo>
                    <a:pt x="5260" y="15005"/>
                  </a:lnTo>
                  <a:lnTo>
                    <a:pt x="5454" y="14682"/>
                  </a:lnTo>
                  <a:lnTo>
                    <a:pt x="5648" y="14488"/>
                  </a:lnTo>
                  <a:lnTo>
                    <a:pt x="5841" y="14295"/>
                  </a:lnTo>
                  <a:lnTo>
                    <a:pt x="6099" y="14133"/>
                  </a:lnTo>
                  <a:lnTo>
                    <a:pt x="6261" y="14101"/>
                  </a:lnTo>
                  <a:lnTo>
                    <a:pt x="6390" y="14101"/>
                  </a:lnTo>
                  <a:lnTo>
                    <a:pt x="6519" y="14133"/>
                  </a:lnTo>
                  <a:lnTo>
                    <a:pt x="6680" y="14230"/>
                  </a:lnTo>
                  <a:lnTo>
                    <a:pt x="6874" y="14424"/>
                  </a:lnTo>
                  <a:lnTo>
                    <a:pt x="6938" y="14456"/>
                  </a:lnTo>
                  <a:lnTo>
                    <a:pt x="7035" y="14456"/>
                  </a:lnTo>
                  <a:lnTo>
                    <a:pt x="7067" y="14424"/>
                  </a:lnTo>
                  <a:lnTo>
                    <a:pt x="7099" y="14392"/>
                  </a:lnTo>
                  <a:lnTo>
                    <a:pt x="7164" y="14392"/>
                  </a:lnTo>
                  <a:lnTo>
                    <a:pt x="7390" y="14166"/>
                  </a:lnTo>
                  <a:lnTo>
                    <a:pt x="7583" y="14037"/>
                  </a:lnTo>
                  <a:lnTo>
                    <a:pt x="7777" y="13940"/>
                  </a:lnTo>
                  <a:lnTo>
                    <a:pt x="8003" y="13875"/>
                  </a:lnTo>
                  <a:close/>
                  <a:moveTo>
                    <a:pt x="20684" y="17521"/>
                  </a:moveTo>
                  <a:lnTo>
                    <a:pt x="20555" y="17650"/>
                  </a:lnTo>
                  <a:lnTo>
                    <a:pt x="20393" y="17747"/>
                  </a:lnTo>
                  <a:lnTo>
                    <a:pt x="20296" y="17909"/>
                  </a:lnTo>
                  <a:lnTo>
                    <a:pt x="20200" y="18038"/>
                  </a:lnTo>
                  <a:lnTo>
                    <a:pt x="20167" y="18134"/>
                  </a:lnTo>
                  <a:lnTo>
                    <a:pt x="20232" y="18199"/>
                  </a:lnTo>
                  <a:lnTo>
                    <a:pt x="20296" y="18231"/>
                  </a:lnTo>
                  <a:lnTo>
                    <a:pt x="20361" y="18199"/>
                  </a:lnTo>
                  <a:lnTo>
                    <a:pt x="20393" y="18167"/>
                  </a:lnTo>
                  <a:lnTo>
                    <a:pt x="20555" y="17909"/>
                  </a:lnTo>
                  <a:lnTo>
                    <a:pt x="20813" y="17683"/>
                  </a:lnTo>
                  <a:lnTo>
                    <a:pt x="20813" y="17650"/>
                  </a:lnTo>
                  <a:lnTo>
                    <a:pt x="20813" y="17586"/>
                  </a:lnTo>
                  <a:lnTo>
                    <a:pt x="20748" y="17521"/>
                  </a:lnTo>
                  <a:close/>
                  <a:moveTo>
                    <a:pt x="2421" y="14682"/>
                  </a:moveTo>
                  <a:lnTo>
                    <a:pt x="2614" y="14747"/>
                  </a:lnTo>
                  <a:lnTo>
                    <a:pt x="2873" y="14908"/>
                  </a:lnTo>
                  <a:lnTo>
                    <a:pt x="3066" y="15069"/>
                  </a:lnTo>
                  <a:lnTo>
                    <a:pt x="3228" y="15231"/>
                  </a:lnTo>
                  <a:lnTo>
                    <a:pt x="3421" y="15521"/>
                  </a:lnTo>
                  <a:lnTo>
                    <a:pt x="3582" y="15844"/>
                  </a:lnTo>
                  <a:lnTo>
                    <a:pt x="3679" y="16102"/>
                  </a:lnTo>
                  <a:lnTo>
                    <a:pt x="3744" y="16392"/>
                  </a:lnTo>
                  <a:lnTo>
                    <a:pt x="3744" y="16618"/>
                  </a:lnTo>
                  <a:lnTo>
                    <a:pt x="3712" y="16812"/>
                  </a:lnTo>
                  <a:lnTo>
                    <a:pt x="3615" y="17360"/>
                  </a:lnTo>
                  <a:lnTo>
                    <a:pt x="3518" y="17650"/>
                  </a:lnTo>
                  <a:lnTo>
                    <a:pt x="3389" y="17973"/>
                  </a:lnTo>
                  <a:lnTo>
                    <a:pt x="3260" y="18264"/>
                  </a:lnTo>
                  <a:lnTo>
                    <a:pt x="3066" y="18554"/>
                  </a:lnTo>
                  <a:lnTo>
                    <a:pt x="2873" y="18748"/>
                  </a:lnTo>
                  <a:lnTo>
                    <a:pt x="2744" y="18844"/>
                  </a:lnTo>
                  <a:lnTo>
                    <a:pt x="2614" y="18877"/>
                  </a:lnTo>
                  <a:lnTo>
                    <a:pt x="2518" y="18877"/>
                  </a:lnTo>
                  <a:lnTo>
                    <a:pt x="2389" y="18844"/>
                  </a:lnTo>
                  <a:lnTo>
                    <a:pt x="2324" y="18812"/>
                  </a:lnTo>
                  <a:lnTo>
                    <a:pt x="2227" y="18715"/>
                  </a:lnTo>
                  <a:lnTo>
                    <a:pt x="2066" y="18425"/>
                  </a:lnTo>
                  <a:lnTo>
                    <a:pt x="1969" y="18296"/>
                  </a:lnTo>
                  <a:lnTo>
                    <a:pt x="1840" y="18134"/>
                  </a:lnTo>
                  <a:lnTo>
                    <a:pt x="1646" y="18005"/>
                  </a:lnTo>
                  <a:lnTo>
                    <a:pt x="1453" y="17876"/>
                  </a:lnTo>
                  <a:lnTo>
                    <a:pt x="1259" y="17747"/>
                  </a:lnTo>
                  <a:lnTo>
                    <a:pt x="1098" y="17618"/>
                  </a:lnTo>
                  <a:lnTo>
                    <a:pt x="1098" y="17650"/>
                  </a:lnTo>
                  <a:lnTo>
                    <a:pt x="1066" y="17618"/>
                  </a:lnTo>
                  <a:lnTo>
                    <a:pt x="808" y="17392"/>
                  </a:lnTo>
                  <a:lnTo>
                    <a:pt x="582" y="17134"/>
                  </a:lnTo>
                  <a:lnTo>
                    <a:pt x="453" y="16941"/>
                  </a:lnTo>
                  <a:lnTo>
                    <a:pt x="356" y="16747"/>
                  </a:lnTo>
                  <a:lnTo>
                    <a:pt x="259" y="16424"/>
                  </a:lnTo>
                  <a:lnTo>
                    <a:pt x="259" y="16166"/>
                  </a:lnTo>
                  <a:lnTo>
                    <a:pt x="324" y="15844"/>
                  </a:lnTo>
                  <a:lnTo>
                    <a:pt x="517" y="15585"/>
                  </a:lnTo>
                  <a:lnTo>
                    <a:pt x="711" y="15360"/>
                  </a:lnTo>
                  <a:lnTo>
                    <a:pt x="937" y="15231"/>
                  </a:lnTo>
                  <a:lnTo>
                    <a:pt x="1162" y="15166"/>
                  </a:lnTo>
                  <a:lnTo>
                    <a:pt x="1356" y="15166"/>
                  </a:lnTo>
                  <a:lnTo>
                    <a:pt x="1421" y="15198"/>
                  </a:lnTo>
                  <a:lnTo>
                    <a:pt x="1453" y="15198"/>
                  </a:lnTo>
                  <a:lnTo>
                    <a:pt x="1550" y="15263"/>
                  </a:lnTo>
                  <a:lnTo>
                    <a:pt x="1776" y="15489"/>
                  </a:lnTo>
                  <a:lnTo>
                    <a:pt x="1905" y="15682"/>
                  </a:lnTo>
                  <a:lnTo>
                    <a:pt x="2001" y="15940"/>
                  </a:lnTo>
                  <a:lnTo>
                    <a:pt x="2098" y="16134"/>
                  </a:lnTo>
                  <a:lnTo>
                    <a:pt x="2034" y="16102"/>
                  </a:lnTo>
                  <a:lnTo>
                    <a:pt x="1969" y="16134"/>
                  </a:lnTo>
                  <a:lnTo>
                    <a:pt x="1937" y="16198"/>
                  </a:lnTo>
                  <a:lnTo>
                    <a:pt x="1905" y="16457"/>
                  </a:lnTo>
                  <a:lnTo>
                    <a:pt x="1840" y="16747"/>
                  </a:lnTo>
                  <a:lnTo>
                    <a:pt x="1776" y="17037"/>
                  </a:lnTo>
                  <a:lnTo>
                    <a:pt x="1776" y="17102"/>
                  </a:lnTo>
                  <a:lnTo>
                    <a:pt x="1808" y="17134"/>
                  </a:lnTo>
                  <a:lnTo>
                    <a:pt x="1840" y="17134"/>
                  </a:lnTo>
                  <a:lnTo>
                    <a:pt x="1905" y="17102"/>
                  </a:lnTo>
                  <a:lnTo>
                    <a:pt x="1969" y="16908"/>
                  </a:lnTo>
                  <a:lnTo>
                    <a:pt x="2034" y="16682"/>
                  </a:lnTo>
                  <a:lnTo>
                    <a:pt x="2098" y="16424"/>
                  </a:lnTo>
                  <a:lnTo>
                    <a:pt x="2130" y="16198"/>
                  </a:lnTo>
                  <a:lnTo>
                    <a:pt x="2356" y="17005"/>
                  </a:lnTo>
                  <a:lnTo>
                    <a:pt x="2389" y="17037"/>
                  </a:lnTo>
                  <a:lnTo>
                    <a:pt x="2453" y="17070"/>
                  </a:lnTo>
                  <a:lnTo>
                    <a:pt x="2485" y="17037"/>
                  </a:lnTo>
                  <a:lnTo>
                    <a:pt x="2485" y="16973"/>
                  </a:lnTo>
                  <a:lnTo>
                    <a:pt x="2356" y="16489"/>
                  </a:lnTo>
                  <a:lnTo>
                    <a:pt x="2195" y="15973"/>
                  </a:lnTo>
                  <a:lnTo>
                    <a:pt x="2066" y="15715"/>
                  </a:lnTo>
                  <a:lnTo>
                    <a:pt x="1937" y="15489"/>
                  </a:lnTo>
                  <a:lnTo>
                    <a:pt x="1776" y="15295"/>
                  </a:lnTo>
                  <a:lnTo>
                    <a:pt x="1614" y="15134"/>
                  </a:lnTo>
                  <a:lnTo>
                    <a:pt x="1614" y="15101"/>
                  </a:lnTo>
                  <a:lnTo>
                    <a:pt x="1743" y="14972"/>
                  </a:lnTo>
                  <a:lnTo>
                    <a:pt x="1872" y="14843"/>
                  </a:lnTo>
                  <a:lnTo>
                    <a:pt x="2066" y="14714"/>
                  </a:lnTo>
                  <a:lnTo>
                    <a:pt x="2227" y="14682"/>
                  </a:lnTo>
                  <a:close/>
                  <a:moveTo>
                    <a:pt x="17618" y="18102"/>
                  </a:moveTo>
                  <a:lnTo>
                    <a:pt x="17392" y="18264"/>
                  </a:lnTo>
                  <a:lnTo>
                    <a:pt x="17231" y="18457"/>
                  </a:lnTo>
                  <a:lnTo>
                    <a:pt x="17102" y="18683"/>
                  </a:lnTo>
                  <a:lnTo>
                    <a:pt x="16973" y="18909"/>
                  </a:lnTo>
                  <a:lnTo>
                    <a:pt x="16973" y="18973"/>
                  </a:lnTo>
                  <a:lnTo>
                    <a:pt x="17037" y="19006"/>
                  </a:lnTo>
                  <a:lnTo>
                    <a:pt x="17102" y="19006"/>
                  </a:lnTo>
                  <a:lnTo>
                    <a:pt x="17167" y="18973"/>
                  </a:lnTo>
                  <a:lnTo>
                    <a:pt x="17167" y="18941"/>
                  </a:lnTo>
                  <a:lnTo>
                    <a:pt x="17296" y="18715"/>
                  </a:lnTo>
                  <a:lnTo>
                    <a:pt x="17457" y="18522"/>
                  </a:lnTo>
                  <a:lnTo>
                    <a:pt x="17715" y="18264"/>
                  </a:lnTo>
                  <a:lnTo>
                    <a:pt x="17747" y="18231"/>
                  </a:lnTo>
                  <a:lnTo>
                    <a:pt x="17747" y="18167"/>
                  </a:lnTo>
                  <a:lnTo>
                    <a:pt x="17683" y="18102"/>
                  </a:lnTo>
                  <a:close/>
                  <a:moveTo>
                    <a:pt x="2324" y="14488"/>
                  </a:moveTo>
                  <a:lnTo>
                    <a:pt x="2066" y="14521"/>
                  </a:lnTo>
                  <a:lnTo>
                    <a:pt x="1905" y="14617"/>
                  </a:lnTo>
                  <a:lnTo>
                    <a:pt x="1743" y="14714"/>
                  </a:lnTo>
                  <a:lnTo>
                    <a:pt x="1582" y="14876"/>
                  </a:lnTo>
                  <a:lnTo>
                    <a:pt x="1453" y="15005"/>
                  </a:lnTo>
                  <a:lnTo>
                    <a:pt x="1421" y="15005"/>
                  </a:lnTo>
                  <a:lnTo>
                    <a:pt x="1324" y="14972"/>
                  </a:lnTo>
                  <a:lnTo>
                    <a:pt x="1130" y="14972"/>
                  </a:lnTo>
                  <a:lnTo>
                    <a:pt x="937" y="15005"/>
                  </a:lnTo>
                  <a:lnTo>
                    <a:pt x="743" y="15069"/>
                  </a:lnTo>
                  <a:lnTo>
                    <a:pt x="614" y="15166"/>
                  </a:lnTo>
                  <a:lnTo>
                    <a:pt x="453" y="15263"/>
                  </a:lnTo>
                  <a:lnTo>
                    <a:pt x="324" y="15392"/>
                  </a:lnTo>
                  <a:lnTo>
                    <a:pt x="227" y="15553"/>
                  </a:lnTo>
                  <a:lnTo>
                    <a:pt x="130" y="15715"/>
                  </a:lnTo>
                  <a:lnTo>
                    <a:pt x="65" y="15876"/>
                  </a:lnTo>
                  <a:lnTo>
                    <a:pt x="1" y="16069"/>
                  </a:lnTo>
                  <a:lnTo>
                    <a:pt x="1" y="16263"/>
                  </a:lnTo>
                  <a:lnTo>
                    <a:pt x="1" y="16457"/>
                  </a:lnTo>
                  <a:lnTo>
                    <a:pt x="33" y="16650"/>
                  </a:lnTo>
                  <a:lnTo>
                    <a:pt x="130" y="16844"/>
                  </a:lnTo>
                  <a:lnTo>
                    <a:pt x="227" y="17037"/>
                  </a:lnTo>
                  <a:lnTo>
                    <a:pt x="324" y="17231"/>
                  </a:lnTo>
                  <a:lnTo>
                    <a:pt x="485" y="17425"/>
                  </a:lnTo>
                  <a:lnTo>
                    <a:pt x="808" y="17715"/>
                  </a:lnTo>
                  <a:lnTo>
                    <a:pt x="1195" y="18005"/>
                  </a:lnTo>
                  <a:lnTo>
                    <a:pt x="1421" y="18134"/>
                  </a:lnTo>
                  <a:lnTo>
                    <a:pt x="1614" y="18264"/>
                  </a:lnTo>
                  <a:lnTo>
                    <a:pt x="1776" y="18425"/>
                  </a:lnTo>
                  <a:lnTo>
                    <a:pt x="1937" y="18683"/>
                  </a:lnTo>
                  <a:lnTo>
                    <a:pt x="2034" y="18844"/>
                  </a:lnTo>
                  <a:lnTo>
                    <a:pt x="2163" y="18973"/>
                  </a:lnTo>
                  <a:lnTo>
                    <a:pt x="2227" y="19006"/>
                  </a:lnTo>
                  <a:lnTo>
                    <a:pt x="2324" y="19070"/>
                  </a:lnTo>
                  <a:lnTo>
                    <a:pt x="2421" y="19102"/>
                  </a:lnTo>
                  <a:lnTo>
                    <a:pt x="2679" y="19102"/>
                  </a:lnTo>
                  <a:lnTo>
                    <a:pt x="2776" y="19070"/>
                  </a:lnTo>
                  <a:lnTo>
                    <a:pt x="2873" y="19006"/>
                  </a:lnTo>
                  <a:lnTo>
                    <a:pt x="3066" y="18877"/>
                  </a:lnTo>
                  <a:lnTo>
                    <a:pt x="3228" y="18715"/>
                  </a:lnTo>
                  <a:lnTo>
                    <a:pt x="3389" y="18489"/>
                  </a:lnTo>
                  <a:lnTo>
                    <a:pt x="3518" y="18231"/>
                  </a:lnTo>
                  <a:lnTo>
                    <a:pt x="3615" y="17973"/>
                  </a:lnTo>
                  <a:lnTo>
                    <a:pt x="3808" y="17425"/>
                  </a:lnTo>
                  <a:lnTo>
                    <a:pt x="3905" y="16941"/>
                  </a:lnTo>
                  <a:lnTo>
                    <a:pt x="3937" y="16747"/>
                  </a:lnTo>
                  <a:lnTo>
                    <a:pt x="3937" y="16553"/>
                  </a:lnTo>
                  <a:lnTo>
                    <a:pt x="3905" y="16263"/>
                  </a:lnTo>
                  <a:lnTo>
                    <a:pt x="3841" y="16005"/>
                  </a:lnTo>
                  <a:lnTo>
                    <a:pt x="3712" y="15682"/>
                  </a:lnTo>
                  <a:lnTo>
                    <a:pt x="3582" y="15424"/>
                  </a:lnTo>
                  <a:lnTo>
                    <a:pt x="3389" y="15166"/>
                  </a:lnTo>
                  <a:lnTo>
                    <a:pt x="3195" y="14908"/>
                  </a:lnTo>
                  <a:lnTo>
                    <a:pt x="2969" y="14714"/>
                  </a:lnTo>
                  <a:lnTo>
                    <a:pt x="2744" y="14585"/>
                  </a:lnTo>
                  <a:lnTo>
                    <a:pt x="2582" y="14521"/>
                  </a:lnTo>
                  <a:lnTo>
                    <a:pt x="2421" y="14488"/>
                  </a:lnTo>
                  <a:close/>
                  <a:moveTo>
                    <a:pt x="17521" y="17489"/>
                  </a:moveTo>
                  <a:lnTo>
                    <a:pt x="17489" y="17521"/>
                  </a:lnTo>
                  <a:lnTo>
                    <a:pt x="17457" y="17554"/>
                  </a:lnTo>
                  <a:lnTo>
                    <a:pt x="17489" y="17618"/>
                  </a:lnTo>
                  <a:lnTo>
                    <a:pt x="17521" y="17618"/>
                  </a:lnTo>
                  <a:lnTo>
                    <a:pt x="17715" y="17650"/>
                  </a:lnTo>
                  <a:lnTo>
                    <a:pt x="18135" y="17780"/>
                  </a:lnTo>
                  <a:lnTo>
                    <a:pt x="18522" y="17941"/>
                  </a:lnTo>
                  <a:lnTo>
                    <a:pt x="18973" y="18199"/>
                  </a:lnTo>
                  <a:lnTo>
                    <a:pt x="19393" y="18522"/>
                  </a:lnTo>
                  <a:lnTo>
                    <a:pt x="19716" y="18844"/>
                  </a:lnTo>
                  <a:lnTo>
                    <a:pt x="20006" y="19199"/>
                  </a:lnTo>
                  <a:lnTo>
                    <a:pt x="20071" y="19296"/>
                  </a:lnTo>
                  <a:lnTo>
                    <a:pt x="20135" y="19361"/>
                  </a:lnTo>
                  <a:lnTo>
                    <a:pt x="20232" y="19361"/>
                  </a:lnTo>
                  <a:lnTo>
                    <a:pt x="20296" y="19296"/>
                  </a:lnTo>
                  <a:lnTo>
                    <a:pt x="20296" y="19264"/>
                  </a:lnTo>
                  <a:lnTo>
                    <a:pt x="20264" y="19199"/>
                  </a:lnTo>
                  <a:lnTo>
                    <a:pt x="20103" y="18941"/>
                  </a:lnTo>
                  <a:lnTo>
                    <a:pt x="19877" y="18683"/>
                  </a:lnTo>
                  <a:lnTo>
                    <a:pt x="19619" y="18425"/>
                  </a:lnTo>
                  <a:lnTo>
                    <a:pt x="19361" y="18231"/>
                  </a:lnTo>
                  <a:lnTo>
                    <a:pt x="19070" y="18038"/>
                  </a:lnTo>
                  <a:lnTo>
                    <a:pt x="18748" y="17844"/>
                  </a:lnTo>
                  <a:lnTo>
                    <a:pt x="18457" y="17715"/>
                  </a:lnTo>
                  <a:lnTo>
                    <a:pt x="18102" y="17586"/>
                  </a:lnTo>
                  <a:lnTo>
                    <a:pt x="17812" y="17521"/>
                  </a:lnTo>
                  <a:lnTo>
                    <a:pt x="17521" y="17489"/>
                  </a:lnTo>
                  <a:close/>
                  <a:moveTo>
                    <a:pt x="18651" y="18425"/>
                  </a:moveTo>
                  <a:lnTo>
                    <a:pt x="18425" y="18683"/>
                  </a:lnTo>
                  <a:lnTo>
                    <a:pt x="18296" y="19006"/>
                  </a:lnTo>
                  <a:lnTo>
                    <a:pt x="18199" y="19296"/>
                  </a:lnTo>
                  <a:lnTo>
                    <a:pt x="18167" y="19651"/>
                  </a:lnTo>
                  <a:lnTo>
                    <a:pt x="18199" y="19716"/>
                  </a:lnTo>
                  <a:lnTo>
                    <a:pt x="18264" y="19748"/>
                  </a:lnTo>
                  <a:lnTo>
                    <a:pt x="18328" y="19748"/>
                  </a:lnTo>
                  <a:lnTo>
                    <a:pt x="18393" y="19651"/>
                  </a:lnTo>
                  <a:lnTo>
                    <a:pt x="18425" y="19264"/>
                  </a:lnTo>
                  <a:lnTo>
                    <a:pt x="18489" y="19070"/>
                  </a:lnTo>
                  <a:lnTo>
                    <a:pt x="18554" y="18877"/>
                  </a:lnTo>
                  <a:lnTo>
                    <a:pt x="18715" y="18618"/>
                  </a:lnTo>
                  <a:lnTo>
                    <a:pt x="18780" y="18586"/>
                  </a:lnTo>
                  <a:lnTo>
                    <a:pt x="18812" y="18522"/>
                  </a:lnTo>
                  <a:lnTo>
                    <a:pt x="18780" y="18457"/>
                  </a:lnTo>
                  <a:lnTo>
                    <a:pt x="18715" y="18425"/>
                  </a:lnTo>
                  <a:close/>
                  <a:moveTo>
                    <a:pt x="22071" y="13908"/>
                  </a:moveTo>
                  <a:lnTo>
                    <a:pt x="21877" y="13940"/>
                  </a:lnTo>
                  <a:lnTo>
                    <a:pt x="21684" y="13972"/>
                  </a:lnTo>
                  <a:lnTo>
                    <a:pt x="21523" y="14069"/>
                  </a:lnTo>
                  <a:lnTo>
                    <a:pt x="21329" y="14166"/>
                  </a:lnTo>
                  <a:lnTo>
                    <a:pt x="21168" y="14327"/>
                  </a:lnTo>
                  <a:lnTo>
                    <a:pt x="21006" y="14488"/>
                  </a:lnTo>
                  <a:lnTo>
                    <a:pt x="20877" y="14682"/>
                  </a:lnTo>
                  <a:lnTo>
                    <a:pt x="20780" y="14876"/>
                  </a:lnTo>
                  <a:lnTo>
                    <a:pt x="20780" y="14940"/>
                  </a:lnTo>
                  <a:lnTo>
                    <a:pt x="20877" y="14940"/>
                  </a:lnTo>
                  <a:lnTo>
                    <a:pt x="20877" y="14908"/>
                  </a:lnTo>
                  <a:lnTo>
                    <a:pt x="20909" y="14972"/>
                  </a:lnTo>
                  <a:lnTo>
                    <a:pt x="20909" y="14972"/>
                  </a:lnTo>
                  <a:lnTo>
                    <a:pt x="21587" y="15392"/>
                  </a:lnTo>
                  <a:lnTo>
                    <a:pt x="21942" y="15585"/>
                  </a:lnTo>
                  <a:lnTo>
                    <a:pt x="22265" y="15811"/>
                  </a:lnTo>
                  <a:lnTo>
                    <a:pt x="22361" y="15940"/>
                  </a:lnTo>
                  <a:lnTo>
                    <a:pt x="22426" y="15973"/>
                  </a:lnTo>
                  <a:lnTo>
                    <a:pt x="22490" y="15940"/>
                  </a:lnTo>
                  <a:lnTo>
                    <a:pt x="22523" y="15876"/>
                  </a:lnTo>
                  <a:lnTo>
                    <a:pt x="22523" y="15811"/>
                  </a:lnTo>
                  <a:lnTo>
                    <a:pt x="22394" y="15682"/>
                  </a:lnTo>
                  <a:lnTo>
                    <a:pt x="22265" y="15585"/>
                  </a:lnTo>
                  <a:lnTo>
                    <a:pt x="22007" y="15392"/>
                  </a:lnTo>
                  <a:lnTo>
                    <a:pt x="21684" y="15231"/>
                  </a:lnTo>
                  <a:lnTo>
                    <a:pt x="21393" y="15069"/>
                  </a:lnTo>
                  <a:lnTo>
                    <a:pt x="21006" y="14843"/>
                  </a:lnTo>
                  <a:lnTo>
                    <a:pt x="20974" y="14843"/>
                  </a:lnTo>
                  <a:lnTo>
                    <a:pt x="20909" y="14876"/>
                  </a:lnTo>
                  <a:lnTo>
                    <a:pt x="20942" y="14811"/>
                  </a:lnTo>
                  <a:lnTo>
                    <a:pt x="21039" y="14617"/>
                  </a:lnTo>
                  <a:lnTo>
                    <a:pt x="21168" y="14456"/>
                  </a:lnTo>
                  <a:lnTo>
                    <a:pt x="21297" y="14327"/>
                  </a:lnTo>
                  <a:lnTo>
                    <a:pt x="21426" y="14230"/>
                  </a:lnTo>
                  <a:lnTo>
                    <a:pt x="21716" y="14101"/>
                  </a:lnTo>
                  <a:lnTo>
                    <a:pt x="21877" y="14037"/>
                  </a:lnTo>
                  <a:lnTo>
                    <a:pt x="22071" y="14004"/>
                  </a:lnTo>
                  <a:lnTo>
                    <a:pt x="22265" y="14004"/>
                  </a:lnTo>
                  <a:lnTo>
                    <a:pt x="22490" y="14037"/>
                  </a:lnTo>
                  <a:lnTo>
                    <a:pt x="22749" y="14133"/>
                  </a:lnTo>
                  <a:lnTo>
                    <a:pt x="22974" y="14230"/>
                  </a:lnTo>
                  <a:lnTo>
                    <a:pt x="23233" y="14359"/>
                  </a:lnTo>
                  <a:lnTo>
                    <a:pt x="23458" y="14553"/>
                  </a:lnTo>
                  <a:lnTo>
                    <a:pt x="23491" y="14553"/>
                  </a:lnTo>
                  <a:lnTo>
                    <a:pt x="23684" y="14747"/>
                  </a:lnTo>
                  <a:lnTo>
                    <a:pt x="23846" y="14972"/>
                  </a:lnTo>
                  <a:lnTo>
                    <a:pt x="23975" y="15166"/>
                  </a:lnTo>
                  <a:lnTo>
                    <a:pt x="24072" y="15392"/>
                  </a:lnTo>
                  <a:lnTo>
                    <a:pt x="24104" y="15618"/>
                  </a:lnTo>
                  <a:lnTo>
                    <a:pt x="24136" y="15811"/>
                  </a:lnTo>
                  <a:lnTo>
                    <a:pt x="24136" y="16037"/>
                  </a:lnTo>
                  <a:lnTo>
                    <a:pt x="24104" y="16005"/>
                  </a:lnTo>
                  <a:lnTo>
                    <a:pt x="23910" y="15940"/>
                  </a:lnTo>
                  <a:lnTo>
                    <a:pt x="23491" y="15779"/>
                  </a:lnTo>
                  <a:lnTo>
                    <a:pt x="23297" y="15747"/>
                  </a:lnTo>
                  <a:lnTo>
                    <a:pt x="23233" y="15747"/>
                  </a:lnTo>
                  <a:lnTo>
                    <a:pt x="23136" y="15779"/>
                  </a:lnTo>
                  <a:lnTo>
                    <a:pt x="23104" y="15811"/>
                  </a:lnTo>
                  <a:lnTo>
                    <a:pt x="23071" y="15876"/>
                  </a:lnTo>
                  <a:lnTo>
                    <a:pt x="23071" y="15940"/>
                  </a:lnTo>
                  <a:lnTo>
                    <a:pt x="23136" y="16005"/>
                  </a:lnTo>
                  <a:lnTo>
                    <a:pt x="23233" y="16069"/>
                  </a:lnTo>
                  <a:lnTo>
                    <a:pt x="23362" y="16166"/>
                  </a:lnTo>
                  <a:lnTo>
                    <a:pt x="23684" y="16360"/>
                  </a:lnTo>
                  <a:lnTo>
                    <a:pt x="24039" y="16521"/>
                  </a:lnTo>
                  <a:lnTo>
                    <a:pt x="24265" y="16682"/>
                  </a:lnTo>
                  <a:lnTo>
                    <a:pt x="24297" y="16715"/>
                  </a:lnTo>
                  <a:lnTo>
                    <a:pt x="24362" y="16844"/>
                  </a:lnTo>
                  <a:lnTo>
                    <a:pt x="24362" y="16876"/>
                  </a:lnTo>
                  <a:lnTo>
                    <a:pt x="24426" y="17102"/>
                  </a:lnTo>
                  <a:lnTo>
                    <a:pt x="24459" y="17360"/>
                  </a:lnTo>
                  <a:lnTo>
                    <a:pt x="24459" y="17618"/>
                  </a:lnTo>
                  <a:lnTo>
                    <a:pt x="24426" y="17715"/>
                  </a:lnTo>
                  <a:lnTo>
                    <a:pt x="24394" y="17747"/>
                  </a:lnTo>
                  <a:lnTo>
                    <a:pt x="24297" y="17747"/>
                  </a:lnTo>
                  <a:lnTo>
                    <a:pt x="24201" y="17715"/>
                  </a:lnTo>
                  <a:lnTo>
                    <a:pt x="24072" y="17618"/>
                  </a:lnTo>
                  <a:lnTo>
                    <a:pt x="23846" y="17392"/>
                  </a:lnTo>
                  <a:lnTo>
                    <a:pt x="23620" y="17166"/>
                  </a:lnTo>
                  <a:lnTo>
                    <a:pt x="23491" y="17070"/>
                  </a:lnTo>
                  <a:lnTo>
                    <a:pt x="23362" y="17005"/>
                  </a:lnTo>
                  <a:lnTo>
                    <a:pt x="23200" y="16973"/>
                  </a:lnTo>
                  <a:lnTo>
                    <a:pt x="23039" y="16973"/>
                  </a:lnTo>
                  <a:lnTo>
                    <a:pt x="22974" y="17005"/>
                  </a:lnTo>
                  <a:lnTo>
                    <a:pt x="22942" y="17070"/>
                  </a:lnTo>
                  <a:lnTo>
                    <a:pt x="22974" y="17102"/>
                  </a:lnTo>
                  <a:lnTo>
                    <a:pt x="23104" y="17457"/>
                  </a:lnTo>
                  <a:lnTo>
                    <a:pt x="23265" y="17780"/>
                  </a:lnTo>
                  <a:lnTo>
                    <a:pt x="23426" y="18070"/>
                  </a:lnTo>
                  <a:lnTo>
                    <a:pt x="23523" y="18328"/>
                  </a:lnTo>
                  <a:lnTo>
                    <a:pt x="23588" y="18554"/>
                  </a:lnTo>
                  <a:lnTo>
                    <a:pt x="23620" y="18748"/>
                  </a:lnTo>
                  <a:lnTo>
                    <a:pt x="23620" y="18973"/>
                  </a:lnTo>
                  <a:lnTo>
                    <a:pt x="23588" y="19167"/>
                  </a:lnTo>
                  <a:lnTo>
                    <a:pt x="23523" y="19457"/>
                  </a:lnTo>
                  <a:lnTo>
                    <a:pt x="23329" y="19328"/>
                  </a:lnTo>
                  <a:lnTo>
                    <a:pt x="23136" y="19199"/>
                  </a:lnTo>
                  <a:lnTo>
                    <a:pt x="23136" y="19167"/>
                  </a:lnTo>
                  <a:lnTo>
                    <a:pt x="22813" y="18877"/>
                  </a:lnTo>
                  <a:lnTo>
                    <a:pt x="22523" y="18586"/>
                  </a:lnTo>
                  <a:lnTo>
                    <a:pt x="22523" y="18554"/>
                  </a:lnTo>
                  <a:lnTo>
                    <a:pt x="22523" y="18522"/>
                  </a:lnTo>
                  <a:lnTo>
                    <a:pt x="22458" y="18264"/>
                  </a:lnTo>
                  <a:lnTo>
                    <a:pt x="22361" y="18005"/>
                  </a:lnTo>
                  <a:lnTo>
                    <a:pt x="22232" y="17747"/>
                  </a:lnTo>
                  <a:lnTo>
                    <a:pt x="22103" y="17489"/>
                  </a:lnTo>
                  <a:lnTo>
                    <a:pt x="21942" y="17263"/>
                  </a:lnTo>
                  <a:lnTo>
                    <a:pt x="21748" y="17037"/>
                  </a:lnTo>
                  <a:lnTo>
                    <a:pt x="21555" y="16844"/>
                  </a:lnTo>
                  <a:lnTo>
                    <a:pt x="21329" y="16650"/>
                  </a:lnTo>
                  <a:lnTo>
                    <a:pt x="21232" y="16586"/>
                  </a:lnTo>
                  <a:lnTo>
                    <a:pt x="21200" y="16521"/>
                  </a:lnTo>
                  <a:lnTo>
                    <a:pt x="21200" y="16489"/>
                  </a:lnTo>
                  <a:lnTo>
                    <a:pt x="21103" y="16360"/>
                  </a:lnTo>
                  <a:lnTo>
                    <a:pt x="21039" y="16198"/>
                  </a:lnTo>
                  <a:lnTo>
                    <a:pt x="20974" y="15940"/>
                  </a:lnTo>
                  <a:lnTo>
                    <a:pt x="20942" y="15682"/>
                  </a:lnTo>
                  <a:lnTo>
                    <a:pt x="20942" y="15424"/>
                  </a:lnTo>
                  <a:lnTo>
                    <a:pt x="20974" y="15198"/>
                  </a:lnTo>
                  <a:lnTo>
                    <a:pt x="21006" y="15101"/>
                  </a:lnTo>
                  <a:lnTo>
                    <a:pt x="21006" y="15037"/>
                  </a:lnTo>
                  <a:lnTo>
                    <a:pt x="20942" y="15005"/>
                  </a:lnTo>
                  <a:lnTo>
                    <a:pt x="20909" y="14972"/>
                  </a:lnTo>
                  <a:lnTo>
                    <a:pt x="20877" y="15005"/>
                  </a:lnTo>
                  <a:lnTo>
                    <a:pt x="20845" y="15037"/>
                  </a:lnTo>
                  <a:lnTo>
                    <a:pt x="20780" y="15231"/>
                  </a:lnTo>
                  <a:lnTo>
                    <a:pt x="20716" y="15424"/>
                  </a:lnTo>
                  <a:lnTo>
                    <a:pt x="20716" y="15650"/>
                  </a:lnTo>
                  <a:lnTo>
                    <a:pt x="20748" y="15876"/>
                  </a:lnTo>
                  <a:lnTo>
                    <a:pt x="20813" y="16069"/>
                  </a:lnTo>
                  <a:lnTo>
                    <a:pt x="20877" y="16295"/>
                  </a:lnTo>
                  <a:lnTo>
                    <a:pt x="20909" y="16392"/>
                  </a:lnTo>
                  <a:lnTo>
                    <a:pt x="20651" y="16231"/>
                  </a:lnTo>
                  <a:lnTo>
                    <a:pt x="20361" y="16134"/>
                  </a:lnTo>
                  <a:lnTo>
                    <a:pt x="20103" y="16037"/>
                  </a:lnTo>
                  <a:lnTo>
                    <a:pt x="19845" y="15973"/>
                  </a:lnTo>
                  <a:lnTo>
                    <a:pt x="19587" y="15940"/>
                  </a:lnTo>
                  <a:lnTo>
                    <a:pt x="19296" y="15940"/>
                  </a:lnTo>
                  <a:lnTo>
                    <a:pt x="19038" y="15973"/>
                  </a:lnTo>
                  <a:lnTo>
                    <a:pt x="18748" y="16005"/>
                  </a:lnTo>
                  <a:lnTo>
                    <a:pt x="18489" y="16069"/>
                  </a:lnTo>
                  <a:lnTo>
                    <a:pt x="18264" y="16166"/>
                  </a:lnTo>
                  <a:lnTo>
                    <a:pt x="18005" y="16328"/>
                  </a:lnTo>
                  <a:lnTo>
                    <a:pt x="17780" y="16489"/>
                  </a:lnTo>
                  <a:lnTo>
                    <a:pt x="17586" y="16682"/>
                  </a:lnTo>
                  <a:lnTo>
                    <a:pt x="17392" y="16908"/>
                  </a:lnTo>
                  <a:lnTo>
                    <a:pt x="17263" y="17102"/>
                  </a:lnTo>
                  <a:lnTo>
                    <a:pt x="17231" y="17166"/>
                  </a:lnTo>
                  <a:lnTo>
                    <a:pt x="17263" y="17231"/>
                  </a:lnTo>
                  <a:lnTo>
                    <a:pt x="17328" y="17231"/>
                  </a:lnTo>
                  <a:lnTo>
                    <a:pt x="17392" y="17199"/>
                  </a:lnTo>
                  <a:lnTo>
                    <a:pt x="17651" y="16876"/>
                  </a:lnTo>
                  <a:lnTo>
                    <a:pt x="17844" y="16650"/>
                  </a:lnTo>
                  <a:lnTo>
                    <a:pt x="18070" y="16489"/>
                  </a:lnTo>
                  <a:lnTo>
                    <a:pt x="18296" y="16360"/>
                  </a:lnTo>
                  <a:lnTo>
                    <a:pt x="18554" y="16231"/>
                  </a:lnTo>
                  <a:lnTo>
                    <a:pt x="18844" y="16166"/>
                  </a:lnTo>
                  <a:lnTo>
                    <a:pt x="19135" y="16134"/>
                  </a:lnTo>
                  <a:lnTo>
                    <a:pt x="19490" y="16134"/>
                  </a:lnTo>
                  <a:lnTo>
                    <a:pt x="19845" y="16166"/>
                  </a:lnTo>
                  <a:lnTo>
                    <a:pt x="20232" y="16295"/>
                  </a:lnTo>
                  <a:lnTo>
                    <a:pt x="20619" y="16457"/>
                  </a:lnTo>
                  <a:lnTo>
                    <a:pt x="21006" y="16682"/>
                  </a:lnTo>
                  <a:lnTo>
                    <a:pt x="21361" y="16941"/>
                  </a:lnTo>
                  <a:lnTo>
                    <a:pt x="21619" y="17231"/>
                  </a:lnTo>
                  <a:lnTo>
                    <a:pt x="21877" y="17521"/>
                  </a:lnTo>
                  <a:lnTo>
                    <a:pt x="21877" y="17554"/>
                  </a:lnTo>
                  <a:lnTo>
                    <a:pt x="22071" y="17844"/>
                  </a:lnTo>
                  <a:lnTo>
                    <a:pt x="22200" y="18199"/>
                  </a:lnTo>
                  <a:lnTo>
                    <a:pt x="22297" y="18489"/>
                  </a:lnTo>
                  <a:lnTo>
                    <a:pt x="22329" y="18780"/>
                  </a:lnTo>
                  <a:lnTo>
                    <a:pt x="22329" y="19070"/>
                  </a:lnTo>
                  <a:lnTo>
                    <a:pt x="22297" y="19361"/>
                  </a:lnTo>
                  <a:lnTo>
                    <a:pt x="22136" y="19877"/>
                  </a:lnTo>
                  <a:lnTo>
                    <a:pt x="21942" y="20425"/>
                  </a:lnTo>
                  <a:lnTo>
                    <a:pt x="21748" y="20877"/>
                  </a:lnTo>
                  <a:lnTo>
                    <a:pt x="21619" y="21361"/>
                  </a:lnTo>
                  <a:lnTo>
                    <a:pt x="21361" y="21232"/>
                  </a:lnTo>
                  <a:lnTo>
                    <a:pt x="21071" y="21135"/>
                  </a:lnTo>
                  <a:lnTo>
                    <a:pt x="20716" y="21071"/>
                  </a:lnTo>
                  <a:lnTo>
                    <a:pt x="20361" y="21038"/>
                  </a:lnTo>
                  <a:lnTo>
                    <a:pt x="19587" y="21006"/>
                  </a:lnTo>
                  <a:lnTo>
                    <a:pt x="19199" y="21006"/>
                  </a:lnTo>
                  <a:lnTo>
                    <a:pt x="18844" y="20974"/>
                  </a:lnTo>
                  <a:lnTo>
                    <a:pt x="18522" y="20909"/>
                  </a:lnTo>
                  <a:lnTo>
                    <a:pt x="18231" y="20845"/>
                  </a:lnTo>
                  <a:lnTo>
                    <a:pt x="17909" y="20716"/>
                  </a:lnTo>
                  <a:lnTo>
                    <a:pt x="17618" y="20522"/>
                  </a:lnTo>
                  <a:lnTo>
                    <a:pt x="17296" y="20296"/>
                  </a:lnTo>
                  <a:lnTo>
                    <a:pt x="17037" y="20006"/>
                  </a:lnTo>
                  <a:lnTo>
                    <a:pt x="16812" y="19716"/>
                  </a:lnTo>
                  <a:lnTo>
                    <a:pt x="16683" y="19490"/>
                  </a:lnTo>
                  <a:lnTo>
                    <a:pt x="16554" y="19232"/>
                  </a:lnTo>
                  <a:lnTo>
                    <a:pt x="16489" y="19038"/>
                  </a:lnTo>
                  <a:lnTo>
                    <a:pt x="16457" y="18812"/>
                  </a:lnTo>
                  <a:lnTo>
                    <a:pt x="16457" y="18618"/>
                  </a:lnTo>
                  <a:lnTo>
                    <a:pt x="16489" y="18425"/>
                  </a:lnTo>
                  <a:lnTo>
                    <a:pt x="16554" y="18199"/>
                  </a:lnTo>
                  <a:lnTo>
                    <a:pt x="16650" y="18005"/>
                  </a:lnTo>
                  <a:lnTo>
                    <a:pt x="16779" y="17780"/>
                  </a:lnTo>
                  <a:lnTo>
                    <a:pt x="16908" y="17586"/>
                  </a:lnTo>
                  <a:lnTo>
                    <a:pt x="17037" y="17457"/>
                  </a:lnTo>
                  <a:lnTo>
                    <a:pt x="17199" y="17328"/>
                  </a:lnTo>
                  <a:lnTo>
                    <a:pt x="17231" y="17296"/>
                  </a:lnTo>
                  <a:lnTo>
                    <a:pt x="17199" y="17231"/>
                  </a:lnTo>
                  <a:lnTo>
                    <a:pt x="17167" y="17199"/>
                  </a:lnTo>
                  <a:lnTo>
                    <a:pt x="17102" y="17199"/>
                  </a:lnTo>
                  <a:lnTo>
                    <a:pt x="16941" y="17296"/>
                  </a:lnTo>
                  <a:lnTo>
                    <a:pt x="16779" y="17457"/>
                  </a:lnTo>
                  <a:lnTo>
                    <a:pt x="16586" y="17683"/>
                  </a:lnTo>
                  <a:lnTo>
                    <a:pt x="16424" y="17489"/>
                  </a:lnTo>
                  <a:lnTo>
                    <a:pt x="16295" y="17328"/>
                  </a:lnTo>
                  <a:lnTo>
                    <a:pt x="15908" y="17005"/>
                  </a:lnTo>
                  <a:lnTo>
                    <a:pt x="15940" y="17005"/>
                  </a:lnTo>
                  <a:lnTo>
                    <a:pt x="15973" y="16973"/>
                  </a:lnTo>
                  <a:lnTo>
                    <a:pt x="16295" y="16715"/>
                  </a:lnTo>
                  <a:lnTo>
                    <a:pt x="16618" y="16489"/>
                  </a:lnTo>
                  <a:lnTo>
                    <a:pt x="16650" y="16424"/>
                  </a:lnTo>
                  <a:lnTo>
                    <a:pt x="16618" y="16360"/>
                  </a:lnTo>
                  <a:lnTo>
                    <a:pt x="16554" y="16328"/>
                  </a:lnTo>
                  <a:lnTo>
                    <a:pt x="16489" y="16360"/>
                  </a:lnTo>
                  <a:lnTo>
                    <a:pt x="16166" y="16618"/>
                  </a:lnTo>
                  <a:lnTo>
                    <a:pt x="15876" y="16876"/>
                  </a:lnTo>
                  <a:lnTo>
                    <a:pt x="15876" y="16941"/>
                  </a:lnTo>
                  <a:lnTo>
                    <a:pt x="15876" y="16973"/>
                  </a:lnTo>
                  <a:lnTo>
                    <a:pt x="15682" y="16844"/>
                  </a:lnTo>
                  <a:lnTo>
                    <a:pt x="15456" y="16715"/>
                  </a:lnTo>
                  <a:lnTo>
                    <a:pt x="15231" y="16618"/>
                  </a:lnTo>
                  <a:lnTo>
                    <a:pt x="14972" y="16521"/>
                  </a:lnTo>
                  <a:lnTo>
                    <a:pt x="14940" y="16521"/>
                  </a:lnTo>
                  <a:lnTo>
                    <a:pt x="14876" y="16553"/>
                  </a:lnTo>
                  <a:lnTo>
                    <a:pt x="14843" y="16586"/>
                  </a:lnTo>
                  <a:lnTo>
                    <a:pt x="14843" y="16682"/>
                  </a:lnTo>
                  <a:lnTo>
                    <a:pt x="14876" y="16715"/>
                  </a:lnTo>
                  <a:lnTo>
                    <a:pt x="14908" y="16747"/>
                  </a:lnTo>
                  <a:lnTo>
                    <a:pt x="15102" y="16812"/>
                  </a:lnTo>
                  <a:lnTo>
                    <a:pt x="15295" y="16908"/>
                  </a:lnTo>
                  <a:lnTo>
                    <a:pt x="15618" y="17070"/>
                  </a:lnTo>
                  <a:lnTo>
                    <a:pt x="15908" y="17296"/>
                  </a:lnTo>
                  <a:lnTo>
                    <a:pt x="16166" y="17554"/>
                  </a:lnTo>
                  <a:lnTo>
                    <a:pt x="16424" y="17844"/>
                  </a:lnTo>
                  <a:lnTo>
                    <a:pt x="16489" y="17844"/>
                  </a:lnTo>
                  <a:lnTo>
                    <a:pt x="16328" y="18199"/>
                  </a:lnTo>
                  <a:lnTo>
                    <a:pt x="16295" y="18360"/>
                  </a:lnTo>
                  <a:lnTo>
                    <a:pt x="16263" y="18554"/>
                  </a:lnTo>
                  <a:lnTo>
                    <a:pt x="16263" y="18748"/>
                  </a:lnTo>
                  <a:lnTo>
                    <a:pt x="16263" y="18909"/>
                  </a:lnTo>
                  <a:lnTo>
                    <a:pt x="16360" y="19264"/>
                  </a:lnTo>
                  <a:lnTo>
                    <a:pt x="16489" y="19619"/>
                  </a:lnTo>
                  <a:lnTo>
                    <a:pt x="16715" y="19941"/>
                  </a:lnTo>
                  <a:lnTo>
                    <a:pt x="16779" y="20038"/>
                  </a:lnTo>
                  <a:lnTo>
                    <a:pt x="16199" y="20070"/>
                  </a:lnTo>
                  <a:lnTo>
                    <a:pt x="15876" y="20038"/>
                  </a:lnTo>
                  <a:lnTo>
                    <a:pt x="15521" y="20006"/>
                  </a:lnTo>
                  <a:lnTo>
                    <a:pt x="15327" y="19941"/>
                  </a:lnTo>
                  <a:lnTo>
                    <a:pt x="15102" y="19845"/>
                  </a:lnTo>
                  <a:lnTo>
                    <a:pt x="14908" y="19748"/>
                  </a:lnTo>
                  <a:lnTo>
                    <a:pt x="14811" y="19619"/>
                  </a:lnTo>
                  <a:lnTo>
                    <a:pt x="14747" y="19490"/>
                  </a:lnTo>
                  <a:lnTo>
                    <a:pt x="14714" y="19361"/>
                  </a:lnTo>
                  <a:lnTo>
                    <a:pt x="14747" y="19135"/>
                  </a:lnTo>
                  <a:lnTo>
                    <a:pt x="14779" y="19006"/>
                  </a:lnTo>
                  <a:lnTo>
                    <a:pt x="14811" y="18877"/>
                  </a:lnTo>
                  <a:lnTo>
                    <a:pt x="14940" y="18683"/>
                  </a:lnTo>
                  <a:lnTo>
                    <a:pt x="15069" y="18489"/>
                  </a:lnTo>
                  <a:lnTo>
                    <a:pt x="15134" y="18360"/>
                  </a:lnTo>
                  <a:lnTo>
                    <a:pt x="15166" y="18264"/>
                  </a:lnTo>
                  <a:lnTo>
                    <a:pt x="15198" y="18199"/>
                  </a:lnTo>
                  <a:lnTo>
                    <a:pt x="15198" y="18134"/>
                  </a:lnTo>
                  <a:lnTo>
                    <a:pt x="15134" y="18005"/>
                  </a:lnTo>
                  <a:lnTo>
                    <a:pt x="15069" y="17941"/>
                  </a:lnTo>
                  <a:lnTo>
                    <a:pt x="14908" y="17909"/>
                  </a:lnTo>
                  <a:lnTo>
                    <a:pt x="14714" y="17909"/>
                  </a:lnTo>
                  <a:lnTo>
                    <a:pt x="14650" y="17941"/>
                  </a:lnTo>
                  <a:lnTo>
                    <a:pt x="14553" y="18005"/>
                  </a:lnTo>
                  <a:lnTo>
                    <a:pt x="14424" y="18167"/>
                  </a:lnTo>
                  <a:lnTo>
                    <a:pt x="14327" y="18360"/>
                  </a:lnTo>
                  <a:lnTo>
                    <a:pt x="14263" y="18554"/>
                  </a:lnTo>
                  <a:lnTo>
                    <a:pt x="14101" y="18941"/>
                  </a:lnTo>
                  <a:lnTo>
                    <a:pt x="14004" y="19070"/>
                  </a:lnTo>
                  <a:lnTo>
                    <a:pt x="13972" y="19102"/>
                  </a:lnTo>
                  <a:lnTo>
                    <a:pt x="13940" y="19135"/>
                  </a:lnTo>
                  <a:lnTo>
                    <a:pt x="13811" y="19135"/>
                  </a:lnTo>
                  <a:lnTo>
                    <a:pt x="13714" y="19102"/>
                  </a:lnTo>
                  <a:lnTo>
                    <a:pt x="13617" y="19038"/>
                  </a:lnTo>
                  <a:lnTo>
                    <a:pt x="13456" y="18844"/>
                  </a:lnTo>
                  <a:lnTo>
                    <a:pt x="13359" y="18683"/>
                  </a:lnTo>
                  <a:lnTo>
                    <a:pt x="13295" y="18489"/>
                  </a:lnTo>
                  <a:lnTo>
                    <a:pt x="13198" y="18199"/>
                  </a:lnTo>
                  <a:lnTo>
                    <a:pt x="13166" y="17876"/>
                  </a:lnTo>
                  <a:lnTo>
                    <a:pt x="13166" y="17715"/>
                  </a:lnTo>
                  <a:lnTo>
                    <a:pt x="13166" y="17554"/>
                  </a:lnTo>
                  <a:lnTo>
                    <a:pt x="13230" y="17392"/>
                  </a:lnTo>
                  <a:lnTo>
                    <a:pt x="13295" y="17199"/>
                  </a:lnTo>
                  <a:lnTo>
                    <a:pt x="13391" y="17070"/>
                  </a:lnTo>
                  <a:lnTo>
                    <a:pt x="13488" y="16941"/>
                  </a:lnTo>
                  <a:lnTo>
                    <a:pt x="13714" y="16747"/>
                  </a:lnTo>
                  <a:lnTo>
                    <a:pt x="13875" y="16650"/>
                  </a:lnTo>
                  <a:lnTo>
                    <a:pt x="14069" y="16553"/>
                  </a:lnTo>
                  <a:lnTo>
                    <a:pt x="14456" y="16457"/>
                  </a:lnTo>
                  <a:lnTo>
                    <a:pt x="14488" y="16424"/>
                  </a:lnTo>
                  <a:lnTo>
                    <a:pt x="14521" y="16392"/>
                  </a:lnTo>
                  <a:lnTo>
                    <a:pt x="14488" y="16328"/>
                  </a:lnTo>
                  <a:lnTo>
                    <a:pt x="14424" y="16328"/>
                  </a:lnTo>
                  <a:lnTo>
                    <a:pt x="14101" y="16392"/>
                  </a:lnTo>
                  <a:lnTo>
                    <a:pt x="13811" y="16521"/>
                  </a:lnTo>
                  <a:lnTo>
                    <a:pt x="13553" y="16682"/>
                  </a:lnTo>
                  <a:lnTo>
                    <a:pt x="13359" y="16876"/>
                  </a:lnTo>
                  <a:lnTo>
                    <a:pt x="13262" y="17005"/>
                  </a:lnTo>
                  <a:lnTo>
                    <a:pt x="13166" y="17134"/>
                  </a:lnTo>
                  <a:lnTo>
                    <a:pt x="13069" y="17425"/>
                  </a:lnTo>
                  <a:lnTo>
                    <a:pt x="13004" y="17650"/>
                  </a:lnTo>
                  <a:lnTo>
                    <a:pt x="13004" y="17876"/>
                  </a:lnTo>
                  <a:lnTo>
                    <a:pt x="13036" y="18134"/>
                  </a:lnTo>
                  <a:lnTo>
                    <a:pt x="13101" y="18360"/>
                  </a:lnTo>
                  <a:lnTo>
                    <a:pt x="13166" y="18618"/>
                  </a:lnTo>
                  <a:lnTo>
                    <a:pt x="13295" y="18877"/>
                  </a:lnTo>
                  <a:lnTo>
                    <a:pt x="13424" y="19070"/>
                  </a:lnTo>
                  <a:lnTo>
                    <a:pt x="13520" y="19135"/>
                  </a:lnTo>
                  <a:lnTo>
                    <a:pt x="13617" y="19232"/>
                  </a:lnTo>
                  <a:lnTo>
                    <a:pt x="13714" y="19264"/>
                  </a:lnTo>
                  <a:lnTo>
                    <a:pt x="13843" y="19296"/>
                  </a:lnTo>
                  <a:lnTo>
                    <a:pt x="13940" y="19296"/>
                  </a:lnTo>
                  <a:lnTo>
                    <a:pt x="14037" y="19264"/>
                  </a:lnTo>
                  <a:lnTo>
                    <a:pt x="14134" y="19199"/>
                  </a:lnTo>
                  <a:lnTo>
                    <a:pt x="14198" y="19135"/>
                  </a:lnTo>
                  <a:lnTo>
                    <a:pt x="14327" y="18877"/>
                  </a:lnTo>
                  <a:lnTo>
                    <a:pt x="14424" y="18618"/>
                  </a:lnTo>
                  <a:lnTo>
                    <a:pt x="14521" y="18328"/>
                  </a:lnTo>
                  <a:lnTo>
                    <a:pt x="14650" y="18167"/>
                  </a:lnTo>
                  <a:lnTo>
                    <a:pt x="14714" y="18134"/>
                  </a:lnTo>
                  <a:lnTo>
                    <a:pt x="14747" y="18102"/>
                  </a:lnTo>
                  <a:lnTo>
                    <a:pt x="14811" y="18070"/>
                  </a:lnTo>
                  <a:lnTo>
                    <a:pt x="14876" y="18070"/>
                  </a:lnTo>
                  <a:lnTo>
                    <a:pt x="14940" y="18102"/>
                  </a:lnTo>
                  <a:lnTo>
                    <a:pt x="14972" y="18134"/>
                  </a:lnTo>
                  <a:lnTo>
                    <a:pt x="15005" y="18134"/>
                  </a:lnTo>
                  <a:lnTo>
                    <a:pt x="15005" y="18167"/>
                  </a:lnTo>
                  <a:lnTo>
                    <a:pt x="15005" y="18199"/>
                  </a:lnTo>
                  <a:lnTo>
                    <a:pt x="14972" y="18264"/>
                  </a:lnTo>
                  <a:lnTo>
                    <a:pt x="14843" y="18489"/>
                  </a:lnTo>
                  <a:lnTo>
                    <a:pt x="14682" y="18683"/>
                  </a:lnTo>
                  <a:lnTo>
                    <a:pt x="14553" y="18909"/>
                  </a:lnTo>
                  <a:lnTo>
                    <a:pt x="14488" y="19167"/>
                  </a:lnTo>
                  <a:lnTo>
                    <a:pt x="14488" y="19425"/>
                  </a:lnTo>
                  <a:lnTo>
                    <a:pt x="14553" y="19619"/>
                  </a:lnTo>
                  <a:lnTo>
                    <a:pt x="14650" y="19812"/>
                  </a:lnTo>
                  <a:lnTo>
                    <a:pt x="14811" y="19941"/>
                  </a:lnTo>
                  <a:lnTo>
                    <a:pt x="15005" y="20070"/>
                  </a:lnTo>
                  <a:lnTo>
                    <a:pt x="15198" y="20135"/>
                  </a:lnTo>
                  <a:lnTo>
                    <a:pt x="15424" y="20199"/>
                  </a:lnTo>
                  <a:lnTo>
                    <a:pt x="15682" y="20232"/>
                  </a:lnTo>
                  <a:lnTo>
                    <a:pt x="16134" y="20264"/>
                  </a:lnTo>
                  <a:lnTo>
                    <a:pt x="16618" y="20232"/>
                  </a:lnTo>
                  <a:lnTo>
                    <a:pt x="16812" y="20232"/>
                  </a:lnTo>
                  <a:lnTo>
                    <a:pt x="16844" y="20199"/>
                  </a:lnTo>
                  <a:lnTo>
                    <a:pt x="16876" y="20167"/>
                  </a:lnTo>
                  <a:lnTo>
                    <a:pt x="17263" y="20522"/>
                  </a:lnTo>
                  <a:lnTo>
                    <a:pt x="17554" y="20748"/>
                  </a:lnTo>
                  <a:lnTo>
                    <a:pt x="17909" y="20942"/>
                  </a:lnTo>
                  <a:lnTo>
                    <a:pt x="18264" y="21071"/>
                  </a:lnTo>
                  <a:lnTo>
                    <a:pt x="18619" y="21135"/>
                  </a:lnTo>
                  <a:lnTo>
                    <a:pt x="18973" y="21200"/>
                  </a:lnTo>
                  <a:lnTo>
                    <a:pt x="19361" y="21200"/>
                  </a:lnTo>
                  <a:lnTo>
                    <a:pt x="20135" y="21232"/>
                  </a:lnTo>
                  <a:lnTo>
                    <a:pt x="20490" y="21264"/>
                  </a:lnTo>
                  <a:lnTo>
                    <a:pt x="20877" y="21297"/>
                  </a:lnTo>
                  <a:lnTo>
                    <a:pt x="21168" y="21393"/>
                  </a:lnTo>
                  <a:lnTo>
                    <a:pt x="21426" y="21490"/>
                  </a:lnTo>
                  <a:lnTo>
                    <a:pt x="21619" y="21619"/>
                  </a:lnTo>
                  <a:lnTo>
                    <a:pt x="21684" y="21619"/>
                  </a:lnTo>
                  <a:lnTo>
                    <a:pt x="21748" y="21587"/>
                  </a:lnTo>
                  <a:lnTo>
                    <a:pt x="21781" y="21555"/>
                  </a:lnTo>
                  <a:lnTo>
                    <a:pt x="21877" y="21167"/>
                  </a:lnTo>
                  <a:lnTo>
                    <a:pt x="22007" y="20813"/>
                  </a:lnTo>
                  <a:lnTo>
                    <a:pt x="22297" y="20038"/>
                  </a:lnTo>
                  <a:lnTo>
                    <a:pt x="22426" y="19651"/>
                  </a:lnTo>
                  <a:lnTo>
                    <a:pt x="22523" y="19264"/>
                  </a:lnTo>
                  <a:lnTo>
                    <a:pt x="22555" y="18941"/>
                  </a:lnTo>
                  <a:lnTo>
                    <a:pt x="22587" y="19006"/>
                  </a:lnTo>
                  <a:lnTo>
                    <a:pt x="22878" y="19296"/>
                  </a:lnTo>
                  <a:lnTo>
                    <a:pt x="23200" y="19522"/>
                  </a:lnTo>
                  <a:lnTo>
                    <a:pt x="23362" y="19619"/>
                  </a:lnTo>
                  <a:lnTo>
                    <a:pt x="23523" y="19716"/>
                  </a:lnTo>
                  <a:lnTo>
                    <a:pt x="23620" y="19716"/>
                  </a:lnTo>
                  <a:lnTo>
                    <a:pt x="23684" y="19651"/>
                  </a:lnTo>
                  <a:lnTo>
                    <a:pt x="23781" y="19296"/>
                  </a:lnTo>
                  <a:lnTo>
                    <a:pt x="23846" y="18941"/>
                  </a:lnTo>
                  <a:lnTo>
                    <a:pt x="23846" y="18683"/>
                  </a:lnTo>
                  <a:lnTo>
                    <a:pt x="23781" y="18393"/>
                  </a:lnTo>
                  <a:lnTo>
                    <a:pt x="23684" y="18134"/>
                  </a:lnTo>
                  <a:lnTo>
                    <a:pt x="23555" y="17876"/>
                  </a:lnTo>
                  <a:lnTo>
                    <a:pt x="23297" y="17328"/>
                  </a:lnTo>
                  <a:lnTo>
                    <a:pt x="23233" y="17166"/>
                  </a:lnTo>
                  <a:lnTo>
                    <a:pt x="23297" y="17199"/>
                  </a:lnTo>
                  <a:lnTo>
                    <a:pt x="23523" y="17360"/>
                  </a:lnTo>
                  <a:lnTo>
                    <a:pt x="23878" y="17683"/>
                  </a:lnTo>
                  <a:lnTo>
                    <a:pt x="24039" y="17844"/>
                  </a:lnTo>
                  <a:lnTo>
                    <a:pt x="24136" y="17876"/>
                  </a:lnTo>
                  <a:lnTo>
                    <a:pt x="24233" y="17909"/>
                  </a:lnTo>
                  <a:lnTo>
                    <a:pt x="24330" y="17941"/>
                  </a:lnTo>
                  <a:lnTo>
                    <a:pt x="24426" y="17909"/>
                  </a:lnTo>
                  <a:lnTo>
                    <a:pt x="24523" y="17876"/>
                  </a:lnTo>
                  <a:lnTo>
                    <a:pt x="24556" y="17812"/>
                  </a:lnTo>
                  <a:lnTo>
                    <a:pt x="24588" y="17715"/>
                  </a:lnTo>
                  <a:lnTo>
                    <a:pt x="24620" y="17586"/>
                  </a:lnTo>
                  <a:lnTo>
                    <a:pt x="24620" y="17392"/>
                  </a:lnTo>
                  <a:lnTo>
                    <a:pt x="24588" y="17134"/>
                  </a:lnTo>
                  <a:lnTo>
                    <a:pt x="24523" y="16908"/>
                  </a:lnTo>
                  <a:lnTo>
                    <a:pt x="24459" y="16715"/>
                  </a:lnTo>
                  <a:lnTo>
                    <a:pt x="24362" y="16586"/>
                  </a:lnTo>
                  <a:lnTo>
                    <a:pt x="24265" y="16489"/>
                  </a:lnTo>
                  <a:lnTo>
                    <a:pt x="24072" y="16392"/>
                  </a:lnTo>
                  <a:lnTo>
                    <a:pt x="23684" y="16166"/>
                  </a:lnTo>
                  <a:lnTo>
                    <a:pt x="23426" y="16037"/>
                  </a:lnTo>
                  <a:lnTo>
                    <a:pt x="23265" y="15940"/>
                  </a:lnTo>
                  <a:lnTo>
                    <a:pt x="23233" y="15908"/>
                  </a:lnTo>
                  <a:lnTo>
                    <a:pt x="23297" y="15908"/>
                  </a:lnTo>
                  <a:lnTo>
                    <a:pt x="23555" y="15973"/>
                  </a:lnTo>
                  <a:lnTo>
                    <a:pt x="23813" y="16069"/>
                  </a:lnTo>
                  <a:lnTo>
                    <a:pt x="24039" y="16166"/>
                  </a:lnTo>
                  <a:lnTo>
                    <a:pt x="24201" y="16198"/>
                  </a:lnTo>
                  <a:lnTo>
                    <a:pt x="24265" y="16198"/>
                  </a:lnTo>
                  <a:lnTo>
                    <a:pt x="24297" y="16134"/>
                  </a:lnTo>
                  <a:lnTo>
                    <a:pt x="24297" y="15908"/>
                  </a:lnTo>
                  <a:lnTo>
                    <a:pt x="24297" y="15682"/>
                  </a:lnTo>
                  <a:lnTo>
                    <a:pt x="24233" y="15456"/>
                  </a:lnTo>
                  <a:lnTo>
                    <a:pt x="24168" y="15263"/>
                  </a:lnTo>
                  <a:lnTo>
                    <a:pt x="24072" y="15037"/>
                  </a:lnTo>
                  <a:lnTo>
                    <a:pt x="23942" y="14876"/>
                  </a:lnTo>
                  <a:lnTo>
                    <a:pt x="23813" y="14682"/>
                  </a:lnTo>
                  <a:lnTo>
                    <a:pt x="23652" y="14521"/>
                  </a:lnTo>
                  <a:lnTo>
                    <a:pt x="23491" y="14392"/>
                  </a:lnTo>
                  <a:lnTo>
                    <a:pt x="23297" y="14263"/>
                  </a:lnTo>
                  <a:lnTo>
                    <a:pt x="23104" y="14133"/>
                  </a:lnTo>
                  <a:lnTo>
                    <a:pt x="22910" y="14037"/>
                  </a:lnTo>
                  <a:lnTo>
                    <a:pt x="22555" y="13940"/>
                  </a:lnTo>
                  <a:lnTo>
                    <a:pt x="22200" y="13908"/>
                  </a:lnTo>
                  <a:close/>
                  <a:moveTo>
                    <a:pt x="7906" y="17328"/>
                  </a:moveTo>
                  <a:lnTo>
                    <a:pt x="8455" y="17715"/>
                  </a:lnTo>
                  <a:lnTo>
                    <a:pt x="8777" y="18005"/>
                  </a:lnTo>
                  <a:lnTo>
                    <a:pt x="9100" y="18360"/>
                  </a:lnTo>
                  <a:lnTo>
                    <a:pt x="9229" y="18586"/>
                  </a:lnTo>
                  <a:lnTo>
                    <a:pt x="9358" y="18812"/>
                  </a:lnTo>
                  <a:lnTo>
                    <a:pt x="9423" y="19038"/>
                  </a:lnTo>
                  <a:lnTo>
                    <a:pt x="9487" y="19264"/>
                  </a:lnTo>
                  <a:lnTo>
                    <a:pt x="9487" y="19619"/>
                  </a:lnTo>
                  <a:lnTo>
                    <a:pt x="9487" y="19941"/>
                  </a:lnTo>
                  <a:lnTo>
                    <a:pt x="9358" y="20458"/>
                  </a:lnTo>
                  <a:lnTo>
                    <a:pt x="9197" y="20296"/>
                  </a:lnTo>
                  <a:lnTo>
                    <a:pt x="9035" y="20135"/>
                  </a:lnTo>
                  <a:lnTo>
                    <a:pt x="8745" y="19941"/>
                  </a:lnTo>
                  <a:lnTo>
                    <a:pt x="8616" y="19877"/>
                  </a:lnTo>
                  <a:lnTo>
                    <a:pt x="8455" y="19845"/>
                  </a:lnTo>
                  <a:lnTo>
                    <a:pt x="8293" y="19812"/>
                  </a:lnTo>
                  <a:lnTo>
                    <a:pt x="8132" y="19812"/>
                  </a:lnTo>
                  <a:lnTo>
                    <a:pt x="7971" y="19877"/>
                  </a:lnTo>
                  <a:lnTo>
                    <a:pt x="7842" y="19941"/>
                  </a:lnTo>
                  <a:lnTo>
                    <a:pt x="7745" y="20006"/>
                  </a:lnTo>
                  <a:lnTo>
                    <a:pt x="7680" y="20103"/>
                  </a:lnTo>
                  <a:lnTo>
                    <a:pt x="7648" y="20199"/>
                  </a:lnTo>
                  <a:lnTo>
                    <a:pt x="7680" y="20296"/>
                  </a:lnTo>
                  <a:lnTo>
                    <a:pt x="7713" y="20425"/>
                  </a:lnTo>
                  <a:lnTo>
                    <a:pt x="7809" y="20522"/>
                  </a:lnTo>
                  <a:lnTo>
                    <a:pt x="8067" y="20748"/>
                  </a:lnTo>
                  <a:lnTo>
                    <a:pt x="8326" y="20909"/>
                  </a:lnTo>
                  <a:lnTo>
                    <a:pt x="8551" y="21071"/>
                  </a:lnTo>
                  <a:lnTo>
                    <a:pt x="8713" y="21200"/>
                  </a:lnTo>
                  <a:lnTo>
                    <a:pt x="8810" y="21329"/>
                  </a:lnTo>
                  <a:lnTo>
                    <a:pt x="8939" y="21555"/>
                  </a:lnTo>
                  <a:lnTo>
                    <a:pt x="9003" y="21748"/>
                  </a:lnTo>
                  <a:lnTo>
                    <a:pt x="9003" y="21910"/>
                  </a:lnTo>
                  <a:lnTo>
                    <a:pt x="8939" y="22071"/>
                  </a:lnTo>
                  <a:lnTo>
                    <a:pt x="8810" y="22329"/>
                  </a:lnTo>
                  <a:lnTo>
                    <a:pt x="8519" y="22619"/>
                  </a:lnTo>
                  <a:lnTo>
                    <a:pt x="8197" y="22910"/>
                  </a:lnTo>
                  <a:lnTo>
                    <a:pt x="7648" y="23329"/>
                  </a:lnTo>
                  <a:lnTo>
                    <a:pt x="7293" y="23587"/>
                  </a:lnTo>
                  <a:lnTo>
                    <a:pt x="7035" y="23813"/>
                  </a:lnTo>
                  <a:lnTo>
                    <a:pt x="6938" y="23878"/>
                  </a:lnTo>
                  <a:lnTo>
                    <a:pt x="6906" y="23910"/>
                  </a:lnTo>
                  <a:lnTo>
                    <a:pt x="6874" y="23910"/>
                  </a:lnTo>
                  <a:lnTo>
                    <a:pt x="6777" y="23878"/>
                  </a:lnTo>
                  <a:lnTo>
                    <a:pt x="6648" y="23781"/>
                  </a:lnTo>
                  <a:lnTo>
                    <a:pt x="6519" y="23684"/>
                  </a:lnTo>
                  <a:lnTo>
                    <a:pt x="6486" y="23684"/>
                  </a:lnTo>
                  <a:lnTo>
                    <a:pt x="6099" y="23362"/>
                  </a:lnTo>
                  <a:lnTo>
                    <a:pt x="5712" y="23007"/>
                  </a:lnTo>
                  <a:lnTo>
                    <a:pt x="5357" y="22652"/>
                  </a:lnTo>
                  <a:lnTo>
                    <a:pt x="5034" y="22232"/>
                  </a:lnTo>
                  <a:lnTo>
                    <a:pt x="4873" y="22006"/>
                  </a:lnTo>
                  <a:lnTo>
                    <a:pt x="4744" y="21845"/>
                  </a:lnTo>
                  <a:lnTo>
                    <a:pt x="4583" y="21522"/>
                  </a:lnTo>
                  <a:lnTo>
                    <a:pt x="4454" y="21135"/>
                  </a:lnTo>
                  <a:lnTo>
                    <a:pt x="4357" y="20716"/>
                  </a:lnTo>
                  <a:lnTo>
                    <a:pt x="4325" y="20232"/>
                  </a:lnTo>
                  <a:lnTo>
                    <a:pt x="4357" y="19716"/>
                  </a:lnTo>
                  <a:lnTo>
                    <a:pt x="4454" y="19328"/>
                  </a:lnTo>
                  <a:lnTo>
                    <a:pt x="4583" y="18941"/>
                  </a:lnTo>
                  <a:lnTo>
                    <a:pt x="4712" y="18683"/>
                  </a:lnTo>
                  <a:lnTo>
                    <a:pt x="4841" y="18457"/>
                  </a:lnTo>
                  <a:lnTo>
                    <a:pt x="5002" y="18264"/>
                  </a:lnTo>
                  <a:lnTo>
                    <a:pt x="5196" y="18102"/>
                  </a:lnTo>
                  <a:lnTo>
                    <a:pt x="5357" y="18005"/>
                  </a:lnTo>
                  <a:lnTo>
                    <a:pt x="5551" y="17909"/>
                  </a:lnTo>
                  <a:lnTo>
                    <a:pt x="5583" y="17876"/>
                  </a:lnTo>
                  <a:lnTo>
                    <a:pt x="5648" y="17844"/>
                  </a:lnTo>
                  <a:lnTo>
                    <a:pt x="5938" y="18005"/>
                  </a:lnTo>
                  <a:lnTo>
                    <a:pt x="6132" y="18038"/>
                  </a:lnTo>
                  <a:lnTo>
                    <a:pt x="6293" y="18070"/>
                  </a:lnTo>
                  <a:lnTo>
                    <a:pt x="6486" y="18102"/>
                  </a:lnTo>
                  <a:lnTo>
                    <a:pt x="6615" y="18070"/>
                  </a:lnTo>
                  <a:lnTo>
                    <a:pt x="6325" y="19232"/>
                  </a:lnTo>
                  <a:lnTo>
                    <a:pt x="6293" y="19232"/>
                  </a:lnTo>
                  <a:lnTo>
                    <a:pt x="6196" y="19296"/>
                  </a:lnTo>
                  <a:lnTo>
                    <a:pt x="6099" y="19361"/>
                  </a:lnTo>
                  <a:lnTo>
                    <a:pt x="5938" y="19490"/>
                  </a:lnTo>
                  <a:lnTo>
                    <a:pt x="5615" y="19845"/>
                  </a:lnTo>
                  <a:lnTo>
                    <a:pt x="5325" y="20199"/>
                  </a:lnTo>
                  <a:lnTo>
                    <a:pt x="5228" y="20393"/>
                  </a:lnTo>
                  <a:lnTo>
                    <a:pt x="5131" y="20619"/>
                  </a:lnTo>
                  <a:lnTo>
                    <a:pt x="5131" y="20651"/>
                  </a:lnTo>
                  <a:lnTo>
                    <a:pt x="5196" y="20651"/>
                  </a:lnTo>
                  <a:lnTo>
                    <a:pt x="5260" y="20490"/>
                  </a:lnTo>
                  <a:lnTo>
                    <a:pt x="5325" y="20361"/>
                  </a:lnTo>
                  <a:lnTo>
                    <a:pt x="5518" y="20103"/>
                  </a:lnTo>
                  <a:lnTo>
                    <a:pt x="5809" y="19780"/>
                  </a:lnTo>
                  <a:lnTo>
                    <a:pt x="6099" y="19522"/>
                  </a:lnTo>
                  <a:lnTo>
                    <a:pt x="6293" y="19361"/>
                  </a:lnTo>
                  <a:lnTo>
                    <a:pt x="6261" y="19554"/>
                  </a:lnTo>
                  <a:lnTo>
                    <a:pt x="6228" y="19941"/>
                  </a:lnTo>
                  <a:lnTo>
                    <a:pt x="6196" y="20361"/>
                  </a:lnTo>
                  <a:lnTo>
                    <a:pt x="6261" y="20845"/>
                  </a:lnTo>
                  <a:lnTo>
                    <a:pt x="6196" y="20877"/>
                  </a:lnTo>
                  <a:lnTo>
                    <a:pt x="6035" y="21103"/>
                  </a:lnTo>
                  <a:lnTo>
                    <a:pt x="5873" y="21329"/>
                  </a:lnTo>
                  <a:lnTo>
                    <a:pt x="5744" y="21587"/>
                  </a:lnTo>
                  <a:lnTo>
                    <a:pt x="5615" y="21877"/>
                  </a:lnTo>
                  <a:lnTo>
                    <a:pt x="5648" y="21910"/>
                  </a:lnTo>
                  <a:lnTo>
                    <a:pt x="5680" y="21942"/>
                  </a:lnTo>
                  <a:lnTo>
                    <a:pt x="5744" y="21942"/>
                  </a:lnTo>
                  <a:lnTo>
                    <a:pt x="5777" y="21910"/>
                  </a:lnTo>
                  <a:lnTo>
                    <a:pt x="5809" y="21748"/>
                  </a:lnTo>
                  <a:lnTo>
                    <a:pt x="5970" y="21458"/>
                  </a:lnTo>
                  <a:lnTo>
                    <a:pt x="6164" y="21167"/>
                  </a:lnTo>
                  <a:lnTo>
                    <a:pt x="6293" y="21038"/>
                  </a:lnTo>
                  <a:lnTo>
                    <a:pt x="6325" y="21167"/>
                  </a:lnTo>
                  <a:lnTo>
                    <a:pt x="6422" y="21619"/>
                  </a:lnTo>
                  <a:lnTo>
                    <a:pt x="6551" y="22039"/>
                  </a:lnTo>
                  <a:lnTo>
                    <a:pt x="6648" y="22458"/>
                  </a:lnTo>
                  <a:lnTo>
                    <a:pt x="6777" y="22878"/>
                  </a:lnTo>
                  <a:lnTo>
                    <a:pt x="6809" y="22942"/>
                  </a:lnTo>
                  <a:lnTo>
                    <a:pt x="6874" y="22942"/>
                  </a:lnTo>
                  <a:lnTo>
                    <a:pt x="6906" y="22910"/>
                  </a:lnTo>
                  <a:lnTo>
                    <a:pt x="6906" y="22845"/>
                  </a:lnTo>
                  <a:lnTo>
                    <a:pt x="6809" y="22329"/>
                  </a:lnTo>
                  <a:lnTo>
                    <a:pt x="6648" y="21781"/>
                  </a:lnTo>
                  <a:lnTo>
                    <a:pt x="6519" y="21264"/>
                  </a:lnTo>
                  <a:lnTo>
                    <a:pt x="6454" y="20716"/>
                  </a:lnTo>
                  <a:lnTo>
                    <a:pt x="6422" y="20651"/>
                  </a:lnTo>
                  <a:lnTo>
                    <a:pt x="6422" y="20651"/>
                  </a:lnTo>
                  <a:lnTo>
                    <a:pt x="6680" y="20780"/>
                  </a:lnTo>
                  <a:lnTo>
                    <a:pt x="7035" y="21006"/>
                  </a:lnTo>
                  <a:lnTo>
                    <a:pt x="7164" y="21103"/>
                  </a:lnTo>
                  <a:lnTo>
                    <a:pt x="7293" y="21264"/>
                  </a:lnTo>
                  <a:lnTo>
                    <a:pt x="7325" y="21297"/>
                  </a:lnTo>
                  <a:lnTo>
                    <a:pt x="7390" y="21264"/>
                  </a:lnTo>
                  <a:lnTo>
                    <a:pt x="7422" y="21232"/>
                  </a:lnTo>
                  <a:lnTo>
                    <a:pt x="7422" y="21167"/>
                  </a:lnTo>
                  <a:lnTo>
                    <a:pt x="7325" y="21038"/>
                  </a:lnTo>
                  <a:lnTo>
                    <a:pt x="7196" y="20909"/>
                  </a:lnTo>
                  <a:lnTo>
                    <a:pt x="6938" y="20748"/>
                  </a:lnTo>
                  <a:lnTo>
                    <a:pt x="6680" y="20587"/>
                  </a:lnTo>
                  <a:lnTo>
                    <a:pt x="6422" y="20458"/>
                  </a:lnTo>
                  <a:lnTo>
                    <a:pt x="6390" y="20232"/>
                  </a:lnTo>
                  <a:lnTo>
                    <a:pt x="6422" y="19748"/>
                  </a:lnTo>
                  <a:lnTo>
                    <a:pt x="6519" y="19199"/>
                  </a:lnTo>
                  <a:lnTo>
                    <a:pt x="6648" y="18683"/>
                  </a:lnTo>
                  <a:lnTo>
                    <a:pt x="6680" y="18683"/>
                  </a:lnTo>
                  <a:lnTo>
                    <a:pt x="6906" y="18715"/>
                  </a:lnTo>
                  <a:lnTo>
                    <a:pt x="7099" y="18748"/>
                  </a:lnTo>
                  <a:lnTo>
                    <a:pt x="7293" y="18812"/>
                  </a:lnTo>
                  <a:lnTo>
                    <a:pt x="7358" y="18844"/>
                  </a:lnTo>
                  <a:lnTo>
                    <a:pt x="7454" y="18844"/>
                  </a:lnTo>
                  <a:lnTo>
                    <a:pt x="7519" y="18812"/>
                  </a:lnTo>
                  <a:lnTo>
                    <a:pt x="7519" y="18748"/>
                  </a:lnTo>
                  <a:lnTo>
                    <a:pt x="7454" y="18683"/>
                  </a:lnTo>
                  <a:lnTo>
                    <a:pt x="7293" y="18586"/>
                  </a:lnTo>
                  <a:lnTo>
                    <a:pt x="7099" y="18522"/>
                  </a:lnTo>
                  <a:lnTo>
                    <a:pt x="6745" y="18489"/>
                  </a:lnTo>
                  <a:lnTo>
                    <a:pt x="6680" y="18489"/>
                  </a:lnTo>
                  <a:lnTo>
                    <a:pt x="6809" y="18038"/>
                  </a:lnTo>
                  <a:lnTo>
                    <a:pt x="7132" y="17876"/>
                  </a:lnTo>
                  <a:lnTo>
                    <a:pt x="7487" y="17618"/>
                  </a:lnTo>
                  <a:lnTo>
                    <a:pt x="7842" y="17360"/>
                  </a:lnTo>
                  <a:lnTo>
                    <a:pt x="7906" y="17328"/>
                  </a:lnTo>
                  <a:close/>
                  <a:moveTo>
                    <a:pt x="7874" y="13682"/>
                  </a:moveTo>
                  <a:lnTo>
                    <a:pt x="7648" y="13779"/>
                  </a:lnTo>
                  <a:lnTo>
                    <a:pt x="7454" y="13908"/>
                  </a:lnTo>
                  <a:lnTo>
                    <a:pt x="7229" y="14037"/>
                  </a:lnTo>
                  <a:lnTo>
                    <a:pt x="7035" y="14230"/>
                  </a:lnTo>
                  <a:lnTo>
                    <a:pt x="6906" y="14101"/>
                  </a:lnTo>
                  <a:lnTo>
                    <a:pt x="6745" y="13908"/>
                  </a:lnTo>
                  <a:lnTo>
                    <a:pt x="6551" y="13811"/>
                  </a:lnTo>
                  <a:lnTo>
                    <a:pt x="6357" y="13779"/>
                  </a:lnTo>
                  <a:lnTo>
                    <a:pt x="6164" y="13779"/>
                  </a:lnTo>
                  <a:lnTo>
                    <a:pt x="6002" y="13811"/>
                  </a:lnTo>
                  <a:lnTo>
                    <a:pt x="5809" y="13908"/>
                  </a:lnTo>
                  <a:lnTo>
                    <a:pt x="5615" y="14037"/>
                  </a:lnTo>
                  <a:lnTo>
                    <a:pt x="5454" y="14166"/>
                  </a:lnTo>
                  <a:lnTo>
                    <a:pt x="5325" y="14327"/>
                  </a:lnTo>
                  <a:lnTo>
                    <a:pt x="5067" y="14682"/>
                  </a:lnTo>
                  <a:lnTo>
                    <a:pt x="4873" y="15005"/>
                  </a:lnTo>
                  <a:lnTo>
                    <a:pt x="4712" y="15360"/>
                  </a:lnTo>
                  <a:lnTo>
                    <a:pt x="4647" y="15682"/>
                  </a:lnTo>
                  <a:lnTo>
                    <a:pt x="4615" y="16037"/>
                  </a:lnTo>
                  <a:lnTo>
                    <a:pt x="4680" y="16392"/>
                  </a:lnTo>
                  <a:lnTo>
                    <a:pt x="4744" y="16715"/>
                  </a:lnTo>
                  <a:lnTo>
                    <a:pt x="4905" y="17037"/>
                  </a:lnTo>
                  <a:lnTo>
                    <a:pt x="5099" y="17360"/>
                  </a:lnTo>
                  <a:lnTo>
                    <a:pt x="5325" y="17618"/>
                  </a:lnTo>
                  <a:lnTo>
                    <a:pt x="5454" y="17747"/>
                  </a:lnTo>
                  <a:lnTo>
                    <a:pt x="5260" y="17844"/>
                  </a:lnTo>
                  <a:lnTo>
                    <a:pt x="5099" y="17973"/>
                  </a:lnTo>
                  <a:lnTo>
                    <a:pt x="4873" y="18134"/>
                  </a:lnTo>
                  <a:lnTo>
                    <a:pt x="4712" y="18328"/>
                  </a:lnTo>
                  <a:lnTo>
                    <a:pt x="4550" y="18554"/>
                  </a:lnTo>
                  <a:lnTo>
                    <a:pt x="4454" y="18780"/>
                  </a:lnTo>
                  <a:lnTo>
                    <a:pt x="4357" y="19038"/>
                  </a:lnTo>
                  <a:lnTo>
                    <a:pt x="4260" y="19264"/>
                  </a:lnTo>
                  <a:lnTo>
                    <a:pt x="4196" y="19554"/>
                  </a:lnTo>
                  <a:lnTo>
                    <a:pt x="4163" y="19812"/>
                  </a:lnTo>
                  <a:lnTo>
                    <a:pt x="4163" y="20361"/>
                  </a:lnTo>
                  <a:lnTo>
                    <a:pt x="4228" y="20877"/>
                  </a:lnTo>
                  <a:lnTo>
                    <a:pt x="4260" y="21135"/>
                  </a:lnTo>
                  <a:lnTo>
                    <a:pt x="4357" y="21393"/>
                  </a:lnTo>
                  <a:lnTo>
                    <a:pt x="4421" y="21619"/>
                  </a:lnTo>
                  <a:lnTo>
                    <a:pt x="4550" y="21845"/>
                  </a:lnTo>
                  <a:lnTo>
                    <a:pt x="4680" y="22039"/>
                  </a:lnTo>
                  <a:lnTo>
                    <a:pt x="4905" y="22361"/>
                  </a:lnTo>
                  <a:lnTo>
                    <a:pt x="5164" y="22684"/>
                  </a:lnTo>
                  <a:lnTo>
                    <a:pt x="5422" y="22942"/>
                  </a:lnTo>
                  <a:lnTo>
                    <a:pt x="6002" y="23491"/>
                  </a:lnTo>
                  <a:lnTo>
                    <a:pt x="6228" y="23684"/>
                  </a:lnTo>
                  <a:lnTo>
                    <a:pt x="6519" y="23910"/>
                  </a:lnTo>
                  <a:lnTo>
                    <a:pt x="6745" y="24039"/>
                  </a:lnTo>
                  <a:lnTo>
                    <a:pt x="6809" y="24039"/>
                  </a:lnTo>
                  <a:lnTo>
                    <a:pt x="6906" y="24071"/>
                  </a:lnTo>
                  <a:lnTo>
                    <a:pt x="7003" y="24039"/>
                  </a:lnTo>
                  <a:lnTo>
                    <a:pt x="7067" y="24007"/>
                  </a:lnTo>
                  <a:lnTo>
                    <a:pt x="7229" y="23878"/>
                  </a:lnTo>
                  <a:lnTo>
                    <a:pt x="7422" y="23717"/>
                  </a:lnTo>
                  <a:lnTo>
                    <a:pt x="7680" y="23491"/>
                  </a:lnTo>
                  <a:lnTo>
                    <a:pt x="8164" y="23136"/>
                  </a:lnTo>
                  <a:lnTo>
                    <a:pt x="8616" y="22749"/>
                  </a:lnTo>
                  <a:lnTo>
                    <a:pt x="8842" y="22555"/>
                  </a:lnTo>
                  <a:lnTo>
                    <a:pt x="9003" y="22329"/>
                  </a:lnTo>
                  <a:lnTo>
                    <a:pt x="9132" y="22103"/>
                  </a:lnTo>
                  <a:lnTo>
                    <a:pt x="9165" y="21845"/>
                  </a:lnTo>
                  <a:lnTo>
                    <a:pt x="9165" y="21619"/>
                  </a:lnTo>
                  <a:lnTo>
                    <a:pt x="9068" y="21426"/>
                  </a:lnTo>
                  <a:lnTo>
                    <a:pt x="8906" y="21200"/>
                  </a:lnTo>
                  <a:lnTo>
                    <a:pt x="8713" y="20974"/>
                  </a:lnTo>
                  <a:lnTo>
                    <a:pt x="8390" y="20780"/>
                  </a:lnTo>
                  <a:lnTo>
                    <a:pt x="8067" y="20554"/>
                  </a:lnTo>
                  <a:lnTo>
                    <a:pt x="7874" y="20361"/>
                  </a:lnTo>
                  <a:lnTo>
                    <a:pt x="7842" y="20296"/>
                  </a:lnTo>
                  <a:lnTo>
                    <a:pt x="7809" y="20264"/>
                  </a:lnTo>
                  <a:lnTo>
                    <a:pt x="7809" y="20232"/>
                  </a:lnTo>
                  <a:lnTo>
                    <a:pt x="7842" y="20199"/>
                  </a:lnTo>
                  <a:lnTo>
                    <a:pt x="7842" y="20167"/>
                  </a:lnTo>
                  <a:lnTo>
                    <a:pt x="7906" y="20103"/>
                  </a:lnTo>
                  <a:lnTo>
                    <a:pt x="8067" y="20006"/>
                  </a:lnTo>
                  <a:lnTo>
                    <a:pt x="8197" y="19974"/>
                  </a:lnTo>
                  <a:lnTo>
                    <a:pt x="8358" y="19974"/>
                  </a:lnTo>
                  <a:lnTo>
                    <a:pt x="8584" y="20038"/>
                  </a:lnTo>
                  <a:lnTo>
                    <a:pt x="8745" y="20135"/>
                  </a:lnTo>
                  <a:lnTo>
                    <a:pt x="8906" y="20232"/>
                  </a:lnTo>
                  <a:lnTo>
                    <a:pt x="9100" y="20393"/>
                  </a:lnTo>
                  <a:lnTo>
                    <a:pt x="9261" y="20587"/>
                  </a:lnTo>
                  <a:lnTo>
                    <a:pt x="9326" y="20683"/>
                  </a:lnTo>
                  <a:lnTo>
                    <a:pt x="9358" y="20716"/>
                  </a:lnTo>
                  <a:lnTo>
                    <a:pt x="9455" y="20716"/>
                  </a:lnTo>
                  <a:lnTo>
                    <a:pt x="9455" y="20651"/>
                  </a:lnTo>
                  <a:lnTo>
                    <a:pt x="9552" y="20361"/>
                  </a:lnTo>
                  <a:lnTo>
                    <a:pt x="9616" y="20038"/>
                  </a:lnTo>
                  <a:lnTo>
                    <a:pt x="9681" y="19683"/>
                  </a:lnTo>
                  <a:lnTo>
                    <a:pt x="9649" y="19361"/>
                  </a:lnTo>
                  <a:lnTo>
                    <a:pt x="9616" y="19102"/>
                  </a:lnTo>
                  <a:lnTo>
                    <a:pt x="9552" y="18844"/>
                  </a:lnTo>
                  <a:lnTo>
                    <a:pt x="9455" y="18586"/>
                  </a:lnTo>
                  <a:lnTo>
                    <a:pt x="9326" y="18360"/>
                  </a:lnTo>
                  <a:lnTo>
                    <a:pt x="9068" y="18005"/>
                  </a:lnTo>
                  <a:lnTo>
                    <a:pt x="8777" y="17715"/>
                  </a:lnTo>
                  <a:lnTo>
                    <a:pt x="8455" y="17457"/>
                  </a:lnTo>
                  <a:lnTo>
                    <a:pt x="8100" y="17231"/>
                  </a:lnTo>
                  <a:lnTo>
                    <a:pt x="8197" y="17166"/>
                  </a:lnTo>
                  <a:lnTo>
                    <a:pt x="8551" y="16973"/>
                  </a:lnTo>
                  <a:lnTo>
                    <a:pt x="8874" y="16747"/>
                  </a:lnTo>
                  <a:lnTo>
                    <a:pt x="9003" y="16586"/>
                  </a:lnTo>
                  <a:lnTo>
                    <a:pt x="9100" y="16424"/>
                  </a:lnTo>
                  <a:lnTo>
                    <a:pt x="9197" y="16231"/>
                  </a:lnTo>
                  <a:lnTo>
                    <a:pt x="9294" y="16037"/>
                  </a:lnTo>
                  <a:lnTo>
                    <a:pt x="9326" y="15844"/>
                  </a:lnTo>
                  <a:lnTo>
                    <a:pt x="9326" y="15618"/>
                  </a:lnTo>
                  <a:lnTo>
                    <a:pt x="9326" y="15392"/>
                  </a:lnTo>
                  <a:lnTo>
                    <a:pt x="9326" y="15166"/>
                  </a:lnTo>
                  <a:lnTo>
                    <a:pt x="9294" y="14940"/>
                  </a:lnTo>
                  <a:lnTo>
                    <a:pt x="9229" y="14714"/>
                  </a:lnTo>
                  <a:lnTo>
                    <a:pt x="9165" y="14521"/>
                  </a:lnTo>
                  <a:lnTo>
                    <a:pt x="9068" y="14359"/>
                  </a:lnTo>
                  <a:lnTo>
                    <a:pt x="8906" y="14166"/>
                  </a:lnTo>
                  <a:lnTo>
                    <a:pt x="8745" y="13972"/>
                  </a:lnTo>
                  <a:lnTo>
                    <a:pt x="8551" y="13811"/>
                  </a:lnTo>
                  <a:lnTo>
                    <a:pt x="8326" y="13714"/>
                  </a:lnTo>
                  <a:lnTo>
                    <a:pt x="8100" y="13682"/>
                  </a:lnTo>
                  <a:close/>
                  <a:moveTo>
                    <a:pt x="11004" y="23039"/>
                  </a:moveTo>
                  <a:lnTo>
                    <a:pt x="11230" y="23136"/>
                  </a:lnTo>
                  <a:lnTo>
                    <a:pt x="11359" y="23200"/>
                  </a:lnTo>
                  <a:lnTo>
                    <a:pt x="11455" y="23329"/>
                  </a:lnTo>
                  <a:lnTo>
                    <a:pt x="11520" y="23458"/>
                  </a:lnTo>
                  <a:lnTo>
                    <a:pt x="11552" y="23620"/>
                  </a:lnTo>
                  <a:lnTo>
                    <a:pt x="11552" y="23878"/>
                  </a:lnTo>
                  <a:lnTo>
                    <a:pt x="11520" y="23910"/>
                  </a:lnTo>
                  <a:lnTo>
                    <a:pt x="11455" y="23846"/>
                  </a:lnTo>
                  <a:lnTo>
                    <a:pt x="11230" y="23749"/>
                  </a:lnTo>
                  <a:lnTo>
                    <a:pt x="11004" y="23717"/>
                  </a:lnTo>
                  <a:lnTo>
                    <a:pt x="10746" y="23749"/>
                  </a:lnTo>
                  <a:lnTo>
                    <a:pt x="10487" y="23813"/>
                  </a:lnTo>
                  <a:lnTo>
                    <a:pt x="10262" y="23942"/>
                  </a:lnTo>
                  <a:lnTo>
                    <a:pt x="10036" y="24039"/>
                  </a:lnTo>
                  <a:lnTo>
                    <a:pt x="9810" y="24168"/>
                  </a:lnTo>
                  <a:lnTo>
                    <a:pt x="9584" y="24362"/>
                  </a:lnTo>
                  <a:lnTo>
                    <a:pt x="9358" y="24555"/>
                  </a:lnTo>
                  <a:lnTo>
                    <a:pt x="9165" y="24781"/>
                  </a:lnTo>
                  <a:lnTo>
                    <a:pt x="9068" y="25007"/>
                  </a:lnTo>
                  <a:lnTo>
                    <a:pt x="8971" y="25233"/>
                  </a:lnTo>
                  <a:lnTo>
                    <a:pt x="8906" y="25136"/>
                  </a:lnTo>
                  <a:lnTo>
                    <a:pt x="8777" y="24943"/>
                  </a:lnTo>
                  <a:lnTo>
                    <a:pt x="8745" y="24620"/>
                  </a:lnTo>
                  <a:lnTo>
                    <a:pt x="8745" y="24330"/>
                  </a:lnTo>
                  <a:lnTo>
                    <a:pt x="8842" y="24071"/>
                  </a:lnTo>
                  <a:lnTo>
                    <a:pt x="8939" y="23942"/>
                  </a:lnTo>
                  <a:lnTo>
                    <a:pt x="9003" y="23846"/>
                  </a:lnTo>
                  <a:lnTo>
                    <a:pt x="9100" y="23813"/>
                  </a:lnTo>
                  <a:lnTo>
                    <a:pt x="9229" y="23781"/>
                  </a:lnTo>
                  <a:lnTo>
                    <a:pt x="9358" y="23781"/>
                  </a:lnTo>
                  <a:lnTo>
                    <a:pt x="9519" y="23846"/>
                  </a:lnTo>
                  <a:lnTo>
                    <a:pt x="9584" y="23846"/>
                  </a:lnTo>
                  <a:lnTo>
                    <a:pt x="9649" y="23781"/>
                  </a:lnTo>
                  <a:lnTo>
                    <a:pt x="9649" y="23749"/>
                  </a:lnTo>
                  <a:lnTo>
                    <a:pt x="9713" y="23749"/>
                  </a:lnTo>
                  <a:lnTo>
                    <a:pt x="9745" y="23684"/>
                  </a:lnTo>
                  <a:lnTo>
                    <a:pt x="9778" y="23555"/>
                  </a:lnTo>
                  <a:lnTo>
                    <a:pt x="9907" y="23394"/>
                  </a:lnTo>
                  <a:lnTo>
                    <a:pt x="10068" y="23233"/>
                  </a:lnTo>
                  <a:lnTo>
                    <a:pt x="10358" y="23103"/>
                  </a:lnTo>
                  <a:lnTo>
                    <a:pt x="10520" y="23039"/>
                  </a:lnTo>
                  <a:close/>
                  <a:moveTo>
                    <a:pt x="12230" y="25007"/>
                  </a:moveTo>
                  <a:lnTo>
                    <a:pt x="12165" y="25039"/>
                  </a:lnTo>
                  <a:lnTo>
                    <a:pt x="12165" y="25104"/>
                  </a:lnTo>
                  <a:lnTo>
                    <a:pt x="12198" y="25136"/>
                  </a:lnTo>
                  <a:lnTo>
                    <a:pt x="12262" y="25168"/>
                  </a:lnTo>
                  <a:lnTo>
                    <a:pt x="12520" y="25168"/>
                  </a:lnTo>
                  <a:lnTo>
                    <a:pt x="12778" y="25265"/>
                  </a:lnTo>
                  <a:lnTo>
                    <a:pt x="12972" y="25394"/>
                  </a:lnTo>
                  <a:lnTo>
                    <a:pt x="13036" y="25394"/>
                  </a:lnTo>
                  <a:lnTo>
                    <a:pt x="13069" y="25362"/>
                  </a:lnTo>
                  <a:lnTo>
                    <a:pt x="13101" y="25298"/>
                  </a:lnTo>
                  <a:lnTo>
                    <a:pt x="13069" y="25265"/>
                  </a:lnTo>
                  <a:lnTo>
                    <a:pt x="12875" y="25136"/>
                  </a:lnTo>
                  <a:lnTo>
                    <a:pt x="12682" y="25072"/>
                  </a:lnTo>
                  <a:lnTo>
                    <a:pt x="12520" y="25007"/>
                  </a:lnTo>
                  <a:close/>
                  <a:moveTo>
                    <a:pt x="11294" y="24975"/>
                  </a:moveTo>
                  <a:lnTo>
                    <a:pt x="11004" y="25072"/>
                  </a:lnTo>
                  <a:lnTo>
                    <a:pt x="10746" y="25201"/>
                  </a:lnTo>
                  <a:lnTo>
                    <a:pt x="10487" y="25394"/>
                  </a:lnTo>
                  <a:lnTo>
                    <a:pt x="10262" y="25620"/>
                  </a:lnTo>
                  <a:lnTo>
                    <a:pt x="10262" y="25685"/>
                  </a:lnTo>
                  <a:lnTo>
                    <a:pt x="10294" y="25749"/>
                  </a:lnTo>
                  <a:lnTo>
                    <a:pt x="10358" y="25749"/>
                  </a:lnTo>
                  <a:lnTo>
                    <a:pt x="10423" y="25717"/>
                  </a:lnTo>
                  <a:lnTo>
                    <a:pt x="10584" y="25556"/>
                  </a:lnTo>
                  <a:lnTo>
                    <a:pt x="10713" y="25459"/>
                  </a:lnTo>
                  <a:lnTo>
                    <a:pt x="10971" y="25298"/>
                  </a:lnTo>
                  <a:lnTo>
                    <a:pt x="11230" y="25201"/>
                  </a:lnTo>
                  <a:lnTo>
                    <a:pt x="11326" y="25168"/>
                  </a:lnTo>
                  <a:lnTo>
                    <a:pt x="11391" y="25136"/>
                  </a:lnTo>
                  <a:lnTo>
                    <a:pt x="11423" y="25039"/>
                  </a:lnTo>
                  <a:lnTo>
                    <a:pt x="11391" y="25007"/>
                  </a:lnTo>
                  <a:lnTo>
                    <a:pt x="11326" y="24975"/>
                  </a:lnTo>
                  <a:close/>
                  <a:moveTo>
                    <a:pt x="12294" y="25620"/>
                  </a:moveTo>
                  <a:lnTo>
                    <a:pt x="12262" y="25652"/>
                  </a:lnTo>
                  <a:lnTo>
                    <a:pt x="12230" y="25685"/>
                  </a:lnTo>
                  <a:lnTo>
                    <a:pt x="12262" y="25749"/>
                  </a:lnTo>
                  <a:lnTo>
                    <a:pt x="12294" y="25749"/>
                  </a:lnTo>
                  <a:lnTo>
                    <a:pt x="12359" y="25782"/>
                  </a:lnTo>
                  <a:lnTo>
                    <a:pt x="12520" y="25846"/>
                  </a:lnTo>
                  <a:lnTo>
                    <a:pt x="12714" y="25943"/>
                  </a:lnTo>
                  <a:lnTo>
                    <a:pt x="12778" y="25975"/>
                  </a:lnTo>
                  <a:lnTo>
                    <a:pt x="12811" y="25943"/>
                  </a:lnTo>
                  <a:lnTo>
                    <a:pt x="12843" y="25878"/>
                  </a:lnTo>
                  <a:lnTo>
                    <a:pt x="12811" y="25814"/>
                  </a:lnTo>
                  <a:lnTo>
                    <a:pt x="12682" y="25749"/>
                  </a:lnTo>
                  <a:lnTo>
                    <a:pt x="12585" y="25685"/>
                  </a:lnTo>
                  <a:lnTo>
                    <a:pt x="12294" y="25620"/>
                  </a:lnTo>
                  <a:close/>
                  <a:moveTo>
                    <a:pt x="11455" y="25749"/>
                  </a:moveTo>
                  <a:lnTo>
                    <a:pt x="11262" y="25878"/>
                  </a:lnTo>
                  <a:lnTo>
                    <a:pt x="11036" y="26007"/>
                  </a:lnTo>
                  <a:lnTo>
                    <a:pt x="10842" y="26201"/>
                  </a:lnTo>
                  <a:lnTo>
                    <a:pt x="10681" y="26395"/>
                  </a:lnTo>
                  <a:lnTo>
                    <a:pt x="10681" y="26427"/>
                  </a:lnTo>
                  <a:lnTo>
                    <a:pt x="10713" y="26459"/>
                  </a:lnTo>
                  <a:lnTo>
                    <a:pt x="10746" y="26491"/>
                  </a:lnTo>
                  <a:lnTo>
                    <a:pt x="10778" y="26459"/>
                  </a:lnTo>
                  <a:lnTo>
                    <a:pt x="10875" y="26298"/>
                  </a:lnTo>
                  <a:lnTo>
                    <a:pt x="11036" y="26169"/>
                  </a:lnTo>
                  <a:lnTo>
                    <a:pt x="11165" y="26072"/>
                  </a:lnTo>
                  <a:lnTo>
                    <a:pt x="11520" y="25878"/>
                  </a:lnTo>
                  <a:lnTo>
                    <a:pt x="11552" y="25846"/>
                  </a:lnTo>
                  <a:lnTo>
                    <a:pt x="11552" y="25782"/>
                  </a:lnTo>
                  <a:lnTo>
                    <a:pt x="11488" y="25749"/>
                  </a:lnTo>
                  <a:close/>
                  <a:moveTo>
                    <a:pt x="10939" y="23910"/>
                  </a:moveTo>
                  <a:lnTo>
                    <a:pt x="11133" y="23942"/>
                  </a:lnTo>
                  <a:lnTo>
                    <a:pt x="11294" y="23975"/>
                  </a:lnTo>
                  <a:lnTo>
                    <a:pt x="11391" y="24071"/>
                  </a:lnTo>
                  <a:lnTo>
                    <a:pt x="11520" y="24200"/>
                  </a:lnTo>
                  <a:lnTo>
                    <a:pt x="11617" y="24362"/>
                  </a:lnTo>
                  <a:lnTo>
                    <a:pt x="11617" y="24394"/>
                  </a:lnTo>
                  <a:lnTo>
                    <a:pt x="11617" y="24459"/>
                  </a:lnTo>
                  <a:lnTo>
                    <a:pt x="11681" y="24491"/>
                  </a:lnTo>
                  <a:lnTo>
                    <a:pt x="11746" y="24491"/>
                  </a:lnTo>
                  <a:lnTo>
                    <a:pt x="12101" y="24265"/>
                  </a:lnTo>
                  <a:lnTo>
                    <a:pt x="12488" y="24104"/>
                  </a:lnTo>
                  <a:lnTo>
                    <a:pt x="12746" y="24039"/>
                  </a:lnTo>
                  <a:lnTo>
                    <a:pt x="12972" y="24007"/>
                  </a:lnTo>
                  <a:lnTo>
                    <a:pt x="13295" y="24007"/>
                  </a:lnTo>
                  <a:lnTo>
                    <a:pt x="13456" y="24071"/>
                  </a:lnTo>
                  <a:lnTo>
                    <a:pt x="13617" y="24136"/>
                  </a:lnTo>
                  <a:lnTo>
                    <a:pt x="13746" y="24200"/>
                  </a:lnTo>
                  <a:lnTo>
                    <a:pt x="13908" y="24330"/>
                  </a:lnTo>
                  <a:lnTo>
                    <a:pt x="14069" y="24523"/>
                  </a:lnTo>
                  <a:lnTo>
                    <a:pt x="14198" y="24749"/>
                  </a:lnTo>
                  <a:lnTo>
                    <a:pt x="14230" y="24910"/>
                  </a:lnTo>
                  <a:lnTo>
                    <a:pt x="14263" y="25072"/>
                  </a:lnTo>
                  <a:lnTo>
                    <a:pt x="14263" y="25330"/>
                  </a:lnTo>
                  <a:lnTo>
                    <a:pt x="14230" y="25556"/>
                  </a:lnTo>
                  <a:lnTo>
                    <a:pt x="14069" y="26007"/>
                  </a:lnTo>
                  <a:lnTo>
                    <a:pt x="13908" y="26459"/>
                  </a:lnTo>
                  <a:lnTo>
                    <a:pt x="13875" y="26459"/>
                  </a:lnTo>
                  <a:lnTo>
                    <a:pt x="13682" y="26846"/>
                  </a:lnTo>
                  <a:lnTo>
                    <a:pt x="13424" y="27234"/>
                  </a:lnTo>
                  <a:lnTo>
                    <a:pt x="13198" y="27524"/>
                  </a:lnTo>
                  <a:lnTo>
                    <a:pt x="12972" y="27847"/>
                  </a:lnTo>
                  <a:lnTo>
                    <a:pt x="12972" y="27814"/>
                  </a:lnTo>
                  <a:lnTo>
                    <a:pt x="12520" y="28331"/>
                  </a:lnTo>
                  <a:lnTo>
                    <a:pt x="12230" y="28589"/>
                  </a:lnTo>
                  <a:lnTo>
                    <a:pt x="11907" y="28847"/>
                  </a:lnTo>
                  <a:lnTo>
                    <a:pt x="11649" y="29008"/>
                  </a:lnTo>
                  <a:lnTo>
                    <a:pt x="11455" y="29008"/>
                  </a:lnTo>
                  <a:lnTo>
                    <a:pt x="11391" y="28976"/>
                  </a:lnTo>
                  <a:lnTo>
                    <a:pt x="11230" y="28879"/>
                  </a:lnTo>
                  <a:lnTo>
                    <a:pt x="11101" y="28782"/>
                  </a:lnTo>
                  <a:lnTo>
                    <a:pt x="10584" y="28298"/>
                  </a:lnTo>
                  <a:lnTo>
                    <a:pt x="10391" y="28072"/>
                  </a:lnTo>
                  <a:lnTo>
                    <a:pt x="10197" y="27879"/>
                  </a:lnTo>
                  <a:lnTo>
                    <a:pt x="10197" y="27911"/>
                  </a:lnTo>
                  <a:lnTo>
                    <a:pt x="9874" y="27556"/>
                  </a:lnTo>
                  <a:lnTo>
                    <a:pt x="9552" y="27169"/>
                  </a:lnTo>
                  <a:lnTo>
                    <a:pt x="9358" y="26814"/>
                  </a:lnTo>
                  <a:lnTo>
                    <a:pt x="9197" y="26459"/>
                  </a:lnTo>
                  <a:lnTo>
                    <a:pt x="9132" y="26169"/>
                  </a:lnTo>
                  <a:lnTo>
                    <a:pt x="9100" y="25911"/>
                  </a:lnTo>
                  <a:lnTo>
                    <a:pt x="9100" y="25685"/>
                  </a:lnTo>
                  <a:lnTo>
                    <a:pt x="9100" y="25459"/>
                  </a:lnTo>
                  <a:lnTo>
                    <a:pt x="9165" y="25265"/>
                  </a:lnTo>
                  <a:lnTo>
                    <a:pt x="9261" y="25072"/>
                  </a:lnTo>
                  <a:lnTo>
                    <a:pt x="9358" y="24878"/>
                  </a:lnTo>
                  <a:lnTo>
                    <a:pt x="9487" y="24717"/>
                  </a:lnTo>
                  <a:lnTo>
                    <a:pt x="9681" y="24523"/>
                  </a:lnTo>
                  <a:lnTo>
                    <a:pt x="9907" y="24362"/>
                  </a:lnTo>
                  <a:lnTo>
                    <a:pt x="10229" y="24168"/>
                  </a:lnTo>
                  <a:lnTo>
                    <a:pt x="10584" y="24007"/>
                  </a:lnTo>
                  <a:lnTo>
                    <a:pt x="10778" y="23942"/>
                  </a:lnTo>
                  <a:lnTo>
                    <a:pt x="10939" y="23910"/>
                  </a:lnTo>
                  <a:close/>
                  <a:moveTo>
                    <a:pt x="10778" y="22845"/>
                  </a:moveTo>
                  <a:lnTo>
                    <a:pt x="10455" y="22878"/>
                  </a:lnTo>
                  <a:lnTo>
                    <a:pt x="10294" y="22942"/>
                  </a:lnTo>
                  <a:lnTo>
                    <a:pt x="10133" y="23007"/>
                  </a:lnTo>
                  <a:lnTo>
                    <a:pt x="9971" y="23103"/>
                  </a:lnTo>
                  <a:lnTo>
                    <a:pt x="9842" y="23200"/>
                  </a:lnTo>
                  <a:lnTo>
                    <a:pt x="9681" y="23394"/>
                  </a:lnTo>
                  <a:lnTo>
                    <a:pt x="9584" y="23652"/>
                  </a:lnTo>
                  <a:lnTo>
                    <a:pt x="9423" y="23587"/>
                  </a:lnTo>
                  <a:lnTo>
                    <a:pt x="9229" y="23555"/>
                  </a:lnTo>
                  <a:lnTo>
                    <a:pt x="9100" y="23587"/>
                  </a:lnTo>
                  <a:lnTo>
                    <a:pt x="8906" y="23684"/>
                  </a:lnTo>
                  <a:lnTo>
                    <a:pt x="8810" y="23749"/>
                  </a:lnTo>
                  <a:lnTo>
                    <a:pt x="8713" y="23846"/>
                  </a:lnTo>
                  <a:lnTo>
                    <a:pt x="8616" y="24039"/>
                  </a:lnTo>
                  <a:lnTo>
                    <a:pt x="8519" y="24233"/>
                  </a:lnTo>
                  <a:lnTo>
                    <a:pt x="8487" y="24491"/>
                  </a:lnTo>
                  <a:lnTo>
                    <a:pt x="8519" y="24749"/>
                  </a:lnTo>
                  <a:lnTo>
                    <a:pt x="8551" y="24943"/>
                  </a:lnTo>
                  <a:lnTo>
                    <a:pt x="8648" y="25136"/>
                  </a:lnTo>
                  <a:lnTo>
                    <a:pt x="8745" y="25330"/>
                  </a:lnTo>
                  <a:lnTo>
                    <a:pt x="8906" y="25459"/>
                  </a:lnTo>
                  <a:lnTo>
                    <a:pt x="8874" y="25814"/>
                  </a:lnTo>
                  <a:lnTo>
                    <a:pt x="8906" y="26072"/>
                  </a:lnTo>
                  <a:lnTo>
                    <a:pt x="8971" y="26362"/>
                  </a:lnTo>
                  <a:lnTo>
                    <a:pt x="9035" y="26620"/>
                  </a:lnTo>
                  <a:lnTo>
                    <a:pt x="9165" y="26846"/>
                  </a:lnTo>
                  <a:lnTo>
                    <a:pt x="9294" y="27104"/>
                  </a:lnTo>
                  <a:lnTo>
                    <a:pt x="9455" y="27363"/>
                  </a:lnTo>
                  <a:lnTo>
                    <a:pt x="9616" y="27588"/>
                  </a:lnTo>
                  <a:lnTo>
                    <a:pt x="9810" y="27814"/>
                  </a:lnTo>
                  <a:lnTo>
                    <a:pt x="10100" y="28105"/>
                  </a:lnTo>
                  <a:lnTo>
                    <a:pt x="10100" y="28072"/>
                  </a:lnTo>
                  <a:lnTo>
                    <a:pt x="10391" y="28363"/>
                  </a:lnTo>
                  <a:lnTo>
                    <a:pt x="10778" y="28750"/>
                  </a:lnTo>
                  <a:lnTo>
                    <a:pt x="10971" y="28944"/>
                  </a:lnTo>
                  <a:lnTo>
                    <a:pt x="11165" y="29105"/>
                  </a:lnTo>
                  <a:lnTo>
                    <a:pt x="11326" y="29202"/>
                  </a:lnTo>
                  <a:lnTo>
                    <a:pt x="11423" y="29234"/>
                  </a:lnTo>
                  <a:lnTo>
                    <a:pt x="11649" y="29234"/>
                  </a:lnTo>
                  <a:lnTo>
                    <a:pt x="11746" y="29202"/>
                  </a:lnTo>
                  <a:lnTo>
                    <a:pt x="11939" y="29073"/>
                  </a:lnTo>
                  <a:lnTo>
                    <a:pt x="12165" y="28944"/>
                  </a:lnTo>
                  <a:lnTo>
                    <a:pt x="12359" y="28750"/>
                  </a:lnTo>
                  <a:lnTo>
                    <a:pt x="12714" y="28395"/>
                  </a:lnTo>
                  <a:lnTo>
                    <a:pt x="13036" y="28040"/>
                  </a:lnTo>
                  <a:lnTo>
                    <a:pt x="13069" y="28040"/>
                  </a:lnTo>
                  <a:lnTo>
                    <a:pt x="13069" y="28008"/>
                  </a:lnTo>
                  <a:lnTo>
                    <a:pt x="13295" y="27750"/>
                  </a:lnTo>
                  <a:lnTo>
                    <a:pt x="13553" y="27395"/>
                  </a:lnTo>
                  <a:lnTo>
                    <a:pt x="13843" y="26975"/>
                  </a:lnTo>
                  <a:lnTo>
                    <a:pt x="14069" y="26524"/>
                  </a:lnTo>
                  <a:lnTo>
                    <a:pt x="14263" y="26072"/>
                  </a:lnTo>
                  <a:lnTo>
                    <a:pt x="14392" y="25620"/>
                  </a:lnTo>
                  <a:lnTo>
                    <a:pt x="14424" y="25394"/>
                  </a:lnTo>
                  <a:lnTo>
                    <a:pt x="14456" y="25168"/>
                  </a:lnTo>
                  <a:lnTo>
                    <a:pt x="14424" y="24943"/>
                  </a:lnTo>
                  <a:lnTo>
                    <a:pt x="14392" y="24717"/>
                  </a:lnTo>
                  <a:lnTo>
                    <a:pt x="14295" y="24523"/>
                  </a:lnTo>
                  <a:lnTo>
                    <a:pt x="14166" y="24330"/>
                  </a:lnTo>
                  <a:lnTo>
                    <a:pt x="14004" y="24168"/>
                  </a:lnTo>
                  <a:lnTo>
                    <a:pt x="13843" y="24039"/>
                  </a:lnTo>
                  <a:lnTo>
                    <a:pt x="13585" y="23910"/>
                  </a:lnTo>
                  <a:lnTo>
                    <a:pt x="13424" y="23846"/>
                  </a:lnTo>
                  <a:lnTo>
                    <a:pt x="13262" y="23813"/>
                  </a:lnTo>
                  <a:lnTo>
                    <a:pt x="13069" y="23781"/>
                  </a:lnTo>
                  <a:lnTo>
                    <a:pt x="12907" y="23813"/>
                  </a:lnTo>
                  <a:lnTo>
                    <a:pt x="12585" y="23846"/>
                  </a:lnTo>
                  <a:lnTo>
                    <a:pt x="12327" y="23942"/>
                  </a:lnTo>
                  <a:lnTo>
                    <a:pt x="12068" y="24039"/>
                  </a:lnTo>
                  <a:lnTo>
                    <a:pt x="11875" y="24168"/>
                  </a:lnTo>
                  <a:lnTo>
                    <a:pt x="11778" y="24233"/>
                  </a:lnTo>
                  <a:lnTo>
                    <a:pt x="11617" y="24007"/>
                  </a:lnTo>
                  <a:lnTo>
                    <a:pt x="11681" y="23813"/>
                  </a:lnTo>
                  <a:lnTo>
                    <a:pt x="11714" y="23620"/>
                  </a:lnTo>
                  <a:lnTo>
                    <a:pt x="11681" y="23458"/>
                  </a:lnTo>
                  <a:lnTo>
                    <a:pt x="11617" y="23297"/>
                  </a:lnTo>
                  <a:lnTo>
                    <a:pt x="11552" y="23168"/>
                  </a:lnTo>
                  <a:lnTo>
                    <a:pt x="11423" y="23039"/>
                  </a:lnTo>
                  <a:lnTo>
                    <a:pt x="11294" y="22974"/>
                  </a:lnTo>
                  <a:lnTo>
                    <a:pt x="11133" y="22910"/>
                  </a:lnTo>
                  <a:lnTo>
                    <a:pt x="10971" y="22878"/>
                  </a:lnTo>
                  <a:lnTo>
                    <a:pt x="10778" y="228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9"/>
          <p:cNvGrpSpPr/>
          <p:nvPr/>
        </p:nvGrpSpPr>
        <p:grpSpPr>
          <a:xfrm>
            <a:off x="8494516" y="-825186"/>
            <a:ext cx="3597970" cy="3606757"/>
            <a:chOff x="8494516" y="-825186"/>
            <a:chExt cx="3597970" cy="3606757"/>
          </a:xfrm>
        </p:grpSpPr>
        <p:sp>
          <p:nvSpPr>
            <p:cNvPr id="242" name="Google Shape;242;p9"/>
            <p:cNvSpPr/>
            <p:nvPr/>
          </p:nvSpPr>
          <p:spPr>
            <a:xfrm flipH="1">
              <a:off x="9003364" y="361160"/>
              <a:ext cx="467082" cy="546005"/>
            </a:xfrm>
            <a:custGeom>
              <a:rect b="b" l="l" r="r" t="t"/>
              <a:pathLst>
                <a:path extrusionOk="0" h="7809" w="6680">
                  <a:moveTo>
                    <a:pt x="4614" y="1"/>
                  </a:moveTo>
                  <a:lnTo>
                    <a:pt x="3453" y="33"/>
                  </a:lnTo>
                  <a:lnTo>
                    <a:pt x="2775" y="65"/>
                  </a:lnTo>
                  <a:lnTo>
                    <a:pt x="1969" y="97"/>
                  </a:lnTo>
                  <a:lnTo>
                    <a:pt x="323" y="97"/>
                  </a:lnTo>
                  <a:lnTo>
                    <a:pt x="291" y="130"/>
                  </a:lnTo>
                  <a:lnTo>
                    <a:pt x="258" y="194"/>
                  </a:lnTo>
                  <a:lnTo>
                    <a:pt x="226" y="259"/>
                  </a:lnTo>
                  <a:lnTo>
                    <a:pt x="258" y="291"/>
                  </a:lnTo>
                  <a:lnTo>
                    <a:pt x="194" y="355"/>
                  </a:lnTo>
                  <a:lnTo>
                    <a:pt x="162" y="710"/>
                  </a:lnTo>
                  <a:lnTo>
                    <a:pt x="129" y="1098"/>
                  </a:lnTo>
                  <a:lnTo>
                    <a:pt x="65" y="1840"/>
                  </a:lnTo>
                  <a:lnTo>
                    <a:pt x="0" y="3324"/>
                  </a:lnTo>
                  <a:lnTo>
                    <a:pt x="0" y="4808"/>
                  </a:lnTo>
                  <a:lnTo>
                    <a:pt x="0" y="6325"/>
                  </a:lnTo>
                  <a:lnTo>
                    <a:pt x="33" y="7519"/>
                  </a:lnTo>
                  <a:lnTo>
                    <a:pt x="33" y="7551"/>
                  </a:lnTo>
                  <a:lnTo>
                    <a:pt x="0" y="7583"/>
                  </a:lnTo>
                  <a:lnTo>
                    <a:pt x="33" y="7680"/>
                  </a:lnTo>
                  <a:lnTo>
                    <a:pt x="65" y="7712"/>
                  </a:lnTo>
                  <a:lnTo>
                    <a:pt x="129" y="7777"/>
                  </a:lnTo>
                  <a:lnTo>
                    <a:pt x="194" y="7777"/>
                  </a:lnTo>
                  <a:lnTo>
                    <a:pt x="1420" y="7809"/>
                  </a:lnTo>
                  <a:lnTo>
                    <a:pt x="3195" y="7777"/>
                  </a:lnTo>
                  <a:lnTo>
                    <a:pt x="4485" y="7744"/>
                  </a:lnTo>
                  <a:lnTo>
                    <a:pt x="4711" y="7744"/>
                  </a:lnTo>
                  <a:lnTo>
                    <a:pt x="5453" y="7777"/>
                  </a:lnTo>
                  <a:lnTo>
                    <a:pt x="6228" y="7777"/>
                  </a:lnTo>
                  <a:lnTo>
                    <a:pt x="6292" y="7744"/>
                  </a:lnTo>
                  <a:lnTo>
                    <a:pt x="6357" y="7712"/>
                  </a:lnTo>
                  <a:lnTo>
                    <a:pt x="6421" y="7615"/>
                  </a:lnTo>
                  <a:lnTo>
                    <a:pt x="6421" y="6421"/>
                  </a:lnTo>
                  <a:lnTo>
                    <a:pt x="6389" y="6260"/>
                  </a:lnTo>
                  <a:lnTo>
                    <a:pt x="6389" y="5873"/>
                  </a:lnTo>
                  <a:lnTo>
                    <a:pt x="6389" y="4905"/>
                  </a:lnTo>
                  <a:lnTo>
                    <a:pt x="6389" y="3614"/>
                  </a:lnTo>
                  <a:lnTo>
                    <a:pt x="6454" y="2195"/>
                  </a:lnTo>
                  <a:lnTo>
                    <a:pt x="6518" y="1549"/>
                  </a:lnTo>
                  <a:lnTo>
                    <a:pt x="6583" y="936"/>
                  </a:lnTo>
                  <a:lnTo>
                    <a:pt x="6583" y="904"/>
                  </a:lnTo>
                  <a:lnTo>
                    <a:pt x="6679" y="323"/>
                  </a:lnTo>
                  <a:lnTo>
                    <a:pt x="6679" y="259"/>
                  </a:lnTo>
                  <a:lnTo>
                    <a:pt x="6679" y="194"/>
                  </a:lnTo>
                  <a:lnTo>
                    <a:pt x="6647" y="162"/>
                  </a:lnTo>
                  <a:lnTo>
                    <a:pt x="6583" y="130"/>
                  </a:lnTo>
                  <a:lnTo>
                    <a:pt x="6550" y="130"/>
                  </a:lnTo>
                  <a:lnTo>
                    <a:pt x="6486" y="162"/>
                  </a:lnTo>
                  <a:lnTo>
                    <a:pt x="6325" y="130"/>
                  </a:lnTo>
                  <a:lnTo>
                    <a:pt x="6131" y="97"/>
                  </a:lnTo>
                  <a:lnTo>
                    <a:pt x="5744" y="33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"/>
            <p:cNvSpPr/>
            <p:nvPr/>
          </p:nvSpPr>
          <p:spPr>
            <a:xfrm flipH="1">
              <a:off x="8585996" y="537148"/>
              <a:ext cx="286612" cy="178296"/>
            </a:xfrm>
            <a:custGeom>
              <a:rect b="b" l="l" r="r" t="t"/>
              <a:pathLst>
                <a:path extrusionOk="0" h="2550" w="4099">
                  <a:moveTo>
                    <a:pt x="2711" y="0"/>
                  </a:moveTo>
                  <a:lnTo>
                    <a:pt x="2647" y="33"/>
                  </a:lnTo>
                  <a:lnTo>
                    <a:pt x="2550" y="97"/>
                  </a:lnTo>
                  <a:lnTo>
                    <a:pt x="2550" y="129"/>
                  </a:lnTo>
                  <a:lnTo>
                    <a:pt x="2453" y="97"/>
                  </a:lnTo>
                  <a:lnTo>
                    <a:pt x="2356" y="65"/>
                  </a:lnTo>
                  <a:lnTo>
                    <a:pt x="2324" y="65"/>
                  </a:lnTo>
                  <a:lnTo>
                    <a:pt x="2195" y="97"/>
                  </a:lnTo>
                  <a:lnTo>
                    <a:pt x="2098" y="129"/>
                  </a:lnTo>
                  <a:lnTo>
                    <a:pt x="1969" y="258"/>
                  </a:lnTo>
                  <a:lnTo>
                    <a:pt x="1840" y="387"/>
                  </a:lnTo>
                  <a:lnTo>
                    <a:pt x="1743" y="549"/>
                  </a:lnTo>
                  <a:lnTo>
                    <a:pt x="1711" y="613"/>
                  </a:lnTo>
                  <a:lnTo>
                    <a:pt x="1679" y="549"/>
                  </a:lnTo>
                  <a:lnTo>
                    <a:pt x="1582" y="452"/>
                  </a:lnTo>
                  <a:lnTo>
                    <a:pt x="1485" y="387"/>
                  </a:lnTo>
                  <a:lnTo>
                    <a:pt x="1356" y="355"/>
                  </a:lnTo>
                  <a:lnTo>
                    <a:pt x="1227" y="323"/>
                  </a:lnTo>
                  <a:lnTo>
                    <a:pt x="1033" y="355"/>
                  </a:lnTo>
                  <a:lnTo>
                    <a:pt x="937" y="420"/>
                  </a:lnTo>
                  <a:lnTo>
                    <a:pt x="840" y="484"/>
                  </a:lnTo>
                  <a:lnTo>
                    <a:pt x="679" y="646"/>
                  </a:lnTo>
                  <a:lnTo>
                    <a:pt x="614" y="742"/>
                  </a:lnTo>
                  <a:lnTo>
                    <a:pt x="582" y="871"/>
                  </a:lnTo>
                  <a:lnTo>
                    <a:pt x="582" y="1001"/>
                  </a:lnTo>
                  <a:lnTo>
                    <a:pt x="582" y="1130"/>
                  </a:lnTo>
                  <a:lnTo>
                    <a:pt x="485" y="1162"/>
                  </a:lnTo>
                  <a:lnTo>
                    <a:pt x="420" y="1226"/>
                  </a:lnTo>
                  <a:lnTo>
                    <a:pt x="388" y="1323"/>
                  </a:lnTo>
                  <a:lnTo>
                    <a:pt x="420" y="1388"/>
                  </a:lnTo>
                  <a:lnTo>
                    <a:pt x="453" y="1452"/>
                  </a:lnTo>
                  <a:lnTo>
                    <a:pt x="259" y="1517"/>
                  </a:lnTo>
                  <a:lnTo>
                    <a:pt x="162" y="1581"/>
                  </a:lnTo>
                  <a:lnTo>
                    <a:pt x="65" y="1646"/>
                  </a:lnTo>
                  <a:lnTo>
                    <a:pt x="33" y="1775"/>
                  </a:lnTo>
                  <a:lnTo>
                    <a:pt x="1" y="1904"/>
                  </a:lnTo>
                  <a:lnTo>
                    <a:pt x="33" y="2033"/>
                  </a:lnTo>
                  <a:lnTo>
                    <a:pt x="65" y="2130"/>
                  </a:lnTo>
                  <a:lnTo>
                    <a:pt x="162" y="2194"/>
                  </a:lnTo>
                  <a:lnTo>
                    <a:pt x="259" y="2291"/>
                  </a:lnTo>
                  <a:lnTo>
                    <a:pt x="420" y="2388"/>
                  </a:lnTo>
                  <a:lnTo>
                    <a:pt x="582" y="2485"/>
                  </a:lnTo>
                  <a:lnTo>
                    <a:pt x="614" y="2517"/>
                  </a:lnTo>
                  <a:lnTo>
                    <a:pt x="743" y="2517"/>
                  </a:lnTo>
                  <a:lnTo>
                    <a:pt x="743" y="2452"/>
                  </a:lnTo>
                  <a:lnTo>
                    <a:pt x="743" y="2388"/>
                  </a:lnTo>
                  <a:lnTo>
                    <a:pt x="646" y="2323"/>
                  </a:lnTo>
                  <a:lnTo>
                    <a:pt x="646" y="2323"/>
                  </a:lnTo>
                  <a:lnTo>
                    <a:pt x="937" y="2420"/>
                  </a:lnTo>
                  <a:lnTo>
                    <a:pt x="1195" y="2452"/>
                  </a:lnTo>
                  <a:lnTo>
                    <a:pt x="1517" y="2517"/>
                  </a:lnTo>
                  <a:lnTo>
                    <a:pt x="2001" y="2485"/>
                  </a:lnTo>
                  <a:lnTo>
                    <a:pt x="2389" y="2517"/>
                  </a:lnTo>
                  <a:lnTo>
                    <a:pt x="2711" y="2549"/>
                  </a:lnTo>
                  <a:lnTo>
                    <a:pt x="3679" y="2549"/>
                  </a:lnTo>
                  <a:lnTo>
                    <a:pt x="3776" y="2485"/>
                  </a:lnTo>
                  <a:lnTo>
                    <a:pt x="3873" y="2420"/>
                  </a:lnTo>
                  <a:lnTo>
                    <a:pt x="3937" y="2291"/>
                  </a:lnTo>
                  <a:lnTo>
                    <a:pt x="3937" y="2162"/>
                  </a:lnTo>
                  <a:lnTo>
                    <a:pt x="4034" y="2001"/>
                  </a:lnTo>
                  <a:lnTo>
                    <a:pt x="4099" y="1775"/>
                  </a:lnTo>
                  <a:lnTo>
                    <a:pt x="4099" y="1678"/>
                  </a:lnTo>
                  <a:lnTo>
                    <a:pt x="4066" y="1581"/>
                  </a:lnTo>
                  <a:lnTo>
                    <a:pt x="4034" y="1452"/>
                  </a:lnTo>
                  <a:lnTo>
                    <a:pt x="4002" y="1355"/>
                  </a:lnTo>
                  <a:lnTo>
                    <a:pt x="3937" y="1323"/>
                  </a:lnTo>
                  <a:lnTo>
                    <a:pt x="3873" y="1291"/>
                  </a:lnTo>
                  <a:lnTo>
                    <a:pt x="3873" y="1259"/>
                  </a:lnTo>
                  <a:lnTo>
                    <a:pt x="3776" y="1162"/>
                  </a:lnTo>
                  <a:lnTo>
                    <a:pt x="3712" y="1097"/>
                  </a:lnTo>
                  <a:lnTo>
                    <a:pt x="3679" y="968"/>
                  </a:lnTo>
                  <a:lnTo>
                    <a:pt x="3647" y="839"/>
                  </a:lnTo>
                  <a:lnTo>
                    <a:pt x="3582" y="742"/>
                  </a:lnTo>
                  <a:lnTo>
                    <a:pt x="3453" y="646"/>
                  </a:lnTo>
                  <a:lnTo>
                    <a:pt x="3389" y="581"/>
                  </a:lnTo>
                  <a:lnTo>
                    <a:pt x="3260" y="549"/>
                  </a:lnTo>
                  <a:lnTo>
                    <a:pt x="3260" y="517"/>
                  </a:lnTo>
                  <a:lnTo>
                    <a:pt x="3228" y="323"/>
                  </a:lnTo>
                  <a:lnTo>
                    <a:pt x="3163" y="226"/>
                  </a:lnTo>
                  <a:lnTo>
                    <a:pt x="3098" y="129"/>
                  </a:lnTo>
                  <a:lnTo>
                    <a:pt x="3002" y="65"/>
                  </a:lnTo>
                  <a:lnTo>
                    <a:pt x="2937" y="33"/>
                  </a:lnTo>
                  <a:lnTo>
                    <a:pt x="28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 flipH="1">
              <a:off x="8604036" y="710830"/>
              <a:ext cx="259552" cy="200880"/>
            </a:xfrm>
            <a:custGeom>
              <a:rect b="b" l="l" r="r" t="t"/>
              <a:pathLst>
                <a:path extrusionOk="0" h="2873" w="3712">
                  <a:moveTo>
                    <a:pt x="1872" y="1"/>
                  </a:moveTo>
                  <a:lnTo>
                    <a:pt x="1066" y="33"/>
                  </a:lnTo>
                  <a:lnTo>
                    <a:pt x="969" y="65"/>
                  </a:lnTo>
                  <a:lnTo>
                    <a:pt x="711" y="65"/>
                  </a:lnTo>
                  <a:lnTo>
                    <a:pt x="291" y="98"/>
                  </a:lnTo>
                  <a:lnTo>
                    <a:pt x="195" y="130"/>
                  </a:lnTo>
                  <a:lnTo>
                    <a:pt x="162" y="194"/>
                  </a:lnTo>
                  <a:lnTo>
                    <a:pt x="130" y="227"/>
                  </a:lnTo>
                  <a:lnTo>
                    <a:pt x="66" y="259"/>
                  </a:lnTo>
                  <a:lnTo>
                    <a:pt x="1" y="323"/>
                  </a:lnTo>
                  <a:lnTo>
                    <a:pt x="1" y="388"/>
                  </a:lnTo>
                  <a:lnTo>
                    <a:pt x="1" y="452"/>
                  </a:lnTo>
                  <a:lnTo>
                    <a:pt x="1" y="517"/>
                  </a:lnTo>
                  <a:lnTo>
                    <a:pt x="66" y="582"/>
                  </a:lnTo>
                  <a:lnTo>
                    <a:pt x="130" y="614"/>
                  </a:lnTo>
                  <a:lnTo>
                    <a:pt x="195" y="646"/>
                  </a:lnTo>
                  <a:lnTo>
                    <a:pt x="227" y="614"/>
                  </a:lnTo>
                  <a:lnTo>
                    <a:pt x="259" y="614"/>
                  </a:lnTo>
                  <a:lnTo>
                    <a:pt x="291" y="840"/>
                  </a:lnTo>
                  <a:lnTo>
                    <a:pt x="291" y="1066"/>
                  </a:lnTo>
                  <a:lnTo>
                    <a:pt x="324" y="1324"/>
                  </a:lnTo>
                  <a:lnTo>
                    <a:pt x="324" y="1356"/>
                  </a:lnTo>
                  <a:lnTo>
                    <a:pt x="356" y="1614"/>
                  </a:lnTo>
                  <a:lnTo>
                    <a:pt x="420" y="2195"/>
                  </a:lnTo>
                  <a:lnTo>
                    <a:pt x="517" y="2485"/>
                  </a:lnTo>
                  <a:lnTo>
                    <a:pt x="582" y="2614"/>
                  </a:lnTo>
                  <a:lnTo>
                    <a:pt x="614" y="2679"/>
                  </a:lnTo>
                  <a:lnTo>
                    <a:pt x="679" y="2743"/>
                  </a:lnTo>
                  <a:lnTo>
                    <a:pt x="743" y="2776"/>
                  </a:lnTo>
                  <a:lnTo>
                    <a:pt x="840" y="2776"/>
                  </a:lnTo>
                  <a:lnTo>
                    <a:pt x="1356" y="2808"/>
                  </a:lnTo>
                  <a:lnTo>
                    <a:pt x="1776" y="2872"/>
                  </a:lnTo>
                  <a:lnTo>
                    <a:pt x="2292" y="2872"/>
                  </a:lnTo>
                  <a:lnTo>
                    <a:pt x="2550" y="2840"/>
                  </a:lnTo>
                  <a:lnTo>
                    <a:pt x="2776" y="2776"/>
                  </a:lnTo>
                  <a:lnTo>
                    <a:pt x="2840" y="2711"/>
                  </a:lnTo>
                  <a:lnTo>
                    <a:pt x="2873" y="2679"/>
                  </a:lnTo>
                  <a:lnTo>
                    <a:pt x="2905" y="2582"/>
                  </a:lnTo>
                  <a:lnTo>
                    <a:pt x="3034" y="2292"/>
                  </a:lnTo>
                  <a:lnTo>
                    <a:pt x="3131" y="1904"/>
                  </a:lnTo>
                  <a:lnTo>
                    <a:pt x="3292" y="1162"/>
                  </a:lnTo>
                  <a:lnTo>
                    <a:pt x="3324" y="807"/>
                  </a:lnTo>
                  <a:lnTo>
                    <a:pt x="3357" y="646"/>
                  </a:lnTo>
                  <a:lnTo>
                    <a:pt x="3389" y="614"/>
                  </a:lnTo>
                  <a:lnTo>
                    <a:pt x="3453" y="646"/>
                  </a:lnTo>
                  <a:lnTo>
                    <a:pt x="3518" y="646"/>
                  </a:lnTo>
                  <a:lnTo>
                    <a:pt x="3583" y="614"/>
                  </a:lnTo>
                  <a:lnTo>
                    <a:pt x="3615" y="517"/>
                  </a:lnTo>
                  <a:lnTo>
                    <a:pt x="3679" y="420"/>
                  </a:lnTo>
                  <a:lnTo>
                    <a:pt x="3712" y="259"/>
                  </a:lnTo>
                  <a:lnTo>
                    <a:pt x="3679" y="227"/>
                  </a:lnTo>
                  <a:lnTo>
                    <a:pt x="3647" y="162"/>
                  </a:lnTo>
                  <a:lnTo>
                    <a:pt x="3583" y="98"/>
                  </a:lnTo>
                  <a:lnTo>
                    <a:pt x="3518" y="65"/>
                  </a:lnTo>
                  <a:lnTo>
                    <a:pt x="3421" y="98"/>
                  </a:lnTo>
                  <a:lnTo>
                    <a:pt x="3357" y="162"/>
                  </a:lnTo>
                  <a:lnTo>
                    <a:pt x="3324" y="162"/>
                  </a:lnTo>
                  <a:lnTo>
                    <a:pt x="3228" y="194"/>
                  </a:lnTo>
                  <a:lnTo>
                    <a:pt x="3099" y="130"/>
                  </a:lnTo>
                  <a:lnTo>
                    <a:pt x="3034" y="130"/>
                  </a:lnTo>
                  <a:lnTo>
                    <a:pt x="2679" y="65"/>
                  </a:lnTo>
                  <a:lnTo>
                    <a:pt x="2292" y="33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5" name="Google Shape;245;p9"/>
            <p:cNvGrpSpPr/>
            <p:nvPr/>
          </p:nvGrpSpPr>
          <p:grpSpPr>
            <a:xfrm>
              <a:off x="8494516" y="-825186"/>
              <a:ext cx="3597970" cy="3606757"/>
              <a:chOff x="8494516" y="-825186"/>
              <a:chExt cx="3597970" cy="3606757"/>
            </a:xfrm>
          </p:grpSpPr>
          <p:grpSp>
            <p:nvGrpSpPr>
              <p:cNvPr id="246" name="Google Shape;246;p9"/>
              <p:cNvGrpSpPr/>
              <p:nvPr/>
            </p:nvGrpSpPr>
            <p:grpSpPr>
              <a:xfrm>
                <a:off x="8494516" y="-825186"/>
                <a:ext cx="3597970" cy="3606757"/>
                <a:chOff x="3112706" y="228103"/>
                <a:chExt cx="1908029" cy="1912689"/>
              </a:xfrm>
            </p:grpSpPr>
            <p:sp>
              <p:nvSpPr>
                <p:cNvPr id="247" name="Google Shape;247;p9"/>
                <p:cNvSpPr/>
                <p:nvPr/>
              </p:nvSpPr>
              <p:spPr>
                <a:xfrm rot="-2857820">
                  <a:off x="3411069" y="545830"/>
                  <a:ext cx="1302578" cy="1330753"/>
                </a:xfrm>
                <a:custGeom>
                  <a:rect b="b" l="l" r="r" t="t"/>
                  <a:pathLst>
                    <a:path extrusionOk="0" h="53231" w="52104">
                      <a:moveTo>
                        <a:pt x="3211" y="1"/>
                      </a:moveTo>
                      <a:lnTo>
                        <a:pt x="1" y="2423"/>
                      </a:lnTo>
                      <a:lnTo>
                        <a:pt x="10928" y="14421"/>
                      </a:lnTo>
                      <a:lnTo>
                        <a:pt x="11210" y="14702"/>
                      </a:lnTo>
                      <a:lnTo>
                        <a:pt x="11604" y="15096"/>
                      </a:lnTo>
                      <a:lnTo>
                        <a:pt x="11773" y="15265"/>
                      </a:lnTo>
                      <a:lnTo>
                        <a:pt x="12336" y="15829"/>
                      </a:lnTo>
                      <a:lnTo>
                        <a:pt x="12505" y="15998"/>
                      </a:lnTo>
                      <a:lnTo>
                        <a:pt x="12843" y="16336"/>
                      </a:lnTo>
                      <a:lnTo>
                        <a:pt x="13857" y="17406"/>
                      </a:lnTo>
                      <a:lnTo>
                        <a:pt x="16561" y="20166"/>
                      </a:lnTo>
                      <a:lnTo>
                        <a:pt x="21968" y="25742"/>
                      </a:lnTo>
                      <a:lnTo>
                        <a:pt x="24672" y="28502"/>
                      </a:lnTo>
                      <a:lnTo>
                        <a:pt x="25630" y="29516"/>
                      </a:lnTo>
                      <a:lnTo>
                        <a:pt x="27319" y="31319"/>
                      </a:lnTo>
                      <a:lnTo>
                        <a:pt x="30136" y="34192"/>
                      </a:lnTo>
                      <a:lnTo>
                        <a:pt x="32727" y="36839"/>
                      </a:lnTo>
                      <a:lnTo>
                        <a:pt x="34248" y="38360"/>
                      </a:lnTo>
                      <a:lnTo>
                        <a:pt x="38191" y="42303"/>
                      </a:lnTo>
                      <a:lnTo>
                        <a:pt x="40782" y="45006"/>
                      </a:lnTo>
                      <a:lnTo>
                        <a:pt x="42472" y="46809"/>
                      </a:lnTo>
                      <a:lnTo>
                        <a:pt x="43316" y="47710"/>
                      </a:lnTo>
                      <a:lnTo>
                        <a:pt x="45908" y="50470"/>
                      </a:lnTo>
                      <a:lnTo>
                        <a:pt x="47259" y="51822"/>
                      </a:lnTo>
                      <a:lnTo>
                        <a:pt x="48442" y="52892"/>
                      </a:lnTo>
                      <a:lnTo>
                        <a:pt x="48442" y="52949"/>
                      </a:lnTo>
                      <a:lnTo>
                        <a:pt x="48499" y="53061"/>
                      </a:lnTo>
                      <a:lnTo>
                        <a:pt x="48611" y="53118"/>
                      </a:lnTo>
                      <a:lnTo>
                        <a:pt x="48837" y="53118"/>
                      </a:lnTo>
                      <a:lnTo>
                        <a:pt x="49400" y="53174"/>
                      </a:lnTo>
                      <a:lnTo>
                        <a:pt x="49850" y="53230"/>
                      </a:lnTo>
                      <a:lnTo>
                        <a:pt x="51146" y="53230"/>
                      </a:lnTo>
                      <a:lnTo>
                        <a:pt x="51653" y="53174"/>
                      </a:lnTo>
                      <a:lnTo>
                        <a:pt x="51766" y="53118"/>
                      </a:lnTo>
                      <a:lnTo>
                        <a:pt x="51822" y="53174"/>
                      </a:lnTo>
                      <a:lnTo>
                        <a:pt x="52047" y="53174"/>
                      </a:lnTo>
                      <a:lnTo>
                        <a:pt x="52104" y="53061"/>
                      </a:lnTo>
                      <a:lnTo>
                        <a:pt x="52047" y="52892"/>
                      </a:lnTo>
                      <a:lnTo>
                        <a:pt x="51428" y="52104"/>
                      </a:lnTo>
                      <a:lnTo>
                        <a:pt x="50808" y="51371"/>
                      </a:lnTo>
                      <a:lnTo>
                        <a:pt x="49513" y="50020"/>
                      </a:lnTo>
                      <a:lnTo>
                        <a:pt x="48837" y="49287"/>
                      </a:lnTo>
                      <a:lnTo>
                        <a:pt x="48161" y="48611"/>
                      </a:lnTo>
                      <a:lnTo>
                        <a:pt x="46809" y="47147"/>
                      </a:lnTo>
                      <a:lnTo>
                        <a:pt x="45119" y="45344"/>
                      </a:lnTo>
                      <a:lnTo>
                        <a:pt x="43429" y="43598"/>
                      </a:lnTo>
                      <a:lnTo>
                        <a:pt x="41176" y="41289"/>
                      </a:lnTo>
                      <a:lnTo>
                        <a:pt x="39768" y="39768"/>
                      </a:lnTo>
                      <a:lnTo>
                        <a:pt x="38810" y="38698"/>
                      </a:lnTo>
                      <a:lnTo>
                        <a:pt x="38360" y="38191"/>
                      </a:lnTo>
                      <a:lnTo>
                        <a:pt x="35543" y="35036"/>
                      </a:lnTo>
                      <a:lnTo>
                        <a:pt x="32783" y="31938"/>
                      </a:lnTo>
                      <a:lnTo>
                        <a:pt x="29854" y="28784"/>
                      </a:lnTo>
                      <a:lnTo>
                        <a:pt x="27263" y="26080"/>
                      </a:lnTo>
                      <a:lnTo>
                        <a:pt x="24616" y="23377"/>
                      </a:lnTo>
                      <a:lnTo>
                        <a:pt x="24052" y="22813"/>
                      </a:lnTo>
                      <a:lnTo>
                        <a:pt x="21236" y="19884"/>
                      </a:lnTo>
                      <a:lnTo>
                        <a:pt x="18251" y="16730"/>
                      </a:lnTo>
                      <a:lnTo>
                        <a:pt x="15040" y="13238"/>
                      </a:lnTo>
                      <a:lnTo>
                        <a:pt x="13407" y="11492"/>
                      </a:lnTo>
                      <a:lnTo>
                        <a:pt x="32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9"/>
                <p:cNvSpPr/>
                <p:nvPr/>
              </p:nvSpPr>
              <p:spPr>
                <a:xfrm rot="-2857820">
                  <a:off x="3453612" y="470692"/>
                  <a:ext cx="1264554" cy="1377202"/>
                </a:xfrm>
                <a:custGeom>
                  <a:rect b="b" l="l" r="r" t="t"/>
                  <a:pathLst>
                    <a:path extrusionOk="0" h="55089" w="50583">
                      <a:moveTo>
                        <a:pt x="339" y="0"/>
                      </a:moveTo>
                      <a:lnTo>
                        <a:pt x="1" y="1634"/>
                      </a:lnTo>
                      <a:lnTo>
                        <a:pt x="49456" y="55089"/>
                      </a:lnTo>
                      <a:lnTo>
                        <a:pt x="50583" y="55089"/>
                      </a:lnTo>
                      <a:lnTo>
                        <a:pt x="33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9"/>
                <p:cNvSpPr/>
                <p:nvPr/>
              </p:nvSpPr>
              <p:spPr>
                <a:xfrm rot="-2857820">
                  <a:off x="3413187" y="669842"/>
                  <a:ext cx="1142031" cy="1195555"/>
                </a:xfrm>
                <a:custGeom>
                  <a:rect b="b" l="l" r="r" t="t"/>
                  <a:pathLst>
                    <a:path extrusionOk="0" h="47823" w="45682">
                      <a:moveTo>
                        <a:pt x="226" y="1"/>
                      </a:moveTo>
                      <a:lnTo>
                        <a:pt x="57" y="57"/>
                      </a:lnTo>
                      <a:lnTo>
                        <a:pt x="0" y="170"/>
                      </a:lnTo>
                      <a:lnTo>
                        <a:pt x="57" y="339"/>
                      </a:lnTo>
                      <a:lnTo>
                        <a:pt x="226" y="564"/>
                      </a:lnTo>
                      <a:lnTo>
                        <a:pt x="507" y="789"/>
                      </a:lnTo>
                      <a:lnTo>
                        <a:pt x="11998" y="13181"/>
                      </a:lnTo>
                      <a:lnTo>
                        <a:pt x="13181" y="14421"/>
                      </a:lnTo>
                      <a:lnTo>
                        <a:pt x="15716" y="17012"/>
                      </a:lnTo>
                      <a:lnTo>
                        <a:pt x="18194" y="19603"/>
                      </a:lnTo>
                      <a:lnTo>
                        <a:pt x="20447" y="21969"/>
                      </a:lnTo>
                      <a:lnTo>
                        <a:pt x="22813" y="24391"/>
                      </a:lnTo>
                      <a:lnTo>
                        <a:pt x="25291" y="26925"/>
                      </a:lnTo>
                      <a:lnTo>
                        <a:pt x="45513" y="47823"/>
                      </a:lnTo>
                      <a:lnTo>
                        <a:pt x="45682" y="47485"/>
                      </a:lnTo>
                      <a:lnTo>
                        <a:pt x="40331" y="41965"/>
                      </a:lnTo>
                      <a:lnTo>
                        <a:pt x="35487" y="36895"/>
                      </a:lnTo>
                      <a:lnTo>
                        <a:pt x="33177" y="34530"/>
                      </a:lnTo>
                      <a:lnTo>
                        <a:pt x="32332" y="33572"/>
                      </a:lnTo>
                      <a:lnTo>
                        <a:pt x="32276" y="33516"/>
                      </a:lnTo>
                      <a:lnTo>
                        <a:pt x="32163" y="33459"/>
                      </a:lnTo>
                      <a:lnTo>
                        <a:pt x="30755" y="31995"/>
                      </a:lnTo>
                      <a:lnTo>
                        <a:pt x="25855" y="26925"/>
                      </a:lnTo>
                      <a:lnTo>
                        <a:pt x="23433" y="24391"/>
                      </a:lnTo>
                      <a:lnTo>
                        <a:pt x="21067" y="21912"/>
                      </a:lnTo>
                      <a:lnTo>
                        <a:pt x="18757" y="19546"/>
                      </a:lnTo>
                      <a:lnTo>
                        <a:pt x="16335" y="17012"/>
                      </a:lnTo>
                      <a:lnTo>
                        <a:pt x="13857" y="14421"/>
                      </a:lnTo>
                      <a:lnTo>
                        <a:pt x="7210" y="7323"/>
                      </a:lnTo>
                      <a:lnTo>
                        <a:pt x="564" y="226"/>
                      </a:lnTo>
                      <a:lnTo>
                        <a:pt x="451" y="113"/>
                      </a:lnTo>
                      <a:lnTo>
                        <a:pt x="33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9"/>
                <p:cNvSpPr/>
                <p:nvPr/>
              </p:nvSpPr>
              <p:spPr>
                <a:xfrm rot="-2857820">
                  <a:off x="3396170" y="503106"/>
                  <a:ext cx="1187105" cy="1291303"/>
                </a:xfrm>
                <a:custGeom>
                  <a:rect b="b" l="l" r="r" t="t"/>
                  <a:pathLst>
                    <a:path extrusionOk="0" h="51653" w="47485">
                      <a:moveTo>
                        <a:pt x="282" y="0"/>
                      </a:moveTo>
                      <a:lnTo>
                        <a:pt x="169" y="56"/>
                      </a:lnTo>
                      <a:lnTo>
                        <a:pt x="113" y="113"/>
                      </a:lnTo>
                      <a:lnTo>
                        <a:pt x="57" y="169"/>
                      </a:lnTo>
                      <a:lnTo>
                        <a:pt x="0" y="282"/>
                      </a:lnTo>
                      <a:lnTo>
                        <a:pt x="57" y="394"/>
                      </a:lnTo>
                      <a:lnTo>
                        <a:pt x="113" y="451"/>
                      </a:lnTo>
                      <a:lnTo>
                        <a:pt x="9407" y="10871"/>
                      </a:lnTo>
                      <a:lnTo>
                        <a:pt x="10815" y="12392"/>
                      </a:lnTo>
                      <a:lnTo>
                        <a:pt x="13801" y="15603"/>
                      </a:lnTo>
                      <a:lnTo>
                        <a:pt x="16673" y="18757"/>
                      </a:lnTo>
                      <a:lnTo>
                        <a:pt x="19546" y="21855"/>
                      </a:lnTo>
                      <a:lnTo>
                        <a:pt x="25348" y="28164"/>
                      </a:lnTo>
                      <a:lnTo>
                        <a:pt x="31375" y="34698"/>
                      </a:lnTo>
                      <a:lnTo>
                        <a:pt x="37402" y="41288"/>
                      </a:lnTo>
                      <a:lnTo>
                        <a:pt x="43373" y="47709"/>
                      </a:lnTo>
                      <a:lnTo>
                        <a:pt x="46752" y="51371"/>
                      </a:lnTo>
                      <a:lnTo>
                        <a:pt x="47147" y="51483"/>
                      </a:lnTo>
                      <a:lnTo>
                        <a:pt x="47485" y="51652"/>
                      </a:lnTo>
                      <a:lnTo>
                        <a:pt x="23095" y="24953"/>
                      </a:lnTo>
                      <a:lnTo>
                        <a:pt x="17406" y="18757"/>
                      </a:lnTo>
                      <a:lnTo>
                        <a:pt x="15152" y="16279"/>
                      </a:lnTo>
                      <a:lnTo>
                        <a:pt x="12899" y="13800"/>
                      </a:lnTo>
                      <a:lnTo>
                        <a:pt x="10590" y="11266"/>
                      </a:lnTo>
                      <a:lnTo>
                        <a:pt x="5520" y="5689"/>
                      </a:lnTo>
                      <a:lnTo>
                        <a:pt x="451" y="113"/>
                      </a:lnTo>
                      <a:lnTo>
                        <a:pt x="395" y="56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9"/>
                <p:cNvSpPr/>
                <p:nvPr/>
              </p:nvSpPr>
              <p:spPr>
                <a:xfrm rot="-2857820">
                  <a:off x="3401513" y="532749"/>
                  <a:ext cx="1187105" cy="1291303"/>
                </a:xfrm>
                <a:custGeom>
                  <a:rect b="b" l="l" r="r" t="t"/>
                  <a:pathLst>
                    <a:path extrusionOk="0" h="51653" w="47485">
                      <a:moveTo>
                        <a:pt x="282" y="1"/>
                      </a:moveTo>
                      <a:lnTo>
                        <a:pt x="169" y="57"/>
                      </a:lnTo>
                      <a:lnTo>
                        <a:pt x="113" y="113"/>
                      </a:lnTo>
                      <a:lnTo>
                        <a:pt x="56" y="170"/>
                      </a:lnTo>
                      <a:lnTo>
                        <a:pt x="0" y="282"/>
                      </a:lnTo>
                      <a:lnTo>
                        <a:pt x="56" y="395"/>
                      </a:lnTo>
                      <a:lnTo>
                        <a:pt x="113" y="451"/>
                      </a:lnTo>
                      <a:lnTo>
                        <a:pt x="9407" y="10872"/>
                      </a:lnTo>
                      <a:lnTo>
                        <a:pt x="10815" y="12393"/>
                      </a:lnTo>
                      <a:lnTo>
                        <a:pt x="13800" y="15603"/>
                      </a:lnTo>
                      <a:lnTo>
                        <a:pt x="16673" y="18758"/>
                      </a:lnTo>
                      <a:lnTo>
                        <a:pt x="19546" y="21856"/>
                      </a:lnTo>
                      <a:lnTo>
                        <a:pt x="25347" y="28164"/>
                      </a:lnTo>
                      <a:lnTo>
                        <a:pt x="31375" y="34698"/>
                      </a:lnTo>
                      <a:lnTo>
                        <a:pt x="37402" y="41232"/>
                      </a:lnTo>
                      <a:lnTo>
                        <a:pt x="43372" y="47710"/>
                      </a:lnTo>
                      <a:lnTo>
                        <a:pt x="46752" y="51371"/>
                      </a:lnTo>
                      <a:lnTo>
                        <a:pt x="47146" y="51484"/>
                      </a:lnTo>
                      <a:lnTo>
                        <a:pt x="47484" y="51653"/>
                      </a:lnTo>
                      <a:lnTo>
                        <a:pt x="23094" y="24954"/>
                      </a:lnTo>
                      <a:lnTo>
                        <a:pt x="17405" y="18758"/>
                      </a:lnTo>
                      <a:lnTo>
                        <a:pt x="15209" y="16279"/>
                      </a:lnTo>
                      <a:lnTo>
                        <a:pt x="12899" y="13801"/>
                      </a:lnTo>
                      <a:lnTo>
                        <a:pt x="10590" y="11266"/>
                      </a:lnTo>
                      <a:lnTo>
                        <a:pt x="5520" y="5690"/>
                      </a:lnTo>
                      <a:lnTo>
                        <a:pt x="451" y="113"/>
                      </a:lnTo>
                      <a:lnTo>
                        <a:pt x="394" y="57"/>
                      </a:lnTo>
                      <a:lnTo>
                        <a:pt x="2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2" name="Google Shape;252;p9"/>
              <p:cNvSpPr/>
              <p:nvPr/>
            </p:nvSpPr>
            <p:spPr>
              <a:xfrm flipH="1">
                <a:off x="8994344" y="352140"/>
                <a:ext cx="487360" cy="566352"/>
              </a:xfrm>
              <a:custGeom>
                <a:rect b="b" l="l" r="r" t="t"/>
                <a:pathLst>
                  <a:path extrusionOk="0" h="8100" w="6970">
                    <a:moveTo>
                      <a:pt x="3194" y="1775"/>
                    </a:moveTo>
                    <a:lnTo>
                      <a:pt x="2549" y="1807"/>
                    </a:lnTo>
                    <a:lnTo>
                      <a:pt x="1904" y="1840"/>
                    </a:lnTo>
                    <a:lnTo>
                      <a:pt x="1839" y="1872"/>
                    </a:lnTo>
                    <a:lnTo>
                      <a:pt x="1807" y="1904"/>
                    </a:lnTo>
                    <a:lnTo>
                      <a:pt x="1807" y="1969"/>
                    </a:lnTo>
                    <a:lnTo>
                      <a:pt x="1839" y="2033"/>
                    </a:lnTo>
                    <a:lnTo>
                      <a:pt x="1871" y="2065"/>
                    </a:lnTo>
                    <a:lnTo>
                      <a:pt x="1904" y="2098"/>
                    </a:lnTo>
                    <a:lnTo>
                      <a:pt x="2549" y="2033"/>
                    </a:lnTo>
                    <a:lnTo>
                      <a:pt x="3194" y="2001"/>
                    </a:lnTo>
                    <a:lnTo>
                      <a:pt x="3259" y="1969"/>
                    </a:lnTo>
                    <a:lnTo>
                      <a:pt x="3291" y="1904"/>
                    </a:lnTo>
                    <a:lnTo>
                      <a:pt x="3259" y="1807"/>
                    </a:lnTo>
                    <a:lnTo>
                      <a:pt x="3194" y="1775"/>
                    </a:lnTo>
                    <a:close/>
                    <a:moveTo>
                      <a:pt x="5614" y="1775"/>
                    </a:moveTo>
                    <a:lnTo>
                      <a:pt x="4905" y="1872"/>
                    </a:lnTo>
                    <a:lnTo>
                      <a:pt x="4227" y="1872"/>
                    </a:lnTo>
                    <a:lnTo>
                      <a:pt x="3937" y="1807"/>
                    </a:lnTo>
                    <a:lnTo>
                      <a:pt x="3872" y="1807"/>
                    </a:lnTo>
                    <a:lnTo>
                      <a:pt x="3840" y="1872"/>
                    </a:lnTo>
                    <a:lnTo>
                      <a:pt x="3840" y="1936"/>
                    </a:lnTo>
                    <a:lnTo>
                      <a:pt x="3904" y="1969"/>
                    </a:lnTo>
                    <a:lnTo>
                      <a:pt x="4098" y="2033"/>
                    </a:lnTo>
                    <a:lnTo>
                      <a:pt x="4324" y="2065"/>
                    </a:lnTo>
                    <a:lnTo>
                      <a:pt x="4743" y="2098"/>
                    </a:lnTo>
                    <a:lnTo>
                      <a:pt x="5195" y="2065"/>
                    </a:lnTo>
                    <a:lnTo>
                      <a:pt x="5614" y="2001"/>
                    </a:lnTo>
                    <a:lnTo>
                      <a:pt x="5679" y="1969"/>
                    </a:lnTo>
                    <a:lnTo>
                      <a:pt x="5711" y="1904"/>
                    </a:lnTo>
                    <a:lnTo>
                      <a:pt x="5679" y="1840"/>
                    </a:lnTo>
                    <a:lnTo>
                      <a:pt x="5614" y="1775"/>
                    </a:lnTo>
                    <a:close/>
                    <a:moveTo>
                      <a:pt x="4743" y="2356"/>
                    </a:moveTo>
                    <a:lnTo>
                      <a:pt x="4066" y="2453"/>
                    </a:lnTo>
                    <a:lnTo>
                      <a:pt x="3388" y="2517"/>
                    </a:lnTo>
                    <a:lnTo>
                      <a:pt x="2033" y="2646"/>
                    </a:lnTo>
                    <a:lnTo>
                      <a:pt x="2001" y="2679"/>
                    </a:lnTo>
                    <a:lnTo>
                      <a:pt x="1968" y="2711"/>
                    </a:lnTo>
                    <a:lnTo>
                      <a:pt x="2001" y="2743"/>
                    </a:lnTo>
                    <a:lnTo>
                      <a:pt x="2033" y="2775"/>
                    </a:lnTo>
                    <a:lnTo>
                      <a:pt x="3388" y="2679"/>
                    </a:lnTo>
                    <a:lnTo>
                      <a:pt x="4066" y="2614"/>
                    </a:lnTo>
                    <a:lnTo>
                      <a:pt x="4775" y="2549"/>
                    </a:lnTo>
                    <a:lnTo>
                      <a:pt x="4808" y="2517"/>
                    </a:lnTo>
                    <a:lnTo>
                      <a:pt x="4840" y="2453"/>
                    </a:lnTo>
                    <a:lnTo>
                      <a:pt x="4808" y="2388"/>
                    </a:lnTo>
                    <a:lnTo>
                      <a:pt x="4743" y="2356"/>
                    </a:lnTo>
                    <a:close/>
                    <a:moveTo>
                      <a:pt x="4453" y="3163"/>
                    </a:moveTo>
                    <a:lnTo>
                      <a:pt x="3904" y="3195"/>
                    </a:lnTo>
                    <a:lnTo>
                      <a:pt x="3259" y="3259"/>
                    </a:lnTo>
                    <a:lnTo>
                      <a:pt x="2001" y="3388"/>
                    </a:lnTo>
                    <a:lnTo>
                      <a:pt x="1936" y="3421"/>
                    </a:lnTo>
                    <a:lnTo>
                      <a:pt x="1904" y="3485"/>
                    </a:lnTo>
                    <a:lnTo>
                      <a:pt x="1936" y="3550"/>
                    </a:lnTo>
                    <a:lnTo>
                      <a:pt x="2001" y="3582"/>
                    </a:lnTo>
                    <a:lnTo>
                      <a:pt x="3259" y="3453"/>
                    </a:lnTo>
                    <a:lnTo>
                      <a:pt x="3904" y="3421"/>
                    </a:lnTo>
                    <a:lnTo>
                      <a:pt x="4550" y="3388"/>
                    </a:lnTo>
                    <a:lnTo>
                      <a:pt x="4614" y="3356"/>
                    </a:lnTo>
                    <a:lnTo>
                      <a:pt x="4646" y="3292"/>
                    </a:lnTo>
                    <a:lnTo>
                      <a:pt x="4614" y="3195"/>
                    </a:lnTo>
                    <a:lnTo>
                      <a:pt x="4550" y="3163"/>
                    </a:lnTo>
                    <a:close/>
                    <a:moveTo>
                      <a:pt x="5259" y="3517"/>
                    </a:moveTo>
                    <a:lnTo>
                      <a:pt x="4517" y="3550"/>
                    </a:lnTo>
                    <a:lnTo>
                      <a:pt x="4453" y="3582"/>
                    </a:lnTo>
                    <a:lnTo>
                      <a:pt x="4421" y="3614"/>
                    </a:lnTo>
                    <a:lnTo>
                      <a:pt x="4453" y="3679"/>
                    </a:lnTo>
                    <a:lnTo>
                      <a:pt x="4517" y="3711"/>
                    </a:lnTo>
                    <a:lnTo>
                      <a:pt x="5356" y="3711"/>
                    </a:lnTo>
                    <a:lnTo>
                      <a:pt x="5421" y="3679"/>
                    </a:lnTo>
                    <a:lnTo>
                      <a:pt x="5421" y="3614"/>
                    </a:lnTo>
                    <a:lnTo>
                      <a:pt x="5421" y="3550"/>
                    </a:lnTo>
                    <a:lnTo>
                      <a:pt x="5356" y="3517"/>
                    </a:lnTo>
                    <a:close/>
                    <a:moveTo>
                      <a:pt x="4227" y="4679"/>
                    </a:moveTo>
                    <a:lnTo>
                      <a:pt x="3678" y="4711"/>
                    </a:lnTo>
                    <a:lnTo>
                      <a:pt x="3130" y="4776"/>
                    </a:lnTo>
                    <a:lnTo>
                      <a:pt x="2581" y="4808"/>
                    </a:lnTo>
                    <a:lnTo>
                      <a:pt x="2001" y="4808"/>
                    </a:lnTo>
                    <a:lnTo>
                      <a:pt x="1936" y="4840"/>
                    </a:lnTo>
                    <a:lnTo>
                      <a:pt x="1936" y="4905"/>
                    </a:lnTo>
                    <a:lnTo>
                      <a:pt x="1936" y="4937"/>
                    </a:lnTo>
                    <a:lnTo>
                      <a:pt x="2001" y="4969"/>
                    </a:lnTo>
                    <a:lnTo>
                      <a:pt x="3098" y="4969"/>
                    </a:lnTo>
                    <a:lnTo>
                      <a:pt x="3646" y="4937"/>
                    </a:lnTo>
                    <a:lnTo>
                      <a:pt x="4227" y="4905"/>
                    </a:lnTo>
                    <a:lnTo>
                      <a:pt x="4291" y="4873"/>
                    </a:lnTo>
                    <a:lnTo>
                      <a:pt x="4324" y="4808"/>
                    </a:lnTo>
                    <a:lnTo>
                      <a:pt x="4291" y="4711"/>
                    </a:lnTo>
                    <a:lnTo>
                      <a:pt x="4227" y="4679"/>
                    </a:lnTo>
                    <a:close/>
                    <a:moveTo>
                      <a:pt x="4872" y="5550"/>
                    </a:moveTo>
                    <a:lnTo>
                      <a:pt x="4324" y="5615"/>
                    </a:lnTo>
                    <a:lnTo>
                      <a:pt x="4066" y="5647"/>
                    </a:lnTo>
                    <a:lnTo>
                      <a:pt x="3743" y="5647"/>
                    </a:lnTo>
                    <a:lnTo>
                      <a:pt x="3743" y="5679"/>
                    </a:lnTo>
                    <a:lnTo>
                      <a:pt x="3743" y="5712"/>
                    </a:lnTo>
                    <a:lnTo>
                      <a:pt x="4066" y="5712"/>
                    </a:lnTo>
                    <a:lnTo>
                      <a:pt x="4324" y="5679"/>
                    </a:lnTo>
                    <a:lnTo>
                      <a:pt x="4872" y="5647"/>
                    </a:lnTo>
                    <a:lnTo>
                      <a:pt x="4905" y="5615"/>
                    </a:lnTo>
                    <a:lnTo>
                      <a:pt x="4937" y="5582"/>
                    </a:lnTo>
                    <a:lnTo>
                      <a:pt x="4905" y="5550"/>
                    </a:lnTo>
                    <a:close/>
                    <a:moveTo>
                      <a:pt x="4582" y="0"/>
                    </a:moveTo>
                    <a:lnTo>
                      <a:pt x="4066" y="33"/>
                    </a:lnTo>
                    <a:lnTo>
                      <a:pt x="3517" y="33"/>
                    </a:lnTo>
                    <a:lnTo>
                      <a:pt x="2452" y="130"/>
                    </a:lnTo>
                    <a:lnTo>
                      <a:pt x="1387" y="162"/>
                    </a:lnTo>
                    <a:lnTo>
                      <a:pt x="871" y="162"/>
                    </a:lnTo>
                    <a:lnTo>
                      <a:pt x="355" y="97"/>
                    </a:lnTo>
                    <a:lnTo>
                      <a:pt x="290" y="130"/>
                    </a:lnTo>
                    <a:lnTo>
                      <a:pt x="258" y="162"/>
                    </a:lnTo>
                    <a:lnTo>
                      <a:pt x="226" y="194"/>
                    </a:lnTo>
                    <a:lnTo>
                      <a:pt x="194" y="226"/>
                    </a:lnTo>
                    <a:lnTo>
                      <a:pt x="194" y="291"/>
                    </a:lnTo>
                    <a:lnTo>
                      <a:pt x="129" y="1420"/>
                    </a:lnTo>
                    <a:lnTo>
                      <a:pt x="97" y="2582"/>
                    </a:lnTo>
                    <a:lnTo>
                      <a:pt x="65" y="4937"/>
                    </a:lnTo>
                    <a:lnTo>
                      <a:pt x="32" y="6454"/>
                    </a:lnTo>
                    <a:lnTo>
                      <a:pt x="0" y="7228"/>
                    </a:lnTo>
                    <a:lnTo>
                      <a:pt x="0" y="7615"/>
                    </a:lnTo>
                    <a:lnTo>
                      <a:pt x="0" y="8002"/>
                    </a:lnTo>
                    <a:lnTo>
                      <a:pt x="32" y="8067"/>
                    </a:lnTo>
                    <a:lnTo>
                      <a:pt x="129" y="8099"/>
                    </a:lnTo>
                    <a:lnTo>
                      <a:pt x="194" y="8067"/>
                    </a:lnTo>
                    <a:lnTo>
                      <a:pt x="226" y="8002"/>
                    </a:lnTo>
                    <a:lnTo>
                      <a:pt x="258" y="7712"/>
                    </a:lnTo>
                    <a:lnTo>
                      <a:pt x="258" y="7422"/>
                    </a:lnTo>
                    <a:lnTo>
                      <a:pt x="258" y="6841"/>
                    </a:lnTo>
                    <a:lnTo>
                      <a:pt x="290" y="5679"/>
                    </a:lnTo>
                    <a:lnTo>
                      <a:pt x="323" y="3356"/>
                    </a:lnTo>
                    <a:lnTo>
                      <a:pt x="355" y="1840"/>
                    </a:lnTo>
                    <a:lnTo>
                      <a:pt x="419" y="355"/>
                    </a:lnTo>
                    <a:lnTo>
                      <a:pt x="903" y="420"/>
                    </a:lnTo>
                    <a:lnTo>
                      <a:pt x="1387" y="420"/>
                    </a:lnTo>
                    <a:lnTo>
                      <a:pt x="2452" y="388"/>
                    </a:lnTo>
                    <a:lnTo>
                      <a:pt x="3517" y="355"/>
                    </a:lnTo>
                    <a:lnTo>
                      <a:pt x="4066" y="323"/>
                    </a:lnTo>
                    <a:lnTo>
                      <a:pt x="6260" y="323"/>
                    </a:lnTo>
                    <a:lnTo>
                      <a:pt x="6550" y="291"/>
                    </a:lnTo>
                    <a:lnTo>
                      <a:pt x="6711" y="291"/>
                    </a:lnTo>
                    <a:lnTo>
                      <a:pt x="6679" y="1420"/>
                    </a:lnTo>
                    <a:lnTo>
                      <a:pt x="6647" y="2582"/>
                    </a:lnTo>
                    <a:lnTo>
                      <a:pt x="6550" y="4969"/>
                    </a:lnTo>
                    <a:lnTo>
                      <a:pt x="6518" y="6454"/>
                    </a:lnTo>
                    <a:lnTo>
                      <a:pt x="6518" y="7164"/>
                    </a:lnTo>
                    <a:lnTo>
                      <a:pt x="6518" y="7551"/>
                    </a:lnTo>
                    <a:lnTo>
                      <a:pt x="6550" y="7938"/>
                    </a:lnTo>
                    <a:lnTo>
                      <a:pt x="6582" y="8002"/>
                    </a:lnTo>
                    <a:lnTo>
                      <a:pt x="6647" y="8067"/>
                    </a:lnTo>
                    <a:lnTo>
                      <a:pt x="6744" y="8002"/>
                    </a:lnTo>
                    <a:lnTo>
                      <a:pt x="6776" y="7938"/>
                    </a:lnTo>
                    <a:lnTo>
                      <a:pt x="6776" y="7648"/>
                    </a:lnTo>
                    <a:lnTo>
                      <a:pt x="6776" y="7357"/>
                    </a:lnTo>
                    <a:lnTo>
                      <a:pt x="6776" y="6744"/>
                    </a:lnTo>
                    <a:lnTo>
                      <a:pt x="6808" y="5550"/>
                    </a:lnTo>
                    <a:lnTo>
                      <a:pt x="6905" y="3163"/>
                    </a:lnTo>
                    <a:lnTo>
                      <a:pt x="6937" y="1678"/>
                    </a:lnTo>
                    <a:lnTo>
                      <a:pt x="6970" y="194"/>
                    </a:lnTo>
                    <a:lnTo>
                      <a:pt x="6937" y="130"/>
                    </a:lnTo>
                    <a:lnTo>
                      <a:pt x="6873" y="97"/>
                    </a:lnTo>
                    <a:lnTo>
                      <a:pt x="6840" y="65"/>
                    </a:lnTo>
                    <a:lnTo>
                      <a:pt x="6550" y="33"/>
                    </a:lnTo>
                    <a:lnTo>
                      <a:pt x="6260" y="33"/>
                    </a:lnTo>
                    <a:lnTo>
                      <a:pt x="57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9"/>
              <p:cNvSpPr/>
              <p:nvPr/>
            </p:nvSpPr>
            <p:spPr>
              <a:xfrm flipH="1">
                <a:off x="8581452" y="528129"/>
                <a:ext cx="295632" cy="379036"/>
              </a:xfrm>
              <a:custGeom>
                <a:rect b="b" l="l" r="r" t="t"/>
                <a:pathLst>
                  <a:path extrusionOk="0" h="5421" w="4228">
                    <a:moveTo>
                      <a:pt x="1194" y="291"/>
                    </a:moveTo>
                    <a:lnTo>
                      <a:pt x="1065" y="355"/>
                    </a:lnTo>
                    <a:lnTo>
                      <a:pt x="1001" y="452"/>
                    </a:lnTo>
                    <a:lnTo>
                      <a:pt x="936" y="581"/>
                    </a:lnTo>
                    <a:lnTo>
                      <a:pt x="968" y="742"/>
                    </a:lnTo>
                    <a:lnTo>
                      <a:pt x="1001" y="775"/>
                    </a:lnTo>
                    <a:lnTo>
                      <a:pt x="1033" y="775"/>
                    </a:lnTo>
                    <a:lnTo>
                      <a:pt x="1065" y="742"/>
                    </a:lnTo>
                    <a:lnTo>
                      <a:pt x="1065" y="710"/>
                    </a:lnTo>
                    <a:lnTo>
                      <a:pt x="1065" y="678"/>
                    </a:lnTo>
                    <a:lnTo>
                      <a:pt x="1065" y="613"/>
                    </a:lnTo>
                    <a:lnTo>
                      <a:pt x="1065" y="549"/>
                    </a:lnTo>
                    <a:lnTo>
                      <a:pt x="1097" y="516"/>
                    </a:lnTo>
                    <a:lnTo>
                      <a:pt x="1130" y="484"/>
                    </a:lnTo>
                    <a:lnTo>
                      <a:pt x="1194" y="452"/>
                    </a:lnTo>
                    <a:lnTo>
                      <a:pt x="1227" y="420"/>
                    </a:lnTo>
                    <a:lnTo>
                      <a:pt x="1291" y="420"/>
                    </a:lnTo>
                    <a:lnTo>
                      <a:pt x="1323" y="452"/>
                    </a:lnTo>
                    <a:lnTo>
                      <a:pt x="1356" y="484"/>
                    </a:lnTo>
                    <a:lnTo>
                      <a:pt x="1420" y="516"/>
                    </a:lnTo>
                    <a:lnTo>
                      <a:pt x="1452" y="581"/>
                    </a:lnTo>
                    <a:lnTo>
                      <a:pt x="1452" y="646"/>
                    </a:lnTo>
                    <a:lnTo>
                      <a:pt x="1517" y="678"/>
                    </a:lnTo>
                    <a:lnTo>
                      <a:pt x="1549" y="710"/>
                    </a:lnTo>
                    <a:lnTo>
                      <a:pt x="1614" y="646"/>
                    </a:lnTo>
                    <a:lnTo>
                      <a:pt x="1614" y="613"/>
                    </a:lnTo>
                    <a:lnTo>
                      <a:pt x="1549" y="452"/>
                    </a:lnTo>
                    <a:lnTo>
                      <a:pt x="1452" y="323"/>
                    </a:lnTo>
                    <a:lnTo>
                      <a:pt x="1323" y="291"/>
                    </a:lnTo>
                    <a:close/>
                    <a:moveTo>
                      <a:pt x="2743" y="0"/>
                    </a:moveTo>
                    <a:lnTo>
                      <a:pt x="2614" y="65"/>
                    </a:lnTo>
                    <a:lnTo>
                      <a:pt x="2517" y="162"/>
                    </a:lnTo>
                    <a:lnTo>
                      <a:pt x="2420" y="258"/>
                    </a:lnTo>
                    <a:lnTo>
                      <a:pt x="2388" y="194"/>
                    </a:lnTo>
                    <a:lnTo>
                      <a:pt x="2324" y="162"/>
                    </a:lnTo>
                    <a:lnTo>
                      <a:pt x="2227" y="129"/>
                    </a:lnTo>
                    <a:lnTo>
                      <a:pt x="2162" y="97"/>
                    </a:lnTo>
                    <a:lnTo>
                      <a:pt x="2065" y="129"/>
                    </a:lnTo>
                    <a:lnTo>
                      <a:pt x="2001" y="194"/>
                    </a:lnTo>
                    <a:lnTo>
                      <a:pt x="1936" y="258"/>
                    </a:lnTo>
                    <a:lnTo>
                      <a:pt x="1904" y="323"/>
                    </a:lnTo>
                    <a:lnTo>
                      <a:pt x="1872" y="387"/>
                    </a:lnTo>
                    <a:lnTo>
                      <a:pt x="1872" y="484"/>
                    </a:lnTo>
                    <a:lnTo>
                      <a:pt x="1904" y="613"/>
                    </a:lnTo>
                    <a:lnTo>
                      <a:pt x="1936" y="742"/>
                    </a:lnTo>
                    <a:lnTo>
                      <a:pt x="1969" y="839"/>
                    </a:lnTo>
                    <a:lnTo>
                      <a:pt x="2001" y="871"/>
                    </a:lnTo>
                    <a:lnTo>
                      <a:pt x="2065" y="904"/>
                    </a:lnTo>
                    <a:lnTo>
                      <a:pt x="2162" y="904"/>
                    </a:lnTo>
                    <a:lnTo>
                      <a:pt x="2227" y="807"/>
                    </a:lnTo>
                    <a:lnTo>
                      <a:pt x="2227" y="775"/>
                    </a:lnTo>
                    <a:lnTo>
                      <a:pt x="2194" y="710"/>
                    </a:lnTo>
                    <a:lnTo>
                      <a:pt x="2194" y="678"/>
                    </a:lnTo>
                    <a:lnTo>
                      <a:pt x="2130" y="516"/>
                    </a:lnTo>
                    <a:lnTo>
                      <a:pt x="2130" y="452"/>
                    </a:lnTo>
                    <a:lnTo>
                      <a:pt x="2162" y="420"/>
                    </a:lnTo>
                    <a:lnTo>
                      <a:pt x="2162" y="387"/>
                    </a:lnTo>
                    <a:lnTo>
                      <a:pt x="2194" y="387"/>
                    </a:lnTo>
                    <a:lnTo>
                      <a:pt x="2194" y="420"/>
                    </a:lnTo>
                    <a:lnTo>
                      <a:pt x="2227" y="452"/>
                    </a:lnTo>
                    <a:lnTo>
                      <a:pt x="2291" y="613"/>
                    </a:lnTo>
                    <a:lnTo>
                      <a:pt x="2324" y="678"/>
                    </a:lnTo>
                    <a:lnTo>
                      <a:pt x="2356" y="710"/>
                    </a:lnTo>
                    <a:lnTo>
                      <a:pt x="2485" y="710"/>
                    </a:lnTo>
                    <a:lnTo>
                      <a:pt x="2549" y="613"/>
                    </a:lnTo>
                    <a:lnTo>
                      <a:pt x="2582" y="549"/>
                    </a:lnTo>
                    <a:lnTo>
                      <a:pt x="2678" y="387"/>
                    </a:lnTo>
                    <a:lnTo>
                      <a:pt x="2775" y="291"/>
                    </a:lnTo>
                    <a:lnTo>
                      <a:pt x="2808" y="258"/>
                    </a:lnTo>
                    <a:lnTo>
                      <a:pt x="2840" y="226"/>
                    </a:lnTo>
                    <a:lnTo>
                      <a:pt x="2904" y="226"/>
                    </a:lnTo>
                    <a:lnTo>
                      <a:pt x="2937" y="258"/>
                    </a:lnTo>
                    <a:lnTo>
                      <a:pt x="3001" y="291"/>
                    </a:lnTo>
                    <a:lnTo>
                      <a:pt x="3066" y="291"/>
                    </a:lnTo>
                    <a:lnTo>
                      <a:pt x="3130" y="258"/>
                    </a:lnTo>
                    <a:lnTo>
                      <a:pt x="3162" y="194"/>
                    </a:lnTo>
                    <a:lnTo>
                      <a:pt x="3130" y="97"/>
                    </a:lnTo>
                    <a:lnTo>
                      <a:pt x="3033" y="32"/>
                    </a:lnTo>
                    <a:lnTo>
                      <a:pt x="2872" y="0"/>
                    </a:lnTo>
                    <a:close/>
                    <a:moveTo>
                      <a:pt x="1678" y="742"/>
                    </a:moveTo>
                    <a:lnTo>
                      <a:pt x="1678" y="775"/>
                    </a:lnTo>
                    <a:lnTo>
                      <a:pt x="1678" y="807"/>
                    </a:lnTo>
                    <a:lnTo>
                      <a:pt x="1678" y="871"/>
                    </a:lnTo>
                    <a:lnTo>
                      <a:pt x="1678" y="904"/>
                    </a:lnTo>
                    <a:lnTo>
                      <a:pt x="1711" y="936"/>
                    </a:lnTo>
                    <a:lnTo>
                      <a:pt x="1743" y="936"/>
                    </a:lnTo>
                    <a:lnTo>
                      <a:pt x="1775" y="904"/>
                    </a:lnTo>
                    <a:lnTo>
                      <a:pt x="1807" y="904"/>
                    </a:lnTo>
                    <a:lnTo>
                      <a:pt x="1840" y="968"/>
                    </a:lnTo>
                    <a:lnTo>
                      <a:pt x="1872" y="1000"/>
                    </a:lnTo>
                    <a:lnTo>
                      <a:pt x="1904" y="1033"/>
                    </a:lnTo>
                    <a:lnTo>
                      <a:pt x="1969" y="1000"/>
                    </a:lnTo>
                    <a:lnTo>
                      <a:pt x="1969" y="968"/>
                    </a:lnTo>
                    <a:lnTo>
                      <a:pt x="1969" y="936"/>
                    </a:lnTo>
                    <a:lnTo>
                      <a:pt x="1936" y="904"/>
                    </a:lnTo>
                    <a:lnTo>
                      <a:pt x="1904" y="839"/>
                    </a:lnTo>
                    <a:lnTo>
                      <a:pt x="1840" y="807"/>
                    </a:lnTo>
                    <a:lnTo>
                      <a:pt x="1775" y="839"/>
                    </a:lnTo>
                    <a:lnTo>
                      <a:pt x="1743" y="839"/>
                    </a:lnTo>
                    <a:lnTo>
                      <a:pt x="1743" y="742"/>
                    </a:lnTo>
                    <a:close/>
                    <a:moveTo>
                      <a:pt x="3259" y="484"/>
                    </a:moveTo>
                    <a:lnTo>
                      <a:pt x="3162" y="516"/>
                    </a:lnTo>
                    <a:lnTo>
                      <a:pt x="3066" y="581"/>
                    </a:lnTo>
                    <a:lnTo>
                      <a:pt x="3033" y="646"/>
                    </a:lnTo>
                    <a:lnTo>
                      <a:pt x="3033" y="710"/>
                    </a:lnTo>
                    <a:lnTo>
                      <a:pt x="3098" y="742"/>
                    </a:lnTo>
                    <a:lnTo>
                      <a:pt x="3162" y="710"/>
                    </a:lnTo>
                    <a:lnTo>
                      <a:pt x="3259" y="678"/>
                    </a:lnTo>
                    <a:lnTo>
                      <a:pt x="3324" y="646"/>
                    </a:lnTo>
                    <a:lnTo>
                      <a:pt x="3356" y="646"/>
                    </a:lnTo>
                    <a:lnTo>
                      <a:pt x="3356" y="678"/>
                    </a:lnTo>
                    <a:lnTo>
                      <a:pt x="3356" y="807"/>
                    </a:lnTo>
                    <a:lnTo>
                      <a:pt x="3388" y="839"/>
                    </a:lnTo>
                    <a:lnTo>
                      <a:pt x="3421" y="871"/>
                    </a:lnTo>
                    <a:lnTo>
                      <a:pt x="3388" y="904"/>
                    </a:lnTo>
                    <a:lnTo>
                      <a:pt x="3324" y="968"/>
                    </a:lnTo>
                    <a:lnTo>
                      <a:pt x="3356" y="1065"/>
                    </a:lnTo>
                    <a:lnTo>
                      <a:pt x="3421" y="1097"/>
                    </a:lnTo>
                    <a:lnTo>
                      <a:pt x="3485" y="1097"/>
                    </a:lnTo>
                    <a:lnTo>
                      <a:pt x="3582" y="1033"/>
                    </a:lnTo>
                    <a:lnTo>
                      <a:pt x="3582" y="1097"/>
                    </a:lnTo>
                    <a:lnTo>
                      <a:pt x="3582" y="1194"/>
                    </a:lnTo>
                    <a:lnTo>
                      <a:pt x="3646" y="1226"/>
                    </a:lnTo>
                    <a:lnTo>
                      <a:pt x="3679" y="1226"/>
                    </a:lnTo>
                    <a:lnTo>
                      <a:pt x="3582" y="1291"/>
                    </a:lnTo>
                    <a:lnTo>
                      <a:pt x="3550" y="1355"/>
                    </a:lnTo>
                    <a:lnTo>
                      <a:pt x="3550" y="1420"/>
                    </a:lnTo>
                    <a:lnTo>
                      <a:pt x="3614" y="1484"/>
                    </a:lnTo>
                    <a:lnTo>
                      <a:pt x="3679" y="1452"/>
                    </a:lnTo>
                    <a:lnTo>
                      <a:pt x="3808" y="1420"/>
                    </a:lnTo>
                    <a:lnTo>
                      <a:pt x="3872" y="1388"/>
                    </a:lnTo>
                    <a:lnTo>
                      <a:pt x="3905" y="1388"/>
                    </a:lnTo>
                    <a:lnTo>
                      <a:pt x="3905" y="1452"/>
                    </a:lnTo>
                    <a:lnTo>
                      <a:pt x="3937" y="1484"/>
                    </a:lnTo>
                    <a:lnTo>
                      <a:pt x="3969" y="1549"/>
                    </a:lnTo>
                    <a:lnTo>
                      <a:pt x="4034" y="1581"/>
                    </a:lnTo>
                    <a:lnTo>
                      <a:pt x="4098" y="1581"/>
                    </a:lnTo>
                    <a:lnTo>
                      <a:pt x="4130" y="1484"/>
                    </a:lnTo>
                    <a:lnTo>
                      <a:pt x="4130" y="1388"/>
                    </a:lnTo>
                    <a:lnTo>
                      <a:pt x="4130" y="1323"/>
                    </a:lnTo>
                    <a:lnTo>
                      <a:pt x="4098" y="1291"/>
                    </a:lnTo>
                    <a:lnTo>
                      <a:pt x="4034" y="1226"/>
                    </a:lnTo>
                    <a:lnTo>
                      <a:pt x="3969" y="1162"/>
                    </a:lnTo>
                    <a:lnTo>
                      <a:pt x="3905" y="1162"/>
                    </a:lnTo>
                    <a:lnTo>
                      <a:pt x="3776" y="1194"/>
                    </a:lnTo>
                    <a:lnTo>
                      <a:pt x="3743" y="1194"/>
                    </a:lnTo>
                    <a:lnTo>
                      <a:pt x="3776" y="1162"/>
                    </a:lnTo>
                    <a:lnTo>
                      <a:pt x="3808" y="1097"/>
                    </a:lnTo>
                    <a:lnTo>
                      <a:pt x="3808" y="1000"/>
                    </a:lnTo>
                    <a:lnTo>
                      <a:pt x="3808" y="936"/>
                    </a:lnTo>
                    <a:lnTo>
                      <a:pt x="3776" y="839"/>
                    </a:lnTo>
                    <a:lnTo>
                      <a:pt x="3743" y="807"/>
                    </a:lnTo>
                    <a:lnTo>
                      <a:pt x="3679" y="807"/>
                    </a:lnTo>
                    <a:lnTo>
                      <a:pt x="3517" y="839"/>
                    </a:lnTo>
                    <a:lnTo>
                      <a:pt x="3550" y="807"/>
                    </a:lnTo>
                    <a:lnTo>
                      <a:pt x="3550" y="710"/>
                    </a:lnTo>
                    <a:lnTo>
                      <a:pt x="3517" y="613"/>
                    </a:lnTo>
                    <a:lnTo>
                      <a:pt x="3485" y="549"/>
                    </a:lnTo>
                    <a:lnTo>
                      <a:pt x="3421" y="484"/>
                    </a:lnTo>
                    <a:close/>
                    <a:moveTo>
                      <a:pt x="2582" y="1420"/>
                    </a:moveTo>
                    <a:lnTo>
                      <a:pt x="2517" y="1452"/>
                    </a:lnTo>
                    <a:lnTo>
                      <a:pt x="2453" y="1614"/>
                    </a:lnTo>
                    <a:lnTo>
                      <a:pt x="2453" y="1646"/>
                    </a:lnTo>
                    <a:lnTo>
                      <a:pt x="2485" y="1678"/>
                    </a:lnTo>
                    <a:lnTo>
                      <a:pt x="2549" y="1678"/>
                    </a:lnTo>
                    <a:lnTo>
                      <a:pt x="2582" y="1646"/>
                    </a:lnTo>
                    <a:lnTo>
                      <a:pt x="2614" y="1581"/>
                    </a:lnTo>
                    <a:lnTo>
                      <a:pt x="2678" y="1646"/>
                    </a:lnTo>
                    <a:lnTo>
                      <a:pt x="2711" y="1710"/>
                    </a:lnTo>
                    <a:lnTo>
                      <a:pt x="2775" y="1710"/>
                    </a:lnTo>
                    <a:lnTo>
                      <a:pt x="2840" y="1678"/>
                    </a:lnTo>
                    <a:lnTo>
                      <a:pt x="2840" y="1646"/>
                    </a:lnTo>
                    <a:lnTo>
                      <a:pt x="2840" y="1581"/>
                    </a:lnTo>
                    <a:lnTo>
                      <a:pt x="2743" y="1484"/>
                    </a:lnTo>
                    <a:lnTo>
                      <a:pt x="2711" y="1420"/>
                    </a:lnTo>
                    <a:close/>
                    <a:moveTo>
                      <a:pt x="1420" y="1355"/>
                    </a:moveTo>
                    <a:lnTo>
                      <a:pt x="1323" y="1388"/>
                    </a:lnTo>
                    <a:lnTo>
                      <a:pt x="1227" y="1452"/>
                    </a:lnTo>
                    <a:lnTo>
                      <a:pt x="1194" y="1484"/>
                    </a:lnTo>
                    <a:lnTo>
                      <a:pt x="1162" y="1549"/>
                    </a:lnTo>
                    <a:lnTo>
                      <a:pt x="1194" y="1614"/>
                    </a:lnTo>
                    <a:lnTo>
                      <a:pt x="1227" y="1678"/>
                    </a:lnTo>
                    <a:lnTo>
                      <a:pt x="1291" y="1710"/>
                    </a:lnTo>
                    <a:lnTo>
                      <a:pt x="1388" y="1743"/>
                    </a:lnTo>
                    <a:lnTo>
                      <a:pt x="1452" y="1743"/>
                    </a:lnTo>
                    <a:lnTo>
                      <a:pt x="1485" y="1710"/>
                    </a:lnTo>
                    <a:lnTo>
                      <a:pt x="1485" y="1646"/>
                    </a:lnTo>
                    <a:lnTo>
                      <a:pt x="1452" y="1614"/>
                    </a:lnTo>
                    <a:lnTo>
                      <a:pt x="1388" y="1614"/>
                    </a:lnTo>
                    <a:lnTo>
                      <a:pt x="1356" y="1581"/>
                    </a:lnTo>
                    <a:lnTo>
                      <a:pt x="1388" y="1549"/>
                    </a:lnTo>
                    <a:lnTo>
                      <a:pt x="1452" y="1549"/>
                    </a:lnTo>
                    <a:lnTo>
                      <a:pt x="1517" y="1484"/>
                    </a:lnTo>
                    <a:lnTo>
                      <a:pt x="1549" y="1420"/>
                    </a:lnTo>
                    <a:lnTo>
                      <a:pt x="1517" y="1355"/>
                    </a:lnTo>
                    <a:close/>
                    <a:moveTo>
                      <a:pt x="3162" y="1710"/>
                    </a:moveTo>
                    <a:lnTo>
                      <a:pt x="3066" y="1743"/>
                    </a:lnTo>
                    <a:lnTo>
                      <a:pt x="2840" y="1839"/>
                    </a:lnTo>
                    <a:lnTo>
                      <a:pt x="2808" y="1904"/>
                    </a:lnTo>
                    <a:lnTo>
                      <a:pt x="2808" y="1968"/>
                    </a:lnTo>
                    <a:lnTo>
                      <a:pt x="2872" y="2033"/>
                    </a:lnTo>
                    <a:lnTo>
                      <a:pt x="2969" y="2001"/>
                    </a:lnTo>
                    <a:lnTo>
                      <a:pt x="3098" y="1936"/>
                    </a:lnTo>
                    <a:lnTo>
                      <a:pt x="3162" y="1904"/>
                    </a:lnTo>
                    <a:lnTo>
                      <a:pt x="3162" y="1936"/>
                    </a:lnTo>
                    <a:lnTo>
                      <a:pt x="3162" y="2033"/>
                    </a:lnTo>
                    <a:lnTo>
                      <a:pt x="3195" y="2098"/>
                    </a:lnTo>
                    <a:lnTo>
                      <a:pt x="3227" y="2130"/>
                    </a:lnTo>
                    <a:lnTo>
                      <a:pt x="3324" y="2130"/>
                    </a:lnTo>
                    <a:lnTo>
                      <a:pt x="3356" y="2065"/>
                    </a:lnTo>
                    <a:lnTo>
                      <a:pt x="3388" y="1936"/>
                    </a:lnTo>
                    <a:lnTo>
                      <a:pt x="3356" y="1839"/>
                    </a:lnTo>
                    <a:lnTo>
                      <a:pt x="3324" y="1775"/>
                    </a:lnTo>
                    <a:lnTo>
                      <a:pt x="3227" y="1710"/>
                    </a:lnTo>
                    <a:close/>
                    <a:moveTo>
                      <a:pt x="1969" y="1678"/>
                    </a:moveTo>
                    <a:lnTo>
                      <a:pt x="1936" y="1710"/>
                    </a:lnTo>
                    <a:lnTo>
                      <a:pt x="1904" y="1775"/>
                    </a:lnTo>
                    <a:lnTo>
                      <a:pt x="1904" y="1872"/>
                    </a:lnTo>
                    <a:lnTo>
                      <a:pt x="1904" y="1968"/>
                    </a:lnTo>
                    <a:lnTo>
                      <a:pt x="1936" y="2065"/>
                    </a:lnTo>
                    <a:lnTo>
                      <a:pt x="2001" y="2162"/>
                    </a:lnTo>
                    <a:lnTo>
                      <a:pt x="2033" y="2194"/>
                    </a:lnTo>
                    <a:lnTo>
                      <a:pt x="2065" y="2227"/>
                    </a:lnTo>
                    <a:lnTo>
                      <a:pt x="2130" y="2227"/>
                    </a:lnTo>
                    <a:lnTo>
                      <a:pt x="2194" y="2194"/>
                    </a:lnTo>
                    <a:lnTo>
                      <a:pt x="2227" y="2162"/>
                    </a:lnTo>
                    <a:lnTo>
                      <a:pt x="2259" y="2130"/>
                    </a:lnTo>
                    <a:lnTo>
                      <a:pt x="2259" y="2065"/>
                    </a:lnTo>
                    <a:lnTo>
                      <a:pt x="2227" y="2033"/>
                    </a:lnTo>
                    <a:lnTo>
                      <a:pt x="2194" y="1936"/>
                    </a:lnTo>
                    <a:lnTo>
                      <a:pt x="2291" y="1936"/>
                    </a:lnTo>
                    <a:lnTo>
                      <a:pt x="2324" y="1904"/>
                    </a:lnTo>
                    <a:lnTo>
                      <a:pt x="2356" y="1872"/>
                    </a:lnTo>
                    <a:lnTo>
                      <a:pt x="2324" y="1775"/>
                    </a:lnTo>
                    <a:lnTo>
                      <a:pt x="2259" y="1710"/>
                    </a:lnTo>
                    <a:lnTo>
                      <a:pt x="2162" y="1678"/>
                    </a:lnTo>
                    <a:close/>
                    <a:moveTo>
                      <a:pt x="4001" y="1614"/>
                    </a:moveTo>
                    <a:lnTo>
                      <a:pt x="3969" y="1646"/>
                    </a:lnTo>
                    <a:lnTo>
                      <a:pt x="3937" y="1678"/>
                    </a:lnTo>
                    <a:lnTo>
                      <a:pt x="3937" y="1743"/>
                    </a:lnTo>
                    <a:lnTo>
                      <a:pt x="3969" y="1775"/>
                    </a:lnTo>
                    <a:lnTo>
                      <a:pt x="4034" y="1807"/>
                    </a:lnTo>
                    <a:lnTo>
                      <a:pt x="4066" y="1839"/>
                    </a:lnTo>
                    <a:lnTo>
                      <a:pt x="4066" y="1872"/>
                    </a:lnTo>
                    <a:lnTo>
                      <a:pt x="4001" y="1936"/>
                    </a:lnTo>
                    <a:lnTo>
                      <a:pt x="3969" y="2001"/>
                    </a:lnTo>
                    <a:lnTo>
                      <a:pt x="4001" y="2033"/>
                    </a:lnTo>
                    <a:lnTo>
                      <a:pt x="3905" y="2065"/>
                    </a:lnTo>
                    <a:lnTo>
                      <a:pt x="3808" y="2162"/>
                    </a:lnTo>
                    <a:lnTo>
                      <a:pt x="3776" y="2194"/>
                    </a:lnTo>
                    <a:lnTo>
                      <a:pt x="3776" y="2259"/>
                    </a:lnTo>
                    <a:lnTo>
                      <a:pt x="3776" y="2323"/>
                    </a:lnTo>
                    <a:lnTo>
                      <a:pt x="3808" y="2356"/>
                    </a:lnTo>
                    <a:lnTo>
                      <a:pt x="3872" y="2388"/>
                    </a:lnTo>
                    <a:lnTo>
                      <a:pt x="3937" y="2420"/>
                    </a:lnTo>
                    <a:lnTo>
                      <a:pt x="3969" y="2388"/>
                    </a:lnTo>
                    <a:lnTo>
                      <a:pt x="4034" y="2356"/>
                    </a:lnTo>
                    <a:lnTo>
                      <a:pt x="4130" y="2291"/>
                    </a:lnTo>
                    <a:lnTo>
                      <a:pt x="4163" y="2227"/>
                    </a:lnTo>
                    <a:lnTo>
                      <a:pt x="4163" y="2194"/>
                    </a:lnTo>
                    <a:lnTo>
                      <a:pt x="4163" y="2130"/>
                    </a:lnTo>
                    <a:lnTo>
                      <a:pt x="4130" y="2065"/>
                    </a:lnTo>
                    <a:lnTo>
                      <a:pt x="4163" y="2001"/>
                    </a:lnTo>
                    <a:lnTo>
                      <a:pt x="4195" y="1936"/>
                    </a:lnTo>
                    <a:lnTo>
                      <a:pt x="4227" y="1872"/>
                    </a:lnTo>
                    <a:lnTo>
                      <a:pt x="4227" y="1807"/>
                    </a:lnTo>
                    <a:lnTo>
                      <a:pt x="4195" y="1743"/>
                    </a:lnTo>
                    <a:lnTo>
                      <a:pt x="4163" y="1710"/>
                    </a:lnTo>
                    <a:lnTo>
                      <a:pt x="4034" y="1614"/>
                    </a:lnTo>
                    <a:close/>
                    <a:moveTo>
                      <a:pt x="1581" y="2711"/>
                    </a:moveTo>
                    <a:lnTo>
                      <a:pt x="2356" y="2743"/>
                    </a:lnTo>
                    <a:lnTo>
                      <a:pt x="3130" y="2807"/>
                    </a:lnTo>
                    <a:lnTo>
                      <a:pt x="3711" y="2807"/>
                    </a:lnTo>
                    <a:lnTo>
                      <a:pt x="3808" y="2775"/>
                    </a:lnTo>
                    <a:lnTo>
                      <a:pt x="3808" y="2969"/>
                    </a:lnTo>
                    <a:lnTo>
                      <a:pt x="3776" y="3195"/>
                    </a:lnTo>
                    <a:lnTo>
                      <a:pt x="3743" y="3162"/>
                    </a:lnTo>
                    <a:lnTo>
                      <a:pt x="3711" y="3162"/>
                    </a:lnTo>
                    <a:lnTo>
                      <a:pt x="3517" y="3195"/>
                    </a:lnTo>
                    <a:lnTo>
                      <a:pt x="3453" y="3162"/>
                    </a:lnTo>
                    <a:lnTo>
                      <a:pt x="3066" y="3130"/>
                    </a:lnTo>
                    <a:lnTo>
                      <a:pt x="2711" y="3130"/>
                    </a:lnTo>
                    <a:lnTo>
                      <a:pt x="1936" y="3098"/>
                    </a:lnTo>
                    <a:lnTo>
                      <a:pt x="1452" y="3065"/>
                    </a:lnTo>
                    <a:lnTo>
                      <a:pt x="1162" y="3065"/>
                    </a:lnTo>
                    <a:lnTo>
                      <a:pt x="549" y="3130"/>
                    </a:lnTo>
                    <a:lnTo>
                      <a:pt x="549" y="3098"/>
                    </a:lnTo>
                    <a:lnTo>
                      <a:pt x="484" y="3065"/>
                    </a:lnTo>
                    <a:lnTo>
                      <a:pt x="420" y="3065"/>
                    </a:lnTo>
                    <a:lnTo>
                      <a:pt x="323" y="3098"/>
                    </a:lnTo>
                    <a:lnTo>
                      <a:pt x="323" y="3001"/>
                    </a:lnTo>
                    <a:lnTo>
                      <a:pt x="323" y="2872"/>
                    </a:lnTo>
                    <a:lnTo>
                      <a:pt x="581" y="2807"/>
                    </a:lnTo>
                    <a:lnTo>
                      <a:pt x="839" y="2743"/>
                    </a:lnTo>
                    <a:lnTo>
                      <a:pt x="1227" y="2711"/>
                    </a:lnTo>
                    <a:close/>
                    <a:moveTo>
                      <a:pt x="743" y="742"/>
                    </a:moveTo>
                    <a:lnTo>
                      <a:pt x="678" y="775"/>
                    </a:lnTo>
                    <a:lnTo>
                      <a:pt x="613" y="839"/>
                    </a:lnTo>
                    <a:lnTo>
                      <a:pt x="581" y="904"/>
                    </a:lnTo>
                    <a:lnTo>
                      <a:pt x="549" y="1000"/>
                    </a:lnTo>
                    <a:lnTo>
                      <a:pt x="549" y="1065"/>
                    </a:lnTo>
                    <a:lnTo>
                      <a:pt x="581" y="1162"/>
                    </a:lnTo>
                    <a:lnTo>
                      <a:pt x="484" y="1194"/>
                    </a:lnTo>
                    <a:lnTo>
                      <a:pt x="388" y="1226"/>
                    </a:lnTo>
                    <a:lnTo>
                      <a:pt x="323" y="1291"/>
                    </a:lnTo>
                    <a:lnTo>
                      <a:pt x="291" y="1388"/>
                    </a:lnTo>
                    <a:lnTo>
                      <a:pt x="291" y="1484"/>
                    </a:lnTo>
                    <a:lnTo>
                      <a:pt x="323" y="1581"/>
                    </a:lnTo>
                    <a:lnTo>
                      <a:pt x="388" y="1646"/>
                    </a:lnTo>
                    <a:lnTo>
                      <a:pt x="484" y="1710"/>
                    </a:lnTo>
                    <a:lnTo>
                      <a:pt x="420" y="1743"/>
                    </a:lnTo>
                    <a:lnTo>
                      <a:pt x="259" y="1807"/>
                    </a:lnTo>
                    <a:lnTo>
                      <a:pt x="65" y="1904"/>
                    </a:lnTo>
                    <a:lnTo>
                      <a:pt x="33" y="1936"/>
                    </a:lnTo>
                    <a:lnTo>
                      <a:pt x="0" y="2001"/>
                    </a:lnTo>
                    <a:lnTo>
                      <a:pt x="0" y="2033"/>
                    </a:lnTo>
                    <a:lnTo>
                      <a:pt x="0" y="2130"/>
                    </a:lnTo>
                    <a:lnTo>
                      <a:pt x="33" y="2227"/>
                    </a:lnTo>
                    <a:lnTo>
                      <a:pt x="65" y="2291"/>
                    </a:lnTo>
                    <a:lnTo>
                      <a:pt x="129" y="2356"/>
                    </a:lnTo>
                    <a:lnTo>
                      <a:pt x="323" y="2452"/>
                    </a:lnTo>
                    <a:lnTo>
                      <a:pt x="517" y="2517"/>
                    </a:lnTo>
                    <a:lnTo>
                      <a:pt x="710" y="2549"/>
                    </a:lnTo>
                    <a:lnTo>
                      <a:pt x="259" y="2646"/>
                    </a:lnTo>
                    <a:lnTo>
                      <a:pt x="194" y="2711"/>
                    </a:lnTo>
                    <a:lnTo>
                      <a:pt x="162" y="2775"/>
                    </a:lnTo>
                    <a:lnTo>
                      <a:pt x="162" y="2840"/>
                    </a:lnTo>
                    <a:lnTo>
                      <a:pt x="129" y="3001"/>
                    </a:lnTo>
                    <a:lnTo>
                      <a:pt x="129" y="3130"/>
                    </a:lnTo>
                    <a:lnTo>
                      <a:pt x="129" y="3195"/>
                    </a:lnTo>
                    <a:lnTo>
                      <a:pt x="162" y="3259"/>
                    </a:lnTo>
                    <a:lnTo>
                      <a:pt x="226" y="3291"/>
                    </a:lnTo>
                    <a:lnTo>
                      <a:pt x="355" y="3259"/>
                    </a:lnTo>
                    <a:lnTo>
                      <a:pt x="355" y="3291"/>
                    </a:lnTo>
                    <a:lnTo>
                      <a:pt x="517" y="4259"/>
                    </a:lnTo>
                    <a:lnTo>
                      <a:pt x="613" y="4743"/>
                    </a:lnTo>
                    <a:lnTo>
                      <a:pt x="743" y="5227"/>
                    </a:lnTo>
                    <a:lnTo>
                      <a:pt x="775" y="5292"/>
                    </a:lnTo>
                    <a:lnTo>
                      <a:pt x="872" y="5324"/>
                    </a:lnTo>
                    <a:lnTo>
                      <a:pt x="936" y="5260"/>
                    </a:lnTo>
                    <a:lnTo>
                      <a:pt x="936" y="5195"/>
                    </a:lnTo>
                    <a:lnTo>
                      <a:pt x="839" y="4711"/>
                    </a:lnTo>
                    <a:lnTo>
                      <a:pt x="710" y="4227"/>
                    </a:lnTo>
                    <a:lnTo>
                      <a:pt x="549" y="3291"/>
                    </a:lnTo>
                    <a:lnTo>
                      <a:pt x="1162" y="3259"/>
                    </a:lnTo>
                    <a:lnTo>
                      <a:pt x="1936" y="3291"/>
                    </a:lnTo>
                    <a:lnTo>
                      <a:pt x="2711" y="3324"/>
                    </a:lnTo>
                    <a:lnTo>
                      <a:pt x="3066" y="3356"/>
                    </a:lnTo>
                    <a:lnTo>
                      <a:pt x="3388" y="3356"/>
                    </a:lnTo>
                    <a:lnTo>
                      <a:pt x="3421" y="3388"/>
                    </a:lnTo>
                    <a:lnTo>
                      <a:pt x="3421" y="3453"/>
                    </a:lnTo>
                    <a:lnTo>
                      <a:pt x="3324" y="3937"/>
                    </a:lnTo>
                    <a:lnTo>
                      <a:pt x="3227" y="4388"/>
                    </a:lnTo>
                    <a:lnTo>
                      <a:pt x="3033" y="5292"/>
                    </a:lnTo>
                    <a:lnTo>
                      <a:pt x="3033" y="5356"/>
                    </a:lnTo>
                    <a:lnTo>
                      <a:pt x="3098" y="5421"/>
                    </a:lnTo>
                    <a:lnTo>
                      <a:pt x="3162" y="5389"/>
                    </a:lnTo>
                    <a:lnTo>
                      <a:pt x="3195" y="5356"/>
                    </a:lnTo>
                    <a:lnTo>
                      <a:pt x="3421" y="4356"/>
                    </a:lnTo>
                    <a:lnTo>
                      <a:pt x="3517" y="3872"/>
                    </a:lnTo>
                    <a:lnTo>
                      <a:pt x="3582" y="3388"/>
                    </a:lnTo>
                    <a:lnTo>
                      <a:pt x="4001" y="3388"/>
                    </a:lnTo>
                    <a:lnTo>
                      <a:pt x="4034" y="3324"/>
                    </a:lnTo>
                    <a:lnTo>
                      <a:pt x="4034" y="3291"/>
                    </a:lnTo>
                    <a:lnTo>
                      <a:pt x="4001" y="3227"/>
                    </a:lnTo>
                    <a:lnTo>
                      <a:pt x="3969" y="3227"/>
                    </a:lnTo>
                    <a:lnTo>
                      <a:pt x="3969" y="3162"/>
                    </a:lnTo>
                    <a:lnTo>
                      <a:pt x="4001" y="3001"/>
                    </a:lnTo>
                    <a:lnTo>
                      <a:pt x="4034" y="2711"/>
                    </a:lnTo>
                    <a:lnTo>
                      <a:pt x="4001" y="2646"/>
                    </a:lnTo>
                    <a:lnTo>
                      <a:pt x="3905" y="2614"/>
                    </a:lnTo>
                    <a:lnTo>
                      <a:pt x="3679" y="2581"/>
                    </a:lnTo>
                    <a:lnTo>
                      <a:pt x="3453" y="2549"/>
                    </a:lnTo>
                    <a:lnTo>
                      <a:pt x="3001" y="2517"/>
                    </a:lnTo>
                    <a:lnTo>
                      <a:pt x="2065" y="2485"/>
                    </a:lnTo>
                    <a:lnTo>
                      <a:pt x="1743" y="2452"/>
                    </a:lnTo>
                    <a:lnTo>
                      <a:pt x="1323" y="2485"/>
                    </a:lnTo>
                    <a:lnTo>
                      <a:pt x="936" y="2517"/>
                    </a:lnTo>
                    <a:lnTo>
                      <a:pt x="936" y="2485"/>
                    </a:lnTo>
                    <a:lnTo>
                      <a:pt x="904" y="2452"/>
                    </a:lnTo>
                    <a:lnTo>
                      <a:pt x="872" y="2420"/>
                    </a:lnTo>
                    <a:lnTo>
                      <a:pt x="710" y="2420"/>
                    </a:lnTo>
                    <a:lnTo>
                      <a:pt x="549" y="2388"/>
                    </a:lnTo>
                    <a:lnTo>
                      <a:pt x="388" y="2323"/>
                    </a:lnTo>
                    <a:lnTo>
                      <a:pt x="226" y="2259"/>
                    </a:lnTo>
                    <a:lnTo>
                      <a:pt x="162" y="2194"/>
                    </a:lnTo>
                    <a:lnTo>
                      <a:pt x="129" y="2162"/>
                    </a:lnTo>
                    <a:lnTo>
                      <a:pt x="129" y="2098"/>
                    </a:lnTo>
                    <a:lnTo>
                      <a:pt x="129" y="2065"/>
                    </a:lnTo>
                    <a:lnTo>
                      <a:pt x="129" y="2033"/>
                    </a:lnTo>
                    <a:lnTo>
                      <a:pt x="194" y="2001"/>
                    </a:lnTo>
                    <a:lnTo>
                      <a:pt x="323" y="1936"/>
                    </a:lnTo>
                    <a:lnTo>
                      <a:pt x="452" y="1872"/>
                    </a:lnTo>
                    <a:lnTo>
                      <a:pt x="549" y="1807"/>
                    </a:lnTo>
                    <a:lnTo>
                      <a:pt x="581" y="1743"/>
                    </a:lnTo>
                    <a:lnTo>
                      <a:pt x="646" y="1710"/>
                    </a:lnTo>
                    <a:lnTo>
                      <a:pt x="646" y="1646"/>
                    </a:lnTo>
                    <a:lnTo>
                      <a:pt x="581" y="1581"/>
                    </a:lnTo>
                    <a:lnTo>
                      <a:pt x="517" y="1484"/>
                    </a:lnTo>
                    <a:lnTo>
                      <a:pt x="484" y="1452"/>
                    </a:lnTo>
                    <a:lnTo>
                      <a:pt x="484" y="1420"/>
                    </a:lnTo>
                    <a:lnTo>
                      <a:pt x="484" y="1388"/>
                    </a:lnTo>
                    <a:lnTo>
                      <a:pt x="517" y="1388"/>
                    </a:lnTo>
                    <a:lnTo>
                      <a:pt x="613" y="1355"/>
                    </a:lnTo>
                    <a:lnTo>
                      <a:pt x="678" y="1323"/>
                    </a:lnTo>
                    <a:lnTo>
                      <a:pt x="710" y="1323"/>
                    </a:lnTo>
                    <a:lnTo>
                      <a:pt x="775" y="1259"/>
                    </a:lnTo>
                    <a:lnTo>
                      <a:pt x="775" y="1194"/>
                    </a:lnTo>
                    <a:lnTo>
                      <a:pt x="743" y="1065"/>
                    </a:lnTo>
                    <a:lnTo>
                      <a:pt x="743" y="1000"/>
                    </a:lnTo>
                    <a:lnTo>
                      <a:pt x="743" y="968"/>
                    </a:lnTo>
                    <a:lnTo>
                      <a:pt x="775" y="968"/>
                    </a:lnTo>
                    <a:lnTo>
                      <a:pt x="775" y="936"/>
                    </a:lnTo>
                    <a:lnTo>
                      <a:pt x="807" y="936"/>
                    </a:lnTo>
                    <a:lnTo>
                      <a:pt x="872" y="904"/>
                    </a:lnTo>
                    <a:lnTo>
                      <a:pt x="904" y="871"/>
                    </a:lnTo>
                    <a:lnTo>
                      <a:pt x="936" y="839"/>
                    </a:lnTo>
                    <a:lnTo>
                      <a:pt x="904" y="775"/>
                    </a:lnTo>
                    <a:lnTo>
                      <a:pt x="839" y="7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0"/>
          <p:cNvSpPr/>
          <p:nvPr/>
        </p:nvSpPr>
        <p:spPr>
          <a:xfrm flipH="1" rot="10800000">
            <a:off x="-3693136" y="-716930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7" name="Google Shape;257;p10"/>
          <p:cNvSpPr txBox="1"/>
          <p:nvPr>
            <p:ph idx="2" type="title"/>
          </p:nvPr>
        </p:nvSpPr>
        <p:spPr>
          <a:xfrm>
            <a:off x="1603125" y="2642937"/>
            <a:ext cx="25629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8" name="Google Shape;258;p10"/>
          <p:cNvSpPr txBox="1"/>
          <p:nvPr>
            <p:ph idx="3" type="title"/>
          </p:nvPr>
        </p:nvSpPr>
        <p:spPr>
          <a:xfrm>
            <a:off x="4977674" y="2642937"/>
            <a:ext cx="25632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2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59" name="Google Shape;259;p10"/>
          <p:cNvSpPr txBox="1"/>
          <p:nvPr>
            <p:ph idx="1" type="subTitle"/>
          </p:nvPr>
        </p:nvSpPr>
        <p:spPr>
          <a:xfrm>
            <a:off x="4977670" y="3133850"/>
            <a:ext cx="25632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0" name="Google Shape;260;p10"/>
          <p:cNvSpPr txBox="1"/>
          <p:nvPr>
            <p:ph idx="4" type="subTitle"/>
          </p:nvPr>
        </p:nvSpPr>
        <p:spPr>
          <a:xfrm>
            <a:off x="1603287" y="3133850"/>
            <a:ext cx="2562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261" name="Google Shape;261;p10"/>
          <p:cNvGrpSpPr/>
          <p:nvPr/>
        </p:nvGrpSpPr>
        <p:grpSpPr>
          <a:xfrm>
            <a:off x="8124337" y="4711110"/>
            <a:ext cx="599314" cy="268671"/>
            <a:chOff x="618844" y="2453599"/>
            <a:chExt cx="483201" cy="216618"/>
          </a:xfrm>
        </p:grpSpPr>
        <p:sp>
          <p:nvSpPr>
            <p:cNvPr id="262" name="Google Shape;262;p10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10"/>
          <p:cNvGrpSpPr/>
          <p:nvPr/>
        </p:nvGrpSpPr>
        <p:grpSpPr>
          <a:xfrm>
            <a:off x="460762" y="327748"/>
            <a:ext cx="885206" cy="258667"/>
            <a:chOff x="1884275" y="2014675"/>
            <a:chExt cx="1301200" cy="380225"/>
          </a:xfrm>
        </p:grpSpPr>
        <p:sp>
          <p:nvSpPr>
            <p:cNvPr id="266" name="Google Shape;266;p10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10"/>
          <p:cNvSpPr/>
          <p:nvPr/>
        </p:nvSpPr>
        <p:spPr>
          <a:xfrm flipH="1">
            <a:off x="7404239" y="4457095"/>
            <a:ext cx="4850364" cy="2348006"/>
          </a:xfrm>
          <a:custGeom>
            <a:rect b="b" l="l" r="r" t="t"/>
            <a:pathLst>
              <a:path extrusionOk="0" h="34364" w="70987">
                <a:moveTo>
                  <a:pt x="41818" y="1"/>
                </a:moveTo>
                <a:lnTo>
                  <a:pt x="41721" y="33"/>
                </a:lnTo>
                <a:lnTo>
                  <a:pt x="41657" y="65"/>
                </a:lnTo>
                <a:lnTo>
                  <a:pt x="41624" y="130"/>
                </a:lnTo>
                <a:lnTo>
                  <a:pt x="41592" y="194"/>
                </a:lnTo>
                <a:lnTo>
                  <a:pt x="41592" y="291"/>
                </a:lnTo>
                <a:lnTo>
                  <a:pt x="41624" y="355"/>
                </a:lnTo>
                <a:lnTo>
                  <a:pt x="41689" y="420"/>
                </a:lnTo>
                <a:lnTo>
                  <a:pt x="41786" y="452"/>
                </a:lnTo>
                <a:lnTo>
                  <a:pt x="41915" y="485"/>
                </a:lnTo>
                <a:lnTo>
                  <a:pt x="41882" y="485"/>
                </a:lnTo>
                <a:lnTo>
                  <a:pt x="42334" y="581"/>
                </a:lnTo>
                <a:lnTo>
                  <a:pt x="40624" y="517"/>
                </a:lnTo>
                <a:lnTo>
                  <a:pt x="38624" y="517"/>
                </a:lnTo>
                <a:lnTo>
                  <a:pt x="36688" y="549"/>
                </a:lnTo>
                <a:lnTo>
                  <a:pt x="34752" y="646"/>
                </a:lnTo>
                <a:lnTo>
                  <a:pt x="34655" y="646"/>
                </a:lnTo>
                <a:lnTo>
                  <a:pt x="34590" y="710"/>
                </a:lnTo>
                <a:lnTo>
                  <a:pt x="34558" y="807"/>
                </a:lnTo>
                <a:lnTo>
                  <a:pt x="34558" y="872"/>
                </a:lnTo>
                <a:lnTo>
                  <a:pt x="34558" y="969"/>
                </a:lnTo>
                <a:lnTo>
                  <a:pt x="34623" y="1033"/>
                </a:lnTo>
                <a:lnTo>
                  <a:pt x="34687" y="1065"/>
                </a:lnTo>
                <a:lnTo>
                  <a:pt x="34784" y="1065"/>
                </a:lnTo>
                <a:lnTo>
                  <a:pt x="36913" y="1001"/>
                </a:lnTo>
                <a:lnTo>
                  <a:pt x="39043" y="969"/>
                </a:lnTo>
                <a:lnTo>
                  <a:pt x="40398" y="969"/>
                </a:lnTo>
                <a:lnTo>
                  <a:pt x="42205" y="1033"/>
                </a:lnTo>
                <a:lnTo>
                  <a:pt x="44012" y="1130"/>
                </a:lnTo>
                <a:lnTo>
                  <a:pt x="43722" y="1227"/>
                </a:lnTo>
                <a:lnTo>
                  <a:pt x="43012" y="1194"/>
                </a:lnTo>
                <a:lnTo>
                  <a:pt x="41721" y="1162"/>
                </a:lnTo>
                <a:lnTo>
                  <a:pt x="40689" y="1162"/>
                </a:lnTo>
                <a:lnTo>
                  <a:pt x="39656" y="1227"/>
                </a:lnTo>
                <a:lnTo>
                  <a:pt x="38624" y="1291"/>
                </a:lnTo>
                <a:lnTo>
                  <a:pt x="37623" y="1420"/>
                </a:lnTo>
                <a:lnTo>
                  <a:pt x="36365" y="1582"/>
                </a:lnTo>
                <a:lnTo>
                  <a:pt x="35139" y="1807"/>
                </a:lnTo>
                <a:lnTo>
                  <a:pt x="33880" y="2098"/>
                </a:lnTo>
                <a:lnTo>
                  <a:pt x="32622" y="2453"/>
                </a:lnTo>
                <a:lnTo>
                  <a:pt x="31235" y="2872"/>
                </a:lnTo>
                <a:lnTo>
                  <a:pt x="29912" y="3356"/>
                </a:lnTo>
                <a:lnTo>
                  <a:pt x="28589" y="3905"/>
                </a:lnTo>
                <a:lnTo>
                  <a:pt x="27330" y="4486"/>
                </a:lnTo>
                <a:lnTo>
                  <a:pt x="26072" y="5131"/>
                </a:lnTo>
                <a:lnTo>
                  <a:pt x="24846" y="5808"/>
                </a:lnTo>
                <a:lnTo>
                  <a:pt x="23652" y="6518"/>
                </a:lnTo>
                <a:lnTo>
                  <a:pt x="22490" y="7228"/>
                </a:lnTo>
                <a:lnTo>
                  <a:pt x="21361" y="8003"/>
                </a:lnTo>
                <a:lnTo>
                  <a:pt x="20264" y="8745"/>
                </a:lnTo>
                <a:lnTo>
                  <a:pt x="19232" y="9551"/>
                </a:lnTo>
                <a:lnTo>
                  <a:pt x="18199" y="10326"/>
                </a:lnTo>
                <a:lnTo>
                  <a:pt x="17199" y="11100"/>
                </a:lnTo>
                <a:lnTo>
                  <a:pt x="16231" y="11907"/>
                </a:lnTo>
                <a:lnTo>
                  <a:pt x="14456" y="13423"/>
                </a:lnTo>
                <a:lnTo>
                  <a:pt x="12940" y="14746"/>
                </a:lnTo>
                <a:lnTo>
                  <a:pt x="11262" y="16295"/>
                </a:lnTo>
                <a:lnTo>
                  <a:pt x="8680" y="18715"/>
                </a:lnTo>
                <a:lnTo>
                  <a:pt x="8616" y="18779"/>
                </a:lnTo>
                <a:lnTo>
                  <a:pt x="8067" y="19296"/>
                </a:lnTo>
                <a:lnTo>
                  <a:pt x="6938" y="20328"/>
                </a:lnTo>
                <a:lnTo>
                  <a:pt x="6744" y="20554"/>
                </a:lnTo>
                <a:lnTo>
                  <a:pt x="5196" y="22006"/>
                </a:lnTo>
                <a:lnTo>
                  <a:pt x="4454" y="22684"/>
                </a:lnTo>
                <a:lnTo>
                  <a:pt x="3679" y="23490"/>
                </a:lnTo>
                <a:lnTo>
                  <a:pt x="2905" y="24362"/>
                </a:lnTo>
                <a:lnTo>
                  <a:pt x="2098" y="25297"/>
                </a:lnTo>
                <a:lnTo>
                  <a:pt x="1485" y="26136"/>
                </a:lnTo>
                <a:lnTo>
                  <a:pt x="937" y="26975"/>
                </a:lnTo>
                <a:lnTo>
                  <a:pt x="678" y="27395"/>
                </a:lnTo>
                <a:lnTo>
                  <a:pt x="485" y="27814"/>
                </a:lnTo>
                <a:lnTo>
                  <a:pt x="324" y="28233"/>
                </a:lnTo>
                <a:lnTo>
                  <a:pt x="194" y="28653"/>
                </a:lnTo>
                <a:lnTo>
                  <a:pt x="98" y="29040"/>
                </a:lnTo>
                <a:lnTo>
                  <a:pt x="33" y="29427"/>
                </a:lnTo>
                <a:lnTo>
                  <a:pt x="1" y="29814"/>
                </a:lnTo>
                <a:lnTo>
                  <a:pt x="33" y="30202"/>
                </a:lnTo>
                <a:lnTo>
                  <a:pt x="98" y="30557"/>
                </a:lnTo>
                <a:lnTo>
                  <a:pt x="194" y="30912"/>
                </a:lnTo>
                <a:lnTo>
                  <a:pt x="356" y="31266"/>
                </a:lnTo>
                <a:lnTo>
                  <a:pt x="582" y="31621"/>
                </a:lnTo>
                <a:lnTo>
                  <a:pt x="840" y="31912"/>
                </a:lnTo>
                <a:lnTo>
                  <a:pt x="1162" y="32234"/>
                </a:lnTo>
                <a:lnTo>
                  <a:pt x="1356" y="32428"/>
                </a:lnTo>
                <a:lnTo>
                  <a:pt x="1582" y="32589"/>
                </a:lnTo>
                <a:lnTo>
                  <a:pt x="2001" y="32847"/>
                </a:lnTo>
                <a:lnTo>
                  <a:pt x="2453" y="33073"/>
                </a:lnTo>
                <a:lnTo>
                  <a:pt x="3034" y="33331"/>
                </a:lnTo>
                <a:lnTo>
                  <a:pt x="3647" y="33557"/>
                </a:lnTo>
                <a:lnTo>
                  <a:pt x="4389" y="33783"/>
                </a:lnTo>
                <a:lnTo>
                  <a:pt x="5067" y="33945"/>
                </a:lnTo>
                <a:lnTo>
                  <a:pt x="5809" y="34074"/>
                </a:lnTo>
                <a:lnTo>
                  <a:pt x="6583" y="34203"/>
                </a:lnTo>
                <a:lnTo>
                  <a:pt x="7454" y="34299"/>
                </a:lnTo>
                <a:lnTo>
                  <a:pt x="8455" y="34332"/>
                </a:lnTo>
                <a:lnTo>
                  <a:pt x="9552" y="34364"/>
                </a:lnTo>
                <a:lnTo>
                  <a:pt x="10616" y="34364"/>
                </a:lnTo>
                <a:lnTo>
                  <a:pt x="11810" y="34299"/>
                </a:lnTo>
                <a:lnTo>
                  <a:pt x="13004" y="34235"/>
                </a:lnTo>
                <a:lnTo>
                  <a:pt x="15327" y="34074"/>
                </a:lnTo>
                <a:lnTo>
                  <a:pt x="17263" y="33912"/>
                </a:lnTo>
                <a:lnTo>
                  <a:pt x="18973" y="33815"/>
                </a:lnTo>
                <a:lnTo>
                  <a:pt x="20393" y="33783"/>
                </a:lnTo>
                <a:lnTo>
                  <a:pt x="24136" y="33783"/>
                </a:lnTo>
                <a:lnTo>
                  <a:pt x="26233" y="33751"/>
                </a:lnTo>
                <a:lnTo>
                  <a:pt x="28298" y="33686"/>
                </a:lnTo>
                <a:lnTo>
                  <a:pt x="30331" y="33622"/>
                </a:lnTo>
                <a:lnTo>
                  <a:pt x="32332" y="33525"/>
                </a:lnTo>
                <a:lnTo>
                  <a:pt x="36107" y="33299"/>
                </a:lnTo>
                <a:lnTo>
                  <a:pt x="39495" y="33041"/>
                </a:lnTo>
                <a:lnTo>
                  <a:pt x="46658" y="32493"/>
                </a:lnTo>
                <a:lnTo>
                  <a:pt x="47174" y="32428"/>
                </a:lnTo>
                <a:lnTo>
                  <a:pt x="49013" y="32299"/>
                </a:lnTo>
                <a:lnTo>
                  <a:pt x="49239" y="32267"/>
                </a:lnTo>
                <a:lnTo>
                  <a:pt x="49884" y="32202"/>
                </a:lnTo>
                <a:lnTo>
                  <a:pt x="50691" y="32105"/>
                </a:lnTo>
                <a:lnTo>
                  <a:pt x="51369" y="32009"/>
                </a:lnTo>
                <a:lnTo>
                  <a:pt x="52046" y="31847"/>
                </a:lnTo>
                <a:lnTo>
                  <a:pt x="52724" y="31686"/>
                </a:lnTo>
                <a:lnTo>
                  <a:pt x="53402" y="31460"/>
                </a:lnTo>
                <a:lnTo>
                  <a:pt x="54015" y="31266"/>
                </a:lnTo>
                <a:lnTo>
                  <a:pt x="54595" y="31008"/>
                </a:lnTo>
                <a:lnTo>
                  <a:pt x="55208" y="30718"/>
                </a:lnTo>
                <a:lnTo>
                  <a:pt x="55821" y="30395"/>
                </a:lnTo>
                <a:lnTo>
                  <a:pt x="56370" y="30073"/>
                </a:lnTo>
                <a:lnTo>
                  <a:pt x="56886" y="29750"/>
                </a:lnTo>
                <a:lnTo>
                  <a:pt x="57435" y="29395"/>
                </a:lnTo>
                <a:lnTo>
                  <a:pt x="57983" y="28976"/>
                </a:lnTo>
                <a:lnTo>
                  <a:pt x="58435" y="28621"/>
                </a:lnTo>
                <a:lnTo>
                  <a:pt x="58919" y="28201"/>
                </a:lnTo>
                <a:lnTo>
                  <a:pt x="59952" y="27265"/>
                </a:lnTo>
                <a:lnTo>
                  <a:pt x="60855" y="26330"/>
                </a:lnTo>
                <a:lnTo>
                  <a:pt x="61855" y="25233"/>
                </a:lnTo>
                <a:lnTo>
                  <a:pt x="62856" y="24071"/>
                </a:lnTo>
                <a:lnTo>
                  <a:pt x="63727" y="23006"/>
                </a:lnTo>
                <a:lnTo>
                  <a:pt x="65050" y="21328"/>
                </a:lnTo>
                <a:lnTo>
                  <a:pt x="65856" y="20296"/>
                </a:lnTo>
                <a:lnTo>
                  <a:pt x="66598" y="19360"/>
                </a:lnTo>
                <a:lnTo>
                  <a:pt x="67244" y="18457"/>
                </a:lnTo>
                <a:lnTo>
                  <a:pt x="67825" y="17618"/>
                </a:lnTo>
                <a:lnTo>
                  <a:pt x="68534" y="16521"/>
                </a:lnTo>
                <a:lnTo>
                  <a:pt x="69147" y="15456"/>
                </a:lnTo>
                <a:lnTo>
                  <a:pt x="69470" y="14875"/>
                </a:lnTo>
                <a:lnTo>
                  <a:pt x="69761" y="14294"/>
                </a:lnTo>
                <a:lnTo>
                  <a:pt x="70019" y="13746"/>
                </a:lnTo>
                <a:lnTo>
                  <a:pt x="70244" y="13165"/>
                </a:lnTo>
                <a:lnTo>
                  <a:pt x="70438" y="12617"/>
                </a:lnTo>
                <a:lnTo>
                  <a:pt x="70632" y="12068"/>
                </a:lnTo>
                <a:lnTo>
                  <a:pt x="70761" y="11520"/>
                </a:lnTo>
                <a:lnTo>
                  <a:pt x="70890" y="10971"/>
                </a:lnTo>
                <a:lnTo>
                  <a:pt x="70954" y="10423"/>
                </a:lnTo>
                <a:lnTo>
                  <a:pt x="70987" y="9906"/>
                </a:lnTo>
                <a:lnTo>
                  <a:pt x="70987" y="9358"/>
                </a:lnTo>
                <a:lnTo>
                  <a:pt x="70922" y="8874"/>
                </a:lnTo>
                <a:lnTo>
                  <a:pt x="70825" y="8422"/>
                </a:lnTo>
                <a:lnTo>
                  <a:pt x="70696" y="7938"/>
                </a:lnTo>
                <a:lnTo>
                  <a:pt x="70503" y="7486"/>
                </a:lnTo>
                <a:lnTo>
                  <a:pt x="70244" y="7002"/>
                </a:lnTo>
                <a:lnTo>
                  <a:pt x="69986" y="6647"/>
                </a:lnTo>
                <a:lnTo>
                  <a:pt x="69631" y="6260"/>
                </a:lnTo>
                <a:lnTo>
                  <a:pt x="69244" y="5905"/>
                </a:lnTo>
                <a:lnTo>
                  <a:pt x="68793" y="5583"/>
                </a:lnTo>
                <a:lnTo>
                  <a:pt x="68341" y="5292"/>
                </a:lnTo>
                <a:lnTo>
                  <a:pt x="67889" y="5034"/>
                </a:lnTo>
                <a:lnTo>
                  <a:pt x="67373" y="4808"/>
                </a:lnTo>
                <a:lnTo>
                  <a:pt x="66792" y="4582"/>
                </a:lnTo>
                <a:lnTo>
                  <a:pt x="65953" y="4292"/>
                </a:lnTo>
                <a:lnTo>
                  <a:pt x="65372" y="3873"/>
                </a:lnTo>
                <a:lnTo>
                  <a:pt x="64759" y="3485"/>
                </a:lnTo>
                <a:lnTo>
                  <a:pt x="64178" y="3195"/>
                </a:lnTo>
                <a:lnTo>
                  <a:pt x="63501" y="2872"/>
                </a:lnTo>
                <a:lnTo>
                  <a:pt x="62856" y="2614"/>
                </a:lnTo>
                <a:lnTo>
                  <a:pt x="62146" y="2356"/>
                </a:lnTo>
                <a:lnTo>
                  <a:pt x="61468" y="2162"/>
                </a:lnTo>
                <a:lnTo>
                  <a:pt x="60790" y="1969"/>
                </a:lnTo>
                <a:lnTo>
                  <a:pt x="60048" y="1807"/>
                </a:lnTo>
                <a:lnTo>
                  <a:pt x="59306" y="1646"/>
                </a:lnTo>
                <a:lnTo>
                  <a:pt x="58500" y="1485"/>
                </a:lnTo>
                <a:lnTo>
                  <a:pt x="57661" y="1356"/>
                </a:lnTo>
                <a:lnTo>
                  <a:pt x="55821" y="1130"/>
                </a:lnTo>
                <a:lnTo>
                  <a:pt x="54273" y="1001"/>
                </a:lnTo>
                <a:lnTo>
                  <a:pt x="52724" y="904"/>
                </a:lnTo>
                <a:lnTo>
                  <a:pt x="49659" y="710"/>
                </a:lnTo>
                <a:lnTo>
                  <a:pt x="49142" y="710"/>
                </a:lnTo>
                <a:lnTo>
                  <a:pt x="47658" y="614"/>
                </a:lnTo>
                <a:lnTo>
                  <a:pt x="46142" y="517"/>
                </a:lnTo>
                <a:lnTo>
                  <a:pt x="44657" y="388"/>
                </a:lnTo>
                <a:lnTo>
                  <a:pt x="43141" y="226"/>
                </a:lnTo>
                <a:lnTo>
                  <a:pt x="42496" y="130"/>
                </a:lnTo>
                <a:lnTo>
                  <a:pt x="42334" y="97"/>
                </a:lnTo>
                <a:lnTo>
                  <a:pt x="42173" y="65"/>
                </a:lnTo>
                <a:lnTo>
                  <a:pt x="42141" y="65"/>
                </a:lnTo>
                <a:lnTo>
                  <a:pt x="42012" y="33"/>
                </a:lnTo>
                <a:lnTo>
                  <a:pt x="41882" y="33"/>
                </a:lnTo>
                <a:lnTo>
                  <a:pt x="418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" name="Google Shape;275;p10"/>
          <p:cNvGrpSpPr/>
          <p:nvPr/>
        </p:nvGrpSpPr>
        <p:grpSpPr>
          <a:xfrm>
            <a:off x="-2687655" y="4272477"/>
            <a:ext cx="4539588" cy="1236250"/>
            <a:chOff x="-2687655" y="4272477"/>
            <a:chExt cx="4539588" cy="1236250"/>
          </a:xfrm>
        </p:grpSpPr>
        <p:grpSp>
          <p:nvGrpSpPr>
            <p:cNvPr id="276" name="Google Shape;276;p10"/>
            <p:cNvGrpSpPr/>
            <p:nvPr/>
          </p:nvGrpSpPr>
          <p:grpSpPr>
            <a:xfrm flipH="1">
              <a:off x="565936" y="4272477"/>
              <a:ext cx="395345" cy="524114"/>
              <a:chOff x="6157350" y="3137375"/>
              <a:chExt cx="178300" cy="236375"/>
            </a:xfrm>
          </p:grpSpPr>
          <p:sp>
            <p:nvSpPr>
              <p:cNvPr id="277" name="Google Shape;277;p10"/>
              <p:cNvSpPr/>
              <p:nvPr/>
            </p:nvSpPr>
            <p:spPr>
              <a:xfrm>
                <a:off x="6162200" y="3140600"/>
                <a:ext cx="170225" cy="225900"/>
              </a:xfrm>
              <a:custGeom>
                <a:rect b="b" l="l" r="r" t="t"/>
                <a:pathLst>
                  <a:path extrusionOk="0" h="9036" w="6809">
                    <a:moveTo>
                      <a:pt x="259" y="1"/>
                    </a:moveTo>
                    <a:lnTo>
                      <a:pt x="162" y="33"/>
                    </a:lnTo>
                    <a:lnTo>
                      <a:pt x="129" y="130"/>
                    </a:lnTo>
                    <a:lnTo>
                      <a:pt x="33" y="162"/>
                    </a:lnTo>
                    <a:lnTo>
                      <a:pt x="0" y="195"/>
                    </a:lnTo>
                    <a:lnTo>
                      <a:pt x="0" y="259"/>
                    </a:lnTo>
                    <a:lnTo>
                      <a:pt x="129" y="1711"/>
                    </a:lnTo>
                    <a:lnTo>
                      <a:pt x="129" y="1776"/>
                    </a:lnTo>
                    <a:lnTo>
                      <a:pt x="291" y="3647"/>
                    </a:lnTo>
                    <a:lnTo>
                      <a:pt x="420" y="5551"/>
                    </a:lnTo>
                    <a:lnTo>
                      <a:pt x="452" y="6422"/>
                    </a:lnTo>
                    <a:lnTo>
                      <a:pt x="452" y="7196"/>
                    </a:lnTo>
                    <a:lnTo>
                      <a:pt x="452" y="7422"/>
                    </a:lnTo>
                    <a:lnTo>
                      <a:pt x="452" y="7487"/>
                    </a:lnTo>
                    <a:lnTo>
                      <a:pt x="452" y="8003"/>
                    </a:lnTo>
                    <a:lnTo>
                      <a:pt x="452" y="8422"/>
                    </a:lnTo>
                    <a:lnTo>
                      <a:pt x="517" y="8874"/>
                    </a:lnTo>
                    <a:lnTo>
                      <a:pt x="549" y="8939"/>
                    </a:lnTo>
                    <a:lnTo>
                      <a:pt x="678" y="8939"/>
                    </a:lnTo>
                    <a:lnTo>
                      <a:pt x="710" y="8971"/>
                    </a:lnTo>
                    <a:lnTo>
                      <a:pt x="775" y="9003"/>
                    </a:lnTo>
                    <a:lnTo>
                      <a:pt x="968" y="8971"/>
                    </a:lnTo>
                    <a:lnTo>
                      <a:pt x="1452" y="9003"/>
                    </a:lnTo>
                    <a:lnTo>
                      <a:pt x="1485" y="9003"/>
                    </a:lnTo>
                    <a:lnTo>
                      <a:pt x="1775" y="9035"/>
                    </a:lnTo>
                    <a:lnTo>
                      <a:pt x="4453" y="9035"/>
                    </a:lnTo>
                    <a:lnTo>
                      <a:pt x="4937" y="9003"/>
                    </a:lnTo>
                    <a:lnTo>
                      <a:pt x="5292" y="8971"/>
                    </a:lnTo>
                    <a:lnTo>
                      <a:pt x="5744" y="8939"/>
                    </a:lnTo>
                    <a:lnTo>
                      <a:pt x="6550" y="8939"/>
                    </a:lnTo>
                    <a:lnTo>
                      <a:pt x="6647" y="8906"/>
                    </a:lnTo>
                    <a:lnTo>
                      <a:pt x="6744" y="8906"/>
                    </a:lnTo>
                    <a:lnTo>
                      <a:pt x="6776" y="8874"/>
                    </a:lnTo>
                    <a:lnTo>
                      <a:pt x="6809" y="8777"/>
                    </a:lnTo>
                    <a:lnTo>
                      <a:pt x="6809" y="8648"/>
                    </a:lnTo>
                    <a:lnTo>
                      <a:pt x="6809" y="8616"/>
                    </a:lnTo>
                    <a:lnTo>
                      <a:pt x="6776" y="8422"/>
                    </a:lnTo>
                    <a:lnTo>
                      <a:pt x="6647" y="6712"/>
                    </a:lnTo>
                    <a:lnTo>
                      <a:pt x="6647" y="6680"/>
                    </a:lnTo>
                    <a:lnTo>
                      <a:pt x="6647" y="6454"/>
                    </a:lnTo>
                    <a:lnTo>
                      <a:pt x="6583" y="5454"/>
                    </a:lnTo>
                    <a:lnTo>
                      <a:pt x="6518" y="4938"/>
                    </a:lnTo>
                    <a:lnTo>
                      <a:pt x="6518" y="4744"/>
                    </a:lnTo>
                    <a:lnTo>
                      <a:pt x="6486" y="4712"/>
                    </a:lnTo>
                    <a:lnTo>
                      <a:pt x="6486" y="4680"/>
                    </a:lnTo>
                    <a:lnTo>
                      <a:pt x="6486" y="4454"/>
                    </a:lnTo>
                    <a:lnTo>
                      <a:pt x="6454" y="4454"/>
                    </a:lnTo>
                    <a:lnTo>
                      <a:pt x="6421" y="3550"/>
                    </a:lnTo>
                    <a:lnTo>
                      <a:pt x="6389" y="2647"/>
                    </a:lnTo>
                    <a:lnTo>
                      <a:pt x="6389" y="2195"/>
                    </a:lnTo>
                    <a:lnTo>
                      <a:pt x="6389" y="2163"/>
                    </a:lnTo>
                    <a:lnTo>
                      <a:pt x="6389" y="1969"/>
                    </a:lnTo>
                    <a:lnTo>
                      <a:pt x="6357" y="1743"/>
                    </a:lnTo>
                    <a:lnTo>
                      <a:pt x="6325" y="1324"/>
                    </a:lnTo>
                    <a:lnTo>
                      <a:pt x="6260" y="937"/>
                    </a:lnTo>
                    <a:lnTo>
                      <a:pt x="6260" y="646"/>
                    </a:lnTo>
                    <a:lnTo>
                      <a:pt x="6260" y="420"/>
                    </a:lnTo>
                    <a:lnTo>
                      <a:pt x="6228" y="356"/>
                    </a:lnTo>
                    <a:lnTo>
                      <a:pt x="6163" y="324"/>
                    </a:lnTo>
                    <a:lnTo>
                      <a:pt x="6099" y="356"/>
                    </a:lnTo>
                    <a:lnTo>
                      <a:pt x="6066" y="388"/>
                    </a:lnTo>
                    <a:lnTo>
                      <a:pt x="6034" y="388"/>
                    </a:lnTo>
                    <a:lnTo>
                      <a:pt x="5937" y="324"/>
                    </a:lnTo>
                    <a:lnTo>
                      <a:pt x="5808" y="291"/>
                    </a:lnTo>
                    <a:lnTo>
                      <a:pt x="5518" y="227"/>
                    </a:lnTo>
                    <a:lnTo>
                      <a:pt x="5002" y="162"/>
                    </a:lnTo>
                    <a:lnTo>
                      <a:pt x="3937" y="98"/>
                    </a:lnTo>
                    <a:lnTo>
                      <a:pt x="2904" y="65"/>
                    </a:lnTo>
                    <a:lnTo>
                      <a:pt x="2517" y="65"/>
                    </a:lnTo>
                    <a:lnTo>
                      <a:pt x="1840" y="33"/>
                    </a:lnTo>
                    <a:lnTo>
                      <a:pt x="1065" y="33"/>
                    </a:lnTo>
                    <a:lnTo>
                      <a:pt x="25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0"/>
              <p:cNvSpPr/>
              <p:nvPr/>
            </p:nvSpPr>
            <p:spPr>
              <a:xfrm>
                <a:off x="6157350" y="3137375"/>
                <a:ext cx="178300" cy="236375"/>
              </a:xfrm>
              <a:custGeom>
                <a:rect b="b" l="l" r="r" t="t"/>
                <a:pathLst>
                  <a:path extrusionOk="0" h="9455" w="7132">
                    <a:moveTo>
                      <a:pt x="2776" y="2776"/>
                    </a:moveTo>
                    <a:lnTo>
                      <a:pt x="2389" y="2840"/>
                    </a:lnTo>
                    <a:lnTo>
                      <a:pt x="2324" y="2873"/>
                    </a:lnTo>
                    <a:lnTo>
                      <a:pt x="2324" y="2905"/>
                    </a:lnTo>
                    <a:lnTo>
                      <a:pt x="2356" y="2969"/>
                    </a:lnTo>
                    <a:lnTo>
                      <a:pt x="2389" y="3002"/>
                    </a:lnTo>
                    <a:lnTo>
                      <a:pt x="2776" y="2969"/>
                    </a:lnTo>
                    <a:lnTo>
                      <a:pt x="3873" y="2969"/>
                    </a:lnTo>
                    <a:lnTo>
                      <a:pt x="3937" y="2937"/>
                    </a:lnTo>
                    <a:lnTo>
                      <a:pt x="3937" y="2873"/>
                    </a:lnTo>
                    <a:lnTo>
                      <a:pt x="3905" y="2808"/>
                    </a:lnTo>
                    <a:lnTo>
                      <a:pt x="3841" y="2776"/>
                    </a:lnTo>
                    <a:close/>
                    <a:moveTo>
                      <a:pt x="4454" y="2808"/>
                    </a:moveTo>
                    <a:lnTo>
                      <a:pt x="4389" y="2840"/>
                    </a:lnTo>
                    <a:lnTo>
                      <a:pt x="4357" y="2873"/>
                    </a:lnTo>
                    <a:lnTo>
                      <a:pt x="4357" y="2937"/>
                    </a:lnTo>
                    <a:lnTo>
                      <a:pt x="4421" y="2969"/>
                    </a:lnTo>
                    <a:lnTo>
                      <a:pt x="4744" y="3002"/>
                    </a:lnTo>
                    <a:lnTo>
                      <a:pt x="4808" y="3002"/>
                    </a:lnTo>
                    <a:lnTo>
                      <a:pt x="4808" y="2937"/>
                    </a:lnTo>
                    <a:lnTo>
                      <a:pt x="4808" y="2873"/>
                    </a:lnTo>
                    <a:lnTo>
                      <a:pt x="4744" y="2840"/>
                    </a:lnTo>
                    <a:lnTo>
                      <a:pt x="4454" y="2840"/>
                    </a:lnTo>
                    <a:lnTo>
                      <a:pt x="4454" y="2808"/>
                    </a:lnTo>
                    <a:close/>
                    <a:moveTo>
                      <a:pt x="3905" y="3421"/>
                    </a:moveTo>
                    <a:lnTo>
                      <a:pt x="3389" y="3453"/>
                    </a:lnTo>
                    <a:lnTo>
                      <a:pt x="2356" y="3486"/>
                    </a:lnTo>
                    <a:lnTo>
                      <a:pt x="2292" y="3518"/>
                    </a:lnTo>
                    <a:lnTo>
                      <a:pt x="2259" y="3582"/>
                    </a:lnTo>
                    <a:lnTo>
                      <a:pt x="2292" y="3647"/>
                    </a:lnTo>
                    <a:lnTo>
                      <a:pt x="2356" y="3679"/>
                    </a:lnTo>
                    <a:lnTo>
                      <a:pt x="3389" y="3647"/>
                    </a:lnTo>
                    <a:lnTo>
                      <a:pt x="3905" y="3647"/>
                    </a:lnTo>
                    <a:lnTo>
                      <a:pt x="4421" y="3582"/>
                    </a:lnTo>
                    <a:lnTo>
                      <a:pt x="4486" y="3582"/>
                    </a:lnTo>
                    <a:lnTo>
                      <a:pt x="4486" y="3486"/>
                    </a:lnTo>
                    <a:lnTo>
                      <a:pt x="4486" y="3453"/>
                    </a:lnTo>
                    <a:lnTo>
                      <a:pt x="4389" y="3421"/>
                    </a:lnTo>
                    <a:close/>
                    <a:moveTo>
                      <a:pt x="4260" y="3937"/>
                    </a:moveTo>
                    <a:lnTo>
                      <a:pt x="3841" y="3970"/>
                    </a:lnTo>
                    <a:lnTo>
                      <a:pt x="3389" y="4034"/>
                    </a:lnTo>
                    <a:lnTo>
                      <a:pt x="3324" y="4066"/>
                    </a:lnTo>
                    <a:lnTo>
                      <a:pt x="3324" y="4131"/>
                    </a:lnTo>
                    <a:lnTo>
                      <a:pt x="3357" y="4195"/>
                    </a:lnTo>
                    <a:lnTo>
                      <a:pt x="3421" y="4228"/>
                    </a:lnTo>
                    <a:lnTo>
                      <a:pt x="3841" y="4195"/>
                    </a:lnTo>
                    <a:lnTo>
                      <a:pt x="4260" y="4131"/>
                    </a:lnTo>
                    <a:lnTo>
                      <a:pt x="4325" y="4099"/>
                    </a:lnTo>
                    <a:lnTo>
                      <a:pt x="4357" y="4034"/>
                    </a:lnTo>
                    <a:lnTo>
                      <a:pt x="4325" y="3970"/>
                    </a:lnTo>
                    <a:lnTo>
                      <a:pt x="4260" y="3937"/>
                    </a:lnTo>
                    <a:close/>
                    <a:moveTo>
                      <a:pt x="3002" y="4583"/>
                    </a:moveTo>
                    <a:lnTo>
                      <a:pt x="2518" y="4615"/>
                    </a:lnTo>
                    <a:lnTo>
                      <a:pt x="2001" y="4615"/>
                    </a:lnTo>
                    <a:lnTo>
                      <a:pt x="1937" y="4647"/>
                    </a:lnTo>
                    <a:lnTo>
                      <a:pt x="1905" y="4712"/>
                    </a:lnTo>
                    <a:lnTo>
                      <a:pt x="1937" y="4776"/>
                    </a:lnTo>
                    <a:lnTo>
                      <a:pt x="2001" y="4809"/>
                    </a:lnTo>
                    <a:lnTo>
                      <a:pt x="4066" y="4809"/>
                    </a:lnTo>
                    <a:lnTo>
                      <a:pt x="4099" y="4744"/>
                    </a:lnTo>
                    <a:lnTo>
                      <a:pt x="4066" y="4647"/>
                    </a:lnTo>
                    <a:lnTo>
                      <a:pt x="4002" y="4615"/>
                    </a:lnTo>
                    <a:lnTo>
                      <a:pt x="3776" y="4583"/>
                    </a:lnTo>
                    <a:close/>
                    <a:moveTo>
                      <a:pt x="3486" y="5325"/>
                    </a:moveTo>
                    <a:lnTo>
                      <a:pt x="3453" y="5357"/>
                    </a:lnTo>
                    <a:lnTo>
                      <a:pt x="3421" y="5389"/>
                    </a:lnTo>
                    <a:lnTo>
                      <a:pt x="3453" y="5422"/>
                    </a:lnTo>
                    <a:lnTo>
                      <a:pt x="3486" y="5454"/>
                    </a:lnTo>
                    <a:lnTo>
                      <a:pt x="3744" y="5422"/>
                    </a:lnTo>
                    <a:lnTo>
                      <a:pt x="3776" y="5422"/>
                    </a:lnTo>
                    <a:lnTo>
                      <a:pt x="3808" y="5357"/>
                    </a:lnTo>
                    <a:lnTo>
                      <a:pt x="3776" y="5325"/>
                    </a:lnTo>
                    <a:close/>
                    <a:moveTo>
                      <a:pt x="3227" y="646"/>
                    </a:moveTo>
                    <a:lnTo>
                      <a:pt x="1808" y="678"/>
                    </a:lnTo>
                    <a:lnTo>
                      <a:pt x="1421" y="678"/>
                    </a:lnTo>
                    <a:lnTo>
                      <a:pt x="1324" y="711"/>
                    </a:lnTo>
                    <a:lnTo>
                      <a:pt x="1324" y="775"/>
                    </a:lnTo>
                    <a:lnTo>
                      <a:pt x="1356" y="872"/>
                    </a:lnTo>
                    <a:lnTo>
                      <a:pt x="3776" y="872"/>
                    </a:lnTo>
                    <a:lnTo>
                      <a:pt x="4550" y="904"/>
                    </a:lnTo>
                    <a:lnTo>
                      <a:pt x="5131" y="969"/>
                    </a:lnTo>
                    <a:lnTo>
                      <a:pt x="5422" y="1033"/>
                    </a:lnTo>
                    <a:lnTo>
                      <a:pt x="5680" y="1033"/>
                    </a:lnTo>
                    <a:lnTo>
                      <a:pt x="5712" y="2001"/>
                    </a:lnTo>
                    <a:lnTo>
                      <a:pt x="5744" y="3002"/>
                    </a:lnTo>
                    <a:lnTo>
                      <a:pt x="5841" y="5002"/>
                    </a:lnTo>
                    <a:lnTo>
                      <a:pt x="5938" y="6357"/>
                    </a:lnTo>
                    <a:lnTo>
                      <a:pt x="6002" y="7035"/>
                    </a:lnTo>
                    <a:lnTo>
                      <a:pt x="6067" y="7745"/>
                    </a:lnTo>
                    <a:lnTo>
                      <a:pt x="6099" y="7809"/>
                    </a:lnTo>
                    <a:lnTo>
                      <a:pt x="6164" y="7842"/>
                    </a:lnTo>
                    <a:lnTo>
                      <a:pt x="6228" y="7809"/>
                    </a:lnTo>
                    <a:lnTo>
                      <a:pt x="6260" y="7745"/>
                    </a:lnTo>
                    <a:lnTo>
                      <a:pt x="6228" y="7228"/>
                    </a:lnTo>
                    <a:lnTo>
                      <a:pt x="6228" y="6744"/>
                    </a:lnTo>
                    <a:lnTo>
                      <a:pt x="6164" y="5744"/>
                    </a:lnTo>
                    <a:lnTo>
                      <a:pt x="6002" y="3744"/>
                    </a:lnTo>
                    <a:lnTo>
                      <a:pt x="5938" y="2356"/>
                    </a:lnTo>
                    <a:lnTo>
                      <a:pt x="5873" y="969"/>
                    </a:lnTo>
                    <a:lnTo>
                      <a:pt x="5841" y="937"/>
                    </a:lnTo>
                    <a:lnTo>
                      <a:pt x="5841" y="904"/>
                    </a:lnTo>
                    <a:lnTo>
                      <a:pt x="5776" y="872"/>
                    </a:lnTo>
                    <a:lnTo>
                      <a:pt x="5518" y="808"/>
                    </a:lnTo>
                    <a:lnTo>
                      <a:pt x="5292" y="775"/>
                    </a:lnTo>
                    <a:lnTo>
                      <a:pt x="4808" y="711"/>
                    </a:lnTo>
                    <a:lnTo>
                      <a:pt x="3776" y="646"/>
                    </a:lnTo>
                    <a:close/>
                    <a:moveTo>
                      <a:pt x="969" y="711"/>
                    </a:moveTo>
                    <a:lnTo>
                      <a:pt x="937" y="775"/>
                    </a:lnTo>
                    <a:lnTo>
                      <a:pt x="1001" y="2776"/>
                    </a:lnTo>
                    <a:lnTo>
                      <a:pt x="1066" y="4809"/>
                    </a:lnTo>
                    <a:lnTo>
                      <a:pt x="1162" y="6648"/>
                    </a:lnTo>
                    <a:lnTo>
                      <a:pt x="1195" y="7583"/>
                    </a:lnTo>
                    <a:lnTo>
                      <a:pt x="1227" y="8035"/>
                    </a:lnTo>
                    <a:lnTo>
                      <a:pt x="1291" y="8519"/>
                    </a:lnTo>
                    <a:lnTo>
                      <a:pt x="1291" y="8584"/>
                    </a:lnTo>
                    <a:lnTo>
                      <a:pt x="1388" y="8616"/>
                    </a:lnTo>
                    <a:lnTo>
                      <a:pt x="1453" y="8584"/>
                    </a:lnTo>
                    <a:lnTo>
                      <a:pt x="1453" y="8519"/>
                    </a:lnTo>
                    <a:lnTo>
                      <a:pt x="1453" y="8003"/>
                    </a:lnTo>
                    <a:lnTo>
                      <a:pt x="1453" y="7519"/>
                    </a:lnTo>
                    <a:lnTo>
                      <a:pt x="1388" y="6519"/>
                    </a:lnTo>
                    <a:lnTo>
                      <a:pt x="1291" y="4518"/>
                    </a:lnTo>
                    <a:lnTo>
                      <a:pt x="1130" y="775"/>
                    </a:lnTo>
                    <a:lnTo>
                      <a:pt x="1098" y="711"/>
                    </a:lnTo>
                    <a:close/>
                    <a:moveTo>
                      <a:pt x="3324" y="8293"/>
                    </a:moveTo>
                    <a:lnTo>
                      <a:pt x="2808" y="8326"/>
                    </a:lnTo>
                    <a:lnTo>
                      <a:pt x="2324" y="8390"/>
                    </a:lnTo>
                    <a:lnTo>
                      <a:pt x="1743" y="8487"/>
                    </a:lnTo>
                    <a:lnTo>
                      <a:pt x="1679" y="8551"/>
                    </a:lnTo>
                    <a:lnTo>
                      <a:pt x="1679" y="8616"/>
                    </a:lnTo>
                    <a:lnTo>
                      <a:pt x="1711" y="8648"/>
                    </a:lnTo>
                    <a:lnTo>
                      <a:pt x="1775" y="8648"/>
                    </a:lnTo>
                    <a:lnTo>
                      <a:pt x="1969" y="8616"/>
                    </a:lnTo>
                    <a:lnTo>
                      <a:pt x="2421" y="8551"/>
                    </a:lnTo>
                    <a:lnTo>
                      <a:pt x="3937" y="8551"/>
                    </a:lnTo>
                    <a:lnTo>
                      <a:pt x="4970" y="8584"/>
                    </a:lnTo>
                    <a:lnTo>
                      <a:pt x="5486" y="8616"/>
                    </a:lnTo>
                    <a:lnTo>
                      <a:pt x="5970" y="8616"/>
                    </a:lnTo>
                    <a:lnTo>
                      <a:pt x="6357" y="8584"/>
                    </a:lnTo>
                    <a:lnTo>
                      <a:pt x="6454" y="8551"/>
                    </a:lnTo>
                    <a:lnTo>
                      <a:pt x="6486" y="8487"/>
                    </a:lnTo>
                    <a:lnTo>
                      <a:pt x="6486" y="8455"/>
                    </a:lnTo>
                    <a:lnTo>
                      <a:pt x="6486" y="8390"/>
                    </a:lnTo>
                    <a:lnTo>
                      <a:pt x="6454" y="8358"/>
                    </a:lnTo>
                    <a:lnTo>
                      <a:pt x="6357" y="8326"/>
                    </a:lnTo>
                    <a:lnTo>
                      <a:pt x="5357" y="8326"/>
                    </a:lnTo>
                    <a:lnTo>
                      <a:pt x="4357" y="8293"/>
                    </a:lnTo>
                    <a:close/>
                    <a:moveTo>
                      <a:pt x="1808" y="259"/>
                    </a:moveTo>
                    <a:lnTo>
                      <a:pt x="2647" y="291"/>
                    </a:lnTo>
                    <a:lnTo>
                      <a:pt x="3453" y="356"/>
                    </a:lnTo>
                    <a:lnTo>
                      <a:pt x="3421" y="356"/>
                    </a:lnTo>
                    <a:lnTo>
                      <a:pt x="4873" y="485"/>
                    </a:lnTo>
                    <a:lnTo>
                      <a:pt x="5583" y="517"/>
                    </a:lnTo>
                    <a:lnTo>
                      <a:pt x="6196" y="517"/>
                    </a:lnTo>
                    <a:lnTo>
                      <a:pt x="6325" y="1808"/>
                    </a:lnTo>
                    <a:lnTo>
                      <a:pt x="6422" y="3098"/>
                    </a:lnTo>
                    <a:lnTo>
                      <a:pt x="6551" y="5744"/>
                    </a:lnTo>
                    <a:lnTo>
                      <a:pt x="6680" y="7551"/>
                    </a:lnTo>
                    <a:lnTo>
                      <a:pt x="6777" y="8455"/>
                    </a:lnTo>
                    <a:lnTo>
                      <a:pt x="6809" y="8874"/>
                    </a:lnTo>
                    <a:lnTo>
                      <a:pt x="6841" y="9003"/>
                    </a:lnTo>
                    <a:lnTo>
                      <a:pt x="6648" y="8971"/>
                    </a:lnTo>
                    <a:lnTo>
                      <a:pt x="6325" y="8971"/>
                    </a:lnTo>
                    <a:lnTo>
                      <a:pt x="5680" y="9003"/>
                    </a:lnTo>
                    <a:lnTo>
                      <a:pt x="4389" y="9068"/>
                    </a:lnTo>
                    <a:lnTo>
                      <a:pt x="3098" y="9132"/>
                    </a:lnTo>
                    <a:lnTo>
                      <a:pt x="2453" y="9164"/>
                    </a:lnTo>
                    <a:lnTo>
                      <a:pt x="1808" y="9132"/>
                    </a:lnTo>
                    <a:lnTo>
                      <a:pt x="1291" y="9100"/>
                    </a:lnTo>
                    <a:lnTo>
                      <a:pt x="775" y="9035"/>
                    </a:lnTo>
                    <a:lnTo>
                      <a:pt x="743" y="9035"/>
                    </a:lnTo>
                    <a:lnTo>
                      <a:pt x="743" y="9003"/>
                    </a:lnTo>
                    <a:lnTo>
                      <a:pt x="743" y="8842"/>
                    </a:lnTo>
                    <a:lnTo>
                      <a:pt x="743" y="8519"/>
                    </a:lnTo>
                    <a:lnTo>
                      <a:pt x="711" y="7874"/>
                    </a:lnTo>
                    <a:lnTo>
                      <a:pt x="646" y="6615"/>
                    </a:lnTo>
                    <a:lnTo>
                      <a:pt x="614" y="5357"/>
                    </a:lnTo>
                    <a:lnTo>
                      <a:pt x="549" y="4066"/>
                    </a:lnTo>
                    <a:lnTo>
                      <a:pt x="420" y="2066"/>
                    </a:lnTo>
                    <a:lnTo>
                      <a:pt x="388" y="1614"/>
                    </a:lnTo>
                    <a:lnTo>
                      <a:pt x="323" y="1130"/>
                    </a:lnTo>
                    <a:lnTo>
                      <a:pt x="259" y="711"/>
                    </a:lnTo>
                    <a:lnTo>
                      <a:pt x="227" y="291"/>
                    </a:lnTo>
                    <a:lnTo>
                      <a:pt x="1033" y="259"/>
                    </a:lnTo>
                    <a:close/>
                    <a:moveTo>
                      <a:pt x="807" y="1"/>
                    </a:moveTo>
                    <a:lnTo>
                      <a:pt x="194" y="65"/>
                    </a:lnTo>
                    <a:lnTo>
                      <a:pt x="130" y="65"/>
                    </a:lnTo>
                    <a:lnTo>
                      <a:pt x="33" y="98"/>
                    </a:lnTo>
                    <a:lnTo>
                      <a:pt x="1" y="194"/>
                    </a:lnTo>
                    <a:lnTo>
                      <a:pt x="1" y="485"/>
                    </a:lnTo>
                    <a:lnTo>
                      <a:pt x="33" y="808"/>
                    </a:lnTo>
                    <a:lnTo>
                      <a:pt x="98" y="1388"/>
                    </a:lnTo>
                    <a:lnTo>
                      <a:pt x="162" y="2001"/>
                    </a:lnTo>
                    <a:lnTo>
                      <a:pt x="227" y="2647"/>
                    </a:lnTo>
                    <a:lnTo>
                      <a:pt x="323" y="5260"/>
                    </a:lnTo>
                    <a:lnTo>
                      <a:pt x="356" y="6196"/>
                    </a:lnTo>
                    <a:lnTo>
                      <a:pt x="356" y="7196"/>
                    </a:lnTo>
                    <a:lnTo>
                      <a:pt x="388" y="8164"/>
                    </a:lnTo>
                    <a:lnTo>
                      <a:pt x="420" y="8648"/>
                    </a:lnTo>
                    <a:lnTo>
                      <a:pt x="453" y="8906"/>
                    </a:lnTo>
                    <a:lnTo>
                      <a:pt x="517" y="9164"/>
                    </a:lnTo>
                    <a:lnTo>
                      <a:pt x="549" y="9229"/>
                    </a:lnTo>
                    <a:lnTo>
                      <a:pt x="646" y="9229"/>
                    </a:lnTo>
                    <a:lnTo>
                      <a:pt x="678" y="9261"/>
                    </a:lnTo>
                    <a:lnTo>
                      <a:pt x="711" y="9294"/>
                    </a:lnTo>
                    <a:lnTo>
                      <a:pt x="1356" y="9358"/>
                    </a:lnTo>
                    <a:lnTo>
                      <a:pt x="2001" y="9423"/>
                    </a:lnTo>
                    <a:lnTo>
                      <a:pt x="2647" y="9455"/>
                    </a:lnTo>
                    <a:lnTo>
                      <a:pt x="3292" y="9455"/>
                    </a:lnTo>
                    <a:lnTo>
                      <a:pt x="4583" y="9423"/>
                    </a:lnTo>
                    <a:lnTo>
                      <a:pt x="5873" y="9390"/>
                    </a:lnTo>
                    <a:lnTo>
                      <a:pt x="6422" y="9390"/>
                    </a:lnTo>
                    <a:lnTo>
                      <a:pt x="6712" y="9358"/>
                    </a:lnTo>
                    <a:lnTo>
                      <a:pt x="6874" y="9326"/>
                    </a:lnTo>
                    <a:lnTo>
                      <a:pt x="6906" y="9326"/>
                    </a:lnTo>
                    <a:lnTo>
                      <a:pt x="6938" y="9390"/>
                    </a:lnTo>
                    <a:lnTo>
                      <a:pt x="7003" y="9423"/>
                    </a:lnTo>
                    <a:lnTo>
                      <a:pt x="7099" y="9390"/>
                    </a:lnTo>
                    <a:lnTo>
                      <a:pt x="7099" y="9326"/>
                    </a:lnTo>
                    <a:lnTo>
                      <a:pt x="7132" y="9294"/>
                    </a:lnTo>
                    <a:lnTo>
                      <a:pt x="7067" y="8648"/>
                    </a:lnTo>
                    <a:lnTo>
                      <a:pt x="7003" y="7971"/>
                    </a:lnTo>
                    <a:lnTo>
                      <a:pt x="6906" y="6648"/>
                    </a:lnTo>
                    <a:lnTo>
                      <a:pt x="6744" y="4002"/>
                    </a:lnTo>
                    <a:lnTo>
                      <a:pt x="6615" y="2227"/>
                    </a:lnTo>
                    <a:lnTo>
                      <a:pt x="6454" y="453"/>
                    </a:lnTo>
                    <a:lnTo>
                      <a:pt x="6422" y="388"/>
                    </a:lnTo>
                    <a:lnTo>
                      <a:pt x="6422" y="356"/>
                    </a:lnTo>
                    <a:lnTo>
                      <a:pt x="6390" y="356"/>
                    </a:lnTo>
                    <a:lnTo>
                      <a:pt x="6357" y="291"/>
                    </a:lnTo>
                    <a:lnTo>
                      <a:pt x="6325" y="291"/>
                    </a:lnTo>
                    <a:lnTo>
                      <a:pt x="5712" y="227"/>
                    </a:lnTo>
                    <a:lnTo>
                      <a:pt x="5099" y="194"/>
                    </a:lnTo>
                    <a:lnTo>
                      <a:pt x="3873" y="98"/>
                    </a:lnTo>
                    <a:lnTo>
                      <a:pt x="2776" y="33"/>
                    </a:lnTo>
                    <a:lnTo>
                      <a:pt x="164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9" name="Google Shape;279;p10"/>
            <p:cNvGrpSpPr/>
            <p:nvPr/>
          </p:nvGrpSpPr>
          <p:grpSpPr>
            <a:xfrm flipH="1">
              <a:off x="1178440" y="4485525"/>
              <a:ext cx="237972" cy="300555"/>
              <a:chOff x="5505575" y="3076875"/>
              <a:chExt cx="107325" cy="135550"/>
            </a:xfrm>
          </p:grpSpPr>
          <p:sp>
            <p:nvSpPr>
              <p:cNvPr id="280" name="Google Shape;280;p10"/>
              <p:cNvSpPr/>
              <p:nvPr/>
            </p:nvSpPr>
            <p:spPr>
              <a:xfrm>
                <a:off x="5517675" y="3134975"/>
                <a:ext cx="81500" cy="71800"/>
              </a:xfrm>
              <a:custGeom>
                <a:rect b="b" l="l" r="r" t="t"/>
                <a:pathLst>
                  <a:path extrusionOk="0" h="2872" w="3260">
                    <a:moveTo>
                      <a:pt x="1711" y="0"/>
                    </a:moveTo>
                    <a:lnTo>
                      <a:pt x="1549" y="32"/>
                    </a:lnTo>
                    <a:lnTo>
                      <a:pt x="1388" y="65"/>
                    </a:lnTo>
                    <a:lnTo>
                      <a:pt x="1356" y="65"/>
                    </a:lnTo>
                    <a:lnTo>
                      <a:pt x="1195" y="161"/>
                    </a:lnTo>
                    <a:lnTo>
                      <a:pt x="1162" y="161"/>
                    </a:lnTo>
                    <a:lnTo>
                      <a:pt x="1065" y="97"/>
                    </a:lnTo>
                    <a:lnTo>
                      <a:pt x="936" y="65"/>
                    </a:lnTo>
                    <a:lnTo>
                      <a:pt x="775" y="65"/>
                    </a:lnTo>
                    <a:lnTo>
                      <a:pt x="678" y="97"/>
                    </a:lnTo>
                    <a:lnTo>
                      <a:pt x="581" y="161"/>
                    </a:lnTo>
                    <a:lnTo>
                      <a:pt x="485" y="226"/>
                    </a:lnTo>
                    <a:lnTo>
                      <a:pt x="323" y="420"/>
                    </a:lnTo>
                    <a:lnTo>
                      <a:pt x="291" y="549"/>
                    </a:lnTo>
                    <a:lnTo>
                      <a:pt x="130" y="678"/>
                    </a:lnTo>
                    <a:lnTo>
                      <a:pt x="33" y="871"/>
                    </a:lnTo>
                    <a:lnTo>
                      <a:pt x="1" y="1000"/>
                    </a:lnTo>
                    <a:lnTo>
                      <a:pt x="1" y="1129"/>
                    </a:lnTo>
                    <a:lnTo>
                      <a:pt x="65" y="1258"/>
                    </a:lnTo>
                    <a:lnTo>
                      <a:pt x="33" y="1355"/>
                    </a:lnTo>
                    <a:lnTo>
                      <a:pt x="1" y="1484"/>
                    </a:lnTo>
                    <a:lnTo>
                      <a:pt x="33" y="1581"/>
                    </a:lnTo>
                    <a:lnTo>
                      <a:pt x="65" y="1678"/>
                    </a:lnTo>
                    <a:lnTo>
                      <a:pt x="130" y="1742"/>
                    </a:lnTo>
                    <a:lnTo>
                      <a:pt x="162" y="1775"/>
                    </a:lnTo>
                    <a:lnTo>
                      <a:pt x="194" y="1807"/>
                    </a:lnTo>
                    <a:lnTo>
                      <a:pt x="227" y="1807"/>
                    </a:lnTo>
                    <a:lnTo>
                      <a:pt x="291" y="1839"/>
                    </a:lnTo>
                    <a:lnTo>
                      <a:pt x="259" y="1871"/>
                    </a:lnTo>
                    <a:lnTo>
                      <a:pt x="227" y="1936"/>
                    </a:lnTo>
                    <a:lnTo>
                      <a:pt x="194" y="2130"/>
                    </a:lnTo>
                    <a:lnTo>
                      <a:pt x="194" y="2323"/>
                    </a:lnTo>
                    <a:lnTo>
                      <a:pt x="259" y="2420"/>
                    </a:lnTo>
                    <a:lnTo>
                      <a:pt x="291" y="2485"/>
                    </a:lnTo>
                    <a:lnTo>
                      <a:pt x="420" y="2581"/>
                    </a:lnTo>
                    <a:lnTo>
                      <a:pt x="420" y="2614"/>
                    </a:lnTo>
                    <a:lnTo>
                      <a:pt x="452" y="2710"/>
                    </a:lnTo>
                    <a:lnTo>
                      <a:pt x="517" y="2775"/>
                    </a:lnTo>
                    <a:lnTo>
                      <a:pt x="775" y="2839"/>
                    </a:lnTo>
                    <a:lnTo>
                      <a:pt x="1033" y="2872"/>
                    </a:lnTo>
                    <a:lnTo>
                      <a:pt x="1646" y="2872"/>
                    </a:lnTo>
                    <a:lnTo>
                      <a:pt x="2163" y="2839"/>
                    </a:lnTo>
                    <a:lnTo>
                      <a:pt x="2679" y="2775"/>
                    </a:lnTo>
                    <a:lnTo>
                      <a:pt x="2743" y="2775"/>
                    </a:lnTo>
                    <a:lnTo>
                      <a:pt x="2808" y="2743"/>
                    </a:lnTo>
                    <a:lnTo>
                      <a:pt x="2905" y="2710"/>
                    </a:lnTo>
                    <a:lnTo>
                      <a:pt x="3066" y="2581"/>
                    </a:lnTo>
                    <a:lnTo>
                      <a:pt x="3131" y="2452"/>
                    </a:lnTo>
                    <a:lnTo>
                      <a:pt x="3163" y="2355"/>
                    </a:lnTo>
                    <a:lnTo>
                      <a:pt x="3163" y="2259"/>
                    </a:lnTo>
                    <a:lnTo>
                      <a:pt x="3163" y="2162"/>
                    </a:lnTo>
                    <a:lnTo>
                      <a:pt x="3195" y="2130"/>
                    </a:lnTo>
                    <a:lnTo>
                      <a:pt x="3227" y="2001"/>
                    </a:lnTo>
                    <a:lnTo>
                      <a:pt x="3227" y="1968"/>
                    </a:lnTo>
                    <a:lnTo>
                      <a:pt x="3227" y="1839"/>
                    </a:lnTo>
                    <a:lnTo>
                      <a:pt x="3227" y="1678"/>
                    </a:lnTo>
                    <a:lnTo>
                      <a:pt x="3163" y="1549"/>
                    </a:lnTo>
                    <a:lnTo>
                      <a:pt x="3227" y="1291"/>
                    </a:lnTo>
                    <a:lnTo>
                      <a:pt x="3260" y="1033"/>
                    </a:lnTo>
                    <a:lnTo>
                      <a:pt x="3195" y="774"/>
                    </a:lnTo>
                    <a:lnTo>
                      <a:pt x="3195" y="710"/>
                    </a:lnTo>
                    <a:lnTo>
                      <a:pt x="3163" y="710"/>
                    </a:lnTo>
                    <a:lnTo>
                      <a:pt x="3131" y="581"/>
                    </a:lnTo>
                    <a:lnTo>
                      <a:pt x="3098" y="452"/>
                    </a:lnTo>
                    <a:lnTo>
                      <a:pt x="3001" y="355"/>
                    </a:lnTo>
                    <a:lnTo>
                      <a:pt x="2905" y="290"/>
                    </a:lnTo>
                    <a:lnTo>
                      <a:pt x="2776" y="258"/>
                    </a:lnTo>
                    <a:lnTo>
                      <a:pt x="2711" y="258"/>
                    </a:lnTo>
                    <a:lnTo>
                      <a:pt x="2647" y="161"/>
                    </a:lnTo>
                    <a:lnTo>
                      <a:pt x="2550" y="97"/>
                    </a:lnTo>
                    <a:lnTo>
                      <a:pt x="2388" y="32"/>
                    </a:lnTo>
                    <a:lnTo>
                      <a:pt x="2292" y="0"/>
                    </a:lnTo>
                    <a:lnTo>
                      <a:pt x="2163" y="32"/>
                    </a:lnTo>
                    <a:lnTo>
                      <a:pt x="2001" y="65"/>
                    </a:lnTo>
                    <a:lnTo>
                      <a:pt x="2001" y="97"/>
                    </a:lnTo>
                    <a:lnTo>
                      <a:pt x="1937" y="65"/>
                    </a:lnTo>
                    <a:lnTo>
                      <a:pt x="1743" y="32"/>
                    </a:lnTo>
                    <a:lnTo>
                      <a:pt x="171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0"/>
              <p:cNvSpPr/>
              <p:nvPr/>
            </p:nvSpPr>
            <p:spPr>
              <a:xfrm>
                <a:off x="5505575" y="3076875"/>
                <a:ext cx="107325" cy="135550"/>
              </a:xfrm>
              <a:custGeom>
                <a:rect b="b" l="l" r="r" t="t"/>
                <a:pathLst>
                  <a:path extrusionOk="0" h="5422" w="4293">
                    <a:moveTo>
                      <a:pt x="2679" y="130"/>
                    </a:moveTo>
                    <a:lnTo>
                      <a:pt x="2872" y="162"/>
                    </a:lnTo>
                    <a:lnTo>
                      <a:pt x="3034" y="194"/>
                    </a:lnTo>
                    <a:lnTo>
                      <a:pt x="3098" y="227"/>
                    </a:lnTo>
                    <a:lnTo>
                      <a:pt x="3131" y="259"/>
                    </a:lnTo>
                    <a:lnTo>
                      <a:pt x="3163" y="259"/>
                    </a:lnTo>
                    <a:lnTo>
                      <a:pt x="3163" y="291"/>
                    </a:lnTo>
                    <a:lnTo>
                      <a:pt x="3163" y="485"/>
                    </a:lnTo>
                    <a:lnTo>
                      <a:pt x="3163" y="582"/>
                    </a:lnTo>
                    <a:lnTo>
                      <a:pt x="2905" y="549"/>
                    </a:lnTo>
                    <a:lnTo>
                      <a:pt x="2937" y="485"/>
                    </a:lnTo>
                    <a:lnTo>
                      <a:pt x="2937" y="356"/>
                    </a:lnTo>
                    <a:lnTo>
                      <a:pt x="2905" y="291"/>
                    </a:lnTo>
                    <a:lnTo>
                      <a:pt x="2808" y="291"/>
                    </a:lnTo>
                    <a:lnTo>
                      <a:pt x="2808" y="356"/>
                    </a:lnTo>
                    <a:lnTo>
                      <a:pt x="2808" y="517"/>
                    </a:lnTo>
                    <a:lnTo>
                      <a:pt x="2840" y="549"/>
                    </a:lnTo>
                    <a:lnTo>
                      <a:pt x="2679" y="549"/>
                    </a:lnTo>
                    <a:lnTo>
                      <a:pt x="2679" y="517"/>
                    </a:lnTo>
                    <a:lnTo>
                      <a:pt x="2679" y="324"/>
                    </a:lnTo>
                    <a:lnTo>
                      <a:pt x="2647" y="291"/>
                    </a:lnTo>
                    <a:lnTo>
                      <a:pt x="2614" y="259"/>
                    </a:lnTo>
                    <a:lnTo>
                      <a:pt x="2550" y="291"/>
                    </a:lnTo>
                    <a:lnTo>
                      <a:pt x="2550" y="324"/>
                    </a:lnTo>
                    <a:lnTo>
                      <a:pt x="2550" y="517"/>
                    </a:lnTo>
                    <a:lnTo>
                      <a:pt x="2582" y="549"/>
                    </a:lnTo>
                    <a:lnTo>
                      <a:pt x="2324" y="582"/>
                    </a:lnTo>
                    <a:lnTo>
                      <a:pt x="1808" y="646"/>
                    </a:lnTo>
                    <a:lnTo>
                      <a:pt x="1711" y="646"/>
                    </a:lnTo>
                    <a:lnTo>
                      <a:pt x="1711" y="614"/>
                    </a:lnTo>
                    <a:lnTo>
                      <a:pt x="1711" y="453"/>
                    </a:lnTo>
                    <a:lnTo>
                      <a:pt x="1711" y="356"/>
                    </a:lnTo>
                    <a:lnTo>
                      <a:pt x="1743" y="324"/>
                    </a:lnTo>
                    <a:lnTo>
                      <a:pt x="1775" y="291"/>
                    </a:lnTo>
                    <a:lnTo>
                      <a:pt x="1872" y="227"/>
                    </a:lnTo>
                    <a:lnTo>
                      <a:pt x="2130" y="162"/>
                    </a:lnTo>
                    <a:lnTo>
                      <a:pt x="2485" y="130"/>
                    </a:lnTo>
                    <a:close/>
                    <a:moveTo>
                      <a:pt x="2711" y="904"/>
                    </a:moveTo>
                    <a:lnTo>
                      <a:pt x="2679" y="969"/>
                    </a:lnTo>
                    <a:lnTo>
                      <a:pt x="2711" y="1130"/>
                    </a:lnTo>
                    <a:lnTo>
                      <a:pt x="2711" y="1162"/>
                    </a:lnTo>
                    <a:lnTo>
                      <a:pt x="2776" y="1195"/>
                    </a:lnTo>
                    <a:lnTo>
                      <a:pt x="2808" y="1162"/>
                    </a:lnTo>
                    <a:lnTo>
                      <a:pt x="2808" y="1130"/>
                    </a:lnTo>
                    <a:lnTo>
                      <a:pt x="2808" y="969"/>
                    </a:lnTo>
                    <a:lnTo>
                      <a:pt x="2776" y="904"/>
                    </a:lnTo>
                    <a:close/>
                    <a:moveTo>
                      <a:pt x="1646" y="1033"/>
                    </a:moveTo>
                    <a:lnTo>
                      <a:pt x="1614" y="1098"/>
                    </a:lnTo>
                    <a:lnTo>
                      <a:pt x="1614" y="1195"/>
                    </a:lnTo>
                    <a:lnTo>
                      <a:pt x="1614" y="1292"/>
                    </a:lnTo>
                    <a:lnTo>
                      <a:pt x="1679" y="1356"/>
                    </a:lnTo>
                    <a:lnTo>
                      <a:pt x="1775" y="1388"/>
                    </a:lnTo>
                    <a:lnTo>
                      <a:pt x="1840" y="1388"/>
                    </a:lnTo>
                    <a:lnTo>
                      <a:pt x="1872" y="1324"/>
                    </a:lnTo>
                    <a:lnTo>
                      <a:pt x="1872" y="1292"/>
                    </a:lnTo>
                    <a:lnTo>
                      <a:pt x="1808" y="1259"/>
                    </a:lnTo>
                    <a:lnTo>
                      <a:pt x="1808" y="1227"/>
                    </a:lnTo>
                    <a:lnTo>
                      <a:pt x="1743" y="1227"/>
                    </a:lnTo>
                    <a:lnTo>
                      <a:pt x="1743" y="1195"/>
                    </a:lnTo>
                    <a:lnTo>
                      <a:pt x="1743" y="1162"/>
                    </a:lnTo>
                    <a:lnTo>
                      <a:pt x="1743" y="1130"/>
                    </a:lnTo>
                    <a:lnTo>
                      <a:pt x="1743" y="1066"/>
                    </a:lnTo>
                    <a:lnTo>
                      <a:pt x="1711" y="1033"/>
                    </a:lnTo>
                    <a:close/>
                    <a:moveTo>
                      <a:pt x="3066" y="1033"/>
                    </a:moveTo>
                    <a:lnTo>
                      <a:pt x="3034" y="1066"/>
                    </a:lnTo>
                    <a:lnTo>
                      <a:pt x="3001" y="1130"/>
                    </a:lnTo>
                    <a:lnTo>
                      <a:pt x="2969" y="1195"/>
                    </a:lnTo>
                    <a:lnTo>
                      <a:pt x="2937" y="1227"/>
                    </a:lnTo>
                    <a:lnTo>
                      <a:pt x="2840" y="1292"/>
                    </a:lnTo>
                    <a:lnTo>
                      <a:pt x="2647" y="1324"/>
                    </a:lnTo>
                    <a:lnTo>
                      <a:pt x="2453" y="1356"/>
                    </a:lnTo>
                    <a:lnTo>
                      <a:pt x="2259" y="1324"/>
                    </a:lnTo>
                    <a:lnTo>
                      <a:pt x="2163" y="1324"/>
                    </a:lnTo>
                    <a:lnTo>
                      <a:pt x="2163" y="1356"/>
                    </a:lnTo>
                    <a:lnTo>
                      <a:pt x="2163" y="1388"/>
                    </a:lnTo>
                    <a:lnTo>
                      <a:pt x="2195" y="1421"/>
                    </a:lnTo>
                    <a:lnTo>
                      <a:pt x="2453" y="1453"/>
                    </a:lnTo>
                    <a:lnTo>
                      <a:pt x="2743" y="1421"/>
                    </a:lnTo>
                    <a:lnTo>
                      <a:pt x="2872" y="1388"/>
                    </a:lnTo>
                    <a:lnTo>
                      <a:pt x="2969" y="1324"/>
                    </a:lnTo>
                    <a:lnTo>
                      <a:pt x="3066" y="1227"/>
                    </a:lnTo>
                    <a:lnTo>
                      <a:pt x="3098" y="1098"/>
                    </a:lnTo>
                    <a:lnTo>
                      <a:pt x="3098" y="1066"/>
                    </a:lnTo>
                    <a:lnTo>
                      <a:pt x="3066" y="1033"/>
                    </a:lnTo>
                    <a:close/>
                    <a:moveTo>
                      <a:pt x="2066" y="2292"/>
                    </a:moveTo>
                    <a:lnTo>
                      <a:pt x="2033" y="2324"/>
                    </a:lnTo>
                    <a:lnTo>
                      <a:pt x="1969" y="2324"/>
                    </a:lnTo>
                    <a:lnTo>
                      <a:pt x="1872" y="2421"/>
                    </a:lnTo>
                    <a:lnTo>
                      <a:pt x="1840" y="2485"/>
                    </a:lnTo>
                    <a:lnTo>
                      <a:pt x="1872" y="2550"/>
                    </a:lnTo>
                    <a:lnTo>
                      <a:pt x="1937" y="2582"/>
                    </a:lnTo>
                    <a:lnTo>
                      <a:pt x="2001" y="2550"/>
                    </a:lnTo>
                    <a:lnTo>
                      <a:pt x="2033" y="2518"/>
                    </a:lnTo>
                    <a:lnTo>
                      <a:pt x="2066" y="2485"/>
                    </a:lnTo>
                    <a:lnTo>
                      <a:pt x="2098" y="2485"/>
                    </a:lnTo>
                    <a:lnTo>
                      <a:pt x="2098" y="2518"/>
                    </a:lnTo>
                    <a:lnTo>
                      <a:pt x="2130" y="2518"/>
                    </a:lnTo>
                    <a:lnTo>
                      <a:pt x="2195" y="2550"/>
                    </a:lnTo>
                    <a:lnTo>
                      <a:pt x="2227" y="2550"/>
                    </a:lnTo>
                    <a:lnTo>
                      <a:pt x="2292" y="2485"/>
                    </a:lnTo>
                    <a:lnTo>
                      <a:pt x="2259" y="2421"/>
                    </a:lnTo>
                    <a:lnTo>
                      <a:pt x="2227" y="2389"/>
                    </a:lnTo>
                    <a:lnTo>
                      <a:pt x="2195" y="2324"/>
                    </a:lnTo>
                    <a:lnTo>
                      <a:pt x="2098" y="2292"/>
                    </a:lnTo>
                    <a:close/>
                    <a:moveTo>
                      <a:pt x="2485" y="2356"/>
                    </a:moveTo>
                    <a:lnTo>
                      <a:pt x="2453" y="2389"/>
                    </a:lnTo>
                    <a:lnTo>
                      <a:pt x="2388" y="2421"/>
                    </a:lnTo>
                    <a:lnTo>
                      <a:pt x="2356" y="2453"/>
                    </a:lnTo>
                    <a:lnTo>
                      <a:pt x="2324" y="2518"/>
                    </a:lnTo>
                    <a:lnTo>
                      <a:pt x="2324" y="2550"/>
                    </a:lnTo>
                    <a:lnTo>
                      <a:pt x="2324" y="2582"/>
                    </a:lnTo>
                    <a:lnTo>
                      <a:pt x="2356" y="2582"/>
                    </a:lnTo>
                    <a:lnTo>
                      <a:pt x="2388" y="2550"/>
                    </a:lnTo>
                    <a:lnTo>
                      <a:pt x="2421" y="2518"/>
                    </a:lnTo>
                    <a:lnTo>
                      <a:pt x="2453" y="2485"/>
                    </a:lnTo>
                    <a:lnTo>
                      <a:pt x="2517" y="2453"/>
                    </a:lnTo>
                    <a:lnTo>
                      <a:pt x="2550" y="2421"/>
                    </a:lnTo>
                    <a:lnTo>
                      <a:pt x="2550" y="2389"/>
                    </a:lnTo>
                    <a:lnTo>
                      <a:pt x="2517" y="2356"/>
                    </a:lnTo>
                    <a:close/>
                    <a:moveTo>
                      <a:pt x="3001" y="2324"/>
                    </a:moveTo>
                    <a:lnTo>
                      <a:pt x="2937" y="2356"/>
                    </a:lnTo>
                    <a:lnTo>
                      <a:pt x="2840" y="2389"/>
                    </a:lnTo>
                    <a:lnTo>
                      <a:pt x="2711" y="2485"/>
                    </a:lnTo>
                    <a:lnTo>
                      <a:pt x="2679" y="2550"/>
                    </a:lnTo>
                    <a:lnTo>
                      <a:pt x="2711" y="2614"/>
                    </a:lnTo>
                    <a:lnTo>
                      <a:pt x="2840" y="2614"/>
                    </a:lnTo>
                    <a:lnTo>
                      <a:pt x="2872" y="2550"/>
                    </a:lnTo>
                    <a:lnTo>
                      <a:pt x="2937" y="2518"/>
                    </a:lnTo>
                    <a:lnTo>
                      <a:pt x="3098" y="2518"/>
                    </a:lnTo>
                    <a:lnTo>
                      <a:pt x="3163" y="2582"/>
                    </a:lnTo>
                    <a:lnTo>
                      <a:pt x="3195" y="2614"/>
                    </a:lnTo>
                    <a:lnTo>
                      <a:pt x="3260" y="2582"/>
                    </a:lnTo>
                    <a:lnTo>
                      <a:pt x="3292" y="2550"/>
                    </a:lnTo>
                    <a:lnTo>
                      <a:pt x="3292" y="2485"/>
                    </a:lnTo>
                    <a:lnTo>
                      <a:pt x="3227" y="2421"/>
                    </a:lnTo>
                    <a:lnTo>
                      <a:pt x="3163" y="2356"/>
                    </a:lnTo>
                    <a:lnTo>
                      <a:pt x="3034" y="2324"/>
                    </a:lnTo>
                    <a:close/>
                    <a:moveTo>
                      <a:pt x="1485" y="2292"/>
                    </a:moveTo>
                    <a:lnTo>
                      <a:pt x="1420" y="2324"/>
                    </a:lnTo>
                    <a:lnTo>
                      <a:pt x="1324" y="2356"/>
                    </a:lnTo>
                    <a:lnTo>
                      <a:pt x="1291" y="2421"/>
                    </a:lnTo>
                    <a:lnTo>
                      <a:pt x="1195" y="2582"/>
                    </a:lnTo>
                    <a:lnTo>
                      <a:pt x="1195" y="2647"/>
                    </a:lnTo>
                    <a:lnTo>
                      <a:pt x="1227" y="2679"/>
                    </a:lnTo>
                    <a:lnTo>
                      <a:pt x="1291" y="2647"/>
                    </a:lnTo>
                    <a:lnTo>
                      <a:pt x="1324" y="2614"/>
                    </a:lnTo>
                    <a:lnTo>
                      <a:pt x="1324" y="2582"/>
                    </a:lnTo>
                    <a:lnTo>
                      <a:pt x="1356" y="2518"/>
                    </a:lnTo>
                    <a:lnTo>
                      <a:pt x="1420" y="2485"/>
                    </a:lnTo>
                    <a:lnTo>
                      <a:pt x="1453" y="2453"/>
                    </a:lnTo>
                    <a:lnTo>
                      <a:pt x="1582" y="2453"/>
                    </a:lnTo>
                    <a:lnTo>
                      <a:pt x="1614" y="2485"/>
                    </a:lnTo>
                    <a:lnTo>
                      <a:pt x="1679" y="2518"/>
                    </a:lnTo>
                    <a:lnTo>
                      <a:pt x="1743" y="2485"/>
                    </a:lnTo>
                    <a:lnTo>
                      <a:pt x="1743" y="2421"/>
                    </a:lnTo>
                    <a:lnTo>
                      <a:pt x="1743" y="2389"/>
                    </a:lnTo>
                    <a:lnTo>
                      <a:pt x="1679" y="2324"/>
                    </a:lnTo>
                    <a:lnTo>
                      <a:pt x="1582" y="2292"/>
                    </a:lnTo>
                    <a:close/>
                    <a:moveTo>
                      <a:pt x="775" y="2453"/>
                    </a:moveTo>
                    <a:lnTo>
                      <a:pt x="678" y="2518"/>
                    </a:lnTo>
                    <a:lnTo>
                      <a:pt x="614" y="2614"/>
                    </a:lnTo>
                    <a:lnTo>
                      <a:pt x="549" y="2776"/>
                    </a:lnTo>
                    <a:lnTo>
                      <a:pt x="581" y="2840"/>
                    </a:lnTo>
                    <a:lnTo>
                      <a:pt x="581" y="2905"/>
                    </a:lnTo>
                    <a:lnTo>
                      <a:pt x="646" y="2937"/>
                    </a:lnTo>
                    <a:lnTo>
                      <a:pt x="711" y="2937"/>
                    </a:lnTo>
                    <a:lnTo>
                      <a:pt x="775" y="2905"/>
                    </a:lnTo>
                    <a:lnTo>
                      <a:pt x="775" y="2840"/>
                    </a:lnTo>
                    <a:lnTo>
                      <a:pt x="775" y="2744"/>
                    </a:lnTo>
                    <a:lnTo>
                      <a:pt x="807" y="2711"/>
                    </a:lnTo>
                    <a:lnTo>
                      <a:pt x="807" y="2679"/>
                    </a:lnTo>
                    <a:lnTo>
                      <a:pt x="840" y="2647"/>
                    </a:lnTo>
                    <a:lnTo>
                      <a:pt x="872" y="2614"/>
                    </a:lnTo>
                    <a:lnTo>
                      <a:pt x="936" y="2550"/>
                    </a:lnTo>
                    <a:lnTo>
                      <a:pt x="904" y="2485"/>
                    </a:lnTo>
                    <a:lnTo>
                      <a:pt x="872" y="2453"/>
                    </a:lnTo>
                    <a:close/>
                    <a:moveTo>
                      <a:pt x="3550" y="2614"/>
                    </a:moveTo>
                    <a:lnTo>
                      <a:pt x="3421" y="2647"/>
                    </a:lnTo>
                    <a:lnTo>
                      <a:pt x="3356" y="2679"/>
                    </a:lnTo>
                    <a:lnTo>
                      <a:pt x="3356" y="2744"/>
                    </a:lnTo>
                    <a:lnTo>
                      <a:pt x="3389" y="2776"/>
                    </a:lnTo>
                    <a:lnTo>
                      <a:pt x="3582" y="2776"/>
                    </a:lnTo>
                    <a:lnTo>
                      <a:pt x="3582" y="2808"/>
                    </a:lnTo>
                    <a:lnTo>
                      <a:pt x="3615" y="2840"/>
                    </a:lnTo>
                    <a:lnTo>
                      <a:pt x="3615" y="2905"/>
                    </a:lnTo>
                    <a:lnTo>
                      <a:pt x="3647" y="2969"/>
                    </a:lnTo>
                    <a:lnTo>
                      <a:pt x="3776" y="2969"/>
                    </a:lnTo>
                    <a:lnTo>
                      <a:pt x="3776" y="2905"/>
                    </a:lnTo>
                    <a:lnTo>
                      <a:pt x="3776" y="2744"/>
                    </a:lnTo>
                    <a:lnTo>
                      <a:pt x="3711" y="2711"/>
                    </a:lnTo>
                    <a:lnTo>
                      <a:pt x="3679" y="2647"/>
                    </a:lnTo>
                    <a:lnTo>
                      <a:pt x="3550" y="2614"/>
                    </a:lnTo>
                    <a:close/>
                    <a:moveTo>
                      <a:pt x="807" y="2937"/>
                    </a:moveTo>
                    <a:lnTo>
                      <a:pt x="743" y="3002"/>
                    </a:lnTo>
                    <a:lnTo>
                      <a:pt x="711" y="3098"/>
                    </a:lnTo>
                    <a:lnTo>
                      <a:pt x="711" y="3163"/>
                    </a:lnTo>
                    <a:lnTo>
                      <a:pt x="743" y="3260"/>
                    </a:lnTo>
                    <a:lnTo>
                      <a:pt x="775" y="3292"/>
                    </a:lnTo>
                    <a:lnTo>
                      <a:pt x="807" y="3292"/>
                    </a:lnTo>
                    <a:lnTo>
                      <a:pt x="840" y="3260"/>
                    </a:lnTo>
                    <a:lnTo>
                      <a:pt x="840" y="3195"/>
                    </a:lnTo>
                    <a:lnTo>
                      <a:pt x="807" y="3163"/>
                    </a:lnTo>
                    <a:lnTo>
                      <a:pt x="807" y="3131"/>
                    </a:lnTo>
                    <a:lnTo>
                      <a:pt x="807" y="3098"/>
                    </a:lnTo>
                    <a:lnTo>
                      <a:pt x="807" y="3066"/>
                    </a:lnTo>
                    <a:lnTo>
                      <a:pt x="840" y="3034"/>
                    </a:lnTo>
                    <a:lnTo>
                      <a:pt x="872" y="3034"/>
                    </a:lnTo>
                    <a:lnTo>
                      <a:pt x="872" y="3002"/>
                    </a:lnTo>
                    <a:lnTo>
                      <a:pt x="872" y="2969"/>
                    </a:lnTo>
                    <a:lnTo>
                      <a:pt x="840" y="2937"/>
                    </a:lnTo>
                    <a:close/>
                    <a:moveTo>
                      <a:pt x="2098" y="3163"/>
                    </a:moveTo>
                    <a:lnTo>
                      <a:pt x="2001" y="3260"/>
                    </a:lnTo>
                    <a:lnTo>
                      <a:pt x="1969" y="3357"/>
                    </a:lnTo>
                    <a:lnTo>
                      <a:pt x="1969" y="3389"/>
                    </a:lnTo>
                    <a:lnTo>
                      <a:pt x="2001" y="3421"/>
                    </a:lnTo>
                    <a:lnTo>
                      <a:pt x="2066" y="3421"/>
                    </a:lnTo>
                    <a:lnTo>
                      <a:pt x="2098" y="3389"/>
                    </a:lnTo>
                    <a:lnTo>
                      <a:pt x="2098" y="3357"/>
                    </a:lnTo>
                    <a:lnTo>
                      <a:pt x="2130" y="3324"/>
                    </a:lnTo>
                    <a:lnTo>
                      <a:pt x="2130" y="3292"/>
                    </a:lnTo>
                    <a:lnTo>
                      <a:pt x="2292" y="3292"/>
                    </a:lnTo>
                    <a:lnTo>
                      <a:pt x="2324" y="3260"/>
                    </a:lnTo>
                    <a:lnTo>
                      <a:pt x="2324" y="3228"/>
                    </a:lnTo>
                    <a:lnTo>
                      <a:pt x="2292" y="3163"/>
                    </a:lnTo>
                    <a:close/>
                    <a:moveTo>
                      <a:pt x="3679" y="3066"/>
                    </a:moveTo>
                    <a:lnTo>
                      <a:pt x="3647" y="3098"/>
                    </a:lnTo>
                    <a:lnTo>
                      <a:pt x="3679" y="3163"/>
                    </a:lnTo>
                    <a:lnTo>
                      <a:pt x="3679" y="3195"/>
                    </a:lnTo>
                    <a:lnTo>
                      <a:pt x="3679" y="3260"/>
                    </a:lnTo>
                    <a:lnTo>
                      <a:pt x="3679" y="3292"/>
                    </a:lnTo>
                    <a:lnTo>
                      <a:pt x="3679" y="3324"/>
                    </a:lnTo>
                    <a:lnTo>
                      <a:pt x="3647" y="3389"/>
                    </a:lnTo>
                    <a:lnTo>
                      <a:pt x="3647" y="3421"/>
                    </a:lnTo>
                    <a:lnTo>
                      <a:pt x="3679" y="3486"/>
                    </a:lnTo>
                    <a:lnTo>
                      <a:pt x="3776" y="3486"/>
                    </a:lnTo>
                    <a:lnTo>
                      <a:pt x="3840" y="3389"/>
                    </a:lnTo>
                    <a:lnTo>
                      <a:pt x="3873" y="3292"/>
                    </a:lnTo>
                    <a:lnTo>
                      <a:pt x="3840" y="3195"/>
                    </a:lnTo>
                    <a:lnTo>
                      <a:pt x="3808" y="3098"/>
                    </a:lnTo>
                    <a:lnTo>
                      <a:pt x="3776" y="3066"/>
                    </a:lnTo>
                    <a:close/>
                    <a:moveTo>
                      <a:pt x="1517" y="3324"/>
                    </a:moveTo>
                    <a:lnTo>
                      <a:pt x="1485" y="3357"/>
                    </a:lnTo>
                    <a:lnTo>
                      <a:pt x="1420" y="3389"/>
                    </a:lnTo>
                    <a:lnTo>
                      <a:pt x="1388" y="3518"/>
                    </a:lnTo>
                    <a:lnTo>
                      <a:pt x="1420" y="3582"/>
                    </a:lnTo>
                    <a:lnTo>
                      <a:pt x="1420" y="3647"/>
                    </a:lnTo>
                    <a:lnTo>
                      <a:pt x="1453" y="3679"/>
                    </a:lnTo>
                    <a:lnTo>
                      <a:pt x="1517" y="3679"/>
                    </a:lnTo>
                    <a:lnTo>
                      <a:pt x="1582" y="3647"/>
                    </a:lnTo>
                    <a:lnTo>
                      <a:pt x="1582" y="3582"/>
                    </a:lnTo>
                    <a:lnTo>
                      <a:pt x="1549" y="3550"/>
                    </a:lnTo>
                    <a:lnTo>
                      <a:pt x="1549" y="3518"/>
                    </a:lnTo>
                    <a:lnTo>
                      <a:pt x="1549" y="3486"/>
                    </a:lnTo>
                    <a:lnTo>
                      <a:pt x="1582" y="3486"/>
                    </a:lnTo>
                    <a:lnTo>
                      <a:pt x="1614" y="3518"/>
                    </a:lnTo>
                    <a:lnTo>
                      <a:pt x="1679" y="3486"/>
                    </a:lnTo>
                    <a:lnTo>
                      <a:pt x="1711" y="3453"/>
                    </a:lnTo>
                    <a:lnTo>
                      <a:pt x="1711" y="3389"/>
                    </a:lnTo>
                    <a:lnTo>
                      <a:pt x="1679" y="3357"/>
                    </a:lnTo>
                    <a:lnTo>
                      <a:pt x="1582" y="3324"/>
                    </a:lnTo>
                    <a:close/>
                    <a:moveTo>
                      <a:pt x="743" y="3357"/>
                    </a:moveTo>
                    <a:lnTo>
                      <a:pt x="646" y="3421"/>
                    </a:lnTo>
                    <a:lnTo>
                      <a:pt x="581" y="3518"/>
                    </a:lnTo>
                    <a:lnTo>
                      <a:pt x="581" y="3615"/>
                    </a:lnTo>
                    <a:lnTo>
                      <a:pt x="614" y="3711"/>
                    </a:lnTo>
                    <a:lnTo>
                      <a:pt x="678" y="3744"/>
                    </a:lnTo>
                    <a:lnTo>
                      <a:pt x="743" y="3744"/>
                    </a:lnTo>
                    <a:lnTo>
                      <a:pt x="775" y="3679"/>
                    </a:lnTo>
                    <a:lnTo>
                      <a:pt x="775" y="3615"/>
                    </a:lnTo>
                    <a:lnTo>
                      <a:pt x="775" y="3582"/>
                    </a:lnTo>
                    <a:lnTo>
                      <a:pt x="775" y="3550"/>
                    </a:lnTo>
                    <a:lnTo>
                      <a:pt x="807" y="3518"/>
                    </a:lnTo>
                    <a:lnTo>
                      <a:pt x="840" y="3453"/>
                    </a:lnTo>
                    <a:lnTo>
                      <a:pt x="840" y="3389"/>
                    </a:lnTo>
                    <a:lnTo>
                      <a:pt x="807" y="3357"/>
                    </a:lnTo>
                    <a:close/>
                    <a:moveTo>
                      <a:pt x="2324" y="3550"/>
                    </a:moveTo>
                    <a:lnTo>
                      <a:pt x="2292" y="3615"/>
                    </a:lnTo>
                    <a:lnTo>
                      <a:pt x="2292" y="3679"/>
                    </a:lnTo>
                    <a:lnTo>
                      <a:pt x="2356" y="3744"/>
                    </a:lnTo>
                    <a:lnTo>
                      <a:pt x="2517" y="3744"/>
                    </a:lnTo>
                    <a:lnTo>
                      <a:pt x="2550" y="3679"/>
                    </a:lnTo>
                    <a:lnTo>
                      <a:pt x="2550" y="3615"/>
                    </a:lnTo>
                    <a:lnTo>
                      <a:pt x="2485" y="3550"/>
                    </a:lnTo>
                    <a:close/>
                    <a:moveTo>
                      <a:pt x="1291" y="3647"/>
                    </a:moveTo>
                    <a:lnTo>
                      <a:pt x="1195" y="3679"/>
                    </a:lnTo>
                    <a:lnTo>
                      <a:pt x="1162" y="3711"/>
                    </a:lnTo>
                    <a:lnTo>
                      <a:pt x="1130" y="3744"/>
                    </a:lnTo>
                    <a:lnTo>
                      <a:pt x="1098" y="3841"/>
                    </a:lnTo>
                    <a:lnTo>
                      <a:pt x="1130" y="3873"/>
                    </a:lnTo>
                    <a:lnTo>
                      <a:pt x="1195" y="3970"/>
                    </a:lnTo>
                    <a:lnTo>
                      <a:pt x="1291" y="4002"/>
                    </a:lnTo>
                    <a:lnTo>
                      <a:pt x="1356" y="3970"/>
                    </a:lnTo>
                    <a:lnTo>
                      <a:pt x="1388" y="3905"/>
                    </a:lnTo>
                    <a:lnTo>
                      <a:pt x="1356" y="3841"/>
                    </a:lnTo>
                    <a:lnTo>
                      <a:pt x="1388" y="3744"/>
                    </a:lnTo>
                    <a:lnTo>
                      <a:pt x="1356" y="3679"/>
                    </a:lnTo>
                    <a:lnTo>
                      <a:pt x="1291" y="3647"/>
                    </a:lnTo>
                    <a:close/>
                    <a:moveTo>
                      <a:pt x="3195" y="3679"/>
                    </a:moveTo>
                    <a:lnTo>
                      <a:pt x="3098" y="3711"/>
                    </a:lnTo>
                    <a:lnTo>
                      <a:pt x="3034" y="3744"/>
                    </a:lnTo>
                    <a:lnTo>
                      <a:pt x="3001" y="3776"/>
                    </a:lnTo>
                    <a:lnTo>
                      <a:pt x="2969" y="3808"/>
                    </a:lnTo>
                    <a:lnTo>
                      <a:pt x="2937" y="3873"/>
                    </a:lnTo>
                    <a:lnTo>
                      <a:pt x="2937" y="3905"/>
                    </a:lnTo>
                    <a:lnTo>
                      <a:pt x="2969" y="3970"/>
                    </a:lnTo>
                    <a:lnTo>
                      <a:pt x="3001" y="4002"/>
                    </a:lnTo>
                    <a:lnTo>
                      <a:pt x="3034" y="4034"/>
                    </a:lnTo>
                    <a:lnTo>
                      <a:pt x="3098" y="4034"/>
                    </a:lnTo>
                    <a:lnTo>
                      <a:pt x="3163" y="4002"/>
                    </a:lnTo>
                    <a:lnTo>
                      <a:pt x="3292" y="3905"/>
                    </a:lnTo>
                    <a:lnTo>
                      <a:pt x="3324" y="3873"/>
                    </a:lnTo>
                    <a:lnTo>
                      <a:pt x="3324" y="3808"/>
                    </a:lnTo>
                    <a:lnTo>
                      <a:pt x="3324" y="3744"/>
                    </a:lnTo>
                    <a:lnTo>
                      <a:pt x="3292" y="3711"/>
                    </a:lnTo>
                    <a:lnTo>
                      <a:pt x="3227" y="3679"/>
                    </a:lnTo>
                    <a:close/>
                    <a:moveTo>
                      <a:pt x="3679" y="3550"/>
                    </a:moveTo>
                    <a:lnTo>
                      <a:pt x="3647" y="3582"/>
                    </a:lnTo>
                    <a:lnTo>
                      <a:pt x="3647" y="3647"/>
                    </a:lnTo>
                    <a:lnTo>
                      <a:pt x="3647" y="3711"/>
                    </a:lnTo>
                    <a:lnTo>
                      <a:pt x="3647" y="3744"/>
                    </a:lnTo>
                    <a:lnTo>
                      <a:pt x="3647" y="3776"/>
                    </a:lnTo>
                    <a:lnTo>
                      <a:pt x="3615" y="3841"/>
                    </a:lnTo>
                    <a:lnTo>
                      <a:pt x="3582" y="3873"/>
                    </a:lnTo>
                    <a:lnTo>
                      <a:pt x="3615" y="3937"/>
                    </a:lnTo>
                    <a:lnTo>
                      <a:pt x="3647" y="3937"/>
                    </a:lnTo>
                    <a:lnTo>
                      <a:pt x="3582" y="3970"/>
                    </a:lnTo>
                    <a:lnTo>
                      <a:pt x="3550" y="4034"/>
                    </a:lnTo>
                    <a:lnTo>
                      <a:pt x="3518" y="4163"/>
                    </a:lnTo>
                    <a:lnTo>
                      <a:pt x="3518" y="4260"/>
                    </a:lnTo>
                    <a:lnTo>
                      <a:pt x="3582" y="4325"/>
                    </a:lnTo>
                    <a:lnTo>
                      <a:pt x="3679" y="4292"/>
                    </a:lnTo>
                    <a:lnTo>
                      <a:pt x="3744" y="4228"/>
                    </a:lnTo>
                    <a:lnTo>
                      <a:pt x="3776" y="4099"/>
                    </a:lnTo>
                    <a:lnTo>
                      <a:pt x="3776" y="4034"/>
                    </a:lnTo>
                    <a:lnTo>
                      <a:pt x="3776" y="4002"/>
                    </a:lnTo>
                    <a:lnTo>
                      <a:pt x="3679" y="3937"/>
                    </a:lnTo>
                    <a:lnTo>
                      <a:pt x="3711" y="3937"/>
                    </a:lnTo>
                    <a:lnTo>
                      <a:pt x="3744" y="3873"/>
                    </a:lnTo>
                    <a:lnTo>
                      <a:pt x="3776" y="3776"/>
                    </a:lnTo>
                    <a:lnTo>
                      <a:pt x="3808" y="3711"/>
                    </a:lnTo>
                    <a:lnTo>
                      <a:pt x="3776" y="3615"/>
                    </a:lnTo>
                    <a:lnTo>
                      <a:pt x="3744" y="3582"/>
                    </a:lnTo>
                    <a:lnTo>
                      <a:pt x="3711" y="3550"/>
                    </a:lnTo>
                    <a:close/>
                    <a:moveTo>
                      <a:pt x="2195" y="3937"/>
                    </a:moveTo>
                    <a:lnTo>
                      <a:pt x="2130" y="3970"/>
                    </a:lnTo>
                    <a:lnTo>
                      <a:pt x="2130" y="4034"/>
                    </a:lnTo>
                    <a:lnTo>
                      <a:pt x="2130" y="4099"/>
                    </a:lnTo>
                    <a:lnTo>
                      <a:pt x="2227" y="4163"/>
                    </a:lnTo>
                    <a:lnTo>
                      <a:pt x="2356" y="4228"/>
                    </a:lnTo>
                    <a:lnTo>
                      <a:pt x="2453" y="4228"/>
                    </a:lnTo>
                    <a:lnTo>
                      <a:pt x="2582" y="4195"/>
                    </a:lnTo>
                    <a:lnTo>
                      <a:pt x="2582" y="4228"/>
                    </a:lnTo>
                    <a:lnTo>
                      <a:pt x="2614" y="4260"/>
                    </a:lnTo>
                    <a:lnTo>
                      <a:pt x="2679" y="4325"/>
                    </a:lnTo>
                    <a:lnTo>
                      <a:pt x="2743" y="4357"/>
                    </a:lnTo>
                    <a:lnTo>
                      <a:pt x="2840" y="4292"/>
                    </a:lnTo>
                    <a:lnTo>
                      <a:pt x="2905" y="4228"/>
                    </a:lnTo>
                    <a:lnTo>
                      <a:pt x="2937" y="4163"/>
                    </a:lnTo>
                    <a:lnTo>
                      <a:pt x="2905" y="4131"/>
                    </a:lnTo>
                    <a:lnTo>
                      <a:pt x="2872" y="4131"/>
                    </a:lnTo>
                    <a:lnTo>
                      <a:pt x="2808" y="4163"/>
                    </a:lnTo>
                    <a:lnTo>
                      <a:pt x="2808" y="4195"/>
                    </a:lnTo>
                    <a:lnTo>
                      <a:pt x="2776" y="4228"/>
                    </a:lnTo>
                    <a:lnTo>
                      <a:pt x="2711" y="4228"/>
                    </a:lnTo>
                    <a:lnTo>
                      <a:pt x="2679" y="4163"/>
                    </a:lnTo>
                    <a:lnTo>
                      <a:pt x="2614" y="4163"/>
                    </a:lnTo>
                    <a:lnTo>
                      <a:pt x="2647" y="4131"/>
                    </a:lnTo>
                    <a:lnTo>
                      <a:pt x="2647" y="4066"/>
                    </a:lnTo>
                    <a:lnTo>
                      <a:pt x="2582" y="4002"/>
                    </a:lnTo>
                    <a:lnTo>
                      <a:pt x="2517" y="4002"/>
                    </a:lnTo>
                    <a:lnTo>
                      <a:pt x="2421" y="4034"/>
                    </a:lnTo>
                    <a:lnTo>
                      <a:pt x="2388" y="4034"/>
                    </a:lnTo>
                    <a:lnTo>
                      <a:pt x="2356" y="4002"/>
                    </a:lnTo>
                    <a:lnTo>
                      <a:pt x="2292" y="3970"/>
                    </a:lnTo>
                    <a:lnTo>
                      <a:pt x="2259" y="3970"/>
                    </a:lnTo>
                    <a:lnTo>
                      <a:pt x="2195" y="3937"/>
                    </a:lnTo>
                    <a:close/>
                    <a:moveTo>
                      <a:pt x="3034" y="4550"/>
                    </a:moveTo>
                    <a:lnTo>
                      <a:pt x="3001" y="4583"/>
                    </a:lnTo>
                    <a:lnTo>
                      <a:pt x="2743" y="4583"/>
                    </a:lnTo>
                    <a:lnTo>
                      <a:pt x="2711" y="4647"/>
                    </a:lnTo>
                    <a:lnTo>
                      <a:pt x="2711" y="4679"/>
                    </a:lnTo>
                    <a:lnTo>
                      <a:pt x="2776" y="4712"/>
                    </a:lnTo>
                    <a:lnTo>
                      <a:pt x="2937" y="4744"/>
                    </a:lnTo>
                    <a:lnTo>
                      <a:pt x="3098" y="4679"/>
                    </a:lnTo>
                    <a:lnTo>
                      <a:pt x="3131" y="4647"/>
                    </a:lnTo>
                    <a:lnTo>
                      <a:pt x="3131" y="4583"/>
                    </a:lnTo>
                    <a:lnTo>
                      <a:pt x="3098" y="4550"/>
                    </a:lnTo>
                    <a:close/>
                    <a:moveTo>
                      <a:pt x="1259" y="4518"/>
                    </a:moveTo>
                    <a:lnTo>
                      <a:pt x="1227" y="4583"/>
                    </a:lnTo>
                    <a:lnTo>
                      <a:pt x="1227" y="4647"/>
                    </a:lnTo>
                    <a:lnTo>
                      <a:pt x="1291" y="4712"/>
                    </a:lnTo>
                    <a:lnTo>
                      <a:pt x="1356" y="4776"/>
                    </a:lnTo>
                    <a:lnTo>
                      <a:pt x="1485" y="4809"/>
                    </a:lnTo>
                    <a:lnTo>
                      <a:pt x="1582" y="4809"/>
                    </a:lnTo>
                    <a:lnTo>
                      <a:pt x="1646" y="4776"/>
                    </a:lnTo>
                    <a:lnTo>
                      <a:pt x="1646" y="4712"/>
                    </a:lnTo>
                    <a:lnTo>
                      <a:pt x="1614" y="4647"/>
                    </a:lnTo>
                    <a:lnTo>
                      <a:pt x="1420" y="4647"/>
                    </a:lnTo>
                    <a:lnTo>
                      <a:pt x="1388" y="4615"/>
                    </a:lnTo>
                    <a:lnTo>
                      <a:pt x="1356" y="4550"/>
                    </a:lnTo>
                    <a:lnTo>
                      <a:pt x="1356" y="4518"/>
                    </a:lnTo>
                    <a:close/>
                    <a:moveTo>
                      <a:pt x="1872" y="4712"/>
                    </a:moveTo>
                    <a:lnTo>
                      <a:pt x="1840" y="4744"/>
                    </a:lnTo>
                    <a:lnTo>
                      <a:pt x="1840" y="4776"/>
                    </a:lnTo>
                    <a:lnTo>
                      <a:pt x="1872" y="4841"/>
                    </a:lnTo>
                    <a:lnTo>
                      <a:pt x="2033" y="4873"/>
                    </a:lnTo>
                    <a:lnTo>
                      <a:pt x="2066" y="4873"/>
                    </a:lnTo>
                    <a:lnTo>
                      <a:pt x="2098" y="4841"/>
                    </a:lnTo>
                    <a:lnTo>
                      <a:pt x="2098" y="4809"/>
                    </a:lnTo>
                    <a:lnTo>
                      <a:pt x="2066" y="4776"/>
                    </a:lnTo>
                    <a:lnTo>
                      <a:pt x="1937" y="4712"/>
                    </a:lnTo>
                    <a:close/>
                    <a:moveTo>
                      <a:pt x="807" y="4066"/>
                    </a:moveTo>
                    <a:lnTo>
                      <a:pt x="775" y="4099"/>
                    </a:lnTo>
                    <a:lnTo>
                      <a:pt x="711" y="4131"/>
                    </a:lnTo>
                    <a:lnTo>
                      <a:pt x="678" y="4195"/>
                    </a:lnTo>
                    <a:lnTo>
                      <a:pt x="646" y="4260"/>
                    </a:lnTo>
                    <a:lnTo>
                      <a:pt x="646" y="4325"/>
                    </a:lnTo>
                    <a:lnTo>
                      <a:pt x="678" y="4389"/>
                    </a:lnTo>
                    <a:lnTo>
                      <a:pt x="711" y="4486"/>
                    </a:lnTo>
                    <a:lnTo>
                      <a:pt x="678" y="4486"/>
                    </a:lnTo>
                    <a:lnTo>
                      <a:pt x="646" y="4550"/>
                    </a:lnTo>
                    <a:lnTo>
                      <a:pt x="614" y="4615"/>
                    </a:lnTo>
                    <a:lnTo>
                      <a:pt x="614" y="4679"/>
                    </a:lnTo>
                    <a:lnTo>
                      <a:pt x="646" y="4776"/>
                    </a:lnTo>
                    <a:lnTo>
                      <a:pt x="711" y="4809"/>
                    </a:lnTo>
                    <a:lnTo>
                      <a:pt x="775" y="4873"/>
                    </a:lnTo>
                    <a:lnTo>
                      <a:pt x="807" y="4905"/>
                    </a:lnTo>
                    <a:lnTo>
                      <a:pt x="872" y="4873"/>
                    </a:lnTo>
                    <a:lnTo>
                      <a:pt x="904" y="4809"/>
                    </a:lnTo>
                    <a:lnTo>
                      <a:pt x="872" y="4744"/>
                    </a:lnTo>
                    <a:lnTo>
                      <a:pt x="840" y="4679"/>
                    </a:lnTo>
                    <a:lnTo>
                      <a:pt x="807" y="4679"/>
                    </a:lnTo>
                    <a:lnTo>
                      <a:pt x="807" y="4647"/>
                    </a:lnTo>
                    <a:lnTo>
                      <a:pt x="807" y="4615"/>
                    </a:lnTo>
                    <a:lnTo>
                      <a:pt x="872" y="4583"/>
                    </a:lnTo>
                    <a:lnTo>
                      <a:pt x="904" y="4550"/>
                    </a:lnTo>
                    <a:lnTo>
                      <a:pt x="936" y="4518"/>
                    </a:lnTo>
                    <a:lnTo>
                      <a:pt x="936" y="4486"/>
                    </a:lnTo>
                    <a:lnTo>
                      <a:pt x="936" y="4421"/>
                    </a:lnTo>
                    <a:lnTo>
                      <a:pt x="904" y="4421"/>
                    </a:lnTo>
                    <a:lnTo>
                      <a:pt x="840" y="4357"/>
                    </a:lnTo>
                    <a:lnTo>
                      <a:pt x="807" y="4325"/>
                    </a:lnTo>
                    <a:lnTo>
                      <a:pt x="807" y="4292"/>
                    </a:lnTo>
                    <a:lnTo>
                      <a:pt x="807" y="4260"/>
                    </a:lnTo>
                    <a:lnTo>
                      <a:pt x="872" y="4228"/>
                    </a:lnTo>
                    <a:lnTo>
                      <a:pt x="904" y="4163"/>
                    </a:lnTo>
                    <a:lnTo>
                      <a:pt x="872" y="4131"/>
                    </a:lnTo>
                    <a:lnTo>
                      <a:pt x="840" y="4066"/>
                    </a:lnTo>
                    <a:close/>
                    <a:moveTo>
                      <a:pt x="3034" y="743"/>
                    </a:moveTo>
                    <a:lnTo>
                      <a:pt x="3227" y="808"/>
                    </a:lnTo>
                    <a:lnTo>
                      <a:pt x="3324" y="840"/>
                    </a:lnTo>
                    <a:lnTo>
                      <a:pt x="3389" y="904"/>
                    </a:lnTo>
                    <a:lnTo>
                      <a:pt x="3421" y="937"/>
                    </a:lnTo>
                    <a:lnTo>
                      <a:pt x="3421" y="1033"/>
                    </a:lnTo>
                    <a:lnTo>
                      <a:pt x="3421" y="1130"/>
                    </a:lnTo>
                    <a:lnTo>
                      <a:pt x="3421" y="1195"/>
                    </a:lnTo>
                    <a:lnTo>
                      <a:pt x="3389" y="1227"/>
                    </a:lnTo>
                    <a:lnTo>
                      <a:pt x="3389" y="1259"/>
                    </a:lnTo>
                    <a:lnTo>
                      <a:pt x="3356" y="1259"/>
                    </a:lnTo>
                    <a:lnTo>
                      <a:pt x="3292" y="1292"/>
                    </a:lnTo>
                    <a:lnTo>
                      <a:pt x="3260" y="1292"/>
                    </a:lnTo>
                    <a:lnTo>
                      <a:pt x="3195" y="1324"/>
                    </a:lnTo>
                    <a:lnTo>
                      <a:pt x="3195" y="1356"/>
                    </a:lnTo>
                    <a:lnTo>
                      <a:pt x="3131" y="1388"/>
                    </a:lnTo>
                    <a:lnTo>
                      <a:pt x="3131" y="1485"/>
                    </a:lnTo>
                    <a:lnTo>
                      <a:pt x="3195" y="1550"/>
                    </a:lnTo>
                    <a:lnTo>
                      <a:pt x="3485" y="1743"/>
                    </a:lnTo>
                    <a:lnTo>
                      <a:pt x="3776" y="1905"/>
                    </a:lnTo>
                    <a:lnTo>
                      <a:pt x="3905" y="2034"/>
                    </a:lnTo>
                    <a:lnTo>
                      <a:pt x="4002" y="2195"/>
                    </a:lnTo>
                    <a:lnTo>
                      <a:pt x="4034" y="2356"/>
                    </a:lnTo>
                    <a:lnTo>
                      <a:pt x="4066" y="2550"/>
                    </a:lnTo>
                    <a:lnTo>
                      <a:pt x="4099" y="2808"/>
                    </a:lnTo>
                    <a:lnTo>
                      <a:pt x="4099" y="3034"/>
                    </a:lnTo>
                    <a:lnTo>
                      <a:pt x="4034" y="3550"/>
                    </a:lnTo>
                    <a:lnTo>
                      <a:pt x="3905" y="4357"/>
                    </a:lnTo>
                    <a:lnTo>
                      <a:pt x="3873" y="4744"/>
                    </a:lnTo>
                    <a:lnTo>
                      <a:pt x="3873" y="5228"/>
                    </a:lnTo>
                    <a:lnTo>
                      <a:pt x="3808" y="5196"/>
                    </a:lnTo>
                    <a:lnTo>
                      <a:pt x="3615" y="5163"/>
                    </a:lnTo>
                    <a:lnTo>
                      <a:pt x="3389" y="5131"/>
                    </a:lnTo>
                    <a:lnTo>
                      <a:pt x="2937" y="5099"/>
                    </a:lnTo>
                    <a:lnTo>
                      <a:pt x="2679" y="5099"/>
                    </a:lnTo>
                    <a:lnTo>
                      <a:pt x="2033" y="5131"/>
                    </a:lnTo>
                    <a:lnTo>
                      <a:pt x="1162" y="5163"/>
                    </a:lnTo>
                    <a:lnTo>
                      <a:pt x="259" y="5163"/>
                    </a:lnTo>
                    <a:lnTo>
                      <a:pt x="194" y="4131"/>
                    </a:lnTo>
                    <a:lnTo>
                      <a:pt x="162" y="3615"/>
                    </a:lnTo>
                    <a:lnTo>
                      <a:pt x="227" y="3098"/>
                    </a:lnTo>
                    <a:lnTo>
                      <a:pt x="291" y="2776"/>
                    </a:lnTo>
                    <a:lnTo>
                      <a:pt x="388" y="2453"/>
                    </a:lnTo>
                    <a:lnTo>
                      <a:pt x="452" y="2260"/>
                    </a:lnTo>
                    <a:lnTo>
                      <a:pt x="581" y="2130"/>
                    </a:lnTo>
                    <a:lnTo>
                      <a:pt x="743" y="1937"/>
                    </a:lnTo>
                    <a:lnTo>
                      <a:pt x="936" y="1808"/>
                    </a:lnTo>
                    <a:lnTo>
                      <a:pt x="1259" y="1711"/>
                    </a:lnTo>
                    <a:lnTo>
                      <a:pt x="1420" y="1614"/>
                    </a:lnTo>
                    <a:lnTo>
                      <a:pt x="1517" y="1582"/>
                    </a:lnTo>
                    <a:lnTo>
                      <a:pt x="1582" y="1485"/>
                    </a:lnTo>
                    <a:lnTo>
                      <a:pt x="1582" y="1421"/>
                    </a:lnTo>
                    <a:lnTo>
                      <a:pt x="1549" y="1356"/>
                    </a:lnTo>
                    <a:lnTo>
                      <a:pt x="1485" y="1324"/>
                    </a:lnTo>
                    <a:lnTo>
                      <a:pt x="1420" y="1292"/>
                    </a:lnTo>
                    <a:lnTo>
                      <a:pt x="1356" y="1292"/>
                    </a:lnTo>
                    <a:lnTo>
                      <a:pt x="1324" y="1259"/>
                    </a:lnTo>
                    <a:lnTo>
                      <a:pt x="1291" y="1227"/>
                    </a:lnTo>
                    <a:lnTo>
                      <a:pt x="1291" y="1195"/>
                    </a:lnTo>
                    <a:lnTo>
                      <a:pt x="1291" y="1130"/>
                    </a:lnTo>
                    <a:lnTo>
                      <a:pt x="1324" y="1033"/>
                    </a:lnTo>
                    <a:lnTo>
                      <a:pt x="1356" y="969"/>
                    </a:lnTo>
                    <a:lnTo>
                      <a:pt x="1388" y="937"/>
                    </a:lnTo>
                    <a:lnTo>
                      <a:pt x="1420" y="904"/>
                    </a:lnTo>
                    <a:lnTo>
                      <a:pt x="1549" y="872"/>
                    </a:lnTo>
                    <a:lnTo>
                      <a:pt x="1775" y="872"/>
                    </a:lnTo>
                    <a:lnTo>
                      <a:pt x="1937" y="840"/>
                    </a:lnTo>
                    <a:lnTo>
                      <a:pt x="2324" y="775"/>
                    </a:lnTo>
                    <a:lnTo>
                      <a:pt x="2679" y="743"/>
                    </a:lnTo>
                    <a:close/>
                    <a:moveTo>
                      <a:pt x="2356" y="1"/>
                    </a:moveTo>
                    <a:lnTo>
                      <a:pt x="2098" y="33"/>
                    </a:lnTo>
                    <a:lnTo>
                      <a:pt x="1872" y="65"/>
                    </a:lnTo>
                    <a:lnTo>
                      <a:pt x="1711" y="130"/>
                    </a:lnTo>
                    <a:lnTo>
                      <a:pt x="1614" y="194"/>
                    </a:lnTo>
                    <a:lnTo>
                      <a:pt x="1582" y="259"/>
                    </a:lnTo>
                    <a:lnTo>
                      <a:pt x="1517" y="356"/>
                    </a:lnTo>
                    <a:lnTo>
                      <a:pt x="1517" y="485"/>
                    </a:lnTo>
                    <a:lnTo>
                      <a:pt x="1517" y="678"/>
                    </a:lnTo>
                    <a:lnTo>
                      <a:pt x="1420" y="678"/>
                    </a:lnTo>
                    <a:lnTo>
                      <a:pt x="1259" y="743"/>
                    </a:lnTo>
                    <a:lnTo>
                      <a:pt x="1195" y="840"/>
                    </a:lnTo>
                    <a:lnTo>
                      <a:pt x="1130" y="904"/>
                    </a:lnTo>
                    <a:lnTo>
                      <a:pt x="1098" y="1033"/>
                    </a:lnTo>
                    <a:lnTo>
                      <a:pt x="1065" y="1130"/>
                    </a:lnTo>
                    <a:lnTo>
                      <a:pt x="1065" y="1227"/>
                    </a:lnTo>
                    <a:lnTo>
                      <a:pt x="1098" y="1324"/>
                    </a:lnTo>
                    <a:lnTo>
                      <a:pt x="1162" y="1421"/>
                    </a:lnTo>
                    <a:lnTo>
                      <a:pt x="1259" y="1485"/>
                    </a:lnTo>
                    <a:lnTo>
                      <a:pt x="969" y="1582"/>
                    </a:lnTo>
                    <a:lnTo>
                      <a:pt x="807" y="1646"/>
                    </a:lnTo>
                    <a:lnTo>
                      <a:pt x="678" y="1711"/>
                    </a:lnTo>
                    <a:lnTo>
                      <a:pt x="452" y="1905"/>
                    </a:lnTo>
                    <a:lnTo>
                      <a:pt x="323" y="2130"/>
                    </a:lnTo>
                    <a:lnTo>
                      <a:pt x="194" y="2389"/>
                    </a:lnTo>
                    <a:lnTo>
                      <a:pt x="97" y="2679"/>
                    </a:lnTo>
                    <a:lnTo>
                      <a:pt x="65" y="2969"/>
                    </a:lnTo>
                    <a:lnTo>
                      <a:pt x="33" y="3260"/>
                    </a:lnTo>
                    <a:lnTo>
                      <a:pt x="1" y="3808"/>
                    </a:lnTo>
                    <a:lnTo>
                      <a:pt x="33" y="4357"/>
                    </a:lnTo>
                    <a:lnTo>
                      <a:pt x="130" y="5260"/>
                    </a:lnTo>
                    <a:lnTo>
                      <a:pt x="130" y="5293"/>
                    </a:lnTo>
                    <a:lnTo>
                      <a:pt x="130" y="5325"/>
                    </a:lnTo>
                    <a:lnTo>
                      <a:pt x="162" y="5389"/>
                    </a:lnTo>
                    <a:lnTo>
                      <a:pt x="194" y="5422"/>
                    </a:lnTo>
                    <a:lnTo>
                      <a:pt x="259" y="5422"/>
                    </a:lnTo>
                    <a:lnTo>
                      <a:pt x="2033" y="5389"/>
                    </a:lnTo>
                    <a:lnTo>
                      <a:pt x="3808" y="5389"/>
                    </a:lnTo>
                    <a:lnTo>
                      <a:pt x="3873" y="5357"/>
                    </a:lnTo>
                    <a:lnTo>
                      <a:pt x="3905" y="5293"/>
                    </a:lnTo>
                    <a:lnTo>
                      <a:pt x="3969" y="5293"/>
                    </a:lnTo>
                    <a:lnTo>
                      <a:pt x="4002" y="5228"/>
                    </a:lnTo>
                    <a:lnTo>
                      <a:pt x="4066" y="4550"/>
                    </a:lnTo>
                    <a:lnTo>
                      <a:pt x="4195" y="3744"/>
                    </a:lnTo>
                    <a:lnTo>
                      <a:pt x="4260" y="3324"/>
                    </a:lnTo>
                    <a:lnTo>
                      <a:pt x="4292" y="2937"/>
                    </a:lnTo>
                    <a:lnTo>
                      <a:pt x="4260" y="2550"/>
                    </a:lnTo>
                    <a:lnTo>
                      <a:pt x="4260" y="2356"/>
                    </a:lnTo>
                    <a:lnTo>
                      <a:pt x="4195" y="2163"/>
                    </a:lnTo>
                    <a:lnTo>
                      <a:pt x="4131" y="2034"/>
                    </a:lnTo>
                    <a:lnTo>
                      <a:pt x="4034" y="1905"/>
                    </a:lnTo>
                    <a:lnTo>
                      <a:pt x="3937" y="1776"/>
                    </a:lnTo>
                    <a:lnTo>
                      <a:pt x="3840" y="1711"/>
                    </a:lnTo>
                    <a:lnTo>
                      <a:pt x="3582" y="1550"/>
                    </a:lnTo>
                    <a:lnTo>
                      <a:pt x="3421" y="1453"/>
                    </a:lnTo>
                    <a:lnTo>
                      <a:pt x="3453" y="1421"/>
                    </a:lnTo>
                    <a:lnTo>
                      <a:pt x="3518" y="1388"/>
                    </a:lnTo>
                    <a:lnTo>
                      <a:pt x="3550" y="1324"/>
                    </a:lnTo>
                    <a:lnTo>
                      <a:pt x="3582" y="1259"/>
                    </a:lnTo>
                    <a:lnTo>
                      <a:pt x="3615" y="1195"/>
                    </a:lnTo>
                    <a:lnTo>
                      <a:pt x="3615" y="1033"/>
                    </a:lnTo>
                    <a:lnTo>
                      <a:pt x="3582" y="904"/>
                    </a:lnTo>
                    <a:lnTo>
                      <a:pt x="3550" y="808"/>
                    </a:lnTo>
                    <a:lnTo>
                      <a:pt x="3453" y="711"/>
                    </a:lnTo>
                    <a:lnTo>
                      <a:pt x="3356" y="646"/>
                    </a:lnTo>
                    <a:lnTo>
                      <a:pt x="3292" y="614"/>
                    </a:lnTo>
                    <a:lnTo>
                      <a:pt x="3324" y="420"/>
                    </a:lnTo>
                    <a:lnTo>
                      <a:pt x="3324" y="291"/>
                    </a:lnTo>
                    <a:lnTo>
                      <a:pt x="3260" y="194"/>
                    </a:lnTo>
                    <a:lnTo>
                      <a:pt x="3195" y="98"/>
                    </a:lnTo>
                    <a:lnTo>
                      <a:pt x="3098" y="65"/>
                    </a:lnTo>
                    <a:lnTo>
                      <a:pt x="2969" y="33"/>
                    </a:lnTo>
                    <a:lnTo>
                      <a:pt x="28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10"/>
            <p:cNvGrpSpPr/>
            <p:nvPr/>
          </p:nvGrpSpPr>
          <p:grpSpPr>
            <a:xfrm flipH="1">
              <a:off x="185317" y="4351564"/>
              <a:ext cx="275444" cy="456154"/>
              <a:chOff x="7257650" y="3024450"/>
              <a:chExt cx="124225" cy="205725"/>
            </a:xfrm>
          </p:grpSpPr>
          <p:sp>
            <p:nvSpPr>
              <p:cNvPr id="283" name="Google Shape;283;p10"/>
              <p:cNvSpPr/>
              <p:nvPr/>
            </p:nvSpPr>
            <p:spPr>
              <a:xfrm>
                <a:off x="7278600" y="3038175"/>
                <a:ext cx="88775" cy="89550"/>
              </a:xfrm>
              <a:custGeom>
                <a:rect b="b" l="l" r="r" t="t"/>
                <a:pathLst>
                  <a:path extrusionOk="0" h="3582" w="3551">
                    <a:moveTo>
                      <a:pt x="2679" y="0"/>
                    </a:moveTo>
                    <a:lnTo>
                      <a:pt x="2550" y="32"/>
                    </a:lnTo>
                    <a:lnTo>
                      <a:pt x="2453" y="97"/>
                    </a:lnTo>
                    <a:lnTo>
                      <a:pt x="2260" y="194"/>
                    </a:lnTo>
                    <a:lnTo>
                      <a:pt x="2163" y="323"/>
                    </a:lnTo>
                    <a:lnTo>
                      <a:pt x="2034" y="516"/>
                    </a:lnTo>
                    <a:lnTo>
                      <a:pt x="1905" y="710"/>
                    </a:lnTo>
                    <a:lnTo>
                      <a:pt x="1840" y="904"/>
                    </a:lnTo>
                    <a:lnTo>
                      <a:pt x="1743" y="1258"/>
                    </a:lnTo>
                    <a:lnTo>
                      <a:pt x="1647" y="1646"/>
                    </a:lnTo>
                    <a:lnTo>
                      <a:pt x="1550" y="1452"/>
                    </a:lnTo>
                    <a:lnTo>
                      <a:pt x="1485" y="1323"/>
                    </a:lnTo>
                    <a:lnTo>
                      <a:pt x="1356" y="1162"/>
                    </a:lnTo>
                    <a:lnTo>
                      <a:pt x="1195" y="1065"/>
                    </a:lnTo>
                    <a:lnTo>
                      <a:pt x="1001" y="968"/>
                    </a:lnTo>
                    <a:lnTo>
                      <a:pt x="840" y="936"/>
                    </a:lnTo>
                    <a:lnTo>
                      <a:pt x="646" y="968"/>
                    </a:lnTo>
                    <a:lnTo>
                      <a:pt x="485" y="1065"/>
                    </a:lnTo>
                    <a:lnTo>
                      <a:pt x="420" y="1129"/>
                    </a:lnTo>
                    <a:lnTo>
                      <a:pt x="324" y="1226"/>
                    </a:lnTo>
                    <a:lnTo>
                      <a:pt x="195" y="1452"/>
                    </a:lnTo>
                    <a:lnTo>
                      <a:pt x="130" y="1613"/>
                    </a:lnTo>
                    <a:lnTo>
                      <a:pt x="65" y="1839"/>
                    </a:lnTo>
                    <a:lnTo>
                      <a:pt x="33" y="2065"/>
                    </a:lnTo>
                    <a:lnTo>
                      <a:pt x="1" y="2420"/>
                    </a:lnTo>
                    <a:lnTo>
                      <a:pt x="33" y="2807"/>
                    </a:lnTo>
                    <a:lnTo>
                      <a:pt x="65" y="3162"/>
                    </a:lnTo>
                    <a:lnTo>
                      <a:pt x="130" y="3485"/>
                    </a:lnTo>
                    <a:lnTo>
                      <a:pt x="162" y="3517"/>
                    </a:lnTo>
                    <a:lnTo>
                      <a:pt x="227" y="3549"/>
                    </a:lnTo>
                    <a:lnTo>
                      <a:pt x="259" y="3549"/>
                    </a:lnTo>
                    <a:lnTo>
                      <a:pt x="291" y="3517"/>
                    </a:lnTo>
                    <a:lnTo>
                      <a:pt x="485" y="3549"/>
                    </a:lnTo>
                    <a:lnTo>
                      <a:pt x="840" y="3549"/>
                    </a:lnTo>
                    <a:lnTo>
                      <a:pt x="1292" y="3582"/>
                    </a:lnTo>
                    <a:lnTo>
                      <a:pt x="2324" y="3582"/>
                    </a:lnTo>
                    <a:lnTo>
                      <a:pt x="2969" y="3549"/>
                    </a:lnTo>
                    <a:lnTo>
                      <a:pt x="3002" y="3453"/>
                    </a:lnTo>
                    <a:lnTo>
                      <a:pt x="3066" y="3420"/>
                    </a:lnTo>
                    <a:lnTo>
                      <a:pt x="3131" y="3388"/>
                    </a:lnTo>
                    <a:lnTo>
                      <a:pt x="3163" y="3324"/>
                    </a:lnTo>
                    <a:lnTo>
                      <a:pt x="3195" y="3259"/>
                    </a:lnTo>
                    <a:lnTo>
                      <a:pt x="3228" y="3130"/>
                    </a:lnTo>
                    <a:lnTo>
                      <a:pt x="3228" y="3098"/>
                    </a:lnTo>
                    <a:lnTo>
                      <a:pt x="3260" y="2775"/>
                    </a:lnTo>
                    <a:lnTo>
                      <a:pt x="3324" y="2452"/>
                    </a:lnTo>
                    <a:lnTo>
                      <a:pt x="3357" y="2162"/>
                    </a:lnTo>
                    <a:lnTo>
                      <a:pt x="3389" y="1872"/>
                    </a:lnTo>
                    <a:lnTo>
                      <a:pt x="3453" y="1678"/>
                    </a:lnTo>
                    <a:lnTo>
                      <a:pt x="3453" y="1613"/>
                    </a:lnTo>
                    <a:lnTo>
                      <a:pt x="3518" y="1355"/>
                    </a:lnTo>
                    <a:lnTo>
                      <a:pt x="3550" y="1065"/>
                    </a:lnTo>
                    <a:lnTo>
                      <a:pt x="3550" y="775"/>
                    </a:lnTo>
                    <a:lnTo>
                      <a:pt x="3486" y="516"/>
                    </a:lnTo>
                    <a:lnTo>
                      <a:pt x="3453" y="420"/>
                    </a:lnTo>
                    <a:lnTo>
                      <a:pt x="3357" y="291"/>
                    </a:lnTo>
                    <a:lnTo>
                      <a:pt x="3260" y="226"/>
                    </a:lnTo>
                    <a:lnTo>
                      <a:pt x="3163" y="129"/>
                    </a:lnTo>
                    <a:lnTo>
                      <a:pt x="2937" y="32"/>
                    </a:lnTo>
                    <a:lnTo>
                      <a:pt x="27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0"/>
              <p:cNvSpPr/>
              <p:nvPr/>
            </p:nvSpPr>
            <p:spPr>
              <a:xfrm>
                <a:off x="7259250" y="3126900"/>
                <a:ext cx="117800" cy="100850"/>
              </a:xfrm>
              <a:custGeom>
                <a:rect b="b" l="l" r="r" t="t"/>
                <a:pathLst>
                  <a:path extrusionOk="0" h="4034" w="4712">
                    <a:moveTo>
                      <a:pt x="1162" y="0"/>
                    </a:moveTo>
                    <a:lnTo>
                      <a:pt x="872" y="33"/>
                    </a:lnTo>
                    <a:lnTo>
                      <a:pt x="581" y="97"/>
                    </a:lnTo>
                    <a:lnTo>
                      <a:pt x="355" y="162"/>
                    </a:lnTo>
                    <a:lnTo>
                      <a:pt x="259" y="129"/>
                    </a:lnTo>
                    <a:lnTo>
                      <a:pt x="162" y="129"/>
                    </a:lnTo>
                    <a:lnTo>
                      <a:pt x="130" y="162"/>
                    </a:lnTo>
                    <a:lnTo>
                      <a:pt x="97" y="226"/>
                    </a:lnTo>
                    <a:lnTo>
                      <a:pt x="65" y="259"/>
                    </a:lnTo>
                    <a:lnTo>
                      <a:pt x="65" y="452"/>
                    </a:lnTo>
                    <a:lnTo>
                      <a:pt x="33" y="646"/>
                    </a:lnTo>
                    <a:lnTo>
                      <a:pt x="1" y="872"/>
                    </a:lnTo>
                    <a:lnTo>
                      <a:pt x="33" y="1065"/>
                    </a:lnTo>
                    <a:lnTo>
                      <a:pt x="65" y="1162"/>
                    </a:lnTo>
                    <a:lnTo>
                      <a:pt x="162" y="1194"/>
                    </a:lnTo>
                    <a:lnTo>
                      <a:pt x="194" y="1194"/>
                    </a:lnTo>
                    <a:lnTo>
                      <a:pt x="291" y="1162"/>
                    </a:lnTo>
                    <a:lnTo>
                      <a:pt x="355" y="1065"/>
                    </a:lnTo>
                    <a:lnTo>
                      <a:pt x="452" y="1097"/>
                    </a:lnTo>
                    <a:lnTo>
                      <a:pt x="549" y="1097"/>
                    </a:lnTo>
                    <a:lnTo>
                      <a:pt x="646" y="1452"/>
                    </a:lnTo>
                    <a:lnTo>
                      <a:pt x="710" y="1775"/>
                    </a:lnTo>
                    <a:lnTo>
                      <a:pt x="839" y="2485"/>
                    </a:lnTo>
                    <a:lnTo>
                      <a:pt x="872" y="2711"/>
                    </a:lnTo>
                    <a:lnTo>
                      <a:pt x="936" y="3162"/>
                    </a:lnTo>
                    <a:lnTo>
                      <a:pt x="1001" y="3517"/>
                    </a:lnTo>
                    <a:lnTo>
                      <a:pt x="1098" y="3872"/>
                    </a:lnTo>
                    <a:lnTo>
                      <a:pt x="1162" y="3937"/>
                    </a:lnTo>
                    <a:lnTo>
                      <a:pt x="1227" y="3969"/>
                    </a:lnTo>
                    <a:lnTo>
                      <a:pt x="1259" y="3969"/>
                    </a:lnTo>
                    <a:lnTo>
                      <a:pt x="1323" y="3937"/>
                    </a:lnTo>
                    <a:lnTo>
                      <a:pt x="1356" y="3905"/>
                    </a:lnTo>
                    <a:lnTo>
                      <a:pt x="1614" y="3969"/>
                    </a:lnTo>
                    <a:lnTo>
                      <a:pt x="1904" y="4001"/>
                    </a:lnTo>
                    <a:lnTo>
                      <a:pt x="2162" y="4034"/>
                    </a:lnTo>
                    <a:lnTo>
                      <a:pt x="2517" y="4001"/>
                    </a:lnTo>
                    <a:lnTo>
                      <a:pt x="2808" y="4001"/>
                    </a:lnTo>
                    <a:lnTo>
                      <a:pt x="3098" y="3969"/>
                    </a:lnTo>
                    <a:lnTo>
                      <a:pt x="3227" y="3969"/>
                    </a:lnTo>
                    <a:lnTo>
                      <a:pt x="3711" y="3937"/>
                    </a:lnTo>
                    <a:lnTo>
                      <a:pt x="3808" y="3905"/>
                    </a:lnTo>
                    <a:lnTo>
                      <a:pt x="3872" y="3872"/>
                    </a:lnTo>
                    <a:lnTo>
                      <a:pt x="3937" y="3840"/>
                    </a:lnTo>
                    <a:lnTo>
                      <a:pt x="3937" y="3808"/>
                    </a:lnTo>
                    <a:lnTo>
                      <a:pt x="3969" y="3743"/>
                    </a:lnTo>
                    <a:lnTo>
                      <a:pt x="4066" y="3130"/>
                    </a:lnTo>
                    <a:lnTo>
                      <a:pt x="4066" y="3033"/>
                    </a:lnTo>
                    <a:lnTo>
                      <a:pt x="4131" y="2517"/>
                    </a:lnTo>
                    <a:lnTo>
                      <a:pt x="4163" y="2324"/>
                    </a:lnTo>
                    <a:lnTo>
                      <a:pt x="4195" y="1872"/>
                    </a:lnTo>
                    <a:lnTo>
                      <a:pt x="4227" y="1646"/>
                    </a:lnTo>
                    <a:lnTo>
                      <a:pt x="4260" y="1291"/>
                    </a:lnTo>
                    <a:lnTo>
                      <a:pt x="4260" y="1097"/>
                    </a:lnTo>
                    <a:lnTo>
                      <a:pt x="4292" y="1097"/>
                    </a:lnTo>
                    <a:lnTo>
                      <a:pt x="4486" y="1065"/>
                    </a:lnTo>
                    <a:lnTo>
                      <a:pt x="4550" y="1033"/>
                    </a:lnTo>
                    <a:lnTo>
                      <a:pt x="4582" y="1001"/>
                    </a:lnTo>
                    <a:lnTo>
                      <a:pt x="4582" y="936"/>
                    </a:lnTo>
                    <a:lnTo>
                      <a:pt x="4582" y="904"/>
                    </a:lnTo>
                    <a:lnTo>
                      <a:pt x="4647" y="872"/>
                    </a:lnTo>
                    <a:lnTo>
                      <a:pt x="4647" y="839"/>
                    </a:lnTo>
                    <a:lnTo>
                      <a:pt x="4679" y="710"/>
                    </a:lnTo>
                    <a:lnTo>
                      <a:pt x="4679" y="549"/>
                    </a:lnTo>
                    <a:lnTo>
                      <a:pt x="4711" y="388"/>
                    </a:lnTo>
                    <a:lnTo>
                      <a:pt x="4711" y="226"/>
                    </a:lnTo>
                    <a:lnTo>
                      <a:pt x="4711" y="162"/>
                    </a:lnTo>
                    <a:lnTo>
                      <a:pt x="4679" y="97"/>
                    </a:lnTo>
                    <a:lnTo>
                      <a:pt x="4615" y="65"/>
                    </a:lnTo>
                    <a:lnTo>
                      <a:pt x="4486" y="65"/>
                    </a:lnTo>
                    <a:lnTo>
                      <a:pt x="4356" y="33"/>
                    </a:lnTo>
                    <a:lnTo>
                      <a:pt x="4195" y="0"/>
                    </a:lnTo>
                    <a:lnTo>
                      <a:pt x="3808" y="0"/>
                    </a:lnTo>
                    <a:lnTo>
                      <a:pt x="3098" y="33"/>
                    </a:lnTo>
                    <a:lnTo>
                      <a:pt x="2066" y="33"/>
                    </a:lnTo>
                    <a:lnTo>
                      <a:pt x="1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0"/>
              <p:cNvSpPr/>
              <p:nvPr/>
            </p:nvSpPr>
            <p:spPr>
              <a:xfrm>
                <a:off x="7257650" y="3024450"/>
                <a:ext cx="124225" cy="205725"/>
              </a:xfrm>
              <a:custGeom>
                <a:rect b="b" l="l" r="r" t="t"/>
                <a:pathLst>
                  <a:path extrusionOk="0" h="8229" w="4969">
                    <a:moveTo>
                      <a:pt x="3614" y="1"/>
                    </a:moveTo>
                    <a:lnTo>
                      <a:pt x="3549" y="33"/>
                    </a:lnTo>
                    <a:lnTo>
                      <a:pt x="3485" y="97"/>
                    </a:lnTo>
                    <a:lnTo>
                      <a:pt x="3485" y="226"/>
                    </a:lnTo>
                    <a:lnTo>
                      <a:pt x="3485" y="259"/>
                    </a:lnTo>
                    <a:lnTo>
                      <a:pt x="3485" y="323"/>
                    </a:lnTo>
                    <a:lnTo>
                      <a:pt x="3549" y="388"/>
                    </a:lnTo>
                    <a:lnTo>
                      <a:pt x="3646" y="356"/>
                    </a:lnTo>
                    <a:lnTo>
                      <a:pt x="3678" y="323"/>
                    </a:lnTo>
                    <a:lnTo>
                      <a:pt x="3711" y="291"/>
                    </a:lnTo>
                    <a:lnTo>
                      <a:pt x="3711" y="97"/>
                    </a:lnTo>
                    <a:lnTo>
                      <a:pt x="3678" y="33"/>
                    </a:lnTo>
                    <a:lnTo>
                      <a:pt x="3614" y="1"/>
                    </a:lnTo>
                    <a:close/>
                    <a:moveTo>
                      <a:pt x="4420" y="517"/>
                    </a:moveTo>
                    <a:lnTo>
                      <a:pt x="4388" y="581"/>
                    </a:lnTo>
                    <a:lnTo>
                      <a:pt x="4420" y="614"/>
                    </a:lnTo>
                    <a:lnTo>
                      <a:pt x="4453" y="581"/>
                    </a:lnTo>
                    <a:lnTo>
                      <a:pt x="4453" y="549"/>
                    </a:lnTo>
                    <a:lnTo>
                      <a:pt x="4453" y="517"/>
                    </a:lnTo>
                    <a:close/>
                    <a:moveTo>
                      <a:pt x="2581" y="485"/>
                    </a:moveTo>
                    <a:lnTo>
                      <a:pt x="2549" y="517"/>
                    </a:lnTo>
                    <a:lnTo>
                      <a:pt x="2517" y="549"/>
                    </a:lnTo>
                    <a:lnTo>
                      <a:pt x="2517" y="614"/>
                    </a:lnTo>
                    <a:lnTo>
                      <a:pt x="2710" y="872"/>
                    </a:lnTo>
                    <a:lnTo>
                      <a:pt x="2775" y="904"/>
                    </a:lnTo>
                    <a:lnTo>
                      <a:pt x="2807" y="904"/>
                    </a:lnTo>
                    <a:lnTo>
                      <a:pt x="2839" y="840"/>
                    </a:lnTo>
                    <a:lnTo>
                      <a:pt x="2839" y="775"/>
                    </a:lnTo>
                    <a:lnTo>
                      <a:pt x="2646" y="517"/>
                    </a:lnTo>
                    <a:lnTo>
                      <a:pt x="2581" y="485"/>
                    </a:lnTo>
                    <a:close/>
                    <a:moveTo>
                      <a:pt x="4872" y="1227"/>
                    </a:moveTo>
                    <a:lnTo>
                      <a:pt x="4840" y="1259"/>
                    </a:lnTo>
                    <a:lnTo>
                      <a:pt x="4775" y="1291"/>
                    </a:lnTo>
                    <a:lnTo>
                      <a:pt x="4711" y="1420"/>
                    </a:lnTo>
                    <a:lnTo>
                      <a:pt x="4711" y="1485"/>
                    </a:lnTo>
                    <a:lnTo>
                      <a:pt x="4743" y="1549"/>
                    </a:lnTo>
                    <a:lnTo>
                      <a:pt x="4808" y="1549"/>
                    </a:lnTo>
                    <a:lnTo>
                      <a:pt x="4872" y="1517"/>
                    </a:lnTo>
                    <a:lnTo>
                      <a:pt x="4937" y="1388"/>
                    </a:lnTo>
                    <a:lnTo>
                      <a:pt x="4969" y="1324"/>
                    </a:lnTo>
                    <a:lnTo>
                      <a:pt x="4904" y="1259"/>
                    </a:lnTo>
                    <a:lnTo>
                      <a:pt x="4872" y="1227"/>
                    </a:lnTo>
                    <a:close/>
                    <a:moveTo>
                      <a:pt x="774" y="1549"/>
                    </a:moveTo>
                    <a:lnTo>
                      <a:pt x="710" y="1582"/>
                    </a:lnTo>
                    <a:lnTo>
                      <a:pt x="678" y="1646"/>
                    </a:lnTo>
                    <a:lnTo>
                      <a:pt x="710" y="1711"/>
                    </a:lnTo>
                    <a:lnTo>
                      <a:pt x="774" y="1775"/>
                    </a:lnTo>
                    <a:lnTo>
                      <a:pt x="807" y="1840"/>
                    </a:lnTo>
                    <a:lnTo>
                      <a:pt x="871" y="1872"/>
                    </a:lnTo>
                    <a:lnTo>
                      <a:pt x="936" y="1872"/>
                    </a:lnTo>
                    <a:lnTo>
                      <a:pt x="1000" y="1807"/>
                    </a:lnTo>
                    <a:lnTo>
                      <a:pt x="968" y="1743"/>
                    </a:lnTo>
                    <a:lnTo>
                      <a:pt x="839" y="1582"/>
                    </a:lnTo>
                    <a:lnTo>
                      <a:pt x="774" y="1549"/>
                    </a:lnTo>
                    <a:close/>
                    <a:moveTo>
                      <a:pt x="2355" y="1291"/>
                    </a:moveTo>
                    <a:lnTo>
                      <a:pt x="2291" y="1324"/>
                    </a:lnTo>
                    <a:lnTo>
                      <a:pt x="2162" y="1485"/>
                    </a:lnTo>
                    <a:lnTo>
                      <a:pt x="2001" y="1453"/>
                    </a:lnTo>
                    <a:lnTo>
                      <a:pt x="1839" y="1420"/>
                    </a:lnTo>
                    <a:lnTo>
                      <a:pt x="1775" y="1420"/>
                    </a:lnTo>
                    <a:lnTo>
                      <a:pt x="1775" y="1388"/>
                    </a:lnTo>
                    <a:lnTo>
                      <a:pt x="1775" y="1356"/>
                    </a:lnTo>
                    <a:lnTo>
                      <a:pt x="1742" y="1324"/>
                    </a:lnTo>
                    <a:lnTo>
                      <a:pt x="1710" y="1356"/>
                    </a:lnTo>
                    <a:lnTo>
                      <a:pt x="1613" y="1453"/>
                    </a:lnTo>
                    <a:lnTo>
                      <a:pt x="1420" y="1549"/>
                    </a:lnTo>
                    <a:lnTo>
                      <a:pt x="1387" y="1582"/>
                    </a:lnTo>
                    <a:lnTo>
                      <a:pt x="1420" y="1646"/>
                    </a:lnTo>
                    <a:lnTo>
                      <a:pt x="1452" y="1678"/>
                    </a:lnTo>
                    <a:lnTo>
                      <a:pt x="1517" y="1678"/>
                    </a:lnTo>
                    <a:lnTo>
                      <a:pt x="1549" y="1646"/>
                    </a:lnTo>
                    <a:lnTo>
                      <a:pt x="1646" y="1614"/>
                    </a:lnTo>
                    <a:lnTo>
                      <a:pt x="1775" y="1614"/>
                    </a:lnTo>
                    <a:lnTo>
                      <a:pt x="1936" y="1646"/>
                    </a:lnTo>
                    <a:lnTo>
                      <a:pt x="2065" y="1711"/>
                    </a:lnTo>
                    <a:lnTo>
                      <a:pt x="2194" y="1840"/>
                    </a:lnTo>
                    <a:lnTo>
                      <a:pt x="2291" y="2001"/>
                    </a:lnTo>
                    <a:lnTo>
                      <a:pt x="2388" y="2227"/>
                    </a:lnTo>
                    <a:lnTo>
                      <a:pt x="2388" y="2259"/>
                    </a:lnTo>
                    <a:lnTo>
                      <a:pt x="2485" y="2291"/>
                    </a:lnTo>
                    <a:lnTo>
                      <a:pt x="2549" y="2259"/>
                    </a:lnTo>
                    <a:lnTo>
                      <a:pt x="2581" y="2195"/>
                    </a:lnTo>
                    <a:lnTo>
                      <a:pt x="2581" y="1969"/>
                    </a:lnTo>
                    <a:lnTo>
                      <a:pt x="2485" y="1775"/>
                    </a:lnTo>
                    <a:lnTo>
                      <a:pt x="2355" y="1614"/>
                    </a:lnTo>
                    <a:lnTo>
                      <a:pt x="2291" y="1549"/>
                    </a:lnTo>
                    <a:lnTo>
                      <a:pt x="2420" y="1420"/>
                    </a:lnTo>
                    <a:lnTo>
                      <a:pt x="2420" y="1388"/>
                    </a:lnTo>
                    <a:lnTo>
                      <a:pt x="2388" y="1324"/>
                    </a:lnTo>
                    <a:lnTo>
                      <a:pt x="2355" y="1291"/>
                    </a:lnTo>
                    <a:close/>
                    <a:moveTo>
                      <a:pt x="1258" y="1711"/>
                    </a:moveTo>
                    <a:lnTo>
                      <a:pt x="1194" y="1743"/>
                    </a:lnTo>
                    <a:lnTo>
                      <a:pt x="1033" y="1872"/>
                    </a:lnTo>
                    <a:lnTo>
                      <a:pt x="936" y="2066"/>
                    </a:lnTo>
                    <a:lnTo>
                      <a:pt x="839" y="2259"/>
                    </a:lnTo>
                    <a:lnTo>
                      <a:pt x="807" y="2485"/>
                    </a:lnTo>
                    <a:lnTo>
                      <a:pt x="839" y="2517"/>
                    </a:lnTo>
                    <a:lnTo>
                      <a:pt x="871" y="2582"/>
                    </a:lnTo>
                    <a:lnTo>
                      <a:pt x="936" y="2614"/>
                    </a:lnTo>
                    <a:lnTo>
                      <a:pt x="1033" y="2614"/>
                    </a:lnTo>
                    <a:lnTo>
                      <a:pt x="1097" y="2582"/>
                    </a:lnTo>
                    <a:lnTo>
                      <a:pt x="1129" y="2517"/>
                    </a:lnTo>
                    <a:lnTo>
                      <a:pt x="1129" y="2453"/>
                    </a:lnTo>
                    <a:lnTo>
                      <a:pt x="1129" y="2421"/>
                    </a:lnTo>
                    <a:lnTo>
                      <a:pt x="1162" y="2227"/>
                    </a:lnTo>
                    <a:lnTo>
                      <a:pt x="1258" y="2033"/>
                    </a:lnTo>
                    <a:lnTo>
                      <a:pt x="1355" y="1937"/>
                    </a:lnTo>
                    <a:lnTo>
                      <a:pt x="1387" y="1872"/>
                    </a:lnTo>
                    <a:lnTo>
                      <a:pt x="1387" y="1775"/>
                    </a:lnTo>
                    <a:lnTo>
                      <a:pt x="1323" y="1743"/>
                    </a:lnTo>
                    <a:lnTo>
                      <a:pt x="1258" y="1711"/>
                    </a:lnTo>
                    <a:close/>
                    <a:moveTo>
                      <a:pt x="4711" y="2421"/>
                    </a:moveTo>
                    <a:lnTo>
                      <a:pt x="4646" y="2453"/>
                    </a:lnTo>
                    <a:lnTo>
                      <a:pt x="4582" y="2485"/>
                    </a:lnTo>
                    <a:lnTo>
                      <a:pt x="4550" y="2550"/>
                    </a:lnTo>
                    <a:lnTo>
                      <a:pt x="4550" y="2614"/>
                    </a:lnTo>
                    <a:lnTo>
                      <a:pt x="4614" y="2646"/>
                    </a:lnTo>
                    <a:lnTo>
                      <a:pt x="4679" y="2614"/>
                    </a:lnTo>
                    <a:lnTo>
                      <a:pt x="4743" y="2582"/>
                    </a:lnTo>
                    <a:lnTo>
                      <a:pt x="4775" y="2550"/>
                    </a:lnTo>
                    <a:lnTo>
                      <a:pt x="4775" y="2485"/>
                    </a:lnTo>
                    <a:lnTo>
                      <a:pt x="4743" y="2453"/>
                    </a:lnTo>
                    <a:lnTo>
                      <a:pt x="4711" y="2421"/>
                    </a:lnTo>
                    <a:close/>
                    <a:moveTo>
                      <a:pt x="516" y="2517"/>
                    </a:moveTo>
                    <a:lnTo>
                      <a:pt x="484" y="2550"/>
                    </a:lnTo>
                    <a:lnTo>
                      <a:pt x="452" y="2582"/>
                    </a:lnTo>
                    <a:lnTo>
                      <a:pt x="419" y="2646"/>
                    </a:lnTo>
                    <a:lnTo>
                      <a:pt x="484" y="2679"/>
                    </a:lnTo>
                    <a:lnTo>
                      <a:pt x="516" y="2711"/>
                    </a:lnTo>
                    <a:lnTo>
                      <a:pt x="581" y="2711"/>
                    </a:lnTo>
                    <a:lnTo>
                      <a:pt x="613" y="2679"/>
                    </a:lnTo>
                    <a:lnTo>
                      <a:pt x="613" y="2614"/>
                    </a:lnTo>
                    <a:lnTo>
                      <a:pt x="581" y="2550"/>
                    </a:lnTo>
                    <a:lnTo>
                      <a:pt x="549" y="2550"/>
                    </a:lnTo>
                    <a:lnTo>
                      <a:pt x="516" y="2517"/>
                    </a:lnTo>
                    <a:close/>
                    <a:moveTo>
                      <a:pt x="936" y="2775"/>
                    </a:moveTo>
                    <a:lnTo>
                      <a:pt x="936" y="2808"/>
                    </a:lnTo>
                    <a:lnTo>
                      <a:pt x="936" y="2969"/>
                    </a:lnTo>
                    <a:lnTo>
                      <a:pt x="968" y="3001"/>
                    </a:lnTo>
                    <a:lnTo>
                      <a:pt x="1000" y="3001"/>
                    </a:lnTo>
                    <a:lnTo>
                      <a:pt x="1000" y="2969"/>
                    </a:lnTo>
                    <a:lnTo>
                      <a:pt x="1000" y="2808"/>
                    </a:lnTo>
                    <a:lnTo>
                      <a:pt x="1000" y="2775"/>
                    </a:lnTo>
                    <a:close/>
                    <a:moveTo>
                      <a:pt x="4614" y="2969"/>
                    </a:moveTo>
                    <a:lnTo>
                      <a:pt x="4582" y="3001"/>
                    </a:lnTo>
                    <a:lnTo>
                      <a:pt x="4420" y="3066"/>
                    </a:lnTo>
                    <a:lnTo>
                      <a:pt x="4388" y="3098"/>
                    </a:lnTo>
                    <a:lnTo>
                      <a:pt x="4388" y="3130"/>
                    </a:lnTo>
                    <a:lnTo>
                      <a:pt x="4420" y="3195"/>
                    </a:lnTo>
                    <a:lnTo>
                      <a:pt x="4485" y="3195"/>
                    </a:lnTo>
                    <a:lnTo>
                      <a:pt x="4646" y="3098"/>
                    </a:lnTo>
                    <a:lnTo>
                      <a:pt x="4679" y="3066"/>
                    </a:lnTo>
                    <a:lnTo>
                      <a:pt x="4679" y="3034"/>
                    </a:lnTo>
                    <a:lnTo>
                      <a:pt x="4646" y="3001"/>
                    </a:lnTo>
                    <a:lnTo>
                      <a:pt x="4614" y="2969"/>
                    </a:lnTo>
                    <a:close/>
                    <a:moveTo>
                      <a:pt x="355" y="3034"/>
                    </a:moveTo>
                    <a:lnTo>
                      <a:pt x="290" y="3066"/>
                    </a:lnTo>
                    <a:lnTo>
                      <a:pt x="258" y="3163"/>
                    </a:lnTo>
                    <a:lnTo>
                      <a:pt x="290" y="3227"/>
                    </a:lnTo>
                    <a:lnTo>
                      <a:pt x="355" y="3227"/>
                    </a:lnTo>
                    <a:lnTo>
                      <a:pt x="484" y="3259"/>
                    </a:lnTo>
                    <a:lnTo>
                      <a:pt x="549" y="3227"/>
                    </a:lnTo>
                    <a:lnTo>
                      <a:pt x="581" y="3163"/>
                    </a:lnTo>
                    <a:lnTo>
                      <a:pt x="549" y="3098"/>
                    </a:lnTo>
                    <a:lnTo>
                      <a:pt x="484" y="3066"/>
                    </a:lnTo>
                    <a:lnTo>
                      <a:pt x="355" y="3034"/>
                    </a:lnTo>
                    <a:close/>
                    <a:moveTo>
                      <a:pt x="4324" y="5195"/>
                    </a:moveTo>
                    <a:lnTo>
                      <a:pt x="4291" y="5260"/>
                    </a:lnTo>
                    <a:lnTo>
                      <a:pt x="4291" y="5292"/>
                    </a:lnTo>
                    <a:lnTo>
                      <a:pt x="4227" y="5970"/>
                    </a:lnTo>
                    <a:lnTo>
                      <a:pt x="4130" y="6647"/>
                    </a:lnTo>
                    <a:lnTo>
                      <a:pt x="4001" y="7325"/>
                    </a:lnTo>
                    <a:lnTo>
                      <a:pt x="3904" y="7680"/>
                    </a:lnTo>
                    <a:lnTo>
                      <a:pt x="3872" y="7841"/>
                    </a:lnTo>
                    <a:lnTo>
                      <a:pt x="3388" y="7906"/>
                    </a:lnTo>
                    <a:lnTo>
                      <a:pt x="2839" y="7970"/>
                    </a:lnTo>
                    <a:lnTo>
                      <a:pt x="2291" y="8003"/>
                    </a:lnTo>
                    <a:lnTo>
                      <a:pt x="1742" y="7970"/>
                    </a:lnTo>
                    <a:lnTo>
                      <a:pt x="1517" y="7938"/>
                    </a:lnTo>
                    <a:lnTo>
                      <a:pt x="1258" y="7906"/>
                    </a:lnTo>
                    <a:lnTo>
                      <a:pt x="1162" y="7325"/>
                    </a:lnTo>
                    <a:lnTo>
                      <a:pt x="1000" y="6647"/>
                    </a:lnTo>
                    <a:lnTo>
                      <a:pt x="871" y="6034"/>
                    </a:lnTo>
                    <a:lnTo>
                      <a:pt x="710" y="5389"/>
                    </a:lnTo>
                    <a:lnTo>
                      <a:pt x="710" y="5325"/>
                    </a:lnTo>
                    <a:lnTo>
                      <a:pt x="1517" y="5357"/>
                    </a:lnTo>
                    <a:lnTo>
                      <a:pt x="2291" y="5325"/>
                    </a:lnTo>
                    <a:lnTo>
                      <a:pt x="3291" y="5260"/>
                    </a:lnTo>
                    <a:lnTo>
                      <a:pt x="4324" y="5195"/>
                    </a:lnTo>
                    <a:close/>
                    <a:moveTo>
                      <a:pt x="3646" y="420"/>
                    </a:moveTo>
                    <a:lnTo>
                      <a:pt x="3420" y="452"/>
                    </a:lnTo>
                    <a:lnTo>
                      <a:pt x="3259" y="549"/>
                    </a:lnTo>
                    <a:lnTo>
                      <a:pt x="3098" y="678"/>
                    </a:lnTo>
                    <a:lnTo>
                      <a:pt x="2969" y="872"/>
                    </a:lnTo>
                    <a:lnTo>
                      <a:pt x="2872" y="1065"/>
                    </a:lnTo>
                    <a:lnTo>
                      <a:pt x="2743" y="1453"/>
                    </a:lnTo>
                    <a:lnTo>
                      <a:pt x="2743" y="1420"/>
                    </a:lnTo>
                    <a:lnTo>
                      <a:pt x="2710" y="1356"/>
                    </a:lnTo>
                    <a:lnTo>
                      <a:pt x="2646" y="1324"/>
                    </a:lnTo>
                    <a:lnTo>
                      <a:pt x="2614" y="1291"/>
                    </a:lnTo>
                    <a:lnTo>
                      <a:pt x="2549" y="1259"/>
                    </a:lnTo>
                    <a:lnTo>
                      <a:pt x="2485" y="1291"/>
                    </a:lnTo>
                    <a:lnTo>
                      <a:pt x="2452" y="1356"/>
                    </a:lnTo>
                    <a:lnTo>
                      <a:pt x="2485" y="1420"/>
                    </a:lnTo>
                    <a:lnTo>
                      <a:pt x="2614" y="1517"/>
                    </a:lnTo>
                    <a:lnTo>
                      <a:pt x="2678" y="1517"/>
                    </a:lnTo>
                    <a:lnTo>
                      <a:pt x="2743" y="1485"/>
                    </a:lnTo>
                    <a:lnTo>
                      <a:pt x="2743" y="1517"/>
                    </a:lnTo>
                    <a:lnTo>
                      <a:pt x="2678" y="2001"/>
                    </a:lnTo>
                    <a:lnTo>
                      <a:pt x="2646" y="2421"/>
                    </a:lnTo>
                    <a:lnTo>
                      <a:pt x="2646" y="2646"/>
                    </a:lnTo>
                    <a:lnTo>
                      <a:pt x="2678" y="2711"/>
                    </a:lnTo>
                    <a:lnTo>
                      <a:pt x="2775" y="2711"/>
                    </a:lnTo>
                    <a:lnTo>
                      <a:pt x="2775" y="2646"/>
                    </a:lnTo>
                    <a:lnTo>
                      <a:pt x="2775" y="2388"/>
                    </a:lnTo>
                    <a:lnTo>
                      <a:pt x="2775" y="2130"/>
                    </a:lnTo>
                    <a:lnTo>
                      <a:pt x="2775" y="2098"/>
                    </a:lnTo>
                    <a:lnTo>
                      <a:pt x="2839" y="1678"/>
                    </a:lnTo>
                    <a:lnTo>
                      <a:pt x="2969" y="1259"/>
                    </a:lnTo>
                    <a:lnTo>
                      <a:pt x="3033" y="1065"/>
                    </a:lnTo>
                    <a:lnTo>
                      <a:pt x="3130" y="904"/>
                    </a:lnTo>
                    <a:lnTo>
                      <a:pt x="3259" y="743"/>
                    </a:lnTo>
                    <a:lnTo>
                      <a:pt x="3388" y="678"/>
                    </a:lnTo>
                    <a:lnTo>
                      <a:pt x="3517" y="646"/>
                    </a:lnTo>
                    <a:lnTo>
                      <a:pt x="3646" y="614"/>
                    </a:lnTo>
                    <a:lnTo>
                      <a:pt x="3840" y="678"/>
                    </a:lnTo>
                    <a:lnTo>
                      <a:pt x="4033" y="775"/>
                    </a:lnTo>
                    <a:lnTo>
                      <a:pt x="4162" y="904"/>
                    </a:lnTo>
                    <a:lnTo>
                      <a:pt x="4259" y="1033"/>
                    </a:lnTo>
                    <a:lnTo>
                      <a:pt x="4324" y="1227"/>
                    </a:lnTo>
                    <a:lnTo>
                      <a:pt x="4356" y="1453"/>
                    </a:lnTo>
                    <a:lnTo>
                      <a:pt x="4356" y="1646"/>
                    </a:lnTo>
                    <a:lnTo>
                      <a:pt x="4259" y="2098"/>
                    </a:lnTo>
                    <a:lnTo>
                      <a:pt x="4162" y="2550"/>
                    </a:lnTo>
                    <a:lnTo>
                      <a:pt x="4066" y="2969"/>
                    </a:lnTo>
                    <a:lnTo>
                      <a:pt x="4066" y="3227"/>
                    </a:lnTo>
                    <a:lnTo>
                      <a:pt x="4033" y="3550"/>
                    </a:lnTo>
                    <a:lnTo>
                      <a:pt x="4001" y="3776"/>
                    </a:lnTo>
                    <a:lnTo>
                      <a:pt x="3936" y="3905"/>
                    </a:lnTo>
                    <a:lnTo>
                      <a:pt x="3872" y="4002"/>
                    </a:lnTo>
                    <a:lnTo>
                      <a:pt x="2581" y="4002"/>
                    </a:lnTo>
                    <a:lnTo>
                      <a:pt x="2614" y="3969"/>
                    </a:lnTo>
                    <a:lnTo>
                      <a:pt x="2678" y="3614"/>
                    </a:lnTo>
                    <a:lnTo>
                      <a:pt x="2710" y="3259"/>
                    </a:lnTo>
                    <a:lnTo>
                      <a:pt x="2678" y="2937"/>
                    </a:lnTo>
                    <a:lnTo>
                      <a:pt x="2614" y="2582"/>
                    </a:lnTo>
                    <a:lnTo>
                      <a:pt x="2614" y="2550"/>
                    </a:lnTo>
                    <a:lnTo>
                      <a:pt x="2549" y="2550"/>
                    </a:lnTo>
                    <a:lnTo>
                      <a:pt x="2517" y="2582"/>
                    </a:lnTo>
                    <a:lnTo>
                      <a:pt x="2517" y="2614"/>
                    </a:lnTo>
                    <a:lnTo>
                      <a:pt x="2517" y="2646"/>
                    </a:lnTo>
                    <a:lnTo>
                      <a:pt x="2581" y="2969"/>
                    </a:lnTo>
                    <a:lnTo>
                      <a:pt x="2549" y="3259"/>
                    </a:lnTo>
                    <a:lnTo>
                      <a:pt x="2517" y="3518"/>
                    </a:lnTo>
                    <a:lnTo>
                      <a:pt x="2452" y="3808"/>
                    </a:lnTo>
                    <a:lnTo>
                      <a:pt x="2420" y="3905"/>
                    </a:lnTo>
                    <a:lnTo>
                      <a:pt x="2388" y="3969"/>
                    </a:lnTo>
                    <a:lnTo>
                      <a:pt x="2420" y="4002"/>
                    </a:lnTo>
                    <a:lnTo>
                      <a:pt x="1775" y="4002"/>
                    </a:lnTo>
                    <a:lnTo>
                      <a:pt x="1129" y="4034"/>
                    </a:lnTo>
                    <a:lnTo>
                      <a:pt x="1033" y="3873"/>
                    </a:lnTo>
                    <a:lnTo>
                      <a:pt x="968" y="3711"/>
                    </a:lnTo>
                    <a:lnTo>
                      <a:pt x="903" y="3518"/>
                    </a:lnTo>
                    <a:lnTo>
                      <a:pt x="903" y="3356"/>
                    </a:lnTo>
                    <a:lnTo>
                      <a:pt x="936" y="3227"/>
                    </a:lnTo>
                    <a:lnTo>
                      <a:pt x="968" y="3130"/>
                    </a:lnTo>
                    <a:lnTo>
                      <a:pt x="968" y="3098"/>
                    </a:lnTo>
                    <a:lnTo>
                      <a:pt x="968" y="3034"/>
                    </a:lnTo>
                    <a:lnTo>
                      <a:pt x="903" y="3034"/>
                    </a:lnTo>
                    <a:lnTo>
                      <a:pt x="839" y="3066"/>
                    </a:lnTo>
                    <a:lnTo>
                      <a:pt x="774" y="3163"/>
                    </a:lnTo>
                    <a:lnTo>
                      <a:pt x="710" y="3324"/>
                    </a:lnTo>
                    <a:lnTo>
                      <a:pt x="710" y="3453"/>
                    </a:lnTo>
                    <a:lnTo>
                      <a:pt x="710" y="3614"/>
                    </a:lnTo>
                    <a:lnTo>
                      <a:pt x="807" y="3873"/>
                    </a:lnTo>
                    <a:lnTo>
                      <a:pt x="871" y="4066"/>
                    </a:lnTo>
                    <a:lnTo>
                      <a:pt x="645" y="4098"/>
                    </a:lnTo>
                    <a:lnTo>
                      <a:pt x="161" y="4195"/>
                    </a:lnTo>
                    <a:lnTo>
                      <a:pt x="97" y="4227"/>
                    </a:lnTo>
                    <a:lnTo>
                      <a:pt x="32" y="4227"/>
                    </a:lnTo>
                    <a:lnTo>
                      <a:pt x="0" y="4292"/>
                    </a:lnTo>
                    <a:lnTo>
                      <a:pt x="0" y="4486"/>
                    </a:lnTo>
                    <a:lnTo>
                      <a:pt x="0" y="4679"/>
                    </a:lnTo>
                    <a:lnTo>
                      <a:pt x="0" y="5099"/>
                    </a:lnTo>
                    <a:lnTo>
                      <a:pt x="0" y="5163"/>
                    </a:lnTo>
                    <a:lnTo>
                      <a:pt x="65" y="5195"/>
                    </a:lnTo>
                    <a:lnTo>
                      <a:pt x="97" y="5228"/>
                    </a:lnTo>
                    <a:lnTo>
                      <a:pt x="161" y="5292"/>
                    </a:lnTo>
                    <a:lnTo>
                      <a:pt x="484" y="5325"/>
                    </a:lnTo>
                    <a:lnTo>
                      <a:pt x="613" y="5970"/>
                    </a:lnTo>
                    <a:lnTo>
                      <a:pt x="742" y="6647"/>
                    </a:lnTo>
                    <a:lnTo>
                      <a:pt x="903" y="7325"/>
                    </a:lnTo>
                    <a:lnTo>
                      <a:pt x="1033" y="7970"/>
                    </a:lnTo>
                    <a:lnTo>
                      <a:pt x="1065" y="8003"/>
                    </a:lnTo>
                    <a:lnTo>
                      <a:pt x="1097" y="8067"/>
                    </a:lnTo>
                    <a:lnTo>
                      <a:pt x="1194" y="8067"/>
                    </a:lnTo>
                    <a:lnTo>
                      <a:pt x="1420" y="8132"/>
                    </a:lnTo>
                    <a:lnTo>
                      <a:pt x="1742" y="8196"/>
                    </a:lnTo>
                    <a:lnTo>
                      <a:pt x="2130" y="8228"/>
                    </a:lnTo>
                    <a:lnTo>
                      <a:pt x="2872" y="8228"/>
                    </a:lnTo>
                    <a:lnTo>
                      <a:pt x="3227" y="8196"/>
                    </a:lnTo>
                    <a:lnTo>
                      <a:pt x="3582" y="8164"/>
                    </a:lnTo>
                    <a:lnTo>
                      <a:pt x="3872" y="8099"/>
                    </a:lnTo>
                    <a:lnTo>
                      <a:pt x="3936" y="8132"/>
                    </a:lnTo>
                    <a:lnTo>
                      <a:pt x="4001" y="8099"/>
                    </a:lnTo>
                    <a:lnTo>
                      <a:pt x="4033" y="8067"/>
                    </a:lnTo>
                    <a:lnTo>
                      <a:pt x="4098" y="7906"/>
                    </a:lnTo>
                    <a:lnTo>
                      <a:pt x="4162" y="7744"/>
                    </a:lnTo>
                    <a:lnTo>
                      <a:pt x="4227" y="7390"/>
                    </a:lnTo>
                    <a:lnTo>
                      <a:pt x="4356" y="6680"/>
                    </a:lnTo>
                    <a:lnTo>
                      <a:pt x="4420" y="5970"/>
                    </a:lnTo>
                    <a:lnTo>
                      <a:pt x="4485" y="5228"/>
                    </a:lnTo>
                    <a:lnTo>
                      <a:pt x="4485" y="5163"/>
                    </a:lnTo>
                    <a:lnTo>
                      <a:pt x="4646" y="5163"/>
                    </a:lnTo>
                    <a:lnTo>
                      <a:pt x="4711" y="5131"/>
                    </a:lnTo>
                    <a:lnTo>
                      <a:pt x="4743" y="5066"/>
                    </a:lnTo>
                    <a:lnTo>
                      <a:pt x="4711" y="5002"/>
                    </a:lnTo>
                    <a:lnTo>
                      <a:pt x="4646" y="4970"/>
                    </a:lnTo>
                    <a:lnTo>
                      <a:pt x="3582" y="5034"/>
                    </a:lnTo>
                    <a:lnTo>
                      <a:pt x="2517" y="5099"/>
                    </a:lnTo>
                    <a:lnTo>
                      <a:pt x="1452" y="5163"/>
                    </a:lnTo>
                    <a:lnTo>
                      <a:pt x="936" y="5131"/>
                    </a:lnTo>
                    <a:lnTo>
                      <a:pt x="387" y="5131"/>
                    </a:lnTo>
                    <a:lnTo>
                      <a:pt x="194" y="5099"/>
                    </a:lnTo>
                    <a:lnTo>
                      <a:pt x="161" y="5099"/>
                    </a:lnTo>
                    <a:lnTo>
                      <a:pt x="194" y="4486"/>
                    </a:lnTo>
                    <a:lnTo>
                      <a:pt x="194" y="4357"/>
                    </a:lnTo>
                    <a:lnTo>
                      <a:pt x="355" y="4324"/>
                    </a:lnTo>
                    <a:lnTo>
                      <a:pt x="1000" y="4260"/>
                    </a:lnTo>
                    <a:lnTo>
                      <a:pt x="1065" y="4260"/>
                    </a:lnTo>
                    <a:lnTo>
                      <a:pt x="1097" y="4227"/>
                    </a:lnTo>
                    <a:lnTo>
                      <a:pt x="1323" y="4227"/>
                    </a:lnTo>
                    <a:lnTo>
                      <a:pt x="1839" y="4195"/>
                    </a:lnTo>
                    <a:lnTo>
                      <a:pt x="2388" y="4195"/>
                    </a:lnTo>
                    <a:lnTo>
                      <a:pt x="3420" y="4227"/>
                    </a:lnTo>
                    <a:lnTo>
                      <a:pt x="4453" y="4260"/>
                    </a:lnTo>
                    <a:lnTo>
                      <a:pt x="4711" y="4260"/>
                    </a:lnTo>
                    <a:lnTo>
                      <a:pt x="4711" y="4550"/>
                    </a:lnTo>
                    <a:lnTo>
                      <a:pt x="4711" y="4711"/>
                    </a:lnTo>
                    <a:lnTo>
                      <a:pt x="4711" y="4873"/>
                    </a:lnTo>
                    <a:lnTo>
                      <a:pt x="4711" y="4937"/>
                    </a:lnTo>
                    <a:lnTo>
                      <a:pt x="4775" y="4970"/>
                    </a:lnTo>
                    <a:lnTo>
                      <a:pt x="4840" y="4970"/>
                    </a:lnTo>
                    <a:lnTo>
                      <a:pt x="4872" y="4905"/>
                    </a:lnTo>
                    <a:lnTo>
                      <a:pt x="4904" y="4711"/>
                    </a:lnTo>
                    <a:lnTo>
                      <a:pt x="4904" y="4550"/>
                    </a:lnTo>
                    <a:lnTo>
                      <a:pt x="4904" y="4195"/>
                    </a:lnTo>
                    <a:lnTo>
                      <a:pt x="4872" y="4131"/>
                    </a:lnTo>
                    <a:lnTo>
                      <a:pt x="4808" y="4098"/>
                    </a:lnTo>
                    <a:lnTo>
                      <a:pt x="4775" y="4066"/>
                    </a:lnTo>
                    <a:lnTo>
                      <a:pt x="4517" y="4034"/>
                    </a:lnTo>
                    <a:lnTo>
                      <a:pt x="4098" y="4034"/>
                    </a:lnTo>
                    <a:lnTo>
                      <a:pt x="4162" y="3905"/>
                    </a:lnTo>
                    <a:lnTo>
                      <a:pt x="4227" y="3679"/>
                    </a:lnTo>
                    <a:lnTo>
                      <a:pt x="4259" y="3227"/>
                    </a:lnTo>
                    <a:lnTo>
                      <a:pt x="4291" y="2969"/>
                    </a:lnTo>
                    <a:lnTo>
                      <a:pt x="4356" y="2743"/>
                    </a:lnTo>
                    <a:lnTo>
                      <a:pt x="4485" y="2259"/>
                    </a:lnTo>
                    <a:lnTo>
                      <a:pt x="4550" y="2001"/>
                    </a:lnTo>
                    <a:lnTo>
                      <a:pt x="4582" y="1711"/>
                    </a:lnTo>
                    <a:lnTo>
                      <a:pt x="4582" y="1453"/>
                    </a:lnTo>
                    <a:lnTo>
                      <a:pt x="4582" y="1194"/>
                    </a:lnTo>
                    <a:lnTo>
                      <a:pt x="4485" y="969"/>
                    </a:lnTo>
                    <a:lnTo>
                      <a:pt x="4420" y="840"/>
                    </a:lnTo>
                    <a:lnTo>
                      <a:pt x="4356" y="743"/>
                    </a:lnTo>
                    <a:lnTo>
                      <a:pt x="4259" y="646"/>
                    </a:lnTo>
                    <a:lnTo>
                      <a:pt x="4130" y="549"/>
                    </a:lnTo>
                    <a:lnTo>
                      <a:pt x="3872" y="452"/>
                    </a:lnTo>
                    <a:lnTo>
                      <a:pt x="3646" y="42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6" name="Google Shape;286;p10"/>
            <p:cNvGrpSpPr/>
            <p:nvPr/>
          </p:nvGrpSpPr>
          <p:grpSpPr>
            <a:xfrm flipH="1">
              <a:off x="-2687655" y="4782700"/>
              <a:ext cx="4539588" cy="726027"/>
              <a:chOff x="6719132" y="4782700"/>
              <a:chExt cx="4539588" cy="726027"/>
            </a:xfrm>
          </p:grpSpPr>
          <p:sp>
            <p:nvSpPr>
              <p:cNvPr id="287" name="Google Shape;287;p10"/>
              <p:cNvSpPr/>
              <p:nvPr/>
            </p:nvSpPr>
            <p:spPr>
              <a:xfrm flipH="1">
                <a:off x="6746703" y="4791890"/>
                <a:ext cx="4512017" cy="150143"/>
              </a:xfrm>
              <a:custGeom>
                <a:rect b="b" l="l" r="r" t="t"/>
                <a:pathLst>
                  <a:path extrusionOk="0" h="2761" w="82972">
                    <a:moveTo>
                      <a:pt x="57" y="1"/>
                    </a:moveTo>
                    <a:lnTo>
                      <a:pt x="1" y="1578"/>
                    </a:lnTo>
                    <a:lnTo>
                      <a:pt x="1860" y="2761"/>
                    </a:lnTo>
                    <a:lnTo>
                      <a:pt x="78521" y="2761"/>
                    </a:lnTo>
                    <a:lnTo>
                      <a:pt x="82971" y="1578"/>
                    </a:lnTo>
                    <a:lnTo>
                      <a:pt x="8291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 flipH="1">
                <a:off x="6719132" y="4782700"/>
                <a:ext cx="4530398" cy="726027"/>
              </a:xfrm>
              <a:custGeom>
                <a:rect b="b" l="l" r="r" t="t"/>
                <a:pathLst>
                  <a:path extrusionOk="0" h="13351" w="83310">
                    <a:moveTo>
                      <a:pt x="82859" y="451"/>
                    </a:moveTo>
                    <a:lnTo>
                      <a:pt x="82859" y="1071"/>
                    </a:lnTo>
                    <a:lnTo>
                      <a:pt x="82859" y="1634"/>
                    </a:lnTo>
                    <a:lnTo>
                      <a:pt x="80606" y="1634"/>
                    </a:lnTo>
                    <a:lnTo>
                      <a:pt x="79817" y="1578"/>
                    </a:lnTo>
                    <a:lnTo>
                      <a:pt x="39768" y="1578"/>
                    </a:lnTo>
                    <a:lnTo>
                      <a:pt x="32051" y="1634"/>
                    </a:lnTo>
                    <a:lnTo>
                      <a:pt x="18026" y="1634"/>
                    </a:lnTo>
                    <a:lnTo>
                      <a:pt x="11830" y="1578"/>
                    </a:lnTo>
                    <a:lnTo>
                      <a:pt x="282" y="1578"/>
                    </a:lnTo>
                    <a:lnTo>
                      <a:pt x="339" y="1071"/>
                    </a:lnTo>
                    <a:lnTo>
                      <a:pt x="339" y="733"/>
                    </a:lnTo>
                    <a:lnTo>
                      <a:pt x="339" y="564"/>
                    </a:lnTo>
                    <a:lnTo>
                      <a:pt x="339" y="508"/>
                    </a:lnTo>
                    <a:lnTo>
                      <a:pt x="395" y="451"/>
                    </a:lnTo>
                    <a:lnTo>
                      <a:pt x="508" y="451"/>
                    </a:lnTo>
                    <a:lnTo>
                      <a:pt x="620" y="508"/>
                    </a:lnTo>
                    <a:lnTo>
                      <a:pt x="677" y="451"/>
                    </a:lnTo>
                    <a:lnTo>
                      <a:pt x="1071" y="508"/>
                    </a:lnTo>
                    <a:lnTo>
                      <a:pt x="18251" y="508"/>
                    </a:lnTo>
                    <a:lnTo>
                      <a:pt x="21800" y="451"/>
                    </a:lnTo>
                    <a:lnTo>
                      <a:pt x="36783" y="451"/>
                    </a:lnTo>
                    <a:lnTo>
                      <a:pt x="44781" y="508"/>
                    </a:lnTo>
                    <a:lnTo>
                      <a:pt x="75085" y="508"/>
                    </a:lnTo>
                    <a:lnTo>
                      <a:pt x="82126" y="451"/>
                    </a:lnTo>
                    <a:close/>
                    <a:moveTo>
                      <a:pt x="81788" y="1972"/>
                    </a:moveTo>
                    <a:lnTo>
                      <a:pt x="80718" y="2254"/>
                    </a:lnTo>
                    <a:lnTo>
                      <a:pt x="79648" y="2535"/>
                    </a:lnTo>
                    <a:lnTo>
                      <a:pt x="78859" y="2761"/>
                    </a:lnTo>
                    <a:lnTo>
                      <a:pt x="78747" y="2704"/>
                    </a:lnTo>
                    <a:lnTo>
                      <a:pt x="7943" y="2704"/>
                    </a:lnTo>
                    <a:lnTo>
                      <a:pt x="5690" y="2648"/>
                    </a:lnTo>
                    <a:lnTo>
                      <a:pt x="5070" y="2648"/>
                    </a:lnTo>
                    <a:lnTo>
                      <a:pt x="3718" y="2704"/>
                    </a:lnTo>
                    <a:lnTo>
                      <a:pt x="2029" y="2704"/>
                    </a:lnTo>
                    <a:lnTo>
                      <a:pt x="1691" y="2535"/>
                    </a:lnTo>
                    <a:lnTo>
                      <a:pt x="1353" y="2366"/>
                    </a:lnTo>
                    <a:lnTo>
                      <a:pt x="733" y="1972"/>
                    </a:lnTo>
                    <a:close/>
                    <a:moveTo>
                      <a:pt x="1691" y="1"/>
                    </a:moveTo>
                    <a:lnTo>
                      <a:pt x="1691" y="57"/>
                    </a:lnTo>
                    <a:lnTo>
                      <a:pt x="113" y="57"/>
                    </a:lnTo>
                    <a:lnTo>
                      <a:pt x="57" y="113"/>
                    </a:lnTo>
                    <a:lnTo>
                      <a:pt x="1" y="282"/>
                    </a:lnTo>
                    <a:lnTo>
                      <a:pt x="57" y="395"/>
                    </a:lnTo>
                    <a:lnTo>
                      <a:pt x="1" y="451"/>
                    </a:lnTo>
                    <a:lnTo>
                      <a:pt x="1" y="620"/>
                    </a:lnTo>
                    <a:lnTo>
                      <a:pt x="1" y="958"/>
                    </a:lnTo>
                    <a:lnTo>
                      <a:pt x="1" y="1522"/>
                    </a:lnTo>
                    <a:lnTo>
                      <a:pt x="1" y="1747"/>
                    </a:lnTo>
                    <a:lnTo>
                      <a:pt x="1" y="1803"/>
                    </a:lnTo>
                    <a:lnTo>
                      <a:pt x="57" y="1916"/>
                    </a:lnTo>
                    <a:lnTo>
                      <a:pt x="170" y="1972"/>
                    </a:lnTo>
                    <a:lnTo>
                      <a:pt x="226" y="1972"/>
                    </a:lnTo>
                    <a:lnTo>
                      <a:pt x="1015" y="2479"/>
                    </a:lnTo>
                    <a:lnTo>
                      <a:pt x="1634" y="2873"/>
                    </a:lnTo>
                    <a:lnTo>
                      <a:pt x="1634" y="3099"/>
                    </a:lnTo>
                    <a:lnTo>
                      <a:pt x="3887" y="3099"/>
                    </a:lnTo>
                    <a:lnTo>
                      <a:pt x="5408" y="3155"/>
                    </a:lnTo>
                    <a:lnTo>
                      <a:pt x="6816" y="3099"/>
                    </a:lnTo>
                    <a:lnTo>
                      <a:pt x="78296" y="3099"/>
                    </a:lnTo>
                    <a:lnTo>
                      <a:pt x="78296" y="9858"/>
                    </a:lnTo>
                    <a:lnTo>
                      <a:pt x="78352" y="13294"/>
                    </a:lnTo>
                    <a:lnTo>
                      <a:pt x="78803" y="13350"/>
                    </a:lnTo>
                    <a:lnTo>
                      <a:pt x="78803" y="12224"/>
                    </a:lnTo>
                    <a:lnTo>
                      <a:pt x="78803" y="5408"/>
                    </a:lnTo>
                    <a:lnTo>
                      <a:pt x="78803" y="3099"/>
                    </a:lnTo>
                    <a:lnTo>
                      <a:pt x="78859" y="3042"/>
                    </a:lnTo>
                    <a:lnTo>
                      <a:pt x="79197" y="2986"/>
                    </a:lnTo>
                    <a:lnTo>
                      <a:pt x="81056" y="2592"/>
                    </a:lnTo>
                    <a:lnTo>
                      <a:pt x="82070" y="2366"/>
                    </a:lnTo>
                    <a:lnTo>
                      <a:pt x="82521" y="2197"/>
                    </a:lnTo>
                    <a:lnTo>
                      <a:pt x="82859" y="2028"/>
                    </a:lnTo>
                    <a:lnTo>
                      <a:pt x="82859" y="7999"/>
                    </a:lnTo>
                    <a:lnTo>
                      <a:pt x="82915" y="13350"/>
                    </a:lnTo>
                    <a:lnTo>
                      <a:pt x="83253" y="13350"/>
                    </a:lnTo>
                    <a:lnTo>
                      <a:pt x="83253" y="12731"/>
                    </a:lnTo>
                    <a:lnTo>
                      <a:pt x="83309" y="5802"/>
                    </a:lnTo>
                    <a:lnTo>
                      <a:pt x="83309" y="113"/>
                    </a:lnTo>
                    <a:lnTo>
                      <a:pt x="82859" y="57"/>
                    </a:lnTo>
                    <a:lnTo>
                      <a:pt x="78803" y="57"/>
                    </a:lnTo>
                    <a:lnTo>
                      <a:pt x="78803" y="1"/>
                    </a:lnTo>
                    <a:lnTo>
                      <a:pt x="78296" y="1"/>
                    </a:lnTo>
                    <a:lnTo>
                      <a:pt x="78296" y="57"/>
                    </a:lnTo>
                    <a:lnTo>
                      <a:pt x="2085" y="57"/>
                    </a:lnTo>
                    <a:lnTo>
                      <a:pt x="20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9" name="Google Shape;289;p10"/>
          <p:cNvGrpSpPr/>
          <p:nvPr/>
        </p:nvGrpSpPr>
        <p:grpSpPr>
          <a:xfrm>
            <a:off x="8339845" y="349597"/>
            <a:ext cx="999365" cy="1257209"/>
            <a:chOff x="2912975" y="970725"/>
            <a:chExt cx="556625" cy="700200"/>
          </a:xfrm>
        </p:grpSpPr>
        <p:sp>
          <p:nvSpPr>
            <p:cNvPr id="290" name="Google Shape;290;p10"/>
            <p:cNvSpPr/>
            <p:nvPr/>
          </p:nvSpPr>
          <p:spPr>
            <a:xfrm>
              <a:off x="2914600" y="976350"/>
              <a:ext cx="553400" cy="692950"/>
            </a:xfrm>
            <a:custGeom>
              <a:rect b="b" l="l" r="r" t="t"/>
              <a:pathLst>
                <a:path extrusionOk="0" h="27718" w="22136">
                  <a:moveTo>
                    <a:pt x="21845" y="1"/>
                  </a:moveTo>
                  <a:lnTo>
                    <a:pt x="21748" y="33"/>
                  </a:lnTo>
                  <a:lnTo>
                    <a:pt x="21651" y="130"/>
                  </a:lnTo>
                  <a:lnTo>
                    <a:pt x="21619" y="98"/>
                  </a:lnTo>
                  <a:lnTo>
                    <a:pt x="21393" y="65"/>
                  </a:lnTo>
                  <a:lnTo>
                    <a:pt x="21328" y="65"/>
                  </a:lnTo>
                  <a:lnTo>
                    <a:pt x="20812" y="33"/>
                  </a:lnTo>
                  <a:lnTo>
                    <a:pt x="19747" y="33"/>
                  </a:lnTo>
                  <a:lnTo>
                    <a:pt x="17779" y="98"/>
                  </a:lnTo>
                  <a:lnTo>
                    <a:pt x="17682" y="98"/>
                  </a:lnTo>
                  <a:lnTo>
                    <a:pt x="15456" y="194"/>
                  </a:lnTo>
                  <a:lnTo>
                    <a:pt x="13423" y="227"/>
                  </a:lnTo>
                  <a:lnTo>
                    <a:pt x="9196" y="291"/>
                  </a:lnTo>
                  <a:lnTo>
                    <a:pt x="4969" y="291"/>
                  </a:lnTo>
                  <a:lnTo>
                    <a:pt x="4163" y="324"/>
                  </a:lnTo>
                  <a:lnTo>
                    <a:pt x="3937" y="356"/>
                  </a:lnTo>
                  <a:lnTo>
                    <a:pt x="2098" y="356"/>
                  </a:lnTo>
                  <a:lnTo>
                    <a:pt x="1323" y="388"/>
                  </a:lnTo>
                  <a:lnTo>
                    <a:pt x="968" y="420"/>
                  </a:lnTo>
                  <a:lnTo>
                    <a:pt x="743" y="453"/>
                  </a:lnTo>
                  <a:lnTo>
                    <a:pt x="549" y="517"/>
                  </a:lnTo>
                  <a:lnTo>
                    <a:pt x="517" y="485"/>
                  </a:lnTo>
                  <a:lnTo>
                    <a:pt x="452" y="453"/>
                  </a:lnTo>
                  <a:lnTo>
                    <a:pt x="388" y="420"/>
                  </a:lnTo>
                  <a:lnTo>
                    <a:pt x="323" y="453"/>
                  </a:lnTo>
                  <a:lnTo>
                    <a:pt x="259" y="485"/>
                  </a:lnTo>
                  <a:lnTo>
                    <a:pt x="226" y="549"/>
                  </a:lnTo>
                  <a:lnTo>
                    <a:pt x="194" y="614"/>
                  </a:lnTo>
                  <a:lnTo>
                    <a:pt x="194" y="2163"/>
                  </a:lnTo>
                  <a:lnTo>
                    <a:pt x="194" y="3195"/>
                  </a:lnTo>
                  <a:lnTo>
                    <a:pt x="194" y="5809"/>
                  </a:lnTo>
                  <a:lnTo>
                    <a:pt x="130" y="7293"/>
                  </a:lnTo>
                  <a:lnTo>
                    <a:pt x="97" y="8422"/>
                  </a:lnTo>
                  <a:lnTo>
                    <a:pt x="65" y="11068"/>
                  </a:lnTo>
                  <a:lnTo>
                    <a:pt x="65" y="14069"/>
                  </a:lnTo>
                  <a:lnTo>
                    <a:pt x="65" y="16392"/>
                  </a:lnTo>
                  <a:lnTo>
                    <a:pt x="33" y="19296"/>
                  </a:lnTo>
                  <a:lnTo>
                    <a:pt x="0" y="21651"/>
                  </a:lnTo>
                  <a:lnTo>
                    <a:pt x="0" y="24459"/>
                  </a:lnTo>
                  <a:lnTo>
                    <a:pt x="65" y="25943"/>
                  </a:lnTo>
                  <a:lnTo>
                    <a:pt x="130" y="27330"/>
                  </a:lnTo>
                  <a:lnTo>
                    <a:pt x="130" y="27363"/>
                  </a:lnTo>
                  <a:lnTo>
                    <a:pt x="97" y="27363"/>
                  </a:lnTo>
                  <a:lnTo>
                    <a:pt x="65" y="27395"/>
                  </a:lnTo>
                  <a:lnTo>
                    <a:pt x="33" y="27459"/>
                  </a:lnTo>
                  <a:lnTo>
                    <a:pt x="33" y="27524"/>
                  </a:lnTo>
                  <a:lnTo>
                    <a:pt x="33" y="27588"/>
                  </a:lnTo>
                  <a:lnTo>
                    <a:pt x="97" y="27653"/>
                  </a:lnTo>
                  <a:lnTo>
                    <a:pt x="259" y="27653"/>
                  </a:lnTo>
                  <a:lnTo>
                    <a:pt x="452" y="27556"/>
                  </a:lnTo>
                  <a:lnTo>
                    <a:pt x="872" y="27427"/>
                  </a:lnTo>
                  <a:lnTo>
                    <a:pt x="1323" y="27330"/>
                  </a:lnTo>
                  <a:lnTo>
                    <a:pt x="1775" y="27266"/>
                  </a:lnTo>
                  <a:lnTo>
                    <a:pt x="2259" y="27266"/>
                  </a:lnTo>
                  <a:lnTo>
                    <a:pt x="2904" y="27298"/>
                  </a:lnTo>
                  <a:lnTo>
                    <a:pt x="3485" y="27330"/>
                  </a:lnTo>
                  <a:lnTo>
                    <a:pt x="4098" y="27395"/>
                  </a:lnTo>
                  <a:lnTo>
                    <a:pt x="4518" y="27427"/>
                  </a:lnTo>
                  <a:lnTo>
                    <a:pt x="5228" y="27492"/>
                  </a:lnTo>
                  <a:lnTo>
                    <a:pt x="6486" y="27492"/>
                  </a:lnTo>
                  <a:lnTo>
                    <a:pt x="6905" y="27524"/>
                  </a:lnTo>
                  <a:lnTo>
                    <a:pt x="7970" y="27588"/>
                  </a:lnTo>
                  <a:lnTo>
                    <a:pt x="8228" y="27621"/>
                  </a:lnTo>
                  <a:lnTo>
                    <a:pt x="9067" y="27685"/>
                  </a:lnTo>
                  <a:lnTo>
                    <a:pt x="10035" y="27717"/>
                  </a:lnTo>
                  <a:lnTo>
                    <a:pt x="10164" y="27717"/>
                  </a:lnTo>
                  <a:lnTo>
                    <a:pt x="11132" y="27685"/>
                  </a:lnTo>
                  <a:lnTo>
                    <a:pt x="12068" y="27653"/>
                  </a:lnTo>
                  <a:lnTo>
                    <a:pt x="12358" y="27653"/>
                  </a:lnTo>
                  <a:lnTo>
                    <a:pt x="13455" y="27588"/>
                  </a:lnTo>
                  <a:lnTo>
                    <a:pt x="14520" y="27588"/>
                  </a:lnTo>
                  <a:lnTo>
                    <a:pt x="15521" y="27556"/>
                  </a:lnTo>
                  <a:lnTo>
                    <a:pt x="16585" y="27524"/>
                  </a:lnTo>
                  <a:lnTo>
                    <a:pt x="16714" y="27524"/>
                  </a:lnTo>
                  <a:lnTo>
                    <a:pt x="18779" y="27459"/>
                  </a:lnTo>
                  <a:lnTo>
                    <a:pt x="19844" y="27459"/>
                  </a:lnTo>
                  <a:lnTo>
                    <a:pt x="20393" y="27492"/>
                  </a:lnTo>
                  <a:lnTo>
                    <a:pt x="20457" y="27492"/>
                  </a:lnTo>
                  <a:lnTo>
                    <a:pt x="20909" y="27524"/>
                  </a:lnTo>
                  <a:lnTo>
                    <a:pt x="21361" y="27588"/>
                  </a:lnTo>
                  <a:lnTo>
                    <a:pt x="21683" y="27653"/>
                  </a:lnTo>
                  <a:lnTo>
                    <a:pt x="21877" y="27653"/>
                  </a:lnTo>
                  <a:lnTo>
                    <a:pt x="21942" y="27621"/>
                  </a:lnTo>
                  <a:lnTo>
                    <a:pt x="22038" y="27588"/>
                  </a:lnTo>
                  <a:lnTo>
                    <a:pt x="22038" y="27556"/>
                  </a:lnTo>
                  <a:lnTo>
                    <a:pt x="22103" y="27492"/>
                  </a:lnTo>
                  <a:lnTo>
                    <a:pt x="22135" y="27427"/>
                  </a:lnTo>
                  <a:lnTo>
                    <a:pt x="22135" y="27266"/>
                  </a:lnTo>
                  <a:lnTo>
                    <a:pt x="22071" y="27169"/>
                  </a:lnTo>
                  <a:lnTo>
                    <a:pt x="22071" y="27137"/>
                  </a:lnTo>
                  <a:lnTo>
                    <a:pt x="21974" y="26104"/>
                  </a:lnTo>
                  <a:lnTo>
                    <a:pt x="21942" y="24781"/>
                  </a:lnTo>
                  <a:lnTo>
                    <a:pt x="21942" y="23716"/>
                  </a:lnTo>
                  <a:lnTo>
                    <a:pt x="21974" y="22652"/>
                  </a:lnTo>
                  <a:lnTo>
                    <a:pt x="22006" y="22135"/>
                  </a:lnTo>
                  <a:lnTo>
                    <a:pt x="22006" y="20748"/>
                  </a:lnTo>
                  <a:lnTo>
                    <a:pt x="22006" y="19490"/>
                  </a:lnTo>
                  <a:lnTo>
                    <a:pt x="21974" y="18812"/>
                  </a:lnTo>
                  <a:lnTo>
                    <a:pt x="21942" y="18134"/>
                  </a:lnTo>
                  <a:lnTo>
                    <a:pt x="21942" y="16779"/>
                  </a:lnTo>
                  <a:lnTo>
                    <a:pt x="21909" y="14682"/>
                  </a:lnTo>
                  <a:lnTo>
                    <a:pt x="21942" y="12552"/>
                  </a:lnTo>
                  <a:lnTo>
                    <a:pt x="21942" y="11391"/>
                  </a:lnTo>
                  <a:lnTo>
                    <a:pt x="21942" y="8680"/>
                  </a:lnTo>
                  <a:lnTo>
                    <a:pt x="21909" y="8132"/>
                  </a:lnTo>
                  <a:lnTo>
                    <a:pt x="21909" y="7325"/>
                  </a:lnTo>
                  <a:lnTo>
                    <a:pt x="21942" y="5970"/>
                  </a:lnTo>
                  <a:lnTo>
                    <a:pt x="21942" y="5389"/>
                  </a:lnTo>
                  <a:lnTo>
                    <a:pt x="21974" y="4583"/>
                  </a:lnTo>
                  <a:lnTo>
                    <a:pt x="21974" y="3937"/>
                  </a:lnTo>
                  <a:lnTo>
                    <a:pt x="21974" y="3260"/>
                  </a:lnTo>
                  <a:lnTo>
                    <a:pt x="21942" y="2614"/>
                  </a:lnTo>
                  <a:lnTo>
                    <a:pt x="21909" y="1711"/>
                  </a:lnTo>
                  <a:lnTo>
                    <a:pt x="21909" y="1259"/>
                  </a:lnTo>
                  <a:lnTo>
                    <a:pt x="21942" y="808"/>
                  </a:lnTo>
                  <a:lnTo>
                    <a:pt x="22071" y="259"/>
                  </a:lnTo>
                  <a:lnTo>
                    <a:pt x="22071" y="194"/>
                  </a:lnTo>
                  <a:lnTo>
                    <a:pt x="22038" y="130"/>
                  </a:lnTo>
                  <a:lnTo>
                    <a:pt x="21974" y="65"/>
                  </a:lnTo>
                  <a:lnTo>
                    <a:pt x="219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2913800" y="1148175"/>
              <a:ext cx="555800" cy="521125"/>
            </a:xfrm>
            <a:custGeom>
              <a:rect b="b" l="l" r="r" t="t"/>
              <a:pathLst>
                <a:path extrusionOk="0" h="20845" w="22232">
                  <a:moveTo>
                    <a:pt x="12326" y="1678"/>
                  </a:moveTo>
                  <a:lnTo>
                    <a:pt x="12358" y="1711"/>
                  </a:lnTo>
                  <a:lnTo>
                    <a:pt x="12390" y="1775"/>
                  </a:lnTo>
                  <a:lnTo>
                    <a:pt x="12390" y="1840"/>
                  </a:lnTo>
                  <a:lnTo>
                    <a:pt x="12390" y="1872"/>
                  </a:lnTo>
                  <a:lnTo>
                    <a:pt x="12358" y="1937"/>
                  </a:lnTo>
                  <a:lnTo>
                    <a:pt x="12326" y="1969"/>
                  </a:lnTo>
                  <a:lnTo>
                    <a:pt x="11777" y="1969"/>
                  </a:lnTo>
                  <a:lnTo>
                    <a:pt x="11745" y="1937"/>
                  </a:lnTo>
                  <a:lnTo>
                    <a:pt x="11713" y="1872"/>
                  </a:lnTo>
                  <a:lnTo>
                    <a:pt x="11713" y="1840"/>
                  </a:lnTo>
                  <a:lnTo>
                    <a:pt x="11713" y="1775"/>
                  </a:lnTo>
                  <a:lnTo>
                    <a:pt x="11745" y="1711"/>
                  </a:lnTo>
                  <a:lnTo>
                    <a:pt x="11810" y="1678"/>
                  </a:lnTo>
                  <a:close/>
                  <a:moveTo>
                    <a:pt x="10229" y="1807"/>
                  </a:moveTo>
                  <a:lnTo>
                    <a:pt x="10293" y="1840"/>
                  </a:lnTo>
                  <a:lnTo>
                    <a:pt x="10325" y="1872"/>
                  </a:lnTo>
                  <a:lnTo>
                    <a:pt x="10358" y="1904"/>
                  </a:lnTo>
                  <a:lnTo>
                    <a:pt x="10358" y="1969"/>
                  </a:lnTo>
                  <a:lnTo>
                    <a:pt x="10358" y="2033"/>
                  </a:lnTo>
                  <a:lnTo>
                    <a:pt x="10293" y="2066"/>
                  </a:lnTo>
                  <a:lnTo>
                    <a:pt x="10261" y="2098"/>
                  </a:lnTo>
                  <a:lnTo>
                    <a:pt x="9745" y="2195"/>
                  </a:lnTo>
                  <a:lnTo>
                    <a:pt x="9616" y="2195"/>
                  </a:lnTo>
                  <a:lnTo>
                    <a:pt x="9583" y="2098"/>
                  </a:lnTo>
                  <a:lnTo>
                    <a:pt x="9583" y="2033"/>
                  </a:lnTo>
                  <a:lnTo>
                    <a:pt x="9583" y="2001"/>
                  </a:lnTo>
                  <a:lnTo>
                    <a:pt x="9616" y="1937"/>
                  </a:lnTo>
                  <a:lnTo>
                    <a:pt x="9680" y="1904"/>
                  </a:lnTo>
                  <a:lnTo>
                    <a:pt x="10164" y="1807"/>
                  </a:lnTo>
                  <a:close/>
                  <a:moveTo>
                    <a:pt x="18360" y="2808"/>
                  </a:moveTo>
                  <a:lnTo>
                    <a:pt x="18424" y="2840"/>
                  </a:lnTo>
                  <a:lnTo>
                    <a:pt x="18456" y="2905"/>
                  </a:lnTo>
                  <a:lnTo>
                    <a:pt x="18456" y="2969"/>
                  </a:lnTo>
                  <a:lnTo>
                    <a:pt x="18456" y="3001"/>
                  </a:lnTo>
                  <a:lnTo>
                    <a:pt x="18424" y="3066"/>
                  </a:lnTo>
                  <a:lnTo>
                    <a:pt x="18360" y="3098"/>
                  </a:lnTo>
                  <a:lnTo>
                    <a:pt x="18295" y="3098"/>
                  </a:lnTo>
                  <a:lnTo>
                    <a:pt x="18037" y="3130"/>
                  </a:lnTo>
                  <a:lnTo>
                    <a:pt x="17972" y="3098"/>
                  </a:lnTo>
                  <a:lnTo>
                    <a:pt x="17908" y="3066"/>
                  </a:lnTo>
                  <a:lnTo>
                    <a:pt x="17876" y="3034"/>
                  </a:lnTo>
                  <a:lnTo>
                    <a:pt x="17876" y="2969"/>
                  </a:lnTo>
                  <a:lnTo>
                    <a:pt x="17908" y="2905"/>
                  </a:lnTo>
                  <a:lnTo>
                    <a:pt x="17940" y="2872"/>
                  </a:lnTo>
                  <a:lnTo>
                    <a:pt x="17972" y="2840"/>
                  </a:lnTo>
                  <a:lnTo>
                    <a:pt x="18037" y="2808"/>
                  </a:lnTo>
                  <a:close/>
                  <a:moveTo>
                    <a:pt x="17198" y="2872"/>
                  </a:moveTo>
                  <a:lnTo>
                    <a:pt x="17263" y="2905"/>
                  </a:lnTo>
                  <a:lnTo>
                    <a:pt x="17295" y="2937"/>
                  </a:lnTo>
                  <a:lnTo>
                    <a:pt x="17327" y="3001"/>
                  </a:lnTo>
                  <a:lnTo>
                    <a:pt x="17327" y="3066"/>
                  </a:lnTo>
                  <a:lnTo>
                    <a:pt x="17327" y="3098"/>
                  </a:lnTo>
                  <a:lnTo>
                    <a:pt x="17295" y="3163"/>
                  </a:lnTo>
                  <a:lnTo>
                    <a:pt x="17230" y="3163"/>
                  </a:lnTo>
                  <a:lnTo>
                    <a:pt x="16811" y="3227"/>
                  </a:lnTo>
                  <a:lnTo>
                    <a:pt x="16746" y="3227"/>
                  </a:lnTo>
                  <a:lnTo>
                    <a:pt x="16714" y="3195"/>
                  </a:lnTo>
                  <a:lnTo>
                    <a:pt x="16682" y="3130"/>
                  </a:lnTo>
                  <a:lnTo>
                    <a:pt x="16682" y="3066"/>
                  </a:lnTo>
                  <a:lnTo>
                    <a:pt x="16682" y="3034"/>
                  </a:lnTo>
                  <a:lnTo>
                    <a:pt x="16714" y="2969"/>
                  </a:lnTo>
                  <a:lnTo>
                    <a:pt x="16779" y="2937"/>
                  </a:lnTo>
                  <a:lnTo>
                    <a:pt x="16811" y="2937"/>
                  </a:lnTo>
                  <a:lnTo>
                    <a:pt x="17005" y="2905"/>
                  </a:lnTo>
                  <a:lnTo>
                    <a:pt x="17166" y="2905"/>
                  </a:lnTo>
                  <a:lnTo>
                    <a:pt x="17198" y="2872"/>
                  </a:lnTo>
                  <a:close/>
                  <a:moveTo>
                    <a:pt x="11906" y="3098"/>
                  </a:moveTo>
                  <a:lnTo>
                    <a:pt x="11971" y="3130"/>
                  </a:lnTo>
                  <a:lnTo>
                    <a:pt x="12003" y="3163"/>
                  </a:lnTo>
                  <a:lnTo>
                    <a:pt x="12036" y="3195"/>
                  </a:lnTo>
                  <a:lnTo>
                    <a:pt x="12068" y="3259"/>
                  </a:lnTo>
                  <a:lnTo>
                    <a:pt x="12036" y="3324"/>
                  </a:lnTo>
                  <a:lnTo>
                    <a:pt x="12003" y="3356"/>
                  </a:lnTo>
                  <a:lnTo>
                    <a:pt x="11971" y="3388"/>
                  </a:lnTo>
                  <a:lnTo>
                    <a:pt x="11906" y="3388"/>
                  </a:lnTo>
                  <a:lnTo>
                    <a:pt x="11745" y="3421"/>
                  </a:lnTo>
                  <a:lnTo>
                    <a:pt x="11681" y="3388"/>
                  </a:lnTo>
                  <a:lnTo>
                    <a:pt x="11648" y="3356"/>
                  </a:lnTo>
                  <a:lnTo>
                    <a:pt x="11616" y="3324"/>
                  </a:lnTo>
                  <a:lnTo>
                    <a:pt x="11616" y="3259"/>
                  </a:lnTo>
                  <a:lnTo>
                    <a:pt x="11616" y="3195"/>
                  </a:lnTo>
                  <a:lnTo>
                    <a:pt x="11648" y="3163"/>
                  </a:lnTo>
                  <a:lnTo>
                    <a:pt x="11713" y="3130"/>
                  </a:lnTo>
                  <a:lnTo>
                    <a:pt x="11745" y="3098"/>
                  </a:lnTo>
                  <a:close/>
                  <a:moveTo>
                    <a:pt x="10390" y="3195"/>
                  </a:moveTo>
                  <a:lnTo>
                    <a:pt x="10454" y="3259"/>
                  </a:lnTo>
                  <a:lnTo>
                    <a:pt x="10454" y="3292"/>
                  </a:lnTo>
                  <a:lnTo>
                    <a:pt x="10487" y="3356"/>
                  </a:lnTo>
                  <a:lnTo>
                    <a:pt x="10454" y="3421"/>
                  </a:lnTo>
                  <a:lnTo>
                    <a:pt x="10422" y="3453"/>
                  </a:lnTo>
                  <a:lnTo>
                    <a:pt x="10358" y="3485"/>
                  </a:lnTo>
                  <a:lnTo>
                    <a:pt x="9874" y="3582"/>
                  </a:lnTo>
                  <a:lnTo>
                    <a:pt x="9841" y="3582"/>
                  </a:lnTo>
                  <a:lnTo>
                    <a:pt x="9745" y="3550"/>
                  </a:lnTo>
                  <a:lnTo>
                    <a:pt x="9680" y="3485"/>
                  </a:lnTo>
                  <a:lnTo>
                    <a:pt x="9680" y="3421"/>
                  </a:lnTo>
                  <a:lnTo>
                    <a:pt x="9712" y="3356"/>
                  </a:lnTo>
                  <a:lnTo>
                    <a:pt x="9745" y="3324"/>
                  </a:lnTo>
                  <a:lnTo>
                    <a:pt x="9809" y="3292"/>
                  </a:lnTo>
                  <a:lnTo>
                    <a:pt x="10293" y="3195"/>
                  </a:lnTo>
                  <a:close/>
                  <a:moveTo>
                    <a:pt x="18231" y="3937"/>
                  </a:moveTo>
                  <a:lnTo>
                    <a:pt x="18295" y="3969"/>
                  </a:lnTo>
                  <a:lnTo>
                    <a:pt x="18327" y="4002"/>
                  </a:lnTo>
                  <a:lnTo>
                    <a:pt x="18360" y="4034"/>
                  </a:lnTo>
                  <a:lnTo>
                    <a:pt x="18392" y="4098"/>
                  </a:lnTo>
                  <a:lnTo>
                    <a:pt x="18360" y="4163"/>
                  </a:lnTo>
                  <a:lnTo>
                    <a:pt x="18327" y="4195"/>
                  </a:lnTo>
                  <a:lnTo>
                    <a:pt x="18295" y="4227"/>
                  </a:lnTo>
                  <a:lnTo>
                    <a:pt x="18231" y="4227"/>
                  </a:lnTo>
                  <a:lnTo>
                    <a:pt x="18005" y="4260"/>
                  </a:lnTo>
                  <a:lnTo>
                    <a:pt x="17908" y="4292"/>
                  </a:lnTo>
                  <a:lnTo>
                    <a:pt x="17876" y="4292"/>
                  </a:lnTo>
                  <a:lnTo>
                    <a:pt x="17811" y="4260"/>
                  </a:lnTo>
                  <a:lnTo>
                    <a:pt x="17779" y="4227"/>
                  </a:lnTo>
                  <a:lnTo>
                    <a:pt x="17747" y="4163"/>
                  </a:lnTo>
                  <a:lnTo>
                    <a:pt x="17747" y="4098"/>
                  </a:lnTo>
                  <a:lnTo>
                    <a:pt x="17747" y="4066"/>
                  </a:lnTo>
                  <a:lnTo>
                    <a:pt x="17779" y="4002"/>
                  </a:lnTo>
                  <a:lnTo>
                    <a:pt x="17843" y="4002"/>
                  </a:lnTo>
                  <a:lnTo>
                    <a:pt x="18231" y="3937"/>
                  </a:lnTo>
                  <a:close/>
                  <a:moveTo>
                    <a:pt x="3453" y="4292"/>
                  </a:moveTo>
                  <a:lnTo>
                    <a:pt x="3485" y="4324"/>
                  </a:lnTo>
                  <a:lnTo>
                    <a:pt x="3517" y="4389"/>
                  </a:lnTo>
                  <a:lnTo>
                    <a:pt x="3549" y="4421"/>
                  </a:lnTo>
                  <a:lnTo>
                    <a:pt x="3517" y="4486"/>
                  </a:lnTo>
                  <a:lnTo>
                    <a:pt x="3485" y="4550"/>
                  </a:lnTo>
                  <a:lnTo>
                    <a:pt x="3453" y="4582"/>
                  </a:lnTo>
                  <a:lnTo>
                    <a:pt x="2743" y="4582"/>
                  </a:lnTo>
                  <a:lnTo>
                    <a:pt x="2711" y="4550"/>
                  </a:lnTo>
                  <a:lnTo>
                    <a:pt x="2678" y="4486"/>
                  </a:lnTo>
                  <a:lnTo>
                    <a:pt x="2678" y="4421"/>
                  </a:lnTo>
                  <a:lnTo>
                    <a:pt x="2678" y="4389"/>
                  </a:lnTo>
                  <a:lnTo>
                    <a:pt x="2711" y="4324"/>
                  </a:lnTo>
                  <a:lnTo>
                    <a:pt x="2775" y="4292"/>
                  </a:lnTo>
                  <a:close/>
                  <a:moveTo>
                    <a:pt x="5001" y="4292"/>
                  </a:moveTo>
                  <a:lnTo>
                    <a:pt x="5356" y="4324"/>
                  </a:lnTo>
                  <a:lnTo>
                    <a:pt x="5389" y="4356"/>
                  </a:lnTo>
                  <a:lnTo>
                    <a:pt x="5453" y="4389"/>
                  </a:lnTo>
                  <a:lnTo>
                    <a:pt x="5485" y="4421"/>
                  </a:lnTo>
                  <a:lnTo>
                    <a:pt x="5485" y="4486"/>
                  </a:lnTo>
                  <a:lnTo>
                    <a:pt x="5485" y="4550"/>
                  </a:lnTo>
                  <a:lnTo>
                    <a:pt x="5453" y="4582"/>
                  </a:lnTo>
                  <a:lnTo>
                    <a:pt x="5389" y="4615"/>
                  </a:lnTo>
                  <a:lnTo>
                    <a:pt x="5356" y="4615"/>
                  </a:lnTo>
                  <a:lnTo>
                    <a:pt x="4969" y="4582"/>
                  </a:lnTo>
                  <a:lnTo>
                    <a:pt x="4550" y="4582"/>
                  </a:lnTo>
                  <a:lnTo>
                    <a:pt x="4517" y="4550"/>
                  </a:lnTo>
                  <a:lnTo>
                    <a:pt x="4485" y="4486"/>
                  </a:lnTo>
                  <a:lnTo>
                    <a:pt x="4453" y="4453"/>
                  </a:lnTo>
                  <a:lnTo>
                    <a:pt x="4485" y="4389"/>
                  </a:lnTo>
                  <a:lnTo>
                    <a:pt x="4517" y="4324"/>
                  </a:lnTo>
                  <a:lnTo>
                    <a:pt x="4550" y="4292"/>
                  </a:lnTo>
                  <a:close/>
                  <a:moveTo>
                    <a:pt x="10003" y="4647"/>
                  </a:moveTo>
                  <a:lnTo>
                    <a:pt x="10067" y="4679"/>
                  </a:lnTo>
                  <a:lnTo>
                    <a:pt x="10100" y="4744"/>
                  </a:lnTo>
                  <a:lnTo>
                    <a:pt x="10100" y="4776"/>
                  </a:lnTo>
                  <a:lnTo>
                    <a:pt x="10100" y="4840"/>
                  </a:lnTo>
                  <a:lnTo>
                    <a:pt x="10067" y="4905"/>
                  </a:lnTo>
                  <a:lnTo>
                    <a:pt x="10003" y="4937"/>
                  </a:lnTo>
                  <a:lnTo>
                    <a:pt x="9551" y="4937"/>
                  </a:lnTo>
                  <a:lnTo>
                    <a:pt x="9486" y="4905"/>
                  </a:lnTo>
                  <a:lnTo>
                    <a:pt x="9454" y="4840"/>
                  </a:lnTo>
                  <a:lnTo>
                    <a:pt x="9454" y="4808"/>
                  </a:lnTo>
                  <a:lnTo>
                    <a:pt x="9454" y="4744"/>
                  </a:lnTo>
                  <a:lnTo>
                    <a:pt x="9486" y="4679"/>
                  </a:lnTo>
                  <a:lnTo>
                    <a:pt x="9551" y="4647"/>
                  </a:lnTo>
                  <a:close/>
                  <a:moveTo>
                    <a:pt x="14391" y="5195"/>
                  </a:moveTo>
                  <a:lnTo>
                    <a:pt x="14455" y="5228"/>
                  </a:lnTo>
                  <a:lnTo>
                    <a:pt x="14488" y="5260"/>
                  </a:lnTo>
                  <a:lnTo>
                    <a:pt x="14488" y="5324"/>
                  </a:lnTo>
                  <a:lnTo>
                    <a:pt x="14488" y="5389"/>
                  </a:lnTo>
                  <a:lnTo>
                    <a:pt x="14455" y="5454"/>
                  </a:lnTo>
                  <a:lnTo>
                    <a:pt x="14391" y="5486"/>
                  </a:lnTo>
                  <a:lnTo>
                    <a:pt x="13907" y="5486"/>
                  </a:lnTo>
                  <a:lnTo>
                    <a:pt x="13842" y="5454"/>
                  </a:lnTo>
                  <a:lnTo>
                    <a:pt x="13810" y="5389"/>
                  </a:lnTo>
                  <a:lnTo>
                    <a:pt x="13810" y="5357"/>
                  </a:lnTo>
                  <a:lnTo>
                    <a:pt x="13810" y="5292"/>
                  </a:lnTo>
                  <a:lnTo>
                    <a:pt x="13842" y="5228"/>
                  </a:lnTo>
                  <a:lnTo>
                    <a:pt x="13907" y="5195"/>
                  </a:lnTo>
                  <a:close/>
                  <a:moveTo>
                    <a:pt x="15649" y="5389"/>
                  </a:moveTo>
                  <a:lnTo>
                    <a:pt x="15682" y="5421"/>
                  </a:lnTo>
                  <a:lnTo>
                    <a:pt x="15714" y="5486"/>
                  </a:lnTo>
                  <a:lnTo>
                    <a:pt x="15746" y="5518"/>
                  </a:lnTo>
                  <a:lnTo>
                    <a:pt x="15714" y="5583"/>
                  </a:lnTo>
                  <a:lnTo>
                    <a:pt x="15682" y="5647"/>
                  </a:lnTo>
                  <a:lnTo>
                    <a:pt x="15649" y="5679"/>
                  </a:lnTo>
                  <a:lnTo>
                    <a:pt x="15585" y="5679"/>
                  </a:lnTo>
                  <a:lnTo>
                    <a:pt x="15423" y="5712"/>
                  </a:lnTo>
                  <a:lnTo>
                    <a:pt x="15327" y="5712"/>
                  </a:lnTo>
                  <a:lnTo>
                    <a:pt x="15230" y="5679"/>
                  </a:lnTo>
                  <a:lnTo>
                    <a:pt x="15198" y="5647"/>
                  </a:lnTo>
                  <a:lnTo>
                    <a:pt x="15165" y="5615"/>
                  </a:lnTo>
                  <a:lnTo>
                    <a:pt x="15165" y="5550"/>
                  </a:lnTo>
                  <a:lnTo>
                    <a:pt x="15198" y="5486"/>
                  </a:lnTo>
                  <a:lnTo>
                    <a:pt x="15230" y="5454"/>
                  </a:lnTo>
                  <a:lnTo>
                    <a:pt x="15262" y="5421"/>
                  </a:lnTo>
                  <a:lnTo>
                    <a:pt x="15585" y="5389"/>
                  </a:lnTo>
                  <a:close/>
                  <a:moveTo>
                    <a:pt x="19521" y="5454"/>
                  </a:moveTo>
                  <a:lnTo>
                    <a:pt x="19586" y="5486"/>
                  </a:lnTo>
                  <a:lnTo>
                    <a:pt x="19618" y="5550"/>
                  </a:lnTo>
                  <a:lnTo>
                    <a:pt x="19618" y="5583"/>
                  </a:lnTo>
                  <a:lnTo>
                    <a:pt x="19618" y="5647"/>
                  </a:lnTo>
                  <a:lnTo>
                    <a:pt x="19586" y="5712"/>
                  </a:lnTo>
                  <a:lnTo>
                    <a:pt x="19521" y="5744"/>
                  </a:lnTo>
                  <a:lnTo>
                    <a:pt x="19263" y="5744"/>
                  </a:lnTo>
                  <a:lnTo>
                    <a:pt x="19070" y="5808"/>
                  </a:lnTo>
                  <a:lnTo>
                    <a:pt x="19037" y="5808"/>
                  </a:lnTo>
                  <a:lnTo>
                    <a:pt x="18940" y="5776"/>
                  </a:lnTo>
                  <a:lnTo>
                    <a:pt x="18876" y="5712"/>
                  </a:lnTo>
                  <a:lnTo>
                    <a:pt x="18876" y="5647"/>
                  </a:lnTo>
                  <a:lnTo>
                    <a:pt x="18908" y="5583"/>
                  </a:lnTo>
                  <a:lnTo>
                    <a:pt x="18940" y="5550"/>
                  </a:lnTo>
                  <a:lnTo>
                    <a:pt x="18973" y="5518"/>
                  </a:lnTo>
                  <a:lnTo>
                    <a:pt x="19231" y="5454"/>
                  </a:lnTo>
                  <a:close/>
                  <a:moveTo>
                    <a:pt x="20425" y="5679"/>
                  </a:moveTo>
                  <a:lnTo>
                    <a:pt x="20489" y="5712"/>
                  </a:lnTo>
                  <a:lnTo>
                    <a:pt x="20554" y="5744"/>
                  </a:lnTo>
                  <a:lnTo>
                    <a:pt x="20586" y="5776"/>
                  </a:lnTo>
                  <a:lnTo>
                    <a:pt x="20586" y="5841"/>
                  </a:lnTo>
                  <a:lnTo>
                    <a:pt x="20586" y="5905"/>
                  </a:lnTo>
                  <a:lnTo>
                    <a:pt x="20554" y="5938"/>
                  </a:lnTo>
                  <a:lnTo>
                    <a:pt x="20489" y="5970"/>
                  </a:lnTo>
                  <a:lnTo>
                    <a:pt x="20457" y="6002"/>
                  </a:lnTo>
                  <a:lnTo>
                    <a:pt x="20425" y="6002"/>
                  </a:lnTo>
                  <a:lnTo>
                    <a:pt x="20134" y="5970"/>
                  </a:lnTo>
                  <a:lnTo>
                    <a:pt x="20070" y="5938"/>
                  </a:lnTo>
                  <a:lnTo>
                    <a:pt x="20038" y="5905"/>
                  </a:lnTo>
                  <a:lnTo>
                    <a:pt x="20005" y="5873"/>
                  </a:lnTo>
                  <a:lnTo>
                    <a:pt x="20005" y="5808"/>
                  </a:lnTo>
                  <a:lnTo>
                    <a:pt x="20005" y="5744"/>
                  </a:lnTo>
                  <a:lnTo>
                    <a:pt x="20038" y="5712"/>
                  </a:lnTo>
                  <a:lnTo>
                    <a:pt x="20070" y="5679"/>
                  </a:lnTo>
                  <a:close/>
                  <a:moveTo>
                    <a:pt x="5131" y="5744"/>
                  </a:moveTo>
                  <a:lnTo>
                    <a:pt x="5195" y="5776"/>
                  </a:lnTo>
                  <a:lnTo>
                    <a:pt x="5227" y="5808"/>
                  </a:lnTo>
                  <a:lnTo>
                    <a:pt x="5260" y="5841"/>
                  </a:lnTo>
                  <a:lnTo>
                    <a:pt x="5292" y="5905"/>
                  </a:lnTo>
                  <a:lnTo>
                    <a:pt x="5260" y="5970"/>
                  </a:lnTo>
                  <a:lnTo>
                    <a:pt x="5227" y="6002"/>
                  </a:lnTo>
                  <a:lnTo>
                    <a:pt x="5195" y="6034"/>
                  </a:lnTo>
                  <a:lnTo>
                    <a:pt x="5131" y="6067"/>
                  </a:lnTo>
                  <a:lnTo>
                    <a:pt x="4550" y="6067"/>
                  </a:lnTo>
                  <a:lnTo>
                    <a:pt x="4517" y="6034"/>
                  </a:lnTo>
                  <a:lnTo>
                    <a:pt x="4453" y="6002"/>
                  </a:lnTo>
                  <a:lnTo>
                    <a:pt x="4421" y="5970"/>
                  </a:lnTo>
                  <a:lnTo>
                    <a:pt x="4421" y="5905"/>
                  </a:lnTo>
                  <a:lnTo>
                    <a:pt x="4421" y="5841"/>
                  </a:lnTo>
                  <a:lnTo>
                    <a:pt x="4453" y="5808"/>
                  </a:lnTo>
                  <a:lnTo>
                    <a:pt x="4485" y="5776"/>
                  </a:lnTo>
                  <a:lnTo>
                    <a:pt x="4550" y="5744"/>
                  </a:lnTo>
                  <a:close/>
                  <a:moveTo>
                    <a:pt x="3291" y="5647"/>
                  </a:moveTo>
                  <a:lnTo>
                    <a:pt x="3356" y="5679"/>
                  </a:lnTo>
                  <a:lnTo>
                    <a:pt x="3388" y="5744"/>
                  </a:lnTo>
                  <a:lnTo>
                    <a:pt x="3420" y="5776"/>
                  </a:lnTo>
                  <a:lnTo>
                    <a:pt x="3420" y="5841"/>
                  </a:lnTo>
                  <a:lnTo>
                    <a:pt x="3388" y="5905"/>
                  </a:lnTo>
                  <a:lnTo>
                    <a:pt x="3356" y="5938"/>
                  </a:lnTo>
                  <a:lnTo>
                    <a:pt x="3065" y="6034"/>
                  </a:lnTo>
                  <a:lnTo>
                    <a:pt x="2743" y="6099"/>
                  </a:lnTo>
                  <a:lnTo>
                    <a:pt x="2678" y="6099"/>
                  </a:lnTo>
                  <a:lnTo>
                    <a:pt x="2646" y="6067"/>
                  </a:lnTo>
                  <a:lnTo>
                    <a:pt x="2614" y="6002"/>
                  </a:lnTo>
                  <a:lnTo>
                    <a:pt x="2614" y="5938"/>
                  </a:lnTo>
                  <a:lnTo>
                    <a:pt x="2614" y="5905"/>
                  </a:lnTo>
                  <a:lnTo>
                    <a:pt x="2646" y="5841"/>
                  </a:lnTo>
                  <a:lnTo>
                    <a:pt x="2711" y="5808"/>
                  </a:lnTo>
                  <a:lnTo>
                    <a:pt x="2743" y="5808"/>
                  </a:lnTo>
                  <a:lnTo>
                    <a:pt x="2936" y="5776"/>
                  </a:lnTo>
                  <a:lnTo>
                    <a:pt x="3130" y="5712"/>
                  </a:lnTo>
                  <a:lnTo>
                    <a:pt x="3195" y="5679"/>
                  </a:lnTo>
                  <a:lnTo>
                    <a:pt x="3259" y="5647"/>
                  </a:lnTo>
                  <a:close/>
                  <a:moveTo>
                    <a:pt x="14359" y="7002"/>
                  </a:moveTo>
                  <a:lnTo>
                    <a:pt x="14423" y="7035"/>
                  </a:lnTo>
                  <a:lnTo>
                    <a:pt x="14455" y="7067"/>
                  </a:lnTo>
                  <a:lnTo>
                    <a:pt x="14488" y="7099"/>
                  </a:lnTo>
                  <a:lnTo>
                    <a:pt x="14520" y="7164"/>
                  </a:lnTo>
                  <a:lnTo>
                    <a:pt x="14488" y="7228"/>
                  </a:lnTo>
                  <a:lnTo>
                    <a:pt x="14455" y="7260"/>
                  </a:lnTo>
                  <a:lnTo>
                    <a:pt x="14423" y="7293"/>
                  </a:lnTo>
                  <a:lnTo>
                    <a:pt x="14359" y="7325"/>
                  </a:lnTo>
                  <a:lnTo>
                    <a:pt x="13939" y="7325"/>
                  </a:lnTo>
                  <a:lnTo>
                    <a:pt x="13907" y="7293"/>
                  </a:lnTo>
                  <a:lnTo>
                    <a:pt x="13875" y="7228"/>
                  </a:lnTo>
                  <a:lnTo>
                    <a:pt x="13842" y="7164"/>
                  </a:lnTo>
                  <a:lnTo>
                    <a:pt x="13875" y="7131"/>
                  </a:lnTo>
                  <a:lnTo>
                    <a:pt x="13907" y="7067"/>
                  </a:lnTo>
                  <a:lnTo>
                    <a:pt x="13939" y="7035"/>
                  </a:lnTo>
                  <a:lnTo>
                    <a:pt x="14004" y="7035"/>
                  </a:lnTo>
                  <a:lnTo>
                    <a:pt x="14326" y="7002"/>
                  </a:lnTo>
                  <a:close/>
                  <a:moveTo>
                    <a:pt x="19037" y="7131"/>
                  </a:moveTo>
                  <a:lnTo>
                    <a:pt x="19424" y="7164"/>
                  </a:lnTo>
                  <a:lnTo>
                    <a:pt x="19489" y="7196"/>
                  </a:lnTo>
                  <a:lnTo>
                    <a:pt x="19521" y="7228"/>
                  </a:lnTo>
                  <a:lnTo>
                    <a:pt x="19554" y="7260"/>
                  </a:lnTo>
                  <a:lnTo>
                    <a:pt x="19586" y="7325"/>
                  </a:lnTo>
                  <a:lnTo>
                    <a:pt x="19554" y="7389"/>
                  </a:lnTo>
                  <a:lnTo>
                    <a:pt x="19521" y="7422"/>
                  </a:lnTo>
                  <a:lnTo>
                    <a:pt x="19489" y="7454"/>
                  </a:lnTo>
                  <a:lnTo>
                    <a:pt x="19424" y="7454"/>
                  </a:lnTo>
                  <a:lnTo>
                    <a:pt x="19037" y="7422"/>
                  </a:lnTo>
                  <a:lnTo>
                    <a:pt x="18940" y="7422"/>
                  </a:lnTo>
                  <a:lnTo>
                    <a:pt x="18908" y="7389"/>
                  </a:lnTo>
                  <a:lnTo>
                    <a:pt x="18876" y="7357"/>
                  </a:lnTo>
                  <a:lnTo>
                    <a:pt x="18876" y="7293"/>
                  </a:lnTo>
                  <a:lnTo>
                    <a:pt x="18876" y="7228"/>
                  </a:lnTo>
                  <a:lnTo>
                    <a:pt x="18908" y="7196"/>
                  </a:lnTo>
                  <a:lnTo>
                    <a:pt x="18973" y="7164"/>
                  </a:lnTo>
                  <a:lnTo>
                    <a:pt x="19005" y="7131"/>
                  </a:lnTo>
                  <a:close/>
                  <a:moveTo>
                    <a:pt x="5131" y="7228"/>
                  </a:moveTo>
                  <a:lnTo>
                    <a:pt x="5195" y="7260"/>
                  </a:lnTo>
                  <a:lnTo>
                    <a:pt x="5227" y="7325"/>
                  </a:lnTo>
                  <a:lnTo>
                    <a:pt x="5227" y="7357"/>
                  </a:lnTo>
                  <a:lnTo>
                    <a:pt x="5227" y="7422"/>
                  </a:lnTo>
                  <a:lnTo>
                    <a:pt x="5195" y="7486"/>
                  </a:lnTo>
                  <a:lnTo>
                    <a:pt x="5131" y="7519"/>
                  </a:lnTo>
                  <a:lnTo>
                    <a:pt x="5098" y="7519"/>
                  </a:lnTo>
                  <a:lnTo>
                    <a:pt x="4614" y="7551"/>
                  </a:lnTo>
                  <a:lnTo>
                    <a:pt x="4550" y="7551"/>
                  </a:lnTo>
                  <a:lnTo>
                    <a:pt x="4517" y="7519"/>
                  </a:lnTo>
                  <a:lnTo>
                    <a:pt x="4485" y="7486"/>
                  </a:lnTo>
                  <a:lnTo>
                    <a:pt x="4485" y="7422"/>
                  </a:lnTo>
                  <a:lnTo>
                    <a:pt x="4485" y="7357"/>
                  </a:lnTo>
                  <a:lnTo>
                    <a:pt x="4517" y="7325"/>
                  </a:lnTo>
                  <a:lnTo>
                    <a:pt x="4582" y="7293"/>
                  </a:lnTo>
                  <a:lnTo>
                    <a:pt x="4614" y="7260"/>
                  </a:lnTo>
                  <a:lnTo>
                    <a:pt x="5098" y="7228"/>
                  </a:lnTo>
                  <a:close/>
                  <a:moveTo>
                    <a:pt x="3098" y="7228"/>
                  </a:moveTo>
                  <a:lnTo>
                    <a:pt x="3130" y="7260"/>
                  </a:lnTo>
                  <a:lnTo>
                    <a:pt x="3195" y="7293"/>
                  </a:lnTo>
                  <a:lnTo>
                    <a:pt x="3227" y="7325"/>
                  </a:lnTo>
                  <a:lnTo>
                    <a:pt x="3227" y="7389"/>
                  </a:lnTo>
                  <a:lnTo>
                    <a:pt x="3227" y="7454"/>
                  </a:lnTo>
                  <a:lnTo>
                    <a:pt x="3195" y="7486"/>
                  </a:lnTo>
                  <a:lnTo>
                    <a:pt x="3130" y="7519"/>
                  </a:lnTo>
                  <a:lnTo>
                    <a:pt x="3065" y="7551"/>
                  </a:lnTo>
                  <a:lnTo>
                    <a:pt x="2743" y="7583"/>
                  </a:lnTo>
                  <a:lnTo>
                    <a:pt x="2711" y="7583"/>
                  </a:lnTo>
                  <a:lnTo>
                    <a:pt x="2678" y="7551"/>
                  </a:lnTo>
                  <a:lnTo>
                    <a:pt x="2614" y="7519"/>
                  </a:lnTo>
                  <a:lnTo>
                    <a:pt x="2581" y="7486"/>
                  </a:lnTo>
                  <a:lnTo>
                    <a:pt x="2581" y="7422"/>
                  </a:lnTo>
                  <a:lnTo>
                    <a:pt x="2581" y="7357"/>
                  </a:lnTo>
                  <a:lnTo>
                    <a:pt x="2614" y="7325"/>
                  </a:lnTo>
                  <a:lnTo>
                    <a:pt x="2678" y="7293"/>
                  </a:lnTo>
                  <a:lnTo>
                    <a:pt x="2743" y="7260"/>
                  </a:lnTo>
                  <a:lnTo>
                    <a:pt x="3065" y="7228"/>
                  </a:lnTo>
                  <a:close/>
                  <a:moveTo>
                    <a:pt x="20392" y="7325"/>
                  </a:moveTo>
                  <a:lnTo>
                    <a:pt x="20425" y="7357"/>
                  </a:lnTo>
                  <a:lnTo>
                    <a:pt x="20489" y="7389"/>
                  </a:lnTo>
                  <a:lnTo>
                    <a:pt x="20522" y="7422"/>
                  </a:lnTo>
                  <a:lnTo>
                    <a:pt x="20522" y="7486"/>
                  </a:lnTo>
                  <a:lnTo>
                    <a:pt x="20522" y="7551"/>
                  </a:lnTo>
                  <a:lnTo>
                    <a:pt x="20489" y="7583"/>
                  </a:lnTo>
                  <a:lnTo>
                    <a:pt x="20425" y="7615"/>
                  </a:lnTo>
                  <a:lnTo>
                    <a:pt x="20392" y="7648"/>
                  </a:lnTo>
                  <a:lnTo>
                    <a:pt x="20102" y="7615"/>
                  </a:lnTo>
                  <a:lnTo>
                    <a:pt x="20038" y="7615"/>
                  </a:lnTo>
                  <a:lnTo>
                    <a:pt x="20005" y="7583"/>
                  </a:lnTo>
                  <a:lnTo>
                    <a:pt x="19973" y="7551"/>
                  </a:lnTo>
                  <a:lnTo>
                    <a:pt x="19973" y="7486"/>
                  </a:lnTo>
                  <a:lnTo>
                    <a:pt x="19973" y="7422"/>
                  </a:lnTo>
                  <a:lnTo>
                    <a:pt x="20005" y="7389"/>
                  </a:lnTo>
                  <a:lnTo>
                    <a:pt x="20038" y="7357"/>
                  </a:lnTo>
                  <a:lnTo>
                    <a:pt x="20102" y="7325"/>
                  </a:lnTo>
                  <a:close/>
                  <a:moveTo>
                    <a:pt x="6808" y="8196"/>
                  </a:moveTo>
                  <a:lnTo>
                    <a:pt x="6841" y="8228"/>
                  </a:lnTo>
                  <a:lnTo>
                    <a:pt x="6905" y="8261"/>
                  </a:lnTo>
                  <a:lnTo>
                    <a:pt x="6937" y="8293"/>
                  </a:lnTo>
                  <a:lnTo>
                    <a:pt x="6937" y="8357"/>
                  </a:lnTo>
                  <a:lnTo>
                    <a:pt x="6937" y="8422"/>
                  </a:lnTo>
                  <a:lnTo>
                    <a:pt x="6905" y="8454"/>
                  </a:lnTo>
                  <a:lnTo>
                    <a:pt x="6841" y="8487"/>
                  </a:lnTo>
                  <a:lnTo>
                    <a:pt x="6776" y="8519"/>
                  </a:lnTo>
                  <a:lnTo>
                    <a:pt x="6421" y="8519"/>
                  </a:lnTo>
                  <a:lnTo>
                    <a:pt x="6357" y="8551"/>
                  </a:lnTo>
                  <a:lnTo>
                    <a:pt x="6292" y="8551"/>
                  </a:lnTo>
                  <a:lnTo>
                    <a:pt x="6228" y="8519"/>
                  </a:lnTo>
                  <a:lnTo>
                    <a:pt x="6195" y="8487"/>
                  </a:lnTo>
                  <a:lnTo>
                    <a:pt x="6163" y="8454"/>
                  </a:lnTo>
                  <a:lnTo>
                    <a:pt x="6163" y="8390"/>
                  </a:lnTo>
                  <a:lnTo>
                    <a:pt x="6163" y="8325"/>
                  </a:lnTo>
                  <a:lnTo>
                    <a:pt x="6228" y="8293"/>
                  </a:lnTo>
                  <a:lnTo>
                    <a:pt x="6260" y="8261"/>
                  </a:lnTo>
                  <a:lnTo>
                    <a:pt x="6776" y="8196"/>
                  </a:lnTo>
                  <a:close/>
                  <a:moveTo>
                    <a:pt x="10648" y="9229"/>
                  </a:moveTo>
                  <a:lnTo>
                    <a:pt x="11035" y="9261"/>
                  </a:lnTo>
                  <a:lnTo>
                    <a:pt x="11068" y="9293"/>
                  </a:lnTo>
                  <a:lnTo>
                    <a:pt x="11132" y="9325"/>
                  </a:lnTo>
                  <a:lnTo>
                    <a:pt x="11164" y="9358"/>
                  </a:lnTo>
                  <a:lnTo>
                    <a:pt x="11164" y="9422"/>
                  </a:lnTo>
                  <a:lnTo>
                    <a:pt x="11164" y="9487"/>
                  </a:lnTo>
                  <a:lnTo>
                    <a:pt x="11132" y="9519"/>
                  </a:lnTo>
                  <a:lnTo>
                    <a:pt x="11068" y="9551"/>
                  </a:lnTo>
                  <a:lnTo>
                    <a:pt x="11035" y="9584"/>
                  </a:lnTo>
                  <a:lnTo>
                    <a:pt x="10648" y="9551"/>
                  </a:lnTo>
                  <a:lnTo>
                    <a:pt x="10584" y="9519"/>
                  </a:lnTo>
                  <a:lnTo>
                    <a:pt x="10551" y="9487"/>
                  </a:lnTo>
                  <a:lnTo>
                    <a:pt x="10519" y="9455"/>
                  </a:lnTo>
                  <a:lnTo>
                    <a:pt x="10487" y="9390"/>
                  </a:lnTo>
                  <a:lnTo>
                    <a:pt x="10519" y="9325"/>
                  </a:lnTo>
                  <a:lnTo>
                    <a:pt x="10551" y="9293"/>
                  </a:lnTo>
                  <a:lnTo>
                    <a:pt x="10584" y="9261"/>
                  </a:lnTo>
                  <a:lnTo>
                    <a:pt x="10648" y="9229"/>
                  </a:lnTo>
                  <a:close/>
                  <a:moveTo>
                    <a:pt x="6776" y="9325"/>
                  </a:moveTo>
                  <a:lnTo>
                    <a:pt x="6808" y="9358"/>
                  </a:lnTo>
                  <a:lnTo>
                    <a:pt x="6873" y="9390"/>
                  </a:lnTo>
                  <a:lnTo>
                    <a:pt x="6905" y="9422"/>
                  </a:lnTo>
                  <a:lnTo>
                    <a:pt x="6905" y="9487"/>
                  </a:lnTo>
                  <a:lnTo>
                    <a:pt x="6905" y="9551"/>
                  </a:lnTo>
                  <a:lnTo>
                    <a:pt x="6873" y="9584"/>
                  </a:lnTo>
                  <a:lnTo>
                    <a:pt x="6808" y="9616"/>
                  </a:lnTo>
                  <a:lnTo>
                    <a:pt x="6776" y="9648"/>
                  </a:lnTo>
                  <a:lnTo>
                    <a:pt x="6453" y="9616"/>
                  </a:lnTo>
                  <a:lnTo>
                    <a:pt x="6389" y="9616"/>
                  </a:lnTo>
                  <a:lnTo>
                    <a:pt x="6324" y="9584"/>
                  </a:lnTo>
                  <a:lnTo>
                    <a:pt x="6292" y="9551"/>
                  </a:lnTo>
                  <a:lnTo>
                    <a:pt x="6292" y="9487"/>
                  </a:lnTo>
                  <a:lnTo>
                    <a:pt x="6292" y="9422"/>
                  </a:lnTo>
                  <a:lnTo>
                    <a:pt x="6324" y="9358"/>
                  </a:lnTo>
                  <a:lnTo>
                    <a:pt x="6389" y="9325"/>
                  </a:lnTo>
                  <a:close/>
                  <a:moveTo>
                    <a:pt x="12423" y="9390"/>
                  </a:moveTo>
                  <a:lnTo>
                    <a:pt x="12487" y="9422"/>
                  </a:lnTo>
                  <a:lnTo>
                    <a:pt x="12552" y="9455"/>
                  </a:lnTo>
                  <a:lnTo>
                    <a:pt x="12584" y="9487"/>
                  </a:lnTo>
                  <a:lnTo>
                    <a:pt x="12584" y="9551"/>
                  </a:lnTo>
                  <a:lnTo>
                    <a:pt x="12552" y="9616"/>
                  </a:lnTo>
                  <a:lnTo>
                    <a:pt x="12519" y="9648"/>
                  </a:lnTo>
                  <a:lnTo>
                    <a:pt x="12455" y="9680"/>
                  </a:lnTo>
                  <a:lnTo>
                    <a:pt x="12197" y="9745"/>
                  </a:lnTo>
                  <a:lnTo>
                    <a:pt x="12165" y="9745"/>
                  </a:lnTo>
                  <a:lnTo>
                    <a:pt x="12068" y="9713"/>
                  </a:lnTo>
                  <a:lnTo>
                    <a:pt x="12003" y="9648"/>
                  </a:lnTo>
                  <a:lnTo>
                    <a:pt x="12003" y="9584"/>
                  </a:lnTo>
                  <a:lnTo>
                    <a:pt x="12003" y="9519"/>
                  </a:lnTo>
                  <a:lnTo>
                    <a:pt x="12068" y="9487"/>
                  </a:lnTo>
                  <a:lnTo>
                    <a:pt x="12100" y="9455"/>
                  </a:lnTo>
                  <a:lnTo>
                    <a:pt x="12390" y="9390"/>
                  </a:lnTo>
                  <a:close/>
                  <a:moveTo>
                    <a:pt x="16908" y="9745"/>
                  </a:moveTo>
                  <a:lnTo>
                    <a:pt x="16972" y="9777"/>
                  </a:lnTo>
                  <a:lnTo>
                    <a:pt x="17005" y="9809"/>
                  </a:lnTo>
                  <a:lnTo>
                    <a:pt x="17037" y="9842"/>
                  </a:lnTo>
                  <a:lnTo>
                    <a:pt x="17037" y="9906"/>
                  </a:lnTo>
                  <a:lnTo>
                    <a:pt x="17037" y="9971"/>
                  </a:lnTo>
                  <a:lnTo>
                    <a:pt x="17005" y="10003"/>
                  </a:lnTo>
                  <a:lnTo>
                    <a:pt x="16972" y="10035"/>
                  </a:lnTo>
                  <a:lnTo>
                    <a:pt x="16908" y="10068"/>
                  </a:lnTo>
                  <a:lnTo>
                    <a:pt x="16682" y="10068"/>
                  </a:lnTo>
                  <a:lnTo>
                    <a:pt x="16650" y="10035"/>
                  </a:lnTo>
                  <a:lnTo>
                    <a:pt x="16617" y="9971"/>
                  </a:lnTo>
                  <a:lnTo>
                    <a:pt x="16585" y="9906"/>
                  </a:lnTo>
                  <a:lnTo>
                    <a:pt x="16617" y="9874"/>
                  </a:lnTo>
                  <a:lnTo>
                    <a:pt x="16650" y="9809"/>
                  </a:lnTo>
                  <a:lnTo>
                    <a:pt x="16682" y="9777"/>
                  </a:lnTo>
                  <a:lnTo>
                    <a:pt x="16746" y="9777"/>
                  </a:lnTo>
                  <a:lnTo>
                    <a:pt x="16908" y="9745"/>
                  </a:lnTo>
                  <a:close/>
                  <a:moveTo>
                    <a:pt x="18295" y="9809"/>
                  </a:moveTo>
                  <a:lnTo>
                    <a:pt x="18360" y="9842"/>
                  </a:lnTo>
                  <a:lnTo>
                    <a:pt x="18392" y="9906"/>
                  </a:lnTo>
                  <a:lnTo>
                    <a:pt x="18392" y="9971"/>
                  </a:lnTo>
                  <a:lnTo>
                    <a:pt x="18392" y="10003"/>
                  </a:lnTo>
                  <a:lnTo>
                    <a:pt x="18360" y="10068"/>
                  </a:lnTo>
                  <a:lnTo>
                    <a:pt x="18295" y="10100"/>
                  </a:lnTo>
                  <a:lnTo>
                    <a:pt x="18231" y="10100"/>
                  </a:lnTo>
                  <a:lnTo>
                    <a:pt x="17908" y="10132"/>
                  </a:lnTo>
                  <a:lnTo>
                    <a:pt x="17843" y="10100"/>
                  </a:lnTo>
                  <a:lnTo>
                    <a:pt x="17811" y="10068"/>
                  </a:lnTo>
                  <a:lnTo>
                    <a:pt x="17779" y="10035"/>
                  </a:lnTo>
                  <a:lnTo>
                    <a:pt x="17747" y="9971"/>
                  </a:lnTo>
                  <a:lnTo>
                    <a:pt x="17779" y="9906"/>
                  </a:lnTo>
                  <a:lnTo>
                    <a:pt x="17811" y="9874"/>
                  </a:lnTo>
                  <a:lnTo>
                    <a:pt x="17843" y="9842"/>
                  </a:lnTo>
                  <a:lnTo>
                    <a:pt x="17908" y="9809"/>
                  </a:lnTo>
                  <a:close/>
                  <a:moveTo>
                    <a:pt x="14520" y="10390"/>
                  </a:moveTo>
                  <a:lnTo>
                    <a:pt x="14617" y="10423"/>
                  </a:lnTo>
                  <a:lnTo>
                    <a:pt x="14649" y="10455"/>
                  </a:lnTo>
                  <a:lnTo>
                    <a:pt x="14681" y="10519"/>
                  </a:lnTo>
                  <a:lnTo>
                    <a:pt x="14681" y="10552"/>
                  </a:lnTo>
                  <a:lnTo>
                    <a:pt x="14649" y="10616"/>
                  </a:lnTo>
                  <a:lnTo>
                    <a:pt x="14617" y="10681"/>
                  </a:lnTo>
                  <a:lnTo>
                    <a:pt x="14552" y="10681"/>
                  </a:lnTo>
                  <a:lnTo>
                    <a:pt x="14359" y="10745"/>
                  </a:lnTo>
                  <a:lnTo>
                    <a:pt x="14326" y="10745"/>
                  </a:lnTo>
                  <a:lnTo>
                    <a:pt x="14230" y="10713"/>
                  </a:lnTo>
                  <a:lnTo>
                    <a:pt x="14165" y="10648"/>
                  </a:lnTo>
                  <a:lnTo>
                    <a:pt x="14165" y="10584"/>
                  </a:lnTo>
                  <a:lnTo>
                    <a:pt x="14197" y="10519"/>
                  </a:lnTo>
                  <a:lnTo>
                    <a:pt x="14230" y="10487"/>
                  </a:lnTo>
                  <a:lnTo>
                    <a:pt x="14294" y="10455"/>
                  </a:lnTo>
                  <a:lnTo>
                    <a:pt x="14488" y="10390"/>
                  </a:lnTo>
                  <a:close/>
                  <a:moveTo>
                    <a:pt x="16875" y="11003"/>
                  </a:moveTo>
                  <a:lnTo>
                    <a:pt x="16972" y="11036"/>
                  </a:lnTo>
                  <a:lnTo>
                    <a:pt x="17005" y="11132"/>
                  </a:lnTo>
                  <a:lnTo>
                    <a:pt x="17037" y="11197"/>
                  </a:lnTo>
                  <a:lnTo>
                    <a:pt x="17005" y="11229"/>
                  </a:lnTo>
                  <a:lnTo>
                    <a:pt x="16972" y="11294"/>
                  </a:lnTo>
                  <a:lnTo>
                    <a:pt x="16908" y="11294"/>
                  </a:lnTo>
                  <a:lnTo>
                    <a:pt x="16746" y="11358"/>
                  </a:lnTo>
                  <a:lnTo>
                    <a:pt x="16714" y="11358"/>
                  </a:lnTo>
                  <a:lnTo>
                    <a:pt x="16617" y="11326"/>
                  </a:lnTo>
                  <a:lnTo>
                    <a:pt x="16585" y="11261"/>
                  </a:lnTo>
                  <a:lnTo>
                    <a:pt x="16585" y="11197"/>
                  </a:lnTo>
                  <a:lnTo>
                    <a:pt x="16585" y="11132"/>
                  </a:lnTo>
                  <a:lnTo>
                    <a:pt x="16617" y="11100"/>
                  </a:lnTo>
                  <a:lnTo>
                    <a:pt x="16682" y="11068"/>
                  </a:lnTo>
                  <a:lnTo>
                    <a:pt x="16843" y="11036"/>
                  </a:lnTo>
                  <a:lnTo>
                    <a:pt x="16875" y="11003"/>
                  </a:lnTo>
                  <a:close/>
                  <a:moveTo>
                    <a:pt x="18198" y="11165"/>
                  </a:moveTo>
                  <a:lnTo>
                    <a:pt x="18295" y="11197"/>
                  </a:lnTo>
                  <a:lnTo>
                    <a:pt x="18360" y="11261"/>
                  </a:lnTo>
                  <a:lnTo>
                    <a:pt x="18360" y="11326"/>
                  </a:lnTo>
                  <a:lnTo>
                    <a:pt x="18327" y="11390"/>
                  </a:lnTo>
                  <a:lnTo>
                    <a:pt x="18295" y="11423"/>
                  </a:lnTo>
                  <a:lnTo>
                    <a:pt x="18231" y="11455"/>
                  </a:lnTo>
                  <a:lnTo>
                    <a:pt x="17811" y="11552"/>
                  </a:lnTo>
                  <a:lnTo>
                    <a:pt x="17779" y="11584"/>
                  </a:lnTo>
                  <a:lnTo>
                    <a:pt x="17682" y="11552"/>
                  </a:lnTo>
                  <a:lnTo>
                    <a:pt x="17618" y="11455"/>
                  </a:lnTo>
                  <a:lnTo>
                    <a:pt x="17618" y="11390"/>
                  </a:lnTo>
                  <a:lnTo>
                    <a:pt x="17650" y="11358"/>
                  </a:lnTo>
                  <a:lnTo>
                    <a:pt x="17682" y="11294"/>
                  </a:lnTo>
                  <a:lnTo>
                    <a:pt x="17714" y="11261"/>
                  </a:lnTo>
                  <a:lnTo>
                    <a:pt x="18166" y="11165"/>
                  </a:lnTo>
                  <a:close/>
                  <a:moveTo>
                    <a:pt x="11003" y="1"/>
                  </a:moveTo>
                  <a:lnTo>
                    <a:pt x="9906" y="33"/>
                  </a:lnTo>
                  <a:lnTo>
                    <a:pt x="9325" y="97"/>
                  </a:lnTo>
                  <a:lnTo>
                    <a:pt x="8744" y="162"/>
                  </a:lnTo>
                  <a:lnTo>
                    <a:pt x="8648" y="162"/>
                  </a:lnTo>
                  <a:lnTo>
                    <a:pt x="8615" y="226"/>
                  </a:lnTo>
                  <a:lnTo>
                    <a:pt x="8583" y="259"/>
                  </a:lnTo>
                  <a:lnTo>
                    <a:pt x="8583" y="291"/>
                  </a:lnTo>
                  <a:lnTo>
                    <a:pt x="8486" y="775"/>
                  </a:lnTo>
                  <a:lnTo>
                    <a:pt x="8454" y="1227"/>
                  </a:lnTo>
                  <a:lnTo>
                    <a:pt x="8389" y="2162"/>
                  </a:lnTo>
                  <a:lnTo>
                    <a:pt x="8357" y="3066"/>
                  </a:lnTo>
                  <a:lnTo>
                    <a:pt x="8357" y="3130"/>
                  </a:lnTo>
                  <a:lnTo>
                    <a:pt x="8357" y="3163"/>
                  </a:lnTo>
                  <a:lnTo>
                    <a:pt x="8357" y="3195"/>
                  </a:lnTo>
                  <a:lnTo>
                    <a:pt x="8389" y="4002"/>
                  </a:lnTo>
                  <a:lnTo>
                    <a:pt x="8389" y="5324"/>
                  </a:lnTo>
                  <a:lnTo>
                    <a:pt x="8422" y="5583"/>
                  </a:lnTo>
                  <a:lnTo>
                    <a:pt x="8422" y="6325"/>
                  </a:lnTo>
                  <a:lnTo>
                    <a:pt x="8228" y="6325"/>
                  </a:lnTo>
                  <a:lnTo>
                    <a:pt x="7389" y="6422"/>
                  </a:lnTo>
                  <a:lnTo>
                    <a:pt x="6583" y="6486"/>
                  </a:lnTo>
                  <a:lnTo>
                    <a:pt x="6357" y="6518"/>
                  </a:lnTo>
                  <a:lnTo>
                    <a:pt x="6357" y="6002"/>
                  </a:lnTo>
                  <a:lnTo>
                    <a:pt x="6357" y="5228"/>
                  </a:lnTo>
                  <a:lnTo>
                    <a:pt x="6389" y="4356"/>
                  </a:lnTo>
                  <a:lnTo>
                    <a:pt x="6389" y="3259"/>
                  </a:lnTo>
                  <a:lnTo>
                    <a:pt x="6357" y="3163"/>
                  </a:lnTo>
                  <a:lnTo>
                    <a:pt x="6292" y="3130"/>
                  </a:lnTo>
                  <a:lnTo>
                    <a:pt x="6228" y="3130"/>
                  </a:lnTo>
                  <a:lnTo>
                    <a:pt x="6195" y="3098"/>
                  </a:lnTo>
                  <a:lnTo>
                    <a:pt x="6163" y="3066"/>
                  </a:lnTo>
                  <a:lnTo>
                    <a:pt x="6131" y="3066"/>
                  </a:lnTo>
                  <a:lnTo>
                    <a:pt x="5647" y="3034"/>
                  </a:lnTo>
                  <a:lnTo>
                    <a:pt x="5098" y="3066"/>
                  </a:lnTo>
                  <a:lnTo>
                    <a:pt x="4227" y="3130"/>
                  </a:lnTo>
                  <a:lnTo>
                    <a:pt x="4066" y="3130"/>
                  </a:lnTo>
                  <a:lnTo>
                    <a:pt x="3614" y="3163"/>
                  </a:lnTo>
                  <a:lnTo>
                    <a:pt x="3582" y="3163"/>
                  </a:lnTo>
                  <a:lnTo>
                    <a:pt x="3065" y="3227"/>
                  </a:lnTo>
                  <a:lnTo>
                    <a:pt x="2614" y="3259"/>
                  </a:lnTo>
                  <a:lnTo>
                    <a:pt x="2001" y="3259"/>
                  </a:lnTo>
                  <a:lnTo>
                    <a:pt x="1968" y="3292"/>
                  </a:lnTo>
                  <a:lnTo>
                    <a:pt x="1936" y="3356"/>
                  </a:lnTo>
                  <a:lnTo>
                    <a:pt x="1936" y="3388"/>
                  </a:lnTo>
                  <a:lnTo>
                    <a:pt x="1904" y="3421"/>
                  </a:lnTo>
                  <a:lnTo>
                    <a:pt x="1872" y="4163"/>
                  </a:lnTo>
                  <a:lnTo>
                    <a:pt x="1872" y="4195"/>
                  </a:lnTo>
                  <a:lnTo>
                    <a:pt x="1872" y="4389"/>
                  </a:lnTo>
                  <a:lnTo>
                    <a:pt x="1807" y="5357"/>
                  </a:lnTo>
                  <a:lnTo>
                    <a:pt x="1743" y="7260"/>
                  </a:lnTo>
                  <a:lnTo>
                    <a:pt x="1678" y="9164"/>
                  </a:lnTo>
                  <a:lnTo>
                    <a:pt x="1646" y="11068"/>
                  </a:lnTo>
                  <a:lnTo>
                    <a:pt x="1678" y="12617"/>
                  </a:lnTo>
                  <a:lnTo>
                    <a:pt x="1194" y="12810"/>
                  </a:lnTo>
                  <a:lnTo>
                    <a:pt x="1904" y="12617"/>
                  </a:lnTo>
                  <a:lnTo>
                    <a:pt x="2581" y="12455"/>
                  </a:lnTo>
                  <a:lnTo>
                    <a:pt x="3291" y="12294"/>
                  </a:lnTo>
                  <a:lnTo>
                    <a:pt x="4001" y="12197"/>
                  </a:lnTo>
                  <a:lnTo>
                    <a:pt x="5001" y="12036"/>
                  </a:lnTo>
                  <a:lnTo>
                    <a:pt x="6002" y="11939"/>
                  </a:lnTo>
                  <a:lnTo>
                    <a:pt x="8002" y="11778"/>
                  </a:lnTo>
                  <a:lnTo>
                    <a:pt x="9035" y="11713"/>
                  </a:lnTo>
                  <a:lnTo>
                    <a:pt x="10035" y="11713"/>
                  </a:lnTo>
                  <a:lnTo>
                    <a:pt x="11003" y="11810"/>
                  </a:lnTo>
                  <a:lnTo>
                    <a:pt x="11971" y="11939"/>
                  </a:lnTo>
                  <a:lnTo>
                    <a:pt x="12939" y="12133"/>
                  </a:lnTo>
                  <a:lnTo>
                    <a:pt x="13875" y="12358"/>
                  </a:lnTo>
                  <a:lnTo>
                    <a:pt x="15778" y="12842"/>
                  </a:lnTo>
                  <a:lnTo>
                    <a:pt x="16746" y="13068"/>
                  </a:lnTo>
                  <a:lnTo>
                    <a:pt x="17714" y="13294"/>
                  </a:lnTo>
                  <a:lnTo>
                    <a:pt x="18650" y="13488"/>
                  </a:lnTo>
                  <a:lnTo>
                    <a:pt x="19618" y="13649"/>
                  </a:lnTo>
                  <a:lnTo>
                    <a:pt x="19650" y="13649"/>
                  </a:lnTo>
                  <a:lnTo>
                    <a:pt x="20812" y="13778"/>
                  </a:lnTo>
                  <a:lnTo>
                    <a:pt x="21360" y="13810"/>
                  </a:lnTo>
                  <a:lnTo>
                    <a:pt x="22006" y="13810"/>
                  </a:lnTo>
                  <a:lnTo>
                    <a:pt x="22070" y="13875"/>
                  </a:lnTo>
                  <a:lnTo>
                    <a:pt x="22038" y="13520"/>
                  </a:lnTo>
                  <a:lnTo>
                    <a:pt x="22167" y="13488"/>
                  </a:lnTo>
                  <a:lnTo>
                    <a:pt x="22232" y="13423"/>
                  </a:lnTo>
                  <a:lnTo>
                    <a:pt x="22232" y="13359"/>
                  </a:lnTo>
                  <a:lnTo>
                    <a:pt x="22199" y="13294"/>
                  </a:lnTo>
                  <a:lnTo>
                    <a:pt x="22038" y="13294"/>
                  </a:lnTo>
                  <a:lnTo>
                    <a:pt x="21974" y="12262"/>
                  </a:lnTo>
                  <a:lnTo>
                    <a:pt x="21941" y="12197"/>
                  </a:lnTo>
                  <a:lnTo>
                    <a:pt x="21974" y="11745"/>
                  </a:lnTo>
                  <a:lnTo>
                    <a:pt x="21974" y="11616"/>
                  </a:lnTo>
                  <a:lnTo>
                    <a:pt x="21974" y="11197"/>
                  </a:lnTo>
                  <a:lnTo>
                    <a:pt x="22006" y="9390"/>
                  </a:lnTo>
                  <a:lnTo>
                    <a:pt x="22006" y="8487"/>
                  </a:lnTo>
                  <a:lnTo>
                    <a:pt x="21974" y="7551"/>
                  </a:lnTo>
                  <a:lnTo>
                    <a:pt x="22006" y="7519"/>
                  </a:lnTo>
                  <a:lnTo>
                    <a:pt x="22038" y="7454"/>
                  </a:lnTo>
                  <a:lnTo>
                    <a:pt x="22006" y="7389"/>
                  </a:lnTo>
                  <a:lnTo>
                    <a:pt x="21974" y="7357"/>
                  </a:lnTo>
                  <a:lnTo>
                    <a:pt x="21941" y="7325"/>
                  </a:lnTo>
                  <a:lnTo>
                    <a:pt x="21393" y="7325"/>
                  </a:lnTo>
                  <a:lnTo>
                    <a:pt x="21425" y="7260"/>
                  </a:lnTo>
                  <a:lnTo>
                    <a:pt x="21393" y="7196"/>
                  </a:lnTo>
                  <a:lnTo>
                    <a:pt x="21296" y="7196"/>
                  </a:lnTo>
                  <a:lnTo>
                    <a:pt x="21296" y="7035"/>
                  </a:lnTo>
                  <a:lnTo>
                    <a:pt x="21296" y="7002"/>
                  </a:lnTo>
                  <a:lnTo>
                    <a:pt x="21296" y="6970"/>
                  </a:lnTo>
                  <a:lnTo>
                    <a:pt x="21296" y="6938"/>
                  </a:lnTo>
                  <a:lnTo>
                    <a:pt x="21296" y="6873"/>
                  </a:lnTo>
                  <a:lnTo>
                    <a:pt x="21296" y="6486"/>
                  </a:lnTo>
                  <a:lnTo>
                    <a:pt x="21328" y="4776"/>
                  </a:lnTo>
                  <a:lnTo>
                    <a:pt x="21296" y="4679"/>
                  </a:lnTo>
                  <a:lnTo>
                    <a:pt x="21199" y="4647"/>
                  </a:lnTo>
                  <a:lnTo>
                    <a:pt x="21135" y="4647"/>
                  </a:lnTo>
                  <a:lnTo>
                    <a:pt x="21070" y="4615"/>
                  </a:lnTo>
                  <a:lnTo>
                    <a:pt x="20812" y="4582"/>
                  </a:lnTo>
                  <a:lnTo>
                    <a:pt x="19554" y="4582"/>
                  </a:lnTo>
                  <a:lnTo>
                    <a:pt x="19489" y="4550"/>
                  </a:lnTo>
                  <a:lnTo>
                    <a:pt x="19134" y="4550"/>
                  </a:lnTo>
                  <a:lnTo>
                    <a:pt x="19134" y="3679"/>
                  </a:lnTo>
                  <a:lnTo>
                    <a:pt x="19134" y="3356"/>
                  </a:lnTo>
                  <a:lnTo>
                    <a:pt x="19134" y="3324"/>
                  </a:lnTo>
                  <a:lnTo>
                    <a:pt x="19134" y="2421"/>
                  </a:lnTo>
                  <a:lnTo>
                    <a:pt x="19166" y="1485"/>
                  </a:lnTo>
                  <a:lnTo>
                    <a:pt x="19166" y="1453"/>
                  </a:lnTo>
                  <a:lnTo>
                    <a:pt x="19166" y="1388"/>
                  </a:lnTo>
                  <a:lnTo>
                    <a:pt x="19070" y="1356"/>
                  </a:lnTo>
                  <a:lnTo>
                    <a:pt x="19005" y="1291"/>
                  </a:lnTo>
                  <a:lnTo>
                    <a:pt x="18940" y="1259"/>
                  </a:lnTo>
                  <a:lnTo>
                    <a:pt x="18908" y="1227"/>
                  </a:lnTo>
                  <a:lnTo>
                    <a:pt x="18811" y="1194"/>
                  </a:lnTo>
                  <a:lnTo>
                    <a:pt x="18166" y="1194"/>
                  </a:lnTo>
                  <a:lnTo>
                    <a:pt x="17650" y="1227"/>
                  </a:lnTo>
                  <a:lnTo>
                    <a:pt x="17489" y="1259"/>
                  </a:lnTo>
                  <a:lnTo>
                    <a:pt x="17069" y="1259"/>
                  </a:lnTo>
                  <a:lnTo>
                    <a:pt x="16843" y="1291"/>
                  </a:lnTo>
                  <a:lnTo>
                    <a:pt x="16037" y="1291"/>
                  </a:lnTo>
                  <a:lnTo>
                    <a:pt x="15972" y="1323"/>
                  </a:lnTo>
                  <a:lnTo>
                    <a:pt x="15940" y="1388"/>
                  </a:lnTo>
                  <a:lnTo>
                    <a:pt x="15940" y="1453"/>
                  </a:lnTo>
                  <a:lnTo>
                    <a:pt x="15940" y="1485"/>
                  </a:lnTo>
                  <a:lnTo>
                    <a:pt x="15940" y="1517"/>
                  </a:lnTo>
                  <a:lnTo>
                    <a:pt x="15907" y="1872"/>
                  </a:lnTo>
                  <a:lnTo>
                    <a:pt x="15875" y="2259"/>
                  </a:lnTo>
                  <a:lnTo>
                    <a:pt x="15875" y="3034"/>
                  </a:lnTo>
                  <a:lnTo>
                    <a:pt x="15875" y="3259"/>
                  </a:lnTo>
                  <a:lnTo>
                    <a:pt x="15875" y="3292"/>
                  </a:lnTo>
                  <a:lnTo>
                    <a:pt x="15875" y="3840"/>
                  </a:lnTo>
                  <a:lnTo>
                    <a:pt x="15553" y="3840"/>
                  </a:lnTo>
                  <a:lnTo>
                    <a:pt x="15198" y="3872"/>
                  </a:lnTo>
                  <a:lnTo>
                    <a:pt x="15004" y="3872"/>
                  </a:lnTo>
                  <a:lnTo>
                    <a:pt x="14455" y="3937"/>
                  </a:lnTo>
                  <a:lnTo>
                    <a:pt x="13746" y="4002"/>
                  </a:lnTo>
                  <a:lnTo>
                    <a:pt x="13487" y="4002"/>
                  </a:lnTo>
                  <a:lnTo>
                    <a:pt x="13552" y="2098"/>
                  </a:lnTo>
                  <a:lnTo>
                    <a:pt x="13584" y="259"/>
                  </a:lnTo>
                  <a:lnTo>
                    <a:pt x="13520" y="162"/>
                  </a:lnTo>
                  <a:lnTo>
                    <a:pt x="13455" y="130"/>
                  </a:lnTo>
                  <a:lnTo>
                    <a:pt x="13391" y="162"/>
                  </a:lnTo>
                  <a:lnTo>
                    <a:pt x="13391" y="97"/>
                  </a:lnTo>
                  <a:lnTo>
                    <a:pt x="13358" y="65"/>
                  </a:lnTo>
                  <a:lnTo>
                    <a:pt x="13294" y="33"/>
                  </a:lnTo>
                  <a:lnTo>
                    <a:pt x="13262" y="33"/>
                  </a:lnTo>
                  <a:lnTo>
                    <a:pt x="13036" y="1"/>
                  </a:lnTo>
                  <a:close/>
                  <a:moveTo>
                    <a:pt x="8873" y="12004"/>
                  </a:moveTo>
                  <a:lnTo>
                    <a:pt x="8067" y="12068"/>
                  </a:lnTo>
                  <a:lnTo>
                    <a:pt x="6421" y="12197"/>
                  </a:lnTo>
                  <a:lnTo>
                    <a:pt x="4808" y="12358"/>
                  </a:lnTo>
                  <a:lnTo>
                    <a:pt x="4776" y="12358"/>
                  </a:lnTo>
                  <a:lnTo>
                    <a:pt x="3646" y="12552"/>
                  </a:lnTo>
                  <a:lnTo>
                    <a:pt x="2517" y="12778"/>
                  </a:lnTo>
                  <a:lnTo>
                    <a:pt x="1388" y="13068"/>
                  </a:lnTo>
                  <a:lnTo>
                    <a:pt x="291" y="13423"/>
                  </a:lnTo>
                  <a:lnTo>
                    <a:pt x="194" y="13423"/>
                  </a:lnTo>
                  <a:lnTo>
                    <a:pt x="129" y="13391"/>
                  </a:lnTo>
                  <a:lnTo>
                    <a:pt x="129" y="13456"/>
                  </a:lnTo>
                  <a:lnTo>
                    <a:pt x="162" y="14069"/>
                  </a:lnTo>
                  <a:lnTo>
                    <a:pt x="194" y="14714"/>
                  </a:lnTo>
                  <a:lnTo>
                    <a:pt x="194" y="15456"/>
                  </a:lnTo>
                  <a:lnTo>
                    <a:pt x="162" y="16263"/>
                  </a:lnTo>
                  <a:lnTo>
                    <a:pt x="97" y="17327"/>
                  </a:lnTo>
                  <a:lnTo>
                    <a:pt x="97" y="17360"/>
                  </a:lnTo>
                  <a:lnTo>
                    <a:pt x="32" y="18199"/>
                  </a:lnTo>
                  <a:lnTo>
                    <a:pt x="0" y="19070"/>
                  </a:lnTo>
                  <a:lnTo>
                    <a:pt x="0" y="19844"/>
                  </a:lnTo>
                  <a:lnTo>
                    <a:pt x="32" y="20231"/>
                  </a:lnTo>
                  <a:lnTo>
                    <a:pt x="65" y="20457"/>
                  </a:lnTo>
                  <a:lnTo>
                    <a:pt x="129" y="20619"/>
                  </a:lnTo>
                  <a:lnTo>
                    <a:pt x="162" y="20683"/>
                  </a:lnTo>
                  <a:lnTo>
                    <a:pt x="226" y="20715"/>
                  </a:lnTo>
                  <a:lnTo>
                    <a:pt x="258" y="20715"/>
                  </a:lnTo>
                  <a:lnTo>
                    <a:pt x="291" y="20748"/>
                  </a:lnTo>
                  <a:lnTo>
                    <a:pt x="355" y="20780"/>
                  </a:lnTo>
                  <a:lnTo>
                    <a:pt x="420" y="20780"/>
                  </a:lnTo>
                  <a:lnTo>
                    <a:pt x="742" y="20715"/>
                  </a:lnTo>
                  <a:lnTo>
                    <a:pt x="775" y="20715"/>
                  </a:lnTo>
                  <a:lnTo>
                    <a:pt x="1743" y="20619"/>
                  </a:lnTo>
                  <a:lnTo>
                    <a:pt x="2807" y="20586"/>
                  </a:lnTo>
                  <a:lnTo>
                    <a:pt x="3743" y="20619"/>
                  </a:lnTo>
                  <a:lnTo>
                    <a:pt x="4679" y="20651"/>
                  </a:lnTo>
                  <a:lnTo>
                    <a:pt x="4969" y="20651"/>
                  </a:lnTo>
                  <a:lnTo>
                    <a:pt x="6679" y="20715"/>
                  </a:lnTo>
                  <a:lnTo>
                    <a:pt x="7066" y="20715"/>
                  </a:lnTo>
                  <a:lnTo>
                    <a:pt x="8551" y="20683"/>
                  </a:lnTo>
                  <a:lnTo>
                    <a:pt x="9357" y="20683"/>
                  </a:lnTo>
                  <a:lnTo>
                    <a:pt x="9519" y="20651"/>
                  </a:lnTo>
                  <a:lnTo>
                    <a:pt x="9841" y="20651"/>
                  </a:lnTo>
                  <a:lnTo>
                    <a:pt x="11390" y="20619"/>
                  </a:lnTo>
                  <a:lnTo>
                    <a:pt x="13003" y="20586"/>
                  </a:lnTo>
                  <a:lnTo>
                    <a:pt x="14294" y="20586"/>
                  </a:lnTo>
                  <a:lnTo>
                    <a:pt x="15101" y="20619"/>
                  </a:lnTo>
                  <a:lnTo>
                    <a:pt x="15359" y="20619"/>
                  </a:lnTo>
                  <a:lnTo>
                    <a:pt x="16940" y="20586"/>
                  </a:lnTo>
                  <a:lnTo>
                    <a:pt x="19489" y="20586"/>
                  </a:lnTo>
                  <a:lnTo>
                    <a:pt x="20618" y="20619"/>
                  </a:lnTo>
                  <a:lnTo>
                    <a:pt x="21264" y="20619"/>
                  </a:lnTo>
                  <a:lnTo>
                    <a:pt x="21490" y="20651"/>
                  </a:lnTo>
                  <a:lnTo>
                    <a:pt x="21715" y="20651"/>
                  </a:lnTo>
                  <a:lnTo>
                    <a:pt x="21715" y="20683"/>
                  </a:lnTo>
                  <a:lnTo>
                    <a:pt x="21748" y="20748"/>
                  </a:lnTo>
                  <a:lnTo>
                    <a:pt x="21780" y="20812"/>
                  </a:lnTo>
                  <a:lnTo>
                    <a:pt x="21812" y="20844"/>
                  </a:lnTo>
                  <a:lnTo>
                    <a:pt x="21941" y="20844"/>
                  </a:lnTo>
                  <a:lnTo>
                    <a:pt x="22006" y="20812"/>
                  </a:lnTo>
                  <a:lnTo>
                    <a:pt x="22038" y="20748"/>
                  </a:lnTo>
                  <a:lnTo>
                    <a:pt x="22038" y="20683"/>
                  </a:lnTo>
                  <a:lnTo>
                    <a:pt x="22038" y="20586"/>
                  </a:lnTo>
                  <a:lnTo>
                    <a:pt x="22038" y="20522"/>
                  </a:lnTo>
                  <a:lnTo>
                    <a:pt x="22038" y="20425"/>
                  </a:lnTo>
                  <a:lnTo>
                    <a:pt x="22070" y="20360"/>
                  </a:lnTo>
                  <a:lnTo>
                    <a:pt x="22070" y="20038"/>
                  </a:lnTo>
                  <a:lnTo>
                    <a:pt x="22070" y="20006"/>
                  </a:lnTo>
                  <a:lnTo>
                    <a:pt x="22070" y="19296"/>
                  </a:lnTo>
                  <a:lnTo>
                    <a:pt x="22070" y="18941"/>
                  </a:lnTo>
                  <a:lnTo>
                    <a:pt x="22070" y="17876"/>
                  </a:lnTo>
                  <a:lnTo>
                    <a:pt x="22103" y="16521"/>
                  </a:lnTo>
                  <a:lnTo>
                    <a:pt x="22070" y="15069"/>
                  </a:lnTo>
                  <a:lnTo>
                    <a:pt x="22070" y="14069"/>
                  </a:lnTo>
                  <a:lnTo>
                    <a:pt x="22006" y="14101"/>
                  </a:lnTo>
                  <a:lnTo>
                    <a:pt x="21199" y="14101"/>
                  </a:lnTo>
                  <a:lnTo>
                    <a:pt x="20425" y="14036"/>
                  </a:lnTo>
                  <a:lnTo>
                    <a:pt x="19683" y="13972"/>
                  </a:lnTo>
                  <a:lnTo>
                    <a:pt x="18908" y="13843"/>
                  </a:lnTo>
                  <a:lnTo>
                    <a:pt x="17972" y="13649"/>
                  </a:lnTo>
                  <a:lnTo>
                    <a:pt x="17005" y="13456"/>
                  </a:lnTo>
                  <a:lnTo>
                    <a:pt x="15101" y="12972"/>
                  </a:lnTo>
                  <a:lnTo>
                    <a:pt x="14165" y="12713"/>
                  </a:lnTo>
                  <a:lnTo>
                    <a:pt x="13229" y="12488"/>
                  </a:lnTo>
                  <a:lnTo>
                    <a:pt x="12261" y="12294"/>
                  </a:lnTo>
                  <a:lnTo>
                    <a:pt x="11293" y="12133"/>
                  </a:lnTo>
                  <a:lnTo>
                    <a:pt x="10519" y="12068"/>
                  </a:lnTo>
                  <a:lnTo>
                    <a:pt x="9712" y="120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2912975" y="970725"/>
              <a:ext cx="555825" cy="700200"/>
            </a:xfrm>
            <a:custGeom>
              <a:rect b="b" l="l" r="r" t="t"/>
              <a:pathLst>
                <a:path extrusionOk="0" h="28008" w="22233">
                  <a:moveTo>
                    <a:pt x="20748" y="0"/>
                  </a:moveTo>
                  <a:lnTo>
                    <a:pt x="19296" y="32"/>
                  </a:lnTo>
                  <a:lnTo>
                    <a:pt x="15327" y="97"/>
                  </a:lnTo>
                  <a:lnTo>
                    <a:pt x="7132" y="290"/>
                  </a:lnTo>
                  <a:lnTo>
                    <a:pt x="3389" y="387"/>
                  </a:lnTo>
                  <a:lnTo>
                    <a:pt x="1679" y="419"/>
                  </a:lnTo>
                  <a:lnTo>
                    <a:pt x="840" y="452"/>
                  </a:lnTo>
                  <a:lnTo>
                    <a:pt x="227" y="452"/>
                  </a:lnTo>
                  <a:lnTo>
                    <a:pt x="98" y="484"/>
                  </a:lnTo>
                  <a:lnTo>
                    <a:pt x="65" y="484"/>
                  </a:lnTo>
                  <a:lnTo>
                    <a:pt x="65" y="549"/>
                  </a:lnTo>
                  <a:lnTo>
                    <a:pt x="33" y="710"/>
                  </a:lnTo>
                  <a:lnTo>
                    <a:pt x="65" y="871"/>
                  </a:lnTo>
                  <a:lnTo>
                    <a:pt x="33" y="2936"/>
                  </a:lnTo>
                  <a:lnTo>
                    <a:pt x="33" y="5421"/>
                  </a:lnTo>
                  <a:lnTo>
                    <a:pt x="33" y="10357"/>
                  </a:lnTo>
                  <a:lnTo>
                    <a:pt x="33" y="20134"/>
                  </a:lnTo>
                  <a:lnTo>
                    <a:pt x="33" y="22231"/>
                  </a:lnTo>
                  <a:lnTo>
                    <a:pt x="33" y="24200"/>
                  </a:lnTo>
                  <a:lnTo>
                    <a:pt x="33" y="26007"/>
                  </a:lnTo>
                  <a:lnTo>
                    <a:pt x="33" y="26974"/>
                  </a:lnTo>
                  <a:lnTo>
                    <a:pt x="33" y="27265"/>
                  </a:lnTo>
                  <a:lnTo>
                    <a:pt x="33" y="27426"/>
                  </a:lnTo>
                  <a:lnTo>
                    <a:pt x="1" y="27620"/>
                  </a:lnTo>
                  <a:lnTo>
                    <a:pt x="33" y="27813"/>
                  </a:lnTo>
                  <a:lnTo>
                    <a:pt x="65" y="27878"/>
                  </a:lnTo>
                  <a:lnTo>
                    <a:pt x="98" y="27942"/>
                  </a:lnTo>
                  <a:lnTo>
                    <a:pt x="227" y="27975"/>
                  </a:lnTo>
                  <a:lnTo>
                    <a:pt x="2034" y="27975"/>
                  </a:lnTo>
                  <a:lnTo>
                    <a:pt x="3808" y="28007"/>
                  </a:lnTo>
                  <a:lnTo>
                    <a:pt x="22071" y="28007"/>
                  </a:lnTo>
                  <a:lnTo>
                    <a:pt x="22168" y="27975"/>
                  </a:lnTo>
                  <a:lnTo>
                    <a:pt x="22200" y="27910"/>
                  </a:lnTo>
                  <a:lnTo>
                    <a:pt x="22232" y="27846"/>
                  </a:lnTo>
                  <a:lnTo>
                    <a:pt x="22232" y="27781"/>
                  </a:lnTo>
                  <a:lnTo>
                    <a:pt x="22232" y="27458"/>
                  </a:lnTo>
                  <a:lnTo>
                    <a:pt x="22232" y="27297"/>
                  </a:lnTo>
                  <a:lnTo>
                    <a:pt x="22232" y="27168"/>
                  </a:lnTo>
                  <a:lnTo>
                    <a:pt x="22232" y="26845"/>
                  </a:lnTo>
                  <a:lnTo>
                    <a:pt x="22232" y="26361"/>
                  </a:lnTo>
                  <a:lnTo>
                    <a:pt x="22232" y="25232"/>
                  </a:lnTo>
                  <a:lnTo>
                    <a:pt x="22232" y="23199"/>
                  </a:lnTo>
                  <a:lnTo>
                    <a:pt x="22232" y="20908"/>
                  </a:lnTo>
                  <a:lnTo>
                    <a:pt x="22232" y="18553"/>
                  </a:lnTo>
                  <a:lnTo>
                    <a:pt x="22232" y="16262"/>
                  </a:lnTo>
                  <a:lnTo>
                    <a:pt x="22232" y="13745"/>
                  </a:lnTo>
                  <a:lnTo>
                    <a:pt x="22232" y="11261"/>
                  </a:lnTo>
                  <a:lnTo>
                    <a:pt x="22200" y="6260"/>
                  </a:lnTo>
                  <a:lnTo>
                    <a:pt x="22200" y="3872"/>
                  </a:lnTo>
                  <a:lnTo>
                    <a:pt x="22200" y="1452"/>
                  </a:lnTo>
                  <a:lnTo>
                    <a:pt x="22168" y="290"/>
                  </a:lnTo>
                  <a:lnTo>
                    <a:pt x="22136" y="226"/>
                  </a:lnTo>
                  <a:lnTo>
                    <a:pt x="22071" y="194"/>
                  </a:lnTo>
                  <a:lnTo>
                    <a:pt x="21974" y="226"/>
                  </a:lnTo>
                  <a:lnTo>
                    <a:pt x="21942" y="290"/>
                  </a:lnTo>
                  <a:lnTo>
                    <a:pt x="21942" y="5098"/>
                  </a:lnTo>
                  <a:lnTo>
                    <a:pt x="21942" y="10035"/>
                  </a:lnTo>
                  <a:lnTo>
                    <a:pt x="21974" y="12584"/>
                  </a:lnTo>
                  <a:lnTo>
                    <a:pt x="21974" y="15036"/>
                  </a:lnTo>
                  <a:lnTo>
                    <a:pt x="21974" y="19811"/>
                  </a:lnTo>
                  <a:lnTo>
                    <a:pt x="22007" y="24296"/>
                  </a:lnTo>
                  <a:lnTo>
                    <a:pt x="22007" y="26394"/>
                  </a:lnTo>
                  <a:lnTo>
                    <a:pt x="22007" y="26845"/>
                  </a:lnTo>
                  <a:lnTo>
                    <a:pt x="22039" y="27168"/>
                  </a:lnTo>
                  <a:lnTo>
                    <a:pt x="22039" y="27297"/>
                  </a:lnTo>
                  <a:lnTo>
                    <a:pt x="22039" y="27458"/>
                  </a:lnTo>
                  <a:lnTo>
                    <a:pt x="22039" y="27620"/>
                  </a:lnTo>
                  <a:lnTo>
                    <a:pt x="22039" y="27717"/>
                  </a:lnTo>
                  <a:lnTo>
                    <a:pt x="3808" y="27717"/>
                  </a:lnTo>
                  <a:lnTo>
                    <a:pt x="2034" y="27749"/>
                  </a:lnTo>
                  <a:lnTo>
                    <a:pt x="291" y="27749"/>
                  </a:lnTo>
                  <a:lnTo>
                    <a:pt x="259" y="27717"/>
                  </a:lnTo>
                  <a:lnTo>
                    <a:pt x="259" y="27684"/>
                  </a:lnTo>
                  <a:lnTo>
                    <a:pt x="259" y="27265"/>
                  </a:lnTo>
                  <a:lnTo>
                    <a:pt x="259" y="26910"/>
                  </a:lnTo>
                  <a:lnTo>
                    <a:pt x="259" y="25877"/>
                  </a:lnTo>
                  <a:lnTo>
                    <a:pt x="259" y="23845"/>
                  </a:lnTo>
                  <a:lnTo>
                    <a:pt x="259" y="21586"/>
                  </a:lnTo>
                  <a:lnTo>
                    <a:pt x="259" y="19263"/>
                  </a:lnTo>
                  <a:lnTo>
                    <a:pt x="259" y="14391"/>
                  </a:lnTo>
                  <a:lnTo>
                    <a:pt x="259" y="9389"/>
                  </a:lnTo>
                  <a:lnTo>
                    <a:pt x="259" y="4969"/>
                  </a:lnTo>
                  <a:lnTo>
                    <a:pt x="259" y="2743"/>
                  </a:lnTo>
                  <a:lnTo>
                    <a:pt x="227" y="742"/>
                  </a:lnTo>
                  <a:lnTo>
                    <a:pt x="1808" y="710"/>
                  </a:lnTo>
                  <a:lnTo>
                    <a:pt x="3712" y="678"/>
                  </a:lnTo>
                  <a:lnTo>
                    <a:pt x="7809" y="581"/>
                  </a:lnTo>
                  <a:lnTo>
                    <a:pt x="15973" y="419"/>
                  </a:lnTo>
                  <a:lnTo>
                    <a:pt x="17844" y="355"/>
                  </a:lnTo>
                  <a:lnTo>
                    <a:pt x="19554" y="323"/>
                  </a:lnTo>
                  <a:lnTo>
                    <a:pt x="20845" y="290"/>
                  </a:lnTo>
                  <a:lnTo>
                    <a:pt x="21813" y="258"/>
                  </a:lnTo>
                  <a:lnTo>
                    <a:pt x="21877" y="226"/>
                  </a:lnTo>
                  <a:lnTo>
                    <a:pt x="21910" y="161"/>
                  </a:lnTo>
                  <a:lnTo>
                    <a:pt x="21910" y="129"/>
                  </a:lnTo>
                  <a:lnTo>
                    <a:pt x="21877" y="32"/>
                  </a:lnTo>
                  <a:lnTo>
                    <a:pt x="218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Syne"/>
              <a:buNone/>
              <a:defRPr b="1" i="0" sz="3600" u="none" cap="none" strike="noStrike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yne"/>
              <a:buNone/>
              <a:defRPr b="1" i="0" sz="3600" u="none" cap="none" strike="noStrik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yne"/>
              <a:buNone/>
              <a:defRPr b="1" i="0" sz="3600" u="none" cap="none" strike="noStrik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yne"/>
              <a:buNone/>
              <a:defRPr b="1" i="0" sz="3600" u="none" cap="none" strike="noStrik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yne"/>
              <a:buNone/>
              <a:defRPr b="1" i="0" sz="3600" u="none" cap="none" strike="noStrik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yne"/>
              <a:buNone/>
              <a:defRPr b="1" i="0" sz="3600" u="none" cap="none" strike="noStrik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yne"/>
              <a:buNone/>
              <a:defRPr b="1" i="0" sz="3600" u="none" cap="none" strike="noStrik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yne"/>
              <a:buNone/>
              <a:defRPr b="1" i="0" sz="3600" u="none" cap="none" strike="noStrik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Syne"/>
              <a:buNone/>
              <a:defRPr b="1" i="0" sz="3600" u="none" cap="none" strike="noStrike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42975"/>
            <a:ext cx="7704000" cy="3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bin"/>
              <a:buChar char="■"/>
              <a:defRPr b="0" i="0" sz="1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7.jp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8.jpg"/><Relationship Id="rId6" Type="http://schemas.openxmlformats.org/officeDocument/2006/relationships/image" Target="../media/image2.jpg"/><Relationship Id="rId7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6"/>
          <p:cNvSpPr txBox="1"/>
          <p:nvPr>
            <p:ph type="ctrTitle"/>
          </p:nvPr>
        </p:nvSpPr>
        <p:spPr>
          <a:xfrm>
            <a:off x="558182" y="774510"/>
            <a:ext cx="36570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br>
              <a:rPr lang="en" sz="5000"/>
            </a:br>
            <a:r>
              <a:rPr lang="en" sz="5000"/>
              <a:t>About</a:t>
            </a:r>
            <a:br>
              <a:rPr lang="en" sz="5000"/>
            </a:br>
            <a:r>
              <a:rPr lang="en" sz="4400">
                <a:solidFill>
                  <a:schemeClr val="lt2"/>
                </a:solidFill>
              </a:rPr>
              <a:t>Me: Diana</a:t>
            </a:r>
            <a:endParaRPr sz="4400">
              <a:solidFill>
                <a:schemeClr val="lt2"/>
              </a:solidFill>
            </a:endParaRPr>
          </a:p>
        </p:txBody>
      </p:sp>
      <p:sp>
        <p:nvSpPr>
          <p:cNvPr id="607" name="Google Shape;607;p26"/>
          <p:cNvSpPr txBox="1"/>
          <p:nvPr>
            <p:ph idx="1" type="subTitle"/>
          </p:nvPr>
        </p:nvSpPr>
        <p:spPr>
          <a:xfrm>
            <a:off x="558182" y="3124873"/>
            <a:ext cx="36570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"/>
              <a:t>Personal Information: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I'm 25 years old.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I was born in Miami, Florida.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"/>
              <a:t>My birthday is on April 22nd.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608" name="Google Shape;608;p26"/>
          <p:cNvGrpSpPr/>
          <p:nvPr/>
        </p:nvGrpSpPr>
        <p:grpSpPr>
          <a:xfrm flipH="1">
            <a:off x="4205398" y="566750"/>
            <a:ext cx="1558319" cy="824692"/>
            <a:chOff x="2798650" y="2216625"/>
            <a:chExt cx="717425" cy="379675"/>
          </a:xfrm>
        </p:grpSpPr>
        <p:sp>
          <p:nvSpPr>
            <p:cNvPr id="609" name="Google Shape;609;p26"/>
            <p:cNvSpPr/>
            <p:nvPr/>
          </p:nvSpPr>
          <p:spPr>
            <a:xfrm>
              <a:off x="3243800" y="2220300"/>
              <a:ext cx="210450" cy="110400"/>
            </a:xfrm>
            <a:custGeom>
              <a:rect b="b" l="l" r="r" t="t"/>
              <a:pathLst>
                <a:path extrusionOk="0" h="4416" w="8418">
                  <a:moveTo>
                    <a:pt x="3738" y="0"/>
                  </a:moveTo>
                  <a:lnTo>
                    <a:pt x="3562" y="59"/>
                  </a:lnTo>
                  <a:lnTo>
                    <a:pt x="3473" y="30"/>
                  </a:lnTo>
                  <a:lnTo>
                    <a:pt x="3326" y="30"/>
                  </a:lnTo>
                  <a:lnTo>
                    <a:pt x="3120" y="59"/>
                  </a:lnTo>
                  <a:lnTo>
                    <a:pt x="2885" y="177"/>
                  </a:lnTo>
                  <a:lnTo>
                    <a:pt x="2738" y="295"/>
                  </a:lnTo>
                  <a:lnTo>
                    <a:pt x="2590" y="471"/>
                  </a:lnTo>
                  <a:lnTo>
                    <a:pt x="2502" y="648"/>
                  </a:lnTo>
                  <a:lnTo>
                    <a:pt x="2443" y="618"/>
                  </a:lnTo>
                  <a:lnTo>
                    <a:pt x="2296" y="589"/>
                  </a:lnTo>
                  <a:lnTo>
                    <a:pt x="2267" y="589"/>
                  </a:lnTo>
                  <a:lnTo>
                    <a:pt x="2149" y="618"/>
                  </a:lnTo>
                  <a:lnTo>
                    <a:pt x="2090" y="648"/>
                  </a:lnTo>
                  <a:lnTo>
                    <a:pt x="1943" y="736"/>
                  </a:lnTo>
                  <a:lnTo>
                    <a:pt x="1855" y="854"/>
                  </a:lnTo>
                  <a:lnTo>
                    <a:pt x="1825" y="942"/>
                  </a:lnTo>
                  <a:lnTo>
                    <a:pt x="1796" y="1031"/>
                  </a:lnTo>
                  <a:lnTo>
                    <a:pt x="1708" y="1060"/>
                  </a:lnTo>
                  <a:lnTo>
                    <a:pt x="1649" y="1119"/>
                  </a:lnTo>
                  <a:lnTo>
                    <a:pt x="1590" y="1148"/>
                  </a:lnTo>
                  <a:lnTo>
                    <a:pt x="1531" y="1237"/>
                  </a:lnTo>
                  <a:lnTo>
                    <a:pt x="1237" y="1148"/>
                  </a:lnTo>
                  <a:lnTo>
                    <a:pt x="1031" y="1119"/>
                  </a:lnTo>
                  <a:lnTo>
                    <a:pt x="1001" y="1119"/>
                  </a:lnTo>
                  <a:lnTo>
                    <a:pt x="825" y="1148"/>
                  </a:lnTo>
                  <a:lnTo>
                    <a:pt x="677" y="1178"/>
                  </a:lnTo>
                  <a:lnTo>
                    <a:pt x="560" y="1266"/>
                  </a:lnTo>
                  <a:lnTo>
                    <a:pt x="471" y="1384"/>
                  </a:lnTo>
                  <a:lnTo>
                    <a:pt x="383" y="1531"/>
                  </a:lnTo>
                  <a:lnTo>
                    <a:pt x="354" y="1678"/>
                  </a:lnTo>
                  <a:lnTo>
                    <a:pt x="354" y="1796"/>
                  </a:lnTo>
                  <a:lnTo>
                    <a:pt x="383" y="1943"/>
                  </a:lnTo>
                  <a:lnTo>
                    <a:pt x="413" y="2119"/>
                  </a:lnTo>
                  <a:lnTo>
                    <a:pt x="560" y="2414"/>
                  </a:lnTo>
                  <a:lnTo>
                    <a:pt x="736" y="2738"/>
                  </a:lnTo>
                  <a:lnTo>
                    <a:pt x="619" y="2796"/>
                  </a:lnTo>
                  <a:lnTo>
                    <a:pt x="560" y="2914"/>
                  </a:lnTo>
                  <a:lnTo>
                    <a:pt x="501" y="3032"/>
                  </a:lnTo>
                  <a:lnTo>
                    <a:pt x="501" y="3179"/>
                  </a:lnTo>
                  <a:lnTo>
                    <a:pt x="501" y="3267"/>
                  </a:lnTo>
                  <a:lnTo>
                    <a:pt x="413" y="3297"/>
                  </a:lnTo>
                  <a:lnTo>
                    <a:pt x="295" y="3326"/>
                  </a:lnTo>
                  <a:lnTo>
                    <a:pt x="207" y="3385"/>
                  </a:lnTo>
                  <a:lnTo>
                    <a:pt x="118" y="3473"/>
                  </a:lnTo>
                  <a:lnTo>
                    <a:pt x="59" y="3562"/>
                  </a:lnTo>
                  <a:lnTo>
                    <a:pt x="30" y="3679"/>
                  </a:lnTo>
                  <a:lnTo>
                    <a:pt x="0" y="3797"/>
                  </a:lnTo>
                  <a:lnTo>
                    <a:pt x="0" y="3915"/>
                  </a:lnTo>
                  <a:lnTo>
                    <a:pt x="30" y="4033"/>
                  </a:lnTo>
                  <a:lnTo>
                    <a:pt x="89" y="4150"/>
                  </a:lnTo>
                  <a:lnTo>
                    <a:pt x="148" y="4239"/>
                  </a:lnTo>
                  <a:lnTo>
                    <a:pt x="236" y="4327"/>
                  </a:lnTo>
                  <a:lnTo>
                    <a:pt x="354" y="4386"/>
                  </a:lnTo>
                  <a:lnTo>
                    <a:pt x="471" y="4415"/>
                  </a:lnTo>
                  <a:lnTo>
                    <a:pt x="501" y="4415"/>
                  </a:lnTo>
                  <a:lnTo>
                    <a:pt x="589" y="4386"/>
                  </a:lnTo>
                  <a:lnTo>
                    <a:pt x="1089" y="4356"/>
                  </a:lnTo>
                  <a:lnTo>
                    <a:pt x="1148" y="4356"/>
                  </a:lnTo>
                  <a:lnTo>
                    <a:pt x="1796" y="4297"/>
                  </a:lnTo>
                  <a:lnTo>
                    <a:pt x="2473" y="4268"/>
                  </a:lnTo>
                  <a:lnTo>
                    <a:pt x="3768" y="4268"/>
                  </a:lnTo>
                  <a:lnTo>
                    <a:pt x="4445" y="4239"/>
                  </a:lnTo>
                  <a:lnTo>
                    <a:pt x="5798" y="4180"/>
                  </a:lnTo>
                  <a:lnTo>
                    <a:pt x="5857" y="4180"/>
                  </a:lnTo>
                  <a:lnTo>
                    <a:pt x="6122" y="4150"/>
                  </a:lnTo>
                  <a:lnTo>
                    <a:pt x="6152" y="4150"/>
                  </a:lnTo>
                  <a:lnTo>
                    <a:pt x="6417" y="4180"/>
                  </a:lnTo>
                  <a:lnTo>
                    <a:pt x="6711" y="4180"/>
                  </a:lnTo>
                  <a:lnTo>
                    <a:pt x="7093" y="4209"/>
                  </a:lnTo>
                  <a:lnTo>
                    <a:pt x="7770" y="4209"/>
                  </a:lnTo>
                  <a:lnTo>
                    <a:pt x="8035" y="4150"/>
                  </a:lnTo>
                  <a:lnTo>
                    <a:pt x="8153" y="4121"/>
                  </a:lnTo>
                  <a:lnTo>
                    <a:pt x="8300" y="4062"/>
                  </a:lnTo>
                  <a:lnTo>
                    <a:pt x="8330" y="4033"/>
                  </a:lnTo>
                  <a:lnTo>
                    <a:pt x="8330" y="3974"/>
                  </a:lnTo>
                  <a:lnTo>
                    <a:pt x="8359" y="3944"/>
                  </a:lnTo>
                  <a:lnTo>
                    <a:pt x="8330" y="3885"/>
                  </a:lnTo>
                  <a:lnTo>
                    <a:pt x="8300" y="3856"/>
                  </a:lnTo>
                  <a:lnTo>
                    <a:pt x="8359" y="3738"/>
                  </a:lnTo>
                  <a:lnTo>
                    <a:pt x="8388" y="3620"/>
                  </a:lnTo>
                  <a:lnTo>
                    <a:pt x="8418" y="3444"/>
                  </a:lnTo>
                  <a:lnTo>
                    <a:pt x="8388" y="3267"/>
                  </a:lnTo>
                  <a:lnTo>
                    <a:pt x="8418" y="3208"/>
                  </a:lnTo>
                  <a:lnTo>
                    <a:pt x="8418" y="2944"/>
                  </a:lnTo>
                  <a:lnTo>
                    <a:pt x="8388" y="2708"/>
                  </a:lnTo>
                  <a:lnTo>
                    <a:pt x="8330" y="2561"/>
                  </a:lnTo>
                  <a:lnTo>
                    <a:pt x="8241" y="2443"/>
                  </a:lnTo>
                  <a:lnTo>
                    <a:pt x="8153" y="2355"/>
                  </a:lnTo>
                  <a:lnTo>
                    <a:pt x="8065" y="2326"/>
                  </a:lnTo>
                  <a:lnTo>
                    <a:pt x="8094" y="2237"/>
                  </a:lnTo>
                  <a:lnTo>
                    <a:pt x="8065" y="2061"/>
                  </a:lnTo>
                  <a:lnTo>
                    <a:pt x="8006" y="1913"/>
                  </a:lnTo>
                  <a:lnTo>
                    <a:pt x="7918" y="1796"/>
                  </a:lnTo>
                  <a:lnTo>
                    <a:pt x="7859" y="1737"/>
                  </a:lnTo>
                  <a:lnTo>
                    <a:pt x="7800" y="1707"/>
                  </a:lnTo>
                  <a:lnTo>
                    <a:pt x="7682" y="1678"/>
                  </a:lnTo>
                  <a:lnTo>
                    <a:pt x="7653" y="1678"/>
                  </a:lnTo>
                  <a:lnTo>
                    <a:pt x="7653" y="1590"/>
                  </a:lnTo>
                  <a:lnTo>
                    <a:pt x="7594" y="1472"/>
                  </a:lnTo>
                  <a:lnTo>
                    <a:pt x="7535" y="1325"/>
                  </a:lnTo>
                  <a:lnTo>
                    <a:pt x="7417" y="1207"/>
                  </a:lnTo>
                  <a:lnTo>
                    <a:pt x="7358" y="1178"/>
                  </a:lnTo>
                  <a:lnTo>
                    <a:pt x="7300" y="1148"/>
                  </a:lnTo>
                  <a:lnTo>
                    <a:pt x="7270" y="1148"/>
                  </a:lnTo>
                  <a:lnTo>
                    <a:pt x="7211" y="1178"/>
                  </a:lnTo>
                  <a:lnTo>
                    <a:pt x="7211" y="1148"/>
                  </a:lnTo>
                  <a:lnTo>
                    <a:pt x="7182" y="1060"/>
                  </a:lnTo>
                  <a:lnTo>
                    <a:pt x="7152" y="972"/>
                  </a:lnTo>
                  <a:lnTo>
                    <a:pt x="7152" y="942"/>
                  </a:lnTo>
                  <a:lnTo>
                    <a:pt x="7064" y="825"/>
                  </a:lnTo>
                  <a:lnTo>
                    <a:pt x="6946" y="707"/>
                  </a:lnTo>
                  <a:lnTo>
                    <a:pt x="6829" y="648"/>
                  </a:lnTo>
                  <a:lnTo>
                    <a:pt x="6711" y="648"/>
                  </a:lnTo>
                  <a:lnTo>
                    <a:pt x="6652" y="677"/>
                  </a:lnTo>
                  <a:lnTo>
                    <a:pt x="6593" y="618"/>
                  </a:lnTo>
                  <a:lnTo>
                    <a:pt x="6417" y="501"/>
                  </a:lnTo>
                  <a:lnTo>
                    <a:pt x="6211" y="442"/>
                  </a:lnTo>
                  <a:lnTo>
                    <a:pt x="6122" y="412"/>
                  </a:lnTo>
                  <a:lnTo>
                    <a:pt x="6034" y="412"/>
                  </a:lnTo>
                  <a:lnTo>
                    <a:pt x="5975" y="442"/>
                  </a:lnTo>
                  <a:lnTo>
                    <a:pt x="5887" y="471"/>
                  </a:lnTo>
                  <a:lnTo>
                    <a:pt x="5828" y="530"/>
                  </a:lnTo>
                  <a:lnTo>
                    <a:pt x="5798" y="618"/>
                  </a:lnTo>
                  <a:lnTo>
                    <a:pt x="5769" y="648"/>
                  </a:lnTo>
                  <a:lnTo>
                    <a:pt x="5740" y="618"/>
                  </a:lnTo>
                  <a:lnTo>
                    <a:pt x="5563" y="589"/>
                  </a:lnTo>
                  <a:lnTo>
                    <a:pt x="5416" y="589"/>
                  </a:lnTo>
                  <a:lnTo>
                    <a:pt x="5269" y="648"/>
                  </a:lnTo>
                  <a:lnTo>
                    <a:pt x="5151" y="707"/>
                  </a:lnTo>
                  <a:lnTo>
                    <a:pt x="5033" y="795"/>
                  </a:lnTo>
                  <a:lnTo>
                    <a:pt x="4945" y="942"/>
                  </a:lnTo>
                  <a:lnTo>
                    <a:pt x="4857" y="854"/>
                  </a:lnTo>
                  <a:lnTo>
                    <a:pt x="4768" y="766"/>
                  </a:lnTo>
                  <a:lnTo>
                    <a:pt x="4680" y="736"/>
                  </a:lnTo>
                  <a:lnTo>
                    <a:pt x="4504" y="736"/>
                  </a:lnTo>
                  <a:lnTo>
                    <a:pt x="4445" y="501"/>
                  </a:lnTo>
                  <a:lnTo>
                    <a:pt x="4356" y="295"/>
                  </a:lnTo>
                  <a:lnTo>
                    <a:pt x="4239" y="148"/>
                  </a:lnTo>
                  <a:lnTo>
                    <a:pt x="4091" y="30"/>
                  </a:lnTo>
                  <a:lnTo>
                    <a:pt x="39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2814100" y="2491075"/>
              <a:ext cx="695350" cy="100825"/>
            </a:xfrm>
            <a:custGeom>
              <a:rect b="b" l="l" r="r" t="t"/>
              <a:pathLst>
                <a:path extrusionOk="0" h="4033" w="27814">
                  <a:moveTo>
                    <a:pt x="26636" y="0"/>
                  </a:moveTo>
                  <a:lnTo>
                    <a:pt x="25576" y="30"/>
                  </a:lnTo>
                  <a:lnTo>
                    <a:pt x="25518" y="30"/>
                  </a:lnTo>
                  <a:lnTo>
                    <a:pt x="23575" y="59"/>
                  </a:lnTo>
                  <a:lnTo>
                    <a:pt x="21574" y="59"/>
                  </a:lnTo>
                  <a:lnTo>
                    <a:pt x="20603" y="88"/>
                  </a:lnTo>
                  <a:lnTo>
                    <a:pt x="19572" y="118"/>
                  </a:lnTo>
                  <a:lnTo>
                    <a:pt x="18454" y="177"/>
                  </a:lnTo>
                  <a:lnTo>
                    <a:pt x="17453" y="294"/>
                  </a:lnTo>
                  <a:lnTo>
                    <a:pt x="16865" y="236"/>
                  </a:lnTo>
                  <a:lnTo>
                    <a:pt x="16041" y="177"/>
                  </a:lnTo>
                  <a:lnTo>
                    <a:pt x="14363" y="177"/>
                  </a:lnTo>
                  <a:lnTo>
                    <a:pt x="12715" y="265"/>
                  </a:lnTo>
                  <a:lnTo>
                    <a:pt x="11920" y="324"/>
                  </a:lnTo>
                  <a:lnTo>
                    <a:pt x="11096" y="383"/>
                  </a:lnTo>
                  <a:lnTo>
                    <a:pt x="9419" y="442"/>
                  </a:lnTo>
                  <a:lnTo>
                    <a:pt x="7741" y="501"/>
                  </a:lnTo>
                  <a:lnTo>
                    <a:pt x="5475" y="530"/>
                  </a:lnTo>
                  <a:lnTo>
                    <a:pt x="4327" y="530"/>
                  </a:lnTo>
                  <a:lnTo>
                    <a:pt x="2620" y="559"/>
                  </a:lnTo>
                  <a:lnTo>
                    <a:pt x="1207" y="589"/>
                  </a:lnTo>
                  <a:lnTo>
                    <a:pt x="589" y="559"/>
                  </a:lnTo>
                  <a:lnTo>
                    <a:pt x="324" y="559"/>
                  </a:lnTo>
                  <a:lnTo>
                    <a:pt x="89" y="589"/>
                  </a:lnTo>
                  <a:lnTo>
                    <a:pt x="30" y="618"/>
                  </a:lnTo>
                  <a:lnTo>
                    <a:pt x="1" y="707"/>
                  </a:lnTo>
                  <a:lnTo>
                    <a:pt x="30" y="765"/>
                  </a:lnTo>
                  <a:lnTo>
                    <a:pt x="118" y="795"/>
                  </a:lnTo>
                  <a:lnTo>
                    <a:pt x="383" y="765"/>
                  </a:lnTo>
                  <a:lnTo>
                    <a:pt x="413" y="824"/>
                  </a:lnTo>
                  <a:lnTo>
                    <a:pt x="501" y="854"/>
                  </a:lnTo>
                  <a:lnTo>
                    <a:pt x="677" y="824"/>
                  </a:lnTo>
                  <a:lnTo>
                    <a:pt x="677" y="854"/>
                  </a:lnTo>
                  <a:lnTo>
                    <a:pt x="736" y="913"/>
                  </a:lnTo>
                  <a:lnTo>
                    <a:pt x="795" y="942"/>
                  </a:lnTo>
                  <a:lnTo>
                    <a:pt x="913" y="942"/>
                  </a:lnTo>
                  <a:lnTo>
                    <a:pt x="1472" y="971"/>
                  </a:lnTo>
                  <a:lnTo>
                    <a:pt x="1825" y="971"/>
                  </a:lnTo>
                  <a:lnTo>
                    <a:pt x="1855" y="1001"/>
                  </a:lnTo>
                  <a:lnTo>
                    <a:pt x="1884" y="1001"/>
                  </a:lnTo>
                  <a:lnTo>
                    <a:pt x="2384" y="1060"/>
                  </a:lnTo>
                  <a:lnTo>
                    <a:pt x="2885" y="1119"/>
                  </a:lnTo>
                  <a:lnTo>
                    <a:pt x="3473" y="1148"/>
                  </a:lnTo>
                  <a:lnTo>
                    <a:pt x="4239" y="1148"/>
                  </a:lnTo>
                  <a:lnTo>
                    <a:pt x="4298" y="1207"/>
                  </a:lnTo>
                  <a:lnTo>
                    <a:pt x="4356" y="1236"/>
                  </a:lnTo>
                  <a:lnTo>
                    <a:pt x="4562" y="1266"/>
                  </a:lnTo>
                  <a:lnTo>
                    <a:pt x="4651" y="1295"/>
                  </a:lnTo>
                  <a:lnTo>
                    <a:pt x="4680" y="1589"/>
                  </a:lnTo>
                  <a:lnTo>
                    <a:pt x="4710" y="1913"/>
                  </a:lnTo>
                  <a:lnTo>
                    <a:pt x="4680" y="2325"/>
                  </a:lnTo>
                  <a:lnTo>
                    <a:pt x="4680" y="2384"/>
                  </a:lnTo>
                  <a:lnTo>
                    <a:pt x="4680" y="2914"/>
                  </a:lnTo>
                  <a:lnTo>
                    <a:pt x="4710" y="3414"/>
                  </a:lnTo>
                  <a:lnTo>
                    <a:pt x="4739" y="3679"/>
                  </a:lnTo>
                  <a:lnTo>
                    <a:pt x="4798" y="3826"/>
                  </a:lnTo>
                  <a:lnTo>
                    <a:pt x="4857" y="3915"/>
                  </a:lnTo>
                  <a:lnTo>
                    <a:pt x="4886" y="3973"/>
                  </a:lnTo>
                  <a:lnTo>
                    <a:pt x="4974" y="3973"/>
                  </a:lnTo>
                  <a:lnTo>
                    <a:pt x="5004" y="3944"/>
                  </a:lnTo>
                  <a:lnTo>
                    <a:pt x="5033" y="3973"/>
                  </a:lnTo>
                  <a:lnTo>
                    <a:pt x="5298" y="3973"/>
                  </a:lnTo>
                  <a:lnTo>
                    <a:pt x="5328" y="4003"/>
                  </a:lnTo>
                  <a:lnTo>
                    <a:pt x="5386" y="4032"/>
                  </a:lnTo>
                  <a:lnTo>
                    <a:pt x="5475" y="4003"/>
                  </a:lnTo>
                  <a:lnTo>
                    <a:pt x="5504" y="3944"/>
                  </a:lnTo>
                  <a:lnTo>
                    <a:pt x="5534" y="3915"/>
                  </a:lnTo>
                  <a:lnTo>
                    <a:pt x="5534" y="3856"/>
                  </a:lnTo>
                  <a:lnTo>
                    <a:pt x="5534" y="3797"/>
                  </a:lnTo>
                  <a:lnTo>
                    <a:pt x="5622" y="3208"/>
                  </a:lnTo>
                  <a:lnTo>
                    <a:pt x="5681" y="2649"/>
                  </a:lnTo>
                  <a:lnTo>
                    <a:pt x="5681" y="2384"/>
                  </a:lnTo>
                  <a:lnTo>
                    <a:pt x="5710" y="2002"/>
                  </a:lnTo>
                  <a:lnTo>
                    <a:pt x="5740" y="1531"/>
                  </a:lnTo>
                  <a:lnTo>
                    <a:pt x="6181" y="1501"/>
                  </a:lnTo>
                  <a:lnTo>
                    <a:pt x="6211" y="1531"/>
                  </a:lnTo>
                  <a:lnTo>
                    <a:pt x="6240" y="1560"/>
                  </a:lnTo>
                  <a:lnTo>
                    <a:pt x="7358" y="1589"/>
                  </a:lnTo>
                  <a:lnTo>
                    <a:pt x="8271" y="1560"/>
                  </a:lnTo>
                  <a:lnTo>
                    <a:pt x="9625" y="1501"/>
                  </a:lnTo>
                  <a:lnTo>
                    <a:pt x="10272" y="1472"/>
                  </a:lnTo>
                  <a:lnTo>
                    <a:pt x="10920" y="1442"/>
                  </a:lnTo>
                  <a:lnTo>
                    <a:pt x="11597" y="1442"/>
                  </a:lnTo>
                  <a:lnTo>
                    <a:pt x="11655" y="1413"/>
                  </a:lnTo>
                  <a:lnTo>
                    <a:pt x="11685" y="1383"/>
                  </a:lnTo>
                  <a:lnTo>
                    <a:pt x="14510" y="1383"/>
                  </a:lnTo>
                  <a:lnTo>
                    <a:pt x="15982" y="1354"/>
                  </a:lnTo>
                  <a:lnTo>
                    <a:pt x="16718" y="1354"/>
                  </a:lnTo>
                  <a:lnTo>
                    <a:pt x="17424" y="1325"/>
                  </a:lnTo>
                  <a:lnTo>
                    <a:pt x="18483" y="1295"/>
                  </a:lnTo>
                  <a:lnTo>
                    <a:pt x="19543" y="1295"/>
                  </a:lnTo>
                  <a:lnTo>
                    <a:pt x="19602" y="1266"/>
                  </a:lnTo>
                  <a:lnTo>
                    <a:pt x="19631" y="1236"/>
                  </a:lnTo>
                  <a:lnTo>
                    <a:pt x="20985" y="1236"/>
                  </a:lnTo>
                  <a:lnTo>
                    <a:pt x="21250" y="1177"/>
                  </a:lnTo>
                  <a:lnTo>
                    <a:pt x="21279" y="1177"/>
                  </a:lnTo>
                  <a:lnTo>
                    <a:pt x="21898" y="1207"/>
                  </a:lnTo>
                  <a:lnTo>
                    <a:pt x="21986" y="1236"/>
                  </a:lnTo>
                  <a:lnTo>
                    <a:pt x="22310" y="1236"/>
                  </a:lnTo>
                  <a:lnTo>
                    <a:pt x="22986" y="1295"/>
                  </a:lnTo>
                  <a:lnTo>
                    <a:pt x="23487" y="1325"/>
                  </a:lnTo>
                  <a:lnTo>
                    <a:pt x="25076" y="1325"/>
                  </a:lnTo>
                  <a:lnTo>
                    <a:pt x="26371" y="1266"/>
                  </a:lnTo>
                  <a:lnTo>
                    <a:pt x="26695" y="1266"/>
                  </a:lnTo>
                  <a:lnTo>
                    <a:pt x="26901" y="1236"/>
                  </a:lnTo>
                  <a:lnTo>
                    <a:pt x="27019" y="1236"/>
                  </a:lnTo>
                  <a:lnTo>
                    <a:pt x="27342" y="1207"/>
                  </a:lnTo>
                  <a:lnTo>
                    <a:pt x="27490" y="1177"/>
                  </a:lnTo>
                  <a:lnTo>
                    <a:pt x="27666" y="1119"/>
                  </a:lnTo>
                  <a:lnTo>
                    <a:pt x="27696" y="1089"/>
                  </a:lnTo>
                  <a:lnTo>
                    <a:pt x="27784" y="1089"/>
                  </a:lnTo>
                  <a:lnTo>
                    <a:pt x="27813" y="1001"/>
                  </a:lnTo>
                  <a:lnTo>
                    <a:pt x="27813" y="795"/>
                  </a:lnTo>
                  <a:lnTo>
                    <a:pt x="27813" y="589"/>
                  </a:lnTo>
                  <a:lnTo>
                    <a:pt x="27784" y="530"/>
                  </a:lnTo>
                  <a:lnTo>
                    <a:pt x="27754" y="206"/>
                  </a:lnTo>
                  <a:lnTo>
                    <a:pt x="27754" y="147"/>
                  </a:lnTo>
                  <a:lnTo>
                    <a:pt x="27754" y="118"/>
                  </a:lnTo>
                  <a:lnTo>
                    <a:pt x="27754" y="30"/>
                  </a:lnTo>
                  <a:lnTo>
                    <a:pt x="276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2917100" y="2251925"/>
              <a:ext cx="186200" cy="228875"/>
            </a:xfrm>
            <a:custGeom>
              <a:rect b="b" l="l" r="r" t="t"/>
              <a:pathLst>
                <a:path extrusionOk="0" h="9155" w="7448">
                  <a:moveTo>
                    <a:pt x="207" y="1061"/>
                  </a:moveTo>
                  <a:lnTo>
                    <a:pt x="119" y="1090"/>
                  </a:lnTo>
                  <a:lnTo>
                    <a:pt x="60" y="1149"/>
                  </a:lnTo>
                  <a:lnTo>
                    <a:pt x="60" y="1178"/>
                  </a:lnTo>
                  <a:lnTo>
                    <a:pt x="30" y="1737"/>
                  </a:lnTo>
                  <a:lnTo>
                    <a:pt x="60" y="2149"/>
                  </a:lnTo>
                  <a:lnTo>
                    <a:pt x="60" y="2326"/>
                  </a:lnTo>
                  <a:lnTo>
                    <a:pt x="60" y="2385"/>
                  </a:lnTo>
                  <a:lnTo>
                    <a:pt x="60" y="2591"/>
                  </a:lnTo>
                  <a:lnTo>
                    <a:pt x="89" y="2562"/>
                  </a:lnTo>
                  <a:lnTo>
                    <a:pt x="148" y="2503"/>
                  </a:lnTo>
                  <a:lnTo>
                    <a:pt x="531" y="2503"/>
                  </a:lnTo>
                  <a:lnTo>
                    <a:pt x="1149" y="2532"/>
                  </a:lnTo>
                  <a:lnTo>
                    <a:pt x="1266" y="2532"/>
                  </a:lnTo>
                  <a:lnTo>
                    <a:pt x="1620" y="2562"/>
                  </a:lnTo>
                  <a:lnTo>
                    <a:pt x="1649" y="2562"/>
                  </a:lnTo>
                  <a:lnTo>
                    <a:pt x="1914" y="2591"/>
                  </a:lnTo>
                  <a:lnTo>
                    <a:pt x="1973" y="2591"/>
                  </a:lnTo>
                  <a:lnTo>
                    <a:pt x="2032" y="2620"/>
                  </a:lnTo>
                  <a:lnTo>
                    <a:pt x="2061" y="2650"/>
                  </a:lnTo>
                  <a:lnTo>
                    <a:pt x="2091" y="2709"/>
                  </a:lnTo>
                  <a:lnTo>
                    <a:pt x="2091" y="2738"/>
                  </a:lnTo>
                  <a:lnTo>
                    <a:pt x="2061" y="2797"/>
                  </a:lnTo>
                  <a:lnTo>
                    <a:pt x="2032" y="2826"/>
                  </a:lnTo>
                  <a:lnTo>
                    <a:pt x="2120" y="3592"/>
                  </a:lnTo>
                  <a:lnTo>
                    <a:pt x="2149" y="4445"/>
                  </a:lnTo>
                  <a:lnTo>
                    <a:pt x="2149" y="4945"/>
                  </a:lnTo>
                  <a:lnTo>
                    <a:pt x="2179" y="4563"/>
                  </a:lnTo>
                  <a:lnTo>
                    <a:pt x="2179" y="3121"/>
                  </a:lnTo>
                  <a:lnTo>
                    <a:pt x="2208" y="1649"/>
                  </a:lnTo>
                  <a:lnTo>
                    <a:pt x="2149" y="1384"/>
                  </a:lnTo>
                  <a:lnTo>
                    <a:pt x="2061" y="1149"/>
                  </a:lnTo>
                  <a:lnTo>
                    <a:pt x="2002" y="1090"/>
                  </a:lnTo>
                  <a:lnTo>
                    <a:pt x="1914" y="1061"/>
                  </a:lnTo>
                  <a:lnTo>
                    <a:pt x="1885" y="1061"/>
                  </a:lnTo>
                  <a:lnTo>
                    <a:pt x="1796" y="1119"/>
                  </a:lnTo>
                  <a:lnTo>
                    <a:pt x="1767" y="1178"/>
                  </a:lnTo>
                  <a:lnTo>
                    <a:pt x="1620" y="1178"/>
                  </a:lnTo>
                  <a:lnTo>
                    <a:pt x="1502" y="1149"/>
                  </a:lnTo>
                  <a:lnTo>
                    <a:pt x="590" y="1149"/>
                  </a:lnTo>
                  <a:lnTo>
                    <a:pt x="354" y="1208"/>
                  </a:lnTo>
                  <a:lnTo>
                    <a:pt x="325" y="1149"/>
                  </a:lnTo>
                  <a:lnTo>
                    <a:pt x="295" y="1090"/>
                  </a:lnTo>
                  <a:lnTo>
                    <a:pt x="236" y="1061"/>
                  </a:lnTo>
                  <a:close/>
                  <a:moveTo>
                    <a:pt x="6652" y="1"/>
                  </a:moveTo>
                  <a:lnTo>
                    <a:pt x="6329" y="30"/>
                  </a:lnTo>
                  <a:lnTo>
                    <a:pt x="5858" y="30"/>
                  </a:lnTo>
                  <a:lnTo>
                    <a:pt x="5357" y="89"/>
                  </a:lnTo>
                  <a:lnTo>
                    <a:pt x="5299" y="89"/>
                  </a:lnTo>
                  <a:lnTo>
                    <a:pt x="5240" y="119"/>
                  </a:lnTo>
                  <a:lnTo>
                    <a:pt x="5210" y="178"/>
                  </a:lnTo>
                  <a:lnTo>
                    <a:pt x="5210" y="236"/>
                  </a:lnTo>
                  <a:lnTo>
                    <a:pt x="5240" y="295"/>
                  </a:lnTo>
                  <a:lnTo>
                    <a:pt x="5240" y="325"/>
                  </a:lnTo>
                  <a:lnTo>
                    <a:pt x="5210" y="1355"/>
                  </a:lnTo>
                  <a:lnTo>
                    <a:pt x="5210" y="2414"/>
                  </a:lnTo>
                  <a:lnTo>
                    <a:pt x="5240" y="4445"/>
                  </a:lnTo>
                  <a:lnTo>
                    <a:pt x="5240" y="4475"/>
                  </a:lnTo>
                  <a:lnTo>
                    <a:pt x="5240" y="5858"/>
                  </a:lnTo>
                  <a:lnTo>
                    <a:pt x="5269" y="5828"/>
                  </a:lnTo>
                  <a:lnTo>
                    <a:pt x="6800" y="5828"/>
                  </a:lnTo>
                  <a:lnTo>
                    <a:pt x="7035" y="5858"/>
                  </a:lnTo>
                  <a:lnTo>
                    <a:pt x="7064" y="5858"/>
                  </a:lnTo>
                  <a:lnTo>
                    <a:pt x="7241" y="5887"/>
                  </a:lnTo>
                  <a:lnTo>
                    <a:pt x="7329" y="5887"/>
                  </a:lnTo>
                  <a:lnTo>
                    <a:pt x="7359" y="5917"/>
                  </a:lnTo>
                  <a:lnTo>
                    <a:pt x="7359" y="5740"/>
                  </a:lnTo>
                  <a:lnTo>
                    <a:pt x="7388" y="5004"/>
                  </a:lnTo>
                  <a:lnTo>
                    <a:pt x="7388" y="4269"/>
                  </a:lnTo>
                  <a:lnTo>
                    <a:pt x="7359" y="3680"/>
                  </a:lnTo>
                  <a:lnTo>
                    <a:pt x="7447" y="531"/>
                  </a:lnTo>
                  <a:lnTo>
                    <a:pt x="7418" y="501"/>
                  </a:lnTo>
                  <a:lnTo>
                    <a:pt x="7388" y="472"/>
                  </a:lnTo>
                  <a:lnTo>
                    <a:pt x="7388" y="442"/>
                  </a:lnTo>
                  <a:lnTo>
                    <a:pt x="7418" y="178"/>
                  </a:lnTo>
                  <a:lnTo>
                    <a:pt x="7418" y="119"/>
                  </a:lnTo>
                  <a:lnTo>
                    <a:pt x="7388" y="89"/>
                  </a:lnTo>
                  <a:lnTo>
                    <a:pt x="7359" y="30"/>
                  </a:lnTo>
                  <a:lnTo>
                    <a:pt x="7300" y="30"/>
                  </a:lnTo>
                  <a:lnTo>
                    <a:pt x="7212" y="60"/>
                  </a:lnTo>
                  <a:lnTo>
                    <a:pt x="7064" y="30"/>
                  </a:lnTo>
                  <a:lnTo>
                    <a:pt x="6800" y="1"/>
                  </a:lnTo>
                  <a:close/>
                  <a:moveTo>
                    <a:pt x="2149" y="5357"/>
                  </a:moveTo>
                  <a:lnTo>
                    <a:pt x="2120" y="5799"/>
                  </a:lnTo>
                  <a:lnTo>
                    <a:pt x="2120" y="5858"/>
                  </a:lnTo>
                  <a:lnTo>
                    <a:pt x="2120" y="6064"/>
                  </a:lnTo>
                  <a:lnTo>
                    <a:pt x="2149" y="6093"/>
                  </a:lnTo>
                  <a:lnTo>
                    <a:pt x="2149" y="5711"/>
                  </a:lnTo>
                  <a:lnTo>
                    <a:pt x="2149" y="5357"/>
                  </a:lnTo>
                  <a:close/>
                  <a:moveTo>
                    <a:pt x="5563" y="7830"/>
                  </a:moveTo>
                  <a:lnTo>
                    <a:pt x="5475" y="7859"/>
                  </a:lnTo>
                  <a:lnTo>
                    <a:pt x="5240" y="7859"/>
                  </a:lnTo>
                  <a:lnTo>
                    <a:pt x="5210" y="8242"/>
                  </a:lnTo>
                  <a:lnTo>
                    <a:pt x="5210" y="8271"/>
                  </a:lnTo>
                  <a:lnTo>
                    <a:pt x="5210" y="8536"/>
                  </a:lnTo>
                  <a:lnTo>
                    <a:pt x="5240" y="8830"/>
                  </a:lnTo>
                  <a:lnTo>
                    <a:pt x="5269" y="8919"/>
                  </a:lnTo>
                  <a:lnTo>
                    <a:pt x="5357" y="8948"/>
                  </a:lnTo>
                  <a:lnTo>
                    <a:pt x="5534" y="8948"/>
                  </a:lnTo>
                  <a:lnTo>
                    <a:pt x="5593" y="8978"/>
                  </a:lnTo>
                  <a:lnTo>
                    <a:pt x="5681" y="9007"/>
                  </a:lnTo>
                  <a:lnTo>
                    <a:pt x="7212" y="9007"/>
                  </a:lnTo>
                  <a:lnTo>
                    <a:pt x="7271" y="8978"/>
                  </a:lnTo>
                  <a:lnTo>
                    <a:pt x="7300" y="8919"/>
                  </a:lnTo>
                  <a:lnTo>
                    <a:pt x="7329" y="8889"/>
                  </a:lnTo>
                  <a:lnTo>
                    <a:pt x="7329" y="8271"/>
                  </a:lnTo>
                  <a:lnTo>
                    <a:pt x="7329" y="7947"/>
                  </a:lnTo>
                  <a:lnTo>
                    <a:pt x="7212" y="7947"/>
                  </a:lnTo>
                  <a:lnTo>
                    <a:pt x="7153" y="7889"/>
                  </a:lnTo>
                  <a:lnTo>
                    <a:pt x="7094" y="7918"/>
                  </a:lnTo>
                  <a:lnTo>
                    <a:pt x="7006" y="7918"/>
                  </a:lnTo>
                  <a:lnTo>
                    <a:pt x="6829" y="7947"/>
                  </a:lnTo>
                  <a:lnTo>
                    <a:pt x="6476" y="7918"/>
                  </a:lnTo>
                  <a:lnTo>
                    <a:pt x="6240" y="7889"/>
                  </a:lnTo>
                  <a:lnTo>
                    <a:pt x="5799" y="7859"/>
                  </a:lnTo>
                  <a:lnTo>
                    <a:pt x="5563" y="7830"/>
                  </a:lnTo>
                  <a:close/>
                  <a:moveTo>
                    <a:pt x="2149" y="6270"/>
                  </a:moveTo>
                  <a:lnTo>
                    <a:pt x="2091" y="6299"/>
                  </a:lnTo>
                  <a:lnTo>
                    <a:pt x="1826" y="6358"/>
                  </a:lnTo>
                  <a:lnTo>
                    <a:pt x="590" y="6358"/>
                  </a:lnTo>
                  <a:lnTo>
                    <a:pt x="119" y="6299"/>
                  </a:lnTo>
                  <a:lnTo>
                    <a:pt x="89" y="7683"/>
                  </a:lnTo>
                  <a:lnTo>
                    <a:pt x="30" y="9095"/>
                  </a:lnTo>
                  <a:lnTo>
                    <a:pt x="1" y="9125"/>
                  </a:lnTo>
                  <a:lnTo>
                    <a:pt x="30" y="9154"/>
                  </a:lnTo>
                  <a:lnTo>
                    <a:pt x="89" y="9154"/>
                  </a:lnTo>
                  <a:lnTo>
                    <a:pt x="119" y="9125"/>
                  </a:lnTo>
                  <a:lnTo>
                    <a:pt x="1296" y="9125"/>
                  </a:lnTo>
                  <a:lnTo>
                    <a:pt x="1649" y="9095"/>
                  </a:lnTo>
                  <a:lnTo>
                    <a:pt x="1885" y="9095"/>
                  </a:lnTo>
                  <a:lnTo>
                    <a:pt x="2061" y="9066"/>
                  </a:lnTo>
                  <a:lnTo>
                    <a:pt x="2149" y="9066"/>
                  </a:lnTo>
                  <a:lnTo>
                    <a:pt x="2179" y="9036"/>
                  </a:lnTo>
                  <a:lnTo>
                    <a:pt x="2238" y="9007"/>
                  </a:lnTo>
                  <a:lnTo>
                    <a:pt x="2238" y="8978"/>
                  </a:lnTo>
                  <a:lnTo>
                    <a:pt x="2208" y="8860"/>
                  </a:lnTo>
                  <a:lnTo>
                    <a:pt x="2179" y="8713"/>
                  </a:lnTo>
                  <a:lnTo>
                    <a:pt x="2179" y="8448"/>
                  </a:lnTo>
                  <a:lnTo>
                    <a:pt x="2179" y="8212"/>
                  </a:lnTo>
                  <a:lnTo>
                    <a:pt x="2208" y="8065"/>
                  </a:lnTo>
                  <a:lnTo>
                    <a:pt x="2179" y="7859"/>
                  </a:lnTo>
                  <a:lnTo>
                    <a:pt x="2179" y="6800"/>
                  </a:lnTo>
                  <a:lnTo>
                    <a:pt x="2149" y="627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2971550" y="2243850"/>
              <a:ext cx="42700" cy="237675"/>
            </a:xfrm>
            <a:custGeom>
              <a:rect b="b" l="l" r="r" t="t"/>
              <a:pathLst>
                <a:path extrusionOk="0" h="9507" w="1708">
                  <a:moveTo>
                    <a:pt x="648" y="0"/>
                  </a:moveTo>
                  <a:lnTo>
                    <a:pt x="413" y="59"/>
                  </a:lnTo>
                  <a:lnTo>
                    <a:pt x="325" y="59"/>
                  </a:lnTo>
                  <a:lnTo>
                    <a:pt x="266" y="89"/>
                  </a:lnTo>
                  <a:lnTo>
                    <a:pt x="207" y="147"/>
                  </a:lnTo>
                  <a:lnTo>
                    <a:pt x="177" y="206"/>
                  </a:lnTo>
                  <a:lnTo>
                    <a:pt x="60" y="1384"/>
                  </a:lnTo>
                  <a:lnTo>
                    <a:pt x="1" y="2561"/>
                  </a:lnTo>
                  <a:lnTo>
                    <a:pt x="1" y="3709"/>
                  </a:lnTo>
                  <a:lnTo>
                    <a:pt x="1" y="4650"/>
                  </a:lnTo>
                  <a:lnTo>
                    <a:pt x="60" y="3591"/>
                  </a:lnTo>
                  <a:lnTo>
                    <a:pt x="89" y="3032"/>
                  </a:lnTo>
                  <a:lnTo>
                    <a:pt x="119" y="2561"/>
                  </a:lnTo>
                  <a:lnTo>
                    <a:pt x="60" y="2502"/>
                  </a:lnTo>
                  <a:lnTo>
                    <a:pt x="30" y="2443"/>
                  </a:lnTo>
                  <a:lnTo>
                    <a:pt x="30" y="2384"/>
                  </a:lnTo>
                  <a:lnTo>
                    <a:pt x="60" y="2325"/>
                  </a:lnTo>
                  <a:lnTo>
                    <a:pt x="89" y="2296"/>
                  </a:lnTo>
                  <a:lnTo>
                    <a:pt x="177" y="2266"/>
                  </a:lnTo>
                  <a:lnTo>
                    <a:pt x="1325" y="2266"/>
                  </a:lnTo>
                  <a:lnTo>
                    <a:pt x="1384" y="2296"/>
                  </a:lnTo>
                  <a:lnTo>
                    <a:pt x="1472" y="2325"/>
                  </a:lnTo>
                  <a:lnTo>
                    <a:pt x="1502" y="1913"/>
                  </a:lnTo>
                  <a:lnTo>
                    <a:pt x="1502" y="1884"/>
                  </a:lnTo>
                  <a:lnTo>
                    <a:pt x="1531" y="1266"/>
                  </a:lnTo>
                  <a:lnTo>
                    <a:pt x="1620" y="677"/>
                  </a:lnTo>
                  <a:lnTo>
                    <a:pt x="1678" y="265"/>
                  </a:lnTo>
                  <a:lnTo>
                    <a:pt x="1708" y="206"/>
                  </a:lnTo>
                  <a:lnTo>
                    <a:pt x="1649" y="147"/>
                  </a:lnTo>
                  <a:lnTo>
                    <a:pt x="1590" y="89"/>
                  </a:lnTo>
                  <a:lnTo>
                    <a:pt x="1561" y="89"/>
                  </a:lnTo>
                  <a:lnTo>
                    <a:pt x="1531" y="118"/>
                  </a:lnTo>
                  <a:lnTo>
                    <a:pt x="1472" y="59"/>
                  </a:lnTo>
                  <a:lnTo>
                    <a:pt x="1414" y="30"/>
                  </a:lnTo>
                  <a:lnTo>
                    <a:pt x="1149" y="0"/>
                  </a:lnTo>
                  <a:close/>
                  <a:moveTo>
                    <a:pt x="1472" y="5445"/>
                  </a:moveTo>
                  <a:lnTo>
                    <a:pt x="1443" y="5798"/>
                  </a:lnTo>
                  <a:lnTo>
                    <a:pt x="1443" y="5945"/>
                  </a:lnTo>
                  <a:lnTo>
                    <a:pt x="1414" y="6181"/>
                  </a:lnTo>
                  <a:lnTo>
                    <a:pt x="1414" y="6416"/>
                  </a:lnTo>
                  <a:lnTo>
                    <a:pt x="1414" y="6446"/>
                  </a:lnTo>
                  <a:lnTo>
                    <a:pt x="1384" y="6593"/>
                  </a:lnTo>
                  <a:lnTo>
                    <a:pt x="1384" y="6622"/>
                  </a:lnTo>
                  <a:lnTo>
                    <a:pt x="1443" y="6681"/>
                  </a:lnTo>
                  <a:lnTo>
                    <a:pt x="1443" y="6769"/>
                  </a:lnTo>
                  <a:lnTo>
                    <a:pt x="1414" y="6828"/>
                  </a:lnTo>
                  <a:lnTo>
                    <a:pt x="1355" y="6887"/>
                  </a:lnTo>
                  <a:lnTo>
                    <a:pt x="1237" y="6917"/>
                  </a:lnTo>
                  <a:lnTo>
                    <a:pt x="796" y="6917"/>
                  </a:lnTo>
                  <a:lnTo>
                    <a:pt x="619" y="6887"/>
                  </a:lnTo>
                  <a:lnTo>
                    <a:pt x="266" y="6917"/>
                  </a:lnTo>
                  <a:lnTo>
                    <a:pt x="177" y="6917"/>
                  </a:lnTo>
                  <a:lnTo>
                    <a:pt x="148" y="6887"/>
                  </a:lnTo>
                  <a:lnTo>
                    <a:pt x="119" y="6828"/>
                  </a:lnTo>
                  <a:lnTo>
                    <a:pt x="89" y="6799"/>
                  </a:lnTo>
                  <a:lnTo>
                    <a:pt x="89" y="6740"/>
                  </a:lnTo>
                  <a:lnTo>
                    <a:pt x="60" y="6534"/>
                  </a:lnTo>
                  <a:lnTo>
                    <a:pt x="30" y="6269"/>
                  </a:lnTo>
                  <a:lnTo>
                    <a:pt x="1" y="6093"/>
                  </a:lnTo>
                  <a:lnTo>
                    <a:pt x="30" y="7388"/>
                  </a:lnTo>
                  <a:lnTo>
                    <a:pt x="30" y="7476"/>
                  </a:lnTo>
                  <a:lnTo>
                    <a:pt x="30" y="8300"/>
                  </a:lnTo>
                  <a:lnTo>
                    <a:pt x="1" y="8535"/>
                  </a:lnTo>
                  <a:lnTo>
                    <a:pt x="1" y="8771"/>
                  </a:lnTo>
                  <a:lnTo>
                    <a:pt x="1" y="9036"/>
                  </a:lnTo>
                  <a:lnTo>
                    <a:pt x="30" y="9183"/>
                  </a:lnTo>
                  <a:lnTo>
                    <a:pt x="60" y="9301"/>
                  </a:lnTo>
                  <a:lnTo>
                    <a:pt x="119" y="9359"/>
                  </a:lnTo>
                  <a:lnTo>
                    <a:pt x="207" y="9389"/>
                  </a:lnTo>
                  <a:lnTo>
                    <a:pt x="266" y="9389"/>
                  </a:lnTo>
                  <a:lnTo>
                    <a:pt x="325" y="9418"/>
                  </a:lnTo>
                  <a:lnTo>
                    <a:pt x="531" y="9418"/>
                  </a:lnTo>
                  <a:lnTo>
                    <a:pt x="884" y="9477"/>
                  </a:lnTo>
                  <a:lnTo>
                    <a:pt x="1031" y="9507"/>
                  </a:lnTo>
                  <a:lnTo>
                    <a:pt x="1237" y="9507"/>
                  </a:lnTo>
                  <a:lnTo>
                    <a:pt x="1325" y="9477"/>
                  </a:lnTo>
                  <a:lnTo>
                    <a:pt x="1355" y="9448"/>
                  </a:lnTo>
                  <a:lnTo>
                    <a:pt x="1384" y="9389"/>
                  </a:lnTo>
                  <a:lnTo>
                    <a:pt x="1414" y="9389"/>
                  </a:lnTo>
                  <a:lnTo>
                    <a:pt x="1472" y="9359"/>
                  </a:lnTo>
                  <a:lnTo>
                    <a:pt x="1531" y="9271"/>
                  </a:lnTo>
                  <a:lnTo>
                    <a:pt x="1531" y="9124"/>
                  </a:lnTo>
                  <a:lnTo>
                    <a:pt x="1531" y="9095"/>
                  </a:lnTo>
                  <a:lnTo>
                    <a:pt x="1531" y="8947"/>
                  </a:lnTo>
                  <a:lnTo>
                    <a:pt x="1531" y="8918"/>
                  </a:lnTo>
                  <a:lnTo>
                    <a:pt x="1502" y="8800"/>
                  </a:lnTo>
                  <a:lnTo>
                    <a:pt x="1502" y="8506"/>
                  </a:lnTo>
                  <a:lnTo>
                    <a:pt x="1472" y="7741"/>
                  </a:lnTo>
                  <a:lnTo>
                    <a:pt x="1443" y="6210"/>
                  </a:lnTo>
                  <a:lnTo>
                    <a:pt x="1472" y="5592"/>
                  </a:lnTo>
                  <a:lnTo>
                    <a:pt x="1472" y="54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2860450" y="2279900"/>
              <a:ext cx="242850" cy="204575"/>
            </a:xfrm>
            <a:custGeom>
              <a:rect b="b" l="l" r="r" t="t"/>
              <a:pathLst>
                <a:path extrusionOk="0" h="8183" w="9714">
                  <a:moveTo>
                    <a:pt x="383" y="0"/>
                  </a:moveTo>
                  <a:lnTo>
                    <a:pt x="295" y="30"/>
                  </a:lnTo>
                  <a:lnTo>
                    <a:pt x="266" y="89"/>
                  </a:lnTo>
                  <a:lnTo>
                    <a:pt x="177" y="707"/>
                  </a:lnTo>
                  <a:lnTo>
                    <a:pt x="118" y="1325"/>
                  </a:lnTo>
                  <a:lnTo>
                    <a:pt x="60" y="2531"/>
                  </a:lnTo>
                  <a:lnTo>
                    <a:pt x="30" y="3738"/>
                  </a:lnTo>
                  <a:lnTo>
                    <a:pt x="30" y="4945"/>
                  </a:lnTo>
                  <a:lnTo>
                    <a:pt x="30" y="5622"/>
                  </a:lnTo>
                  <a:lnTo>
                    <a:pt x="30" y="5651"/>
                  </a:lnTo>
                  <a:lnTo>
                    <a:pt x="60" y="5239"/>
                  </a:lnTo>
                  <a:lnTo>
                    <a:pt x="60" y="4238"/>
                  </a:lnTo>
                  <a:lnTo>
                    <a:pt x="60" y="4150"/>
                  </a:lnTo>
                  <a:lnTo>
                    <a:pt x="60" y="4062"/>
                  </a:lnTo>
                  <a:lnTo>
                    <a:pt x="89" y="4003"/>
                  </a:lnTo>
                  <a:lnTo>
                    <a:pt x="118" y="3974"/>
                  </a:lnTo>
                  <a:lnTo>
                    <a:pt x="207" y="3944"/>
                  </a:lnTo>
                  <a:lnTo>
                    <a:pt x="354" y="3944"/>
                  </a:lnTo>
                  <a:lnTo>
                    <a:pt x="560" y="3974"/>
                  </a:lnTo>
                  <a:lnTo>
                    <a:pt x="1178" y="3944"/>
                  </a:lnTo>
                  <a:lnTo>
                    <a:pt x="1207" y="3944"/>
                  </a:lnTo>
                  <a:lnTo>
                    <a:pt x="1649" y="3915"/>
                  </a:lnTo>
                  <a:lnTo>
                    <a:pt x="1855" y="3915"/>
                  </a:lnTo>
                  <a:lnTo>
                    <a:pt x="2061" y="3944"/>
                  </a:lnTo>
                  <a:lnTo>
                    <a:pt x="2090" y="3974"/>
                  </a:lnTo>
                  <a:lnTo>
                    <a:pt x="2120" y="4003"/>
                  </a:lnTo>
                  <a:lnTo>
                    <a:pt x="2149" y="4032"/>
                  </a:lnTo>
                  <a:lnTo>
                    <a:pt x="2149" y="4091"/>
                  </a:lnTo>
                  <a:lnTo>
                    <a:pt x="2149" y="4121"/>
                  </a:lnTo>
                  <a:lnTo>
                    <a:pt x="2149" y="4150"/>
                  </a:lnTo>
                  <a:lnTo>
                    <a:pt x="2179" y="4209"/>
                  </a:lnTo>
                  <a:lnTo>
                    <a:pt x="2179" y="4032"/>
                  </a:lnTo>
                  <a:lnTo>
                    <a:pt x="2208" y="3150"/>
                  </a:lnTo>
                  <a:lnTo>
                    <a:pt x="2238" y="3091"/>
                  </a:lnTo>
                  <a:lnTo>
                    <a:pt x="2238" y="3061"/>
                  </a:lnTo>
                  <a:lnTo>
                    <a:pt x="2238" y="2561"/>
                  </a:lnTo>
                  <a:lnTo>
                    <a:pt x="2179" y="1766"/>
                  </a:lnTo>
                  <a:lnTo>
                    <a:pt x="2179" y="1707"/>
                  </a:lnTo>
                  <a:lnTo>
                    <a:pt x="2149" y="1354"/>
                  </a:lnTo>
                  <a:lnTo>
                    <a:pt x="2120" y="1266"/>
                  </a:lnTo>
                  <a:lnTo>
                    <a:pt x="2090" y="972"/>
                  </a:lnTo>
                  <a:lnTo>
                    <a:pt x="2179" y="236"/>
                  </a:lnTo>
                  <a:lnTo>
                    <a:pt x="2179" y="177"/>
                  </a:lnTo>
                  <a:lnTo>
                    <a:pt x="2149" y="118"/>
                  </a:lnTo>
                  <a:lnTo>
                    <a:pt x="2120" y="89"/>
                  </a:lnTo>
                  <a:lnTo>
                    <a:pt x="2061" y="59"/>
                  </a:lnTo>
                  <a:lnTo>
                    <a:pt x="2031" y="59"/>
                  </a:lnTo>
                  <a:lnTo>
                    <a:pt x="1737" y="30"/>
                  </a:lnTo>
                  <a:lnTo>
                    <a:pt x="1619" y="59"/>
                  </a:lnTo>
                  <a:lnTo>
                    <a:pt x="1207" y="59"/>
                  </a:lnTo>
                  <a:lnTo>
                    <a:pt x="501" y="118"/>
                  </a:lnTo>
                  <a:lnTo>
                    <a:pt x="472" y="30"/>
                  </a:lnTo>
                  <a:lnTo>
                    <a:pt x="413" y="0"/>
                  </a:lnTo>
                  <a:close/>
                  <a:moveTo>
                    <a:pt x="30" y="6240"/>
                  </a:moveTo>
                  <a:lnTo>
                    <a:pt x="30" y="6358"/>
                  </a:lnTo>
                  <a:lnTo>
                    <a:pt x="148" y="6328"/>
                  </a:lnTo>
                  <a:lnTo>
                    <a:pt x="89" y="6299"/>
                  </a:lnTo>
                  <a:lnTo>
                    <a:pt x="30" y="6240"/>
                  </a:lnTo>
                  <a:close/>
                  <a:moveTo>
                    <a:pt x="7535" y="4709"/>
                  </a:moveTo>
                  <a:lnTo>
                    <a:pt x="7476" y="4739"/>
                  </a:lnTo>
                  <a:lnTo>
                    <a:pt x="7447" y="4768"/>
                  </a:lnTo>
                  <a:lnTo>
                    <a:pt x="7417" y="4827"/>
                  </a:lnTo>
                  <a:lnTo>
                    <a:pt x="7388" y="4886"/>
                  </a:lnTo>
                  <a:lnTo>
                    <a:pt x="7417" y="4945"/>
                  </a:lnTo>
                  <a:lnTo>
                    <a:pt x="7447" y="5004"/>
                  </a:lnTo>
                  <a:lnTo>
                    <a:pt x="7476" y="5004"/>
                  </a:lnTo>
                  <a:lnTo>
                    <a:pt x="7476" y="5416"/>
                  </a:lnTo>
                  <a:lnTo>
                    <a:pt x="7447" y="5769"/>
                  </a:lnTo>
                  <a:lnTo>
                    <a:pt x="7447" y="6152"/>
                  </a:lnTo>
                  <a:lnTo>
                    <a:pt x="7447" y="6328"/>
                  </a:lnTo>
                  <a:lnTo>
                    <a:pt x="7447" y="6446"/>
                  </a:lnTo>
                  <a:lnTo>
                    <a:pt x="7447" y="6505"/>
                  </a:lnTo>
                  <a:lnTo>
                    <a:pt x="7359" y="6505"/>
                  </a:lnTo>
                  <a:lnTo>
                    <a:pt x="7329" y="6534"/>
                  </a:lnTo>
                  <a:lnTo>
                    <a:pt x="7270" y="6564"/>
                  </a:lnTo>
                  <a:lnTo>
                    <a:pt x="7241" y="6593"/>
                  </a:lnTo>
                  <a:lnTo>
                    <a:pt x="7241" y="6652"/>
                  </a:lnTo>
                  <a:lnTo>
                    <a:pt x="7270" y="6681"/>
                  </a:lnTo>
                  <a:lnTo>
                    <a:pt x="7300" y="6740"/>
                  </a:lnTo>
                  <a:lnTo>
                    <a:pt x="7359" y="6770"/>
                  </a:lnTo>
                  <a:lnTo>
                    <a:pt x="7388" y="6770"/>
                  </a:lnTo>
                  <a:lnTo>
                    <a:pt x="7741" y="6740"/>
                  </a:lnTo>
                  <a:lnTo>
                    <a:pt x="7829" y="6711"/>
                  </a:lnTo>
                  <a:lnTo>
                    <a:pt x="8065" y="6740"/>
                  </a:lnTo>
                  <a:lnTo>
                    <a:pt x="8506" y="6770"/>
                  </a:lnTo>
                  <a:lnTo>
                    <a:pt x="8742" y="6799"/>
                  </a:lnTo>
                  <a:lnTo>
                    <a:pt x="9095" y="6828"/>
                  </a:lnTo>
                  <a:lnTo>
                    <a:pt x="9272" y="6799"/>
                  </a:lnTo>
                  <a:lnTo>
                    <a:pt x="9419" y="6770"/>
                  </a:lnTo>
                  <a:lnTo>
                    <a:pt x="9478" y="6828"/>
                  </a:lnTo>
                  <a:lnTo>
                    <a:pt x="9566" y="6828"/>
                  </a:lnTo>
                  <a:lnTo>
                    <a:pt x="9625" y="6799"/>
                  </a:lnTo>
                  <a:lnTo>
                    <a:pt x="9684" y="6711"/>
                  </a:lnTo>
                  <a:lnTo>
                    <a:pt x="9713" y="6564"/>
                  </a:lnTo>
                  <a:lnTo>
                    <a:pt x="9713" y="6534"/>
                  </a:lnTo>
                  <a:lnTo>
                    <a:pt x="9684" y="6358"/>
                  </a:lnTo>
                  <a:lnTo>
                    <a:pt x="9684" y="6328"/>
                  </a:lnTo>
                  <a:lnTo>
                    <a:pt x="9684" y="6122"/>
                  </a:lnTo>
                  <a:lnTo>
                    <a:pt x="9654" y="5916"/>
                  </a:lnTo>
                  <a:lnTo>
                    <a:pt x="9625" y="5533"/>
                  </a:lnTo>
                  <a:lnTo>
                    <a:pt x="9654" y="5151"/>
                  </a:lnTo>
                  <a:lnTo>
                    <a:pt x="9654" y="5063"/>
                  </a:lnTo>
                  <a:lnTo>
                    <a:pt x="9684" y="5004"/>
                  </a:lnTo>
                  <a:lnTo>
                    <a:pt x="9713" y="4915"/>
                  </a:lnTo>
                  <a:lnTo>
                    <a:pt x="9684" y="4857"/>
                  </a:lnTo>
                  <a:lnTo>
                    <a:pt x="9654" y="4827"/>
                  </a:lnTo>
                  <a:lnTo>
                    <a:pt x="9625" y="4798"/>
                  </a:lnTo>
                  <a:lnTo>
                    <a:pt x="9566" y="4768"/>
                  </a:lnTo>
                  <a:lnTo>
                    <a:pt x="9301" y="4739"/>
                  </a:lnTo>
                  <a:lnTo>
                    <a:pt x="9066" y="4709"/>
                  </a:lnTo>
                  <a:close/>
                  <a:moveTo>
                    <a:pt x="2179" y="5121"/>
                  </a:moveTo>
                  <a:lnTo>
                    <a:pt x="2179" y="5298"/>
                  </a:lnTo>
                  <a:lnTo>
                    <a:pt x="2120" y="5946"/>
                  </a:lnTo>
                  <a:lnTo>
                    <a:pt x="2061" y="6387"/>
                  </a:lnTo>
                  <a:lnTo>
                    <a:pt x="2061" y="6446"/>
                  </a:lnTo>
                  <a:lnTo>
                    <a:pt x="2031" y="6475"/>
                  </a:lnTo>
                  <a:lnTo>
                    <a:pt x="1943" y="6475"/>
                  </a:lnTo>
                  <a:lnTo>
                    <a:pt x="1884" y="6446"/>
                  </a:lnTo>
                  <a:lnTo>
                    <a:pt x="1767" y="6475"/>
                  </a:lnTo>
                  <a:lnTo>
                    <a:pt x="1678" y="6505"/>
                  </a:lnTo>
                  <a:lnTo>
                    <a:pt x="1413" y="6505"/>
                  </a:lnTo>
                  <a:lnTo>
                    <a:pt x="1001" y="6475"/>
                  </a:lnTo>
                  <a:lnTo>
                    <a:pt x="736" y="6475"/>
                  </a:lnTo>
                  <a:lnTo>
                    <a:pt x="413" y="6505"/>
                  </a:lnTo>
                  <a:lnTo>
                    <a:pt x="118" y="6534"/>
                  </a:lnTo>
                  <a:lnTo>
                    <a:pt x="30" y="6564"/>
                  </a:lnTo>
                  <a:lnTo>
                    <a:pt x="30" y="6828"/>
                  </a:lnTo>
                  <a:lnTo>
                    <a:pt x="1" y="7417"/>
                  </a:lnTo>
                  <a:lnTo>
                    <a:pt x="1" y="7594"/>
                  </a:lnTo>
                  <a:lnTo>
                    <a:pt x="1" y="7800"/>
                  </a:lnTo>
                  <a:lnTo>
                    <a:pt x="1" y="8035"/>
                  </a:lnTo>
                  <a:lnTo>
                    <a:pt x="30" y="8094"/>
                  </a:lnTo>
                  <a:lnTo>
                    <a:pt x="118" y="8153"/>
                  </a:lnTo>
                  <a:lnTo>
                    <a:pt x="148" y="8153"/>
                  </a:lnTo>
                  <a:lnTo>
                    <a:pt x="207" y="8123"/>
                  </a:lnTo>
                  <a:lnTo>
                    <a:pt x="236" y="8094"/>
                  </a:lnTo>
                  <a:lnTo>
                    <a:pt x="266" y="8035"/>
                  </a:lnTo>
                  <a:lnTo>
                    <a:pt x="589" y="8094"/>
                  </a:lnTo>
                  <a:lnTo>
                    <a:pt x="1031" y="8153"/>
                  </a:lnTo>
                  <a:lnTo>
                    <a:pt x="1502" y="8182"/>
                  </a:lnTo>
                  <a:lnTo>
                    <a:pt x="1825" y="8182"/>
                  </a:lnTo>
                  <a:lnTo>
                    <a:pt x="1973" y="8123"/>
                  </a:lnTo>
                  <a:lnTo>
                    <a:pt x="2031" y="8094"/>
                  </a:lnTo>
                  <a:lnTo>
                    <a:pt x="2120" y="8094"/>
                  </a:lnTo>
                  <a:lnTo>
                    <a:pt x="2208" y="8065"/>
                  </a:lnTo>
                  <a:lnTo>
                    <a:pt x="2267" y="8035"/>
                  </a:lnTo>
                  <a:lnTo>
                    <a:pt x="2296" y="7976"/>
                  </a:lnTo>
                  <a:lnTo>
                    <a:pt x="2355" y="6564"/>
                  </a:lnTo>
                  <a:lnTo>
                    <a:pt x="2385" y="5180"/>
                  </a:lnTo>
                  <a:lnTo>
                    <a:pt x="2267" y="5151"/>
                  </a:lnTo>
                  <a:lnTo>
                    <a:pt x="2179" y="512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2857500" y="2377750"/>
              <a:ext cx="57425" cy="66250"/>
            </a:xfrm>
            <a:custGeom>
              <a:rect b="b" l="l" r="r" t="t"/>
              <a:pathLst>
                <a:path extrusionOk="0" h="2650" w="2297">
                  <a:moveTo>
                    <a:pt x="1767" y="1"/>
                  </a:moveTo>
                  <a:lnTo>
                    <a:pt x="1325" y="30"/>
                  </a:lnTo>
                  <a:lnTo>
                    <a:pt x="1296" y="30"/>
                  </a:lnTo>
                  <a:lnTo>
                    <a:pt x="678" y="60"/>
                  </a:lnTo>
                  <a:lnTo>
                    <a:pt x="472" y="30"/>
                  </a:lnTo>
                  <a:lnTo>
                    <a:pt x="325" y="30"/>
                  </a:lnTo>
                  <a:lnTo>
                    <a:pt x="236" y="60"/>
                  </a:lnTo>
                  <a:lnTo>
                    <a:pt x="207" y="89"/>
                  </a:lnTo>
                  <a:lnTo>
                    <a:pt x="178" y="148"/>
                  </a:lnTo>
                  <a:lnTo>
                    <a:pt x="178" y="236"/>
                  </a:lnTo>
                  <a:lnTo>
                    <a:pt x="178" y="324"/>
                  </a:lnTo>
                  <a:lnTo>
                    <a:pt x="178" y="1325"/>
                  </a:lnTo>
                  <a:lnTo>
                    <a:pt x="148" y="1825"/>
                  </a:lnTo>
                  <a:lnTo>
                    <a:pt x="148" y="2061"/>
                  </a:lnTo>
                  <a:lnTo>
                    <a:pt x="148" y="2208"/>
                  </a:lnTo>
                  <a:lnTo>
                    <a:pt x="148" y="2238"/>
                  </a:lnTo>
                  <a:lnTo>
                    <a:pt x="148" y="2326"/>
                  </a:lnTo>
                  <a:lnTo>
                    <a:pt x="207" y="2385"/>
                  </a:lnTo>
                  <a:lnTo>
                    <a:pt x="266" y="2414"/>
                  </a:lnTo>
                  <a:lnTo>
                    <a:pt x="89" y="2444"/>
                  </a:lnTo>
                  <a:lnTo>
                    <a:pt x="30" y="2502"/>
                  </a:lnTo>
                  <a:lnTo>
                    <a:pt x="1" y="2591"/>
                  </a:lnTo>
                  <a:lnTo>
                    <a:pt x="60" y="2650"/>
                  </a:lnTo>
                  <a:lnTo>
                    <a:pt x="148" y="2650"/>
                  </a:lnTo>
                  <a:lnTo>
                    <a:pt x="236" y="2620"/>
                  </a:lnTo>
                  <a:lnTo>
                    <a:pt x="531" y="2591"/>
                  </a:lnTo>
                  <a:lnTo>
                    <a:pt x="854" y="2561"/>
                  </a:lnTo>
                  <a:lnTo>
                    <a:pt x="1119" y="2561"/>
                  </a:lnTo>
                  <a:lnTo>
                    <a:pt x="1531" y="2591"/>
                  </a:lnTo>
                  <a:lnTo>
                    <a:pt x="1796" y="2591"/>
                  </a:lnTo>
                  <a:lnTo>
                    <a:pt x="1885" y="2561"/>
                  </a:lnTo>
                  <a:lnTo>
                    <a:pt x="2002" y="2532"/>
                  </a:lnTo>
                  <a:lnTo>
                    <a:pt x="2061" y="2561"/>
                  </a:lnTo>
                  <a:lnTo>
                    <a:pt x="2149" y="2561"/>
                  </a:lnTo>
                  <a:lnTo>
                    <a:pt x="2179" y="2532"/>
                  </a:lnTo>
                  <a:lnTo>
                    <a:pt x="2179" y="2473"/>
                  </a:lnTo>
                  <a:lnTo>
                    <a:pt x="2238" y="2032"/>
                  </a:lnTo>
                  <a:lnTo>
                    <a:pt x="2297" y="1384"/>
                  </a:lnTo>
                  <a:lnTo>
                    <a:pt x="2297" y="1207"/>
                  </a:lnTo>
                  <a:lnTo>
                    <a:pt x="2267" y="1149"/>
                  </a:lnTo>
                  <a:lnTo>
                    <a:pt x="2267" y="1090"/>
                  </a:lnTo>
                  <a:lnTo>
                    <a:pt x="2297" y="1001"/>
                  </a:lnTo>
                  <a:lnTo>
                    <a:pt x="2297" y="854"/>
                  </a:lnTo>
                  <a:lnTo>
                    <a:pt x="2297" y="619"/>
                  </a:lnTo>
                  <a:lnTo>
                    <a:pt x="2297" y="295"/>
                  </a:lnTo>
                  <a:lnTo>
                    <a:pt x="2267" y="236"/>
                  </a:lnTo>
                  <a:lnTo>
                    <a:pt x="2267" y="207"/>
                  </a:lnTo>
                  <a:lnTo>
                    <a:pt x="2267" y="177"/>
                  </a:lnTo>
                  <a:lnTo>
                    <a:pt x="2267" y="118"/>
                  </a:lnTo>
                  <a:lnTo>
                    <a:pt x="2238" y="89"/>
                  </a:lnTo>
                  <a:lnTo>
                    <a:pt x="2208" y="60"/>
                  </a:lnTo>
                  <a:lnTo>
                    <a:pt x="2179" y="30"/>
                  </a:lnTo>
                  <a:lnTo>
                    <a:pt x="19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2914175" y="2270325"/>
              <a:ext cx="311250" cy="203850"/>
            </a:xfrm>
            <a:custGeom>
              <a:rect b="b" l="l" r="r" t="t"/>
              <a:pathLst>
                <a:path extrusionOk="0" h="8154" w="12450">
                  <a:moveTo>
                    <a:pt x="11743" y="1"/>
                  </a:moveTo>
                  <a:lnTo>
                    <a:pt x="11243" y="30"/>
                  </a:lnTo>
                  <a:lnTo>
                    <a:pt x="11214" y="30"/>
                  </a:lnTo>
                  <a:lnTo>
                    <a:pt x="10831" y="60"/>
                  </a:lnTo>
                  <a:lnTo>
                    <a:pt x="10448" y="89"/>
                  </a:lnTo>
                  <a:lnTo>
                    <a:pt x="10213" y="89"/>
                  </a:lnTo>
                  <a:lnTo>
                    <a:pt x="10154" y="118"/>
                  </a:lnTo>
                  <a:lnTo>
                    <a:pt x="10154" y="177"/>
                  </a:lnTo>
                  <a:lnTo>
                    <a:pt x="10154" y="236"/>
                  </a:lnTo>
                  <a:lnTo>
                    <a:pt x="10154" y="266"/>
                  </a:lnTo>
                  <a:lnTo>
                    <a:pt x="10213" y="325"/>
                  </a:lnTo>
                  <a:lnTo>
                    <a:pt x="10242" y="325"/>
                  </a:lnTo>
                  <a:lnTo>
                    <a:pt x="10183" y="766"/>
                  </a:lnTo>
                  <a:lnTo>
                    <a:pt x="10154" y="1296"/>
                  </a:lnTo>
                  <a:lnTo>
                    <a:pt x="10154" y="1796"/>
                  </a:lnTo>
                  <a:lnTo>
                    <a:pt x="10154" y="2385"/>
                  </a:lnTo>
                  <a:lnTo>
                    <a:pt x="10183" y="3327"/>
                  </a:lnTo>
                  <a:lnTo>
                    <a:pt x="10183" y="3474"/>
                  </a:lnTo>
                  <a:lnTo>
                    <a:pt x="10213" y="4003"/>
                  </a:lnTo>
                  <a:lnTo>
                    <a:pt x="10213" y="4033"/>
                  </a:lnTo>
                  <a:lnTo>
                    <a:pt x="10213" y="4268"/>
                  </a:lnTo>
                  <a:lnTo>
                    <a:pt x="10242" y="4533"/>
                  </a:lnTo>
                  <a:lnTo>
                    <a:pt x="10272" y="4592"/>
                  </a:lnTo>
                  <a:lnTo>
                    <a:pt x="10331" y="4651"/>
                  </a:lnTo>
                  <a:lnTo>
                    <a:pt x="10360" y="4651"/>
                  </a:lnTo>
                  <a:lnTo>
                    <a:pt x="10419" y="4621"/>
                  </a:lnTo>
                  <a:lnTo>
                    <a:pt x="10448" y="4621"/>
                  </a:lnTo>
                  <a:lnTo>
                    <a:pt x="10772" y="4592"/>
                  </a:lnTo>
                  <a:lnTo>
                    <a:pt x="11331" y="4592"/>
                  </a:lnTo>
                  <a:lnTo>
                    <a:pt x="11626" y="4563"/>
                  </a:lnTo>
                  <a:lnTo>
                    <a:pt x="11773" y="4592"/>
                  </a:lnTo>
                  <a:lnTo>
                    <a:pt x="12008" y="4592"/>
                  </a:lnTo>
                  <a:lnTo>
                    <a:pt x="12155" y="4563"/>
                  </a:lnTo>
                  <a:lnTo>
                    <a:pt x="12185" y="4563"/>
                  </a:lnTo>
                  <a:lnTo>
                    <a:pt x="12273" y="4533"/>
                  </a:lnTo>
                  <a:lnTo>
                    <a:pt x="12303" y="4504"/>
                  </a:lnTo>
                  <a:lnTo>
                    <a:pt x="12303" y="4445"/>
                  </a:lnTo>
                  <a:lnTo>
                    <a:pt x="12303" y="4121"/>
                  </a:lnTo>
                  <a:lnTo>
                    <a:pt x="12303" y="4062"/>
                  </a:lnTo>
                  <a:lnTo>
                    <a:pt x="12303" y="3739"/>
                  </a:lnTo>
                  <a:lnTo>
                    <a:pt x="12273" y="3621"/>
                  </a:lnTo>
                  <a:lnTo>
                    <a:pt x="12273" y="3562"/>
                  </a:lnTo>
                  <a:lnTo>
                    <a:pt x="12273" y="3474"/>
                  </a:lnTo>
                  <a:lnTo>
                    <a:pt x="12303" y="3444"/>
                  </a:lnTo>
                  <a:lnTo>
                    <a:pt x="12332" y="2914"/>
                  </a:lnTo>
                  <a:lnTo>
                    <a:pt x="12332" y="2355"/>
                  </a:lnTo>
                  <a:lnTo>
                    <a:pt x="12273" y="1443"/>
                  </a:lnTo>
                  <a:lnTo>
                    <a:pt x="12303" y="1090"/>
                  </a:lnTo>
                  <a:lnTo>
                    <a:pt x="12303" y="1119"/>
                  </a:lnTo>
                  <a:lnTo>
                    <a:pt x="12391" y="148"/>
                  </a:lnTo>
                  <a:lnTo>
                    <a:pt x="12391" y="89"/>
                  </a:lnTo>
                  <a:lnTo>
                    <a:pt x="12361" y="30"/>
                  </a:lnTo>
                  <a:lnTo>
                    <a:pt x="12332" y="1"/>
                  </a:lnTo>
                  <a:lnTo>
                    <a:pt x="12244" y="1"/>
                  </a:lnTo>
                  <a:lnTo>
                    <a:pt x="12185" y="30"/>
                  </a:lnTo>
                  <a:lnTo>
                    <a:pt x="11979" y="1"/>
                  </a:lnTo>
                  <a:close/>
                  <a:moveTo>
                    <a:pt x="265" y="1767"/>
                  </a:moveTo>
                  <a:lnTo>
                    <a:pt x="206" y="1826"/>
                  </a:lnTo>
                  <a:lnTo>
                    <a:pt x="147" y="1884"/>
                  </a:lnTo>
                  <a:lnTo>
                    <a:pt x="118" y="1943"/>
                  </a:lnTo>
                  <a:lnTo>
                    <a:pt x="118" y="2708"/>
                  </a:lnTo>
                  <a:lnTo>
                    <a:pt x="89" y="3444"/>
                  </a:lnTo>
                  <a:lnTo>
                    <a:pt x="89" y="3474"/>
                  </a:lnTo>
                  <a:lnTo>
                    <a:pt x="59" y="3533"/>
                  </a:lnTo>
                  <a:lnTo>
                    <a:pt x="30" y="4415"/>
                  </a:lnTo>
                  <a:lnTo>
                    <a:pt x="30" y="4916"/>
                  </a:lnTo>
                  <a:lnTo>
                    <a:pt x="30" y="5151"/>
                  </a:lnTo>
                  <a:lnTo>
                    <a:pt x="30" y="5298"/>
                  </a:lnTo>
                  <a:lnTo>
                    <a:pt x="0" y="5387"/>
                  </a:lnTo>
                  <a:lnTo>
                    <a:pt x="0" y="5416"/>
                  </a:lnTo>
                  <a:lnTo>
                    <a:pt x="30" y="5475"/>
                  </a:lnTo>
                  <a:lnTo>
                    <a:pt x="59" y="5534"/>
                  </a:lnTo>
                  <a:lnTo>
                    <a:pt x="118" y="5534"/>
                  </a:lnTo>
                  <a:lnTo>
                    <a:pt x="383" y="5593"/>
                  </a:lnTo>
                  <a:lnTo>
                    <a:pt x="648" y="5622"/>
                  </a:lnTo>
                  <a:lnTo>
                    <a:pt x="1943" y="5622"/>
                  </a:lnTo>
                  <a:lnTo>
                    <a:pt x="2208" y="5563"/>
                  </a:lnTo>
                  <a:lnTo>
                    <a:pt x="2266" y="5534"/>
                  </a:lnTo>
                  <a:lnTo>
                    <a:pt x="2296" y="5504"/>
                  </a:lnTo>
                  <a:lnTo>
                    <a:pt x="2296" y="5446"/>
                  </a:lnTo>
                  <a:lnTo>
                    <a:pt x="2296" y="5387"/>
                  </a:lnTo>
                  <a:lnTo>
                    <a:pt x="2237" y="5328"/>
                  </a:lnTo>
                  <a:lnTo>
                    <a:pt x="2237" y="5122"/>
                  </a:lnTo>
                  <a:lnTo>
                    <a:pt x="2237" y="5063"/>
                  </a:lnTo>
                  <a:lnTo>
                    <a:pt x="2266" y="4621"/>
                  </a:lnTo>
                  <a:lnTo>
                    <a:pt x="2266" y="3709"/>
                  </a:lnTo>
                  <a:lnTo>
                    <a:pt x="2237" y="2856"/>
                  </a:lnTo>
                  <a:lnTo>
                    <a:pt x="2149" y="2090"/>
                  </a:lnTo>
                  <a:lnTo>
                    <a:pt x="2178" y="2061"/>
                  </a:lnTo>
                  <a:lnTo>
                    <a:pt x="2208" y="2002"/>
                  </a:lnTo>
                  <a:lnTo>
                    <a:pt x="2208" y="1973"/>
                  </a:lnTo>
                  <a:lnTo>
                    <a:pt x="2178" y="1914"/>
                  </a:lnTo>
                  <a:lnTo>
                    <a:pt x="2149" y="1884"/>
                  </a:lnTo>
                  <a:lnTo>
                    <a:pt x="2090" y="1855"/>
                  </a:lnTo>
                  <a:lnTo>
                    <a:pt x="2031" y="1855"/>
                  </a:lnTo>
                  <a:lnTo>
                    <a:pt x="1766" y="1826"/>
                  </a:lnTo>
                  <a:lnTo>
                    <a:pt x="1737" y="1826"/>
                  </a:lnTo>
                  <a:lnTo>
                    <a:pt x="1383" y="1796"/>
                  </a:lnTo>
                  <a:lnTo>
                    <a:pt x="1266" y="1796"/>
                  </a:lnTo>
                  <a:lnTo>
                    <a:pt x="648" y="1767"/>
                  </a:lnTo>
                  <a:close/>
                  <a:moveTo>
                    <a:pt x="8889" y="2385"/>
                  </a:moveTo>
                  <a:lnTo>
                    <a:pt x="8859" y="2414"/>
                  </a:lnTo>
                  <a:lnTo>
                    <a:pt x="8800" y="2473"/>
                  </a:lnTo>
                  <a:lnTo>
                    <a:pt x="8682" y="2502"/>
                  </a:lnTo>
                  <a:lnTo>
                    <a:pt x="8565" y="2502"/>
                  </a:lnTo>
                  <a:lnTo>
                    <a:pt x="8329" y="2532"/>
                  </a:lnTo>
                  <a:lnTo>
                    <a:pt x="8270" y="2532"/>
                  </a:lnTo>
                  <a:lnTo>
                    <a:pt x="7858" y="2561"/>
                  </a:lnTo>
                  <a:lnTo>
                    <a:pt x="7829" y="2561"/>
                  </a:lnTo>
                  <a:lnTo>
                    <a:pt x="7770" y="2502"/>
                  </a:lnTo>
                  <a:lnTo>
                    <a:pt x="7711" y="2473"/>
                  </a:lnTo>
                  <a:lnTo>
                    <a:pt x="7682" y="2502"/>
                  </a:lnTo>
                  <a:lnTo>
                    <a:pt x="7652" y="2532"/>
                  </a:lnTo>
                  <a:lnTo>
                    <a:pt x="7652" y="3297"/>
                  </a:lnTo>
                  <a:lnTo>
                    <a:pt x="7652" y="3915"/>
                  </a:lnTo>
                  <a:lnTo>
                    <a:pt x="7652" y="4033"/>
                  </a:lnTo>
                  <a:lnTo>
                    <a:pt x="7652" y="4357"/>
                  </a:lnTo>
                  <a:lnTo>
                    <a:pt x="7682" y="4769"/>
                  </a:lnTo>
                  <a:lnTo>
                    <a:pt x="7682" y="4945"/>
                  </a:lnTo>
                  <a:lnTo>
                    <a:pt x="7682" y="5151"/>
                  </a:lnTo>
                  <a:lnTo>
                    <a:pt x="7682" y="5328"/>
                  </a:lnTo>
                  <a:lnTo>
                    <a:pt x="7682" y="5446"/>
                  </a:lnTo>
                  <a:lnTo>
                    <a:pt x="7682" y="5504"/>
                  </a:lnTo>
                  <a:lnTo>
                    <a:pt x="7682" y="5563"/>
                  </a:lnTo>
                  <a:lnTo>
                    <a:pt x="7741" y="5652"/>
                  </a:lnTo>
                  <a:lnTo>
                    <a:pt x="7770" y="5622"/>
                  </a:lnTo>
                  <a:lnTo>
                    <a:pt x="8035" y="5622"/>
                  </a:lnTo>
                  <a:lnTo>
                    <a:pt x="8094" y="5652"/>
                  </a:lnTo>
                  <a:lnTo>
                    <a:pt x="8270" y="5652"/>
                  </a:lnTo>
                  <a:lnTo>
                    <a:pt x="8624" y="5622"/>
                  </a:lnTo>
                  <a:lnTo>
                    <a:pt x="8653" y="5622"/>
                  </a:lnTo>
                  <a:lnTo>
                    <a:pt x="8712" y="5652"/>
                  </a:lnTo>
                  <a:lnTo>
                    <a:pt x="8859" y="5622"/>
                  </a:lnTo>
                  <a:lnTo>
                    <a:pt x="8918" y="5593"/>
                  </a:lnTo>
                  <a:lnTo>
                    <a:pt x="8947" y="5563"/>
                  </a:lnTo>
                  <a:lnTo>
                    <a:pt x="8977" y="5475"/>
                  </a:lnTo>
                  <a:lnTo>
                    <a:pt x="8947" y="5387"/>
                  </a:lnTo>
                  <a:lnTo>
                    <a:pt x="8947" y="5151"/>
                  </a:lnTo>
                  <a:lnTo>
                    <a:pt x="8947" y="5122"/>
                  </a:lnTo>
                  <a:lnTo>
                    <a:pt x="8977" y="4769"/>
                  </a:lnTo>
                  <a:lnTo>
                    <a:pt x="8977" y="4151"/>
                  </a:lnTo>
                  <a:lnTo>
                    <a:pt x="8977" y="4121"/>
                  </a:lnTo>
                  <a:lnTo>
                    <a:pt x="8947" y="3474"/>
                  </a:lnTo>
                  <a:lnTo>
                    <a:pt x="8977" y="2797"/>
                  </a:lnTo>
                  <a:lnTo>
                    <a:pt x="8977" y="2620"/>
                  </a:lnTo>
                  <a:lnTo>
                    <a:pt x="8918" y="2591"/>
                  </a:lnTo>
                  <a:lnTo>
                    <a:pt x="8889" y="2561"/>
                  </a:lnTo>
                  <a:lnTo>
                    <a:pt x="8859" y="2502"/>
                  </a:lnTo>
                  <a:lnTo>
                    <a:pt x="8859" y="2444"/>
                  </a:lnTo>
                  <a:lnTo>
                    <a:pt x="8889" y="2414"/>
                  </a:lnTo>
                  <a:lnTo>
                    <a:pt x="8918" y="2385"/>
                  </a:lnTo>
                  <a:close/>
                  <a:moveTo>
                    <a:pt x="11949" y="7005"/>
                  </a:moveTo>
                  <a:lnTo>
                    <a:pt x="11773" y="7035"/>
                  </a:lnTo>
                  <a:lnTo>
                    <a:pt x="11420" y="7035"/>
                  </a:lnTo>
                  <a:lnTo>
                    <a:pt x="11008" y="7064"/>
                  </a:lnTo>
                  <a:lnTo>
                    <a:pt x="10978" y="7064"/>
                  </a:lnTo>
                  <a:lnTo>
                    <a:pt x="10802" y="7094"/>
                  </a:lnTo>
                  <a:lnTo>
                    <a:pt x="10684" y="7123"/>
                  </a:lnTo>
                  <a:lnTo>
                    <a:pt x="10625" y="7123"/>
                  </a:lnTo>
                  <a:lnTo>
                    <a:pt x="10566" y="7094"/>
                  </a:lnTo>
                  <a:lnTo>
                    <a:pt x="10507" y="7064"/>
                  </a:lnTo>
                  <a:lnTo>
                    <a:pt x="10419" y="7064"/>
                  </a:lnTo>
                  <a:lnTo>
                    <a:pt x="10390" y="7094"/>
                  </a:lnTo>
                  <a:lnTo>
                    <a:pt x="10360" y="7153"/>
                  </a:lnTo>
                  <a:lnTo>
                    <a:pt x="10360" y="7211"/>
                  </a:lnTo>
                  <a:lnTo>
                    <a:pt x="10390" y="7653"/>
                  </a:lnTo>
                  <a:lnTo>
                    <a:pt x="10390" y="7830"/>
                  </a:lnTo>
                  <a:lnTo>
                    <a:pt x="10419" y="8065"/>
                  </a:lnTo>
                  <a:lnTo>
                    <a:pt x="10478" y="8124"/>
                  </a:lnTo>
                  <a:lnTo>
                    <a:pt x="10537" y="8153"/>
                  </a:lnTo>
                  <a:lnTo>
                    <a:pt x="10596" y="8153"/>
                  </a:lnTo>
                  <a:lnTo>
                    <a:pt x="10654" y="8124"/>
                  </a:lnTo>
                  <a:lnTo>
                    <a:pt x="10684" y="8094"/>
                  </a:lnTo>
                  <a:lnTo>
                    <a:pt x="10860" y="8065"/>
                  </a:lnTo>
                  <a:lnTo>
                    <a:pt x="11331" y="8065"/>
                  </a:lnTo>
                  <a:lnTo>
                    <a:pt x="11537" y="8094"/>
                  </a:lnTo>
                  <a:lnTo>
                    <a:pt x="11773" y="8094"/>
                  </a:lnTo>
                  <a:lnTo>
                    <a:pt x="11891" y="8124"/>
                  </a:lnTo>
                  <a:lnTo>
                    <a:pt x="12008" y="8094"/>
                  </a:lnTo>
                  <a:lnTo>
                    <a:pt x="12155" y="8094"/>
                  </a:lnTo>
                  <a:lnTo>
                    <a:pt x="12273" y="8065"/>
                  </a:lnTo>
                  <a:lnTo>
                    <a:pt x="12332" y="8006"/>
                  </a:lnTo>
                  <a:lnTo>
                    <a:pt x="12361" y="7918"/>
                  </a:lnTo>
                  <a:lnTo>
                    <a:pt x="12361" y="7888"/>
                  </a:lnTo>
                  <a:lnTo>
                    <a:pt x="12420" y="7859"/>
                  </a:lnTo>
                  <a:lnTo>
                    <a:pt x="12450" y="7800"/>
                  </a:lnTo>
                  <a:lnTo>
                    <a:pt x="12450" y="7741"/>
                  </a:lnTo>
                  <a:lnTo>
                    <a:pt x="12450" y="7506"/>
                  </a:lnTo>
                  <a:lnTo>
                    <a:pt x="12420" y="7300"/>
                  </a:lnTo>
                  <a:lnTo>
                    <a:pt x="12420" y="7241"/>
                  </a:lnTo>
                  <a:lnTo>
                    <a:pt x="12391" y="7211"/>
                  </a:lnTo>
                  <a:lnTo>
                    <a:pt x="12361" y="7153"/>
                  </a:lnTo>
                  <a:lnTo>
                    <a:pt x="12303" y="7123"/>
                  </a:lnTo>
                  <a:lnTo>
                    <a:pt x="12244" y="7123"/>
                  </a:lnTo>
                  <a:lnTo>
                    <a:pt x="12185" y="7094"/>
                  </a:lnTo>
                  <a:lnTo>
                    <a:pt x="12155" y="7064"/>
                  </a:lnTo>
                  <a:lnTo>
                    <a:pt x="12097" y="7064"/>
                  </a:lnTo>
                  <a:lnTo>
                    <a:pt x="11949" y="70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3104725" y="2266650"/>
              <a:ext cx="68475" cy="211200"/>
            </a:xfrm>
            <a:custGeom>
              <a:rect b="b" l="l" r="r" t="t"/>
              <a:pathLst>
                <a:path extrusionOk="0" h="8448" w="2739">
                  <a:moveTo>
                    <a:pt x="531" y="1"/>
                  </a:moveTo>
                  <a:lnTo>
                    <a:pt x="442" y="30"/>
                  </a:lnTo>
                  <a:lnTo>
                    <a:pt x="384" y="118"/>
                  </a:lnTo>
                  <a:lnTo>
                    <a:pt x="325" y="89"/>
                  </a:lnTo>
                  <a:lnTo>
                    <a:pt x="295" y="89"/>
                  </a:lnTo>
                  <a:lnTo>
                    <a:pt x="207" y="118"/>
                  </a:lnTo>
                  <a:lnTo>
                    <a:pt x="148" y="177"/>
                  </a:lnTo>
                  <a:lnTo>
                    <a:pt x="119" y="236"/>
                  </a:lnTo>
                  <a:lnTo>
                    <a:pt x="119" y="295"/>
                  </a:lnTo>
                  <a:lnTo>
                    <a:pt x="60" y="1090"/>
                  </a:lnTo>
                  <a:lnTo>
                    <a:pt x="30" y="1502"/>
                  </a:lnTo>
                  <a:lnTo>
                    <a:pt x="30" y="1708"/>
                  </a:lnTo>
                  <a:lnTo>
                    <a:pt x="60" y="1796"/>
                  </a:lnTo>
                  <a:lnTo>
                    <a:pt x="60" y="1825"/>
                  </a:lnTo>
                  <a:lnTo>
                    <a:pt x="89" y="1914"/>
                  </a:lnTo>
                  <a:lnTo>
                    <a:pt x="119" y="1973"/>
                  </a:lnTo>
                  <a:lnTo>
                    <a:pt x="148" y="2002"/>
                  </a:lnTo>
                  <a:lnTo>
                    <a:pt x="148" y="2061"/>
                  </a:lnTo>
                  <a:lnTo>
                    <a:pt x="148" y="2090"/>
                  </a:lnTo>
                  <a:lnTo>
                    <a:pt x="148" y="2120"/>
                  </a:lnTo>
                  <a:lnTo>
                    <a:pt x="89" y="2179"/>
                  </a:lnTo>
                  <a:lnTo>
                    <a:pt x="89" y="2237"/>
                  </a:lnTo>
                  <a:lnTo>
                    <a:pt x="89" y="2326"/>
                  </a:lnTo>
                  <a:lnTo>
                    <a:pt x="119" y="2385"/>
                  </a:lnTo>
                  <a:lnTo>
                    <a:pt x="119" y="2473"/>
                  </a:lnTo>
                  <a:lnTo>
                    <a:pt x="89" y="2502"/>
                  </a:lnTo>
                  <a:lnTo>
                    <a:pt x="89" y="2561"/>
                  </a:lnTo>
                  <a:lnTo>
                    <a:pt x="89" y="2620"/>
                  </a:lnTo>
                  <a:lnTo>
                    <a:pt x="148" y="2649"/>
                  </a:lnTo>
                  <a:lnTo>
                    <a:pt x="207" y="2708"/>
                  </a:lnTo>
                  <a:lnTo>
                    <a:pt x="236" y="2708"/>
                  </a:lnTo>
                  <a:lnTo>
                    <a:pt x="648" y="2679"/>
                  </a:lnTo>
                  <a:lnTo>
                    <a:pt x="707" y="2679"/>
                  </a:lnTo>
                  <a:lnTo>
                    <a:pt x="943" y="2649"/>
                  </a:lnTo>
                  <a:lnTo>
                    <a:pt x="1060" y="2649"/>
                  </a:lnTo>
                  <a:lnTo>
                    <a:pt x="1178" y="2620"/>
                  </a:lnTo>
                  <a:lnTo>
                    <a:pt x="1237" y="2561"/>
                  </a:lnTo>
                  <a:lnTo>
                    <a:pt x="1267" y="2532"/>
                  </a:lnTo>
                  <a:lnTo>
                    <a:pt x="1267" y="2473"/>
                  </a:lnTo>
                  <a:lnTo>
                    <a:pt x="1267" y="2443"/>
                  </a:lnTo>
                  <a:lnTo>
                    <a:pt x="1237" y="2385"/>
                  </a:lnTo>
                  <a:lnTo>
                    <a:pt x="1649" y="2473"/>
                  </a:lnTo>
                  <a:lnTo>
                    <a:pt x="1679" y="2473"/>
                  </a:lnTo>
                  <a:lnTo>
                    <a:pt x="1737" y="2502"/>
                  </a:lnTo>
                  <a:lnTo>
                    <a:pt x="1796" y="2532"/>
                  </a:lnTo>
                  <a:lnTo>
                    <a:pt x="1914" y="2532"/>
                  </a:lnTo>
                  <a:lnTo>
                    <a:pt x="2120" y="2561"/>
                  </a:lnTo>
                  <a:lnTo>
                    <a:pt x="2297" y="2591"/>
                  </a:lnTo>
                  <a:lnTo>
                    <a:pt x="2355" y="2561"/>
                  </a:lnTo>
                  <a:lnTo>
                    <a:pt x="2414" y="2502"/>
                  </a:lnTo>
                  <a:lnTo>
                    <a:pt x="2444" y="2443"/>
                  </a:lnTo>
                  <a:lnTo>
                    <a:pt x="2444" y="2414"/>
                  </a:lnTo>
                  <a:lnTo>
                    <a:pt x="2473" y="2267"/>
                  </a:lnTo>
                  <a:lnTo>
                    <a:pt x="2444" y="2149"/>
                  </a:lnTo>
                  <a:lnTo>
                    <a:pt x="2444" y="1943"/>
                  </a:lnTo>
                  <a:lnTo>
                    <a:pt x="2444" y="1884"/>
                  </a:lnTo>
                  <a:lnTo>
                    <a:pt x="2414" y="1384"/>
                  </a:lnTo>
                  <a:lnTo>
                    <a:pt x="2385" y="854"/>
                  </a:lnTo>
                  <a:lnTo>
                    <a:pt x="2414" y="324"/>
                  </a:lnTo>
                  <a:lnTo>
                    <a:pt x="2385" y="265"/>
                  </a:lnTo>
                  <a:lnTo>
                    <a:pt x="2355" y="207"/>
                  </a:lnTo>
                  <a:lnTo>
                    <a:pt x="2208" y="207"/>
                  </a:lnTo>
                  <a:lnTo>
                    <a:pt x="1914" y="177"/>
                  </a:lnTo>
                  <a:lnTo>
                    <a:pt x="1649" y="177"/>
                  </a:lnTo>
                  <a:lnTo>
                    <a:pt x="1414" y="236"/>
                  </a:lnTo>
                  <a:lnTo>
                    <a:pt x="1384" y="236"/>
                  </a:lnTo>
                  <a:lnTo>
                    <a:pt x="1355" y="295"/>
                  </a:lnTo>
                  <a:lnTo>
                    <a:pt x="1355" y="354"/>
                  </a:lnTo>
                  <a:lnTo>
                    <a:pt x="1325" y="884"/>
                  </a:lnTo>
                  <a:lnTo>
                    <a:pt x="1296" y="854"/>
                  </a:lnTo>
                  <a:lnTo>
                    <a:pt x="1296" y="678"/>
                  </a:lnTo>
                  <a:lnTo>
                    <a:pt x="1296" y="560"/>
                  </a:lnTo>
                  <a:lnTo>
                    <a:pt x="1296" y="530"/>
                  </a:lnTo>
                  <a:lnTo>
                    <a:pt x="1296" y="413"/>
                  </a:lnTo>
                  <a:lnTo>
                    <a:pt x="1296" y="324"/>
                  </a:lnTo>
                  <a:lnTo>
                    <a:pt x="1296" y="295"/>
                  </a:lnTo>
                  <a:lnTo>
                    <a:pt x="1267" y="265"/>
                  </a:lnTo>
                  <a:lnTo>
                    <a:pt x="1237" y="236"/>
                  </a:lnTo>
                  <a:lnTo>
                    <a:pt x="1149" y="207"/>
                  </a:lnTo>
                  <a:lnTo>
                    <a:pt x="1060" y="236"/>
                  </a:lnTo>
                  <a:lnTo>
                    <a:pt x="1002" y="177"/>
                  </a:lnTo>
                  <a:lnTo>
                    <a:pt x="943" y="148"/>
                  </a:lnTo>
                  <a:lnTo>
                    <a:pt x="884" y="177"/>
                  </a:lnTo>
                  <a:lnTo>
                    <a:pt x="766" y="177"/>
                  </a:lnTo>
                  <a:lnTo>
                    <a:pt x="707" y="118"/>
                  </a:lnTo>
                  <a:lnTo>
                    <a:pt x="678" y="89"/>
                  </a:lnTo>
                  <a:lnTo>
                    <a:pt x="619" y="30"/>
                  </a:lnTo>
                  <a:lnTo>
                    <a:pt x="531" y="1"/>
                  </a:lnTo>
                  <a:close/>
                  <a:moveTo>
                    <a:pt x="1355" y="6152"/>
                  </a:moveTo>
                  <a:lnTo>
                    <a:pt x="1355" y="6240"/>
                  </a:lnTo>
                  <a:lnTo>
                    <a:pt x="1384" y="6682"/>
                  </a:lnTo>
                  <a:lnTo>
                    <a:pt x="1355" y="7123"/>
                  </a:lnTo>
                  <a:lnTo>
                    <a:pt x="1355" y="7064"/>
                  </a:lnTo>
                  <a:lnTo>
                    <a:pt x="1325" y="6682"/>
                  </a:lnTo>
                  <a:lnTo>
                    <a:pt x="1296" y="6152"/>
                  </a:lnTo>
                  <a:close/>
                  <a:moveTo>
                    <a:pt x="1355" y="7682"/>
                  </a:moveTo>
                  <a:lnTo>
                    <a:pt x="1384" y="7859"/>
                  </a:lnTo>
                  <a:lnTo>
                    <a:pt x="1414" y="8035"/>
                  </a:lnTo>
                  <a:lnTo>
                    <a:pt x="1355" y="8035"/>
                  </a:lnTo>
                  <a:lnTo>
                    <a:pt x="1325" y="8006"/>
                  </a:lnTo>
                  <a:lnTo>
                    <a:pt x="1355" y="7888"/>
                  </a:lnTo>
                  <a:lnTo>
                    <a:pt x="1355" y="7682"/>
                  </a:lnTo>
                  <a:close/>
                  <a:moveTo>
                    <a:pt x="148" y="5769"/>
                  </a:moveTo>
                  <a:lnTo>
                    <a:pt x="89" y="5799"/>
                  </a:lnTo>
                  <a:lnTo>
                    <a:pt x="30" y="5828"/>
                  </a:lnTo>
                  <a:lnTo>
                    <a:pt x="1" y="5887"/>
                  </a:lnTo>
                  <a:lnTo>
                    <a:pt x="1" y="5946"/>
                  </a:lnTo>
                  <a:lnTo>
                    <a:pt x="30" y="6034"/>
                  </a:lnTo>
                  <a:lnTo>
                    <a:pt x="60" y="6093"/>
                  </a:lnTo>
                  <a:lnTo>
                    <a:pt x="119" y="6593"/>
                  </a:lnTo>
                  <a:lnTo>
                    <a:pt x="119" y="6682"/>
                  </a:lnTo>
                  <a:lnTo>
                    <a:pt x="119" y="6711"/>
                  </a:lnTo>
                  <a:lnTo>
                    <a:pt x="60" y="6946"/>
                  </a:lnTo>
                  <a:lnTo>
                    <a:pt x="30" y="7358"/>
                  </a:lnTo>
                  <a:lnTo>
                    <a:pt x="1" y="7800"/>
                  </a:lnTo>
                  <a:lnTo>
                    <a:pt x="1" y="7977"/>
                  </a:lnTo>
                  <a:lnTo>
                    <a:pt x="30" y="8094"/>
                  </a:lnTo>
                  <a:lnTo>
                    <a:pt x="30" y="8124"/>
                  </a:lnTo>
                  <a:lnTo>
                    <a:pt x="60" y="8153"/>
                  </a:lnTo>
                  <a:lnTo>
                    <a:pt x="30" y="8212"/>
                  </a:lnTo>
                  <a:lnTo>
                    <a:pt x="60" y="8271"/>
                  </a:lnTo>
                  <a:lnTo>
                    <a:pt x="89" y="8300"/>
                  </a:lnTo>
                  <a:lnTo>
                    <a:pt x="119" y="8359"/>
                  </a:lnTo>
                  <a:lnTo>
                    <a:pt x="384" y="8418"/>
                  </a:lnTo>
                  <a:lnTo>
                    <a:pt x="678" y="8447"/>
                  </a:lnTo>
                  <a:lnTo>
                    <a:pt x="913" y="8447"/>
                  </a:lnTo>
                  <a:lnTo>
                    <a:pt x="1090" y="8389"/>
                  </a:lnTo>
                  <a:lnTo>
                    <a:pt x="1237" y="8330"/>
                  </a:lnTo>
                  <a:lnTo>
                    <a:pt x="1296" y="8271"/>
                  </a:lnTo>
                  <a:lnTo>
                    <a:pt x="1590" y="8300"/>
                  </a:lnTo>
                  <a:lnTo>
                    <a:pt x="1826" y="8330"/>
                  </a:lnTo>
                  <a:lnTo>
                    <a:pt x="2326" y="8330"/>
                  </a:lnTo>
                  <a:lnTo>
                    <a:pt x="2473" y="8271"/>
                  </a:lnTo>
                  <a:lnTo>
                    <a:pt x="2591" y="8271"/>
                  </a:lnTo>
                  <a:lnTo>
                    <a:pt x="2650" y="8241"/>
                  </a:lnTo>
                  <a:lnTo>
                    <a:pt x="2679" y="8183"/>
                  </a:lnTo>
                  <a:lnTo>
                    <a:pt x="2738" y="8065"/>
                  </a:lnTo>
                  <a:lnTo>
                    <a:pt x="2738" y="7947"/>
                  </a:lnTo>
                  <a:lnTo>
                    <a:pt x="2738" y="7623"/>
                  </a:lnTo>
                  <a:lnTo>
                    <a:pt x="2679" y="7094"/>
                  </a:lnTo>
                  <a:lnTo>
                    <a:pt x="2679" y="6888"/>
                  </a:lnTo>
                  <a:lnTo>
                    <a:pt x="2620" y="6417"/>
                  </a:lnTo>
                  <a:lnTo>
                    <a:pt x="2561" y="5946"/>
                  </a:lnTo>
                  <a:lnTo>
                    <a:pt x="2561" y="5887"/>
                  </a:lnTo>
                  <a:lnTo>
                    <a:pt x="2532" y="5857"/>
                  </a:lnTo>
                  <a:lnTo>
                    <a:pt x="2473" y="5828"/>
                  </a:lnTo>
                  <a:lnTo>
                    <a:pt x="2414" y="5799"/>
                  </a:lnTo>
                  <a:lnTo>
                    <a:pt x="2385" y="5799"/>
                  </a:lnTo>
                  <a:lnTo>
                    <a:pt x="2326" y="5828"/>
                  </a:lnTo>
                  <a:lnTo>
                    <a:pt x="2061" y="5799"/>
                  </a:lnTo>
                  <a:lnTo>
                    <a:pt x="1796" y="5828"/>
                  </a:lnTo>
                  <a:lnTo>
                    <a:pt x="1502" y="5887"/>
                  </a:lnTo>
                  <a:lnTo>
                    <a:pt x="1443" y="5916"/>
                  </a:lnTo>
                  <a:lnTo>
                    <a:pt x="1325" y="5946"/>
                  </a:lnTo>
                  <a:lnTo>
                    <a:pt x="1296" y="5946"/>
                  </a:lnTo>
                  <a:lnTo>
                    <a:pt x="1296" y="5916"/>
                  </a:lnTo>
                  <a:lnTo>
                    <a:pt x="1267" y="5887"/>
                  </a:lnTo>
                  <a:lnTo>
                    <a:pt x="1237" y="5828"/>
                  </a:lnTo>
                  <a:lnTo>
                    <a:pt x="1149" y="5799"/>
                  </a:lnTo>
                  <a:lnTo>
                    <a:pt x="1119" y="5799"/>
                  </a:lnTo>
                  <a:lnTo>
                    <a:pt x="1031" y="5769"/>
                  </a:lnTo>
                  <a:lnTo>
                    <a:pt x="1002" y="5769"/>
                  </a:lnTo>
                  <a:lnTo>
                    <a:pt x="648" y="5799"/>
                  </a:lnTo>
                  <a:lnTo>
                    <a:pt x="619" y="5799"/>
                  </a:lnTo>
                  <a:lnTo>
                    <a:pt x="472" y="5828"/>
                  </a:lnTo>
                  <a:lnTo>
                    <a:pt x="413" y="57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3009825" y="2247525"/>
              <a:ext cx="159675" cy="164100"/>
            </a:xfrm>
            <a:custGeom>
              <a:rect b="b" l="l" r="r" t="t"/>
              <a:pathLst>
                <a:path extrusionOk="0" h="6564" w="6387">
                  <a:moveTo>
                    <a:pt x="295" y="0"/>
                  </a:moveTo>
                  <a:lnTo>
                    <a:pt x="236" y="30"/>
                  </a:lnTo>
                  <a:lnTo>
                    <a:pt x="206" y="30"/>
                  </a:lnTo>
                  <a:lnTo>
                    <a:pt x="177" y="89"/>
                  </a:lnTo>
                  <a:lnTo>
                    <a:pt x="147" y="118"/>
                  </a:lnTo>
                  <a:lnTo>
                    <a:pt x="89" y="618"/>
                  </a:lnTo>
                  <a:lnTo>
                    <a:pt x="30" y="1119"/>
                  </a:lnTo>
                  <a:lnTo>
                    <a:pt x="0" y="1649"/>
                  </a:lnTo>
                  <a:lnTo>
                    <a:pt x="0" y="2237"/>
                  </a:lnTo>
                  <a:lnTo>
                    <a:pt x="59" y="2267"/>
                  </a:lnTo>
                  <a:lnTo>
                    <a:pt x="89" y="2296"/>
                  </a:lnTo>
                  <a:lnTo>
                    <a:pt x="118" y="2355"/>
                  </a:lnTo>
                  <a:lnTo>
                    <a:pt x="59" y="3414"/>
                  </a:lnTo>
                  <a:lnTo>
                    <a:pt x="59" y="3444"/>
                  </a:lnTo>
                  <a:lnTo>
                    <a:pt x="59" y="4121"/>
                  </a:lnTo>
                  <a:lnTo>
                    <a:pt x="59" y="4356"/>
                  </a:lnTo>
                  <a:lnTo>
                    <a:pt x="59" y="4768"/>
                  </a:lnTo>
                  <a:lnTo>
                    <a:pt x="89" y="5092"/>
                  </a:lnTo>
                  <a:lnTo>
                    <a:pt x="147" y="5416"/>
                  </a:lnTo>
                  <a:lnTo>
                    <a:pt x="177" y="5504"/>
                  </a:lnTo>
                  <a:lnTo>
                    <a:pt x="177" y="5533"/>
                  </a:lnTo>
                  <a:lnTo>
                    <a:pt x="236" y="5563"/>
                  </a:lnTo>
                  <a:lnTo>
                    <a:pt x="295" y="5592"/>
                  </a:lnTo>
                  <a:lnTo>
                    <a:pt x="353" y="5563"/>
                  </a:lnTo>
                  <a:lnTo>
                    <a:pt x="412" y="5504"/>
                  </a:lnTo>
                  <a:lnTo>
                    <a:pt x="442" y="5504"/>
                  </a:lnTo>
                  <a:lnTo>
                    <a:pt x="648" y="5533"/>
                  </a:lnTo>
                  <a:lnTo>
                    <a:pt x="1030" y="5563"/>
                  </a:lnTo>
                  <a:lnTo>
                    <a:pt x="1060" y="5563"/>
                  </a:lnTo>
                  <a:lnTo>
                    <a:pt x="1089" y="5622"/>
                  </a:lnTo>
                  <a:lnTo>
                    <a:pt x="1178" y="5651"/>
                  </a:lnTo>
                  <a:lnTo>
                    <a:pt x="1266" y="5622"/>
                  </a:lnTo>
                  <a:lnTo>
                    <a:pt x="1295" y="5592"/>
                  </a:lnTo>
                  <a:lnTo>
                    <a:pt x="1325" y="5533"/>
                  </a:lnTo>
                  <a:lnTo>
                    <a:pt x="1354" y="5445"/>
                  </a:lnTo>
                  <a:lnTo>
                    <a:pt x="1354" y="5327"/>
                  </a:lnTo>
                  <a:lnTo>
                    <a:pt x="1354" y="5269"/>
                  </a:lnTo>
                  <a:lnTo>
                    <a:pt x="1354" y="5033"/>
                  </a:lnTo>
                  <a:lnTo>
                    <a:pt x="1354" y="4533"/>
                  </a:lnTo>
                  <a:lnTo>
                    <a:pt x="1325" y="4180"/>
                  </a:lnTo>
                  <a:lnTo>
                    <a:pt x="1384" y="4121"/>
                  </a:lnTo>
                  <a:lnTo>
                    <a:pt x="1384" y="3768"/>
                  </a:lnTo>
                  <a:lnTo>
                    <a:pt x="1384" y="3709"/>
                  </a:lnTo>
                  <a:lnTo>
                    <a:pt x="1442" y="2826"/>
                  </a:lnTo>
                  <a:lnTo>
                    <a:pt x="1442" y="1943"/>
                  </a:lnTo>
                  <a:lnTo>
                    <a:pt x="1384" y="589"/>
                  </a:lnTo>
                  <a:lnTo>
                    <a:pt x="1413" y="354"/>
                  </a:lnTo>
                  <a:lnTo>
                    <a:pt x="1413" y="295"/>
                  </a:lnTo>
                  <a:lnTo>
                    <a:pt x="1354" y="265"/>
                  </a:lnTo>
                  <a:lnTo>
                    <a:pt x="1354" y="177"/>
                  </a:lnTo>
                  <a:lnTo>
                    <a:pt x="1325" y="118"/>
                  </a:lnTo>
                  <a:lnTo>
                    <a:pt x="1295" y="89"/>
                  </a:lnTo>
                  <a:lnTo>
                    <a:pt x="1266" y="59"/>
                  </a:lnTo>
                  <a:lnTo>
                    <a:pt x="1207" y="30"/>
                  </a:lnTo>
                  <a:lnTo>
                    <a:pt x="1178" y="30"/>
                  </a:lnTo>
                  <a:lnTo>
                    <a:pt x="1119" y="89"/>
                  </a:lnTo>
                  <a:lnTo>
                    <a:pt x="1060" y="148"/>
                  </a:lnTo>
                  <a:lnTo>
                    <a:pt x="883" y="118"/>
                  </a:lnTo>
                  <a:lnTo>
                    <a:pt x="442" y="118"/>
                  </a:lnTo>
                  <a:lnTo>
                    <a:pt x="383" y="59"/>
                  </a:lnTo>
                  <a:lnTo>
                    <a:pt x="324" y="0"/>
                  </a:lnTo>
                  <a:close/>
                  <a:moveTo>
                    <a:pt x="5121" y="3267"/>
                  </a:moveTo>
                  <a:lnTo>
                    <a:pt x="5063" y="3326"/>
                  </a:lnTo>
                  <a:lnTo>
                    <a:pt x="5033" y="3356"/>
                  </a:lnTo>
                  <a:lnTo>
                    <a:pt x="5033" y="3414"/>
                  </a:lnTo>
                  <a:lnTo>
                    <a:pt x="5063" y="3473"/>
                  </a:lnTo>
                  <a:lnTo>
                    <a:pt x="5092" y="3503"/>
                  </a:lnTo>
                  <a:lnTo>
                    <a:pt x="5121" y="3532"/>
                  </a:lnTo>
                  <a:lnTo>
                    <a:pt x="5180" y="3532"/>
                  </a:lnTo>
                  <a:lnTo>
                    <a:pt x="5239" y="3944"/>
                  </a:lnTo>
                  <a:lnTo>
                    <a:pt x="5269" y="4327"/>
                  </a:lnTo>
                  <a:lnTo>
                    <a:pt x="5239" y="5092"/>
                  </a:lnTo>
                  <a:lnTo>
                    <a:pt x="5239" y="5033"/>
                  </a:lnTo>
                  <a:lnTo>
                    <a:pt x="5210" y="5445"/>
                  </a:lnTo>
                  <a:lnTo>
                    <a:pt x="5180" y="5740"/>
                  </a:lnTo>
                  <a:lnTo>
                    <a:pt x="5180" y="6093"/>
                  </a:lnTo>
                  <a:lnTo>
                    <a:pt x="5180" y="6269"/>
                  </a:lnTo>
                  <a:lnTo>
                    <a:pt x="5180" y="6358"/>
                  </a:lnTo>
                  <a:lnTo>
                    <a:pt x="5180" y="6416"/>
                  </a:lnTo>
                  <a:lnTo>
                    <a:pt x="5180" y="6475"/>
                  </a:lnTo>
                  <a:lnTo>
                    <a:pt x="5239" y="6534"/>
                  </a:lnTo>
                  <a:lnTo>
                    <a:pt x="5269" y="6564"/>
                  </a:lnTo>
                  <a:lnTo>
                    <a:pt x="5916" y="6564"/>
                  </a:lnTo>
                  <a:lnTo>
                    <a:pt x="6093" y="6534"/>
                  </a:lnTo>
                  <a:lnTo>
                    <a:pt x="6151" y="6505"/>
                  </a:lnTo>
                  <a:lnTo>
                    <a:pt x="6181" y="6446"/>
                  </a:lnTo>
                  <a:lnTo>
                    <a:pt x="6210" y="6446"/>
                  </a:lnTo>
                  <a:lnTo>
                    <a:pt x="6299" y="6416"/>
                  </a:lnTo>
                  <a:lnTo>
                    <a:pt x="6357" y="6328"/>
                  </a:lnTo>
                  <a:lnTo>
                    <a:pt x="6387" y="6152"/>
                  </a:lnTo>
                  <a:lnTo>
                    <a:pt x="6387" y="5975"/>
                  </a:lnTo>
                  <a:lnTo>
                    <a:pt x="6387" y="5651"/>
                  </a:lnTo>
                  <a:lnTo>
                    <a:pt x="6357" y="5151"/>
                  </a:lnTo>
                  <a:lnTo>
                    <a:pt x="6328" y="4915"/>
                  </a:lnTo>
                  <a:lnTo>
                    <a:pt x="6328" y="4798"/>
                  </a:lnTo>
                  <a:lnTo>
                    <a:pt x="6299" y="4209"/>
                  </a:lnTo>
                  <a:lnTo>
                    <a:pt x="6299" y="3503"/>
                  </a:lnTo>
                  <a:lnTo>
                    <a:pt x="6299" y="3444"/>
                  </a:lnTo>
                  <a:lnTo>
                    <a:pt x="6240" y="3414"/>
                  </a:lnTo>
                  <a:lnTo>
                    <a:pt x="6181" y="3385"/>
                  </a:lnTo>
                  <a:lnTo>
                    <a:pt x="6122" y="3356"/>
                  </a:lnTo>
                  <a:lnTo>
                    <a:pt x="5916" y="3326"/>
                  </a:lnTo>
                  <a:lnTo>
                    <a:pt x="5710" y="3297"/>
                  </a:lnTo>
                  <a:lnTo>
                    <a:pt x="5681" y="3297"/>
                  </a:lnTo>
                  <a:lnTo>
                    <a:pt x="5327" y="32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2970825" y="2300500"/>
              <a:ext cx="41975" cy="116275"/>
            </a:xfrm>
            <a:custGeom>
              <a:rect b="b" l="l" r="r" t="t"/>
              <a:pathLst>
                <a:path extrusionOk="0" h="4651" w="1679">
                  <a:moveTo>
                    <a:pt x="206" y="0"/>
                  </a:moveTo>
                  <a:lnTo>
                    <a:pt x="118" y="30"/>
                  </a:lnTo>
                  <a:lnTo>
                    <a:pt x="89" y="59"/>
                  </a:lnTo>
                  <a:lnTo>
                    <a:pt x="59" y="118"/>
                  </a:lnTo>
                  <a:lnTo>
                    <a:pt x="59" y="177"/>
                  </a:lnTo>
                  <a:lnTo>
                    <a:pt x="89" y="236"/>
                  </a:lnTo>
                  <a:lnTo>
                    <a:pt x="148" y="295"/>
                  </a:lnTo>
                  <a:lnTo>
                    <a:pt x="118" y="766"/>
                  </a:lnTo>
                  <a:lnTo>
                    <a:pt x="89" y="1325"/>
                  </a:lnTo>
                  <a:lnTo>
                    <a:pt x="30" y="2384"/>
                  </a:lnTo>
                  <a:lnTo>
                    <a:pt x="0" y="2914"/>
                  </a:lnTo>
                  <a:lnTo>
                    <a:pt x="30" y="3473"/>
                  </a:lnTo>
                  <a:lnTo>
                    <a:pt x="59" y="4003"/>
                  </a:lnTo>
                  <a:lnTo>
                    <a:pt x="89" y="4268"/>
                  </a:lnTo>
                  <a:lnTo>
                    <a:pt x="118" y="4474"/>
                  </a:lnTo>
                  <a:lnTo>
                    <a:pt x="118" y="4533"/>
                  </a:lnTo>
                  <a:lnTo>
                    <a:pt x="148" y="4562"/>
                  </a:lnTo>
                  <a:lnTo>
                    <a:pt x="177" y="4621"/>
                  </a:lnTo>
                  <a:lnTo>
                    <a:pt x="206" y="4651"/>
                  </a:lnTo>
                  <a:lnTo>
                    <a:pt x="295" y="4651"/>
                  </a:lnTo>
                  <a:lnTo>
                    <a:pt x="648" y="4621"/>
                  </a:lnTo>
                  <a:lnTo>
                    <a:pt x="825" y="4651"/>
                  </a:lnTo>
                  <a:lnTo>
                    <a:pt x="1266" y="4651"/>
                  </a:lnTo>
                  <a:lnTo>
                    <a:pt x="1384" y="4621"/>
                  </a:lnTo>
                  <a:lnTo>
                    <a:pt x="1443" y="4562"/>
                  </a:lnTo>
                  <a:lnTo>
                    <a:pt x="1472" y="4503"/>
                  </a:lnTo>
                  <a:lnTo>
                    <a:pt x="1472" y="4415"/>
                  </a:lnTo>
                  <a:lnTo>
                    <a:pt x="1413" y="4356"/>
                  </a:lnTo>
                  <a:lnTo>
                    <a:pt x="1413" y="4327"/>
                  </a:lnTo>
                  <a:lnTo>
                    <a:pt x="1443" y="4180"/>
                  </a:lnTo>
                  <a:lnTo>
                    <a:pt x="1443" y="4150"/>
                  </a:lnTo>
                  <a:lnTo>
                    <a:pt x="1443" y="3915"/>
                  </a:lnTo>
                  <a:lnTo>
                    <a:pt x="1472" y="3679"/>
                  </a:lnTo>
                  <a:lnTo>
                    <a:pt x="1472" y="3532"/>
                  </a:lnTo>
                  <a:lnTo>
                    <a:pt x="1501" y="2738"/>
                  </a:lnTo>
                  <a:lnTo>
                    <a:pt x="1590" y="1766"/>
                  </a:lnTo>
                  <a:lnTo>
                    <a:pt x="1678" y="236"/>
                  </a:lnTo>
                  <a:lnTo>
                    <a:pt x="1649" y="177"/>
                  </a:lnTo>
                  <a:lnTo>
                    <a:pt x="1619" y="148"/>
                  </a:lnTo>
                  <a:lnTo>
                    <a:pt x="1560" y="118"/>
                  </a:lnTo>
                  <a:lnTo>
                    <a:pt x="1560" y="89"/>
                  </a:lnTo>
                  <a:lnTo>
                    <a:pt x="1501" y="59"/>
                  </a:lnTo>
                  <a:lnTo>
                    <a:pt x="1413" y="30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3171700" y="2384375"/>
              <a:ext cx="50050" cy="64050"/>
            </a:xfrm>
            <a:custGeom>
              <a:rect b="b" l="l" r="r" t="t"/>
              <a:pathLst>
                <a:path extrusionOk="0" h="2562" w="2002">
                  <a:moveTo>
                    <a:pt x="1325" y="1"/>
                  </a:moveTo>
                  <a:lnTo>
                    <a:pt x="1030" y="30"/>
                  </a:lnTo>
                  <a:lnTo>
                    <a:pt x="824" y="59"/>
                  </a:lnTo>
                  <a:lnTo>
                    <a:pt x="589" y="89"/>
                  </a:lnTo>
                  <a:lnTo>
                    <a:pt x="353" y="177"/>
                  </a:lnTo>
                  <a:lnTo>
                    <a:pt x="265" y="148"/>
                  </a:lnTo>
                  <a:lnTo>
                    <a:pt x="206" y="118"/>
                  </a:lnTo>
                  <a:lnTo>
                    <a:pt x="177" y="118"/>
                  </a:lnTo>
                  <a:lnTo>
                    <a:pt x="118" y="148"/>
                  </a:lnTo>
                  <a:lnTo>
                    <a:pt x="59" y="177"/>
                  </a:lnTo>
                  <a:lnTo>
                    <a:pt x="30" y="236"/>
                  </a:lnTo>
                  <a:lnTo>
                    <a:pt x="30" y="324"/>
                  </a:lnTo>
                  <a:lnTo>
                    <a:pt x="30" y="1090"/>
                  </a:lnTo>
                  <a:lnTo>
                    <a:pt x="0" y="1296"/>
                  </a:lnTo>
                  <a:lnTo>
                    <a:pt x="0" y="1767"/>
                  </a:lnTo>
                  <a:lnTo>
                    <a:pt x="30" y="2031"/>
                  </a:lnTo>
                  <a:lnTo>
                    <a:pt x="30" y="2149"/>
                  </a:lnTo>
                  <a:lnTo>
                    <a:pt x="59" y="2296"/>
                  </a:lnTo>
                  <a:lnTo>
                    <a:pt x="118" y="2355"/>
                  </a:lnTo>
                  <a:lnTo>
                    <a:pt x="177" y="2385"/>
                  </a:lnTo>
                  <a:lnTo>
                    <a:pt x="177" y="2473"/>
                  </a:lnTo>
                  <a:lnTo>
                    <a:pt x="236" y="2532"/>
                  </a:lnTo>
                  <a:lnTo>
                    <a:pt x="324" y="2561"/>
                  </a:lnTo>
                  <a:lnTo>
                    <a:pt x="383" y="2561"/>
                  </a:lnTo>
                  <a:lnTo>
                    <a:pt x="501" y="2532"/>
                  </a:lnTo>
                  <a:lnTo>
                    <a:pt x="795" y="2502"/>
                  </a:lnTo>
                  <a:lnTo>
                    <a:pt x="1119" y="2473"/>
                  </a:lnTo>
                  <a:lnTo>
                    <a:pt x="1472" y="2473"/>
                  </a:lnTo>
                  <a:lnTo>
                    <a:pt x="1648" y="2443"/>
                  </a:lnTo>
                  <a:lnTo>
                    <a:pt x="1825" y="2414"/>
                  </a:lnTo>
                  <a:lnTo>
                    <a:pt x="1913" y="2355"/>
                  </a:lnTo>
                  <a:lnTo>
                    <a:pt x="1943" y="2237"/>
                  </a:lnTo>
                  <a:lnTo>
                    <a:pt x="1884" y="2149"/>
                  </a:lnTo>
                  <a:lnTo>
                    <a:pt x="1943" y="2061"/>
                  </a:lnTo>
                  <a:lnTo>
                    <a:pt x="2002" y="1855"/>
                  </a:lnTo>
                  <a:lnTo>
                    <a:pt x="2002" y="1678"/>
                  </a:lnTo>
                  <a:lnTo>
                    <a:pt x="1972" y="1354"/>
                  </a:lnTo>
                  <a:lnTo>
                    <a:pt x="1972" y="1266"/>
                  </a:lnTo>
                  <a:lnTo>
                    <a:pt x="1972" y="854"/>
                  </a:lnTo>
                  <a:lnTo>
                    <a:pt x="1972" y="472"/>
                  </a:lnTo>
                  <a:lnTo>
                    <a:pt x="2002" y="236"/>
                  </a:lnTo>
                  <a:lnTo>
                    <a:pt x="2002" y="177"/>
                  </a:lnTo>
                  <a:lnTo>
                    <a:pt x="1972" y="118"/>
                  </a:lnTo>
                  <a:lnTo>
                    <a:pt x="1943" y="89"/>
                  </a:lnTo>
                  <a:lnTo>
                    <a:pt x="1884" y="59"/>
                  </a:lnTo>
                  <a:lnTo>
                    <a:pt x="1796" y="59"/>
                  </a:lnTo>
                  <a:lnTo>
                    <a:pt x="1678" y="30"/>
                  </a:lnTo>
                  <a:lnTo>
                    <a:pt x="1472" y="30"/>
                  </a:lnTo>
                  <a:lnTo>
                    <a:pt x="13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3212900" y="2392475"/>
              <a:ext cx="8125" cy="50050"/>
            </a:xfrm>
            <a:custGeom>
              <a:rect b="b" l="l" r="r" t="t"/>
              <a:pathLst>
                <a:path extrusionOk="0" h="2002" w="325">
                  <a:moveTo>
                    <a:pt x="206" y="0"/>
                  </a:moveTo>
                  <a:lnTo>
                    <a:pt x="148" y="30"/>
                  </a:lnTo>
                  <a:lnTo>
                    <a:pt x="118" y="59"/>
                  </a:lnTo>
                  <a:lnTo>
                    <a:pt x="118" y="118"/>
                  </a:lnTo>
                  <a:lnTo>
                    <a:pt x="89" y="383"/>
                  </a:lnTo>
                  <a:lnTo>
                    <a:pt x="30" y="1148"/>
                  </a:lnTo>
                  <a:lnTo>
                    <a:pt x="0" y="1531"/>
                  </a:lnTo>
                  <a:lnTo>
                    <a:pt x="0" y="1737"/>
                  </a:lnTo>
                  <a:lnTo>
                    <a:pt x="0" y="1825"/>
                  </a:lnTo>
                  <a:lnTo>
                    <a:pt x="0" y="1855"/>
                  </a:lnTo>
                  <a:lnTo>
                    <a:pt x="0" y="1943"/>
                  </a:lnTo>
                  <a:lnTo>
                    <a:pt x="30" y="1972"/>
                  </a:lnTo>
                  <a:lnTo>
                    <a:pt x="89" y="2002"/>
                  </a:lnTo>
                  <a:lnTo>
                    <a:pt x="148" y="2002"/>
                  </a:lnTo>
                  <a:lnTo>
                    <a:pt x="177" y="1972"/>
                  </a:lnTo>
                  <a:lnTo>
                    <a:pt x="206" y="1943"/>
                  </a:lnTo>
                  <a:lnTo>
                    <a:pt x="206" y="1884"/>
                  </a:lnTo>
                  <a:lnTo>
                    <a:pt x="236" y="1825"/>
                  </a:lnTo>
                  <a:lnTo>
                    <a:pt x="236" y="1737"/>
                  </a:lnTo>
                  <a:lnTo>
                    <a:pt x="236" y="1501"/>
                  </a:lnTo>
                  <a:lnTo>
                    <a:pt x="295" y="1030"/>
                  </a:lnTo>
                  <a:lnTo>
                    <a:pt x="324" y="89"/>
                  </a:lnTo>
                  <a:lnTo>
                    <a:pt x="324" y="59"/>
                  </a:lnTo>
                  <a:lnTo>
                    <a:pt x="295" y="30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FFB1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3215850" y="2394675"/>
              <a:ext cx="6625" cy="43450"/>
            </a:xfrm>
            <a:custGeom>
              <a:rect b="b" l="l" r="r" t="t"/>
              <a:pathLst>
                <a:path extrusionOk="0" h="1738" w="265">
                  <a:moveTo>
                    <a:pt x="147" y="1"/>
                  </a:moveTo>
                  <a:lnTo>
                    <a:pt x="118" y="30"/>
                  </a:lnTo>
                  <a:lnTo>
                    <a:pt x="88" y="118"/>
                  </a:lnTo>
                  <a:lnTo>
                    <a:pt x="88" y="324"/>
                  </a:lnTo>
                  <a:lnTo>
                    <a:pt x="59" y="589"/>
                  </a:lnTo>
                  <a:lnTo>
                    <a:pt x="59" y="648"/>
                  </a:lnTo>
                  <a:lnTo>
                    <a:pt x="30" y="972"/>
                  </a:lnTo>
                  <a:lnTo>
                    <a:pt x="0" y="1325"/>
                  </a:lnTo>
                  <a:lnTo>
                    <a:pt x="0" y="1502"/>
                  </a:lnTo>
                  <a:lnTo>
                    <a:pt x="30" y="1561"/>
                  </a:lnTo>
                  <a:lnTo>
                    <a:pt x="30" y="1590"/>
                  </a:lnTo>
                  <a:lnTo>
                    <a:pt x="30" y="1649"/>
                  </a:lnTo>
                  <a:lnTo>
                    <a:pt x="59" y="1708"/>
                  </a:lnTo>
                  <a:lnTo>
                    <a:pt x="147" y="1737"/>
                  </a:lnTo>
                  <a:lnTo>
                    <a:pt x="206" y="1708"/>
                  </a:lnTo>
                  <a:lnTo>
                    <a:pt x="236" y="1649"/>
                  </a:lnTo>
                  <a:lnTo>
                    <a:pt x="236" y="1619"/>
                  </a:lnTo>
                  <a:lnTo>
                    <a:pt x="236" y="1266"/>
                  </a:lnTo>
                  <a:lnTo>
                    <a:pt x="236" y="854"/>
                  </a:lnTo>
                  <a:lnTo>
                    <a:pt x="265" y="472"/>
                  </a:lnTo>
                  <a:lnTo>
                    <a:pt x="236" y="89"/>
                  </a:lnTo>
                  <a:lnTo>
                    <a:pt x="236" y="3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rgbClr val="FFB1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2804525" y="2466050"/>
              <a:ext cx="711550" cy="37550"/>
            </a:xfrm>
            <a:custGeom>
              <a:rect b="b" l="l" r="r" t="t"/>
              <a:pathLst>
                <a:path extrusionOk="0" h="1502" w="28462">
                  <a:moveTo>
                    <a:pt x="27637" y="1"/>
                  </a:moveTo>
                  <a:lnTo>
                    <a:pt x="27196" y="30"/>
                  </a:lnTo>
                  <a:lnTo>
                    <a:pt x="26960" y="30"/>
                  </a:lnTo>
                  <a:lnTo>
                    <a:pt x="25577" y="59"/>
                  </a:lnTo>
                  <a:lnTo>
                    <a:pt x="24105" y="89"/>
                  </a:lnTo>
                  <a:lnTo>
                    <a:pt x="24076" y="118"/>
                  </a:lnTo>
                  <a:lnTo>
                    <a:pt x="24017" y="148"/>
                  </a:lnTo>
                  <a:lnTo>
                    <a:pt x="23899" y="148"/>
                  </a:lnTo>
                  <a:lnTo>
                    <a:pt x="23782" y="177"/>
                  </a:lnTo>
                  <a:lnTo>
                    <a:pt x="23634" y="207"/>
                  </a:lnTo>
                  <a:lnTo>
                    <a:pt x="23399" y="236"/>
                  </a:lnTo>
                  <a:lnTo>
                    <a:pt x="22869" y="236"/>
                  </a:lnTo>
                  <a:lnTo>
                    <a:pt x="22428" y="207"/>
                  </a:lnTo>
                  <a:lnTo>
                    <a:pt x="22075" y="207"/>
                  </a:lnTo>
                  <a:lnTo>
                    <a:pt x="21957" y="236"/>
                  </a:lnTo>
                  <a:lnTo>
                    <a:pt x="19985" y="236"/>
                  </a:lnTo>
                  <a:lnTo>
                    <a:pt x="18749" y="295"/>
                  </a:lnTo>
                  <a:lnTo>
                    <a:pt x="17925" y="354"/>
                  </a:lnTo>
                  <a:lnTo>
                    <a:pt x="17365" y="383"/>
                  </a:lnTo>
                  <a:lnTo>
                    <a:pt x="16571" y="413"/>
                  </a:lnTo>
                  <a:lnTo>
                    <a:pt x="15541" y="471"/>
                  </a:lnTo>
                  <a:lnTo>
                    <a:pt x="14776" y="530"/>
                  </a:lnTo>
                  <a:lnTo>
                    <a:pt x="12156" y="530"/>
                  </a:lnTo>
                  <a:lnTo>
                    <a:pt x="10920" y="501"/>
                  </a:lnTo>
                  <a:lnTo>
                    <a:pt x="9507" y="530"/>
                  </a:lnTo>
                  <a:lnTo>
                    <a:pt x="8036" y="560"/>
                  </a:lnTo>
                  <a:lnTo>
                    <a:pt x="6682" y="619"/>
                  </a:lnTo>
                  <a:lnTo>
                    <a:pt x="5946" y="677"/>
                  </a:lnTo>
                  <a:lnTo>
                    <a:pt x="5004" y="707"/>
                  </a:lnTo>
                  <a:lnTo>
                    <a:pt x="4651" y="707"/>
                  </a:lnTo>
                  <a:lnTo>
                    <a:pt x="4062" y="736"/>
                  </a:lnTo>
                  <a:lnTo>
                    <a:pt x="3798" y="707"/>
                  </a:lnTo>
                  <a:lnTo>
                    <a:pt x="2709" y="707"/>
                  </a:lnTo>
                  <a:lnTo>
                    <a:pt x="2238" y="736"/>
                  </a:lnTo>
                  <a:lnTo>
                    <a:pt x="2179" y="736"/>
                  </a:lnTo>
                  <a:lnTo>
                    <a:pt x="1649" y="766"/>
                  </a:lnTo>
                  <a:lnTo>
                    <a:pt x="1590" y="766"/>
                  </a:lnTo>
                  <a:lnTo>
                    <a:pt x="913" y="707"/>
                  </a:lnTo>
                  <a:lnTo>
                    <a:pt x="295" y="619"/>
                  </a:lnTo>
                  <a:lnTo>
                    <a:pt x="266" y="619"/>
                  </a:lnTo>
                  <a:lnTo>
                    <a:pt x="178" y="648"/>
                  </a:lnTo>
                  <a:lnTo>
                    <a:pt x="148" y="736"/>
                  </a:lnTo>
                  <a:lnTo>
                    <a:pt x="148" y="795"/>
                  </a:lnTo>
                  <a:lnTo>
                    <a:pt x="89" y="825"/>
                  </a:lnTo>
                  <a:lnTo>
                    <a:pt x="60" y="883"/>
                  </a:lnTo>
                  <a:lnTo>
                    <a:pt x="60" y="942"/>
                  </a:lnTo>
                  <a:lnTo>
                    <a:pt x="1" y="1325"/>
                  </a:lnTo>
                  <a:lnTo>
                    <a:pt x="1" y="1384"/>
                  </a:lnTo>
                  <a:lnTo>
                    <a:pt x="30" y="1443"/>
                  </a:lnTo>
                  <a:lnTo>
                    <a:pt x="89" y="1472"/>
                  </a:lnTo>
                  <a:lnTo>
                    <a:pt x="148" y="1502"/>
                  </a:lnTo>
                  <a:lnTo>
                    <a:pt x="1767" y="1443"/>
                  </a:lnTo>
                  <a:lnTo>
                    <a:pt x="2915" y="1443"/>
                  </a:lnTo>
                  <a:lnTo>
                    <a:pt x="3739" y="1413"/>
                  </a:lnTo>
                  <a:lnTo>
                    <a:pt x="4239" y="1413"/>
                  </a:lnTo>
                  <a:lnTo>
                    <a:pt x="5004" y="1384"/>
                  </a:lnTo>
                  <a:lnTo>
                    <a:pt x="6623" y="1354"/>
                  </a:lnTo>
                  <a:lnTo>
                    <a:pt x="8242" y="1295"/>
                  </a:lnTo>
                  <a:lnTo>
                    <a:pt x="8536" y="1266"/>
                  </a:lnTo>
                  <a:lnTo>
                    <a:pt x="9066" y="1266"/>
                  </a:lnTo>
                  <a:lnTo>
                    <a:pt x="9860" y="1237"/>
                  </a:lnTo>
                  <a:lnTo>
                    <a:pt x="9949" y="1237"/>
                  </a:lnTo>
                  <a:lnTo>
                    <a:pt x="11626" y="1266"/>
                  </a:lnTo>
                  <a:lnTo>
                    <a:pt x="13039" y="1295"/>
                  </a:lnTo>
                  <a:lnTo>
                    <a:pt x="13275" y="1295"/>
                  </a:lnTo>
                  <a:lnTo>
                    <a:pt x="14040" y="1266"/>
                  </a:lnTo>
                  <a:lnTo>
                    <a:pt x="14717" y="1266"/>
                  </a:lnTo>
                  <a:lnTo>
                    <a:pt x="15570" y="1207"/>
                  </a:lnTo>
                  <a:lnTo>
                    <a:pt x="15717" y="1178"/>
                  </a:lnTo>
                  <a:lnTo>
                    <a:pt x="16188" y="1207"/>
                  </a:lnTo>
                  <a:lnTo>
                    <a:pt x="16365" y="1207"/>
                  </a:lnTo>
                  <a:lnTo>
                    <a:pt x="17071" y="1178"/>
                  </a:lnTo>
                  <a:lnTo>
                    <a:pt x="17601" y="1148"/>
                  </a:lnTo>
                  <a:lnTo>
                    <a:pt x="23517" y="1148"/>
                  </a:lnTo>
                  <a:lnTo>
                    <a:pt x="26489" y="1089"/>
                  </a:lnTo>
                  <a:lnTo>
                    <a:pt x="27343" y="1060"/>
                  </a:lnTo>
                  <a:lnTo>
                    <a:pt x="27784" y="1060"/>
                  </a:lnTo>
                  <a:lnTo>
                    <a:pt x="28167" y="1031"/>
                  </a:lnTo>
                  <a:lnTo>
                    <a:pt x="28255" y="972"/>
                  </a:lnTo>
                  <a:lnTo>
                    <a:pt x="28314" y="883"/>
                  </a:lnTo>
                  <a:lnTo>
                    <a:pt x="28285" y="795"/>
                  </a:lnTo>
                  <a:lnTo>
                    <a:pt x="28314" y="795"/>
                  </a:lnTo>
                  <a:lnTo>
                    <a:pt x="28343" y="648"/>
                  </a:lnTo>
                  <a:lnTo>
                    <a:pt x="28373" y="619"/>
                  </a:lnTo>
                  <a:lnTo>
                    <a:pt x="28432" y="324"/>
                  </a:lnTo>
                  <a:lnTo>
                    <a:pt x="28432" y="295"/>
                  </a:lnTo>
                  <a:lnTo>
                    <a:pt x="28432" y="265"/>
                  </a:lnTo>
                  <a:lnTo>
                    <a:pt x="28461" y="177"/>
                  </a:lnTo>
                  <a:lnTo>
                    <a:pt x="28461" y="118"/>
                  </a:lnTo>
                  <a:lnTo>
                    <a:pt x="28432" y="59"/>
                  </a:lnTo>
                  <a:lnTo>
                    <a:pt x="28402" y="30"/>
                  </a:lnTo>
                  <a:lnTo>
                    <a:pt x="28343" y="30"/>
                  </a:lnTo>
                  <a:lnTo>
                    <a:pt x="2804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3241600" y="2324775"/>
              <a:ext cx="211925" cy="147175"/>
            </a:xfrm>
            <a:custGeom>
              <a:rect b="b" l="l" r="r" t="t"/>
              <a:pathLst>
                <a:path extrusionOk="0" h="5887" w="8477">
                  <a:moveTo>
                    <a:pt x="8300" y="1"/>
                  </a:moveTo>
                  <a:lnTo>
                    <a:pt x="8212" y="30"/>
                  </a:lnTo>
                  <a:lnTo>
                    <a:pt x="7446" y="30"/>
                  </a:lnTo>
                  <a:lnTo>
                    <a:pt x="6681" y="60"/>
                  </a:lnTo>
                  <a:lnTo>
                    <a:pt x="5945" y="60"/>
                  </a:lnTo>
                  <a:lnTo>
                    <a:pt x="5680" y="30"/>
                  </a:lnTo>
                  <a:lnTo>
                    <a:pt x="4886" y="30"/>
                  </a:lnTo>
                  <a:lnTo>
                    <a:pt x="4503" y="60"/>
                  </a:lnTo>
                  <a:lnTo>
                    <a:pt x="4150" y="89"/>
                  </a:lnTo>
                  <a:lnTo>
                    <a:pt x="3767" y="118"/>
                  </a:lnTo>
                  <a:lnTo>
                    <a:pt x="3414" y="148"/>
                  </a:lnTo>
                  <a:lnTo>
                    <a:pt x="3032" y="148"/>
                  </a:lnTo>
                  <a:lnTo>
                    <a:pt x="2266" y="207"/>
                  </a:lnTo>
                  <a:lnTo>
                    <a:pt x="1796" y="236"/>
                  </a:lnTo>
                  <a:lnTo>
                    <a:pt x="883" y="236"/>
                  </a:lnTo>
                  <a:lnTo>
                    <a:pt x="854" y="266"/>
                  </a:lnTo>
                  <a:lnTo>
                    <a:pt x="824" y="324"/>
                  </a:lnTo>
                  <a:lnTo>
                    <a:pt x="824" y="354"/>
                  </a:lnTo>
                  <a:lnTo>
                    <a:pt x="559" y="324"/>
                  </a:lnTo>
                  <a:lnTo>
                    <a:pt x="353" y="266"/>
                  </a:lnTo>
                  <a:lnTo>
                    <a:pt x="324" y="266"/>
                  </a:lnTo>
                  <a:lnTo>
                    <a:pt x="236" y="295"/>
                  </a:lnTo>
                  <a:lnTo>
                    <a:pt x="88" y="295"/>
                  </a:lnTo>
                  <a:lnTo>
                    <a:pt x="59" y="324"/>
                  </a:lnTo>
                  <a:lnTo>
                    <a:pt x="0" y="383"/>
                  </a:lnTo>
                  <a:lnTo>
                    <a:pt x="0" y="442"/>
                  </a:lnTo>
                  <a:lnTo>
                    <a:pt x="0" y="972"/>
                  </a:lnTo>
                  <a:lnTo>
                    <a:pt x="59" y="1590"/>
                  </a:lnTo>
                  <a:lnTo>
                    <a:pt x="177" y="2208"/>
                  </a:lnTo>
                  <a:lnTo>
                    <a:pt x="324" y="2826"/>
                  </a:lnTo>
                  <a:lnTo>
                    <a:pt x="530" y="3444"/>
                  </a:lnTo>
                  <a:lnTo>
                    <a:pt x="765" y="4033"/>
                  </a:lnTo>
                  <a:lnTo>
                    <a:pt x="1030" y="4563"/>
                  </a:lnTo>
                  <a:lnTo>
                    <a:pt x="1325" y="5033"/>
                  </a:lnTo>
                  <a:lnTo>
                    <a:pt x="1501" y="5269"/>
                  </a:lnTo>
                  <a:lnTo>
                    <a:pt x="1766" y="5534"/>
                  </a:lnTo>
                  <a:lnTo>
                    <a:pt x="1913" y="5652"/>
                  </a:lnTo>
                  <a:lnTo>
                    <a:pt x="2060" y="5769"/>
                  </a:lnTo>
                  <a:lnTo>
                    <a:pt x="2208" y="5828"/>
                  </a:lnTo>
                  <a:lnTo>
                    <a:pt x="2266" y="5858"/>
                  </a:lnTo>
                  <a:lnTo>
                    <a:pt x="2325" y="5858"/>
                  </a:lnTo>
                  <a:lnTo>
                    <a:pt x="2384" y="5887"/>
                  </a:lnTo>
                  <a:lnTo>
                    <a:pt x="2414" y="5887"/>
                  </a:lnTo>
                  <a:lnTo>
                    <a:pt x="2502" y="5858"/>
                  </a:lnTo>
                  <a:lnTo>
                    <a:pt x="2561" y="5799"/>
                  </a:lnTo>
                  <a:lnTo>
                    <a:pt x="3002" y="5887"/>
                  </a:lnTo>
                  <a:lnTo>
                    <a:pt x="4474" y="5887"/>
                  </a:lnTo>
                  <a:lnTo>
                    <a:pt x="4592" y="5858"/>
                  </a:lnTo>
                  <a:lnTo>
                    <a:pt x="4945" y="5858"/>
                  </a:lnTo>
                  <a:lnTo>
                    <a:pt x="5386" y="5887"/>
                  </a:lnTo>
                  <a:lnTo>
                    <a:pt x="5916" y="5887"/>
                  </a:lnTo>
                  <a:lnTo>
                    <a:pt x="6151" y="5858"/>
                  </a:lnTo>
                  <a:lnTo>
                    <a:pt x="6299" y="5828"/>
                  </a:lnTo>
                  <a:lnTo>
                    <a:pt x="6416" y="5799"/>
                  </a:lnTo>
                  <a:lnTo>
                    <a:pt x="6534" y="5799"/>
                  </a:lnTo>
                  <a:lnTo>
                    <a:pt x="6593" y="5769"/>
                  </a:lnTo>
                  <a:lnTo>
                    <a:pt x="6828" y="5534"/>
                  </a:lnTo>
                  <a:lnTo>
                    <a:pt x="7034" y="5210"/>
                  </a:lnTo>
                  <a:lnTo>
                    <a:pt x="7211" y="4916"/>
                  </a:lnTo>
                  <a:lnTo>
                    <a:pt x="7240" y="4886"/>
                  </a:lnTo>
                  <a:lnTo>
                    <a:pt x="7388" y="4651"/>
                  </a:lnTo>
                  <a:lnTo>
                    <a:pt x="7682" y="4092"/>
                  </a:lnTo>
                  <a:lnTo>
                    <a:pt x="7947" y="3474"/>
                  </a:lnTo>
                  <a:lnTo>
                    <a:pt x="8123" y="2826"/>
                  </a:lnTo>
                  <a:lnTo>
                    <a:pt x="8300" y="2179"/>
                  </a:lnTo>
                  <a:lnTo>
                    <a:pt x="8418" y="1531"/>
                  </a:lnTo>
                  <a:lnTo>
                    <a:pt x="8476" y="884"/>
                  </a:lnTo>
                  <a:lnTo>
                    <a:pt x="8476" y="501"/>
                  </a:lnTo>
                  <a:lnTo>
                    <a:pt x="8476" y="148"/>
                  </a:lnTo>
                  <a:lnTo>
                    <a:pt x="8447" y="89"/>
                  </a:lnTo>
                  <a:lnTo>
                    <a:pt x="8418" y="30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3115775" y="2364500"/>
              <a:ext cx="9600" cy="5175"/>
            </a:xfrm>
            <a:custGeom>
              <a:rect b="b" l="l" r="r" t="t"/>
              <a:pathLst>
                <a:path extrusionOk="0" h="207" w="384">
                  <a:moveTo>
                    <a:pt x="118" y="1"/>
                  </a:moveTo>
                  <a:lnTo>
                    <a:pt x="30" y="30"/>
                  </a:lnTo>
                  <a:lnTo>
                    <a:pt x="0" y="119"/>
                  </a:lnTo>
                  <a:lnTo>
                    <a:pt x="30" y="178"/>
                  </a:lnTo>
                  <a:lnTo>
                    <a:pt x="118" y="207"/>
                  </a:lnTo>
                  <a:lnTo>
                    <a:pt x="354" y="207"/>
                  </a:lnTo>
                  <a:lnTo>
                    <a:pt x="383" y="148"/>
                  </a:lnTo>
                  <a:lnTo>
                    <a:pt x="383" y="89"/>
                  </a:lnTo>
                  <a:lnTo>
                    <a:pt x="324" y="30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3113575" y="2352000"/>
              <a:ext cx="14000" cy="5175"/>
            </a:xfrm>
            <a:custGeom>
              <a:rect b="b" l="l" r="r" t="t"/>
              <a:pathLst>
                <a:path extrusionOk="0" h="207" w="560">
                  <a:moveTo>
                    <a:pt x="294" y="1"/>
                  </a:moveTo>
                  <a:lnTo>
                    <a:pt x="118" y="30"/>
                  </a:lnTo>
                  <a:lnTo>
                    <a:pt x="30" y="60"/>
                  </a:lnTo>
                  <a:lnTo>
                    <a:pt x="0" y="118"/>
                  </a:lnTo>
                  <a:lnTo>
                    <a:pt x="30" y="177"/>
                  </a:lnTo>
                  <a:lnTo>
                    <a:pt x="118" y="207"/>
                  </a:lnTo>
                  <a:lnTo>
                    <a:pt x="471" y="207"/>
                  </a:lnTo>
                  <a:lnTo>
                    <a:pt x="530" y="177"/>
                  </a:lnTo>
                  <a:lnTo>
                    <a:pt x="559" y="89"/>
                  </a:lnTo>
                  <a:lnTo>
                    <a:pt x="530" y="30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3276175" y="2244575"/>
              <a:ext cx="11050" cy="8125"/>
            </a:xfrm>
            <a:custGeom>
              <a:rect b="b" l="l" r="r" t="t"/>
              <a:pathLst>
                <a:path extrusionOk="0" h="325" w="442">
                  <a:moveTo>
                    <a:pt x="265" y="1"/>
                  </a:moveTo>
                  <a:lnTo>
                    <a:pt x="177" y="30"/>
                  </a:lnTo>
                  <a:lnTo>
                    <a:pt x="59" y="89"/>
                  </a:lnTo>
                  <a:lnTo>
                    <a:pt x="0" y="177"/>
                  </a:lnTo>
                  <a:lnTo>
                    <a:pt x="0" y="266"/>
                  </a:lnTo>
                  <a:lnTo>
                    <a:pt x="30" y="324"/>
                  </a:lnTo>
                  <a:lnTo>
                    <a:pt x="118" y="324"/>
                  </a:lnTo>
                  <a:lnTo>
                    <a:pt x="177" y="295"/>
                  </a:lnTo>
                  <a:lnTo>
                    <a:pt x="207" y="236"/>
                  </a:lnTo>
                  <a:lnTo>
                    <a:pt x="236" y="207"/>
                  </a:lnTo>
                  <a:lnTo>
                    <a:pt x="265" y="177"/>
                  </a:lnTo>
                  <a:lnTo>
                    <a:pt x="295" y="207"/>
                  </a:lnTo>
                  <a:lnTo>
                    <a:pt x="383" y="207"/>
                  </a:lnTo>
                  <a:lnTo>
                    <a:pt x="442" y="177"/>
                  </a:lnTo>
                  <a:lnTo>
                    <a:pt x="442" y="89"/>
                  </a:lnTo>
                  <a:lnTo>
                    <a:pt x="413" y="30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3290150" y="2233550"/>
              <a:ext cx="13275" cy="16950"/>
            </a:xfrm>
            <a:custGeom>
              <a:rect b="b" l="l" r="r" t="t"/>
              <a:pathLst>
                <a:path extrusionOk="0" h="678" w="531">
                  <a:moveTo>
                    <a:pt x="236" y="0"/>
                  </a:moveTo>
                  <a:lnTo>
                    <a:pt x="118" y="59"/>
                  </a:lnTo>
                  <a:lnTo>
                    <a:pt x="60" y="147"/>
                  </a:lnTo>
                  <a:lnTo>
                    <a:pt x="1" y="236"/>
                  </a:lnTo>
                  <a:lnTo>
                    <a:pt x="1" y="353"/>
                  </a:lnTo>
                  <a:lnTo>
                    <a:pt x="1" y="471"/>
                  </a:lnTo>
                  <a:lnTo>
                    <a:pt x="30" y="618"/>
                  </a:lnTo>
                  <a:lnTo>
                    <a:pt x="60" y="677"/>
                  </a:lnTo>
                  <a:lnTo>
                    <a:pt x="118" y="677"/>
                  </a:lnTo>
                  <a:lnTo>
                    <a:pt x="177" y="648"/>
                  </a:lnTo>
                  <a:lnTo>
                    <a:pt x="177" y="589"/>
                  </a:lnTo>
                  <a:lnTo>
                    <a:pt x="177" y="501"/>
                  </a:lnTo>
                  <a:lnTo>
                    <a:pt x="177" y="324"/>
                  </a:lnTo>
                  <a:lnTo>
                    <a:pt x="207" y="236"/>
                  </a:lnTo>
                  <a:lnTo>
                    <a:pt x="207" y="206"/>
                  </a:lnTo>
                  <a:lnTo>
                    <a:pt x="236" y="206"/>
                  </a:lnTo>
                  <a:lnTo>
                    <a:pt x="266" y="177"/>
                  </a:lnTo>
                  <a:lnTo>
                    <a:pt x="472" y="177"/>
                  </a:lnTo>
                  <a:lnTo>
                    <a:pt x="530" y="118"/>
                  </a:lnTo>
                  <a:lnTo>
                    <a:pt x="501" y="59"/>
                  </a:lnTo>
                  <a:lnTo>
                    <a:pt x="472" y="3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3115025" y="2378500"/>
              <a:ext cx="8875" cy="5175"/>
            </a:xfrm>
            <a:custGeom>
              <a:rect b="b" l="l" r="r" t="t"/>
              <a:pathLst>
                <a:path extrusionOk="0" h="207" w="355">
                  <a:moveTo>
                    <a:pt x="30" y="0"/>
                  </a:moveTo>
                  <a:lnTo>
                    <a:pt x="1" y="59"/>
                  </a:lnTo>
                  <a:lnTo>
                    <a:pt x="1" y="147"/>
                  </a:lnTo>
                  <a:lnTo>
                    <a:pt x="60" y="177"/>
                  </a:lnTo>
                  <a:lnTo>
                    <a:pt x="266" y="206"/>
                  </a:lnTo>
                  <a:lnTo>
                    <a:pt x="325" y="177"/>
                  </a:lnTo>
                  <a:lnTo>
                    <a:pt x="354" y="118"/>
                  </a:lnTo>
                  <a:lnTo>
                    <a:pt x="325" y="59"/>
                  </a:lnTo>
                  <a:lnTo>
                    <a:pt x="266" y="3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3190825" y="2415275"/>
              <a:ext cx="17675" cy="6650"/>
            </a:xfrm>
            <a:custGeom>
              <a:rect b="b" l="l" r="r" t="t"/>
              <a:pathLst>
                <a:path extrusionOk="0" h="266" w="707">
                  <a:moveTo>
                    <a:pt x="354" y="1"/>
                  </a:moveTo>
                  <a:lnTo>
                    <a:pt x="118" y="30"/>
                  </a:lnTo>
                  <a:lnTo>
                    <a:pt x="59" y="30"/>
                  </a:lnTo>
                  <a:lnTo>
                    <a:pt x="30" y="60"/>
                  </a:lnTo>
                  <a:lnTo>
                    <a:pt x="0" y="89"/>
                  </a:lnTo>
                  <a:lnTo>
                    <a:pt x="0" y="148"/>
                  </a:lnTo>
                  <a:lnTo>
                    <a:pt x="0" y="207"/>
                  </a:lnTo>
                  <a:lnTo>
                    <a:pt x="30" y="236"/>
                  </a:lnTo>
                  <a:lnTo>
                    <a:pt x="59" y="266"/>
                  </a:lnTo>
                  <a:lnTo>
                    <a:pt x="354" y="266"/>
                  </a:lnTo>
                  <a:lnTo>
                    <a:pt x="618" y="236"/>
                  </a:lnTo>
                  <a:lnTo>
                    <a:pt x="677" y="207"/>
                  </a:lnTo>
                  <a:lnTo>
                    <a:pt x="707" y="177"/>
                  </a:lnTo>
                  <a:lnTo>
                    <a:pt x="707" y="118"/>
                  </a:lnTo>
                  <a:lnTo>
                    <a:pt x="707" y="60"/>
                  </a:lnTo>
                  <a:lnTo>
                    <a:pt x="677" y="30"/>
                  </a:lnTo>
                  <a:lnTo>
                    <a:pt x="6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3186400" y="2402025"/>
              <a:ext cx="22100" cy="8125"/>
            </a:xfrm>
            <a:custGeom>
              <a:rect b="b" l="l" r="r" t="t"/>
              <a:pathLst>
                <a:path extrusionOk="0" h="325" w="884">
                  <a:moveTo>
                    <a:pt x="413" y="1"/>
                  </a:moveTo>
                  <a:lnTo>
                    <a:pt x="89" y="89"/>
                  </a:lnTo>
                  <a:lnTo>
                    <a:pt x="1" y="148"/>
                  </a:lnTo>
                  <a:lnTo>
                    <a:pt x="1" y="178"/>
                  </a:lnTo>
                  <a:lnTo>
                    <a:pt x="1" y="236"/>
                  </a:lnTo>
                  <a:lnTo>
                    <a:pt x="30" y="266"/>
                  </a:lnTo>
                  <a:lnTo>
                    <a:pt x="60" y="295"/>
                  </a:lnTo>
                  <a:lnTo>
                    <a:pt x="89" y="325"/>
                  </a:lnTo>
                  <a:lnTo>
                    <a:pt x="148" y="325"/>
                  </a:lnTo>
                  <a:lnTo>
                    <a:pt x="442" y="236"/>
                  </a:lnTo>
                  <a:lnTo>
                    <a:pt x="766" y="236"/>
                  </a:lnTo>
                  <a:lnTo>
                    <a:pt x="825" y="207"/>
                  </a:lnTo>
                  <a:lnTo>
                    <a:pt x="854" y="148"/>
                  </a:lnTo>
                  <a:lnTo>
                    <a:pt x="884" y="89"/>
                  </a:lnTo>
                  <a:lnTo>
                    <a:pt x="854" y="60"/>
                  </a:lnTo>
                  <a:lnTo>
                    <a:pt x="825" y="3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3307825" y="2225450"/>
              <a:ext cx="10325" cy="19900"/>
            </a:xfrm>
            <a:custGeom>
              <a:rect b="b" l="l" r="r" t="t"/>
              <a:pathLst>
                <a:path extrusionOk="0" h="796" w="413">
                  <a:moveTo>
                    <a:pt x="324" y="0"/>
                  </a:moveTo>
                  <a:lnTo>
                    <a:pt x="265" y="30"/>
                  </a:lnTo>
                  <a:lnTo>
                    <a:pt x="206" y="89"/>
                  </a:lnTo>
                  <a:lnTo>
                    <a:pt x="147" y="148"/>
                  </a:lnTo>
                  <a:lnTo>
                    <a:pt x="59" y="324"/>
                  </a:lnTo>
                  <a:lnTo>
                    <a:pt x="0" y="501"/>
                  </a:lnTo>
                  <a:lnTo>
                    <a:pt x="0" y="677"/>
                  </a:lnTo>
                  <a:lnTo>
                    <a:pt x="29" y="766"/>
                  </a:lnTo>
                  <a:lnTo>
                    <a:pt x="88" y="795"/>
                  </a:lnTo>
                  <a:lnTo>
                    <a:pt x="147" y="766"/>
                  </a:lnTo>
                  <a:lnTo>
                    <a:pt x="177" y="677"/>
                  </a:lnTo>
                  <a:lnTo>
                    <a:pt x="177" y="560"/>
                  </a:lnTo>
                  <a:lnTo>
                    <a:pt x="235" y="412"/>
                  </a:lnTo>
                  <a:lnTo>
                    <a:pt x="324" y="265"/>
                  </a:lnTo>
                  <a:lnTo>
                    <a:pt x="383" y="177"/>
                  </a:lnTo>
                  <a:lnTo>
                    <a:pt x="412" y="118"/>
                  </a:lnTo>
                  <a:lnTo>
                    <a:pt x="412" y="59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3305600" y="2296825"/>
              <a:ext cx="14000" cy="16200"/>
            </a:xfrm>
            <a:custGeom>
              <a:rect b="b" l="l" r="r" t="t"/>
              <a:pathLst>
                <a:path extrusionOk="0" h="648" w="560">
                  <a:moveTo>
                    <a:pt x="354" y="0"/>
                  </a:moveTo>
                  <a:lnTo>
                    <a:pt x="207" y="59"/>
                  </a:lnTo>
                  <a:lnTo>
                    <a:pt x="60" y="147"/>
                  </a:lnTo>
                  <a:lnTo>
                    <a:pt x="1" y="236"/>
                  </a:lnTo>
                  <a:lnTo>
                    <a:pt x="1" y="295"/>
                  </a:lnTo>
                  <a:lnTo>
                    <a:pt x="1" y="324"/>
                  </a:lnTo>
                  <a:lnTo>
                    <a:pt x="89" y="442"/>
                  </a:lnTo>
                  <a:lnTo>
                    <a:pt x="177" y="501"/>
                  </a:lnTo>
                  <a:lnTo>
                    <a:pt x="324" y="559"/>
                  </a:lnTo>
                  <a:lnTo>
                    <a:pt x="472" y="648"/>
                  </a:lnTo>
                  <a:lnTo>
                    <a:pt x="531" y="618"/>
                  </a:lnTo>
                  <a:lnTo>
                    <a:pt x="560" y="589"/>
                  </a:lnTo>
                  <a:lnTo>
                    <a:pt x="560" y="501"/>
                  </a:lnTo>
                  <a:lnTo>
                    <a:pt x="501" y="471"/>
                  </a:lnTo>
                  <a:lnTo>
                    <a:pt x="442" y="442"/>
                  </a:lnTo>
                  <a:lnTo>
                    <a:pt x="236" y="324"/>
                  </a:lnTo>
                  <a:lnTo>
                    <a:pt x="177" y="295"/>
                  </a:lnTo>
                  <a:lnTo>
                    <a:pt x="207" y="265"/>
                  </a:lnTo>
                  <a:lnTo>
                    <a:pt x="266" y="236"/>
                  </a:lnTo>
                  <a:lnTo>
                    <a:pt x="383" y="177"/>
                  </a:lnTo>
                  <a:lnTo>
                    <a:pt x="442" y="147"/>
                  </a:lnTo>
                  <a:lnTo>
                    <a:pt x="442" y="89"/>
                  </a:lnTo>
                  <a:lnTo>
                    <a:pt x="413" y="30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3194500" y="2426325"/>
              <a:ext cx="13275" cy="6650"/>
            </a:xfrm>
            <a:custGeom>
              <a:rect b="b" l="l" r="r" t="t"/>
              <a:pathLst>
                <a:path extrusionOk="0" h="266" w="531">
                  <a:moveTo>
                    <a:pt x="413" y="0"/>
                  </a:moveTo>
                  <a:lnTo>
                    <a:pt x="59" y="59"/>
                  </a:lnTo>
                  <a:lnTo>
                    <a:pt x="30" y="89"/>
                  </a:lnTo>
                  <a:lnTo>
                    <a:pt x="1" y="118"/>
                  </a:lnTo>
                  <a:lnTo>
                    <a:pt x="1" y="206"/>
                  </a:lnTo>
                  <a:lnTo>
                    <a:pt x="59" y="265"/>
                  </a:lnTo>
                  <a:lnTo>
                    <a:pt x="118" y="265"/>
                  </a:lnTo>
                  <a:lnTo>
                    <a:pt x="471" y="206"/>
                  </a:lnTo>
                  <a:lnTo>
                    <a:pt x="530" y="147"/>
                  </a:lnTo>
                  <a:lnTo>
                    <a:pt x="530" y="5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3448350" y="2299025"/>
              <a:ext cx="7375" cy="11800"/>
            </a:xfrm>
            <a:custGeom>
              <a:rect b="b" l="l" r="r" t="t"/>
              <a:pathLst>
                <a:path extrusionOk="0" h="472" w="295">
                  <a:moveTo>
                    <a:pt x="0" y="1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89"/>
                  </a:lnTo>
                  <a:lnTo>
                    <a:pt x="89" y="118"/>
                  </a:lnTo>
                  <a:lnTo>
                    <a:pt x="148" y="148"/>
                  </a:lnTo>
                  <a:lnTo>
                    <a:pt x="177" y="148"/>
                  </a:lnTo>
                  <a:lnTo>
                    <a:pt x="177" y="177"/>
                  </a:lnTo>
                  <a:lnTo>
                    <a:pt x="177" y="207"/>
                  </a:lnTo>
                  <a:lnTo>
                    <a:pt x="148" y="265"/>
                  </a:lnTo>
                  <a:lnTo>
                    <a:pt x="59" y="354"/>
                  </a:lnTo>
                  <a:lnTo>
                    <a:pt x="0" y="383"/>
                  </a:lnTo>
                  <a:lnTo>
                    <a:pt x="30" y="442"/>
                  </a:lnTo>
                  <a:lnTo>
                    <a:pt x="59" y="471"/>
                  </a:lnTo>
                  <a:lnTo>
                    <a:pt x="118" y="471"/>
                  </a:lnTo>
                  <a:lnTo>
                    <a:pt x="236" y="324"/>
                  </a:lnTo>
                  <a:lnTo>
                    <a:pt x="265" y="236"/>
                  </a:lnTo>
                  <a:lnTo>
                    <a:pt x="295" y="177"/>
                  </a:lnTo>
                  <a:lnTo>
                    <a:pt x="265" y="118"/>
                  </a:lnTo>
                  <a:lnTo>
                    <a:pt x="206" y="59"/>
                  </a:lnTo>
                  <a:lnTo>
                    <a:pt x="148" y="3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3149625" y="2390275"/>
              <a:ext cx="9575" cy="5175"/>
            </a:xfrm>
            <a:custGeom>
              <a:rect b="b" l="l" r="r" t="t"/>
              <a:pathLst>
                <a:path extrusionOk="0" h="207" w="383">
                  <a:moveTo>
                    <a:pt x="295" y="0"/>
                  </a:moveTo>
                  <a:lnTo>
                    <a:pt x="177" y="30"/>
                  </a:lnTo>
                  <a:lnTo>
                    <a:pt x="89" y="30"/>
                  </a:lnTo>
                  <a:lnTo>
                    <a:pt x="30" y="59"/>
                  </a:lnTo>
                  <a:lnTo>
                    <a:pt x="0" y="118"/>
                  </a:lnTo>
                  <a:lnTo>
                    <a:pt x="30" y="177"/>
                  </a:lnTo>
                  <a:lnTo>
                    <a:pt x="89" y="206"/>
                  </a:lnTo>
                  <a:lnTo>
                    <a:pt x="324" y="177"/>
                  </a:lnTo>
                  <a:lnTo>
                    <a:pt x="383" y="118"/>
                  </a:lnTo>
                  <a:lnTo>
                    <a:pt x="383" y="59"/>
                  </a:lnTo>
                  <a:lnTo>
                    <a:pt x="353" y="30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3438050" y="2279900"/>
              <a:ext cx="17675" cy="14000"/>
            </a:xfrm>
            <a:custGeom>
              <a:rect b="b" l="l" r="r" t="t"/>
              <a:pathLst>
                <a:path extrusionOk="0" h="560" w="707">
                  <a:moveTo>
                    <a:pt x="354" y="0"/>
                  </a:moveTo>
                  <a:lnTo>
                    <a:pt x="236" y="30"/>
                  </a:lnTo>
                  <a:lnTo>
                    <a:pt x="89" y="89"/>
                  </a:lnTo>
                  <a:lnTo>
                    <a:pt x="59" y="89"/>
                  </a:lnTo>
                  <a:lnTo>
                    <a:pt x="30" y="148"/>
                  </a:lnTo>
                  <a:lnTo>
                    <a:pt x="0" y="206"/>
                  </a:lnTo>
                  <a:lnTo>
                    <a:pt x="0" y="236"/>
                  </a:lnTo>
                  <a:lnTo>
                    <a:pt x="30" y="295"/>
                  </a:lnTo>
                  <a:lnTo>
                    <a:pt x="59" y="324"/>
                  </a:lnTo>
                  <a:lnTo>
                    <a:pt x="118" y="354"/>
                  </a:lnTo>
                  <a:lnTo>
                    <a:pt x="177" y="354"/>
                  </a:lnTo>
                  <a:lnTo>
                    <a:pt x="383" y="265"/>
                  </a:lnTo>
                  <a:lnTo>
                    <a:pt x="442" y="265"/>
                  </a:lnTo>
                  <a:lnTo>
                    <a:pt x="383" y="383"/>
                  </a:lnTo>
                  <a:lnTo>
                    <a:pt x="383" y="471"/>
                  </a:lnTo>
                  <a:lnTo>
                    <a:pt x="442" y="530"/>
                  </a:lnTo>
                  <a:lnTo>
                    <a:pt x="471" y="560"/>
                  </a:lnTo>
                  <a:lnTo>
                    <a:pt x="530" y="560"/>
                  </a:lnTo>
                  <a:lnTo>
                    <a:pt x="589" y="530"/>
                  </a:lnTo>
                  <a:lnTo>
                    <a:pt x="618" y="501"/>
                  </a:lnTo>
                  <a:lnTo>
                    <a:pt x="707" y="324"/>
                  </a:lnTo>
                  <a:lnTo>
                    <a:pt x="707" y="295"/>
                  </a:lnTo>
                  <a:lnTo>
                    <a:pt x="707" y="206"/>
                  </a:lnTo>
                  <a:lnTo>
                    <a:pt x="707" y="118"/>
                  </a:lnTo>
                  <a:lnTo>
                    <a:pt x="648" y="59"/>
                  </a:lnTo>
                  <a:lnTo>
                    <a:pt x="589" y="3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3149625" y="2380700"/>
              <a:ext cx="2950" cy="2225"/>
            </a:xfrm>
            <a:custGeom>
              <a:rect b="b" l="l" r="r" t="t"/>
              <a:pathLst>
                <a:path extrusionOk="0" h="89" w="118">
                  <a:moveTo>
                    <a:pt x="30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59"/>
                  </a:lnTo>
                  <a:lnTo>
                    <a:pt x="89" y="89"/>
                  </a:lnTo>
                  <a:lnTo>
                    <a:pt x="118" y="59"/>
                  </a:lnTo>
                  <a:lnTo>
                    <a:pt x="118" y="30"/>
                  </a:lnTo>
                  <a:lnTo>
                    <a:pt x="89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3148150" y="2349050"/>
              <a:ext cx="12525" cy="6650"/>
            </a:xfrm>
            <a:custGeom>
              <a:rect b="b" l="l" r="r" t="t"/>
              <a:pathLst>
                <a:path extrusionOk="0" h="266" w="501">
                  <a:moveTo>
                    <a:pt x="383" y="1"/>
                  </a:moveTo>
                  <a:lnTo>
                    <a:pt x="89" y="30"/>
                  </a:lnTo>
                  <a:lnTo>
                    <a:pt x="30" y="60"/>
                  </a:lnTo>
                  <a:lnTo>
                    <a:pt x="0" y="89"/>
                  </a:lnTo>
                  <a:lnTo>
                    <a:pt x="0" y="119"/>
                  </a:lnTo>
                  <a:lnTo>
                    <a:pt x="0" y="178"/>
                  </a:lnTo>
                  <a:lnTo>
                    <a:pt x="30" y="207"/>
                  </a:lnTo>
                  <a:lnTo>
                    <a:pt x="59" y="236"/>
                  </a:lnTo>
                  <a:lnTo>
                    <a:pt x="89" y="266"/>
                  </a:lnTo>
                  <a:lnTo>
                    <a:pt x="177" y="266"/>
                  </a:lnTo>
                  <a:lnTo>
                    <a:pt x="412" y="236"/>
                  </a:lnTo>
                  <a:lnTo>
                    <a:pt x="471" y="207"/>
                  </a:lnTo>
                  <a:lnTo>
                    <a:pt x="501" y="148"/>
                  </a:lnTo>
                  <a:lnTo>
                    <a:pt x="501" y="119"/>
                  </a:lnTo>
                  <a:lnTo>
                    <a:pt x="471" y="30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3148150" y="2363050"/>
              <a:ext cx="11800" cy="6625"/>
            </a:xfrm>
            <a:custGeom>
              <a:rect b="b" l="l" r="r" t="t"/>
              <a:pathLst>
                <a:path extrusionOk="0" h="265" w="472">
                  <a:moveTo>
                    <a:pt x="118" y="0"/>
                  </a:moveTo>
                  <a:lnTo>
                    <a:pt x="59" y="30"/>
                  </a:lnTo>
                  <a:lnTo>
                    <a:pt x="30" y="59"/>
                  </a:lnTo>
                  <a:lnTo>
                    <a:pt x="0" y="88"/>
                  </a:lnTo>
                  <a:lnTo>
                    <a:pt x="0" y="147"/>
                  </a:lnTo>
                  <a:lnTo>
                    <a:pt x="0" y="177"/>
                  </a:lnTo>
                  <a:lnTo>
                    <a:pt x="30" y="236"/>
                  </a:lnTo>
                  <a:lnTo>
                    <a:pt x="59" y="265"/>
                  </a:lnTo>
                  <a:lnTo>
                    <a:pt x="383" y="265"/>
                  </a:lnTo>
                  <a:lnTo>
                    <a:pt x="442" y="236"/>
                  </a:lnTo>
                  <a:lnTo>
                    <a:pt x="471" y="177"/>
                  </a:lnTo>
                  <a:lnTo>
                    <a:pt x="471" y="147"/>
                  </a:lnTo>
                  <a:lnTo>
                    <a:pt x="471" y="88"/>
                  </a:lnTo>
                  <a:lnTo>
                    <a:pt x="442" y="59"/>
                  </a:lnTo>
                  <a:lnTo>
                    <a:pt x="383" y="30"/>
                  </a:lnTo>
                  <a:lnTo>
                    <a:pt x="354" y="3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3430700" y="2262975"/>
              <a:ext cx="15475" cy="11050"/>
            </a:xfrm>
            <a:custGeom>
              <a:rect b="b" l="l" r="r" t="t"/>
              <a:pathLst>
                <a:path extrusionOk="0" h="442" w="619">
                  <a:moveTo>
                    <a:pt x="265" y="0"/>
                  </a:moveTo>
                  <a:lnTo>
                    <a:pt x="177" y="59"/>
                  </a:lnTo>
                  <a:lnTo>
                    <a:pt x="88" y="89"/>
                  </a:lnTo>
                  <a:lnTo>
                    <a:pt x="30" y="118"/>
                  </a:lnTo>
                  <a:lnTo>
                    <a:pt x="0" y="177"/>
                  </a:lnTo>
                  <a:lnTo>
                    <a:pt x="0" y="236"/>
                  </a:lnTo>
                  <a:lnTo>
                    <a:pt x="30" y="295"/>
                  </a:lnTo>
                  <a:lnTo>
                    <a:pt x="59" y="324"/>
                  </a:lnTo>
                  <a:lnTo>
                    <a:pt x="118" y="354"/>
                  </a:lnTo>
                  <a:lnTo>
                    <a:pt x="177" y="354"/>
                  </a:lnTo>
                  <a:lnTo>
                    <a:pt x="206" y="324"/>
                  </a:lnTo>
                  <a:lnTo>
                    <a:pt x="294" y="295"/>
                  </a:lnTo>
                  <a:lnTo>
                    <a:pt x="353" y="295"/>
                  </a:lnTo>
                  <a:lnTo>
                    <a:pt x="383" y="354"/>
                  </a:lnTo>
                  <a:lnTo>
                    <a:pt x="412" y="412"/>
                  </a:lnTo>
                  <a:lnTo>
                    <a:pt x="500" y="442"/>
                  </a:lnTo>
                  <a:lnTo>
                    <a:pt x="559" y="442"/>
                  </a:lnTo>
                  <a:lnTo>
                    <a:pt x="589" y="412"/>
                  </a:lnTo>
                  <a:lnTo>
                    <a:pt x="618" y="354"/>
                  </a:lnTo>
                  <a:lnTo>
                    <a:pt x="618" y="295"/>
                  </a:lnTo>
                  <a:lnTo>
                    <a:pt x="618" y="206"/>
                  </a:lnTo>
                  <a:lnTo>
                    <a:pt x="589" y="118"/>
                  </a:lnTo>
                  <a:lnTo>
                    <a:pt x="530" y="59"/>
                  </a:lnTo>
                  <a:lnTo>
                    <a:pt x="471" y="3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3341650" y="2268125"/>
              <a:ext cx="15475" cy="25050"/>
            </a:xfrm>
            <a:custGeom>
              <a:rect b="b" l="l" r="r" t="t"/>
              <a:pathLst>
                <a:path extrusionOk="0" h="1002" w="619">
                  <a:moveTo>
                    <a:pt x="325" y="0"/>
                  </a:moveTo>
                  <a:lnTo>
                    <a:pt x="236" y="30"/>
                  </a:lnTo>
                  <a:lnTo>
                    <a:pt x="177" y="30"/>
                  </a:lnTo>
                  <a:lnTo>
                    <a:pt x="119" y="89"/>
                  </a:lnTo>
                  <a:lnTo>
                    <a:pt x="89" y="148"/>
                  </a:lnTo>
                  <a:lnTo>
                    <a:pt x="30" y="236"/>
                  </a:lnTo>
                  <a:lnTo>
                    <a:pt x="1" y="383"/>
                  </a:lnTo>
                  <a:lnTo>
                    <a:pt x="1" y="560"/>
                  </a:lnTo>
                  <a:lnTo>
                    <a:pt x="1" y="766"/>
                  </a:lnTo>
                  <a:lnTo>
                    <a:pt x="30" y="942"/>
                  </a:lnTo>
                  <a:lnTo>
                    <a:pt x="60" y="1001"/>
                  </a:lnTo>
                  <a:lnTo>
                    <a:pt x="148" y="1001"/>
                  </a:lnTo>
                  <a:lnTo>
                    <a:pt x="207" y="972"/>
                  </a:lnTo>
                  <a:lnTo>
                    <a:pt x="207" y="913"/>
                  </a:lnTo>
                  <a:lnTo>
                    <a:pt x="207" y="854"/>
                  </a:lnTo>
                  <a:lnTo>
                    <a:pt x="177" y="648"/>
                  </a:lnTo>
                  <a:lnTo>
                    <a:pt x="177" y="442"/>
                  </a:lnTo>
                  <a:lnTo>
                    <a:pt x="236" y="295"/>
                  </a:lnTo>
                  <a:lnTo>
                    <a:pt x="266" y="236"/>
                  </a:lnTo>
                  <a:lnTo>
                    <a:pt x="295" y="206"/>
                  </a:lnTo>
                  <a:lnTo>
                    <a:pt x="325" y="206"/>
                  </a:lnTo>
                  <a:lnTo>
                    <a:pt x="383" y="236"/>
                  </a:lnTo>
                  <a:lnTo>
                    <a:pt x="472" y="295"/>
                  </a:lnTo>
                  <a:lnTo>
                    <a:pt x="560" y="295"/>
                  </a:lnTo>
                  <a:lnTo>
                    <a:pt x="619" y="265"/>
                  </a:lnTo>
                  <a:lnTo>
                    <a:pt x="619" y="177"/>
                  </a:lnTo>
                  <a:lnTo>
                    <a:pt x="590" y="118"/>
                  </a:lnTo>
                  <a:lnTo>
                    <a:pt x="413" y="3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3323275" y="2216625"/>
              <a:ext cx="24300" cy="25775"/>
            </a:xfrm>
            <a:custGeom>
              <a:rect b="b" l="l" r="r" t="t"/>
              <a:pathLst>
                <a:path extrusionOk="0" h="1031" w="972">
                  <a:moveTo>
                    <a:pt x="589" y="0"/>
                  </a:moveTo>
                  <a:lnTo>
                    <a:pt x="500" y="30"/>
                  </a:lnTo>
                  <a:lnTo>
                    <a:pt x="383" y="59"/>
                  </a:lnTo>
                  <a:lnTo>
                    <a:pt x="265" y="177"/>
                  </a:lnTo>
                  <a:lnTo>
                    <a:pt x="147" y="324"/>
                  </a:lnTo>
                  <a:lnTo>
                    <a:pt x="59" y="501"/>
                  </a:lnTo>
                  <a:lnTo>
                    <a:pt x="30" y="707"/>
                  </a:lnTo>
                  <a:lnTo>
                    <a:pt x="0" y="883"/>
                  </a:lnTo>
                  <a:lnTo>
                    <a:pt x="0" y="942"/>
                  </a:lnTo>
                  <a:lnTo>
                    <a:pt x="30" y="1001"/>
                  </a:lnTo>
                  <a:lnTo>
                    <a:pt x="88" y="1030"/>
                  </a:lnTo>
                  <a:lnTo>
                    <a:pt x="177" y="1030"/>
                  </a:lnTo>
                  <a:lnTo>
                    <a:pt x="236" y="1001"/>
                  </a:lnTo>
                  <a:lnTo>
                    <a:pt x="265" y="942"/>
                  </a:lnTo>
                  <a:lnTo>
                    <a:pt x="265" y="883"/>
                  </a:lnTo>
                  <a:lnTo>
                    <a:pt x="294" y="795"/>
                  </a:lnTo>
                  <a:lnTo>
                    <a:pt x="353" y="530"/>
                  </a:lnTo>
                  <a:lnTo>
                    <a:pt x="442" y="383"/>
                  </a:lnTo>
                  <a:lnTo>
                    <a:pt x="500" y="295"/>
                  </a:lnTo>
                  <a:lnTo>
                    <a:pt x="559" y="265"/>
                  </a:lnTo>
                  <a:lnTo>
                    <a:pt x="677" y="265"/>
                  </a:lnTo>
                  <a:lnTo>
                    <a:pt x="736" y="295"/>
                  </a:lnTo>
                  <a:lnTo>
                    <a:pt x="795" y="324"/>
                  </a:lnTo>
                  <a:lnTo>
                    <a:pt x="883" y="324"/>
                  </a:lnTo>
                  <a:lnTo>
                    <a:pt x="942" y="295"/>
                  </a:lnTo>
                  <a:lnTo>
                    <a:pt x="971" y="265"/>
                  </a:lnTo>
                  <a:lnTo>
                    <a:pt x="971" y="236"/>
                  </a:lnTo>
                  <a:lnTo>
                    <a:pt x="971" y="177"/>
                  </a:lnTo>
                  <a:lnTo>
                    <a:pt x="971" y="147"/>
                  </a:lnTo>
                  <a:lnTo>
                    <a:pt x="912" y="118"/>
                  </a:lnTo>
                  <a:lnTo>
                    <a:pt x="795" y="30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6"/>
            <p:cNvSpPr/>
            <p:nvPr/>
          </p:nvSpPr>
          <p:spPr>
            <a:xfrm>
              <a:off x="3369625" y="2248250"/>
              <a:ext cx="5175" cy="8125"/>
            </a:xfrm>
            <a:custGeom>
              <a:rect b="b" l="l" r="r" t="t"/>
              <a:pathLst>
                <a:path extrusionOk="0" h="325" w="207">
                  <a:moveTo>
                    <a:pt x="147" y="1"/>
                  </a:moveTo>
                  <a:lnTo>
                    <a:pt x="118" y="30"/>
                  </a:lnTo>
                  <a:lnTo>
                    <a:pt x="0" y="236"/>
                  </a:lnTo>
                  <a:lnTo>
                    <a:pt x="0" y="295"/>
                  </a:lnTo>
                  <a:lnTo>
                    <a:pt x="30" y="325"/>
                  </a:lnTo>
                  <a:lnTo>
                    <a:pt x="59" y="325"/>
                  </a:lnTo>
                  <a:lnTo>
                    <a:pt x="89" y="295"/>
                  </a:lnTo>
                  <a:lnTo>
                    <a:pt x="206" y="89"/>
                  </a:lnTo>
                  <a:lnTo>
                    <a:pt x="206" y="3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6"/>
            <p:cNvSpPr/>
            <p:nvPr/>
          </p:nvSpPr>
          <p:spPr>
            <a:xfrm>
              <a:off x="3326200" y="2288725"/>
              <a:ext cx="9600" cy="7375"/>
            </a:xfrm>
            <a:custGeom>
              <a:rect b="b" l="l" r="r" t="t"/>
              <a:pathLst>
                <a:path extrusionOk="0" h="295" w="384">
                  <a:moveTo>
                    <a:pt x="89" y="1"/>
                  </a:moveTo>
                  <a:lnTo>
                    <a:pt x="30" y="30"/>
                  </a:lnTo>
                  <a:lnTo>
                    <a:pt x="1" y="89"/>
                  </a:lnTo>
                  <a:lnTo>
                    <a:pt x="30" y="148"/>
                  </a:lnTo>
                  <a:lnTo>
                    <a:pt x="119" y="236"/>
                  </a:lnTo>
                  <a:lnTo>
                    <a:pt x="177" y="265"/>
                  </a:lnTo>
                  <a:lnTo>
                    <a:pt x="236" y="295"/>
                  </a:lnTo>
                  <a:lnTo>
                    <a:pt x="325" y="295"/>
                  </a:lnTo>
                  <a:lnTo>
                    <a:pt x="354" y="265"/>
                  </a:lnTo>
                  <a:lnTo>
                    <a:pt x="383" y="236"/>
                  </a:lnTo>
                  <a:lnTo>
                    <a:pt x="383" y="177"/>
                  </a:lnTo>
                  <a:lnTo>
                    <a:pt x="383" y="148"/>
                  </a:lnTo>
                  <a:lnTo>
                    <a:pt x="354" y="59"/>
                  </a:lnTo>
                  <a:lnTo>
                    <a:pt x="295" y="1"/>
                  </a:lnTo>
                  <a:lnTo>
                    <a:pt x="236" y="1"/>
                  </a:lnTo>
                  <a:lnTo>
                    <a:pt x="177" y="30"/>
                  </a:lnTo>
                  <a:lnTo>
                    <a:pt x="148" y="30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3360050" y="2285775"/>
              <a:ext cx="14750" cy="14750"/>
            </a:xfrm>
            <a:custGeom>
              <a:rect b="b" l="l" r="r" t="t"/>
              <a:pathLst>
                <a:path extrusionOk="0" h="590" w="590">
                  <a:moveTo>
                    <a:pt x="324" y="1"/>
                  </a:moveTo>
                  <a:lnTo>
                    <a:pt x="207" y="60"/>
                  </a:lnTo>
                  <a:lnTo>
                    <a:pt x="118" y="119"/>
                  </a:lnTo>
                  <a:lnTo>
                    <a:pt x="30" y="207"/>
                  </a:lnTo>
                  <a:lnTo>
                    <a:pt x="1" y="295"/>
                  </a:lnTo>
                  <a:lnTo>
                    <a:pt x="30" y="354"/>
                  </a:lnTo>
                  <a:lnTo>
                    <a:pt x="118" y="383"/>
                  </a:lnTo>
                  <a:lnTo>
                    <a:pt x="177" y="354"/>
                  </a:lnTo>
                  <a:lnTo>
                    <a:pt x="295" y="236"/>
                  </a:lnTo>
                  <a:lnTo>
                    <a:pt x="324" y="236"/>
                  </a:lnTo>
                  <a:lnTo>
                    <a:pt x="324" y="266"/>
                  </a:lnTo>
                  <a:lnTo>
                    <a:pt x="324" y="442"/>
                  </a:lnTo>
                  <a:lnTo>
                    <a:pt x="324" y="501"/>
                  </a:lnTo>
                  <a:lnTo>
                    <a:pt x="354" y="531"/>
                  </a:lnTo>
                  <a:lnTo>
                    <a:pt x="413" y="560"/>
                  </a:lnTo>
                  <a:lnTo>
                    <a:pt x="442" y="589"/>
                  </a:lnTo>
                  <a:lnTo>
                    <a:pt x="501" y="560"/>
                  </a:lnTo>
                  <a:lnTo>
                    <a:pt x="530" y="531"/>
                  </a:lnTo>
                  <a:lnTo>
                    <a:pt x="560" y="501"/>
                  </a:lnTo>
                  <a:lnTo>
                    <a:pt x="589" y="442"/>
                  </a:lnTo>
                  <a:lnTo>
                    <a:pt x="589" y="354"/>
                  </a:lnTo>
                  <a:lnTo>
                    <a:pt x="560" y="236"/>
                  </a:lnTo>
                  <a:lnTo>
                    <a:pt x="530" y="119"/>
                  </a:lnTo>
                  <a:lnTo>
                    <a:pt x="442" y="30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6"/>
            <p:cNvSpPr/>
            <p:nvPr/>
          </p:nvSpPr>
          <p:spPr>
            <a:xfrm>
              <a:off x="3248950" y="2246775"/>
              <a:ext cx="19900" cy="54475"/>
            </a:xfrm>
            <a:custGeom>
              <a:rect b="b" l="l" r="r" t="t"/>
              <a:pathLst>
                <a:path extrusionOk="0" h="2179" w="796">
                  <a:moveTo>
                    <a:pt x="589" y="1"/>
                  </a:moveTo>
                  <a:lnTo>
                    <a:pt x="383" y="30"/>
                  </a:lnTo>
                  <a:lnTo>
                    <a:pt x="265" y="89"/>
                  </a:lnTo>
                  <a:lnTo>
                    <a:pt x="177" y="148"/>
                  </a:lnTo>
                  <a:lnTo>
                    <a:pt x="89" y="236"/>
                  </a:lnTo>
                  <a:lnTo>
                    <a:pt x="30" y="325"/>
                  </a:lnTo>
                  <a:lnTo>
                    <a:pt x="1" y="413"/>
                  </a:lnTo>
                  <a:lnTo>
                    <a:pt x="1" y="531"/>
                  </a:lnTo>
                  <a:lnTo>
                    <a:pt x="30" y="766"/>
                  </a:lnTo>
                  <a:lnTo>
                    <a:pt x="118" y="1002"/>
                  </a:lnTo>
                  <a:lnTo>
                    <a:pt x="236" y="1237"/>
                  </a:lnTo>
                  <a:lnTo>
                    <a:pt x="354" y="1443"/>
                  </a:lnTo>
                  <a:lnTo>
                    <a:pt x="471" y="1561"/>
                  </a:lnTo>
                  <a:lnTo>
                    <a:pt x="413" y="1561"/>
                  </a:lnTo>
                  <a:lnTo>
                    <a:pt x="324" y="1620"/>
                  </a:lnTo>
                  <a:lnTo>
                    <a:pt x="236" y="1679"/>
                  </a:lnTo>
                  <a:lnTo>
                    <a:pt x="207" y="1737"/>
                  </a:lnTo>
                  <a:lnTo>
                    <a:pt x="177" y="1855"/>
                  </a:lnTo>
                  <a:lnTo>
                    <a:pt x="177" y="1914"/>
                  </a:lnTo>
                  <a:lnTo>
                    <a:pt x="236" y="2002"/>
                  </a:lnTo>
                  <a:lnTo>
                    <a:pt x="295" y="2091"/>
                  </a:lnTo>
                  <a:lnTo>
                    <a:pt x="413" y="2149"/>
                  </a:lnTo>
                  <a:lnTo>
                    <a:pt x="442" y="2179"/>
                  </a:lnTo>
                  <a:lnTo>
                    <a:pt x="471" y="2179"/>
                  </a:lnTo>
                  <a:lnTo>
                    <a:pt x="530" y="2120"/>
                  </a:lnTo>
                  <a:lnTo>
                    <a:pt x="560" y="2032"/>
                  </a:lnTo>
                  <a:lnTo>
                    <a:pt x="501" y="1973"/>
                  </a:lnTo>
                  <a:lnTo>
                    <a:pt x="471" y="1973"/>
                  </a:lnTo>
                  <a:lnTo>
                    <a:pt x="413" y="1885"/>
                  </a:lnTo>
                  <a:lnTo>
                    <a:pt x="383" y="1855"/>
                  </a:lnTo>
                  <a:lnTo>
                    <a:pt x="383" y="1826"/>
                  </a:lnTo>
                  <a:lnTo>
                    <a:pt x="413" y="1796"/>
                  </a:lnTo>
                  <a:lnTo>
                    <a:pt x="471" y="1737"/>
                  </a:lnTo>
                  <a:lnTo>
                    <a:pt x="530" y="1708"/>
                  </a:lnTo>
                  <a:lnTo>
                    <a:pt x="530" y="1649"/>
                  </a:lnTo>
                  <a:lnTo>
                    <a:pt x="589" y="1708"/>
                  </a:lnTo>
                  <a:lnTo>
                    <a:pt x="677" y="1737"/>
                  </a:lnTo>
                  <a:lnTo>
                    <a:pt x="736" y="1708"/>
                  </a:lnTo>
                  <a:lnTo>
                    <a:pt x="766" y="1620"/>
                  </a:lnTo>
                  <a:lnTo>
                    <a:pt x="736" y="1561"/>
                  </a:lnTo>
                  <a:lnTo>
                    <a:pt x="619" y="1414"/>
                  </a:lnTo>
                  <a:lnTo>
                    <a:pt x="442" y="1178"/>
                  </a:lnTo>
                  <a:lnTo>
                    <a:pt x="324" y="943"/>
                  </a:lnTo>
                  <a:lnTo>
                    <a:pt x="265" y="796"/>
                  </a:lnTo>
                  <a:lnTo>
                    <a:pt x="236" y="619"/>
                  </a:lnTo>
                  <a:lnTo>
                    <a:pt x="236" y="472"/>
                  </a:lnTo>
                  <a:lnTo>
                    <a:pt x="265" y="413"/>
                  </a:lnTo>
                  <a:lnTo>
                    <a:pt x="295" y="354"/>
                  </a:lnTo>
                  <a:lnTo>
                    <a:pt x="324" y="295"/>
                  </a:lnTo>
                  <a:lnTo>
                    <a:pt x="413" y="266"/>
                  </a:lnTo>
                  <a:lnTo>
                    <a:pt x="560" y="236"/>
                  </a:lnTo>
                  <a:lnTo>
                    <a:pt x="707" y="207"/>
                  </a:lnTo>
                  <a:lnTo>
                    <a:pt x="766" y="178"/>
                  </a:lnTo>
                  <a:lnTo>
                    <a:pt x="795" y="119"/>
                  </a:lnTo>
                  <a:lnTo>
                    <a:pt x="766" y="60"/>
                  </a:lnTo>
                  <a:lnTo>
                    <a:pt x="707" y="30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6"/>
            <p:cNvSpPr/>
            <p:nvPr/>
          </p:nvSpPr>
          <p:spPr>
            <a:xfrm>
              <a:off x="3285000" y="2409400"/>
              <a:ext cx="17700" cy="6650"/>
            </a:xfrm>
            <a:custGeom>
              <a:rect b="b" l="l" r="r" t="t"/>
              <a:pathLst>
                <a:path extrusionOk="0" h="266" w="708">
                  <a:moveTo>
                    <a:pt x="589" y="0"/>
                  </a:moveTo>
                  <a:lnTo>
                    <a:pt x="118" y="30"/>
                  </a:lnTo>
                  <a:lnTo>
                    <a:pt x="60" y="59"/>
                  </a:lnTo>
                  <a:lnTo>
                    <a:pt x="30" y="59"/>
                  </a:lnTo>
                  <a:lnTo>
                    <a:pt x="1" y="118"/>
                  </a:lnTo>
                  <a:lnTo>
                    <a:pt x="1" y="147"/>
                  </a:lnTo>
                  <a:lnTo>
                    <a:pt x="1" y="206"/>
                  </a:lnTo>
                  <a:lnTo>
                    <a:pt x="30" y="236"/>
                  </a:lnTo>
                  <a:lnTo>
                    <a:pt x="60" y="265"/>
                  </a:lnTo>
                  <a:lnTo>
                    <a:pt x="118" y="265"/>
                  </a:lnTo>
                  <a:lnTo>
                    <a:pt x="648" y="206"/>
                  </a:lnTo>
                  <a:lnTo>
                    <a:pt x="678" y="177"/>
                  </a:lnTo>
                  <a:lnTo>
                    <a:pt x="707" y="147"/>
                  </a:lnTo>
                  <a:lnTo>
                    <a:pt x="707" y="118"/>
                  </a:lnTo>
                  <a:lnTo>
                    <a:pt x="707" y="59"/>
                  </a:lnTo>
                  <a:lnTo>
                    <a:pt x="678" y="3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49750" y="2233550"/>
              <a:ext cx="11800" cy="11800"/>
            </a:xfrm>
            <a:custGeom>
              <a:rect b="b" l="l" r="r" t="t"/>
              <a:pathLst>
                <a:path extrusionOk="0" h="472" w="472">
                  <a:moveTo>
                    <a:pt x="266" y="0"/>
                  </a:moveTo>
                  <a:lnTo>
                    <a:pt x="148" y="59"/>
                  </a:lnTo>
                  <a:lnTo>
                    <a:pt x="89" y="88"/>
                  </a:lnTo>
                  <a:lnTo>
                    <a:pt x="1" y="147"/>
                  </a:lnTo>
                  <a:lnTo>
                    <a:pt x="1" y="206"/>
                  </a:lnTo>
                  <a:lnTo>
                    <a:pt x="1" y="265"/>
                  </a:lnTo>
                  <a:lnTo>
                    <a:pt x="59" y="295"/>
                  </a:lnTo>
                  <a:lnTo>
                    <a:pt x="118" y="265"/>
                  </a:lnTo>
                  <a:lnTo>
                    <a:pt x="177" y="206"/>
                  </a:lnTo>
                  <a:lnTo>
                    <a:pt x="236" y="177"/>
                  </a:lnTo>
                  <a:lnTo>
                    <a:pt x="266" y="177"/>
                  </a:lnTo>
                  <a:lnTo>
                    <a:pt x="295" y="206"/>
                  </a:lnTo>
                  <a:lnTo>
                    <a:pt x="295" y="236"/>
                  </a:lnTo>
                  <a:lnTo>
                    <a:pt x="295" y="383"/>
                  </a:lnTo>
                  <a:lnTo>
                    <a:pt x="324" y="442"/>
                  </a:lnTo>
                  <a:lnTo>
                    <a:pt x="383" y="471"/>
                  </a:lnTo>
                  <a:lnTo>
                    <a:pt x="442" y="442"/>
                  </a:lnTo>
                  <a:lnTo>
                    <a:pt x="472" y="383"/>
                  </a:lnTo>
                  <a:lnTo>
                    <a:pt x="472" y="295"/>
                  </a:lnTo>
                  <a:lnTo>
                    <a:pt x="442" y="206"/>
                  </a:lnTo>
                  <a:lnTo>
                    <a:pt x="413" y="118"/>
                  </a:lnTo>
                  <a:lnTo>
                    <a:pt x="383" y="59"/>
                  </a:lnTo>
                  <a:lnTo>
                    <a:pt x="324" y="30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2981125" y="2340975"/>
              <a:ext cx="18425" cy="10325"/>
            </a:xfrm>
            <a:custGeom>
              <a:rect b="b" l="l" r="r" t="t"/>
              <a:pathLst>
                <a:path extrusionOk="0" h="413" w="737">
                  <a:moveTo>
                    <a:pt x="589" y="0"/>
                  </a:moveTo>
                  <a:lnTo>
                    <a:pt x="354" y="59"/>
                  </a:lnTo>
                  <a:lnTo>
                    <a:pt x="118" y="147"/>
                  </a:lnTo>
                  <a:lnTo>
                    <a:pt x="59" y="177"/>
                  </a:lnTo>
                  <a:lnTo>
                    <a:pt x="30" y="206"/>
                  </a:lnTo>
                  <a:lnTo>
                    <a:pt x="0" y="265"/>
                  </a:lnTo>
                  <a:lnTo>
                    <a:pt x="0" y="294"/>
                  </a:lnTo>
                  <a:lnTo>
                    <a:pt x="30" y="353"/>
                  </a:lnTo>
                  <a:lnTo>
                    <a:pt x="59" y="383"/>
                  </a:lnTo>
                  <a:lnTo>
                    <a:pt x="118" y="412"/>
                  </a:lnTo>
                  <a:lnTo>
                    <a:pt x="177" y="412"/>
                  </a:lnTo>
                  <a:lnTo>
                    <a:pt x="383" y="324"/>
                  </a:lnTo>
                  <a:lnTo>
                    <a:pt x="619" y="265"/>
                  </a:lnTo>
                  <a:lnTo>
                    <a:pt x="707" y="206"/>
                  </a:lnTo>
                  <a:lnTo>
                    <a:pt x="736" y="147"/>
                  </a:lnTo>
                  <a:lnTo>
                    <a:pt x="707" y="88"/>
                  </a:lnTo>
                  <a:lnTo>
                    <a:pt x="707" y="59"/>
                  </a:lnTo>
                  <a:lnTo>
                    <a:pt x="648" y="3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76900" y="2390275"/>
              <a:ext cx="19175" cy="7375"/>
            </a:xfrm>
            <a:custGeom>
              <a:rect b="b" l="l" r="r" t="t"/>
              <a:pathLst>
                <a:path extrusionOk="0" h="295" w="767">
                  <a:moveTo>
                    <a:pt x="619" y="0"/>
                  </a:moveTo>
                  <a:lnTo>
                    <a:pt x="89" y="59"/>
                  </a:lnTo>
                  <a:lnTo>
                    <a:pt x="30" y="88"/>
                  </a:lnTo>
                  <a:lnTo>
                    <a:pt x="1" y="118"/>
                  </a:lnTo>
                  <a:lnTo>
                    <a:pt x="1" y="147"/>
                  </a:lnTo>
                  <a:lnTo>
                    <a:pt x="1" y="206"/>
                  </a:lnTo>
                  <a:lnTo>
                    <a:pt x="30" y="265"/>
                  </a:lnTo>
                  <a:lnTo>
                    <a:pt x="60" y="294"/>
                  </a:lnTo>
                  <a:lnTo>
                    <a:pt x="266" y="294"/>
                  </a:lnTo>
                  <a:lnTo>
                    <a:pt x="619" y="236"/>
                  </a:lnTo>
                  <a:lnTo>
                    <a:pt x="678" y="236"/>
                  </a:lnTo>
                  <a:lnTo>
                    <a:pt x="737" y="206"/>
                  </a:lnTo>
                  <a:lnTo>
                    <a:pt x="737" y="177"/>
                  </a:lnTo>
                  <a:lnTo>
                    <a:pt x="766" y="118"/>
                  </a:lnTo>
                  <a:lnTo>
                    <a:pt x="737" y="59"/>
                  </a:lnTo>
                  <a:lnTo>
                    <a:pt x="737" y="30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2978925" y="2373350"/>
              <a:ext cx="16200" cy="8100"/>
            </a:xfrm>
            <a:custGeom>
              <a:rect b="b" l="l" r="r" t="t"/>
              <a:pathLst>
                <a:path extrusionOk="0" h="324" w="648">
                  <a:moveTo>
                    <a:pt x="530" y="0"/>
                  </a:moveTo>
                  <a:lnTo>
                    <a:pt x="294" y="30"/>
                  </a:lnTo>
                  <a:lnTo>
                    <a:pt x="88" y="88"/>
                  </a:lnTo>
                  <a:lnTo>
                    <a:pt x="30" y="118"/>
                  </a:lnTo>
                  <a:lnTo>
                    <a:pt x="0" y="147"/>
                  </a:lnTo>
                  <a:lnTo>
                    <a:pt x="0" y="177"/>
                  </a:lnTo>
                  <a:lnTo>
                    <a:pt x="0" y="236"/>
                  </a:lnTo>
                  <a:lnTo>
                    <a:pt x="30" y="294"/>
                  </a:lnTo>
                  <a:lnTo>
                    <a:pt x="59" y="324"/>
                  </a:lnTo>
                  <a:lnTo>
                    <a:pt x="147" y="324"/>
                  </a:lnTo>
                  <a:lnTo>
                    <a:pt x="412" y="265"/>
                  </a:lnTo>
                  <a:lnTo>
                    <a:pt x="530" y="265"/>
                  </a:lnTo>
                  <a:lnTo>
                    <a:pt x="589" y="236"/>
                  </a:lnTo>
                  <a:lnTo>
                    <a:pt x="618" y="206"/>
                  </a:lnTo>
                  <a:lnTo>
                    <a:pt x="648" y="177"/>
                  </a:lnTo>
                  <a:lnTo>
                    <a:pt x="648" y="118"/>
                  </a:lnTo>
                  <a:lnTo>
                    <a:pt x="648" y="88"/>
                  </a:lnTo>
                  <a:lnTo>
                    <a:pt x="618" y="59"/>
                  </a:lnTo>
                  <a:lnTo>
                    <a:pt x="589" y="30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2981850" y="2360825"/>
              <a:ext cx="15475" cy="7400"/>
            </a:xfrm>
            <a:custGeom>
              <a:rect b="b" l="l" r="r" t="t"/>
              <a:pathLst>
                <a:path extrusionOk="0" h="296" w="619">
                  <a:moveTo>
                    <a:pt x="442" y="1"/>
                  </a:moveTo>
                  <a:lnTo>
                    <a:pt x="325" y="30"/>
                  </a:lnTo>
                  <a:lnTo>
                    <a:pt x="89" y="30"/>
                  </a:lnTo>
                  <a:lnTo>
                    <a:pt x="30" y="60"/>
                  </a:lnTo>
                  <a:lnTo>
                    <a:pt x="1" y="119"/>
                  </a:lnTo>
                  <a:lnTo>
                    <a:pt x="1" y="177"/>
                  </a:lnTo>
                  <a:lnTo>
                    <a:pt x="1" y="207"/>
                  </a:lnTo>
                  <a:lnTo>
                    <a:pt x="30" y="266"/>
                  </a:lnTo>
                  <a:lnTo>
                    <a:pt x="89" y="295"/>
                  </a:lnTo>
                  <a:lnTo>
                    <a:pt x="325" y="295"/>
                  </a:lnTo>
                  <a:lnTo>
                    <a:pt x="531" y="266"/>
                  </a:lnTo>
                  <a:lnTo>
                    <a:pt x="590" y="236"/>
                  </a:lnTo>
                  <a:lnTo>
                    <a:pt x="619" y="148"/>
                  </a:lnTo>
                  <a:lnTo>
                    <a:pt x="590" y="89"/>
                  </a:lnTo>
                  <a:lnTo>
                    <a:pt x="590" y="60"/>
                  </a:lnTo>
                  <a:lnTo>
                    <a:pt x="531" y="30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2988475" y="2329200"/>
              <a:ext cx="8850" cy="5900"/>
            </a:xfrm>
            <a:custGeom>
              <a:rect b="b" l="l" r="r" t="t"/>
              <a:pathLst>
                <a:path extrusionOk="0" h="236" w="354">
                  <a:moveTo>
                    <a:pt x="266" y="0"/>
                  </a:moveTo>
                  <a:lnTo>
                    <a:pt x="60" y="89"/>
                  </a:lnTo>
                  <a:lnTo>
                    <a:pt x="1" y="118"/>
                  </a:lnTo>
                  <a:lnTo>
                    <a:pt x="1" y="177"/>
                  </a:lnTo>
                  <a:lnTo>
                    <a:pt x="30" y="236"/>
                  </a:lnTo>
                  <a:lnTo>
                    <a:pt x="89" y="236"/>
                  </a:lnTo>
                  <a:lnTo>
                    <a:pt x="295" y="177"/>
                  </a:lnTo>
                  <a:lnTo>
                    <a:pt x="354" y="147"/>
                  </a:lnTo>
                  <a:lnTo>
                    <a:pt x="354" y="59"/>
                  </a:lnTo>
                  <a:lnTo>
                    <a:pt x="325" y="3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423325" y="2251200"/>
              <a:ext cx="11075" cy="9600"/>
            </a:xfrm>
            <a:custGeom>
              <a:rect b="b" l="l" r="r" t="t"/>
              <a:pathLst>
                <a:path extrusionOk="0" h="384" w="443">
                  <a:moveTo>
                    <a:pt x="119" y="1"/>
                  </a:moveTo>
                  <a:lnTo>
                    <a:pt x="60" y="30"/>
                  </a:lnTo>
                  <a:lnTo>
                    <a:pt x="30" y="59"/>
                  </a:lnTo>
                  <a:lnTo>
                    <a:pt x="1" y="118"/>
                  </a:lnTo>
                  <a:lnTo>
                    <a:pt x="60" y="207"/>
                  </a:lnTo>
                  <a:lnTo>
                    <a:pt x="89" y="207"/>
                  </a:lnTo>
                  <a:lnTo>
                    <a:pt x="119" y="236"/>
                  </a:lnTo>
                  <a:lnTo>
                    <a:pt x="207" y="236"/>
                  </a:lnTo>
                  <a:lnTo>
                    <a:pt x="207" y="265"/>
                  </a:lnTo>
                  <a:lnTo>
                    <a:pt x="236" y="265"/>
                  </a:lnTo>
                  <a:lnTo>
                    <a:pt x="236" y="295"/>
                  </a:lnTo>
                  <a:lnTo>
                    <a:pt x="295" y="354"/>
                  </a:lnTo>
                  <a:lnTo>
                    <a:pt x="325" y="383"/>
                  </a:lnTo>
                  <a:lnTo>
                    <a:pt x="383" y="354"/>
                  </a:lnTo>
                  <a:lnTo>
                    <a:pt x="413" y="354"/>
                  </a:lnTo>
                  <a:lnTo>
                    <a:pt x="442" y="324"/>
                  </a:lnTo>
                  <a:lnTo>
                    <a:pt x="442" y="236"/>
                  </a:lnTo>
                  <a:lnTo>
                    <a:pt x="413" y="118"/>
                  </a:lnTo>
                  <a:lnTo>
                    <a:pt x="325" y="59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269550" y="2374825"/>
              <a:ext cx="29450" cy="10325"/>
            </a:xfrm>
            <a:custGeom>
              <a:rect b="b" l="l" r="r" t="t"/>
              <a:pathLst>
                <a:path extrusionOk="0" h="413" w="1178">
                  <a:moveTo>
                    <a:pt x="766" y="0"/>
                  </a:moveTo>
                  <a:lnTo>
                    <a:pt x="530" y="29"/>
                  </a:lnTo>
                  <a:lnTo>
                    <a:pt x="295" y="88"/>
                  </a:lnTo>
                  <a:lnTo>
                    <a:pt x="89" y="147"/>
                  </a:lnTo>
                  <a:lnTo>
                    <a:pt x="30" y="177"/>
                  </a:lnTo>
                  <a:lnTo>
                    <a:pt x="1" y="206"/>
                  </a:lnTo>
                  <a:lnTo>
                    <a:pt x="1" y="265"/>
                  </a:lnTo>
                  <a:lnTo>
                    <a:pt x="1" y="324"/>
                  </a:lnTo>
                  <a:lnTo>
                    <a:pt x="30" y="353"/>
                  </a:lnTo>
                  <a:lnTo>
                    <a:pt x="59" y="383"/>
                  </a:lnTo>
                  <a:lnTo>
                    <a:pt x="89" y="412"/>
                  </a:lnTo>
                  <a:lnTo>
                    <a:pt x="148" y="412"/>
                  </a:lnTo>
                  <a:lnTo>
                    <a:pt x="383" y="324"/>
                  </a:lnTo>
                  <a:lnTo>
                    <a:pt x="648" y="294"/>
                  </a:lnTo>
                  <a:lnTo>
                    <a:pt x="1031" y="265"/>
                  </a:lnTo>
                  <a:lnTo>
                    <a:pt x="1090" y="265"/>
                  </a:lnTo>
                  <a:lnTo>
                    <a:pt x="1119" y="235"/>
                  </a:lnTo>
                  <a:lnTo>
                    <a:pt x="1148" y="177"/>
                  </a:lnTo>
                  <a:lnTo>
                    <a:pt x="1178" y="118"/>
                  </a:lnTo>
                  <a:lnTo>
                    <a:pt x="1148" y="88"/>
                  </a:lnTo>
                  <a:lnTo>
                    <a:pt x="1119" y="29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2876650" y="2406450"/>
              <a:ext cx="16200" cy="8125"/>
            </a:xfrm>
            <a:custGeom>
              <a:rect b="b" l="l" r="r" t="t"/>
              <a:pathLst>
                <a:path extrusionOk="0" h="325" w="648">
                  <a:moveTo>
                    <a:pt x="295" y="1"/>
                  </a:moveTo>
                  <a:lnTo>
                    <a:pt x="88" y="30"/>
                  </a:lnTo>
                  <a:lnTo>
                    <a:pt x="59" y="59"/>
                  </a:lnTo>
                  <a:lnTo>
                    <a:pt x="0" y="118"/>
                  </a:lnTo>
                  <a:lnTo>
                    <a:pt x="0" y="148"/>
                  </a:lnTo>
                  <a:lnTo>
                    <a:pt x="0" y="207"/>
                  </a:lnTo>
                  <a:lnTo>
                    <a:pt x="30" y="265"/>
                  </a:lnTo>
                  <a:lnTo>
                    <a:pt x="59" y="295"/>
                  </a:lnTo>
                  <a:lnTo>
                    <a:pt x="118" y="324"/>
                  </a:lnTo>
                  <a:lnTo>
                    <a:pt x="177" y="324"/>
                  </a:lnTo>
                  <a:lnTo>
                    <a:pt x="265" y="295"/>
                  </a:lnTo>
                  <a:lnTo>
                    <a:pt x="501" y="295"/>
                  </a:lnTo>
                  <a:lnTo>
                    <a:pt x="559" y="265"/>
                  </a:lnTo>
                  <a:lnTo>
                    <a:pt x="618" y="236"/>
                  </a:lnTo>
                  <a:lnTo>
                    <a:pt x="648" y="207"/>
                  </a:lnTo>
                  <a:lnTo>
                    <a:pt x="648" y="148"/>
                  </a:lnTo>
                  <a:lnTo>
                    <a:pt x="648" y="89"/>
                  </a:lnTo>
                  <a:lnTo>
                    <a:pt x="618" y="30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6"/>
            <p:cNvSpPr/>
            <p:nvPr/>
          </p:nvSpPr>
          <p:spPr>
            <a:xfrm>
              <a:off x="3381400" y="2225450"/>
              <a:ext cx="22100" cy="36825"/>
            </a:xfrm>
            <a:custGeom>
              <a:rect b="b" l="l" r="r" t="t"/>
              <a:pathLst>
                <a:path extrusionOk="0" h="1473" w="884">
                  <a:moveTo>
                    <a:pt x="353" y="0"/>
                  </a:moveTo>
                  <a:lnTo>
                    <a:pt x="265" y="59"/>
                  </a:lnTo>
                  <a:lnTo>
                    <a:pt x="177" y="148"/>
                  </a:lnTo>
                  <a:lnTo>
                    <a:pt x="118" y="206"/>
                  </a:lnTo>
                  <a:lnTo>
                    <a:pt x="88" y="354"/>
                  </a:lnTo>
                  <a:lnTo>
                    <a:pt x="30" y="619"/>
                  </a:lnTo>
                  <a:lnTo>
                    <a:pt x="30" y="883"/>
                  </a:lnTo>
                  <a:lnTo>
                    <a:pt x="0" y="1354"/>
                  </a:lnTo>
                  <a:lnTo>
                    <a:pt x="30" y="1384"/>
                  </a:lnTo>
                  <a:lnTo>
                    <a:pt x="30" y="1443"/>
                  </a:lnTo>
                  <a:lnTo>
                    <a:pt x="118" y="1472"/>
                  </a:lnTo>
                  <a:lnTo>
                    <a:pt x="177" y="1443"/>
                  </a:lnTo>
                  <a:lnTo>
                    <a:pt x="206" y="1443"/>
                  </a:lnTo>
                  <a:lnTo>
                    <a:pt x="236" y="1354"/>
                  </a:lnTo>
                  <a:lnTo>
                    <a:pt x="265" y="972"/>
                  </a:lnTo>
                  <a:lnTo>
                    <a:pt x="265" y="619"/>
                  </a:lnTo>
                  <a:lnTo>
                    <a:pt x="294" y="471"/>
                  </a:lnTo>
                  <a:lnTo>
                    <a:pt x="353" y="354"/>
                  </a:lnTo>
                  <a:lnTo>
                    <a:pt x="383" y="265"/>
                  </a:lnTo>
                  <a:lnTo>
                    <a:pt x="471" y="265"/>
                  </a:lnTo>
                  <a:lnTo>
                    <a:pt x="559" y="324"/>
                  </a:lnTo>
                  <a:lnTo>
                    <a:pt x="677" y="412"/>
                  </a:lnTo>
                  <a:lnTo>
                    <a:pt x="707" y="442"/>
                  </a:lnTo>
                  <a:lnTo>
                    <a:pt x="765" y="471"/>
                  </a:lnTo>
                  <a:lnTo>
                    <a:pt x="795" y="442"/>
                  </a:lnTo>
                  <a:lnTo>
                    <a:pt x="854" y="412"/>
                  </a:lnTo>
                  <a:lnTo>
                    <a:pt x="883" y="383"/>
                  </a:lnTo>
                  <a:lnTo>
                    <a:pt x="883" y="354"/>
                  </a:lnTo>
                  <a:lnTo>
                    <a:pt x="854" y="265"/>
                  </a:lnTo>
                  <a:lnTo>
                    <a:pt x="736" y="148"/>
                  </a:lnTo>
                  <a:lnTo>
                    <a:pt x="589" y="5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6"/>
            <p:cNvSpPr/>
            <p:nvPr/>
          </p:nvSpPr>
          <p:spPr>
            <a:xfrm>
              <a:off x="3265875" y="2343175"/>
              <a:ext cx="176600" cy="16950"/>
            </a:xfrm>
            <a:custGeom>
              <a:rect b="b" l="l" r="r" t="t"/>
              <a:pathLst>
                <a:path extrusionOk="0" h="678" w="7064">
                  <a:moveTo>
                    <a:pt x="4768" y="0"/>
                  </a:moveTo>
                  <a:lnTo>
                    <a:pt x="3797" y="30"/>
                  </a:lnTo>
                  <a:lnTo>
                    <a:pt x="2826" y="59"/>
                  </a:lnTo>
                  <a:lnTo>
                    <a:pt x="2120" y="118"/>
                  </a:lnTo>
                  <a:lnTo>
                    <a:pt x="1443" y="206"/>
                  </a:lnTo>
                  <a:lnTo>
                    <a:pt x="766" y="324"/>
                  </a:lnTo>
                  <a:lnTo>
                    <a:pt x="89" y="471"/>
                  </a:lnTo>
                  <a:lnTo>
                    <a:pt x="0" y="530"/>
                  </a:lnTo>
                  <a:lnTo>
                    <a:pt x="0" y="619"/>
                  </a:lnTo>
                  <a:lnTo>
                    <a:pt x="59" y="677"/>
                  </a:lnTo>
                  <a:lnTo>
                    <a:pt x="148" y="677"/>
                  </a:lnTo>
                  <a:lnTo>
                    <a:pt x="766" y="530"/>
                  </a:lnTo>
                  <a:lnTo>
                    <a:pt x="1384" y="442"/>
                  </a:lnTo>
                  <a:lnTo>
                    <a:pt x="1913" y="383"/>
                  </a:lnTo>
                  <a:lnTo>
                    <a:pt x="2414" y="324"/>
                  </a:lnTo>
                  <a:lnTo>
                    <a:pt x="3444" y="295"/>
                  </a:lnTo>
                  <a:lnTo>
                    <a:pt x="5534" y="295"/>
                  </a:lnTo>
                  <a:lnTo>
                    <a:pt x="6240" y="324"/>
                  </a:lnTo>
                  <a:lnTo>
                    <a:pt x="6946" y="324"/>
                  </a:lnTo>
                  <a:lnTo>
                    <a:pt x="6976" y="295"/>
                  </a:lnTo>
                  <a:lnTo>
                    <a:pt x="7035" y="265"/>
                  </a:lnTo>
                  <a:lnTo>
                    <a:pt x="7035" y="236"/>
                  </a:lnTo>
                  <a:lnTo>
                    <a:pt x="7064" y="177"/>
                  </a:lnTo>
                  <a:lnTo>
                    <a:pt x="7035" y="148"/>
                  </a:lnTo>
                  <a:lnTo>
                    <a:pt x="7035" y="89"/>
                  </a:lnTo>
                  <a:lnTo>
                    <a:pt x="6976" y="89"/>
                  </a:lnTo>
                  <a:lnTo>
                    <a:pt x="6946" y="59"/>
                  </a:lnTo>
                  <a:lnTo>
                    <a:pt x="6711" y="59"/>
                  </a:lnTo>
                  <a:lnTo>
                    <a:pt x="6446" y="30"/>
                  </a:lnTo>
                  <a:lnTo>
                    <a:pt x="5946" y="30"/>
                  </a:lnTo>
                  <a:lnTo>
                    <a:pt x="49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2876650" y="2391000"/>
              <a:ext cx="19150" cy="8125"/>
            </a:xfrm>
            <a:custGeom>
              <a:rect b="b" l="l" r="r" t="t"/>
              <a:pathLst>
                <a:path extrusionOk="0" h="325" w="766">
                  <a:moveTo>
                    <a:pt x="648" y="1"/>
                  </a:moveTo>
                  <a:lnTo>
                    <a:pt x="88" y="89"/>
                  </a:lnTo>
                  <a:lnTo>
                    <a:pt x="30" y="118"/>
                  </a:lnTo>
                  <a:lnTo>
                    <a:pt x="0" y="148"/>
                  </a:lnTo>
                  <a:lnTo>
                    <a:pt x="0" y="177"/>
                  </a:lnTo>
                  <a:lnTo>
                    <a:pt x="0" y="236"/>
                  </a:lnTo>
                  <a:lnTo>
                    <a:pt x="30" y="265"/>
                  </a:lnTo>
                  <a:lnTo>
                    <a:pt x="59" y="324"/>
                  </a:lnTo>
                  <a:lnTo>
                    <a:pt x="147" y="324"/>
                  </a:lnTo>
                  <a:lnTo>
                    <a:pt x="442" y="265"/>
                  </a:lnTo>
                  <a:lnTo>
                    <a:pt x="648" y="265"/>
                  </a:lnTo>
                  <a:lnTo>
                    <a:pt x="707" y="236"/>
                  </a:lnTo>
                  <a:lnTo>
                    <a:pt x="736" y="207"/>
                  </a:lnTo>
                  <a:lnTo>
                    <a:pt x="765" y="177"/>
                  </a:lnTo>
                  <a:lnTo>
                    <a:pt x="765" y="118"/>
                  </a:lnTo>
                  <a:lnTo>
                    <a:pt x="765" y="89"/>
                  </a:lnTo>
                  <a:lnTo>
                    <a:pt x="736" y="30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6"/>
            <p:cNvSpPr/>
            <p:nvPr/>
          </p:nvSpPr>
          <p:spPr>
            <a:xfrm>
              <a:off x="2872225" y="2423375"/>
              <a:ext cx="20625" cy="6650"/>
            </a:xfrm>
            <a:custGeom>
              <a:rect b="b" l="l" r="r" t="t"/>
              <a:pathLst>
                <a:path extrusionOk="0" h="266" w="825">
                  <a:moveTo>
                    <a:pt x="707" y="0"/>
                  </a:moveTo>
                  <a:lnTo>
                    <a:pt x="383" y="30"/>
                  </a:lnTo>
                  <a:lnTo>
                    <a:pt x="89" y="89"/>
                  </a:lnTo>
                  <a:lnTo>
                    <a:pt x="30" y="89"/>
                  </a:lnTo>
                  <a:lnTo>
                    <a:pt x="30" y="118"/>
                  </a:lnTo>
                  <a:lnTo>
                    <a:pt x="1" y="207"/>
                  </a:lnTo>
                  <a:lnTo>
                    <a:pt x="59" y="265"/>
                  </a:lnTo>
                  <a:lnTo>
                    <a:pt x="118" y="265"/>
                  </a:lnTo>
                  <a:lnTo>
                    <a:pt x="295" y="236"/>
                  </a:lnTo>
                  <a:lnTo>
                    <a:pt x="736" y="207"/>
                  </a:lnTo>
                  <a:lnTo>
                    <a:pt x="795" y="177"/>
                  </a:lnTo>
                  <a:lnTo>
                    <a:pt x="825" y="118"/>
                  </a:lnTo>
                  <a:lnTo>
                    <a:pt x="795" y="30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6"/>
            <p:cNvSpPr/>
            <p:nvPr/>
          </p:nvSpPr>
          <p:spPr>
            <a:xfrm>
              <a:off x="3408625" y="2230600"/>
              <a:ext cx="15475" cy="12525"/>
            </a:xfrm>
            <a:custGeom>
              <a:rect b="b" l="l" r="r" t="t"/>
              <a:pathLst>
                <a:path extrusionOk="0" h="501" w="619">
                  <a:moveTo>
                    <a:pt x="265" y="0"/>
                  </a:moveTo>
                  <a:lnTo>
                    <a:pt x="236" y="30"/>
                  </a:lnTo>
                  <a:lnTo>
                    <a:pt x="147" y="59"/>
                  </a:lnTo>
                  <a:lnTo>
                    <a:pt x="88" y="148"/>
                  </a:lnTo>
                  <a:lnTo>
                    <a:pt x="30" y="236"/>
                  </a:lnTo>
                  <a:lnTo>
                    <a:pt x="0" y="383"/>
                  </a:lnTo>
                  <a:lnTo>
                    <a:pt x="0" y="471"/>
                  </a:lnTo>
                  <a:lnTo>
                    <a:pt x="30" y="501"/>
                  </a:lnTo>
                  <a:lnTo>
                    <a:pt x="147" y="501"/>
                  </a:lnTo>
                  <a:lnTo>
                    <a:pt x="177" y="471"/>
                  </a:lnTo>
                  <a:lnTo>
                    <a:pt x="206" y="442"/>
                  </a:lnTo>
                  <a:lnTo>
                    <a:pt x="236" y="324"/>
                  </a:lnTo>
                  <a:lnTo>
                    <a:pt x="265" y="265"/>
                  </a:lnTo>
                  <a:lnTo>
                    <a:pt x="265" y="236"/>
                  </a:lnTo>
                  <a:lnTo>
                    <a:pt x="294" y="265"/>
                  </a:lnTo>
                  <a:lnTo>
                    <a:pt x="353" y="324"/>
                  </a:lnTo>
                  <a:lnTo>
                    <a:pt x="412" y="413"/>
                  </a:lnTo>
                  <a:lnTo>
                    <a:pt x="471" y="471"/>
                  </a:lnTo>
                  <a:lnTo>
                    <a:pt x="530" y="471"/>
                  </a:lnTo>
                  <a:lnTo>
                    <a:pt x="559" y="442"/>
                  </a:lnTo>
                  <a:lnTo>
                    <a:pt x="589" y="413"/>
                  </a:lnTo>
                  <a:lnTo>
                    <a:pt x="618" y="383"/>
                  </a:lnTo>
                  <a:lnTo>
                    <a:pt x="589" y="295"/>
                  </a:lnTo>
                  <a:lnTo>
                    <a:pt x="530" y="206"/>
                  </a:lnTo>
                  <a:lnTo>
                    <a:pt x="471" y="118"/>
                  </a:lnTo>
                  <a:lnTo>
                    <a:pt x="383" y="3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6"/>
            <p:cNvSpPr/>
            <p:nvPr/>
          </p:nvSpPr>
          <p:spPr>
            <a:xfrm>
              <a:off x="2798650" y="2240900"/>
              <a:ext cx="714475" cy="355400"/>
            </a:xfrm>
            <a:custGeom>
              <a:rect b="b" l="l" r="r" t="t"/>
              <a:pathLst>
                <a:path extrusionOk="0" h="14216" w="28579">
                  <a:moveTo>
                    <a:pt x="7800" y="236"/>
                  </a:moveTo>
                  <a:lnTo>
                    <a:pt x="8153" y="265"/>
                  </a:lnTo>
                  <a:lnTo>
                    <a:pt x="8477" y="265"/>
                  </a:lnTo>
                  <a:lnTo>
                    <a:pt x="8418" y="1384"/>
                  </a:lnTo>
                  <a:lnTo>
                    <a:pt x="8388" y="2355"/>
                  </a:lnTo>
                  <a:lnTo>
                    <a:pt x="8359" y="2296"/>
                  </a:lnTo>
                  <a:lnTo>
                    <a:pt x="8271" y="2267"/>
                  </a:lnTo>
                  <a:lnTo>
                    <a:pt x="7623" y="2267"/>
                  </a:lnTo>
                  <a:lnTo>
                    <a:pt x="7064" y="2296"/>
                  </a:lnTo>
                  <a:lnTo>
                    <a:pt x="7064" y="1619"/>
                  </a:lnTo>
                  <a:lnTo>
                    <a:pt x="7093" y="1619"/>
                  </a:lnTo>
                  <a:lnTo>
                    <a:pt x="7123" y="1590"/>
                  </a:lnTo>
                  <a:lnTo>
                    <a:pt x="7123" y="1531"/>
                  </a:lnTo>
                  <a:lnTo>
                    <a:pt x="7093" y="1237"/>
                  </a:lnTo>
                  <a:lnTo>
                    <a:pt x="7093" y="913"/>
                  </a:lnTo>
                  <a:lnTo>
                    <a:pt x="7152" y="442"/>
                  </a:lnTo>
                  <a:lnTo>
                    <a:pt x="7152" y="295"/>
                  </a:lnTo>
                  <a:lnTo>
                    <a:pt x="7152" y="236"/>
                  </a:lnTo>
                  <a:close/>
                  <a:moveTo>
                    <a:pt x="12391" y="1207"/>
                  </a:moveTo>
                  <a:lnTo>
                    <a:pt x="12862" y="1237"/>
                  </a:lnTo>
                  <a:lnTo>
                    <a:pt x="12891" y="1237"/>
                  </a:lnTo>
                  <a:lnTo>
                    <a:pt x="13156" y="1266"/>
                  </a:lnTo>
                  <a:lnTo>
                    <a:pt x="13274" y="1266"/>
                  </a:lnTo>
                  <a:lnTo>
                    <a:pt x="13362" y="1237"/>
                  </a:lnTo>
                  <a:lnTo>
                    <a:pt x="13421" y="2296"/>
                  </a:lnTo>
                  <a:lnTo>
                    <a:pt x="13451" y="3444"/>
                  </a:lnTo>
                  <a:lnTo>
                    <a:pt x="13303" y="3473"/>
                  </a:lnTo>
                  <a:lnTo>
                    <a:pt x="12980" y="3473"/>
                  </a:lnTo>
                  <a:lnTo>
                    <a:pt x="12391" y="3532"/>
                  </a:lnTo>
                  <a:lnTo>
                    <a:pt x="12391" y="2267"/>
                  </a:lnTo>
                  <a:lnTo>
                    <a:pt x="12391" y="1207"/>
                  </a:lnTo>
                  <a:close/>
                  <a:moveTo>
                    <a:pt x="16894" y="1266"/>
                  </a:moveTo>
                  <a:lnTo>
                    <a:pt x="16894" y="2473"/>
                  </a:lnTo>
                  <a:lnTo>
                    <a:pt x="16894" y="3738"/>
                  </a:lnTo>
                  <a:lnTo>
                    <a:pt x="16894" y="5033"/>
                  </a:lnTo>
                  <a:lnTo>
                    <a:pt x="16894" y="5651"/>
                  </a:lnTo>
                  <a:lnTo>
                    <a:pt x="16776" y="5651"/>
                  </a:lnTo>
                  <a:lnTo>
                    <a:pt x="16541" y="5622"/>
                  </a:lnTo>
                  <a:lnTo>
                    <a:pt x="16041" y="5651"/>
                  </a:lnTo>
                  <a:lnTo>
                    <a:pt x="15540" y="5681"/>
                  </a:lnTo>
                  <a:lnTo>
                    <a:pt x="15040" y="5710"/>
                  </a:lnTo>
                  <a:lnTo>
                    <a:pt x="15011" y="5710"/>
                  </a:lnTo>
                  <a:lnTo>
                    <a:pt x="14981" y="4268"/>
                  </a:lnTo>
                  <a:lnTo>
                    <a:pt x="14952" y="3827"/>
                  </a:lnTo>
                  <a:lnTo>
                    <a:pt x="14893" y="1325"/>
                  </a:lnTo>
                  <a:lnTo>
                    <a:pt x="15923" y="1295"/>
                  </a:lnTo>
                  <a:lnTo>
                    <a:pt x="16541" y="1295"/>
                  </a:lnTo>
                  <a:lnTo>
                    <a:pt x="16894" y="1266"/>
                  </a:lnTo>
                  <a:close/>
                  <a:moveTo>
                    <a:pt x="8712" y="354"/>
                  </a:moveTo>
                  <a:lnTo>
                    <a:pt x="9213" y="413"/>
                  </a:lnTo>
                  <a:lnTo>
                    <a:pt x="9536" y="442"/>
                  </a:lnTo>
                  <a:lnTo>
                    <a:pt x="9625" y="442"/>
                  </a:lnTo>
                  <a:lnTo>
                    <a:pt x="9772" y="413"/>
                  </a:lnTo>
                  <a:lnTo>
                    <a:pt x="9772" y="413"/>
                  </a:lnTo>
                  <a:lnTo>
                    <a:pt x="9742" y="2708"/>
                  </a:lnTo>
                  <a:lnTo>
                    <a:pt x="9772" y="5004"/>
                  </a:lnTo>
                  <a:lnTo>
                    <a:pt x="9772" y="5357"/>
                  </a:lnTo>
                  <a:lnTo>
                    <a:pt x="9772" y="5710"/>
                  </a:lnTo>
                  <a:lnTo>
                    <a:pt x="9301" y="5710"/>
                  </a:lnTo>
                  <a:lnTo>
                    <a:pt x="9183" y="5740"/>
                  </a:lnTo>
                  <a:lnTo>
                    <a:pt x="8653" y="5710"/>
                  </a:lnTo>
                  <a:lnTo>
                    <a:pt x="8653" y="5269"/>
                  </a:lnTo>
                  <a:lnTo>
                    <a:pt x="8653" y="4533"/>
                  </a:lnTo>
                  <a:lnTo>
                    <a:pt x="8624" y="4268"/>
                  </a:lnTo>
                  <a:lnTo>
                    <a:pt x="8624" y="3473"/>
                  </a:lnTo>
                  <a:lnTo>
                    <a:pt x="8653" y="2355"/>
                  </a:lnTo>
                  <a:lnTo>
                    <a:pt x="8653" y="1266"/>
                  </a:lnTo>
                  <a:lnTo>
                    <a:pt x="8712" y="354"/>
                  </a:lnTo>
                  <a:close/>
                  <a:moveTo>
                    <a:pt x="12097" y="471"/>
                  </a:moveTo>
                  <a:lnTo>
                    <a:pt x="12097" y="2267"/>
                  </a:lnTo>
                  <a:lnTo>
                    <a:pt x="12038" y="4003"/>
                  </a:lnTo>
                  <a:lnTo>
                    <a:pt x="12009" y="5681"/>
                  </a:lnTo>
                  <a:lnTo>
                    <a:pt x="12009" y="6093"/>
                  </a:lnTo>
                  <a:lnTo>
                    <a:pt x="11655" y="6122"/>
                  </a:lnTo>
                  <a:lnTo>
                    <a:pt x="10625" y="6122"/>
                  </a:lnTo>
                  <a:lnTo>
                    <a:pt x="10125" y="6152"/>
                  </a:lnTo>
                  <a:lnTo>
                    <a:pt x="10095" y="6181"/>
                  </a:lnTo>
                  <a:lnTo>
                    <a:pt x="10066" y="4445"/>
                  </a:lnTo>
                  <a:lnTo>
                    <a:pt x="10066" y="3885"/>
                  </a:lnTo>
                  <a:lnTo>
                    <a:pt x="10037" y="2414"/>
                  </a:lnTo>
                  <a:lnTo>
                    <a:pt x="10037" y="619"/>
                  </a:lnTo>
                  <a:lnTo>
                    <a:pt x="10095" y="619"/>
                  </a:lnTo>
                  <a:lnTo>
                    <a:pt x="10596" y="560"/>
                  </a:lnTo>
                  <a:lnTo>
                    <a:pt x="11155" y="530"/>
                  </a:lnTo>
                  <a:lnTo>
                    <a:pt x="11685" y="530"/>
                  </a:lnTo>
                  <a:lnTo>
                    <a:pt x="12097" y="471"/>
                  </a:lnTo>
                  <a:close/>
                  <a:moveTo>
                    <a:pt x="13451" y="3679"/>
                  </a:moveTo>
                  <a:lnTo>
                    <a:pt x="13421" y="5210"/>
                  </a:lnTo>
                  <a:lnTo>
                    <a:pt x="13421" y="5946"/>
                  </a:lnTo>
                  <a:lnTo>
                    <a:pt x="13392" y="6623"/>
                  </a:lnTo>
                  <a:lnTo>
                    <a:pt x="13127" y="6623"/>
                  </a:lnTo>
                  <a:lnTo>
                    <a:pt x="12833" y="6652"/>
                  </a:lnTo>
                  <a:lnTo>
                    <a:pt x="12391" y="6623"/>
                  </a:lnTo>
                  <a:lnTo>
                    <a:pt x="12391" y="4297"/>
                  </a:lnTo>
                  <a:lnTo>
                    <a:pt x="12391" y="4150"/>
                  </a:lnTo>
                  <a:lnTo>
                    <a:pt x="12391" y="3738"/>
                  </a:lnTo>
                  <a:lnTo>
                    <a:pt x="12980" y="3709"/>
                  </a:lnTo>
                  <a:lnTo>
                    <a:pt x="13303" y="3679"/>
                  </a:lnTo>
                  <a:close/>
                  <a:moveTo>
                    <a:pt x="6799" y="1619"/>
                  </a:moveTo>
                  <a:lnTo>
                    <a:pt x="6711" y="4062"/>
                  </a:lnTo>
                  <a:lnTo>
                    <a:pt x="6711" y="5386"/>
                  </a:lnTo>
                  <a:lnTo>
                    <a:pt x="6711" y="6623"/>
                  </a:lnTo>
                  <a:lnTo>
                    <a:pt x="6711" y="6681"/>
                  </a:lnTo>
                  <a:lnTo>
                    <a:pt x="6681" y="6681"/>
                  </a:lnTo>
                  <a:lnTo>
                    <a:pt x="6299" y="6652"/>
                  </a:lnTo>
                  <a:lnTo>
                    <a:pt x="6152" y="6652"/>
                  </a:lnTo>
                  <a:lnTo>
                    <a:pt x="5740" y="6681"/>
                  </a:lnTo>
                  <a:lnTo>
                    <a:pt x="4768" y="6681"/>
                  </a:lnTo>
                  <a:lnTo>
                    <a:pt x="4798" y="4091"/>
                  </a:lnTo>
                  <a:lnTo>
                    <a:pt x="4798" y="3091"/>
                  </a:lnTo>
                  <a:lnTo>
                    <a:pt x="4857" y="3091"/>
                  </a:lnTo>
                  <a:lnTo>
                    <a:pt x="5651" y="3032"/>
                  </a:lnTo>
                  <a:lnTo>
                    <a:pt x="6093" y="3032"/>
                  </a:lnTo>
                  <a:lnTo>
                    <a:pt x="6446" y="3003"/>
                  </a:lnTo>
                  <a:lnTo>
                    <a:pt x="6505" y="3003"/>
                  </a:lnTo>
                  <a:lnTo>
                    <a:pt x="6534" y="2973"/>
                  </a:lnTo>
                  <a:lnTo>
                    <a:pt x="6564" y="2944"/>
                  </a:lnTo>
                  <a:lnTo>
                    <a:pt x="6564" y="2885"/>
                  </a:lnTo>
                  <a:lnTo>
                    <a:pt x="6564" y="2855"/>
                  </a:lnTo>
                  <a:lnTo>
                    <a:pt x="6534" y="2796"/>
                  </a:lnTo>
                  <a:lnTo>
                    <a:pt x="6505" y="2767"/>
                  </a:lnTo>
                  <a:lnTo>
                    <a:pt x="6063" y="2767"/>
                  </a:lnTo>
                  <a:lnTo>
                    <a:pt x="5681" y="2796"/>
                  </a:lnTo>
                  <a:lnTo>
                    <a:pt x="4886" y="2855"/>
                  </a:lnTo>
                  <a:lnTo>
                    <a:pt x="4857" y="2885"/>
                  </a:lnTo>
                  <a:lnTo>
                    <a:pt x="4798" y="2885"/>
                  </a:lnTo>
                  <a:lnTo>
                    <a:pt x="4827" y="1619"/>
                  </a:lnTo>
                  <a:lnTo>
                    <a:pt x="5269" y="1649"/>
                  </a:lnTo>
                  <a:lnTo>
                    <a:pt x="6387" y="1649"/>
                  </a:lnTo>
                  <a:lnTo>
                    <a:pt x="6799" y="1619"/>
                  </a:lnTo>
                  <a:close/>
                  <a:moveTo>
                    <a:pt x="14598" y="1295"/>
                  </a:moveTo>
                  <a:lnTo>
                    <a:pt x="14657" y="3532"/>
                  </a:lnTo>
                  <a:lnTo>
                    <a:pt x="14304" y="3503"/>
                  </a:lnTo>
                  <a:lnTo>
                    <a:pt x="13892" y="3473"/>
                  </a:lnTo>
                  <a:lnTo>
                    <a:pt x="13833" y="3473"/>
                  </a:lnTo>
                  <a:lnTo>
                    <a:pt x="13804" y="3503"/>
                  </a:lnTo>
                  <a:lnTo>
                    <a:pt x="13774" y="3591"/>
                  </a:lnTo>
                  <a:lnTo>
                    <a:pt x="13774" y="3621"/>
                  </a:lnTo>
                  <a:lnTo>
                    <a:pt x="13804" y="3650"/>
                  </a:lnTo>
                  <a:lnTo>
                    <a:pt x="13892" y="3709"/>
                  </a:lnTo>
                  <a:lnTo>
                    <a:pt x="14275" y="3709"/>
                  </a:lnTo>
                  <a:lnTo>
                    <a:pt x="14451" y="3738"/>
                  </a:lnTo>
                  <a:lnTo>
                    <a:pt x="14657" y="3738"/>
                  </a:lnTo>
                  <a:lnTo>
                    <a:pt x="14657" y="4121"/>
                  </a:lnTo>
                  <a:lnTo>
                    <a:pt x="14687" y="6240"/>
                  </a:lnTo>
                  <a:lnTo>
                    <a:pt x="14716" y="6681"/>
                  </a:lnTo>
                  <a:lnTo>
                    <a:pt x="14716" y="6681"/>
                  </a:lnTo>
                  <a:lnTo>
                    <a:pt x="14657" y="6652"/>
                  </a:lnTo>
                  <a:lnTo>
                    <a:pt x="14481" y="6623"/>
                  </a:lnTo>
                  <a:lnTo>
                    <a:pt x="14069" y="6623"/>
                  </a:lnTo>
                  <a:lnTo>
                    <a:pt x="13716" y="6711"/>
                  </a:lnTo>
                  <a:lnTo>
                    <a:pt x="13716" y="5710"/>
                  </a:lnTo>
                  <a:lnTo>
                    <a:pt x="13716" y="4621"/>
                  </a:lnTo>
                  <a:lnTo>
                    <a:pt x="13716" y="3591"/>
                  </a:lnTo>
                  <a:lnTo>
                    <a:pt x="13745" y="3532"/>
                  </a:lnTo>
                  <a:lnTo>
                    <a:pt x="13716" y="3473"/>
                  </a:lnTo>
                  <a:lnTo>
                    <a:pt x="13686" y="2414"/>
                  </a:lnTo>
                  <a:lnTo>
                    <a:pt x="13598" y="1325"/>
                  </a:lnTo>
                  <a:lnTo>
                    <a:pt x="14098" y="1325"/>
                  </a:lnTo>
                  <a:lnTo>
                    <a:pt x="14128" y="1295"/>
                  </a:lnTo>
                  <a:close/>
                  <a:moveTo>
                    <a:pt x="8388" y="2414"/>
                  </a:moveTo>
                  <a:lnTo>
                    <a:pt x="8388" y="2620"/>
                  </a:lnTo>
                  <a:lnTo>
                    <a:pt x="8359" y="3827"/>
                  </a:lnTo>
                  <a:lnTo>
                    <a:pt x="8330" y="4033"/>
                  </a:lnTo>
                  <a:lnTo>
                    <a:pt x="8330" y="4445"/>
                  </a:lnTo>
                  <a:lnTo>
                    <a:pt x="8330" y="4680"/>
                  </a:lnTo>
                  <a:lnTo>
                    <a:pt x="8330" y="5063"/>
                  </a:lnTo>
                  <a:lnTo>
                    <a:pt x="8330" y="6858"/>
                  </a:lnTo>
                  <a:lnTo>
                    <a:pt x="8212" y="6858"/>
                  </a:lnTo>
                  <a:lnTo>
                    <a:pt x="7093" y="6887"/>
                  </a:lnTo>
                  <a:lnTo>
                    <a:pt x="7064" y="6887"/>
                  </a:lnTo>
                  <a:lnTo>
                    <a:pt x="7064" y="6858"/>
                  </a:lnTo>
                  <a:lnTo>
                    <a:pt x="7064" y="6799"/>
                  </a:lnTo>
                  <a:lnTo>
                    <a:pt x="7035" y="5563"/>
                  </a:lnTo>
                  <a:lnTo>
                    <a:pt x="7035" y="4239"/>
                  </a:lnTo>
                  <a:lnTo>
                    <a:pt x="7064" y="2502"/>
                  </a:lnTo>
                  <a:lnTo>
                    <a:pt x="8271" y="2502"/>
                  </a:lnTo>
                  <a:lnTo>
                    <a:pt x="8359" y="2473"/>
                  </a:lnTo>
                  <a:lnTo>
                    <a:pt x="8388" y="2414"/>
                  </a:lnTo>
                  <a:close/>
                  <a:moveTo>
                    <a:pt x="16482" y="5857"/>
                  </a:moveTo>
                  <a:lnTo>
                    <a:pt x="16747" y="5887"/>
                  </a:lnTo>
                  <a:lnTo>
                    <a:pt x="16894" y="5887"/>
                  </a:lnTo>
                  <a:lnTo>
                    <a:pt x="16865" y="6328"/>
                  </a:lnTo>
                  <a:lnTo>
                    <a:pt x="16865" y="7800"/>
                  </a:lnTo>
                  <a:lnTo>
                    <a:pt x="16865" y="8006"/>
                  </a:lnTo>
                  <a:lnTo>
                    <a:pt x="16600" y="8035"/>
                  </a:lnTo>
                  <a:lnTo>
                    <a:pt x="16070" y="8065"/>
                  </a:lnTo>
                  <a:lnTo>
                    <a:pt x="15128" y="8153"/>
                  </a:lnTo>
                  <a:lnTo>
                    <a:pt x="15128" y="8094"/>
                  </a:lnTo>
                  <a:lnTo>
                    <a:pt x="15040" y="6799"/>
                  </a:lnTo>
                  <a:lnTo>
                    <a:pt x="15011" y="5887"/>
                  </a:lnTo>
                  <a:lnTo>
                    <a:pt x="15040" y="5887"/>
                  </a:lnTo>
                  <a:lnTo>
                    <a:pt x="16011" y="5857"/>
                  </a:lnTo>
                  <a:close/>
                  <a:moveTo>
                    <a:pt x="11979" y="6328"/>
                  </a:moveTo>
                  <a:lnTo>
                    <a:pt x="11979" y="7564"/>
                  </a:lnTo>
                  <a:lnTo>
                    <a:pt x="12009" y="8182"/>
                  </a:lnTo>
                  <a:lnTo>
                    <a:pt x="11655" y="8212"/>
                  </a:lnTo>
                  <a:lnTo>
                    <a:pt x="11155" y="8182"/>
                  </a:lnTo>
                  <a:lnTo>
                    <a:pt x="10743" y="8182"/>
                  </a:lnTo>
                  <a:lnTo>
                    <a:pt x="10331" y="8153"/>
                  </a:lnTo>
                  <a:lnTo>
                    <a:pt x="10184" y="8153"/>
                  </a:lnTo>
                  <a:lnTo>
                    <a:pt x="10125" y="8182"/>
                  </a:lnTo>
                  <a:lnTo>
                    <a:pt x="10066" y="8212"/>
                  </a:lnTo>
                  <a:lnTo>
                    <a:pt x="10066" y="8212"/>
                  </a:lnTo>
                  <a:lnTo>
                    <a:pt x="10095" y="8182"/>
                  </a:lnTo>
                  <a:lnTo>
                    <a:pt x="10095" y="6946"/>
                  </a:lnTo>
                  <a:lnTo>
                    <a:pt x="10095" y="6358"/>
                  </a:lnTo>
                  <a:lnTo>
                    <a:pt x="10125" y="6358"/>
                  </a:lnTo>
                  <a:lnTo>
                    <a:pt x="10625" y="6328"/>
                  </a:lnTo>
                  <a:lnTo>
                    <a:pt x="11155" y="6358"/>
                  </a:lnTo>
                  <a:lnTo>
                    <a:pt x="11655" y="6358"/>
                  </a:lnTo>
                  <a:lnTo>
                    <a:pt x="11979" y="6328"/>
                  </a:lnTo>
                  <a:close/>
                  <a:moveTo>
                    <a:pt x="26077" y="3415"/>
                  </a:moveTo>
                  <a:lnTo>
                    <a:pt x="26077" y="4209"/>
                  </a:lnTo>
                  <a:lnTo>
                    <a:pt x="26018" y="5004"/>
                  </a:lnTo>
                  <a:lnTo>
                    <a:pt x="25930" y="5563"/>
                  </a:lnTo>
                  <a:lnTo>
                    <a:pt x="25782" y="6093"/>
                  </a:lnTo>
                  <a:lnTo>
                    <a:pt x="25635" y="6623"/>
                  </a:lnTo>
                  <a:lnTo>
                    <a:pt x="25429" y="7152"/>
                  </a:lnTo>
                  <a:lnTo>
                    <a:pt x="25223" y="7594"/>
                  </a:lnTo>
                  <a:lnTo>
                    <a:pt x="24988" y="8035"/>
                  </a:lnTo>
                  <a:lnTo>
                    <a:pt x="24723" y="8447"/>
                  </a:lnTo>
                  <a:lnTo>
                    <a:pt x="24429" y="8859"/>
                  </a:lnTo>
                  <a:lnTo>
                    <a:pt x="24311" y="9036"/>
                  </a:lnTo>
                  <a:lnTo>
                    <a:pt x="24281" y="9036"/>
                  </a:lnTo>
                  <a:lnTo>
                    <a:pt x="23340" y="9065"/>
                  </a:lnTo>
                  <a:lnTo>
                    <a:pt x="20985" y="9095"/>
                  </a:lnTo>
                  <a:lnTo>
                    <a:pt x="20102" y="9124"/>
                  </a:lnTo>
                  <a:lnTo>
                    <a:pt x="20102" y="9065"/>
                  </a:lnTo>
                  <a:lnTo>
                    <a:pt x="20043" y="9036"/>
                  </a:lnTo>
                  <a:lnTo>
                    <a:pt x="20014" y="9007"/>
                  </a:lnTo>
                  <a:lnTo>
                    <a:pt x="19984" y="9007"/>
                  </a:lnTo>
                  <a:lnTo>
                    <a:pt x="19926" y="8948"/>
                  </a:lnTo>
                  <a:lnTo>
                    <a:pt x="19778" y="8859"/>
                  </a:lnTo>
                  <a:lnTo>
                    <a:pt x="19425" y="8536"/>
                  </a:lnTo>
                  <a:lnTo>
                    <a:pt x="19072" y="8153"/>
                  </a:lnTo>
                  <a:lnTo>
                    <a:pt x="18807" y="7741"/>
                  </a:lnTo>
                  <a:lnTo>
                    <a:pt x="18601" y="7299"/>
                  </a:lnTo>
                  <a:lnTo>
                    <a:pt x="18425" y="6887"/>
                  </a:lnTo>
                  <a:lnTo>
                    <a:pt x="18307" y="6475"/>
                  </a:lnTo>
                  <a:lnTo>
                    <a:pt x="18130" y="5681"/>
                  </a:lnTo>
                  <a:lnTo>
                    <a:pt x="18013" y="5033"/>
                  </a:lnTo>
                  <a:lnTo>
                    <a:pt x="17836" y="3974"/>
                  </a:lnTo>
                  <a:lnTo>
                    <a:pt x="17777" y="3738"/>
                  </a:lnTo>
                  <a:lnTo>
                    <a:pt x="20102" y="3650"/>
                  </a:lnTo>
                  <a:lnTo>
                    <a:pt x="21868" y="3621"/>
                  </a:lnTo>
                  <a:lnTo>
                    <a:pt x="22545" y="3591"/>
                  </a:lnTo>
                  <a:lnTo>
                    <a:pt x="24370" y="3532"/>
                  </a:lnTo>
                  <a:lnTo>
                    <a:pt x="25282" y="3473"/>
                  </a:lnTo>
                  <a:lnTo>
                    <a:pt x="25724" y="3444"/>
                  </a:lnTo>
                  <a:lnTo>
                    <a:pt x="26077" y="3415"/>
                  </a:lnTo>
                  <a:close/>
                  <a:moveTo>
                    <a:pt x="16894" y="8271"/>
                  </a:moveTo>
                  <a:lnTo>
                    <a:pt x="16894" y="8565"/>
                  </a:lnTo>
                  <a:lnTo>
                    <a:pt x="16924" y="8918"/>
                  </a:lnTo>
                  <a:lnTo>
                    <a:pt x="16924" y="9095"/>
                  </a:lnTo>
                  <a:lnTo>
                    <a:pt x="16924" y="9124"/>
                  </a:lnTo>
                  <a:lnTo>
                    <a:pt x="16924" y="9183"/>
                  </a:lnTo>
                  <a:lnTo>
                    <a:pt x="15275" y="9242"/>
                  </a:lnTo>
                  <a:lnTo>
                    <a:pt x="15158" y="9242"/>
                  </a:lnTo>
                  <a:lnTo>
                    <a:pt x="15158" y="9036"/>
                  </a:lnTo>
                  <a:lnTo>
                    <a:pt x="15158" y="8712"/>
                  </a:lnTo>
                  <a:lnTo>
                    <a:pt x="15128" y="8359"/>
                  </a:lnTo>
                  <a:lnTo>
                    <a:pt x="15599" y="8330"/>
                  </a:lnTo>
                  <a:lnTo>
                    <a:pt x="16070" y="8300"/>
                  </a:lnTo>
                  <a:lnTo>
                    <a:pt x="16600" y="8300"/>
                  </a:lnTo>
                  <a:lnTo>
                    <a:pt x="16894" y="8271"/>
                  </a:lnTo>
                  <a:close/>
                  <a:moveTo>
                    <a:pt x="14716" y="6858"/>
                  </a:moveTo>
                  <a:lnTo>
                    <a:pt x="14775" y="7800"/>
                  </a:lnTo>
                  <a:lnTo>
                    <a:pt x="14834" y="8594"/>
                  </a:lnTo>
                  <a:lnTo>
                    <a:pt x="14863" y="8977"/>
                  </a:lnTo>
                  <a:lnTo>
                    <a:pt x="14893" y="9242"/>
                  </a:lnTo>
                  <a:lnTo>
                    <a:pt x="14334" y="9242"/>
                  </a:lnTo>
                  <a:lnTo>
                    <a:pt x="13745" y="9271"/>
                  </a:lnTo>
                  <a:lnTo>
                    <a:pt x="13745" y="9213"/>
                  </a:lnTo>
                  <a:lnTo>
                    <a:pt x="13745" y="9183"/>
                  </a:lnTo>
                  <a:lnTo>
                    <a:pt x="13745" y="8859"/>
                  </a:lnTo>
                  <a:lnTo>
                    <a:pt x="13745" y="8742"/>
                  </a:lnTo>
                  <a:lnTo>
                    <a:pt x="13745" y="8271"/>
                  </a:lnTo>
                  <a:lnTo>
                    <a:pt x="13716" y="7064"/>
                  </a:lnTo>
                  <a:lnTo>
                    <a:pt x="13716" y="7005"/>
                  </a:lnTo>
                  <a:lnTo>
                    <a:pt x="13892" y="6946"/>
                  </a:lnTo>
                  <a:lnTo>
                    <a:pt x="14098" y="6917"/>
                  </a:lnTo>
                  <a:lnTo>
                    <a:pt x="14334" y="6887"/>
                  </a:lnTo>
                  <a:lnTo>
                    <a:pt x="14598" y="6917"/>
                  </a:lnTo>
                  <a:lnTo>
                    <a:pt x="14657" y="6887"/>
                  </a:lnTo>
                  <a:lnTo>
                    <a:pt x="14716" y="6858"/>
                  </a:lnTo>
                  <a:close/>
                  <a:moveTo>
                    <a:pt x="13392" y="6829"/>
                  </a:moveTo>
                  <a:lnTo>
                    <a:pt x="13392" y="7712"/>
                  </a:lnTo>
                  <a:lnTo>
                    <a:pt x="13421" y="8594"/>
                  </a:lnTo>
                  <a:lnTo>
                    <a:pt x="13451" y="9007"/>
                  </a:lnTo>
                  <a:lnTo>
                    <a:pt x="13480" y="9242"/>
                  </a:lnTo>
                  <a:lnTo>
                    <a:pt x="13480" y="9271"/>
                  </a:lnTo>
                  <a:lnTo>
                    <a:pt x="12921" y="9271"/>
                  </a:lnTo>
                  <a:lnTo>
                    <a:pt x="12391" y="9301"/>
                  </a:lnTo>
                  <a:lnTo>
                    <a:pt x="12391" y="9183"/>
                  </a:lnTo>
                  <a:lnTo>
                    <a:pt x="12391" y="8830"/>
                  </a:lnTo>
                  <a:lnTo>
                    <a:pt x="12391" y="8241"/>
                  </a:lnTo>
                  <a:lnTo>
                    <a:pt x="12391" y="8153"/>
                  </a:lnTo>
                  <a:lnTo>
                    <a:pt x="12391" y="6887"/>
                  </a:lnTo>
                  <a:lnTo>
                    <a:pt x="13127" y="6887"/>
                  </a:lnTo>
                  <a:lnTo>
                    <a:pt x="13245" y="6858"/>
                  </a:lnTo>
                  <a:lnTo>
                    <a:pt x="13392" y="6829"/>
                  </a:lnTo>
                  <a:close/>
                  <a:moveTo>
                    <a:pt x="10066" y="8330"/>
                  </a:moveTo>
                  <a:lnTo>
                    <a:pt x="10125" y="8359"/>
                  </a:lnTo>
                  <a:lnTo>
                    <a:pt x="10184" y="8388"/>
                  </a:lnTo>
                  <a:lnTo>
                    <a:pt x="10537" y="8388"/>
                  </a:lnTo>
                  <a:lnTo>
                    <a:pt x="10861" y="8418"/>
                  </a:lnTo>
                  <a:lnTo>
                    <a:pt x="11214" y="8477"/>
                  </a:lnTo>
                  <a:lnTo>
                    <a:pt x="11538" y="8506"/>
                  </a:lnTo>
                  <a:lnTo>
                    <a:pt x="11861" y="8506"/>
                  </a:lnTo>
                  <a:lnTo>
                    <a:pt x="12009" y="8477"/>
                  </a:lnTo>
                  <a:lnTo>
                    <a:pt x="12009" y="8536"/>
                  </a:lnTo>
                  <a:lnTo>
                    <a:pt x="12038" y="9007"/>
                  </a:lnTo>
                  <a:lnTo>
                    <a:pt x="12067" y="9095"/>
                  </a:lnTo>
                  <a:lnTo>
                    <a:pt x="12067" y="9301"/>
                  </a:lnTo>
                  <a:lnTo>
                    <a:pt x="10007" y="9360"/>
                  </a:lnTo>
                  <a:lnTo>
                    <a:pt x="10037" y="9154"/>
                  </a:lnTo>
                  <a:lnTo>
                    <a:pt x="10066" y="8800"/>
                  </a:lnTo>
                  <a:lnTo>
                    <a:pt x="10066" y="8330"/>
                  </a:lnTo>
                  <a:close/>
                  <a:moveTo>
                    <a:pt x="8330" y="7123"/>
                  </a:moveTo>
                  <a:lnTo>
                    <a:pt x="8330" y="7182"/>
                  </a:lnTo>
                  <a:lnTo>
                    <a:pt x="8330" y="7241"/>
                  </a:lnTo>
                  <a:lnTo>
                    <a:pt x="8330" y="8330"/>
                  </a:lnTo>
                  <a:lnTo>
                    <a:pt x="8359" y="8859"/>
                  </a:lnTo>
                  <a:lnTo>
                    <a:pt x="8359" y="8948"/>
                  </a:lnTo>
                  <a:lnTo>
                    <a:pt x="8359" y="9154"/>
                  </a:lnTo>
                  <a:lnTo>
                    <a:pt x="8388" y="9389"/>
                  </a:lnTo>
                  <a:lnTo>
                    <a:pt x="8241" y="9389"/>
                  </a:lnTo>
                  <a:lnTo>
                    <a:pt x="7093" y="9419"/>
                  </a:lnTo>
                  <a:lnTo>
                    <a:pt x="7123" y="9360"/>
                  </a:lnTo>
                  <a:lnTo>
                    <a:pt x="7123" y="9095"/>
                  </a:lnTo>
                  <a:lnTo>
                    <a:pt x="7123" y="9036"/>
                  </a:lnTo>
                  <a:lnTo>
                    <a:pt x="7123" y="8742"/>
                  </a:lnTo>
                  <a:lnTo>
                    <a:pt x="7123" y="8712"/>
                  </a:lnTo>
                  <a:lnTo>
                    <a:pt x="7093" y="8094"/>
                  </a:lnTo>
                  <a:lnTo>
                    <a:pt x="7064" y="7123"/>
                  </a:lnTo>
                  <a:close/>
                  <a:moveTo>
                    <a:pt x="4592" y="1649"/>
                  </a:moveTo>
                  <a:lnTo>
                    <a:pt x="4533" y="4356"/>
                  </a:lnTo>
                  <a:lnTo>
                    <a:pt x="4474" y="6681"/>
                  </a:lnTo>
                  <a:lnTo>
                    <a:pt x="4445" y="7976"/>
                  </a:lnTo>
                  <a:lnTo>
                    <a:pt x="4474" y="8624"/>
                  </a:lnTo>
                  <a:lnTo>
                    <a:pt x="4474" y="9271"/>
                  </a:lnTo>
                  <a:lnTo>
                    <a:pt x="4503" y="9330"/>
                  </a:lnTo>
                  <a:lnTo>
                    <a:pt x="4533" y="9360"/>
                  </a:lnTo>
                  <a:lnTo>
                    <a:pt x="4562" y="9389"/>
                  </a:lnTo>
                  <a:lnTo>
                    <a:pt x="4651" y="9389"/>
                  </a:lnTo>
                  <a:lnTo>
                    <a:pt x="4680" y="9360"/>
                  </a:lnTo>
                  <a:lnTo>
                    <a:pt x="4710" y="9330"/>
                  </a:lnTo>
                  <a:lnTo>
                    <a:pt x="4739" y="9271"/>
                  </a:lnTo>
                  <a:lnTo>
                    <a:pt x="4739" y="8624"/>
                  </a:lnTo>
                  <a:lnTo>
                    <a:pt x="4768" y="7976"/>
                  </a:lnTo>
                  <a:lnTo>
                    <a:pt x="4768" y="7005"/>
                  </a:lnTo>
                  <a:lnTo>
                    <a:pt x="4768" y="6917"/>
                  </a:lnTo>
                  <a:lnTo>
                    <a:pt x="6181" y="6917"/>
                  </a:lnTo>
                  <a:lnTo>
                    <a:pt x="6211" y="6946"/>
                  </a:lnTo>
                  <a:lnTo>
                    <a:pt x="6681" y="6946"/>
                  </a:lnTo>
                  <a:lnTo>
                    <a:pt x="6711" y="6917"/>
                  </a:lnTo>
                  <a:lnTo>
                    <a:pt x="6770" y="8006"/>
                  </a:lnTo>
                  <a:lnTo>
                    <a:pt x="6799" y="8683"/>
                  </a:lnTo>
                  <a:lnTo>
                    <a:pt x="6858" y="9036"/>
                  </a:lnTo>
                  <a:lnTo>
                    <a:pt x="6887" y="9389"/>
                  </a:lnTo>
                  <a:lnTo>
                    <a:pt x="6917" y="9419"/>
                  </a:lnTo>
                  <a:lnTo>
                    <a:pt x="4150" y="9507"/>
                  </a:lnTo>
                  <a:lnTo>
                    <a:pt x="2532" y="9536"/>
                  </a:lnTo>
                  <a:lnTo>
                    <a:pt x="2532" y="9536"/>
                  </a:lnTo>
                  <a:lnTo>
                    <a:pt x="2561" y="9301"/>
                  </a:lnTo>
                  <a:lnTo>
                    <a:pt x="2561" y="9271"/>
                  </a:lnTo>
                  <a:lnTo>
                    <a:pt x="2561" y="8948"/>
                  </a:lnTo>
                  <a:lnTo>
                    <a:pt x="2590" y="8359"/>
                  </a:lnTo>
                  <a:lnTo>
                    <a:pt x="2590" y="8300"/>
                  </a:lnTo>
                  <a:lnTo>
                    <a:pt x="2590" y="8271"/>
                  </a:lnTo>
                  <a:lnTo>
                    <a:pt x="2590" y="8212"/>
                  </a:lnTo>
                  <a:lnTo>
                    <a:pt x="3238" y="8153"/>
                  </a:lnTo>
                  <a:lnTo>
                    <a:pt x="3827" y="8124"/>
                  </a:lnTo>
                  <a:lnTo>
                    <a:pt x="3885" y="8124"/>
                  </a:lnTo>
                  <a:lnTo>
                    <a:pt x="3944" y="8094"/>
                  </a:lnTo>
                  <a:lnTo>
                    <a:pt x="3974" y="8065"/>
                  </a:lnTo>
                  <a:lnTo>
                    <a:pt x="4003" y="8006"/>
                  </a:lnTo>
                  <a:lnTo>
                    <a:pt x="3944" y="7947"/>
                  </a:lnTo>
                  <a:lnTo>
                    <a:pt x="3915" y="7918"/>
                  </a:lnTo>
                  <a:lnTo>
                    <a:pt x="3885" y="7918"/>
                  </a:lnTo>
                  <a:lnTo>
                    <a:pt x="3356" y="7947"/>
                  </a:lnTo>
                  <a:lnTo>
                    <a:pt x="2826" y="8006"/>
                  </a:lnTo>
                  <a:lnTo>
                    <a:pt x="2767" y="8006"/>
                  </a:lnTo>
                  <a:lnTo>
                    <a:pt x="2767" y="8016"/>
                  </a:lnTo>
                  <a:lnTo>
                    <a:pt x="2767" y="8016"/>
                  </a:lnTo>
                  <a:lnTo>
                    <a:pt x="2708" y="8035"/>
                  </a:lnTo>
                  <a:lnTo>
                    <a:pt x="2590" y="8035"/>
                  </a:lnTo>
                  <a:lnTo>
                    <a:pt x="2620" y="6976"/>
                  </a:lnTo>
                  <a:lnTo>
                    <a:pt x="2679" y="5651"/>
                  </a:lnTo>
                  <a:lnTo>
                    <a:pt x="2679" y="5563"/>
                  </a:lnTo>
                  <a:lnTo>
                    <a:pt x="2708" y="5563"/>
                  </a:lnTo>
                  <a:lnTo>
                    <a:pt x="3473" y="5534"/>
                  </a:lnTo>
                  <a:lnTo>
                    <a:pt x="4091" y="5534"/>
                  </a:lnTo>
                  <a:lnTo>
                    <a:pt x="4297" y="5504"/>
                  </a:lnTo>
                  <a:lnTo>
                    <a:pt x="4356" y="5504"/>
                  </a:lnTo>
                  <a:lnTo>
                    <a:pt x="4386" y="5475"/>
                  </a:lnTo>
                  <a:lnTo>
                    <a:pt x="4415" y="5416"/>
                  </a:lnTo>
                  <a:lnTo>
                    <a:pt x="4415" y="5386"/>
                  </a:lnTo>
                  <a:lnTo>
                    <a:pt x="4415" y="5328"/>
                  </a:lnTo>
                  <a:lnTo>
                    <a:pt x="4386" y="5298"/>
                  </a:lnTo>
                  <a:lnTo>
                    <a:pt x="4327" y="5269"/>
                  </a:lnTo>
                  <a:lnTo>
                    <a:pt x="3915" y="5269"/>
                  </a:lnTo>
                  <a:lnTo>
                    <a:pt x="3503" y="5298"/>
                  </a:lnTo>
                  <a:lnTo>
                    <a:pt x="3415" y="5298"/>
                  </a:lnTo>
                  <a:lnTo>
                    <a:pt x="2679" y="5328"/>
                  </a:lnTo>
                  <a:lnTo>
                    <a:pt x="2738" y="4327"/>
                  </a:lnTo>
                  <a:lnTo>
                    <a:pt x="2738" y="2944"/>
                  </a:lnTo>
                  <a:lnTo>
                    <a:pt x="2738" y="1649"/>
                  </a:lnTo>
                  <a:lnTo>
                    <a:pt x="2973" y="1649"/>
                  </a:lnTo>
                  <a:lnTo>
                    <a:pt x="3621" y="1678"/>
                  </a:lnTo>
                  <a:lnTo>
                    <a:pt x="4209" y="1678"/>
                  </a:lnTo>
                  <a:lnTo>
                    <a:pt x="4592" y="1649"/>
                  </a:lnTo>
                  <a:close/>
                  <a:moveTo>
                    <a:pt x="5092" y="10655"/>
                  </a:moveTo>
                  <a:lnTo>
                    <a:pt x="5122" y="11184"/>
                  </a:lnTo>
                  <a:lnTo>
                    <a:pt x="4386" y="11126"/>
                  </a:lnTo>
                  <a:lnTo>
                    <a:pt x="3621" y="11037"/>
                  </a:lnTo>
                  <a:lnTo>
                    <a:pt x="3444" y="11037"/>
                  </a:lnTo>
                  <a:lnTo>
                    <a:pt x="2590" y="10978"/>
                  </a:lnTo>
                  <a:lnTo>
                    <a:pt x="1766" y="10861"/>
                  </a:lnTo>
                  <a:lnTo>
                    <a:pt x="883" y="10714"/>
                  </a:lnTo>
                  <a:lnTo>
                    <a:pt x="1295" y="10714"/>
                  </a:lnTo>
                  <a:lnTo>
                    <a:pt x="2443" y="10684"/>
                  </a:lnTo>
                  <a:lnTo>
                    <a:pt x="5004" y="10655"/>
                  </a:lnTo>
                  <a:close/>
                  <a:moveTo>
                    <a:pt x="6240" y="10625"/>
                  </a:moveTo>
                  <a:lnTo>
                    <a:pt x="6240" y="10655"/>
                  </a:lnTo>
                  <a:lnTo>
                    <a:pt x="6240" y="10861"/>
                  </a:lnTo>
                  <a:lnTo>
                    <a:pt x="6240" y="10890"/>
                  </a:lnTo>
                  <a:lnTo>
                    <a:pt x="6211" y="11184"/>
                  </a:lnTo>
                  <a:lnTo>
                    <a:pt x="6211" y="11332"/>
                  </a:lnTo>
                  <a:lnTo>
                    <a:pt x="6181" y="12185"/>
                  </a:lnTo>
                  <a:lnTo>
                    <a:pt x="6152" y="13127"/>
                  </a:lnTo>
                  <a:lnTo>
                    <a:pt x="6093" y="13922"/>
                  </a:lnTo>
                  <a:lnTo>
                    <a:pt x="5887" y="13980"/>
                  </a:lnTo>
                  <a:lnTo>
                    <a:pt x="5740" y="13980"/>
                  </a:lnTo>
                  <a:lnTo>
                    <a:pt x="5592" y="13922"/>
                  </a:lnTo>
                  <a:lnTo>
                    <a:pt x="5504" y="13892"/>
                  </a:lnTo>
                  <a:lnTo>
                    <a:pt x="5504" y="13568"/>
                  </a:lnTo>
                  <a:lnTo>
                    <a:pt x="5504" y="13539"/>
                  </a:lnTo>
                  <a:lnTo>
                    <a:pt x="5504" y="13127"/>
                  </a:lnTo>
                  <a:lnTo>
                    <a:pt x="5416" y="12273"/>
                  </a:lnTo>
                  <a:lnTo>
                    <a:pt x="5357" y="11390"/>
                  </a:lnTo>
                  <a:lnTo>
                    <a:pt x="5357" y="11361"/>
                  </a:lnTo>
                  <a:lnTo>
                    <a:pt x="5357" y="11332"/>
                  </a:lnTo>
                  <a:lnTo>
                    <a:pt x="5328" y="11273"/>
                  </a:lnTo>
                  <a:lnTo>
                    <a:pt x="5269" y="10625"/>
                  </a:lnTo>
                  <a:close/>
                  <a:moveTo>
                    <a:pt x="7064" y="1"/>
                  </a:moveTo>
                  <a:lnTo>
                    <a:pt x="7035" y="30"/>
                  </a:lnTo>
                  <a:lnTo>
                    <a:pt x="6976" y="59"/>
                  </a:lnTo>
                  <a:lnTo>
                    <a:pt x="6976" y="89"/>
                  </a:lnTo>
                  <a:lnTo>
                    <a:pt x="6946" y="118"/>
                  </a:lnTo>
                  <a:lnTo>
                    <a:pt x="6976" y="177"/>
                  </a:lnTo>
                  <a:lnTo>
                    <a:pt x="6946" y="207"/>
                  </a:lnTo>
                  <a:lnTo>
                    <a:pt x="6917" y="265"/>
                  </a:lnTo>
                  <a:lnTo>
                    <a:pt x="6887" y="560"/>
                  </a:lnTo>
                  <a:lnTo>
                    <a:pt x="6858" y="883"/>
                  </a:lnTo>
                  <a:lnTo>
                    <a:pt x="6887" y="1295"/>
                  </a:lnTo>
                  <a:lnTo>
                    <a:pt x="6475" y="1325"/>
                  </a:lnTo>
                  <a:lnTo>
                    <a:pt x="6387" y="1325"/>
                  </a:lnTo>
                  <a:lnTo>
                    <a:pt x="5828" y="1354"/>
                  </a:lnTo>
                  <a:lnTo>
                    <a:pt x="5151" y="1384"/>
                  </a:lnTo>
                  <a:lnTo>
                    <a:pt x="4651" y="1384"/>
                  </a:lnTo>
                  <a:lnTo>
                    <a:pt x="4415" y="1354"/>
                  </a:lnTo>
                  <a:lnTo>
                    <a:pt x="2679" y="1354"/>
                  </a:lnTo>
                  <a:lnTo>
                    <a:pt x="2649" y="1325"/>
                  </a:lnTo>
                  <a:lnTo>
                    <a:pt x="2532" y="1325"/>
                  </a:lnTo>
                  <a:lnTo>
                    <a:pt x="2473" y="1384"/>
                  </a:lnTo>
                  <a:lnTo>
                    <a:pt x="2443" y="1413"/>
                  </a:lnTo>
                  <a:lnTo>
                    <a:pt x="2443" y="1472"/>
                  </a:lnTo>
                  <a:lnTo>
                    <a:pt x="2443" y="2208"/>
                  </a:lnTo>
                  <a:lnTo>
                    <a:pt x="2443" y="2885"/>
                  </a:lnTo>
                  <a:lnTo>
                    <a:pt x="2414" y="4121"/>
                  </a:lnTo>
                  <a:lnTo>
                    <a:pt x="2326" y="5740"/>
                  </a:lnTo>
                  <a:lnTo>
                    <a:pt x="2267" y="6770"/>
                  </a:lnTo>
                  <a:lnTo>
                    <a:pt x="2237" y="8182"/>
                  </a:lnTo>
                  <a:lnTo>
                    <a:pt x="2237" y="8918"/>
                  </a:lnTo>
                  <a:lnTo>
                    <a:pt x="2267" y="9242"/>
                  </a:lnTo>
                  <a:lnTo>
                    <a:pt x="2267" y="9330"/>
                  </a:lnTo>
                  <a:lnTo>
                    <a:pt x="2296" y="9536"/>
                  </a:lnTo>
                  <a:lnTo>
                    <a:pt x="2237" y="9536"/>
                  </a:lnTo>
                  <a:lnTo>
                    <a:pt x="2090" y="9566"/>
                  </a:lnTo>
                  <a:lnTo>
                    <a:pt x="1649" y="9566"/>
                  </a:lnTo>
                  <a:lnTo>
                    <a:pt x="206" y="9595"/>
                  </a:lnTo>
                  <a:lnTo>
                    <a:pt x="148" y="9625"/>
                  </a:lnTo>
                  <a:lnTo>
                    <a:pt x="118" y="9654"/>
                  </a:lnTo>
                  <a:lnTo>
                    <a:pt x="89" y="9683"/>
                  </a:lnTo>
                  <a:lnTo>
                    <a:pt x="30" y="9772"/>
                  </a:lnTo>
                  <a:lnTo>
                    <a:pt x="30" y="9860"/>
                  </a:lnTo>
                  <a:lnTo>
                    <a:pt x="0" y="10095"/>
                  </a:lnTo>
                  <a:lnTo>
                    <a:pt x="0" y="10213"/>
                  </a:lnTo>
                  <a:lnTo>
                    <a:pt x="0" y="10301"/>
                  </a:lnTo>
                  <a:lnTo>
                    <a:pt x="0" y="10478"/>
                  </a:lnTo>
                  <a:lnTo>
                    <a:pt x="0" y="10508"/>
                  </a:lnTo>
                  <a:lnTo>
                    <a:pt x="0" y="10566"/>
                  </a:lnTo>
                  <a:lnTo>
                    <a:pt x="30" y="10596"/>
                  </a:lnTo>
                  <a:lnTo>
                    <a:pt x="30" y="10625"/>
                  </a:lnTo>
                  <a:lnTo>
                    <a:pt x="30" y="10655"/>
                  </a:lnTo>
                  <a:lnTo>
                    <a:pt x="59" y="10714"/>
                  </a:lnTo>
                  <a:lnTo>
                    <a:pt x="89" y="10743"/>
                  </a:lnTo>
                  <a:lnTo>
                    <a:pt x="177" y="10743"/>
                  </a:lnTo>
                  <a:lnTo>
                    <a:pt x="206" y="10772"/>
                  </a:lnTo>
                  <a:lnTo>
                    <a:pt x="236" y="10802"/>
                  </a:lnTo>
                  <a:lnTo>
                    <a:pt x="854" y="10949"/>
                  </a:lnTo>
                  <a:lnTo>
                    <a:pt x="1443" y="11067"/>
                  </a:lnTo>
                  <a:lnTo>
                    <a:pt x="2502" y="11214"/>
                  </a:lnTo>
                  <a:lnTo>
                    <a:pt x="4003" y="11361"/>
                  </a:lnTo>
                  <a:lnTo>
                    <a:pt x="4798" y="11420"/>
                  </a:lnTo>
                  <a:lnTo>
                    <a:pt x="4916" y="11449"/>
                  </a:lnTo>
                  <a:lnTo>
                    <a:pt x="5151" y="11449"/>
                  </a:lnTo>
                  <a:lnTo>
                    <a:pt x="5180" y="12273"/>
                  </a:lnTo>
                  <a:lnTo>
                    <a:pt x="5180" y="12597"/>
                  </a:lnTo>
                  <a:lnTo>
                    <a:pt x="5210" y="13127"/>
                  </a:lnTo>
                  <a:lnTo>
                    <a:pt x="5239" y="13539"/>
                  </a:lnTo>
                  <a:lnTo>
                    <a:pt x="5239" y="13745"/>
                  </a:lnTo>
                  <a:lnTo>
                    <a:pt x="5269" y="13980"/>
                  </a:lnTo>
                  <a:lnTo>
                    <a:pt x="5298" y="14010"/>
                  </a:lnTo>
                  <a:lnTo>
                    <a:pt x="5357" y="14098"/>
                  </a:lnTo>
                  <a:lnTo>
                    <a:pt x="5563" y="14186"/>
                  </a:lnTo>
                  <a:lnTo>
                    <a:pt x="5769" y="14216"/>
                  </a:lnTo>
                  <a:lnTo>
                    <a:pt x="5975" y="14216"/>
                  </a:lnTo>
                  <a:lnTo>
                    <a:pt x="6063" y="14186"/>
                  </a:lnTo>
                  <a:lnTo>
                    <a:pt x="6181" y="14128"/>
                  </a:lnTo>
                  <a:lnTo>
                    <a:pt x="6211" y="14069"/>
                  </a:lnTo>
                  <a:lnTo>
                    <a:pt x="6240" y="14010"/>
                  </a:lnTo>
                  <a:lnTo>
                    <a:pt x="6269" y="13980"/>
                  </a:lnTo>
                  <a:lnTo>
                    <a:pt x="6299" y="13922"/>
                  </a:lnTo>
                  <a:lnTo>
                    <a:pt x="6358" y="12744"/>
                  </a:lnTo>
                  <a:lnTo>
                    <a:pt x="6417" y="12215"/>
                  </a:lnTo>
                  <a:lnTo>
                    <a:pt x="6446" y="11744"/>
                  </a:lnTo>
                  <a:lnTo>
                    <a:pt x="9213" y="11685"/>
                  </a:lnTo>
                  <a:lnTo>
                    <a:pt x="10449" y="11655"/>
                  </a:lnTo>
                  <a:lnTo>
                    <a:pt x="10949" y="11655"/>
                  </a:lnTo>
                  <a:lnTo>
                    <a:pt x="14569" y="11596"/>
                  </a:lnTo>
                  <a:lnTo>
                    <a:pt x="17483" y="11508"/>
                  </a:lnTo>
                  <a:lnTo>
                    <a:pt x="18719" y="11479"/>
                  </a:lnTo>
                  <a:lnTo>
                    <a:pt x="19072" y="11479"/>
                  </a:lnTo>
                  <a:lnTo>
                    <a:pt x="20750" y="11449"/>
                  </a:lnTo>
                  <a:lnTo>
                    <a:pt x="21515" y="11420"/>
                  </a:lnTo>
                  <a:lnTo>
                    <a:pt x="22810" y="11390"/>
                  </a:lnTo>
                  <a:lnTo>
                    <a:pt x="23811" y="11390"/>
                  </a:lnTo>
                  <a:lnTo>
                    <a:pt x="25547" y="11332"/>
                  </a:lnTo>
                  <a:lnTo>
                    <a:pt x="25724" y="11332"/>
                  </a:lnTo>
                  <a:lnTo>
                    <a:pt x="27077" y="11302"/>
                  </a:lnTo>
                  <a:lnTo>
                    <a:pt x="28461" y="11243"/>
                  </a:lnTo>
                  <a:lnTo>
                    <a:pt x="28549" y="11214"/>
                  </a:lnTo>
                  <a:lnTo>
                    <a:pt x="28578" y="11155"/>
                  </a:lnTo>
                  <a:lnTo>
                    <a:pt x="28549" y="11067"/>
                  </a:lnTo>
                  <a:lnTo>
                    <a:pt x="28461" y="11037"/>
                  </a:lnTo>
                  <a:lnTo>
                    <a:pt x="28431" y="11037"/>
                  </a:lnTo>
                  <a:lnTo>
                    <a:pt x="26636" y="11067"/>
                  </a:lnTo>
                  <a:lnTo>
                    <a:pt x="26430" y="11067"/>
                  </a:lnTo>
                  <a:lnTo>
                    <a:pt x="24399" y="11096"/>
                  </a:lnTo>
                  <a:lnTo>
                    <a:pt x="21338" y="11184"/>
                  </a:lnTo>
                  <a:lnTo>
                    <a:pt x="20367" y="11184"/>
                  </a:lnTo>
                  <a:lnTo>
                    <a:pt x="17865" y="11243"/>
                  </a:lnTo>
                  <a:lnTo>
                    <a:pt x="16276" y="11302"/>
                  </a:lnTo>
                  <a:lnTo>
                    <a:pt x="12126" y="11390"/>
                  </a:lnTo>
                  <a:lnTo>
                    <a:pt x="11096" y="11420"/>
                  </a:lnTo>
                  <a:lnTo>
                    <a:pt x="9242" y="11449"/>
                  </a:lnTo>
                  <a:lnTo>
                    <a:pt x="6446" y="11538"/>
                  </a:lnTo>
                  <a:lnTo>
                    <a:pt x="6446" y="11538"/>
                  </a:lnTo>
                  <a:lnTo>
                    <a:pt x="6475" y="11332"/>
                  </a:lnTo>
                  <a:lnTo>
                    <a:pt x="6475" y="10920"/>
                  </a:lnTo>
                  <a:lnTo>
                    <a:pt x="6475" y="10684"/>
                  </a:lnTo>
                  <a:lnTo>
                    <a:pt x="6446" y="10625"/>
                  </a:lnTo>
                  <a:lnTo>
                    <a:pt x="7535" y="10596"/>
                  </a:lnTo>
                  <a:lnTo>
                    <a:pt x="10066" y="10537"/>
                  </a:lnTo>
                  <a:lnTo>
                    <a:pt x="10243" y="10537"/>
                  </a:lnTo>
                  <a:lnTo>
                    <a:pt x="12597" y="10478"/>
                  </a:lnTo>
                  <a:lnTo>
                    <a:pt x="13774" y="10449"/>
                  </a:lnTo>
                  <a:lnTo>
                    <a:pt x="15187" y="10419"/>
                  </a:lnTo>
                  <a:lnTo>
                    <a:pt x="16512" y="10360"/>
                  </a:lnTo>
                  <a:lnTo>
                    <a:pt x="20132" y="10301"/>
                  </a:lnTo>
                  <a:lnTo>
                    <a:pt x="20338" y="10301"/>
                  </a:lnTo>
                  <a:lnTo>
                    <a:pt x="22015" y="10243"/>
                  </a:lnTo>
                  <a:lnTo>
                    <a:pt x="23134" y="10213"/>
                  </a:lnTo>
                  <a:lnTo>
                    <a:pt x="24046" y="10213"/>
                  </a:lnTo>
                  <a:lnTo>
                    <a:pt x="24605" y="10184"/>
                  </a:lnTo>
                  <a:lnTo>
                    <a:pt x="26077" y="10154"/>
                  </a:lnTo>
                  <a:lnTo>
                    <a:pt x="26283" y="10154"/>
                  </a:lnTo>
                  <a:lnTo>
                    <a:pt x="27077" y="10125"/>
                  </a:lnTo>
                  <a:lnTo>
                    <a:pt x="27578" y="10095"/>
                  </a:lnTo>
                  <a:lnTo>
                    <a:pt x="27872" y="10095"/>
                  </a:lnTo>
                  <a:lnTo>
                    <a:pt x="27931" y="10037"/>
                  </a:lnTo>
                  <a:lnTo>
                    <a:pt x="27931" y="9948"/>
                  </a:lnTo>
                  <a:lnTo>
                    <a:pt x="27931" y="9919"/>
                  </a:lnTo>
                  <a:lnTo>
                    <a:pt x="27872" y="9889"/>
                  </a:lnTo>
                  <a:lnTo>
                    <a:pt x="26960" y="9889"/>
                  </a:lnTo>
                  <a:lnTo>
                    <a:pt x="26106" y="9919"/>
                  </a:lnTo>
                  <a:lnTo>
                    <a:pt x="25724" y="9919"/>
                  </a:lnTo>
                  <a:lnTo>
                    <a:pt x="24223" y="9948"/>
                  </a:lnTo>
                  <a:lnTo>
                    <a:pt x="23310" y="9948"/>
                  </a:lnTo>
                  <a:lnTo>
                    <a:pt x="22751" y="9978"/>
                  </a:lnTo>
                  <a:lnTo>
                    <a:pt x="22133" y="9978"/>
                  </a:lnTo>
                  <a:lnTo>
                    <a:pt x="21073" y="10007"/>
                  </a:lnTo>
                  <a:lnTo>
                    <a:pt x="20308" y="10037"/>
                  </a:lnTo>
                  <a:lnTo>
                    <a:pt x="18719" y="10066"/>
                  </a:lnTo>
                  <a:lnTo>
                    <a:pt x="13627" y="10184"/>
                  </a:lnTo>
                  <a:lnTo>
                    <a:pt x="11067" y="10213"/>
                  </a:lnTo>
                  <a:lnTo>
                    <a:pt x="10507" y="10243"/>
                  </a:lnTo>
                  <a:lnTo>
                    <a:pt x="8565" y="10272"/>
                  </a:lnTo>
                  <a:lnTo>
                    <a:pt x="7152" y="10301"/>
                  </a:lnTo>
                  <a:lnTo>
                    <a:pt x="4239" y="10390"/>
                  </a:lnTo>
                  <a:lnTo>
                    <a:pt x="2090" y="10449"/>
                  </a:lnTo>
                  <a:lnTo>
                    <a:pt x="1148" y="10449"/>
                  </a:lnTo>
                  <a:lnTo>
                    <a:pt x="677" y="10478"/>
                  </a:lnTo>
                  <a:lnTo>
                    <a:pt x="236" y="10478"/>
                  </a:lnTo>
                  <a:lnTo>
                    <a:pt x="265" y="10272"/>
                  </a:lnTo>
                  <a:lnTo>
                    <a:pt x="265" y="10184"/>
                  </a:lnTo>
                  <a:lnTo>
                    <a:pt x="295" y="10007"/>
                  </a:lnTo>
                  <a:lnTo>
                    <a:pt x="295" y="9860"/>
                  </a:lnTo>
                  <a:lnTo>
                    <a:pt x="295" y="9801"/>
                  </a:lnTo>
                  <a:lnTo>
                    <a:pt x="1766" y="9772"/>
                  </a:lnTo>
                  <a:lnTo>
                    <a:pt x="2590" y="9772"/>
                  </a:lnTo>
                  <a:lnTo>
                    <a:pt x="4945" y="9713"/>
                  </a:lnTo>
                  <a:lnTo>
                    <a:pt x="5180" y="9713"/>
                  </a:lnTo>
                  <a:lnTo>
                    <a:pt x="9742" y="9625"/>
                  </a:lnTo>
                  <a:lnTo>
                    <a:pt x="10360" y="9625"/>
                  </a:lnTo>
                  <a:lnTo>
                    <a:pt x="11273" y="9595"/>
                  </a:lnTo>
                  <a:lnTo>
                    <a:pt x="12185" y="9566"/>
                  </a:lnTo>
                  <a:lnTo>
                    <a:pt x="12244" y="9595"/>
                  </a:lnTo>
                  <a:lnTo>
                    <a:pt x="12303" y="9566"/>
                  </a:lnTo>
                  <a:lnTo>
                    <a:pt x="12950" y="9566"/>
                  </a:lnTo>
                  <a:lnTo>
                    <a:pt x="13568" y="9536"/>
                  </a:lnTo>
                  <a:lnTo>
                    <a:pt x="13627" y="9566"/>
                  </a:lnTo>
                  <a:lnTo>
                    <a:pt x="13686" y="9536"/>
                  </a:lnTo>
                  <a:lnTo>
                    <a:pt x="14569" y="9507"/>
                  </a:lnTo>
                  <a:lnTo>
                    <a:pt x="15481" y="9507"/>
                  </a:lnTo>
                  <a:lnTo>
                    <a:pt x="16747" y="9477"/>
                  </a:lnTo>
                  <a:lnTo>
                    <a:pt x="18013" y="9448"/>
                  </a:lnTo>
                  <a:lnTo>
                    <a:pt x="18954" y="9419"/>
                  </a:lnTo>
                  <a:lnTo>
                    <a:pt x="20514" y="9389"/>
                  </a:lnTo>
                  <a:lnTo>
                    <a:pt x="22574" y="9330"/>
                  </a:lnTo>
                  <a:lnTo>
                    <a:pt x="24252" y="9301"/>
                  </a:lnTo>
                  <a:lnTo>
                    <a:pt x="24429" y="9271"/>
                  </a:lnTo>
                  <a:lnTo>
                    <a:pt x="26106" y="9242"/>
                  </a:lnTo>
                  <a:lnTo>
                    <a:pt x="26607" y="9213"/>
                  </a:lnTo>
                  <a:lnTo>
                    <a:pt x="26960" y="9213"/>
                  </a:lnTo>
                  <a:lnTo>
                    <a:pt x="27372" y="9183"/>
                  </a:lnTo>
                  <a:lnTo>
                    <a:pt x="27666" y="9183"/>
                  </a:lnTo>
                  <a:lnTo>
                    <a:pt x="27725" y="9124"/>
                  </a:lnTo>
                  <a:lnTo>
                    <a:pt x="27725" y="9065"/>
                  </a:lnTo>
                  <a:lnTo>
                    <a:pt x="27695" y="9007"/>
                  </a:lnTo>
                  <a:lnTo>
                    <a:pt x="27666" y="9007"/>
                  </a:lnTo>
                  <a:lnTo>
                    <a:pt x="27578" y="8977"/>
                  </a:lnTo>
                  <a:lnTo>
                    <a:pt x="27313" y="8977"/>
                  </a:lnTo>
                  <a:lnTo>
                    <a:pt x="27107" y="9007"/>
                  </a:lnTo>
                  <a:lnTo>
                    <a:pt x="25665" y="9007"/>
                  </a:lnTo>
                  <a:lnTo>
                    <a:pt x="24811" y="9036"/>
                  </a:lnTo>
                  <a:lnTo>
                    <a:pt x="24517" y="9036"/>
                  </a:lnTo>
                  <a:lnTo>
                    <a:pt x="24782" y="8712"/>
                  </a:lnTo>
                  <a:lnTo>
                    <a:pt x="25017" y="8359"/>
                  </a:lnTo>
                  <a:lnTo>
                    <a:pt x="25223" y="8006"/>
                  </a:lnTo>
                  <a:lnTo>
                    <a:pt x="25400" y="7653"/>
                  </a:lnTo>
                  <a:lnTo>
                    <a:pt x="25606" y="7270"/>
                  </a:lnTo>
                  <a:lnTo>
                    <a:pt x="25753" y="6858"/>
                  </a:lnTo>
                  <a:lnTo>
                    <a:pt x="25900" y="6446"/>
                  </a:lnTo>
                  <a:lnTo>
                    <a:pt x="26018" y="6005"/>
                  </a:lnTo>
                  <a:lnTo>
                    <a:pt x="26165" y="5386"/>
                  </a:lnTo>
                  <a:lnTo>
                    <a:pt x="26253" y="4739"/>
                  </a:lnTo>
                  <a:lnTo>
                    <a:pt x="26312" y="4091"/>
                  </a:lnTo>
                  <a:lnTo>
                    <a:pt x="26312" y="3415"/>
                  </a:lnTo>
                  <a:lnTo>
                    <a:pt x="26283" y="3356"/>
                  </a:lnTo>
                  <a:lnTo>
                    <a:pt x="26253" y="3326"/>
                  </a:lnTo>
                  <a:lnTo>
                    <a:pt x="26253" y="3267"/>
                  </a:lnTo>
                  <a:lnTo>
                    <a:pt x="26165" y="3238"/>
                  </a:lnTo>
                  <a:lnTo>
                    <a:pt x="25930" y="3209"/>
                  </a:lnTo>
                  <a:lnTo>
                    <a:pt x="24958" y="3209"/>
                  </a:lnTo>
                  <a:lnTo>
                    <a:pt x="23752" y="3267"/>
                  </a:lnTo>
                  <a:lnTo>
                    <a:pt x="21309" y="3356"/>
                  </a:lnTo>
                  <a:lnTo>
                    <a:pt x="18277" y="3503"/>
                  </a:lnTo>
                  <a:lnTo>
                    <a:pt x="18277" y="3444"/>
                  </a:lnTo>
                  <a:lnTo>
                    <a:pt x="18248" y="3385"/>
                  </a:lnTo>
                  <a:lnTo>
                    <a:pt x="18071" y="3297"/>
                  </a:lnTo>
                  <a:lnTo>
                    <a:pt x="17954" y="3179"/>
                  </a:lnTo>
                  <a:lnTo>
                    <a:pt x="17895" y="3091"/>
                  </a:lnTo>
                  <a:lnTo>
                    <a:pt x="17865" y="2973"/>
                  </a:lnTo>
                  <a:lnTo>
                    <a:pt x="17865" y="2914"/>
                  </a:lnTo>
                  <a:lnTo>
                    <a:pt x="17895" y="2826"/>
                  </a:lnTo>
                  <a:lnTo>
                    <a:pt x="17954" y="2767"/>
                  </a:lnTo>
                  <a:lnTo>
                    <a:pt x="18013" y="2679"/>
                  </a:lnTo>
                  <a:lnTo>
                    <a:pt x="18160" y="2620"/>
                  </a:lnTo>
                  <a:lnTo>
                    <a:pt x="18248" y="2561"/>
                  </a:lnTo>
                  <a:lnTo>
                    <a:pt x="18307" y="2532"/>
                  </a:lnTo>
                  <a:lnTo>
                    <a:pt x="18307" y="2473"/>
                  </a:lnTo>
                  <a:lnTo>
                    <a:pt x="18277" y="2414"/>
                  </a:lnTo>
                  <a:lnTo>
                    <a:pt x="18219" y="2414"/>
                  </a:lnTo>
                  <a:lnTo>
                    <a:pt x="18101" y="2443"/>
                  </a:lnTo>
                  <a:lnTo>
                    <a:pt x="18013" y="2473"/>
                  </a:lnTo>
                  <a:lnTo>
                    <a:pt x="17895" y="2532"/>
                  </a:lnTo>
                  <a:lnTo>
                    <a:pt x="17836" y="2590"/>
                  </a:lnTo>
                  <a:lnTo>
                    <a:pt x="17777" y="2679"/>
                  </a:lnTo>
                  <a:lnTo>
                    <a:pt x="17718" y="2738"/>
                  </a:lnTo>
                  <a:lnTo>
                    <a:pt x="17689" y="2944"/>
                  </a:lnTo>
                  <a:lnTo>
                    <a:pt x="17689" y="3032"/>
                  </a:lnTo>
                  <a:lnTo>
                    <a:pt x="17718" y="3120"/>
                  </a:lnTo>
                  <a:lnTo>
                    <a:pt x="17806" y="3267"/>
                  </a:lnTo>
                  <a:lnTo>
                    <a:pt x="17954" y="3385"/>
                  </a:lnTo>
                  <a:lnTo>
                    <a:pt x="18101" y="3503"/>
                  </a:lnTo>
                  <a:lnTo>
                    <a:pt x="17895" y="3503"/>
                  </a:lnTo>
                  <a:lnTo>
                    <a:pt x="17689" y="3532"/>
                  </a:lnTo>
                  <a:lnTo>
                    <a:pt x="17600" y="3532"/>
                  </a:lnTo>
                  <a:lnTo>
                    <a:pt x="17571" y="3621"/>
                  </a:lnTo>
                  <a:lnTo>
                    <a:pt x="17542" y="3650"/>
                  </a:lnTo>
                  <a:lnTo>
                    <a:pt x="17542" y="3709"/>
                  </a:lnTo>
                  <a:lnTo>
                    <a:pt x="17689" y="4445"/>
                  </a:lnTo>
                  <a:lnTo>
                    <a:pt x="17806" y="5151"/>
                  </a:lnTo>
                  <a:lnTo>
                    <a:pt x="17865" y="5416"/>
                  </a:lnTo>
                  <a:lnTo>
                    <a:pt x="18013" y="6240"/>
                  </a:lnTo>
                  <a:lnTo>
                    <a:pt x="18101" y="6652"/>
                  </a:lnTo>
                  <a:lnTo>
                    <a:pt x="18219" y="7064"/>
                  </a:lnTo>
                  <a:lnTo>
                    <a:pt x="18336" y="7417"/>
                  </a:lnTo>
                  <a:lnTo>
                    <a:pt x="18483" y="7712"/>
                  </a:lnTo>
                  <a:lnTo>
                    <a:pt x="18660" y="8006"/>
                  </a:lnTo>
                  <a:lnTo>
                    <a:pt x="18837" y="8271"/>
                  </a:lnTo>
                  <a:lnTo>
                    <a:pt x="19043" y="8565"/>
                  </a:lnTo>
                  <a:lnTo>
                    <a:pt x="19308" y="8800"/>
                  </a:lnTo>
                  <a:lnTo>
                    <a:pt x="19602" y="9036"/>
                  </a:lnTo>
                  <a:lnTo>
                    <a:pt x="19749" y="9124"/>
                  </a:lnTo>
                  <a:lnTo>
                    <a:pt x="19101" y="9154"/>
                  </a:lnTo>
                  <a:lnTo>
                    <a:pt x="18454" y="9154"/>
                  </a:lnTo>
                  <a:lnTo>
                    <a:pt x="17188" y="9183"/>
                  </a:lnTo>
                  <a:lnTo>
                    <a:pt x="17188" y="9183"/>
                  </a:lnTo>
                  <a:lnTo>
                    <a:pt x="17218" y="9036"/>
                  </a:lnTo>
                  <a:lnTo>
                    <a:pt x="17218" y="9007"/>
                  </a:lnTo>
                  <a:lnTo>
                    <a:pt x="17218" y="8683"/>
                  </a:lnTo>
                  <a:lnTo>
                    <a:pt x="17218" y="8653"/>
                  </a:lnTo>
                  <a:lnTo>
                    <a:pt x="17218" y="8006"/>
                  </a:lnTo>
                  <a:lnTo>
                    <a:pt x="17218" y="6740"/>
                  </a:lnTo>
                  <a:lnTo>
                    <a:pt x="17218" y="4857"/>
                  </a:lnTo>
                  <a:lnTo>
                    <a:pt x="17218" y="4150"/>
                  </a:lnTo>
                  <a:lnTo>
                    <a:pt x="17188" y="2679"/>
                  </a:lnTo>
                  <a:lnTo>
                    <a:pt x="17159" y="1178"/>
                  </a:lnTo>
                  <a:lnTo>
                    <a:pt x="17159" y="1119"/>
                  </a:lnTo>
                  <a:lnTo>
                    <a:pt x="17130" y="1089"/>
                  </a:lnTo>
                  <a:lnTo>
                    <a:pt x="17071" y="1060"/>
                  </a:lnTo>
                  <a:lnTo>
                    <a:pt x="17041" y="1031"/>
                  </a:lnTo>
                  <a:lnTo>
                    <a:pt x="16482" y="1031"/>
                  </a:lnTo>
                  <a:lnTo>
                    <a:pt x="16070" y="1060"/>
                  </a:lnTo>
                  <a:lnTo>
                    <a:pt x="15923" y="1060"/>
                  </a:lnTo>
                  <a:lnTo>
                    <a:pt x="15423" y="1089"/>
                  </a:lnTo>
                  <a:lnTo>
                    <a:pt x="14863" y="1119"/>
                  </a:lnTo>
                  <a:lnTo>
                    <a:pt x="14834" y="1031"/>
                  </a:lnTo>
                  <a:lnTo>
                    <a:pt x="14746" y="1001"/>
                  </a:lnTo>
                  <a:lnTo>
                    <a:pt x="14687" y="1031"/>
                  </a:lnTo>
                  <a:lnTo>
                    <a:pt x="14628" y="1060"/>
                  </a:lnTo>
                  <a:lnTo>
                    <a:pt x="13568" y="1060"/>
                  </a:lnTo>
                  <a:lnTo>
                    <a:pt x="13539" y="1001"/>
                  </a:lnTo>
                  <a:lnTo>
                    <a:pt x="13510" y="972"/>
                  </a:lnTo>
                  <a:lnTo>
                    <a:pt x="13451" y="972"/>
                  </a:lnTo>
                  <a:lnTo>
                    <a:pt x="13421" y="942"/>
                  </a:lnTo>
                  <a:lnTo>
                    <a:pt x="13333" y="913"/>
                  </a:lnTo>
                  <a:lnTo>
                    <a:pt x="13186" y="883"/>
                  </a:lnTo>
                  <a:lnTo>
                    <a:pt x="12391" y="883"/>
                  </a:lnTo>
                  <a:lnTo>
                    <a:pt x="12391" y="324"/>
                  </a:lnTo>
                  <a:lnTo>
                    <a:pt x="12391" y="265"/>
                  </a:lnTo>
                  <a:lnTo>
                    <a:pt x="12362" y="236"/>
                  </a:lnTo>
                  <a:lnTo>
                    <a:pt x="12303" y="207"/>
                  </a:lnTo>
                  <a:lnTo>
                    <a:pt x="12244" y="177"/>
                  </a:lnTo>
                  <a:lnTo>
                    <a:pt x="12185" y="207"/>
                  </a:lnTo>
                  <a:lnTo>
                    <a:pt x="11714" y="236"/>
                  </a:lnTo>
                  <a:lnTo>
                    <a:pt x="11655" y="236"/>
                  </a:lnTo>
                  <a:lnTo>
                    <a:pt x="11214" y="265"/>
                  </a:lnTo>
                  <a:lnTo>
                    <a:pt x="11096" y="295"/>
                  </a:lnTo>
                  <a:lnTo>
                    <a:pt x="10537" y="324"/>
                  </a:lnTo>
                  <a:lnTo>
                    <a:pt x="10037" y="383"/>
                  </a:lnTo>
                  <a:lnTo>
                    <a:pt x="10037" y="354"/>
                  </a:lnTo>
                  <a:lnTo>
                    <a:pt x="10037" y="324"/>
                  </a:lnTo>
                  <a:lnTo>
                    <a:pt x="10007" y="265"/>
                  </a:lnTo>
                  <a:lnTo>
                    <a:pt x="9978" y="236"/>
                  </a:lnTo>
                  <a:lnTo>
                    <a:pt x="9919" y="236"/>
                  </a:lnTo>
                  <a:lnTo>
                    <a:pt x="9831" y="177"/>
                  </a:lnTo>
                  <a:lnTo>
                    <a:pt x="9713" y="148"/>
                  </a:lnTo>
                  <a:lnTo>
                    <a:pt x="9477" y="148"/>
                  </a:lnTo>
                  <a:lnTo>
                    <a:pt x="9301" y="118"/>
                  </a:lnTo>
                  <a:lnTo>
                    <a:pt x="8771" y="89"/>
                  </a:lnTo>
                  <a:lnTo>
                    <a:pt x="8653" y="59"/>
                  </a:lnTo>
                  <a:lnTo>
                    <a:pt x="8594" y="59"/>
                  </a:lnTo>
                  <a:lnTo>
                    <a:pt x="8388" y="30"/>
                  </a:lnTo>
                  <a:lnTo>
                    <a:pt x="8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3" name="Google Shape;663;p26"/>
          <p:cNvSpPr/>
          <p:nvPr/>
        </p:nvSpPr>
        <p:spPr>
          <a:xfrm flipH="1">
            <a:off x="4995625" y="2048293"/>
            <a:ext cx="24002" cy="49578"/>
          </a:xfrm>
          <a:custGeom>
            <a:rect b="b" l="l" r="r" t="t"/>
            <a:pathLst>
              <a:path extrusionOk="0" h="913" w="442">
                <a:moveTo>
                  <a:pt x="118" y="0"/>
                </a:moveTo>
                <a:lnTo>
                  <a:pt x="59" y="59"/>
                </a:lnTo>
                <a:lnTo>
                  <a:pt x="30" y="59"/>
                </a:lnTo>
                <a:lnTo>
                  <a:pt x="0" y="147"/>
                </a:lnTo>
                <a:lnTo>
                  <a:pt x="0" y="206"/>
                </a:lnTo>
                <a:lnTo>
                  <a:pt x="89" y="530"/>
                </a:lnTo>
                <a:lnTo>
                  <a:pt x="118" y="677"/>
                </a:lnTo>
                <a:lnTo>
                  <a:pt x="177" y="854"/>
                </a:lnTo>
                <a:lnTo>
                  <a:pt x="265" y="912"/>
                </a:lnTo>
                <a:lnTo>
                  <a:pt x="353" y="912"/>
                </a:lnTo>
                <a:lnTo>
                  <a:pt x="412" y="854"/>
                </a:lnTo>
                <a:lnTo>
                  <a:pt x="442" y="765"/>
                </a:lnTo>
                <a:lnTo>
                  <a:pt x="412" y="618"/>
                </a:lnTo>
                <a:lnTo>
                  <a:pt x="383" y="471"/>
                </a:lnTo>
                <a:lnTo>
                  <a:pt x="295" y="147"/>
                </a:lnTo>
                <a:lnTo>
                  <a:pt x="265" y="88"/>
                </a:lnTo>
                <a:lnTo>
                  <a:pt x="236" y="59"/>
                </a:lnTo>
                <a:lnTo>
                  <a:pt x="206" y="29"/>
                </a:lnTo>
                <a:lnTo>
                  <a:pt x="14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6"/>
          <p:cNvSpPr/>
          <p:nvPr/>
        </p:nvSpPr>
        <p:spPr>
          <a:xfrm flipH="1">
            <a:off x="4912487" y="2000344"/>
            <a:ext cx="48003" cy="51153"/>
          </a:xfrm>
          <a:custGeom>
            <a:rect b="b" l="l" r="r" t="t"/>
            <a:pathLst>
              <a:path extrusionOk="0" h="942" w="884">
                <a:moveTo>
                  <a:pt x="677" y="0"/>
                </a:moveTo>
                <a:lnTo>
                  <a:pt x="589" y="30"/>
                </a:lnTo>
                <a:lnTo>
                  <a:pt x="530" y="88"/>
                </a:lnTo>
                <a:lnTo>
                  <a:pt x="471" y="118"/>
                </a:lnTo>
                <a:lnTo>
                  <a:pt x="383" y="265"/>
                </a:lnTo>
                <a:lnTo>
                  <a:pt x="177" y="530"/>
                </a:lnTo>
                <a:lnTo>
                  <a:pt x="0" y="736"/>
                </a:lnTo>
                <a:lnTo>
                  <a:pt x="0" y="795"/>
                </a:lnTo>
                <a:lnTo>
                  <a:pt x="0" y="854"/>
                </a:lnTo>
                <a:lnTo>
                  <a:pt x="0" y="883"/>
                </a:lnTo>
                <a:lnTo>
                  <a:pt x="59" y="912"/>
                </a:lnTo>
                <a:lnTo>
                  <a:pt x="88" y="942"/>
                </a:lnTo>
                <a:lnTo>
                  <a:pt x="147" y="942"/>
                </a:lnTo>
                <a:lnTo>
                  <a:pt x="177" y="912"/>
                </a:lnTo>
                <a:lnTo>
                  <a:pt x="206" y="883"/>
                </a:lnTo>
                <a:lnTo>
                  <a:pt x="265" y="824"/>
                </a:lnTo>
                <a:lnTo>
                  <a:pt x="265" y="795"/>
                </a:lnTo>
                <a:lnTo>
                  <a:pt x="353" y="795"/>
                </a:lnTo>
                <a:lnTo>
                  <a:pt x="501" y="765"/>
                </a:lnTo>
                <a:lnTo>
                  <a:pt x="618" y="677"/>
                </a:lnTo>
                <a:lnTo>
                  <a:pt x="765" y="589"/>
                </a:lnTo>
                <a:lnTo>
                  <a:pt x="854" y="471"/>
                </a:lnTo>
                <a:lnTo>
                  <a:pt x="883" y="383"/>
                </a:lnTo>
                <a:lnTo>
                  <a:pt x="883" y="324"/>
                </a:lnTo>
                <a:lnTo>
                  <a:pt x="883" y="265"/>
                </a:lnTo>
                <a:lnTo>
                  <a:pt x="854" y="236"/>
                </a:lnTo>
                <a:lnTo>
                  <a:pt x="854" y="177"/>
                </a:lnTo>
                <a:lnTo>
                  <a:pt x="824" y="147"/>
                </a:lnTo>
                <a:lnTo>
                  <a:pt x="795" y="118"/>
                </a:lnTo>
                <a:lnTo>
                  <a:pt x="765" y="88"/>
                </a:lnTo>
                <a:lnTo>
                  <a:pt x="765" y="59"/>
                </a:lnTo>
                <a:lnTo>
                  <a:pt x="707" y="30"/>
                </a:lnTo>
                <a:lnTo>
                  <a:pt x="677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6"/>
          <p:cNvSpPr/>
          <p:nvPr/>
        </p:nvSpPr>
        <p:spPr>
          <a:xfrm flipH="1">
            <a:off x="4925303" y="2073815"/>
            <a:ext cx="55986" cy="32038"/>
          </a:xfrm>
          <a:custGeom>
            <a:rect b="b" l="l" r="r" t="t"/>
            <a:pathLst>
              <a:path extrusionOk="0" h="590" w="1031">
                <a:moveTo>
                  <a:pt x="207" y="1"/>
                </a:moveTo>
                <a:lnTo>
                  <a:pt x="177" y="30"/>
                </a:lnTo>
                <a:lnTo>
                  <a:pt x="118" y="60"/>
                </a:lnTo>
                <a:lnTo>
                  <a:pt x="118" y="89"/>
                </a:lnTo>
                <a:lnTo>
                  <a:pt x="30" y="119"/>
                </a:lnTo>
                <a:lnTo>
                  <a:pt x="1" y="148"/>
                </a:lnTo>
                <a:lnTo>
                  <a:pt x="1" y="178"/>
                </a:lnTo>
                <a:lnTo>
                  <a:pt x="1" y="236"/>
                </a:lnTo>
                <a:lnTo>
                  <a:pt x="1" y="266"/>
                </a:lnTo>
                <a:lnTo>
                  <a:pt x="1" y="325"/>
                </a:lnTo>
                <a:lnTo>
                  <a:pt x="59" y="384"/>
                </a:lnTo>
                <a:lnTo>
                  <a:pt x="236" y="501"/>
                </a:lnTo>
                <a:lnTo>
                  <a:pt x="442" y="560"/>
                </a:lnTo>
                <a:lnTo>
                  <a:pt x="648" y="590"/>
                </a:lnTo>
                <a:lnTo>
                  <a:pt x="736" y="590"/>
                </a:lnTo>
                <a:lnTo>
                  <a:pt x="884" y="560"/>
                </a:lnTo>
                <a:lnTo>
                  <a:pt x="972" y="501"/>
                </a:lnTo>
                <a:lnTo>
                  <a:pt x="1001" y="442"/>
                </a:lnTo>
                <a:lnTo>
                  <a:pt x="1001" y="384"/>
                </a:lnTo>
                <a:lnTo>
                  <a:pt x="1001" y="325"/>
                </a:lnTo>
                <a:lnTo>
                  <a:pt x="1031" y="295"/>
                </a:lnTo>
                <a:lnTo>
                  <a:pt x="1031" y="236"/>
                </a:lnTo>
                <a:lnTo>
                  <a:pt x="1031" y="178"/>
                </a:lnTo>
                <a:lnTo>
                  <a:pt x="1001" y="119"/>
                </a:lnTo>
                <a:lnTo>
                  <a:pt x="913" y="89"/>
                </a:lnTo>
                <a:lnTo>
                  <a:pt x="795" y="30"/>
                </a:lnTo>
                <a:lnTo>
                  <a:pt x="58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6" name="Google Shape;666;p26"/>
          <p:cNvGrpSpPr/>
          <p:nvPr/>
        </p:nvGrpSpPr>
        <p:grpSpPr>
          <a:xfrm>
            <a:off x="4520243" y="-182841"/>
            <a:ext cx="5441926" cy="5879820"/>
            <a:chOff x="4520243" y="-182841"/>
            <a:chExt cx="5441926" cy="5879820"/>
          </a:xfrm>
        </p:grpSpPr>
        <p:sp>
          <p:nvSpPr>
            <p:cNvPr id="667" name="Google Shape;667;p26"/>
            <p:cNvSpPr/>
            <p:nvPr/>
          </p:nvSpPr>
          <p:spPr>
            <a:xfrm flipH="1">
              <a:off x="6225559" y="3019974"/>
              <a:ext cx="1097997" cy="714458"/>
            </a:xfrm>
            <a:custGeom>
              <a:rect b="b" l="l" r="r" t="t"/>
              <a:pathLst>
                <a:path extrusionOk="0" h="13157" w="20220">
                  <a:moveTo>
                    <a:pt x="11714" y="0"/>
                  </a:moveTo>
                  <a:lnTo>
                    <a:pt x="10949" y="30"/>
                  </a:lnTo>
                  <a:lnTo>
                    <a:pt x="10184" y="89"/>
                  </a:lnTo>
                  <a:lnTo>
                    <a:pt x="9683" y="148"/>
                  </a:lnTo>
                  <a:lnTo>
                    <a:pt x="9212" y="206"/>
                  </a:lnTo>
                  <a:lnTo>
                    <a:pt x="8742" y="295"/>
                  </a:lnTo>
                  <a:lnTo>
                    <a:pt x="8271" y="412"/>
                  </a:lnTo>
                  <a:lnTo>
                    <a:pt x="7829" y="530"/>
                  </a:lnTo>
                  <a:lnTo>
                    <a:pt x="7388" y="677"/>
                  </a:lnTo>
                  <a:lnTo>
                    <a:pt x="6976" y="825"/>
                  </a:lnTo>
                  <a:lnTo>
                    <a:pt x="6564" y="1001"/>
                  </a:lnTo>
                  <a:lnTo>
                    <a:pt x="6063" y="1237"/>
                  </a:lnTo>
                  <a:lnTo>
                    <a:pt x="5533" y="1531"/>
                  </a:lnTo>
                  <a:lnTo>
                    <a:pt x="4974" y="1855"/>
                  </a:lnTo>
                  <a:lnTo>
                    <a:pt x="4415" y="2237"/>
                  </a:lnTo>
                  <a:lnTo>
                    <a:pt x="3826" y="2649"/>
                  </a:lnTo>
                  <a:lnTo>
                    <a:pt x="3267" y="3120"/>
                  </a:lnTo>
                  <a:lnTo>
                    <a:pt x="2708" y="3591"/>
                  </a:lnTo>
                  <a:lnTo>
                    <a:pt x="2208" y="4062"/>
                  </a:lnTo>
                  <a:lnTo>
                    <a:pt x="1707" y="4621"/>
                  </a:lnTo>
                  <a:lnTo>
                    <a:pt x="1266" y="5180"/>
                  </a:lnTo>
                  <a:lnTo>
                    <a:pt x="854" y="5740"/>
                  </a:lnTo>
                  <a:lnTo>
                    <a:pt x="530" y="6328"/>
                  </a:lnTo>
                  <a:lnTo>
                    <a:pt x="412" y="6623"/>
                  </a:lnTo>
                  <a:lnTo>
                    <a:pt x="295" y="6917"/>
                  </a:lnTo>
                  <a:lnTo>
                    <a:pt x="177" y="7241"/>
                  </a:lnTo>
                  <a:lnTo>
                    <a:pt x="89" y="7535"/>
                  </a:lnTo>
                  <a:lnTo>
                    <a:pt x="30" y="7859"/>
                  </a:lnTo>
                  <a:lnTo>
                    <a:pt x="0" y="8182"/>
                  </a:lnTo>
                  <a:lnTo>
                    <a:pt x="0" y="8477"/>
                  </a:lnTo>
                  <a:lnTo>
                    <a:pt x="0" y="8800"/>
                  </a:lnTo>
                  <a:lnTo>
                    <a:pt x="59" y="9124"/>
                  </a:lnTo>
                  <a:lnTo>
                    <a:pt x="118" y="9418"/>
                  </a:lnTo>
                  <a:lnTo>
                    <a:pt x="206" y="9742"/>
                  </a:lnTo>
                  <a:lnTo>
                    <a:pt x="354" y="10037"/>
                  </a:lnTo>
                  <a:lnTo>
                    <a:pt x="530" y="10360"/>
                  </a:lnTo>
                  <a:lnTo>
                    <a:pt x="707" y="10684"/>
                  </a:lnTo>
                  <a:lnTo>
                    <a:pt x="913" y="10919"/>
                  </a:lnTo>
                  <a:lnTo>
                    <a:pt x="1148" y="11184"/>
                  </a:lnTo>
                  <a:lnTo>
                    <a:pt x="1413" y="11390"/>
                  </a:lnTo>
                  <a:lnTo>
                    <a:pt x="1707" y="11596"/>
                  </a:lnTo>
                  <a:lnTo>
                    <a:pt x="1972" y="11744"/>
                  </a:lnTo>
                  <a:lnTo>
                    <a:pt x="2296" y="11891"/>
                  </a:lnTo>
                  <a:lnTo>
                    <a:pt x="2590" y="12008"/>
                  </a:lnTo>
                  <a:lnTo>
                    <a:pt x="2973" y="12126"/>
                  </a:lnTo>
                  <a:lnTo>
                    <a:pt x="3650" y="12303"/>
                  </a:lnTo>
                  <a:lnTo>
                    <a:pt x="4297" y="12391"/>
                  </a:lnTo>
                  <a:lnTo>
                    <a:pt x="4915" y="12479"/>
                  </a:lnTo>
                  <a:lnTo>
                    <a:pt x="6181" y="12597"/>
                  </a:lnTo>
                  <a:lnTo>
                    <a:pt x="6534" y="12597"/>
                  </a:lnTo>
                  <a:lnTo>
                    <a:pt x="7152" y="12656"/>
                  </a:lnTo>
                  <a:lnTo>
                    <a:pt x="7741" y="12715"/>
                  </a:lnTo>
                  <a:lnTo>
                    <a:pt x="8359" y="12833"/>
                  </a:lnTo>
                  <a:lnTo>
                    <a:pt x="8565" y="12862"/>
                  </a:lnTo>
                  <a:lnTo>
                    <a:pt x="8918" y="12921"/>
                  </a:lnTo>
                  <a:lnTo>
                    <a:pt x="8889" y="12950"/>
                  </a:lnTo>
                  <a:lnTo>
                    <a:pt x="8859" y="13009"/>
                  </a:lnTo>
                  <a:lnTo>
                    <a:pt x="8859" y="13039"/>
                  </a:lnTo>
                  <a:lnTo>
                    <a:pt x="8859" y="13097"/>
                  </a:lnTo>
                  <a:lnTo>
                    <a:pt x="8889" y="13127"/>
                  </a:lnTo>
                  <a:lnTo>
                    <a:pt x="8977" y="13156"/>
                  </a:lnTo>
                  <a:lnTo>
                    <a:pt x="9036" y="13156"/>
                  </a:lnTo>
                  <a:lnTo>
                    <a:pt x="9065" y="13127"/>
                  </a:lnTo>
                  <a:lnTo>
                    <a:pt x="9242" y="12950"/>
                  </a:lnTo>
                  <a:lnTo>
                    <a:pt x="9301" y="12950"/>
                  </a:lnTo>
                  <a:lnTo>
                    <a:pt x="9418" y="12921"/>
                  </a:lnTo>
                  <a:lnTo>
                    <a:pt x="9536" y="12921"/>
                  </a:lnTo>
                  <a:lnTo>
                    <a:pt x="9624" y="12891"/>
                  </a:lnTo>
                  <a:lnTo>
                    <a:pt x="9654" y="12862"/>
                  </a:lnTo>
                  <a:lnTo>
                    <a:pt x="9713" y="12803"/>
                  </a:lnTo>
                  <a:lnTo>
                    <a:pt x="9713" y="12715"/>
                  </a:lnTo>
                  <a:lnTo>
                    <a:pt x="9683" y="12656"/>
                  </a:lnTo>
                  <a:lnTo>
                    <a:pt x="9654" y="12597"/>
                  </a:lnTo>
                  <a:lnTo>
                    <a:pt x="10272" y="12038"/>
                  </a:lnTo>
                  <a:lnTo>
                    <a:pt x="10919" y="11538"/>
                  </a:lnTo>
                  <a:lnTo>
                    <a:pt x="12214" y="10507"/>
                  </a:lnTo>
                  <a:lnTo>
                    <a:pt x="12479" y="10301"/>
                  </a:lnTo>
                  <a:lnTo>
                    <a:pt x="13274" y="9713"/>
                  </a:lnTo>
                  <a:lnTo>
                    <a:pt x="14098" y="9036"/>
                  </a:lnTo>
                  <a:lnTo>
                    <a:pt x="14863" y="8388"/>
                  </a:lnTo>
                  <a:lnTo>
                    <a:pt x="15393" y="7917"/>
                  </a:lnTo>
                  <a:lnTo>
                    <a:pt x="16394" y="7152"/>
                  </a:lnTo>
                  <a:lnTo>
                    <a:pt x="16659" y="6976"/>
                  </a:lnTo>
                  <a:lnTo>
                    <a:pt x="17306" y="6475"/>
                  </a:lnTo>
                  <a:lnTo>
                    <a:pt x="17954" y="5946"/>
                  </a:lnTo>
                  <a:lnTo>
                    <a:pt x="18601" y="5386"/>
                  </a:lnTo>
                  <a:lnTo>
                    <a:pt x="19131" y="4827"/>
                  </a:lnTo>
                  <a:lnTo>
                    <a:pt x="19396" y="4533"/>
                  </a:lnTo>
                  <a:lnTo>
                    <a:pt x="19631" y="4209"/>
                  </a:lnTo>
                  <a:lnTo>
                    <a:pt x="19808" y="3915"/>
                  </a:lnTo>
                  <a:lnTo>
                    <a:pt x="19984" y="3591"/>
                  </a:lnTo>
                  <a:lnTo>
                    <a:pt x="20131" y="3267"/>
                  </a:lnTo>
                  <a:lnTo>
                    <a:pt x="20220" y="2973"/>
                  </a:lnTo>
                  <a:lnTo>
                    <a:pt x="20220" y="2679"/>
                  </a:lnTo>
                  <a:lnTo>
                    <a:pt x="20190" y="2414"/>
                  </a:lnTo>
                  <a:lnTo>
                    <a:pt x="20131" y="2267"/>
                  </a:lnTo>
                  <a:lnTo>
                    <a:pt x="20073" y="2149"/>
                  </a:lnTo>
                  <a:lnTo>
                    <a:pt x="19925" y="1913"/>
                  </a:lnTo>
                  <a:lnTo>
                    <a:pt x="19778" y="1737"/>
                  </a:lnTo>
                  <a:lnTo>
                    <a:pt x="19602" y="1590"/>
                  </a:lnTo>
                  <a:lnTo>
                    <a:pt x="19396" y="1443"/>
                  </a:lnTo>
                  <a:lnTo>
                    <a:pt x="19160" y="1325"/>
                  </a:lnTo>
                  <a:lnTo>
                    <a:pt x="18866" y="1207"/>
                  </a:lnTo>
                  <a:lnTo>
                    <a:pt x="18572" y="1089"/>
                  </a:lnTo>
                  <a:lnTo>
                    <a:pt x="17954" y="913"/>
                  </a:lnTo>
                  <a:lnTo>
                    <a:pt x="17365" y="766"/>
                  </a:lnTo>
                  <a:lnTo>
                    <a:pt x="17129" y="736"/>
                  </a:lnTo>
                  <a:lnTo>
                    <a:pt x="16835" y="648"/>
                  </a:lnTo>
                  <a:lnTo>
                    <a:pt x="15982" y="471"/>
                  </a:lnTo>
                  <a:lnTo>
                    <a:pt x="15010" y="295"/>
                  </a:lnTo>
                  <a:lnTo>
                    <a:pt x="14069" y="148"/>
                  </a:lnTo>
                  <a:lnTo>
                    <a:pt x="13480" y="89"/>
                  </a:lnTo>
                  <a:lnTo>
                    <a:pt x="12891" y="30"/>
                  </a:lnTo>
                  <a:lnTo>
                    <a:pt x="12303" y="30"/>
                  </a:lnTo>
                  <a:lnTo>
                    <a:pt x="11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6"/>
            <p:cNvSpPr/>
            <p:nvPr/>
          </p:nvSpPr>
          <p:spPr>
            <a:xfrm flipH="1">
              <a:off x="4520243" y="3994867"/>
              <a:ext cx="3516141" cy="1702112"/>
            </a:xfrm>
            <a:custGeom>
              <a:rect b="b" l="l" r="r" t="t"/>
              <a:pathLst>
                <a:path extrusionOk="0" h="31345" w="64751">
                  <a:moveTo>
                    <a:pt x="38144" y="1"/>
                  </a:moveTo>
                  <a:lnTo>
                    <a:pt x="38056" y="30"/>
                  </a:lnTo>
                  <a:lnTo>
                    <a:pt x="37997" y="59"/>
                  </a:lnTo>
                  <a:lnTo>
                    <a:pt x="37968" y="118"/>
                  </a:lnTo>
                  <a:lnTo>
                    <a:pt x="37938" y="177"/>
                  </a:lnTo>
                  <a:lnTo>
                    <a:pt x="37938" y="265"/>
                  </a:lnTo>
                  <a:lnTo>
                    <a:pt x="37968" y="324"/>
                  </a:lnTo>
                  <a:lnTo>
                    <a:pt x="38026" y="383"/>
                  </a:lnTo>
                  <a:lnTo>
                    <a:pt x="38115" y="413"/>
                  </a:lnTo>
                  <a:lnTo>
                    <a:pt x="38232" y="442"/>
                  </a:lnTo>
                  <a:lnTo>
                    <a:pt x="38203" y="442"/>
                  </a:lnTo>
                  <a:lnTo>
                    <a:pt x="38615" y="530"/>
                  </a:lnTo>
                  <a:lnTo>
                    <a:pt x="37055" y="471"/>
                  </a:lnTo>
                  <a:lnTo>
                    <a:pt x="35230" y="471"/>
                  </a:lnTo>
                  <a:lnTo>
                    <a:pt x="33465" y="501"/>
                  </a:lnTo>
                  <a:lnTo>
                    <a:pt x="31699" y="589"/>
                  </a:lnTo>
                  <a:lnTo>
                    <a:pt x="31610" y="589"/>
                  </a:lnTo>
                  <a:lnTo>
                    <a:pt x="31551" y="648"/>
                  </a:lnTo>
                  <a:lnTo>
                    <a:pt x="31522" y="736"/>
                  </a:lnTo>
                  <a:lnTo>
                    <a:pt x="31522" y="795"/>
                  </a:lnTo>
                  <a:lnTo>
                    <a:pt x="31522" y="884"/>
                  </a:lnTo>
                  <a:lnTo>
                    <a:pt x="31581" y="942"/>
                  </a:lnTo>
                  <a:lnTo>
                    <a:pt x="31640" y="972"/>
                  </a:lnTo>
                  <a:lnTo>
                    <a:pt x="31728" y="972"/>
                  </a:lnTo>
                  <a:lnTo>
                    <a:pt x="33671" y="913"/>
                  </a:lnTo>
                  <a:lnTo>
                    <a:pt x="35613" y="884"/>
                  </a:lnTo>
                  <a:lnTo>
                    <a:pt x="36849" y="884"/>
                  </a:lnTo>
                  <a:lnTo>
                    <a:pt x="38497" y="942"/>
                  </a:lnTo>
                  <a:lnTo>
                    <a:pt x="40145" y="1031"/>
                  </a:lnTo>
                  <a:lnTo>
                    <a:pt x="39881" y="1119"/>
                  </a:lnTo>
                  <a:lnTo>
                    <a:pt x="39233" y="1090"/>
                  </a:lnTo>
                  <a:lnTo>
                    <a:pt x="38056" y="1060"/>
                  </a:lnTo>
                  <a:lnTo>
                    <a:pt x="37114" y="1060"/>
                  </a:lnTo>
                  <a:lnTo>
                    <a:pt x="36172" y="1119"/>
                  </a:lnTo>
                  <a:lnTo>
                    <a:pt x="35230" y="1178"/>
                  </a:lnTo>
                  <a:lnTo>
                    <a:pt x="34318" y="1296"/>
                  </a:lnTo>
                  <a:lnTo>
                    <a:pt x="33170" y="1443"/>
                  </a:lnTo>
                  <a:lnTo>
                    <a:pt x="32052" y="1649"/>
                  </a:lnTo>
                  <a:lnTo>
                    <a:pt x="30904" y="1914"/>
                  </a:lnTo>
                  <a:lnTo>
                    <a:pt x="29756" y="2237"/>
                  </a:lnTo>
                  <a:lnTo>
                    <a:pt x="28491" y="2620"/>
                  </a:lnTo>
                  <a:lnTo>
                    <a:pt x="27284" y="3061"/>
                  </a:lnTo>
                  <a:lnTo>
                    <a:pt x="26077" y="3562"/>
                  </a:lnTo>
                  <a:lnTo>
                    <a:pt x="24929" y="4092"/>
                  </a:lnTo>
                  <a:lnTo>
                    <a:pt x="23782" y="4680"/>
                  </a:lnTo>
                  <a:lnTo>
                    <a:pt x="22663" y="5298"/>
                  </a:lnTo>
                  <a:lnTo>
                    <a:pt x="21574" y="5946"/>
                  </a:lnTo>
                  <a:lnTo>
                    <a:pt x="20515" y="6593"/>
                  </a:lnTo>
                  <a:lnTo>
                    <a:pt x="19485" y="7300"/>
                  </a:lnTo>
                  <a:lnTo>
                    <a:pt x="18484" y="7976"/>
                  </a:lnTo>
                  <a:lnTo>
                    <a:pt x="17542" y="8712"/>
                  </a:lnTo>
                  <a:lnTo>
                    <a:pt x="16600" y="9419"/>
                  </a:lnTo>
                  <a:lnTo>
                    <a:pt x="15688" y="10125"/>
                  </a:lnTo>
                  <a:lnTo>
                    <a:pt x="14805" y="10861"/>
                  </a:lnTo>
                  <a:lnTo>
                    <a:pt x="13186" y="12244"/>
                  </a:lnTo>
                  <a:lnTo>
                    <a:pt x="11803" y="13451"/>
                  </a:lnTo>
                  <a:lnTo>
                    <a:pt x="10273" y="14863"/>
                  </a:lnTo>
                  <a:lnTo>
                    <a:pt x="7918" y="17071"/>
                  </a:lnTo>
                  <a:lnTo>
                    <a:pt x="7859" y="17130"/>
                  </a:lnTo>
                  <a:lnTo>
                    <a:pt x="7359" y="17601"/>
                  </a:lnTo>
                  <a:lnTo>
                    <a:pt x="6329" y="18542"/>
                  </a:lnTo>
                  <a:lnTo>
                    <a:pt x="6152" y="18748"/>
                  </a:lnTo>
                  <a:lnTo>
                    <a:pt x="4739" y="20073"/>
                  </a:lnTo>
                  <a:lnTo>
                    <a:pt x="4062" y="20691"/>
                  </a:lnTo>
                  <a:lnTo>
                    <a:pt x="3356" y="21427"/>
                  </a:lnTo>
                  <a:lnTo>
                    <a:pt x="2650" y="22221"/>
                  </a:lnTo>
                  <a:lnTo>
                    <a:pt x="1914" y="23075"/>
                  </a:lnTo>
                  <a:lnTo>
                    <a:pt x="1355" y="23840"/>
                  </a:lnTo>
                  <a:lnTo>
                    <a:pt x="854" y="24605"/>
                  </a:lnTo>
                  <a:lnTo>
                    <a:pt x="619" y="24988"/>
                  </a:lnTo>
                  <a:lnTo>
                    <a:pt x="442" y="25370"/>
                  </a:lnTo>
                  <a:lnTo>
                    <a:pt x="295" y="25753"/>
                  </a:lnTo>
                  <a:lnTo>
                    <a:pt x="178" y="26136"/>
                  </a:lnTo>
                  <a:lnTo>
                    <a:pt x="89" y="26489"/>
                  </a:lnTo>
                  <a:lnTo>
                    <a:pt x="30" y="26842"/>
                  </a:lnTo>
                  <a:lnTo>
                    <a:pt x="1" y="27195"/>
                  </a:lnTo>
                  <a:lnTo>
                    <a:pt x="30" y="27548"/>
                  </a:lnTo>
                  <a:lnTo>
                    <a:pt x="89" y="27872"/>
                  </a:lnTo>
                  <a:lnTo>
                    <a:pt x="178" y="28196"/>
                  </a:lnTo>
                  <a:lnTo>
                    <a:pt x="325" y="28520"/>
                  </a:lnTo>
                  <a:lnTo>
                    <a:pt x="531" y="28843"/>
                  </a:lnTo>
                  <a:lnTo>
                    <a:pt x="766" y="29108"/>
                  </a:lnTo>
                  <a:lnTo>
                    <a:pt x="1060" y="29403"/>
                  </a:lnTo>
                  <a:lnTo>
                    <a:pt x="1237" y="29579"/>
                  </a:lnTo>
                  <a:lnTo>
                    <a:pt x="1443" y="29726"/>
                  </a:lnTo>
                  <a:lnTo>
                    <a:pt x="1826" y="29962"/>
                  </a:lnTo>
                  <a:lnTo>
                    <a:pt x="2238" y="30168"/>
                  </a:lnTo>
                  <a:lnTo>
                    <a:pt x="2767" y="30403"/>
                  </a:lnTo>
                  <a:lnTo>
                    <a:pt x="3327" y="30609"/>
                  </a:lnTo>
                  <a:lnTo>
                    <a:pt x="4004" y="30815"/>
                  </a:lnTo>
                  <a:lnTo>
                    <a:pt x="4622" y="30962"/>
                  </a:lnTo>
                  <a:lnTo>
                    <a:pt x="5299" y="31080"/>
                  </a:lnTo>
                  <a:lnTo>
                    <a:pt x="6005" y="31198"/>
                  </a:lnTo>
                  <a:lnTo>
                    <a:pt x="6800" y="31286"/>
                  </a:lnTo>
                  <a:lnTo>
                    <a:pt x="7712" y="31316"/>
                  </a:lnTo>
                  <a:lnTo>
                    <a:pt x="8713" y="31345"/>
                  </a:lnTo>
                  <a:lnTo>
                    <a:pt x="9684" y="31345"/>
                  </a:lnTo>
                  <a:lnTo>
                    <a:pt x="10773" y="31286"/>
                  </a:lnTo>
                  <a:lnTo>
                    <a:pt x="11862" y="31227"/>
                  </a:lnTo>
                  <a:lnTo>
                    <a:pt x="13981" y="31080"/>
                  </a:lnTo>
                  <a:lnTo>
                    <a:pt x="15747" y="30933"/>
                  </a:lnTo>
                  <a:lnTo>
                    <a:pt x="17307" y="30845"/>
                  </a:lnTo>
                  <a:lnTo>
                    <a:pt x="18602" y="30815"/>
                  </a:lnTo>
                  <a:lnTo>
                    <a:pt x="22016" y="30815"/>
                  </a:lnTo>
                  <a:lnTo>
                    <a:pt x="23929" y="30786"/>
                  </a:lnTo>
                  <a:lnTo>
                    <a:pt x="25812" y="30727"/>
                  </a:lnTo>
                  <a:lnTo>
                    <a:pt x="27667" y="30668"/>
                  </a:lnTo>
                  <a:lnTo>
                    <a:pt x="29491" y="30580"/>
                  </a:lnTo>
                  <a:lnTo>
                    <a:pt x="32935" y="30374"/>
                  </a:lnTo>
                  <a:lnTo>
                    <a:pt x="36025" y="30138"/>
                  </a:lnTo>
                  <a:lnTo>
                    <a:pt x="42559" y="29638"/>
                  </a:lnTo>
                  <a:lnTo>
                    <a:pt x="43030" y="29579"/>
                  </a:lnTo>
                  <a:lnTo>
                    <a:pt x="44707" y="29461"/>
                  </a:lnTo>
                  <a:lnTo>
                    <a:pt x="44913" y="29432"/>
                  </a:lnTo>
                  <a:lnTo>
                    <a:pt x="45502" y="29373"/>
                  </a:lnTo>
                  <a:lnTo>
                    <a:pt x="46238" y="29285"/>
                  </a:lnTo>
                  <a:lnTo>
                    <a:pt x="46856" y="29197"/>
                  </a:lnTo>
                  <a:lnTo>
                    <a:pt x="47474" y="29049"/>
                  </a:lnTo>
                  <a:lnTo>
                    <a:pt x="48092" y="28902"/>
                  </a:lnTo>
                  <a:lnTo>
                    <a:pt x="48710" y="28696"/>
                  </a:lnTo>
                  <a:lnTo>
                    <a:pt x="49269" y="28520"/>
                  </a:lnTo>
                  <a:lnTo>
                    <a:pt x="49799" y="28284"/>
                  </a:lnTo>
                  <a:lnTo>
                    <a:pt x="50358" y="28019"/>
                  </a:lnTo>
                  <a:lnTo>
                    <a:pt x="50917" y="27725"/>
                  </a:lnTo>
                  <a:lnTo>
                    <a:pt x="51418" y="27431"/>
                  </a:lnTo>
                  <a:lnTo>
                    <a:pt x="51889" y="27136"/>
                  </a:lnTo>
                  <a:lnTo>
                    <a:pt x="52389" y="26813"/>
                  </a:lnTo>
                  <a:lnTo>
                    <a:pt x="52889" y="26430"/>
                  </a:lnTo>
                  <a:lnTo>
                    <a:pt x="53301" y="26106"/>
                  </a:lnTo>
                  <a:lnTo>
                    <a:pt x="53743" y="25724"/>
                  </a:lnTo>
                  <a:lnTo>
                    <a:pt x="54685" y="24870"/>
                  </a:lnTo>
                  <a:lnTo>
                    <a:pt x="55509" y="24017"/>
                  </a:lnTo>
                  <a:lnTo>
                    <a:pt x="56421" y="23016"/>
                  </a:lnTo>
                  <a:lnTo>
                    <a:pt x="57333" y="21956"/>
                  </a:lnTo>
                  <a:lnTo>
                    <a:pt x="58128" y="20985"/>
                  </a:lnTo>
                  <a:lnTo>
                    <a:pt x="59335" y="19455"/>
                  </a:lnTo>
                  <a:lnTo>
                    <a:pt x="60071" y="18513"/>
                  </a:lnTo>
                  <a:lnTo>
                    <a:pt x="60747" y="17659"/>
                  </a:lnTo>
                  <a:lnTo>
                    <a:pt x="61336" y="16835"/>
                  </a:lnTo>
                  <a:lnTo>
                    <a:pt x="61866" y="16070"/>
                  </a:lnTo>
                  <a:lnTo>
                    <a:pt x="62513" y="15069"/>
                  </a:lnTo>
                  <a:lnTo>
                    <a:pt x="63073" y="14098"/>
                  </a:lnTo>
                  <a:lnTo>
                    <a:pt x="63367" y="13568"/>
                  </a:lnTo>
                  <a:lnTo>
                    <a:pt x="63632" y="13039"/>
                  </a:lnTo>
                  <a:lnTo>
                    <a:pt x="63867" y="12538"/>
                  </a:lnTo>
                  <a:lnTo>
                    <a:pt x="64073" y="12009"/>
                  </a:lnTo>
                  <a:lnTo>
                    <a:pt x="64250" y="11508"/>
                  </a:lnTo>
                  <a:lnTo>
                    <a:pt x="64426" y="11008"/>
                  </a:lnTo>
                  <a:lnTo>
                    <a:pt x="64544" y="10508"/>
                  </a:lnTo>
                  <a:lnTo>
                    <a:pt x="64662" y="10007"/>
                  </a:lnTo>
                  <a:lnTo>
                    <a:pt x="64721" y="9507"/>
                  </a:lnTo>
                  <a:lnTo>
                    <a:pt x="64750" y="9036"/>
                  </a:lnTo>
                  <a:lnTo>
                    <a:pt x="64750" y="8536"/>
                  </a:lnTo>
                  <a:lnTo>
                    <a:pt x="64691" y="8094"/>
                  </a:lnTo>
                  <a:lnTo>
                    <a:pt x="64603" y="7682"/>
                  </a:lnTo>
                  <a:lnTo>
                    <a:pt x="64485" y="7241"/>
                  </a:lnTo>
                  <a:lnTo>
                    <a:pt x="64309" y="6829"/>
                  </a:lnTo>
                  <a:lnTo>
                    <a:pt x="64073" y="6387"/>
                  </a:lnTo>
                  <a:lnTo>
                    <a:pt x="63838" y="6063"/>
                  </a:lnTo>
                  <a:lnTo>
                    <a:pt x="63514" y="5710"/>
                  </a:lnTo>
                  <a:lnTo>
                    <a:pt x="63161" y="5387"/>
                  </a:lnTo>
                  <a:lnTo>
                    <a:pt x="62749" y="5092"/>
                  </a:lnTo>
                  <a:lnTo>
                    <a:pt x="62337" y="4827"/>
                  </a:lnTo>
                  <a:lnTo>
                    <a:pt x="61925" y="4592"/>
                  </a:lnTo>
                  <a:lnTo>
                    <a:pt x="61454" y="4386"/>
                  </a:lnTo>
                  <a:lnTo>
                    <a:pt x="60924" y="4180"/>
                  </a:lnTo>
                  <a:lnTo>
                    <a:pt x="60159" y="3915"/>
                  </a:lnTo>
                  <a:lnTo>
                    <a:pt x="59629" y="3532"/>
                  </a:lnTo>
                  <a:lnTo>
                    <a:pt x="59070" y="3179"/>
                  </a:lnTo>
                  <a:lnTo>
                    <a:pt x="58540" y="2914"/>
                  </a:lnTo>
                  <a:lnTo>
                    <a:pt x="57922" y="2620"/>
                  </a:lnTo>
                  <a:lnTo>
                    <a:pt x="57333" y="2385"/>
                  </a:lnTo>
                  <a:lnTo>
                    <a:pt x="56686" y="2149"/>
                  </a:lnTo>
                  <a:lnTo>
                    <a:pt x="56068" y="1972"/>
                  </a:lnTo>
                  <a:lnTo>
                    <a:pt x="55450" y="1796"/>
                  </a:lnTo>
                  <a:lnTo>
                    <a:pt x="54773" y="1649"/>
                  </a:lnTo>
                  <a:lnTo>
                    <a:pt x="54096" y="1502"/>
                  </a:lnTo>
                  <a:lnTo>
                    <a:pt x="53360" y="1354"/>
                  </a:lnTo>
                  <a:lnTo>
                    <a:pt x="52595" y="1237"/>
                  </a:lnTo>
                  <a:lnTo>
                    <a:pt x="50917" y="1031"/>
                  </a:lnTo>
                  <a:lnTo>
                    <a:pt x="49505" y="913"/>
                  </a:lnTo>
                  <a:lnTo>
                    <a:pt x="48092" y="825"/>
                  </a:lnTo>
                  <a:lnTo>
                    <a:pt x="45296" y="648"/>
                  </a:lnTo>
                  <a:lnTo>
                    <a:pt x="44825" y="648"/>
                  </a:lnTo>
                  <a:lnTo>
                    <a:pt x="43471" y="560"/>
                  </a:lnTo>
                  <a:lnTo>
                    <a:pt x="42088" y="471"/>
                  </a:lnTo>
                  <a:lnTo>
                    <a:pt x="40734" y="354"/>
                  </a:lnTo>
                  <a:lnTo>
                    <a:pt x="39351" y="207"/>
                  </a:lnTo>
                  <a:lnTo>
                    <a:pt x="38762" y="118"/>
                  </a:lnTo>
                  <a:lnTo>
                    <a:pt x="38615" y="89"/>
                  </a:lnTo>
                  <a:lnTo>
                    <a:pt x="38468" y="59"/>
                  </a:lnTo>
                  <a:lnTo>
                    <a:pt x="38438" y="59"/>
                  </a:lnTo>
                  <a:lnTo>
                    <a:pt x="38321" y="30"/>
                  </a:lnTo>
                  <a:lnTo>
                    <a:pt x="38203" y="30"/>
                  </a:lnTo>
                  <a:lnTo>
                    <a:pt x="38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6"/>
            <p:cNvSpPr/>
            <p:nvPr/>
          </p:nvSpPr>
          <p:spPr>
            <a:xfrm flipH="1">
              <a:off x="6139218" y="3211771"/>
              <a:ext cx="1775692" cy="2138432"/>
            </a:xfrm>
            <a:custGeom>
              <a:rect b="b" l="l" r="r" t="t"/>
              <a:pathLst>
                <a:path extrusionOk="0" h="39380" w="32700">
                  <a:moveTo>
                    <a:pt x="31993" y="16688"/>
                  </a:moveTo>
                  <a:lnTo>
                    <a:pt x="31963" y="16717"/>
                  </a:lnTo>
                  <a:lnTo>
                    <a:pt x="31934" y="16747"/>
                  </a:lnTo>
                  <a:lnTo>
                    <a:pt x="31904" y="16806"/>
                  </a:lnTo>
                  <a:lnTo>
                    <a:pt x="31904" y="16864"/>
                  </a:lnTo>
                  <a:lnTo>
                    <a:pt x="31904" y="16923"/>
                  </a:lnTo>
                  <a:lnTo>
                    <a:pt x="31904" y="17365"/>
                  </a:lnTo>
                  <a:lnTo>
                    <a:pt x="31904" y="17424"/>
                  </a:lnTo>
                  <a:lnTo>
                    <a:pt x="31934" y="17688"/>
                  </a:lnTo>
                  <a:lnTo>
                    <a:pt x="31934" y="17836"/>
                  </a:lnTo>
                  <a:lnTo>
                    <a:pt x="31993" y="17983"/>
                  </a:lnTo>
                  <a:lnTo>
                    <a:pt x="32022" y="18042"/>
                  </a:lnTo>
                  <a:lnTo>
                    <a:pt x="31963" y="18130"/>
                  </a:lnTo>
                  <a:lnTo>
                    <a:pt x="31963" y="18189"/>
                  </a:lnTo>
                  <a:lnTo>
                    <a:pt x="32022" y="18248"/>
                  </a:lnTo>
                  <a:lnTo>
                    <a:pt x="32052" y="18248"/>
                  </a:lnTo>
                  <a:lnTo>
                    <a:pt x="32140" y="18218"/>
                  </a:lnTo>
                  <a:lnTo>
                    <a:pt x="32199" y="18159"/>
                  </a:lnTo>
                  <a:lnTo>
                    <a:pt x="32228" y="18130"/>
                  </a:lnTo>
                  <a:lnTo>
                    <a:pt x="32316" y="18042"/>
                  </a:lnTo>
                  <a:lnTo>
                    <a:pt x="32552" y="17806"/>
                  </a:lnTo>
                  <a:lnTo>
                    <a:pt x="32552" y="17747"/>
                  </a:lnTo>
                  <a:lnTo>
                    <a:pt x="32552" y="17688"/>
                  </a:lnTo>
                  <a:lnTo>
                    <a:pt x="32552" y="17659"/>
                  </a:lnTo>
                  <a:lnTo>
                    <a:pt x="32581" y="17630"/>
                  </a:lnTo>
                  <a:lnTo>
                    <a:pt x="32670" y="17571"/>
                  </a:lnTo>
                  <a:lnTo>
                    <a:pt x="32699" y="17512"/>
                  </a:lnTo>
                  <a:lnTo>
                    <a:pt x="32670" y="17218"/>
                  </a:lnTo>
                  <a:lnTo>
                    <a:pt x="32640" y="16923"/>
                  </a:lnTo>
                  <a:lnTo>
                    <a:pt x="32611" y="16894"/>
                  </a:lnTo>
                  <a:lnTo>
                    <a:pt x="32581" y="16864"/>
                  </a:lnTo>
                  <a:lnTo>
                    <a:pt x="32493" y="16806"/>
                  </a:lnTo>
                  <a:lnTo>
                    <a:pt x="32464" y="16835"/>
                  </a:lnTo>
                  <a:lnTo>
                    <a:pt x="32434" y="16806"/>
                  </a:lnTo>
                  <a:lnTo>
                    <a:pt x="32346" y="16776"/>
                  </a:lnTo>
                  <a:lnTo>
                    <a:pt x="32287" y="16776"/>
                  </a:lnTo>
                  <a:lnTo>
                    <a:pt x="32258" y="16717"/>
                  </a:lnTo>
                  <a:lnTo>
                    <a:pt x="32169" y="16688"/>
                  </a:lnTo>
                  <a:lnTo>
                    <a:pt x="32140" y="16688"/>
                  </a:lnTo>
                  <a:lnTo>
                    <a:pt x="32110" y="16717"/>
                  </a:lnTo>
                  <a:lnTo>
                    <a:pt x="32022" y="16688"/>
                  </a:lnTo>
                  <a:close/>
                  <a:moveTo>
                    <a:pt x="30286" y="0"/>
                  </a:moveTo>
                  <a:lnTo>
                    <a:pt x="30227" y="30"/>
                  </a:lnTo>
                  <a:lnTo>
                    <a:pt x="30168" y="59"/>
                  </a:lnTo>
                  <a:lnTo>
                    <a:pt x="29933" y="383"/>
                  </a:lnTo>
                  <a:lnTo>
                    <a:pt x="29697" y="677"/>
                  </a:lnTo>
                  <a:lnTo>
                    <a:pt x="29462" y="913"/>
                  </a:lnTo>
                  <a:lnTo>
                    <a:pt x="29314" y="1060"/>
                  </a:lnTo>
                  <a:lnTo>
                    <a:pt x="29226" y="1119"/>
                  </a:lnTo>
                  <a:lnTo>
                    <a:pt x="28137" y="2031"/>
                  </a:lnTo>
                  <a:lnTo>
                    <a:pt x="27078" y="2855"/>
                  </a:lnTo>
                  <a:lnTo>
                    <a:pt x="27048" y="2884"/>
                  </a:lnTo>
                  <a:lnTo>
                    <a:pt x="25900" y="3797"/>
                  </a:lnTo>
                  <a:lnTo>
                    <a:pt x="24811" y="4709"/>
                  </a:lnTo>
                  <a:lnTo>
                    <a:pt x="24017" y="5416"/>
                  </a:lnTo>
                  <a:lnTo>
                    <a:pt x="23781" y="5622"/>
                  </a:lnTo>
                  <a:lnTo>
                    <a:pt x="22751" y="6505"/>
                  </a:lnTo>
                  <a:lnTo>
                    <a:pt x="21662" y="7417"/>
                  </a:lnTo>
                  <a:lnTo>
                    <a:pt x="21486" y="7564"/>
                  </a:lnTo>
                  <a:lnTo>
                    <a:pt x="21456" y="7564"/>
                  </a:lnTo>
                  <a:lnTo>
                    <a:pt x="21368" y="7594"/>
                  </a:lnTo>
                  <a:lnTo>
                    <a:pt x="21309" y="7652"/>
                  </a:lnTo>
                  <a:lnTo>
                    <a:pt x="20956" y="7888"/>
                  </a:lnTo>
                  <a:lnTo>
                    <a:pt x="20544" y="8182"/>
                  </a:lnTo>
                  <a:lnTo>
                    <a:pt x="20338" y="8329"/>
                  </a:lnTo>
                  <a:lnTo>
                    <a:pt x="20161" y="8418"/>
                  </a:lnTo>
                  <a:lnTo>
                    <a:pt x="20132" y="8447"/>
                  </a:lnTo>
                  <a:lnTo>
                    <a:pt x="20102" y="8506"/>
                  </a:lnTo>
                  <a:lnTo>
                    <a:pt x="20102" y="8565"/>
                  </a:lnTo>
                  <a:lnTo>
                    <a:pt x="20102" y="8624"/>
                  </a:lnTo>
                  <a:lnTo>
                    <a:pt x="20102" y="8682"/>
                  </a:lnTo>
                  <a:lnTo>
                    <a:pt x="20102" y="8741"/>
                  </a:lnTo>
                  <a:lnTo>
                    <a:pt x="20102" y="8771"/>
                  </a:lnTo>
                  <a:lnTo>
                    <a:pt x="19896" y="8977"/>
                  </a:lnTo>
                  <a:lnTo>
                    <a:pt x="19690" y="9183"/>
                  </a:lnTo>
                  <a:lnTo>
                    <a:pt x="19337" y="9624"/>
                  </a:lnTo>
                  <a:lnTo>
                    <a:pt x="18984" y="10125"/>
                  </a:lnTo>
                  <a:lnTo>
                    <a:pt x="18984" y="10154"/>
                  </a:lnTo>
                  <a:lnTo>
                    <a:pt x="18955" y="10183"/>
                  </a:lnTo>
                  <a:lnTo>
                    <a:pt x="18543" y="10802"/>
                  </a:lnTo>
                  <a:lnTo>
                    <a:pt x="18337" y="11037"/>
                  </a:lnTo>
                  <a:lnTo>
                    <a:pt x="18131" y="11272"/>
                  </a:lnTo>
                  <a:lnTo>
                    <a:pt x="18072" y="11331"/>
                  </a:lnTo>
                  <a:lnTo>
                    <a:pt x="17424" y="12008"/>
                  </a:lnTo>
                  <a:lnTo>
                    <a:pt x="16053" y="13409"/>
                  </a:lnTo>
                  <a:lnTo>
                    <a:pt x="16053" y="13409"/>
                  </a:lnTo>
                  <a:lnTo>
                    <a:pt x="14010" y="15422"/>
                  </a:lnTo>
                  <a:lnTo>
                    <a:pt x="14010" y="15452"/>
                  </a:lnTo>
                  <a:lnTo>
                    <a:pt x="13981" y="15481"/>
                  </a:lnTo>
                  <a:lnTo>
                    <a:pt x="11979" y="17482"/>
                  </a:lnTo>
                  <a:lnTo>
                    <a:pt x="11950" y="17512"/>
                  </a:lnTo>
                  <a:lnTo>
                    <a:pt x="11920" y="17512"/>
                  </a:lnTo>
                  <a:lnTo>
                    <a:pt x="11920" y="17541"/>
                  </a:lnTo>
                  <a:lnTo>
                    <a:pt x="10890" y="18601"/>
                  </a:lnTo>
                  <a:lnTo>
                    <a:pt x="10361" y="19131"/>
                  </a:lnTo>
                  <a:lnTo>
                    <a:pt x="10272" y="19219"/>
                  </a:lnTo>
                  <a:lnTo>
                    <a:pt x="9860" y="19660"/>
                  </a:lnTo>
                  <a:lnTo>
                    <a:pt x="7829" y="21721"/>
                  </a:lnTo>
                  <a:lnTo>
                    <a:pt x="7388" y="22162"/>
                  </a:lnTo>
                  <a:lnTo>
                    <a:pt x="5563" y="24016"/>
                  </a:lnTo>
                  <a:lnTo>
                    <a:pt x="3739" y="25900"/>
                  </a:lnTo>
                  <a:lnTo>
                    <a:pt x="2708" y="26989"/>
                  </a:lnTo>
                  <a:lnTo>
                    <a:pt x="1737" y="28048"/>
                  </a:lnTo>
                  <a:lnTo>
                    <a:pt x="1384" y="28490"/>
                  </a:lnTo>
                  <a:lnTo>
                    <a:pt x="972" y="28990"/>
                  </a:lnTo>
                  <a:lnTo>
                    <a:pt x="648" y="29432"/>
                  </a:lnTo>
                  <a:lnTo>
                    <a:pt x="413" y="29902"/>
                  </a:lnTo>
                  <a:lnTo>
                    <a:pt x="207" y="30344"/>
                  </a:lnTo>
                  <a:lnTo>
                    <a:pt x="60" y="30815"/>
                  </a:lnTo>
                  <a:lnTo>
                    <a:pt x="1" y="31256"/>
                  </a:lnTo>
                  <a:lnTo>
                    <a:pt x="1" y="31786"/>
                  </a:lnTo>
                  <a:lnTo>
                    <a:pt x="60" y="32286"/>
                  </a:lnTo>
                  <a:lnTo>
                    <a:pt x="177" y="32875"/>
                  </a:lnTo>
                  <a:lnTo>
                    <a:pt x="383" y="33434"/>
                  </a:lnTo>
                  <a:lnTo>
                    <a:pt x="560" y="33964"/>
                  </a:lnTo>
                  <a:lnTo>
                    <a:pt x="589" y="34023"/>
                  </a:lnTo>
                  <a:lnTo>
                    <a:pt x="619" y="34141"/>
                  </a:lnTo>
                  <a:lnTo>
                    <a:pt x="1119" y="35406"/>
                  </a:lnTo>
                  <a:lnTo>
                    <a:pt x="1384" y="36054"/>
                  </a:lnTo>
                  <a:lnTo>
                    <a:pt x="1678" y="36672"/>
                  </a:lnTo>
                  <a:lnTo>
                    <a:pt x="2032" y="37260"/>
                  </a:lnTo>
                  <a:lnTo>
                    <a:pt x="2385" y="37761"/>
                  </a:lnTo>
                  <a:lnTo>
                    <a:pt x="2738" y="38173"/>
                  </a:lnTo>
                  <a:lnTo>
                    <a:pt x="3179" y="38585"/>
                  </a:lnTo>
                  <a:lnTo>
                    <a:pt x="3591" y="38908"/>
                  </a:lnTo>
                  <a:lnTo>
                    <a:pt x="4033" y="39232"/>
                  </a:lnTo>
                  <a:lnTo>
                    <a:pt x="4062" y="39291"/>
                  </a:lnTo>
                  <a:lnTo>
                    <a:pt x="4121" y="39350"/>
                  </a:lnTo>
                  <a:lnTo>
                    <a:pt x="4180" y="39350"/>
                  </a:lnTo>
                  <a:lnTo>
                    <a:pt x="4209" y="39379"/>
                  </a:lnTo>
                  <a:lnTo>
                    <a:pt x="4268" y="39350"/>
                  </a:lnTo>
                  <a:lnTo>
                    <a:pt x="4327" y="39321"/>
                  </a:lnTo>
                  <a:lnTo>
                    <a:pt x="4769" y="38997"/>
                  </a:lnTo>
                  <a:lnTo>
                    <a:pt x="4798" y="38967"/>
                  </a:lnTo>
                  <a:lnTo>
                    <a:pt x="5298" y="38555"/>
                  </a:lnTo>
                  <a:lnTo>
                    <a:pt x="6211" y="37731"/>
                  </a:lnTo>
                  <a:lnTo>
                    <a:pt x="7123" y="36907"/>
                  </a:lnTo>
                  <a:lnTo>
                    <a:pt x="7535" y="36525"/>
                  </a:lnTo>
                  <a:lnTo>
                    <a:pt x="8036" y="36024"/>
                  </a:lnTo>
                  <a:lnTo>
                    <a:pt x="8889" y="35230"/>
                  </a:lnTo>
                  <a:lnTo>
                    <a:pt x="9801" y="34435"/>
                  </a:lnTo>
                  <a:lnTo>
                    <a:pt x="10773" y="33611"/>
                  </a:lnTo>
                  <a:lnTo>
                    <a:pt x="11803" y="32757"/>
                  </a:lnTo>
                  <a:lnTo>
                    <a:pt x="12509" y="32198"/>
                  </a:lnTo>
                  <a:lnTo>
                    <a:pt x="12539" y="32198"/>
                  </a:lnTo>
                  <a:lnTo>
                    <a:pt x="12539" y="32169"/>
                  </a:lnTo>
                  <a:lnTo>
                    <a:pt x="13775" y="31168"/>
                  </a:lnTo>
                  <a:lnTo>
                    <a:pt x="15717" y="29520"/>
                  </a:lnTo>
                  <a:lnTo>
                    <a:pt x="16453" y="28872"/>
                  </a:lnTo>
                  <a:lnTo>
                    <a:pt x="17630" y="27872"/>
                  </a:lnTo>
                  <a:lnTo>
                    <a:pt x="18543" y="27077"/>
                  </a:lnTo>
                  <a:lnTo>
                    <a:pt x="19573" y="26224"/>
                  </a:lnTo>
                  <a:lnTo>
                    <a:pt x="20691" y="25223"/>
                  </a:lnTo>
                  <a:lnTo>
                    <a:pt x="20720" y="25193"/>
                  </a:lnTo>
                  <a:lnTo>
                    <a:pt x="21486" y="24517"/>
                  </a:lnTo>
                  <a:lnTo>
                    <a:pt x="22516" y="23634"/>
                  </a:lnTo>
                  <a:lnTo>
                    <a:pt x="22663" y="23516"/>
                  </a:lnTo>
                  <a:lnTo>
                    <a:pt x="23428" y="22868"/>
                  </a:lnTo>
                  <a:lnTo>
                    <a:pt x="25341" y="21161"/>
                  </a:lnTo>
                  <a:lnTo>
                    <a:pt x="25371" y="21161"/>
                  </a:lnTo>
                  <a:lnTo>
                    <a:pt x="25371" y="21132"/>
                  </a:lnTo>
                  <a:lnTo>
                    <a:pt x="27254" y="19484"/>
                  </a:lnTo>
                  <a:lnTo>
                    <a:pt x="27843" y="18983"/>
                  </a:lnTo>
                  <a:lnTo>
                    <a:pt x="28402" y="18542"/>
                  </a:lnTo>
                  <a:lnTo>
                    <a:pt x="28873" y="18159"/>
                  </a:lnTo>
                  <a:lnTo>
                    <a:pt x="29609" y="17541"/>
                  </a:lnTo>
                  <a:lnTo>
                    <a:pt x="29991" y="17188"/>
                  </a:lnTo>
                  <a:lnTo>
                    <a:pt x="30374" y="16806"/>
                  </a:lnTo>
                  <a:lnTo>
                    <a:pt x="30374" y="16776"/>
                  </a:lnTo>
                  <a:lnTo>
                    <a:pt x="30433" y="16747"/>
                  </a:lnTo>
                  <a:lnTo>
                    <a:pt x="30462" y="16688"/>
                  </a:lnTo>
                  <a:lnTo>
                    <a:pt x="30492" y="16570"/>
                  </a:lnTo>
                  <a:lnTo>
                    <a:pt x="30492" y="16482"/>
                  </a:lnTo>
                  <a:lnTo>
                    <a:pt x="30492" y="16305"/>
                  </a:lnTo>
                  <a:lnTo>
                    <a:pt x="30492" y="16276"/>
                  </a:lnTo>
                  <a:lnTo>
                    <a:pt x="30492" y="16246"/>
                  </a:lnTo>
                  <a:lnTo>
                    <a:pt x="30492" y="15864"/>
                  </a:lnTo>
                  <a:lnTo>
                    <a:pt x="30521" y="15040"/>
                  </a:lnTo>
                  <a:lnTo>
                    <a:pt x="30521" y="14922"/>
                  </a:lnTo>
                  <a:lnTo>
                    <a:pt x="30521" y="13391"/>
                  </a:lnTo>
                  <a:lnTo>
                    <a:pt x="30521" y="10125"/>
                  </a:lnTo>
                  <a:lnTo>
                    <a:pt x="30492" y="8476"/>
                  </a:lnTo>
                  <a:lnTo>
                    <a:pt x="30492" y="8064"/>
                  </a:lnTo>
                  <a:lnTo>
                    <a:pt x="30492" y="7976"/>
                  </a:lnTo>
                  <a:lnTo>
                    <a:pt x="30462" y="7682"/>
                  </a:lnTo>
                  <a:lnTo>
                    <a:pt x="30462" y="6917"/>
                  </a:lnTo>
                  <a:lnTo>
                    <a:pt x="30492" y="5857"/>
                  </a:lnTo>
                  <a:lnTo>
                    <a:pt x="30521" y="4856"/>
                  </a:lnTo>
                  <a:lnTo>
                    <a:pt x="30521" y="4827"/>
                  </a:lnTo>
                  <a:lnTo>
                    <a:pt x="30521" y="4768"/>
                  </a:lnTo>
                  <a:lnTo>
                    <a:pt x="30551" y="3826"/>
                  </a:lnTo>
                  <a:lnTo>
                    <a:pt x="30580" y="3061"/>
                  </a:lnTo>
                  <a:lnTo>
                    <a:pt x="30580" y="2237"/>
                  </a:lnTo>
                  <a:lnTo>
                    <a:pt x="30521" y="1354"/>
                  </a:lnTo>
                  <a:lnTo>
                    <a:pt x="30433" y="442"/>
                  </a:lnTo>
                  <a:lnTo>
                    <a:pt x="30433" y="412"/>
                  </a:lnTo>
                  <a:lnTo>
                    <a:pt x="30462" y="324"/>
                  </a:lnTo>
                  <a:lnTo>
                    <a:pt x="30433" y="265"/>
                  </a:lnTo>
                  <a:lnTo>
                    <a:pt x="30403" y="236"/>
                  </a:lnTo>
                  <a:lnTo>
                    <a:pt x="30433" y="177"/>
                  </a:lnTo>
                  <a:lnTo>
                    <a:pt x="30433" y="118"/>
                  </a:lnTo>
                  <a:lnTo>
                    <a:pt x="30403" y="59"/>
                  </a:lnTo>
                  <a:lnTo>
                    <a:pt x="30374" y="30"/>
                  </a:lnTo>
                  <a:lnTo>
                    <a:pt x="302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6"/>
            <p:cNvSpPr/>
            <p:nvPr/>
          </p:nvSpPr>
          <p:spPr>
            <a:xfrm flipH="1">
              <a:off x="8520546" y="1322695"/>
              <a:ext cx="1312220" cy="1622233"/>
            </a:xfrm>
            <a:custGeom>
              <a:rect b="b" l="l" r="r" t="t"/>
              <a:pathLst>
                <a:path extrusionOk="0" h="29874" w="24165">
                  <a:moveTo>
                    <a:pt x="23664" y="0"/>
                  </a:moveTo>
                  <a:lnTo>
                    <a:pt x="23605" y="30"/>
                  </a:lnTo>
                  <a:lnTo>
                    <a:pt x="23517" y="30"/>
                  </a:lnTo>
                  <a:lnTo>
                    <a:pt x="22987" y="89"/>
                  </a:lnTo>
                  <a:lnTo>
                    <a:pt x="22457" y="147"/>
                  </a:lnTo>
                  <a:lnTo>
                    <a:pt x="21869" y="177"/>
                  </a:lnTo>
                  <a:lnTo>
                    <a:pt x="21221" y="177"/>
                  </a:lnTo>
                  <a:lnTo>
                    <a:pt x="20338" y="147"/>
                  </a:lnTo>
                  <a:lnTo>
                    <a:pt x="19455" y="118"/>
                  </a:lnTo>
                  <a:lnTo>
                    <a:pt x="19249" y="118"/>
                  </a:lnTo>
                  <a:lnTo>
                    <a:pt x="18337" y="89"/>
                  </a:lnTo>
                  <a:lnTo>
                    <a:pt x="17101" y="89"/>
                  </a:lnTo>
                  <a:lnTo>
                    <a:pt x="14805" y="147"/>
                  </a:lnTo>
                  <a:lnTo>
                    <a:pt x="12715" y="236"/>
                  </a:lnTo>
                  <a:lnTo>
                    <a:pt x="10214" y="324"/>
                  </a:lnTo>
                  <a:lnTo>
                    <a:pt x="9007" y="353"/>
                  </a:lnTo>
                  <a:lnTo>
                    <a:pt x="7918" y="383"/>
                  </a:lnTo>
                  <a:lnTo>
                    <a:pt x="6711" y="442"/>
                  </a:lnTo>
                  <a:lnTo>
                    <a:pt x="5622" y="471"/>
                  </a:lnTo>
                  <a:lnTo>
                    <a:pt x="3474" y="501"/>
                  </a:lnTo>
                  <a:lnTo>
                    <a:pt x="2061" y="471"/>
                  </a:lnTo>
                  <a:lnTo>
                    <a:pt x="796" y="412"/>
                  </a:lnTo>
                  <a:lnTo>
                    <a:pt x="472" y="383"/>
                  </a:lnTo>
                  <a:lnTo>
                    <a:pt x="413" y="383"/>
                  </a:lnTo>
                  <a:lnTo>
                    <a:pt x="325" y="412"/>
                  </a:lnTo>
                  <a:lnTo>
                    <a:pt x="266" y="471"/>
                  </a:lnTo>
                  <a:lnTo>
                    <a:pt x="236" y="530"/>
                  </a:lnTo>
                  <a:lnTo>
                    <a:pt x="236" y="618"/>
                  </a:lnTo>
                  <a:lnTo>
                    <a:pt x="207" y="677"/>
                  </a:lnTo>
                  <a:lnTo>
                    <a:pt x="207" y="736"/>
                  </a:lnTo>
                  <a:lnTo>
                    <a:pt x="266" y="1413"/>
                  </a:lnTo>
                  <a:lnTo>
                    <a:pt x="295" y="2061"/>
                  </a:lnTo>
                  <a:lnTo>
                    <a:pt x="295" y="2737"/>
                  </a:lnTo>
                  <a:lnTo>
                    <a:pt x="295" y="3414"/>
                  </a:lnTo>
                  <a:lnTo>
                    <a:pt x="236" y="4739"/>
                  </a:lnTo>
                  <a:lnTo>
                    <a:pt x="148" y="6063"/>
                  </a:lnTo>
                  <a:lnTo>
                    <a:pt x="119" y="6328"/>
                  </a:lnTo>
                  <a:lnTo>
                    <a:pt x="30" y="7682"/>
                  </a:lnTo>
                  <a:lnTo>
                    <a:pt x="1" y="8388"/>
                  </a:lnTo>
                  <a:lnTo>
                    <a:pt x="1" y="9095"/>
                  </a:lnTo>
                  <a:lnTo>
                    <a:pt x="30" y="10390"/>
                  </a:lnTo>
                  <a:lnTo>
                    <a:pt x="119" y="11920"/>
                  </a:lnTo>
                  <a:lnTo>
                    <a:pt x="266" y="13892"/>
                  </a:lnTo>
                  <a:lnTo>
                    <a:pt x="442" y="15717"/>
                  </a:lnTo>
                  <a:lnTo>
                    <a:pt x="501" y="16629"/>
                  </a:lnTo>
                  <a:lnTo>
                    <a:pt x="531" y="17571"/>
                  </a:lnTo>
                  <a:lnTo>
                    <a:pt x="590" y="19072"/>
                  </a:lnTo>
                  <a:lnTo>
                    <a:pt x="590" y="20455"/>
                  </a:lnTo>
                  <a:lnTo>
                    <a:pt x="590" y="23339"/>
                  </a:lnTo>
                  <a:lnTo>
                    <a:pt x="590" y="24517"/>
                  </a:lnTo>
                  <a:lnTo>
                    <a:pt x="590" y="26489"/>
                  </a:lnTo>
                  <a:lnTo>
                    <a:pt x="590" y="28107"/>
                  </a:lnTo>
                  <a:lnTo>
                    <a:pt x="590" y="28931"/>
                  </a:lnTo>
                  <a:lnTo>
                    <a:pt x="590" y="29314"/>
                  </a:lnTo>
                  <a:lnTo>
                    <a:pt x="619" y="29697"/>
                  </a:lnTo>
                  <a:lnTo>
                    <a:pt x="619" y="29755"/>
                  </a:lnTo>
                  <a:lnTo>
                    <a:pt x="678" y="29785"/>
                  </a:lnTo>
                  <a:lnTo>
                    <a:pt x="678" y="29814"/>
                  </a:lnTo>
                  <a:lnTo>
                    <a:pt x="707" y="29814"/>
                  </a:lnTo>
                  <a:lnTo>
                    <a:pt x="737" y="29844"/>
                  </a:lnTo>
                  <a:lnTo>
                    <a:pt x="796" y="29873"/>
                  </a:lnTo>
                  <a:lnTo>
                    <a:pt x="825" y="29873"/>
                  </a:lnTo>
                  <a:lnTo>
                    <a:pt x="1414" y="29755"/>
                  </a:lnTo>
                  <a:lnTo>
                    <a:pt x="1973" y="29638"/>
                  </a:lnTo>
                  <a:lnTo>
                    <a:pt x="2974" y="29373"/>
                  </a:lnTo>
                  <a:lnTo>
                    <a:pt x="4033" y="29079"/>
                  </a:lnTo>
                  <a:lnTo>
                    <a:pt x="5151" y="28755"/>
                  </a:lnTo>
                  <a:lnTo>
                    <a:pt x="7359" y="28166"/>
                  </a:lnTo>
                  <a:lnTo>
                    <a:pt x="9125" y="27725"/>
                  </a:lnTo>
                  <a:lnTo>
                    <a:pt x="9566" y="27636"/>
                  </a:lnTo>
                  <a:lnTo>
                    <a:pt x="13981" y="26518"/>
                  </a:lnTo>
                  <a:lnTo>
                    <a:pt x="14275" y="26459"/>
                  </a:lnTo>
                  <a:lnTo>
                    <a:pt x="15129" y="26224"/>
                  </a:lnTo>
                  <a:lnTo>
                    <a:pt x="15982" y="25988"/>
                  </a:lnTo>
                  <a:lnTo>
                    <a:pt x="16453" y="25812"/>
                  </a:lnTo>
                  <a:lnTo>
                    <a:pt x="16924" y="25606"/>
                  </a:lnTo>
                  <a:lnTo>
                    <a:pt x="17336" y="25400"/>
                  </a:lnTo>
                  <a:lnTo>
                    <a:pt x="17748" y="25164"/>
                  </a:lnTo>
                  <a:lnTo>
                    <a:pt x="18543" y="24693"/>
                  </a:lnTo>
                  <a:lnTo>
                    <a:pt x="19279" y="24193"/>
                  </a:lnTo>
                  <a:lnTo>
                    <a:pt x="19956" y="23722"/>
                  </a:lnTo>
                  <a:lnTo>
                    <a:pt x="20603" y="23222"/>
                  </a:lnTo>
                  <a:lnTo>
                    <a:pt x="21250" y="22633"/>
                  </a:lnTo>
                  <a:lnTo>
                    <a:pt x="21869" y="22015"/>
                  </a:lnTo>
                  <a:lnTo>
                    <a:pt x="22398" y="21367"/>
                  </a:lnTo>
                  <a:lnTo>
                    <a:pt x="22869" y="20720"/>
                  </a:lnTo>
                  <a:lnTo>
                    <a:pt x="23252" y="20073"/>
                  </a:lnTo>
                  <a:lnTo>
                    <a:pt x="23605" y="19425"/>
                  </a:lnTo>
                  <a:lnTo>
                    <a:pt x="23899" y="18719"/>
                  </a:lnTo>
                  <a:lnTo>
                    <a:pt x="24164" y="17983"/>
                  </a:lnTo>
                  <a:lnTo>
                    <a:pt x="24164" y="17895"/>
                  </a:lnTo>
                  <a:lnTo>
                    <a:pt x="24135" y="17836"/>
                  </a:lnTo>
                  <a:lnTo>
                    <a:pt x="24105" y="17806"/>
                  </a:lnTo>
                  <a:lnTo>
                    <a:pt x="24046" y="17777"/>
                  </a:lnTo>
                  <a:lnTo>
                    <a:pt x="24046" y="16394"/>
                  </a:lnTo>
                  <a:lnTo>
                    <a:pt x="24046" y="16335"/>
                  </a:lnTo>
                  <a:lnTo>
                    <a:pt x="24046" y="14539"/>
                  </a:lnTo>
                  <a:lnTo>
                    <a:pt x="24017" y="13951"/>
                  </a:lnTo>
                  <a:lnTo>
                    <a:pt x="23988" y="10978"/>
                  </a:lnTo>
                  <a:lnTo>
                    <a:pt x="23988" y="9301"/>
                  </a:lnTo>
                  <a:lnTo>
                    <a:pt x="23988" y="7388"/>
                  </a:lnTo>
                  <a:lnTo>
                    <a:pt x="23958" y="4856"/>
                  </a:lnTo>
                  <a:lnTo>
                    <a:pt x="23929" y="3826"/>
                  </a:lnTo>
                  <a:lnTo>
                    <a:pt x="23899" y="2031"/>
                  </a:lnTo>
                  <a:lnTo>
                    <a:pt x="23899" y="177"/>
                  </a:lnTo>
                  <a:lnTo>
                    <a:pt x="23899" y="89"/>
                  </a:lnTo>
                  <a:lnTo>
                    <a:pt x="23870" y="30"/>
                  </a:lnTo>
                  <a:lnTo>
                    <a:pt x="23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6"/>
            <p:cNvSpPr/>
            <p:nvPr/>
          </p:nvSpPr>
          <p:spPr>
            <a:xfrm flipH="1">
              <a:off x="8555734" y="1608761"/>
              <a:ext cx="1273828" cy="1340946"/>
            </a:xfrm>
            <a:custGeom>
              <a:rect b="b" l="l" r="r" t="t"/>
              <a:pathLst>
                <a:path extrusionOk="0" h="24694" w="23458">
                  <a:moveTo>
                    <a:pt x="19661" y="1796"/>
                  </a:moveTo>
                  <a:lnTo>
                    <a:pt x="19690" y="1855"/>
                  </a:lnTo>
                  <a:lnTo>
                    <a:pt x="19602" y="1825"/>
                  </a:lnTo>
                  <a:lnTo>
                    <a:pt x="19661" y="1796"/>
                  </a:lnTo>
                  <a:close/>
                  <a:moveTo>
                    <a:pt x="13510" y="8477"/>
                  </a:moveTo>
                  <a:lnTo>
                    <a:pt x="13539" y="8948"/>
                  </a:lnTo>
                  <a:lnTo>
                    <a:pt x="13539" y="9301"/>
                  </a:lnTo>
                  <a:lnTo>
                    <a:pt x="13480" y="9330"/>
                  </a:lnTo>
                  <a:lnTo>
                    <a:pt x="13451" y="9389"/>
                  </a:lnTo>
                  <a:lnTo>
                    <a:pt x="13451" y="8889"/>
                  </a:lnTo>
                  <a:lnTo>
                    <a:pt x="13510" y="8477"/>
                  </a:lnTo>
                  <a:close/>
                  <a:moveTo>
                    <a:pt x="13480" y="19013"/>
                  </a:moveTo>
                  <a:lnTo>
                    <a:pt x="13480" y="19072"/>
                  </a:lnTo>
                  <a:lnTo>
                    <a:pt x="13480" y="19131"/>
                  </a:lnTo>
                  <a:lnTo>
                    <a:pt x="13480" y="19337"/>
                  </a:lnTo>
                  <a:lnTo>
                    <a:pt x="13451" y="19013"/>
                  </a:lnTo>
                  <a:close/>
                  <a:moveTo>
                    <a:pt x="19632" y="1472"/>
                  </a:moveTo>
                  <a:lnTo>
                    <a:pt x="19455" y="1502"/>
                  </a:lnTo>
                  <a:lnTo>
                    <a:pt x="19278" y="1531"/>
                  </a:lnTo>
                  <a:lnTo>
                    <a:pt x="19220" y="1560"/>
                  </a:lnTo>
                  <a:lnTo>
                    <a:pt x="19102" y="1590"/>
                  </a:lnTo>
                  <a:lnTo>
                    <a:pt x="18808" y="1678"/>
                  </a:lnTo>
                  <a:lnTo>
                    <a:pt x="17983" y="1914"/>
                  </a:lnTo>
                  <a:lnTo>
                    <a:pt x="17159" y="2061"/>
                  </a:lnTo>
                  <a:lnTo>
                    <a:pt x="16306" y="2208"/>
                  </a:lnTo>
                  <a:lnTo>
                    <a:pt x="15894" y="2267"/>
                  </a:lnTo>
                  <a:lnTo>
                    <a:pt x="15835" y="2267"/>
                  </a:lnTo>
                  <a:lnTo>
                    <a:pt x="15776" y="2296"/>
                  </a:lnTo>
                  <a:lnTo>
                    <a:pt x="15747" y="2355"/>
                  </a:lnTo>
                  <a:lnTo>
                    <a:pt x="15747" y="2414"/>
                  </a:lnTo>
                  <a:lnTo>
                    <a:pt x="15747" y="2473"/>
                  </a:lnTo>
                  <a:lnTo>
                    <a:pt x="15776" y="2532"/>
                  </a:lnTo>
                  <a:lnTo>
                    <a:pt x="15806" y="2532"/>
                  </a:lnTo>
                  <a:lnTo>
                    <a:pt x="15776" y="2561"/>
                  </a:lnTo>
                  <a:lnTo>
                    <a:pt x="15717" y="2561"/>
                  </a:lnTo>
                  <a:lnTo>
                    <a:pt x="15658" y="2590"/>
                  </a:lnTo>
                  <a:lnTo>
                    <a:pt x="15629" y="2649"/>
                  </a:lnTo>
                  <a:lnTo>
                    <a:pt x="15629" y="2708"/>
                  </a:lnTo>
                  <a:lnTo>
                    <a:pt x="15629" y="3356"/>
                  </a:lnTo>
                  <a:lnTo>
                    <a:pt x="15658" y="4209"/>
                  </a:lnTo>
                  <a:lnTo>
                    <a:pt x="15629" y="5033"/>
                  </a:lnTo>
                  <a:lnTo>
                    <a:pt x="15570" y="5740"/>
                  </a:lnTo>
                  <a:lnTo>
                    <a:pt x="15511" y="6152"/>
                  </a:lnTo>
                  <a:lnTo>
                    <a:pt x="14805" y="6417"/>
                  </a:lnTo>
                  <a:lnTo>
                    <a:pt x="14275" y="6623"/>
                  </a:lnTo>
                  <a:lnTo>
                    <a:pt x="13834" y="6829"/>
                  </a:lnTo>
                  <a:lnTo>
                    <a:pt x="13775" y="6858"/>
                  </a:lnTo>
                  <a:lnTo>
                    <a:pt x="13745" y="6917"/>
                  </a:lnTo>
                  <a:lnTo>
                    <a:pt x="13745" y="7005"/>
                  </a:lnTo>
                  <a:lnTo>
                    <a:pt x="13775" y="7093"/>
                  </a:lnTo>
                  <a:lnTo>
                    <a:pt x="13804" y="7123"/>
                  </a:lnTo>
                  <a:lnTo>
                    <a:pt x="13480" y="7093"/>
                  </a:lnTo>
                  <a:lnTo>
                    <a:pt x="13422" y="7093"/>
                  </a:lnTo>
                  <a:lnTo>
                    <a:pt x="13392" y="7123"/>
                  </a:lnTo>
                  <a:lnTo>
                    <a:pt x="13363" y="7182"/>
                  </a:lnTo>
                  <a:lnTo>
                    <a:pt x="13333" y="7241"/>
                  </a:lnTo>
                  <a:lnTo>
                    <a:pt x="13333" y="7300"/>
                  </a:lnTo>
                  <a:lnTo>
                    <a:pt x="13392" y="7712"/>
                  </a:lnTo>
                  <a:lnTo>
                    <a:pt x="13333" y="7976"/>
                  </a:lnTo>
                  <a:lnTo>
                    <a:pt x="13245" y="8271"/>
                  </a:lnTo>
                  <a:lnTo>
                    <a:pt x="13186" y="8771"/>
                  </a:lnTo>
                  <a:lnTo>
                    <a:pt x="13157" y="9389"/>
                  </a:lnTo>
                  <a:lnTo>
                    <a:pt x="13186" y="10390"/>
                  </a:lnTo>
                  <a:lnTo>
                    <a:pt x="13186" y="10537"/>
                  </a:lnTo>
                  <a:lnTo>
                    <a:pt x="13186" y="10596"/>
                  </a:lnTo>
                  <a:lnTo>
                    <a:pt x="13186" y="11067"/>
                  </a:lnTo>
                  <a:lnTo>
                    <a:pt x="13186" y="11567"/>
                  </a:lnTo>
                  <a:lnTo>
                    <a:pt x="13186" y="11832"/>
                  </a:lnTo>
                  <a:lnTo>
                    <a:pt x="13127" y="13039"/>
                  </a:lnTo>
                  <a:lnTo>
                    <a:pt x="13098" y="14540"/>
                  </a:lnTo>
                  <a:lnTo>
                    <a:pt x="13068" y="15011"/>
                  </a:lnTo>
                  <a:lnTo>
                    <a:pt x="13039" y="16041"/>
                  </a:lnTo>
                  <a:lnTo>
                    <a:pt x="13039" y="17542"/>
                  </a:lnTo>
                  <a:lnTo>
                    <a:pt x="13039" y="19337"/>
                  </a:lnTo>
                  <a:lnTo>
                    <a:pt x="13068" y="20249"/>
                  </a:lnTo>
                  <a:lnTo>
                    <a:pt x="13098" y="20691"/>
                  </a:lnTo>
                  <a:lnTo>
                    <a:pt x="13127" y="20926"/>
                  </a:lnTo>
                  <a:lnTo>
                    <a:pt x="13157" y="21044"/>
                  </a:lnTo>
                  <a:lnTo>
                    <a:pt x="13157" y="21073"/>
                  </a:lnTo>
                  <a:lnTo>
                    <a:pt x="13186" y="21162"/>
                  </a:lnTo>
                  <a:lnTo>
                    <a:pt x="13216" y="21221"/>
                  </a:lnTo>
                  <a:lnTo>
                    <a:pt x="13274" y="21250"/>
                  </a:lnTo>
                  <a:lnTo>
                    <a:pt x="13333" y="21279"/>
                  </a:lnTo>
                  <a:lnTo>
                    <a:pt x="13657" y="21221"/>
                  </a:lnTo>
                  <a:lnTo>
                    <a:pt x="13716" y="21250"/>
                  </a:lnTo>
                  <a:lnTo>
                    <a:pt x="13745" y="21221"/>
                  </a:lnTo>
                  <a:lnTo>
                    <a:pt x="13804" y="21191"/>
                  </a:lnTo>
                  <a:lnTo>
                    <a:pt x="14040" y="21132"/>
                  </a:lnTo>
                  <a:lnTo>
                    <a:pt x="14393" y="20985"/>
                  </a:lnTo>
                  <a:lnTo>
                    <a:pt x="14422" y="20985"/>
                  </a:lnTo>
                  <a:lnTo>
                    <a:pt x="14452" y="21044"/>
                  </a:lnTo>
                  <a:lnTo>
                    <a:pt x="14540" y="21044"/>
                  </a:lnTo>
                  <a:lnTo>
                    <a:pt x="15129" y="20956"/>
                  </a:lnTo>
                  <a:lnTo>
                    <a:pt x="15776" y="20838"/>
                  </a:lnTo>
                  <a:lnTo>
                    <a:pt x="16129" y="20750"/>
                  </a:lnTo>
                  <a:lnTo>
                    <a:pt x="16424" y="20661"/>
                  </a:lnTo>
                  <a:lnTo>
                    <a:pt x="16718" y="20544"/>
                  </a:lnTo>
                  <a:lnTo>
                    <a:pt x="16953" y="20426"/>
                  </a:lnTo>
                  <a:lnTo>
                    <a:pt x="17012" y="20396"/>
                  </a:lnTo>
                  <a:lnTo>
                    <a:pt x="17807" y="20161"/>
                  </a:lnTo>
                  <a:lnTo>
                    <a:pt x="17866" y="20132"/>
                  </a:lnTo>
                  <a:lnTo>
                    <a:pt x="17895" y="20102"/>
                  </a:lnTo>
                  <a:lnTo>
                    <a:pt x="17925" y="20043"/>
                  </a:lnTo>
                  <a:lnTo>
                    <a:pt x="17895" y="19984"/>
                  </a:lnTo>
                  <a:lnTo>
                    <a:pt x="17895" y="19955"/>
                  </a:lnTo>
                  <a:lnTo>
                    <a:pt x="18101" y="19867"/>
                  </a:lnTo>
                  <a:lnTo>
                    <a:pt x="18131" y="19837"/>
                  </a:lnTo>
                  <a:lnTo>
                    <a:pt x="18189" y="19778"/>
                  </a:lnTo>
                  <a:lnTo>
                    <a:pt x="18219" y="19720"/>
                  </a:lnTo>
                  <a:lnTo>
                    <a:pt x="18219" y="19661"/>
                  </a:lnTo>
                  <a:lnTo>
                    <a:pt x="18219" y="19631"/>
                  </a:lnTo>
                  <a:lnTo>
                    <a:pt x="18631" y="19484"/>
                  </a:lnTo>
                  <a:lnTo>
                    <a:pt x="19190" y="19219"/>
                  </a:lnTo>
                  <a:lnTo>
                    <a:pt x="19690" y="18954"/>
                  </a:lnTo>
                  <a:lnTo>
                    <a:pt x="20132" y="18660"/>
                  </a:lnTo>
                  <a:lnTo>
                    <a:pt x="20544" y="18336"/>
                  </a:lnTo>
                  <a:lnTo>
                    <a:pt x="20927" y="18042"/>
                  </a:lnTo>
                  <a:lnTo>
                    <a:pt x="21250" y="17689"/>
                  </a:lnTo>
                  <a:lnTo>
                    <a:pt x="21574" y="17306"/>
                  </a:lnTo>
                  <a:lnTo>
                    <a:pt x="21868" y="16894"/>
                  </a:lnTo>
                  <a:lnTo>
                    <a:pt x="22104" y="16512"/>
                  </a:lnTo>
                  <a:lnTo>
                    <a:pt x="22310" y="16070"/>
                  </a:lnTo>
                  <a:lnTo>
                    <a:pt x="22486" y="15629"/>
                  </a:lnTo>
                  <a:lnTo>
                    <a:pt x="22634" y="15128"/>
                  </a:lnTo>
                  <a:lnTo>
                    <a:pt x="22781" y="14481"/>
                  </a:lnTo>
                  <a:lnTo>
                    <a:pt x="22899" y="13745"/>
                  </a:lnTo>
                  <a:lnTo>
                    <a:pt x="22899" y="14275"/>
                  </a:lnTo>
                  <a:lnTo>
                    <a:pt x="22899" y="14304"/>
                  </a:lnTo>
                  <a:lnTo>
                    <a:pt x="22928" y="14363"/>
                  </a:lnTo>
                  <a:lnTo>
                    <a:pt x="22957" y="14392"/>
                  </a:lnTo>
                  <a:lnTo>
                    <a:pt x="23016" y="14392"/>
                  </a:lnTo>
                  <a:lnTo>
                    <a:pt x="23075" y="14363"/>
                  </a:lnTo>
                  <a:lnTo>
                    <a:pt x="23075" y="14805"/>
                  </a:lnTo>
                  <a:lnTo>
                    <a:pt x="23075" y="15187"/>
                  </a:lnTo>
                  <a:lnTo>
                    <a:pt x="23075" y="15393"/>
                  </a:lnTo>
                  <a:lnTo>
                    <a:pt x="23075" y="15629"/>
                  </a:lnTo>
                  <a:lnTo>
                    <a:pt x="23105" y="15687"/>
                  </a:lnTo>
                  <a:lnTo>
                    <a:pt x="23163" y="15746"/>
                  </a:lnTo>
                  <a:lnTo>
                    <a:pt x="23281" y="15746"/>
                  </a:lnTo>
                  <a:lnTo>
                    <a:pt x="23311" y="15717"/>
                  </a:lnTo>
                  <a:lnTo>
                    <a:pt x="23340" y="15658"/>
                  </a:lnTo>
                  <a:lnTo>
                    <a:pt x="23399" y="15040"/>
                  </a:lnTo>
                  <a:lnTo>
                    <a:pt x="23428" y="14422"/>
                  </a:lnTo>
                  <a:lnTo>
                    <a:pt x="23458" y="13215"/>
                  </a:lnTo>
                  <a:lnTo>
                    <a:pt x="23428" y="12067"/>
                  </a:lnTo>
                  <a:lnTo>
                    <a:pt x="23340" y="10802"/>
                  </a:lnTo>
                  <a:lnTo>
                    <a:pt x="23281" y="9948"/>
                  </a:lnTo>
                  <a:lnTo>
                    <a:pt x="23252" y="9595"/>
                  </a:lnTo>
                  <a:lnTo>
                    <a:pt x="23193" y="9036"/>
                  </a:lnTo>
                  <a:lnTo>
                    <a:pt x="23134" y="8388"/>
                  </a:lnTo>
                  <a:lnTo>
                    <a:pt x="23016" y="6799"/>
                  </a:lnTo>
                  <a:lnTo>
                    <a:pt x="23016" y="6770"/>
                  </a:lnTo>
                  <a:lnTo>
                    <a:pt x="23016" y="6711"/>
                  </a:lnTo>
                  <a:lnTo>
                    <a:pt x="23046" y="6034"/>
                  </a:lnTo>
                  <a:lnTo>
                    <a:pt x="23134" y="5416"/>
                  </a:lnTo>
                  <a:lnTo>
                    <a:pt x="23105" y="5386"/>
                  </a:lnTo>
                  <a:lnTo>
                    <a:pt x="23075" y="5328"/>
                  </a:lnTo>
                  <a:lnTo>
                    <a:pt x="23046" y="5328"/>
                  </a:lnTo>
                  <a:lnTo>
                    <a:pt x="23075" y="5269"/>
                  </a:lnTo>
                  <a:lnTo>
                    <a:pt x="23075" y="5210"/>
                  </a:lnTo>
                  <a:lnTo>
                    <a:pt x="23046" y="5151"/>
                  </a:lnTo>
                  <a:lnTo>
                    <a:pt x="22987" y="5122"/>
                  </a:lnTo>
                  <a:lnTo>
                    <a:pt x="22869" y="5033"/>
                  </a:lnTo>
                  <a:lnTo>
                    <a:pt x="22722" y="4974"/>
                  </a:lnTo>
                  <a:lnTo>
                    <a:pt x="22457" y="4886"/>
                  </a:lnTo>
                  <a:lnTo>
                    <a:pt x="22428" y="4857"/>
                  </a:lnTo>
                  <a:lnTo>
                    <a:pt x="22369" y="4857"/>
                  </a:lnTo>
                  <a:lnTo>
                    <a:pt x="22310" y="4886"/>
                  </a:lnTo>
                  <a:lnTo>
                    <a:pt x="22251" y="4916"/>
                  </a:lnTo>
                  <a:lnTo>
                    <a:pt x="21427" y="4916"/>
                  </a:lnTo>
                  <a:lnTo>
                    <a:pt x="20985" y="4945"/>
                  </a:lnTo>
                  <a:lnTo>
                    <a:pt x="20603" y="5033"/>
                  </a:lnTo>
                  <a:lnTo>
                    <a:pt x="20662" y="4239"/>
                  </a:lnTo>
                  <a:lnTo>
                    <a:pt x="20662" y="3356"/>
                  </a:lnTo>
                  <a:lnTo>
                    <a:pt x="20632" y="2944"/>
                  </a:lnTo>
                  <a:lnTo>
                    <a:pt x="20603" y="2561"/>
                  </a:lnTo>
                  <a:lnTo>
                    <a:pt x="20573" y="2502"/>
                  </a:lnTo>
                  <a:lnTo>
                    <a:pt x="20544" y="2443"/>
                  </a:lnTo>
                  <a:lnTo>
                    <a:pt x="20485" y="2414"/>
                  </a:lnTo>
                  <a:lnTo>
                    <a:pt x="20515" y="2355"/>
                  </a:lnTo>
                  <a:lnTo>
                    <a:pt x="20515" y="2296"/>
                  </a:lnTo>
                  <a:lnTo>
                    <a:pt x="20515" y="2267"/>
                  </a:lnTo>
                  <a:lnTo>
                    <a:pt x="20485" y="2208"/>
                  </a:lnTo>
                  <a:lnTo>
                    <a:pt x="20338" y="2090"/>
                  </a:lnTo>
                  <a:lnTo>
                    <a:pt x="20191" y="1943"/>
                  </a:lnTo>
                  <a:lnTo>
                    <a:pt x="19897" y="1649"/>
                  </a:lnTo>
                  <a:lnTo>
                    <a:pt x="19838" y="1531"/>
                  </a:lnTo>
                  <a:lnTo>
                    <a:pt x="19779" y="1472"/>
                  </a:lnTo>
                  <a:close/>
                  <a:moveTo>
                    <a:pt x="7035" y="1"/>
                  </a:moveTo>
                  <a:lnTo>
                    <a:pt x="6270" y="89"/>
                  </a:lnTo>
                  <a:lnTo>
                    <a:pt x="5416" y="207"/>
                  </a:lnTo>
                  <a:lnTo>
                    <a:pt x="4828" y="324"/>
                  </a:lnTo>
                  <a:lnTo>
                    <a:pt x="4239" y="471"/>
                  </a:lnTo>
                  <a:lnTo>
                    <a:pt x="4092" y="501"/>
                  </a:lnTo>
                  <a:lnTo>
                    <a:pt x="3533" y="589"/>
                  </a:lnTo>
                  <a:lnTo>
                    <a:pt x="2444" y="825"/>
                  </a:lnTo>
                  <a:lnTo>
                    <a:pt x="2002" y="913"/>
                  </a:lnTo>
                  <a:lnTo>
                    <a:pt x="1149" y="1119"/>
                  </a:lnTo>
                  <a:lnTo>
                    <a:pt x="295" y="1325"/>
                  </a:lnTo>
                  <a:lnTo>
                    <a:pt x="236" y="1354"/>
                  </a:lnTo>
                  <a:lnTo>
                    <a:pt x="207" y="1443"/>
                  </a:lnTo>
                  <a:lnTo>
                    <a:pt x="148" y="1443"/>
                  </a:lnTo>
                  <a:lnTo>
                    <a:pt x="89" y="1502"/>
                  </a:lnTo>
                  <a:lnTo>
                    <a:pt x="30" y="1560"/>
                  </a:lnTo>
                  <a:lnTo>
                    <a:pt x="30" y="1619"/>
                  </a:lnTo>
                  <a:lnTo>
                    <a:pt x="60" y="3915"/>
                  </a:lnTo>
                  <a:lnTo>
                    <a:pt x="60" y="6122"/>
                  </a:lnTo>
                  <a:lnTo>
                    <a:pt x="30" y="10625"/>
                  </a:lnTo>
                  <a:lnTo>
                    <a:pt x="30" y="11155"/>
                  </a:lnTo>
                  <a:lnTo>
                    <a:pt x="1" y="15393"/>
                  </a:lnTo>
                  <a:lnTo>
                    <a:pt x="30" y="17512"/>
                  </a:lnTo>
                  <a:lnTo>
                    <a:pt x="60" y="19661"/>
                  </a:lnTo>
                  <a:lnTo>
                    <a:pt x="148" y="21986"/>
                  </a:lnTo>
                  <a:lnTo>
                    <a:pt x="236" y="23163"/>
                  </a:lnTo>
                  <a:lnTo>
                    <a:pt x="295" y="23752"/>
                  </a:lnTo>
                  <a:lnTo>
                    <a:pt x="325" y="24075"/>
                  </a:lnTo>
                  <a:lnTo>
                    <a:pt x="354" y="24252"/>
                  </a:lnTo>
                  <a:lnTo>
                    <a:pt x="148" y="24311"/>
                  </a:lnTo>
                  <a:lnTo>
                    <a:pt x="89" y="24340"/>
                  </a:lnTo>
                  <a:lnTo>
                    <a:pt x="30" y="24399"/>
                  </a:lnTo>
                  <a:lnTo>
                    <a:pt x="1" y="24487"/>
                  </a:lnTo>
                  <a:lnTo>
                    <a:pt x="1" y="24546"/>
                  </a:lnTo>
                  <a:lnTo>
                    <a:pt x="30" y="24605"/>
                  </a:lnTo>
                  <a:lnTo>
                    <a:pt x="89" y="24635"/>
                  </a:lnTo>
                  <a:lnTo>
                    <a:pt x="119" y="24664"/>
                  </a:lnTo>
                  <a:lnTo>
                    <a:pt x="207" y="24693"/>
                  </a:lnTo>
                  <a:lnTo>
                    <a:pt x="236" y="24664"/>
                  </a:lnTo>
                  <a:lnTo>
                    <a:pt x="766" y="24546"/>
                  </a:lnTo>
                  <a:lnTo>
                    <a:pt x="1031" y="24487"/>
                  </a:lnTo>
                  <a:lnTo>
                    <a:pt x="1737" y="24281"/>
                  </a:lnTo>
                  <a:lnTo>
                    <a:pt x="1826" y="24281"/>
                  </a:lnTo>
                  <a:lnTo>
                    <a:pt x="3415" y="23869"/>
                  </a:lnTo>
                  <a:lnTo>
                    <a:pt x="6623" y="23075"/>
                  </a:lnTo>
                  <a:lnTo>
                    <a:pt x="9448" y="22368"/>
                  </a:lnTo>
                  <a:lnTo>
                    <a:pt x="10743" y="22015"/>
                  </a:lnTo>
                  <a:lnTo>
                    <a:pt x="12038" y="21662"/>
                  </a:lnTo>
                  <a:lnTo>
                    <a:pt x="12068" y="21662"/>
                  </a:lnTo>
                  <a:lnTo>
                    <a:pt x="12156" y="21633"/>
                  </a:lnTo>
                  <a:lnTo>
                    <a:pt x="12185" y="21574"/>
                  </a:lnTo>
                  <a:lnTo>
                    <a:pt x="12215" y="21515"/>
                  </a:lnTo>
                  <a:lnTo>
                    <a:pt x="12215" y="21456"/>
                  </a:lnTo>
                  <a:lnTo>
                    <a:pt x="12215" y="21397"/>
                  </a:lnTo>
                  <a:lnTo>
                    <a:pt x="12215" y="21338"/>
                  </a:lnTo>
                  <a:lnTo>
                    <a:pt x="12215" y="21309"/>
                  </a:lnTo>
                  <a:lnTo>
                    <a:pt x="12215" y="21044"/>
                  </a:lnTo>
                  <a:lnTo>
                    <a:pt x="12185" y="20514"/>
                  </a:lnTo>
                  <a:lnTo>
                    <a:pt x="12185" y="20485"/>
                  </a:lnTo>
                  <a:lnTo>
                    <a:pt x="12156" y="20426"/>
                  </a:lnTo>
                  <a:lnTo>
                    <a:pt x="12156" y="20396"/>
                  </a:lnTo>
                  <a:lnTo>
                    <a:pt x="12097" y="20367"/>
                  </a:lnTo>
                  <a:lnTo>
                    <a:pt x="12009" y="20367"/>
                  </a:lnTo>
                  <a:lnTo>
                    <a:pt x="12009" y="20220"/>
                  </a:lnTo>
                  <a:lnTo>
                    <a:pt x="12038" y="19396"/>
                  </a:lnTo>
                  <a:lnTo>
                    <a:pt x="12038" y="17748"/>
                  </a:lnTo>
                  <a:lnTo>
                    <a:pt x="11979" y="16924"/>
                  </a:lnTo>
                  <a:lnTo>
                    <a:pt x="11979" y="16600"/>
                  </a:lnTo>
                  <a:lnTo>
                    <a:pt x="11950" y="16188"/>
                  </a:lnTo>
                  <a:lnTo>
                    <a:pt x="11950" y="15217"/>
                  </a:lnTo>
                  <a:lnTo>
                    <a:pt x="11950" y="14834"/>
                  </a:lnTo>
                  <a:lnTo>
                    <a:pt x="11950" y="14216"/>
                  </a:lnTo>
                  <a:lnTo>
                    <a:pt x="11921" y="13568"/>
                  </a:lnTo>
                  <a:lnTo>
                    <a:pt x="11832" y="12921"/>
                  </a:lnTo>
                  <a:lnTo>
                    <a:pt x="11744" y="12627"/>
                  </a:lnTo>
                  <a:lnTo>
                    <a:pt x="11685" y="12362"/>
                  </a:lnTo>
                  <a:lnTo>
                    <a:pt x="11626" y="12303"/>
                  </a:lnTo>
                  <a:lnTo>
                    <a:pt x="11626" y="12215"/>
                  </a:lnTo>
                  <a:lnTo>
                    <a:pt x="11597" y="12156"/>
                  </a:lnTo>
                  <a:lnTo>
                    <a:pt x="11391" y="12009"/>
                  </a:lnTo>
                  <a:lnTo>
                    <a:pt x="11214" y="11920"/>
                  </a:lnTo>
                  <a:lnTo>
                    <a:pt x="10832" y="11714"/>
                  </a:lnTo>
                  <a:lnTo>
                    <a:pt x="10420" y="11479"/>
                  </a:lnTo>
                  <a:lnTo>
                    <a:pt x="10037" y="11332"/>
                  </a:lnTo>
                  <a:lnTo>
                    <a:pt x="9654" y="11155"/>
                  </a:lnTo>
                  <a:lnTo>
                    <a:pt x="9213" y="11008"/>
                  </a:lnTo>
                  <a:lnTo>
                    <a:pt x="8654" y="10890"/>
                  </a:lnTo>
                  <a:lnTo>
                    <a:pt x="8654" y="10802"/>
                  </a:lnTo>
                  <a:lnTo>
                    <a:pt x="8654" y="9948"/>
                  </a:lnTo>
                  <a:lnTo>
                    <a:pt x="8654" y="8241"/>
                  </a:lnTo>
                  <a:lnTo>
                    <a:pt x="8742" y="5681"/>
                  </a:lnTo>
                  <a:lnTo>
                    <a:pt x="8771" y="4827"/>
                  </a:lnTo>
                  <a:lnTo>
                    <a:pt x="8801" y="3679"/>
                  </a:lnTo>
                  <a:lnTo>
                    <a:pt x="8830" y="2590"/>
                  </a:lnTo>
                  <a:lnTo>
                    <a:pt x="8801" y="1443"/>
                  </a:lnTo>
                  <a:lnTo>
                    <a:pt x="8771" y="295"/>
                  </a:lnTo>
                  <a:lnTo>
                    <a:pt x="8742" y="236"/>
                  </a:lnTo>
                  <a:lnTo>
                    <a:pt x="8713" y="148"/>
                  </a:lnTo>
                  <a:lnTo>
                    <a:pt x="8683" y="89"/>
                  </a:lnTo>
                  <a:lnTo>
                    <a:pt x="8595" y="59"/>
                  </a:lnTo>
                  <a:lnTo>
                    <a:pt x="81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6"/>
            <p:cNvSpPr/>
            <p:nvPr/>
          </p:nvSpPr>
          <p:spPr>
            <a:xfrm flipH="1">
              <a:off x="4867074" y="4218593"/>
              <a:ext cx="2832093" cy="1197153"/>
            </a:xfrm>
            <a:custGeom>
              <a:rect b="b" l="l" r="r" t="t"/>
              <a:pathLst>
                <a:path extrusionOk="0" h="22046" w="52154">
                  <a:moveTo>
                    <a:pt x="26489" y="266"/>
                  </a:moveTo>
                  <a:lnTo>
                    <a:pt x="26283" y="295"/>
                  </a:lnTo>
                  <a:lnTo>
                    <a:pt x="26136" y="295"/>
                  </a:lnTo>
                  <a:lnTo>
                    <a:pt x="26077" y="266"/>
                  </a:lnTo>
                  <a:close/>
                  <a:moveTo>
                    <a:pt x="30080" y="21221"/>
                  </a:moveTo>
                  <a:lnTo>
                    <a:pt x="31493" y="21250"/>
                  </a:lnTo>
                  <a:lnTo>
                    <a:pt x="31993" y="21280"/>
                  </a:lnTo>
                  <a:lnTo>
                    <a:pt x="30463" y="21250"/>
                  </a:lnTo>
                  <a:lnTo>
                    <a:pt x="30080" y="21221"/>
                  </a:lnTo>
                  <a:close/>
                  <a:moveTo>
                    <a:pt x="2974" y="21250"/>
                  </a:moveTo>
                  <a:lnTo>
                    <a:pt x="3327" y="21280"/>
                  </a:lnTo>
                  <a:lnTo>
                    <a:pt x="3768" y="21339"/>
                  </a:lnTo>
                  <a:lnTo>
                    <a:pt x="2208" y="21339"/>
                  </a:lnTo>
                  <a:lnTo>
                    <a:pt x="384" y="21368"/>
                  </a:lnTo>
                  <a:lnTo>
                    <a:pt x="472" y="21280"/>
                  </a:lnTo>
                  <a:lnTo>
                    <a:pt x="472" y="21309"/>
                  </a:lnTo>
                  <a:lnTo>
                    <a:pt x="590" y="21339"/>
                  </a:lnTo>
                  <a:lnTo>
                    <a:pt x="619" y="21339"/>
                  </a:lnTo>
                  <a:lnTo>
                    <a:pt x="825" y="21309"/>
                  </a:lnTo>
                  <a:lnTo>
                    <a:pt x="1443" y="21280"/>
                  </a:lnTo>
                  <a:lnTo>
                    <a:pt x="2091" y="21250"/>
                  </a:lnTo>
                  <a:close/>
                  <a:moveTo>
                    <a:pt x="16335" y="21192"/>
                  </a:moveTo>
                  <a:lnTo>
                    <a:pt x="18248" y="21221"/>
                  </a:lnTo>
                  <a:lnTo>
                    <a:pt x="19779" y="21280"/>
                  </a:lnTo>
                  <a:lnTo>
                    <a:pt x="20191" y="21280"/>
                  </a:lnTo>
                  <a:lnTo>
                    <a:pt x="24105" y="21427"/>
                  </a:lnTo>
                  <a:lnTo>
                    <a:pt x="28020" y="21545"/>
                  </a:lnTo>
                  <a:lnTo>
                    <a:pt x="29962" y="21574"/>
                  </a:lnTo>
                  <a:lnTo>
                    <a:pt x="30492" y="21574"/>
                  </a:lnTo>
                  <a:lnTo>
                    <a:pt x="31934" y="21604"/>
                  </a:lnTo>
                  <a:lnTo>
                    <a:pt x="33729" y="21633"/>
                  </a:lnTo>
                  <a:lnTo>
                    <a:pt x="34818" y="21633"/>
                  </a:lnTo>
                  <a:lnTo>
                    <a:pt x="35407" y="21692"/>
                  </a:lnTo>
                  <a:lnTo>
                    <a:pt x="35701" y="21692"/>
                  </a:lnTo>
                  <a:lnTo>
                    <a:pt x="35848" y="21721"/>
                  </a:lnTo>
                  <a:lnTo>
                    <a:pt x="33111" y="21780"/>
                  </a:lnTo>
                  <a:lnTo>
                    <a:pt x="27284" y="21780"/>
                  </a:lnTo>
                  <a:lnTo>
                    <a:pt x="23988" y="21721"/>
                  </a:lnTo>
                  <a:lnTo>
                    <a:pt x="17071" y="21545"/>
                  </a:lnTo>
                  <a:lnTo>
                    <a:pt x="12833" y="21456"/>
                  </a:lnTo>
                  <a:lnTo>
                    <a:pt x="8566" y="21368"/>
                  </a:lnTo>
                  <a:lnTo>
                    <a:pt x="11067" y="21309"/>
                  </a:lnTo>
                  <a:lnTo>
                    <a:pt x="13687" y="21221"/>
                  </a:lnTo>
                  <a:lnTo>
                    <a:pt x="16306" y="21192"/>
                  </a:lnTo>
                  <a:close/>
                  <a:moveTo>
                    <a:pt x="26107" y="1"/>
                  </a:moveTo>
                  <a:lnTo>
                    <a:pt x="25695" y="30"/>
                  </a:lnTo>
                  <a:lnTo>
                    <a:pt x="25312" y="60"/>
                  </a:lnTo>
                  <a:lnTo>
                    <a:pt x="24929" y="148"/>
                  </a:lnTo>
                  <a:lnTo>
                    <a:pt x="24606" y="207"/>
                  </a:lnTo>
                  <a:lnTo>
                    <a:pt x="24341" y="325"/>
                  </a:lnTo>
                  <a:lnTo>
                    <a:pt x="24076" y="472"/>
                  </a:lnTo>
                  <a:lnTo>
                    <a:pt x="24046" y="472"/>
                  </a:lnTo>
                  <a:lnTo>
                    <a:pt x="23840" y="560"/>
                  </a:lnTo>
                  <a:lnTo>
                    <a:pt x="23664" y="678"/>
                  </a:lnTo>
                  <a:lnTo>
                    <a:pt x="23458" y="796"/>
                  </a:lnTo>
                  <a:lnTo>
                    <a:pt x="23281" y="972"/>
                  </a:lnTo>
                  <a:lnTo>
                    <a:pt x="23252" y="1002"/>
                  </a:lnTo>
                  <a:lnTo>
                    <a:pt x="22781" y="1296"/>
                  </a:lnTo>
                  <a:lnTo>
                    <a:pt x="22339" y="1620"/>
                  </a:lnTo>
                  <a:lnTo>
                    <a:pt x="21869" y="2002"/>
                  </a:lnTo>
                  <a:lnTo>
                    <a:pt x="21398" y="2385"/>
                  </a:lnTo>
                  <a:lnTo>
                    <a:pt x="20574" y="3150"/>
                  </a:lnTo>
                  <a:lnTo>
                    <a:pt x="19720" y="3945"/>
                  </a:lnTo>
                  <a:lnTo>
                    <a:pt x="19220" y="4416"/>
                  </a:lnTo>
                  <a:lnTo>
                    <a:pt x="18719" y="4916"/>
                  </a:lnTo>
                  <a:lnTo>
                    <a:pt x="18219" y="5446"/>
                  </a:lnTo>
                  <a:lnTo>
                    <a:pt x="17513" y="6005"/>
                  </a:lnTo>
                  <a:lnTo>
                    <a:pt x="16747" y="6652"/>
                  </a:lnTo>
                  <a:lnTo>
                    <a:pt x="15982" y="7300"/>
                  </a:lnTo>
                  <a:lnTo>
                    <a:pt x="15659" y="7594"/>
                  </a:lnTo>
                  <a:lnTo>
                    <a:pt x="14717" y="8359"/>
                  </a:lnTo>
                  <a:lnTo>
                    <a:pt x="13775" y="9125"/>
                  </a:lnTo>
                  <a:lnTo>
                    <a:pt x="11891" y="10773"/>
                  </a:lnTo>
                  <a:lnTo>
                    <a:pt x="10949" y="11597"/>
                  </a:lnTo>
                  <a:lnTo>
                    <a:pt x="10067" y="12392"/>
                  </a:lnTo>
                  <a:lnTo>
                    <a:pt x="9419" y="13010"/>
                  </a:lnTo>
                  <a:lnTo>
                    <a:pt x="8801" y="13657"/>
                  </a:lnTo>
                  <a:lnTo>
                    <a:pt x="7624" y="14599"/>
                  </a:lnTo>
                  <a:lnTo>
                    <a:pt x="6682" y="15394"/>
                  </a:lnTo>
                  <a:lnTo>
                    <a:pt x="6211" y="15806"/>
                  </a:lnTo>
                  <a:lnTo>
                    <a:pt x="5799" y="16159"/>
                  </a:lnTo>
                  <a:lnTo>
                    <a:pt x="4210" y="17483"/>
                  </a:lnTo>
                  <a:lnTo>
                    <a:pt x="4033" y="17630"/>
                  </a:lnTo>
                  <a:lnTo>
                    <a:pt x="3121" y="18366"/>
                  </a:lnTo>
                  <a:lnTo>
                    <a:pt x="3062" y="18396"/>
                  </a:lnTo>
                  <a:lnTo>
                    <a:pt x="2709" y="18660"/>
                  </a:lnTo>
                  <a:lnTo>
                    <a:pt x="2414" y="18925"/>
                  </a:lnTo>
                  <a:lnTo>
                    <a:pt x="2061" y="19279"/>
                  </a:lnTo>
                  <a:lnTo>
                    <a:pt x="2002" y="19337"/>
                  </a:lnTo>
                  <a:lnTo>
                    <a:pt x="1473" y="19808"/>
                  </a:lnTo>
                  <a:lnTo>
                    <a:pt x="972" y="20279"/>
                  </a:lnTo>
                  <a:lnTo>
                    <a:pt x="531" y="20750"/>
                  </a:lnTo>
                  <a:lnTo>
                    <a:pt x="119" y="21192"/>
                  </a:lnTo>
                  <a:lnTo>
                    <a:pt x="89" y="21250"/>
                  </a:lnTo>
                  <a:lnTo>
                    <a:pt x="89" y="21309"/>
                  </a:lnTo>
                  <a:lnTo>
                    <a:pt x="119" y="21398"/>
                  </a:lnTo>
                  <a:lnTo>
                    <a:pt x="60" y="21427"/>
                  </a:lnTo>
                  <a:lnTo>
                    <a:pt x="1" y="21486"/>
                  </a:lnTo>
                  <a:lnTo>
                    <a:pt x="1" y="21545"/>
                  </a:lnTo>
                  <a:lnTo>
                    <a:pt x="1" y="21604"/>
                  </a:lnTo>
                  <a:lnTo>
                    <a:pt x="30" y="21662"/>
                  </a:lnTo>
                  <a:lnTo>
                    <a:pt x="89" y="21692"/>
                  </a:lnTo>
                  <a:lnTo>
                    <a:pt x="148" y="21721"/>
                  </a:lnTo>
                  <a:lnTo>
                    <a:pt x="501" y="21721"/>
                  </a:lnTo>
                  <a:lnTo>
                    <a:pt x="1502" y="21692"/>
                  </a:lnTo>
                  <a:lnTo>
                    <a:pt x="7977" y="21692"/>
                  </a:lnTo>
                  <a:lnTo>
                    <a:pt x="11980" y="21751"/>
                  </a:lnTo>
                  <a:lnTo>
                    <a:pt x="15806" y="21839"/>
                  </a:lnTo>
                  <a:lnTo>
                    <a:pt x="16777" y="21868"/>
                  </a:lnTo>
                  <a:lnTo>
                    <a:pt x="23164" y="21986"/>
                  </a:lnTo>
                  <a:lnTo>
                    <a:pt x="26401" y="22045"/>
                  </a:lnTo>
                  <a:lnTo>
                    <a:pt x="31493" y="22045"/>
                  </a:lnTo>
                  <a:lnTo>
                    <a:pt x="33523" y="22016"/>
                  </a:lnTo>
                  <a:lnTo>
                    <a:pt x="35466" y="21986"/>
                  </a:lnTo>
                  <a:lnTo>
                    <a:pt x="37379" y="21927"/>
                  </a:lnTo>
                  <a:lnTo>
                    <a:pt x="39233" y="21839"/>
                  </a:lnTo>
                  <a:lnTo>
                    <a:pt x="39233" y="21868"/>
                  </a:lnTo>
                  <a:lnTo>
                    <a:pt x="39321" y="21957"/>
                  </a:lnTo>
                  <a:lnTo>
                    <a:pt x="39439" y="21986"/>
                  </a:lnTo>
                  <a:lnTo>
                    <a:pt x="39498" y="21986"/>
                  </a:lnTo>
                  <a:lnTo>
                    <a:pt x="39586" y="21957"/>
                  </a:lnTo>
                  <a:lnTo>
                    <a:pt x="39645" y="21927"/>
                  </a:lnTo>
                  <a:lnTo>
                    <a:pt x="40087" y="21486"/>
                  </a:lnTo>
                  <a:lnTo>
                    <a:pt x="40263" y="21427"/>
                  </a:lnTo>
                  <a:lnTo>
                    <a:pt x="40469" y="21368"/>
                  </a:lnTo>
                  <a:lnTo>
                    <a:pt x="40558" y="21339"/>
                  </a:lnTo>
                  <a:lnTo>
                    <a:pt x="40616" y="21250"/>
                  </a:lnTo>
                  <a:lnTo>
                    <a:pt x="40646" y="21162"/>
                  </a:lnTo>
                  <a:lnTo>
                    <a:pt x="40616" y="21074"/>
                  </a:lnTo>
                  <a:lnTo>
                    <a:pt x="40587" y="21015"/>
                  </a:lnTo>
                  <a:lnTo>
                    <a:pt x="40558" y="20986"/>
                  </a:lnTo>
                  <a:lnTo>
                    <a:pt x="41470" y="19985"/>
                  </a:lnTo>
                  <a:lnTo>
                    <a:pt x="42323" y="18984"/>
                  </a:lnTo>
                  <a:lnTo>
                    <a:pt x="42735" y="18513"/>
                  </a:lnTo>
                  <a:lnTo>
                    <a:pt x="43177" y="17984"/>
                  </a:lnTo>
                  <a:lnTo>
                    <a:pt x="44060" y="16924"/>
                  </a:lnTo>
                  <a:lnTo>
                    <a:pt x="44913" y="15864"/>
                  </a:lnTo>
                  <a:lnTo>
                    <a:pt x="46503" y="13745"/>
                  </a:lnTo>
                  <a:lnTo>
                    <a:pt x="47180" y="12892"/>
                  </a:lnTo>
                  <a:lnTo>
                    <a:pt x="47327" y="12686"/>
                  </a:lnTo>
                  <a:lnTo>
                    <a:pt x="47709" y="12156"/>
                  </a:lnTo>
                  <a:lnTo>
                    <a:pt x="47768" y="12097"/>
                  </a:lnTo>
                  <a:lnTo>
                    <a:pt x="47974" y="11832"/>
                  </a:lnTo>
                  <a:lnTo>
                    <a:pt x="48386" y="11361"/>
                  </a:lnTo>
                  <a:lnTo>
                    <a:pt x="48798" y="10891"/>
                  </a:lnTo>
                  <a:lnTo>
                    <a:pt x="48916" y="10802"/>
                  </a:lnTo>
                  <a:lnTo>
                    <a:pt x="49152" y="10537"/>
                  </a:lnTo>
                  <a:lnTo>
                    <a:pt x="50211" y="9390"/>
                  </a:lnTo>
                  <a:lnTo>
                    <a:pt x="50741" y="8772"/>
                  </a:lnTo>
                  <a:lnTo>
                    <a:pt x="51212" y="8153"/>
                  </a:lnTo>
                  <a:lnTo>
                    <a:pt x="51447" y="7830"/>
                  </a:lnTo>
                  <a:lnTo>
                    <a:pt x="51653" y="7506"/>
                  </a:lnTo>
                  <a:lnTo>
                    <a:pt x="51859" y="7182"/>
                  </a:lnTo>
                  <a:lnTo>
                    <a:pt x="51977" y="6858"/>
                  </a:lnTo>
                  <a:lnTo>
                    <a:pt x="52095" y="6564"/>
                  </a:lnTo>
                  <a:lnTo>
                    <a:pt x="52154" y="6299"/>
                  </a:lnTo>
                  <a:lnTo>
                    <a:pt x="52154" y="6034"/>
                  </a:lnTo>
                  <a:lnTo>
                    <a:pt x="52095" y="5828"/>
                  </a:lnTo>
                  <a:lnTo>
                    <a:pt x="52036" y="5652"/>
                  </a:lnTo>
                  <a:lnTo>
                    <a:pt x="51947" y="5475"/>
                  </a:lnTo>
                  <a:lnTo>
                    <a:pt x="51800" y="5328"/>
                  </a:lnTo>
                  <a:lnTo>
                    <a:pt x="51624" y="5151"/>
                  </a:lnTo>
                  <a:lnTo>
                    <a:pt x="51418" y="4975"/>
                  </a:lnTo>
                  <a:lnTo>
                    <a:pt x="51212" y="4798"/>
                  </a:lnTo>
                  <a:lnTo>
                    <a:pt x="50770" y="4563"/>
                  </a:lnTo>
                  <a:lnTo>
                    <a:pt x="50240" y="4327"/>
                  </a:lnTo>
                  <a:lnTo>
                    <a:pt x="49593" y="4092"/>
                  </a:lnTo>
                  <a:lnTo>
                    <a:pt x="48945" y="3856"/>
                  </a:lnTo>
                  <a:lnTo>
                    <a:pt x="48210" y="3650"/>
                  </a:lnTo>
                  <a:lnTo>
                    <a:pt x="46826" y="3327"/>
                  </a:lnTo>
                  <a:lnTo>
                    <a:pt x="45237" y="3003"/>
                  </a:lnTo>
                  <a:lnTo>
                    <a:pt x="44001" y="2826"/>
                  </a:lnTo>
                  <a:lnTo>
                    <a:pt x="42647" y="2620"/>
                  </a:lnTo>
                  <a:lnTo>
                    <a:pt x="42059" y="2532"/>
                  </a:lnTo>
                  <a:lnTo>
                    <a:pt x="41794" y="2503"/>
                  </a:lnTo>
                  <a:lnTo>
                    <a:pt x="39527" y="2149"/>
                  </a:lnTo>
                  <a:lnTo>
                    <a:pt x="38880" y="2032"/>
                  </a:lnTo>
                  <a:lnTo>
                    <a:pt x="38792" y="2032"/>
                  </a:lnTo>
                  <a:lnTo>
                    <a:pt x="38615" y="1973"/>
                  </a:lnTo>
                  <a:lnTo>
                    <a:pt x="38056" y="1826"/>
                  </a:lnTo>
                  <a:lnTo>
                    <a:pt x="37438" y="1679"/>
                  </a:lnTo>
                  <a:lnTo>
                    <a:pt x="36790" y="1561"/>
                  </a:lnTo>
                  <a:lnTo>
                    <a:pt x="36172" y="1473"/>
                  </a:lnTo>
                  <a:lnTo>
                    <a:pt x="35584" y="1443"/>
                  </a:lnTo>
                  <a:lnTo>
                    <a:pt x="34200" y="1149"/>
                  </a:lnTo>
                  <a:lnTo>
                    <a:pt x="31905" y="678"/>
                  </a:lnTo>
                  <a:lnTo>
                    <a:pt x="31640" y="619"/>
                  </a:lnTo>
                  <a:lnTo>
                    <a:pt x="30345" y="354"/>
                  </a:lnTo>
                  <a:lnTo>
                    <a:pt x="29521" y="236"/>
                  </a:lnTo>
                  <a:lnTo>
                    <a:pt x="28697" y="119"/>
                  </a:lnTo>
                  <a:lnTo>
                    <a:pt x="28285" y="89"/>
                  </a:lnTo>
                  <a:lnTo>
                    <a:pt x="27990" y="60"/>
                  </a:lnTo>
                  <a:lnTo>
                    <a:pt x="27843" y="60"/>
                  </a:lnTo>
                  <a:lnTo>
                    <a:pt x="269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6"/>
            <p:cNvSpPr/>
            <p:nvPr/>
          </p:nvSpPr>
          <p:spPr>
            <a:xfrm flipH="1">
              <a:off x="7994735" y="-182841"/>
              <a:ext cx="1866757" cy="3771852"/>
            </a:xfrm>
            <a:custGeom>
              <a:rect b="b" l="l" r="r" t="t"/>
              <a:pathLst>
                <a:path extrusionOk="0" h="69460" w="34377">
                  <a:moveTo>
                    <a:pt x="16452" y="1"/>
                  </a:moveTo>
                  <a:lnTo>
                    <a:pt x="15128" y="60"/>
                  </a:lnTo>
                  <a:lnTo>
                    <a:pt x="13862" y="119"/>
                  </a:lnTo>
                  <a:lnTo>
                    <a:pt x="12626" y="207"/>
                  </a:lnTo>
                  <a:lnTo>
                    <a:pt x="11155" y="325"/>
                  </a:lnTo>
                  <a:lnTo>
                    <a:pt x="9713" y="501"/>
                  </a:lnTo>
                  <a:lnTo>
                    <a:pt x="9036" y="619"/>
                  </a:lnTo>
                  <a:lnTo>
                    <a:pt x="8830" y="648"/>
                  </a:lnTo>
                  <a:lnTo>
                    <a:pt x="8476" y="707"/>
                  </a:lnTo>
                  <a:lnTo>
                    <a:pt x="7623" y="796"/>
                  </a:lnTo>
                  <a:lnTo>
                    <a:pt x="6652" y="884"/>
                  </a:lnTo>
                  <a:lnTo>
                    <a:pt x="5033" y="1002"/>
                  </a:lnTo>
                  <a:lnTo>
                    <a:pt x="4238" y="1119"/>
                  </a:lnTo>
                  <a:lnTo>
                    <a:pt x="3414" y="1237"/>
                  </a:lnTo>
                  <a:lnTo>
                    <a:pt x="2914" y="1384"/>
                  </a:lnTo>
                  <a:lnTo>
                    <a:pt x="2443" y="1502"/>
                  </a:lnTo>
                  <a:lnTo>
                    <a:pt x="2060" y="1649"/>
                  </a:lnTo>
                  <a:lnTo>
                    <a:pt x="1707" y="1826"/>
                  </a:lnTo>
                  <a:lnTo>
                    <a:pt x="1531" y="1943"/>
                  </a:lnTo>
                  <a:lnTo>
                    <a:pt x="1325" y="2091"/>
                  </a:lnTo>
                  <a:lnTo>
                    <a:pt x="1119" y="2326"/>
                  </a:lnTo>
                  <a:lnTo>
                    <a:pt x="971" y="2532"/>
                  </a:lnTo>
                  <a:lnTo>
                    <a:pt x="854" y="2768"/>
                  </a:lnTo>
                  <a:lnTo>
                    <a:pt x="736" y="3032"/>
                  </a:lnTo>
                  <a:lnTo>
                    <a:pt x="648" y="3297"/>
                  </a:lnTo>
                  <a:lnTo>
                    <a:pt x="559" y="3592"/>
                  </a:lnTo>
                  <a:lnTo>
                    <a:pt x="442" y="4121"/>
                  </a:lnTo>
                  <a:lnTo>
                    <a:pt x="324" y="4739"/>
                  </a:lnTo>
                  <a:lnTo>
                    <a:pt x="236" y="5416"/>
                  </a:lnTo>
                  <a:lnTo>
                    <a:pt x="147" y="6123"/>
                  </a:lnTo>
                  <a:lnTo>
                    <a:pt x="89" y="6800"/>
                  </a:lnTo>
                  <a:lnTo>
                    <a:pt x="30" y="7477"/>
                  </a:lnTo>
                  <a:lnTo>
                    <a:pt x="30" y="8183"/>
                  </a:lnTo>
                  <a:lnTo>
                    <a:pt x="0" y="8919"/>
                  </a:lnTo>
                  <a:lnTo>
                    <a:pt x="30" y="9713"/>
                  </a:lnTo>
                  <a:lnTo>
                    <a:pt x="59" y="10508"/>
                  </a:lnTo>
                  <a:lnTo>
                    <a:pt x="147" y="12009"/>
                  </a:lnTo>
                  <a:lnTo>
                    <a:pt x="295" y="13392"/>
                  </a:lnTo>
                  <a:lnTo>
                    <a:pt x="442" y="14658"/>
                  </a:lnTo>
                  <a:lnTo>
                    <a:pt x="824" y="17483"/>
                  </a:lnTo>
                  <a:lnTo>
                    <a:pt x="942" y="18307"/>
                  </a:lnTo>
                  <a:lnTo>
                    <a:pt x="1001" y="18866"/>
                  </a:lnTo>
                  <a:lnTo>
                    <a:pt x="1089" y="19514"/>
                  </a:lnTo>
                  <a:lnTo>
                    <a:pt x="1119" y="19543"/>
                  </a:lnTo>
                  <a:lnTo>
                    <a:pt x="1177" y="19955"/>
                  </a:lnTo>
                  <a:lnTo>
                    <a:pt x="1207" y="20691"/>
                  </a:lnTo>
                  <a:lnTo>
                    <a:pt x="1207" y="20721"/>
                  </a:lnTo>
                  <a:lnTo>
                    <a:pt x="1236" y="20809"/>
                  </a:lnTo>
                  <a:lnTo>
                    <a:pt x="1266" y="21574"/>
                  </a:lnTo>
                  <a:lnTo>
                    <a:pt x="1354" y="22457"/>
                  </a:lnTo>
                  <a:lnTo>
                    <a:pt x="1442" y="22899"/>
                  </a:lnTo>
                  <a:lnTo>
                    <a:pt x="1531" y="23369"/>
                  </a:lnTo>
                  <a:lnTo>
                    <a:pt x="1648" y="23782"/>
                  </a:lnTo>
                  <a:lnTo>
                    <a:pt x="1796" y="24164"/>
                  </a:lnTo>
                  <a:lnTo>
                    <a:pt x="2002" y="24488"/>
                  </a:lnTo>
                  <a:lnTo>
                    <a:pt x="2237" y="24782"/>
                  </a:lnTo>
                  <a:lnTo>
                    <a:pt x="2472" y="24988"/>
                  </a:lnTo>
                  <a:lnTo>
                    <a:pt x="2620" y="25076"/>
                  </a:lnTo>
                  <a:lnTo>
                    <a:pt x="2826" y="25135"/>
                  </a:lnTo>
                  <a:lnTo>
                    <a:pt x="3032" y="25194"/>
                  </a:lnTo>
                  <a:lnTo>
                    <a:pt x="3208" y="25194"/>
                  </a:lnTo>
                  <a:lnTo>
                    <a:pt x="3326" y="25224"/>
                  </a:lnTo>
                  <a:lnTo>
                    <a:pt x="3738" y="25194"/>
                  </a:lnTo>
                  <a:lnTo>
                    <a:pt x="4327" y="25106"/>
                  </a:lnTo>
                  <a:lnTo>
                    <a:pt x="4856" y="25047"/>
                  </a:lnTo>
                  <a:lnTo>
                    <a:pt x="5357" y="25018"/>
                  </a:lnTo>
                  <a:lnTo>
                    <a:pt x="5445" y="25018"/>
                  </a:lnTo>
                  <a:lnTo>
                    <a:pt x="6240" y="24988"/>
                  </a:lnTo>
                  <a:lnTo>
                    <a:pt x="6299" y="24988"/>
                  </a:lnTo>
                  <a:lnTo>
                    <a:pt x="8300" y="25018"/>
                  </a:lnTo>
                  <a:lnTo>
                    <a:pt x="9330" y="25047"/>
                  </a:lnTo>
                  <a:lnTo>
                    <a:pt x="10272" y="25076"/>
                  </a:lnTo>
                  <a:lnTo>
                    <a:pt x="10890" y="25047"/>
                  </a:lnTo>
                  <a:lnTo>
                    <a:pt x="11066" y="25047"/>
                  </a:lnTo>
                  <a:lnTo>
                    <a:pt x="11008" y="25076"/>
                  </a:lnTo>
                  <a:lnTo>
                    <a:pt x="10949" y="25106"/>
                  </a:lnTo>
                  <a:lnTo>
                    <a:pt x="10890" y="25165"/>
                  </a:lnTo>
                  <a:lnTo>
                    <a:pt x="10890" y="25253"/>
                  </a:lnTo>
                  <a:lnTo>
                    <a:pt x="10919" y="25312"/>
                  </a:lnTo>
                  <a:lnTo>
                    <a:pt x="10949" y="25371"/>
                  </a:lnTo>
                  <a:lnTo>
                    <a:pt x="10978" y="25400"/>
                  </a:lnTo>
                  <a:lnTo>
                    <a:pt x="11066" y="25430"/>
                  </a:lnTo>
                  <a:lnTo>
                    <a:pt x="11685" y="25430"/>
                  </a:lnTo>
                  <a:lnTo>
                    <a:pt x="12567" y="25400"/>
                  </a:lnTo>
                  <a:lnTo>
                    <a:pt x="13686" y="25283"/>
                  </a:lnTo>
                  <a:lnTo>
                    <a:pt x="14068" y="25253"/>
                  </a:lnTo>
                  <a:lnTo>
                    <a:pt x="14775" y="25194"/>
                  </a:lnTo>
                  <a:lnTo>
                    <a:pt x="15569" y="25165"/>
                  </a:lnTo>
                  <a:lnTo>
                    <a:pt x="16305" y="25165"/>
                  </a:lnTo>
                  <a:lnTo>
                    <a:pt x="17100" y="25194"/>
                  </a:lnTo>
                  <a:lnTo>
                    <a:pt x="20661" y="25341"/>
                  </a:lnTo>
                  <a:lnTo>
                    <a:pt x="23369" y="25459"/>
                  </a:lnTo>
                  <a:lnTo>
                    <a:pt x="26459" y="25577"/>
                  </a:lnTo>
                  <a:lnTo>
                    <a:pt x="27342" y="25606"/>
                  </a:lnTo>
                  <a:lnTo>
                    <a:pt x="28078" y="25577"/>
                  </a:lnTo>
                  <a:lnTo>
                    <a:pt x="28578" y="25547"/>
                  </a:lnTo>
                  <a:lnTo>
                    <a:pt x="29049" y="25489"/>
                  </a:lnTo>
                  <a:lnTo>
                    <a:pt x="29285" y="25459"/>
                  </a:lnTo>
                  <a:lnTo>
                    <a:pt x="29491" y="28108"/>
                  </a:lnTo>
                  <a:lnTo>
                    <a:pt x="29549" y="28961"/>
                  </a:lnTo>
                  <a:lnTo>
                    <a:pt x="29549" y="29020"/>
                  </a:lnTo>
                  <a:lnTo>
                    <a:pt x="29814" y="32375"/>
                  </a:lnTo>
                  <a:lnTo>
                    <a:pt x="29932" y="33464"/>
                  </a:lnTo>
                  <a:lnTo>
                    <a:pt x="30050" y="34701"/>
                  </a:lnTo>
                  <a:lnTo>
                    <a:pt x="30079" y="34995"/>
                  </a:lnTo>
                  <a:lnTo>
                    <a:pt x="30138" y="36231"/>
                  </a:lnTo>
                  <a:lnTo>
                    <a:pt x="30167" y="36761"/>
                  </a:lnTo>
                  <a:lnTo>
                    <a:pt x="30226" y="38674"/>
                  </a:lnTo>
                  <a:lnTo>
                    <a:pt x="30226" y="38821"/>
                  </a:lnTo>
                  <a:lnTo>
                    <a:pt x="30226" y="38850"/>
                  </a:lnTo>
                  <a:lnTo>
                    <a:pt x="30197" y="38998"/>
                  </a:lnTo>
                  <a:lnTo>
                    <a:pt x="30138" y="39851"/>
                  </a:lnTo>
                  <a:lnTo>
                    <a:pt x="30079" y="40852"/>
                  </a:lnTo>
                  <a:lnTo>
                    <a:pt x="30050" y="41381"/>
                  </a:lnTo>
                  <a:lnTo>
                    <a:pt x="30050" y="41941"/>
                  </a:lnTo>
                  <a:lnTo>
                    <a:pt x="30109" y="42529"/>
                  </a:lnTo>
                  <a:lnTo>
                    <a:pt x="30167" y="43088"/>
                  </a:lnTo>
                  <a:lnTo>
                    <a:pt x="30256" y="43530"/>
                  </a:lnTo>
                  <a:lnTo>
                    <a:pt x="30256" y="43736"/>
                  </a:lnTo>
                  <a:lnTo>
                    <a:pt x="30285" y="43971"/>
                  </a:lnTo>
                  <a:lnTo>
                    <a:pt x="30285" y="44030"/>
                  </a:lnTo>
                  <a:lnTo>
                    <a:pt x="30315" y="44236"/>
                  </a:lnTo>
                  <a:lnTo>
                    <a:pt x="30373" y="44325"/>
                  </a:lnTo>
                  <a:lnTo>
                    <a:pt x="30462" y="44354"/>
                  </a:lnTo>
                  <a:lnTo>
                    <a:pt x="30550" y="44325"/>
                  </a:lnTo>
                  <a:lnTo>
                    <a:pt x="30609" y="44236"/>
                  </a:lnTo>
                  <a:lnTo>
                    <a:pt x="30638" y="44119"/>
                  </a:lnTo>
                  <a:lnTo>
                    <a:pt x="30668" y="44089"/>
                  </a:lnTo>
                  <a:lnTo>
                    <a:pt x="30668" y="44030"/>
                  </a:lnTo>
                  <a:lnTo>
                    <a:pt x="30668" y="44001"/>
                  </a:lnTo>
                  <a:lnTo>
                    <a:pt x="30668" y="43913"/>
                  </a:lnTo>
                  <a:lnTo>
                    <a:pt x="30933" y="43677"/>
                  </a:lnTo>
                  <a:lnTo>
                    <a:pt x="31198" y="43501"/>
                  </a:lnTo>
                  <a:lnTo>
                    <a:pt x="31521" y="43353"/>
                  </a:lnTo>
                  <a:lnTo>
                    <a:pt x="31992" y="43177"/>
                  </a:lnTo>
                  <a:lnTo>
                    <a:pt x="32522" y="43088"/>
                  </a:lnTo>
                  <a:lnTo>
                    <a:pt x="33081" y="43030"/>
                  </a:lnTo>
                  <a:lnTo>
                    <a:pt x="33640" y="43030"/>
                  </a:lnTo>
                  <a:lnTo>
                    <a:pt x="33729" y="43000"/>
                  </a:lnTo>
                  <a:lnTo>
                    <a:pt x="33788" y="42912"/>
                  </a:lnTo>
                  <a:lnTo>
                    <a:pt x="33788" y="42853"/>
                  </a:lnTo>
                  <a:lnTo>
                    <a:pt x="33788" y="42824"/>
                  </a:lnTo>
                  <a:lnTo>
                    <a:pt x="33935" y="42412"/>
                  </a:lnTo>
                  <a:lnTo>
                    <a:pt x="34052" y="42000"/>
                  </a:lnTo>
                  <a:lnTo>
                    <a:pt x="34111" y="41587"/>
                  </a:lnTo>
                  <a:lnTo>
                    <a:pt x="34170" y="41146"/>
                  </a:lnTo>
                  <a:lnTo>
                    <a:pt x="34170" y="40705"/>
                  </a:lnTo>
                  <a:lnTo>
                    <a:pt x="34170" y="40293"/>
                  </a:lnTo>
                  <a:lnTo>
                    <a:pt x="34141" y="39439"/>
                  </a:lnTo>
                  <a:lnTo>
                    <a:pt x="34023" y="38379"/>
                  </a:lnTo>
                  <a:lnTo>
                    <a:pt x="34023" y="38350"/>
                  </a:lnTo>
                  <a:lnTo>
                    <a:pt x="33964" y="37644"/>
                  </a:lnTo>
                  <a:lnTo>
                    <a:pt x="33905" y="36820"/>
                  </a:lnTo>
                  <a:lnTo>
                    <a:pt x="33876" y="35907"/>
                  </a:lnTo>
                  <a:lnTo>
                    <a:pt x="33876" y="35878"/>
                  </a:lnTo>
                  <a:lnTo>
                    <a:pt x="33876" y="35790"/>
                  </a:lnTo>
                  <a:lnTo>
                    <a:pt x="33905" y="34701"/>
                  </a:lnTo>
                  <a:lnTo>
                    <a:pt x="33935" y="33612"/>
                  </a:lnTo>
                  <a:lnTo>
                    <a:pt x="34023" y="31551"/>
                  </a:lnTo>
                  <a:lnTo>
                    <a:pt x="34052" y="30698"/>
                  </a:lnTo>
                  <a:lnTo>
                    <a:pt x="34052" y="30668"/>
                  </a:lnTo>
                  <a:lnTo>
                    <a:pt x="34141" y="29020"/>
                  </a:lnTo>
                  <a:lnTo>
                    <a:pt x="34229" y="27343"/>
                  </a:lnTo>
                  <a:lnTo>
                    <a:pt x="34229" y="26165"/>
                  </a:lnTo>
                  <a:lnTo>
                    <a:pt x="34258" y="25076"/>
                  </a:lnTo>
                  <a:lnTo>
                    <a:pt x="34229" y="24046"/>
                  </a:lnTo>
                  <a:lnTo>
                    <a:pt x="34170" y="23105"/>
                  </a:lnTo>
                  <a:lnTo>
                    <a:pt x="34111" y="22074"/>
                  </a:lnTo>
                  <a:lnTo>
                    <a:pt x="34023" y="21015"/>
                  </a:lnTo>
                  <a:lnTo>
                    <a:pt x="33994" y="20014"/>
                  </a:lnTo>
                  <a:lnTo>
                    <a:pt x="33964" y="18925"/>
                  </a:lnTo>
                  <a:lnTo>
                    <a:pt x="33964" y="17365"/>
                  </a:lnTo>
                  <a:lnTo>
                    <a:pt x="34023" y="15806"/>
                  </a:lnTo>
                  <a:lnTo>
                    <a:pt x="34170" y="12715"/>
                  </a:lnTo>
                  <a:lnTo>
                    <a:pt x="34170" y="12656"/>
                  </a:lnTo>
                  <a:lnTo>
                    <a:pt x="34288" y="10596"/>
                  </a:lnTo>
                  <a:lnTo>
                    <a:pt x="34376" y="8359"/>
                  </a:lnTo>
                  <a:lnTo>
                    <a:pt x="34376" y="6446"/>
                  </a:lnTo>
                  <a:lnTo>
                    <a:pt x="34376" y="5416"/>
                  </a:lnTo>
                  <a:lnTo>
                    <a:pt x="34317" y="4386"/>
                  </a:lnTo>
                  <a:lnTo>
                    <a:pt x="34258" y="3386"/>
                  </a:lnTo>
                  <a:lnTo>
                    <a:pt x="34200" y="2915"/>
                  </a:lnTo>
                  <a:lnTo>
                    <a:pt x="34200" y="2856"/>
                  </a:lnTo>
                  <a:lnTo>
                    <a:pt x="34141" y="2414"/>
                  </a:lnTo>
                  <a:lnTo>
                    <a:pt x="34082" y="2091"/>
                  </a:lnTo>
                  <a:lnTo>
                    <a:pt x="33994" y="1796"/>
                  </a:lnTo>
                  <a:lnTo>
                    <a:pt x="33905" y="1531"/>
                  </a:lnTo>
                  <a:lnTo>
                    <a:pt x="33758" y="1296"/>
                  </a:lnTo>
                  <a:lnTo>
                    <a:pt x="33611" y="1119"/>
                  </a:lnTo>
                  <a:lnTo>
                    <a:pt x="33434" y="943"/>
                  </a:lnTo>
                  <a:lnTo>
                    <a:pt x="33258" y="796"/>
                  </a:lnTo>
                  <a:lnTo>
                    <a:pt x="33052" y="678"/>
                  </a:lnTo>
                  <a:lnTo>
                    <a:pt x="32846" y="590"/>
                  </a:lnTo>
                  <a:lnTo>
                    <a:pt x="32640" y="531"/>
                  </a:lnTo>
                  <a:lnTo>
                    <a:pt x="32434" y="501"/>
                  </a:lnTo>
                  <a:lnTo>
                    <a:pt x="31963" y="501"/>
                  </a:lnTo>
                  <a:lnTo>
                    <a:pt x="31698" y="531"/>
                  </a:lnTo>
                  <a:lnTo>
                    <a:pt x="31433" y="619"/>
                  </a:lnTo>
                  <a:lnTo>
                    <a:pt x="31168" y="707"/>
                  </a:lnTo>
                  <a:lnTo>
                    <a:pt x="30815" y="884"/>
                  </a:lnTo>
                  <a:lnTo>
                    <a:pt x="30756" y="854"/>
                  </a:lnTo>
                  <a:lnTo>
                    <a:pt x="30638" y="796"/>
                  </a:lnTo>
                  <a:lnTo>
                    <a:pt x="30609" y="796"/>
                  </a:lnTo>
                  <a:lnTo>
                    <a:pt x="30462" y="766"/>
                  </a:lnTo>
                  <a:lnTo>
                    <a:pt x="30050" y="766"/>
                  </a:lnTo>
                  <a:lnTo>
                    <a:pt x="29844" y="707"/>
                  </a:lnTo>
                  <a:lnTo>
                    <a:pt x="29755" y="707"/>
                  </a:lnTo>
                  <a:lnTo>
                    <a:pt x="29432" y="648"/>
                  </a:lnTo>
                  <a:lnTo>
                    <a:pt x="28725" y="560"/>
                  </a:lnTo>
                  <a:lnTo>
                    <a:pt x="28048" y="501"/>
                  </a:lnTo>
                  <a:lnTo>
                    <a:pt x="27313" y="442"/>
                  </a:lnTo>
                  <a:lnTo>
                    <a:pt x="26989" y="442"/>
                  </a:lnTo>
                  <a:lnTo>
                    <a:pt x="25929" y="384"/>
                  </a:lnTo>
                  <a:lnTo>
                    <a:pt x="25135" y="325"/>
                  </a:lnTo>
                  <a:lnTo>
                    <a:pt x="24487" y="266"/>
                  </a:lnTo>
                  <a:lnTo>
                    <a:pt x="22986" y="148"/>
                  </a:lnTo>
                  <a:lnTo>
                    <a:pt x="21485" y="89"/>
                  </a:lnTo>
                  <a:lnTo>
                    <a:pt x="20014" y="30"/>
                  </a:lnTo>
                  <a:lnTo>
                    <a:pt x="18571" y="1"/>
                  </a:lnTo>
                  <a:close/>
                  <a:moveTo>
                    <a:pt x="18601" y="53860"/>
                  </a:moveTo>
                  <a:lnTo>
                    <a:pt x="18189" y="53919"/>
                  </a:lnTo>
                  <a:lnTo>
                    <a:pt x="17777" y="54008"/>
                  </a:lnTo>
                  <a:lnTo>
                    <a:pt x="17159" y="54184"/>
                  </a:lnTo>
                  <a:lnTo>
                    <a:pt x="16982" y="54243"/>
                  </a:lnTo>
                  <a:lnTo>
                    <a:pt x="15334" y="54714"/>
                  </a:lnTo>
                  <a:lnTo>
                    <a:pt x="13392" y="55273"/>
                  </a:lnTo>
                  <a:lnTo>
                    <a:pt x="12038" y="55656"/>
                  </a:lnTo>
                  <a:lnTo>
                    <a:pt x="10419" y="56127"/>
                  </a:lnTo>
                  <a:lnTo>
                    <a:pt x="8800" y="56539"/>
                  </a:lnTo>
                  <a:lnTo>
                    <a:pt x="8712" y="56539"/>
                  </a:lnTo>
                  <a:lnTo>
                    <a:pt x="7123" y="56951"/>
                  </a:lnTo>
                  <a:lnTo>
                    <a:pt x="5533" y="57422"/>
                  </a:lnTo>
                  <a:lnTo>
                    <a:pt x="5062" y="57539"/>
                  </a:lnTo>
                  <a:lnTo>
                    <a:pt x="4503" y="57716"/>
                  </a:lnTo>
                  <a:lnTo>
                    <a:pt x="4415" y="57745"/>
                  </a:lnTo>
                  <a:lnTo>
                    <a:pt x="3473" y="58040"/>
                  </a:lnTo>
                  <a:lnTo>
                    <a:pt x="3326" y="58069"/>
                  </a:lnTo>
                  <a:lnTo>
                    <a:pt x="2414" y="58334"/>
                  </a:lnTo>
                  <a:lnTo>
                    <a:pt x="1354" y="58658"/>
                  </a:lnTo>
                  <a:lnTo>
                    <a:pt x="1325" y="58687"/>
                  </a:lnTo>
                  <a:lnTo>
                    <a:pt x="1295" y="58717"/>
                  </a:lnTo>
                  <a:lnTo>
                    <a:pt x="1236" y="58775"/>
                  </a:lnTo>
                  <a:lnTo>
                    <a:pt x="1236" y="58834"/>
                  </a:lnTo>
                  <a:lnTo>
                    <a:pt x="1236" y="60041"/>
                  </a:lnTo>
                  <a:lnTo>
                    <a:pt x="1177" y="61218"/>
                  </a:lnTo>
                  <a:lnTo>
                    <a:pt x="1060" y="63573"/>
                  </a:lnTo>
                  <a:lnTo>
                    <a:pt x="1001" y="64515"/>
                  </a:lnTo>
                  <a:lnTo>
                    <a:pt x="942" y="65868"/>
                  </a:lnTo>
                  <a:lnTo>
                    <a:pt x="883" y="67340"/>
                  </a:lnTo>
                  <a:lnTo>
                    <a:pt x="883" y="67399"/>
                  </a:lnTo>
                  <a:lnTo>
                    <a:pt x="883" y="68252"/>
                  </a:lnTo>
                  <a:lnTo>
                    <a:pt x="913" y="68606"/>
                  </a:lnTo>
                  <a:lnTo>
                    <a:pt x="971" y="68959"/>
                  </a:lnTo>
                  <a:lnTo>
                    <a:pt x="1030" y="69135"/>
                  </a:lnTo>
                  <a:lnTo>
                    <a:pt x="1119" y="69253"/>
                  </a:lnTo>
                  <a:lnTo>
                    <a:pt x="1236" y="69371"/>
                  </a:lnTo>
                  <a:lnTo>
                    <a:pt x="1295" y="69400"/>
                  </a:lnTo>
                  <a:lnTo>
                    <a:pt x="1383" y="69430"/>
                  </a:lnTo>
                  <a:lnTo>
                    <a:pt x="1472" y="69459"/>
                  </a:lnTo>
                  <a:lnTo>
                    <a:pt x="1590" y="69430"/>
                  </a:lnTo>
                  <a:lnTo>
                    <a:pt x="1707" y="69400"/>
                  </a:lnTo>
                  <a:lnTo>
                    <a:pt x="1913" y="69282"/>
                  </a:lnTo>
                  <a:lnTo>
                    <a:pt x="2119" y="69135"/>
                  </a:lnTo>
                  <a:lnTo>
                    <a:pt x="2149" y="69135"/>
                  </a:lnTo>
                  <a:lnTo>
                    <a:pt x="2178" y="69106"/>
                  </a:lnTo>
                  <a:lnTo>
                    <a:pt x="2237" y="69047"/>
                  </a:lnTo>
                  <a:lnTo>
                    <a:pt x="3297" y="68429"/>
                  </a:lnTo>
                  <a:lnTo>
                    <a:pt x="3797" y="68135"/>
                  </a:lnTo>
                  <a:lnTo>
                    <a:pt x="4032" y="68017"/>
                  </a:lnTo>
                  <a:lnTo>
                    <a:pt x="4768" y="67605"/>
                  </a:lnTo>
                  <a:lnTo>
                    <a:pt x="6328" y="66781"/>
                  </a:lnTo>
                  <a:lnTo>
                    <a:pt x="7682" y="66016"/>
                  </a:lnTo>
                  <a:lnTo>
                    <a:pt x="8859" y="65309"/>
                  </a:lnTo>
                  <a:lnTo>
                    <a:pt x="9153" y="65133"/>
                  </a:lnTo>
                  <a:lnTo>
                    <a:pt x="10625" y="64250"/>
                  </a:lnTo>
                  <a:lnTo>
                    <a:pt x="12185" y="63337"/>
                  </a:lnTo>
                  <a:lnTo>
                    <a:pt x="13598" y="62572"/>
                  </a:lnTo>
                  <a:lnTo>
                    <a:pt x="13833" y="62425"/>
                  </a:lnTo>
                  <a:lnTo>
                    <a:pt x="14745" y="61954"/>
                  </a:lnTo>
                  <a:lnTo>
                    <a:pt x="15363" y="61630"/>
                  </a:lnTo>
                  <a:lnTo>
                    <a:pt x="15923" y="61365"/>
                  </a:lnTo>
                  <a:lnTo>
                    <a:pt x="16482" y="61130"/>
                  </a:lnTo>
                  <a:lnTo>
                    <a:pt x="17012" y="60924"/>
                  </a:lnTo>
                  <a:lnTo>
                    <a:pt x="17512" y="60777"/>
                  </a:lnTo>
                  <a:lnTo>
                    <a:pt x="17983" y="60688"/>
                  </a:lnTo>
                  <a:lnTo>
                    <a:pt x="18454" y="60630"/>
                  </a:lnTo>
                  <a:lnTo>
                    <a:pt x="18895" y="60600"/>
                  </a:lnTo>
                  <a:lnTo>
                    <a:pt x="19307" y="60630"/>
                  </a:lnTo>
                  <a:lnTo>
                    <a:pt x="19337" y="60630"/>
                  </a:lnTo>
                  <a:lnTo>
                    <a:pt x="19396" y="60600"/>
                  </a:lnTo>
                  <a:lnTo>
                    <a:pt x="19454" y="60571"/>
                  </a:lnTo>
                  <a:lnTo>
                    <a:pt x="19454" y="60512"/>
                  </a:lnTo>
                  <a:lnTo>
                    <a:pt x="19454" y="60482"/>
                  </a:lnTo>
                  <a:lnTo>
                    <a:pt x="19454" y="60424"/>
                  </a:lnTo>
                  <a:lnTo>
                    <a:pt x="19425" y="60394"/>
                  </a:lnTo>
                  <a:lnTo>
                    <a:pt x="19366" y="60365"/>
                  </a:lnTo>
                  <a:lnTo>
                    <a:pt x="19307" y="60365"/>
                  </a:lnTo>
                  <a:lnTo>
                    <a:pt x="19278" y="60218"/>
                  </a:lnTo>
                  <a:lnTo>
                    <a:pt x="19248" y="60159"/>
                  </a:lnTo>
                  <a:lnTo>
                    <a:pt x="19190" y="59923"/>
                  </a:lnTo>
                  <a:lnTo>
                    <a:pt x="19160" y="59570"/>
                  </a:lnTo>
                  <a:lnTo>
                    <a:pt x="19131" y="59246"/>
                  </a:lnTo>
                  <a:lnTo>
                    <a:pt x="19101" y="58422"/>
                  </a:lnTo>
                  <a:lnTo>
                    <a:pt x="19101" y="57834"/>
                  </a:lnTo>
                  <a:lnTo>
                    <a:pt x="19101" y="57539"/>
                  </a:lnTo>
                  <a:lnTo>
                    <a:pt x="19072" y="56686"/>
                  </a:lnTo>
                  <a:lnTo>
                    <a:pt x="19013" y="55862"/>
                  </a:lnTo>
                  <a:lnTo>
                    <a:pt x="18954" y="55479"/>
                  </a:lnTo>
                  <a:lnTo>
                    <a:pt x="18866" y="55126"/>
                  </a:lnTo>
                  <a:lnTo>
                    <a:pt x="18748" y="54802"/>
                  </a:lnTo>
                  <a:lnTo>
                    <a:pt x="18601" y="54567"/>
                  </a:lnTo>
                  <a:lnTo>
                    <a:pt x="18483" y="54420"/>
                  </a:lnTo>
                  <a:lnTo>
                    <a:pt x="18336" y="54302"/>
                  </a:lnTo>
                  <a:lnTo>
                    <a:pt x="18660" y="54214"/>
                  </a:lnTo>
                  <a:lnTo>
                    <a:pt x="18719" y="54184"/>
                  </a:lnTo>
                  <a:lnTo>
                    <a:pt x="18748" y="54125"/>
                  </a:lnTo>
                  <a:lnTo>
                    <a:pt x="18777" y="54096"/>
                  </a:lnTo>
                  <a:lnTo>
                    <a:pt x="18777" y="54037"/>
                  </a:lnTo>
                  <a:lnTo>
                    <a:pt x="18777" y="53949"/>
                  </a:lnTo>
                  <a:lnTo>
                    <a:pt x="18719" y="53919"/>
                  </a:lnTo>
                  <a:lnTo>
                    <a:pt x="18689" y="538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6"/>
            <p:cNvSpPr/>
            <p:nvPr/>
          </p:nvSpPr>
          <p:spPr>
            <a:xfrm flipH="1">
              <a:off x="7863703" y="-99704"/>
              <a:ext cx="1927467" cy="2405329"/>
            </a:xfrm>
            <a:custGeom>
              <a:rect b="b" l="l" r="r" t="t"/>
              <a:pathLst>
                <a:path extrusionOk="0" h="44295" w="35495">
                  <a:moveTo>
                    <a:pt x="33670" y="0"/>
                  </a:moveTo>
                  <a:lnTo>
                    <a:pt x="32287" y="30"/>
                  </a:lnTo>
                  <a:lnTo>
                    <a:pt x="32257" y="59"/>
                  </a:lnTo>
                  <a:lnTo>
                    <a:pt x="32228" y="89"/>
                  </a:lnTo>
                  <a:lnTo>
                    <a:pt x="32198" y="118"/>
                  </a:lnTo>
                  <a:lnTo>
                    <a:pt x="32198" y="177"/>
                  </a:lnTo>
                  <a:lnTo>
                    <a:pt x="32228" y="236"/>
                  </a:lnTo>
                  <a:lnTo>
                    <a:pt x="32316" y="265"/>
                  </a:lnTo>
                  <a:lnTo>
                    <a:pt x="32287" y="354"/>
                  </a:lnTo>
                  <a:lnTo>
                    <a:pt x="32257" y="383"/>
                  </a:lnTo>
                  <a:lnTo>
                    <a:pt x="32257" y="442"/>
                  </a:lnTo>
                  <a:lnTo>
                    <a:pt x="32228" y="1413"/>
                  </a:lnTo>
                  <a:lnTo>
                    <a:pt x="32198" y="2414"/>
                  </a:lnTo>
                  <a:lnTo>
                    <a:pt x="32228" y="3444"/>
                  </a:lnTo>
                  <a:lnTo>
                    <a:pt x="32257" y="4415"/>
                  </a:lnTo>
                  <a:lnTo>
                    <a:pt x="32257" y="4445"/>
                  </a:lnTo>
                  <a:lnTo>
                    <a:pt x="32287" y="4474"/>
                  </a:lnTo>
                  <a:lnTo>
                    <a:pt x="32228" y="6240"/>
                  </a:lnTo>
                  <a:lnTo>
                    <a:pt x="32198" y="7505"/>
                  </a:lnTo>
                  <a:lnTo>
                    <a:pt x="32198" y="8653"/>
                  </a:lnTo>
                  <a:lnTo>
                    <a:pt x="32228" y="11037"/>
                  </a:lnTo>
                  <a:lnTo>
                    <a:pt x="32228" y="11567"/>
                  </a:lnTo>
                  <a:lnTo>
                    <a:pt x="32257" y="12244"/>
                  </a:lnTo>
                  <a:lnTo>
                    <a:pt x="32257" y="13421"/>
                  </a:lnTo>
                  <a:lnTo>
                    <a:pt x="32257" y="13480"/>
                  </a:lnTo>
                  <a:lnTo>
                    <a:pt x="32257" y="14333"/>
                  </a:lnTo>
                  <a:lnTo>
                    <a:pt x="32257" y="14657"/>
                  </a:lnTo>
                  <a:lnTo>
                    <a:pt x="32257" y="14746"/>
                  </a:lnTo>
                  <a:lnTo>
                    <a:pt x="32257" y="15864"/>
                  </a:lnTo>
                  <a:lnTo>
                    <a:pt x="32287" y="15893"/>
                  </a:lnTo>
                  <a:lnTo>
                    <a:pt x="32287" y="15952"/>
                  </a:lnTo>
                  <a:lnTo>
                    <a:pt x="32345" y="15982"/>
                  </a:lnTo>
                  <a:lnTo>
                    <a:pt x="32375" y="16011"/>
                  </a:lnTo>
                  <a:lnTo>
                    <a:pt x="32404" y="16011"/>
                  </a:lnTo>
                  <a:lnTo>
                    <a:pt x="32434" y="15982"/>
                  </a:lnTo>
                  <a:lnTo>
                    <a:pt x="32375" y="17718"/>
                  </a:lnTo>
                  <a:lnTo>
                    <a:pt x="32345" y="18748"/>
                  </a:lnTo>
                  <a:lnTo>
                    <a:pt x="32287" y="20014"/>
                  </a:lnTo>
                  <a:lnTo>
                    <a:pt x="32257" y="21103"/>
                  </a:lnTo>
                  <a:lnTo>
                    <a:pt x="32257" y="22133"/>
                  </a:lnTo>
                  <a:lnTo>
                    <a:pt x="32287" y="23133"/>
                  </a:lnTo>
                  <a:lnTo>
                    <a:pt x="32345" y="24075"/>
                  </a:lnTo>
                  <a:lnTo>
                    <a:pt x="32257" y="25076"/>
                  </a:lnTo>
                  <a:lnTo>
                    <a:pt x="32198" y="26165"/>
                  </a:lnTo>
                  <a:lnTo>
                    <a:pt x="32198" y="27048"/>
                  </a:lnTo>
                  <a:lnTo>
                    <a:pt x="32228" y="27901"/>
                  </a:lnTo>
                  <a:lnTo>
                    <a:pt x="32316" y="29579"/>
                  </a:lnTo>
                  <a:lnTo>
                    <a:pt x="32375" y="30609"/>
                  </a:lnTo>
                  <a:lnTo>
                    <a:pt x="32434" y="31521"/>
                  </a:lnTo>
                  <a:lnTo>
                    <a:pt x="32434" y="31492"/>
                  </a:lnTo>
                  <a:lnTo>
                    <a:pt x="32522" y="33199"/>
                  </a:lnTo>
                  <a:lnTo>
                    <a:pt x="32551" y="35083"/>
                  </a:lnTo>
                  <a:lnTo>
                    <a:pt x="32522" y="37202"/>
                  </a:lnTo>
                  <a:lnTo>
                    <a:pt x="32493" y="38850"/>
                  </a:lnTo>
                  <a:lnTo>
                    <a:pt x="32493" y="40557"/>
                  </a:lnTo>
                  <a:lnTo>
                    <a:pt x="32551" y="42028"/>
                  </a:lnTo>
                  <a:lnTo>
                    <a:pt x="32551" y="42058"/>
                  </a:lnTo>
                  <a:lnTo>
                    <a:pt x="32551" y="42087"/>
                  </a:lnTo>
                  <a:lnTo>
                    <a:pt x="32581" y="42146"/>
                  </a:lnTo>
                  <a:lnTo>
                    <a:pt x="32640" y="42205"/>
                  </a:lnTo>
                  <a:lnTo>
                    <a:pt x="32757" y="42205"/>
                  </a:lnTo>
                  <a:lnTo>
                    <a:pt x="32816" y="42176"/>
                  </a:lnTo>
                  <a:lnTo>
                    <a:pt x="32846" y="42117"/>
                  </a:lnTo>
                  <a:lnTo>
                    <a:pt x="32875" y="42058"/>
                  </a:lnTo>
                  <a:lnTo>
                    <a:pt x="32846" y="41440"/>
                  </a:lnTo>
                  <a:lnTo>
                    <a:pt x="32875" y="41440"/>
                  </a:lnTo>
                  <a:lnTo>
                    <a:pt x="33258" y="41469"/>
                  </a:lnTo>
                  <a:lnTo>
                    <a:pt x="33758" y="41528"/>
                  </a:lnTo>
                  <a:lnTo>
                    <a:pt x="33964" y="41557"/>
                  </a:lnTo>
                  <a:lnTo>
                    <a:pt x="34200" y="41587"/>
                  </a:lnTo>
                  <a:lnTo>
                    <a:pt x="34553" y="41616"/>
                  </a:lnTo>
                  <a:lnTo>
                    <a:pt x="34700" y="41616"/>
                  </a:lnTo>
                  <a:lnTo>
                    <a:pt x="34759" y="41587"/>
                  </a:lnTo>
                  <a:lnTo>
                    <a:pt x="34788" y="41528"/>
                  </a:lnTo>
                  <a:lnTo>
                    <a:pt x="34788" y="41469"/>
                  </a:lnTo>
                  <a:lnTo>
                    <a:pt x="34788" y="41410"/>
                  </a:lnTo>
                  <a:lnTo>
                    <a:pt x="34759" y="41381"/>
                  </a:lnTo>
                  <a:lnTo>
                    <a:pt x="34700" y="41351"/>
                  </a:lnTo>
                  <a:lnTo>
                    <a:pt x="34700" y="40498"/>
                  </a:lnTo>
                  <a:lnTo>
                    <a:pt x="34729" y="39586"/>
                  </a:lnTo>
                  <a:lnTo>
                    <a:pt x="34818" y="37496"/>
                  </a:lnTo>
                  <a:lnTo>
                    <a:pt x="34965" y="35553"/>
                  </a:lnTo>
                  <a:lnTo>
                    <a:pt x="35082" y="34111"/>
                  </a:lnTo>
                  <a:lnTo>
                    <a:pt x="35141" y="33582"/>
                  </a:lnTo>
                  <a:lnTo>
                    <a:pt x="35259" y="31727"/>
                  </a:lnTo>
                  <a:lnTo>
                    <a:pt x="35318" y="30697"/>
                  </a:lnTo>
                  <a:lnTo>
                    <a:pt x="35377" y="29638"/>
                  </a:lnTo>
                  <a:lnTo>
                    <a:pt x="35406" y="28637"/>
                  </a:lnTo>
                  <a:lnTo>
                    <a:pt x="35406" y="27666"/>
                  </a:lnTo>
                  <a:lnTo>
                    <a:pt x="35406" y="26077"/>
                  </a:lnTo>
                  <a:lnTo>
                    <a:pt x="35406" y="25694"/>
                  </a:lnTo>
                  <a:lnTo>
                    <a:pt x="35377" y="23575"/>
                  </a:lnTo>
                  <a:lnTo>
                    <a:pt x="35377" y="23281"/>
                  </a:lnTo>
                  <a:lnTo>
                    <a:pt x="35406" y="22927"/>
                  </a:lnTo>
                  <a:lnTo>
                    <a:pt x="35406" y="22721"/>
                  </a:lnTo>
                  <a:lnTo>
                    <a:pt x="35406" y="21927"/>
                  </a:lnTo>
                  <a:lnTo>
                    <a:pt x="35406" y="20367"/>
                  </a:lnTo>
                  <a:lnTo>
                    <a:pt x="35347" y="18218"/>
                  </a:lnTo>
                  <a:lnTo>
                    <a:pt x="35347" y="17306"/>
                  </a:lnTo>
                  <a:lnTo>
                    <a:pt x="35318" y="16865"/>
                  </a:lnTo>
                  <a:lnTo>
                    <a:pt x="35318" y="16659"/>
                  </a:lnTo>
                  <a:lnTo>
                    <a:pt x="35318" y="16570"/>
                  </a:lnTo>
                  <a:lnTo>
                    <a:pt x="35289" y="15422"/>
                  </a:lnTo>
                  <a:lnTo>
                    <a:pt x="35318" y="14275"/>
                  </a:lnTo>
                  <a:lnTo>
                    <a:pt x="35347" y="13127"/>
                  </a:lnTo>
                  <a:lnTo>
                    <a:pt x="35377" y="12332"/>
                  </a:lnTo>
                  <a:lnTo>
                    <a:pt x="35406" y="12008"/>
                  </a:lnTo>
                  <a:lnTo>
                    <a:pt x="35436" y="10949"/>
                  </a:lnTo>
                  <a:lnTo>
                    <a:pt x="35495" y="9830"/>
                  </a:lnTo>
                  <a:lnTo>
                    <a:pt x="35495" y="7476"/>
                  </a:lnTo>
                  <a:lnTo>
                    <a:pt x="35495" y="5857"/>
                  </a:lnTo>
                  <a:lnTo>
                    <a:pt x="35436" y="4239"/>
                  </a:lnTo>
                  <a:lnTo>
                    <a:pt x="35436" y="3738"/>
                  </a:lnTo>
                  <a:lnTo>
                    <a:pt x="35406" y="3061"/>
                  </a:lnTo>
                  <a:lnTo>
                    <a:pt x="35406" y="2620"/>
                  </a:lnTo>
                  <a:lnTo>
                    <a:pt x="35406" y="2061"/>
                  </a:lnTo>
                  <a:lnTo>
                    <a:pt x="35347" y="383"/>
                  </a:lnTo>
                  <a:lnTo>
                    <a:pt x="35347" y="324"/>
                  </a:lnTo>
                  <a:lnTo>
                    <a:pt x="35318" y="265"/>
                  </a:lnTo>
                  <a:lnTo>
                    <a:pt x="35289" y="236"/>
                  </a:lnTo>
                  <a:lnTo>
                    <a:pt x="35230" y="206"/>
                  </a:lnTo>
                  <a:lnTo>
                    <a:pt x="35200" y="206"/>
                  </a:lnTo>
                  <a:lnTo>
                    <a:pt x="35141" y="236"/>
                  </a:lnTo>
                  <a:lnTo>
                    <a:pt x="35141" y="148"/>
                  </a:lnTo>
                  <a:lnTo>
                    <a:pt x="35112" y="118"/>
                  </a:lnTo>
                  <a:lnTo>
                    <a:pt x="35053" y="89"/>
                  </a:lnTo>
                  <a:lnTo>
                    <a:pt x="34876" y="30"/>
                  </a:lnTo>
                  <a:lnTo>
                    <a:pt x="34729" y="30"/>
                  </a:lnTo>
                  <a:lnTo>
                    <a:pt x="34376" y="0"/>
                  </a:lnTo>
                  <a:close/>
                  <a:moveTo>
                    <a:pt x="28431" y="295"/>
                  </a:moveTo>
                  <a:lnTo>
                    <a:pt x="28372" y="324"/>
                  </a:lnTo>
                  <a:lnTo>
                    <a:pt x="28313" y="383"/>
                  </a:lnTo>
                  <a:lnTo>
                    <a:pt x="28313" y="442"/>
                  </a:lnTo>
                  <a:lnTo>
                    <a:pt x="28313" y="501"/>
                  </a:lnTo>
                  <a:lnTo>
                    <a:pt x="27666" y="501"/>
                  </a:lnTo>
                  <a:lnTo>
                    <a:pt x="27401" y="530"/>
                  </a:lnTo>
                  <a:lnTo>
                    <a:pt x="26812" y="530"/>
                  </a:lnTo>
                  <a:lnTo>
                    <a:pt x="26371" y="560"/>
                  </a:lnTo>
                  <a:lnTo>
                    <a:pt x="25458" y="530"/>
                  </a:lnTo>
                  <a:lnTo>
                    <a:pt x="25458" y="471"/>
                  </a:lnTo>
                  <a:lnTo>
                    <a:pt x="25400" y="442"/>
                  </a:lnTo>
                  <a:lnTo>
                    <a:pt x="25341" y="442"/>
                  </a:lnTo>
                  <a:lnTo>
                    <a:pt x="25282" y="471"/>
                  </a:lnTo>
                  <a:lnTo>
                    <a:pt x="25252" y="501"/>
                  </a:lnTo>
                  <a:lnTo>
                    <a:pt x="25223" y="560"/>
                  </a:lnTo>
                  <a:lnTo>
                    <a:pt x="25223" y="1766"/>
                  </a:lnTo>
                  <a:lnTo>
                    <a:pt x="25252" y="2944"/>
                  </a:lnTo>
                  <a:lnTo>
                    <a:pt x="25252" y="2973"/>
                  </a:lnTo>
                  <a:lnTo>
                    <a:pt x="25252" y="3532"/>
                  </a:lnTo>
                  <a:lnTo>
                    <a:pt x="25282" y="5445"/>
                  </a:lnTo>
                  <a:lnTo>
                    <a:pt x="25252" y="6269"/>
                  </a:lnTo>
                  <a:lnTo>
                    <a:pt x="25223" y="6917"/>
                  </a:lnTo>
                  <a:lnTo>
                    <a:pt x="25223" y="7123"/>
                  </a:lnTo>
                  <a:lnTo>
                    <a:pt x="25223" y="7182"/>
                  </a:lnTo>
                  <a:lnTo>
                    <a:pt x="25282" y="7211"/>
                  </a:lnTo>
                  <a:lnTo>
                    <a:pt x="25282" y="7447"/>
                  </a:lnTo>
                  <a:lnTo>
                    <a:pt x="25223" y="7976"/>
                  </a:lnTo>
                  <a:lnTo>
                    <a:pt x="25194" y="8447"/>
                  </a:lnTo>
                  <a:lnTo>
                    <a:pt x="25194" y="8948"/>
                  </a:lnTo>
                  <a:lnTo>
                    <a:pt x="25194" y="9418"/>
                  </a:lnTo>
                  <a:lnTo>
                    <a:pt x="25194" y="9919"/>
                  </a:lnTo>
                  <a:lnTo>
                    <a:pt x="25252" y="10390"/>
                  </a:lnTo>
                  <a:lnTo>
                    <a:pt x="25311" y="10596"/>
                  </a:lnTo>
                  <a:lnTo>
                    <a:pt x="25341" y="10713"/>
                  </a:lnTo>
                  <a:lnTo>
                    <a:pt x="25370" y="10743"/>
                  </a:lnTo>
                  <a:lnTo>
                    <a:pt x="25282" y="11537"/>
                  </a:lnTo>
                  <a:lnTo>
                    <a:pt x="25252" y="12450"/>
                  </a:lnTo>
                  <a:lnTo>
                    <a:pt x="25282" y="13539"/>
                  </a:lnTo>
                  <a:lnTo>
                    <a:pt x="25341" y="14657"/>
                  </a:lnTo>
                  <a:lnTo>
                    <a:pt x="25341" y="14922"/>
                  </a:lnTo>
                  <a:lnTo>
                    <a:pt x="25400" y="16188"/>
                  </a:lnTo>
                  <a:lnTo>
                    <a:pt x="25400" y="17247"/>
                  </a:lnTo>
                  <a:lnTo>
                    <a:pt x="25400" y="17836"/>
                  </a:lnTo>
                  <a:lnTo>
                    <a:pt x="25400" y="18454"/>
                  </a:lnTo>
                  <a:lnTo>
                    <a:pt x="25370" y="20808"/>
                  </a:lnTo>
                  <a:lnTo>
                    <a:pt x="25400" y="21574"/>
                  </a:lnTo>
                  <a:lnTo>
                    <a:pt x="25400" y="21927"/>
                  </a:lnTo>
                  <a:lnTo>
                    <a:pt x="25429" y="22103"/>
                  </a:lnTo>
                  <a:lnTo>
                    <a:pt x="25429" y="22162"/>
                  </a:lnTo>
                  <a:lnTo>
                    <a:pt x="25341" y="22221"/>
                  </a:lnTo>
                  <a:lnTo>
                    <a:pt x="25341" y="22251"/>
                  </a:lnTo>
                  <a:lnTo>
                    <a:pt x="25341" y="22309"/>
                  </a:lnTo>
                  <a:lnTo>
                    <a:pt x="25341" y="22339"/>
                  </a:lnTo>
                  <a:lnTo>
                    <a:pt x="24046" y="22339"/>
                  </a:lnTo>
                  <a:lnTo>
                    <a:pt x="22898" y="22398"/>
                  </a:lnTo>
                  <a:lnTo>
                    <a:pt x="21750" y="22457"/>
                  </a:lnTo>
                  <a:lnTo>
                    <a:pt x="21485" y="22486"/>
                  </a:lnTo>
                  <a:lnTo>
                    <a:pt x="20484" y="22545"/>
                  </a:lnTo>
                  <a:lnTo>
                    <a:pt x="19484" y="22604"/>
                  </a:lnTo>
                  <a:lnTo>
                    <a:pt x="18395" y="22633"/>
                  </a:lnTo>
                  <a:lnTo>
                    <a:pt x="17306" y="22663"/>
                  </a:lnTo>
                  <a:lnTo>
                    <a:pt x="17247" y="22663"/>
                  </a:lnTo>
                  <a:lnTo>
                    <a:pt x="13392" y="22692"/>
                  </a:lnTo>
                  <a:lnTo>
                    <a:pt x="12244" y="22692"/>
                  </a:lnTo>
                  <a:lnTo>
                    <a:pt x="9742" y="22721"/>
                  </a:lnTo>
                  <a:lnTo>
                    <a:pt x="7535" y="22751"/>
                  </a:lnTo>
                  <a:lnTo>
                    <a:pt x="7211" y="22751"/>
                  </a:lnTo>
                  <a:lnTo>
                    <a:pt x="6357" y="22780"/>
                  </a:lnTo>
                  <a:lnTo>
                    <a:pt x="3238" y="22780"/>
                  </a:lnTo>
                  <a:lnTo>
                    <a:pt x="2914" y="22810"/>
                  </a:lnTo>
                  <a:lnTo>
                    <a:pt x="1707" y="22810"/>
                  </a:lnTo>
                  <a:lnTo>
                    <a:pt x="1295" y="22751"/>
                  </a:lnTo>
                  <a:lnTo>
                    <a:pt x="1177" y="22692"/>
                  </a:lnTo>
                  <a:lnTo>
                    <a:pt x="1119" y="22692"/>
                  </a:lnTo>
                  <a:lnTo>
                    <a:pt x="1089" y="22721"/>
                  </a:lnTo>
                  <a:lnTo>
                    <a:pt x="1030" y="22751"/>
                  </a:lnTo>
                  <a:lnTo>
                    <a:pt x="1001" y="22780"/>
                  </a:lnTo>
                  <a:lnTo>
                    <a:pt x="1001" y="22869"/>
                  </a:lnTo>
                  <a:lnTo>
                    <a:pt x="1030" y="22957"/>
                  </a:lnTo>
                  <a:lnTo>
                    <a:pt x="854" y="23398"/>
                  </a:lnTo>
                  <a:lnTo>
                    <a:pt x="736" y="23810"/>
                  </a:lnTo>
                  <a:lnTo>
                    <a:pt x="530" y="24634"/>
                  </a:lnTo>
                  <a:lnTo>
                    <a:pt x="353" y="25547"/>
                  </a:lnTo>
                  <a:lnTo>
                    <a:pt x="265" y="25988"/>
                  </a:lnTo>
                  <a:lnTo>
                    <a:pt x="236" y="26224"/>
                  </a:lnTo>
                  <a:lnTo>
                    <a:pt x="236" y="26312"/>
                  </a:lnTo>
                  <a:lnTo>
                    <a:pt x="88" y="26312"/>
                  </a:lnTo>
                  <a:lnTo>
                    <a:pt x="30" y="26341"/>
                  </a:lnTo>
                  <a:lnTo>
                    <a:pt x="0" y="26371"/>
                  </a:lnTo>
                  <a:lnTo>
                    <a:pt x="0" y="26400"/>
                  </a:lnTo>
                  <a:lnTo>
                    <a:pt x="0" y="26459"/>
                  </a:lnTo>
                  <a:lnTo>
                    <a:pt x="30" y="26489"/>
                  </a:lnTo>
                  <a:lnTo>
                    <a:pt x="59" y="26518"/>
                  </a:lnTo>
                  <a:lnTo>
                    <a:pt x="88" y="26547"/>
                  </a:lnTo>
                  <a:lnTo>
                    <a:pt x="295" y="26547"/>
                  </a:lnTo>
                  <a:lnTo>
                    <a:pt x="383" y="26577"/>
                  </a:lnTo>
                  <a:lnTo>
                    <a:pt x="442" y="26577"/>
                  </a:lnTo>
                  <a:lnTo>
                    <a:pt x="501" y="26547"/>
                  </a:lnTo>
                  <a:lnTo>
                    <a:pt x="2678" y="26547"/>
                  </a:lnTo>
                  <a:lnTo>
                    <a:pt x="4179" y="26518"/>
                  </a:lnTo>
                  <a:lnTo>
                    <a:pt x="4915" y="26518"/>
                  </a:lnTo>
                  <a:lnTo>
                    <a:pt x="7387" y="26459"/>
                  </a:lnTo>
                  <a:lnTo>
                    <a:pt x="9801" y="26400"/>
                  </a:lnTo>
                  <a:lnTo>
                    <a:pt x="10684" y="26341"/>
                  </a:lnTo>
                  <a:lnTo>
                    <a:pt x="12155" y="26283"/>
                  </a:lnTo>
                  <a:lnTo>
                    <a:pt x="14510" y="26194"/>
                  </a:lnTo>
                  <a:lnTo>
                    <a:pt x="19248" y="26106"/>
                  </a:lnTo>
                  <a:lnTo>
                    <a:pt x="19278" y="26106"/>
                  </a:lnTo>
                  <a:lnTo>
                    <a:pt x="21838" y="26077"/>
                  </a:lnTo>
                  <a:lnTo>
                    <a:pt x="22456" y="26047"/>
                  </a:lnTo>
                  <a:lnTo>
                    <a:pt x="22810" y="26047"/>
                  </a:lnTo>
                  <a:lnTo>
                    <a:pt x="23133" y="26077"/>
                  </a:lnTo>
                  <a:lnTo>
                    <a:pt x="24134" y="26077"/>
                  </a:lnTo>
                  <a:lnTo>
                    <a:pt x="24134" y="26165"/>
                  </a:lnTo>
                  <a:lnTo>
                    <a:pt x="24163" y="26371"/>
                  </a:lnTo>
                  <a:lnTo>
                    <a:pt x="24193" y="26459"/>
                  </a:lnTo>
                  <a:lnTo>
                    <a:pt x="24252" y="26518"/>
                  </a:lnTo>
                  <a:lnTo>
                    <a:pt x="24252" y="26547"/>
                  </a:lnTo>
                  <a:lnTo>
                    <a:pt x="24281" y="27754"/>
                  </a:lnTo>
                  <a:lnTo>
                    <a:pt x="24281" y="29137"/>
                  </a:lnTo>
                  <a:lnTo>
                    <a:pt x="24281" y="31109"/>
                  </a:lnTo>
                  <a:lnTo>
                    <a:pt x="24281" y="31786"/>
                  </a:lnTo>
                  <a:lnTo>
                    <a:pt x="24281" y="31816"/>
                  </a:lnTo>
                  <a:lnTo>
                    <a:pt x="24281" y="33552"/>
                  </a:lnTo>
                  <a:lnTo>
                    <a:pt x="24281" y="34082"/>
                  </a:lnTo>
                  <a:lnTo>
                    <a:pt x="24281" y="34435"/>
                  </a:lnTo>
                  <a:lnTo>
                    <a:pt x="24281" y="34671"/>
                  </a:lnTo>
                  <a:lnTo>
                    <a:pt x="24281" y="35318"/>
                  </a:lnTo>
                  <a:lnTo>
                    <a:pt x="24311" y="35377"/>
                  </a:lnTo>
                  <a:lnTo>
                    <a:pt x="24340" y="35436"/>
                  </a:lnTo>
                  <a:lnTo>
                    <a:pt x="24399" y="36878"/>
                  </a:lnTo>
                  <a:lnTo>
                    <a:pt x="24487" y="40233"/>
                  </a:lnTo>
                  <a:lnTo>
                    <a:pt x="24458" y="41263"/>
                  </a:lnTo>
                  <a:lnTo>
                    <a:pt x="24458" y="42176"/>
                  </a:lnTo>
                  <a:lnTo>
                    <a:pt x="24487" y="42617"/>
                  </a:lnTo>
                  <a:lnTo>
                    <a:pt x="24487" y="42852"/>
                  </a:lnTo>
                  <a:lnTo>
                    <a:pt x="24487" y="42882"/>
                  </a:lnTo>
                  <a:lnTo>
                    <a:pt x="24487" y="43088"/>
                  </a:lnTo>
                  <a:lnTo>
                    <a:pt x="24517" y="43147"/>
                  </a:lnTo>
                  <a:lnTo>
                    <a:pt x="24517" y="43235"/>
                  </a:lnTo>
                  <a:lnTo>
                    <a:pt x="24517" y="43677"/>
                  </a:lnTo>
                  <a:lnTo>
                    <a:pt x="24517" y="44177"/>
                  </a:lnTo>
                  <a:lnTo>
                    <a:pt x="24546" y="44206"/>
                  </a:lnTo>
                  <a:lnTo>
                    <a:pt x="24575" y="44265"/>
                  </a:lnTo>
                  <a:lnTo>
                    <a:pt x="24605" y="44265"/>
                  </a:lnTo>
                  <a:lnTo>
                    <a:pt x="24634" y="44295"/>
                  </a:lnTo>
                  <a:lnTo>
                    <a:pt x="24693" y="44265"/>
                  </a:lnTo>
                  <a:lnTo>
                    <a:pt x="24723" y="44265"/>
                  </a:lnTo>
                  <a:lnTo>
                    <a:pt x="24752" y="44206"/>
                  </a:lnTo>
                  <a:lnTo>
                    <a:pt x="24752" y="44177"/>
                  </a:lnTo>
                  <a:lnTo>
                    <a:pt x="24781" y="44030"/>
                  </a:lnTo>
                  <a:lnTo>
                    <a:pt x="25164" y="43853"/>
                  </a:lnTo>
                  <a:lnTo>
                    <a:pt x="25576" y="43735"/>
                  </a:lnTo>
                  <a:lnTo>
                    <a:pt x="25988" y="43647"/>
                  </a:lnTo>
                  <a:lnTo>
                    <a:pt x="26812" y="43529"/>
                  </a:lnTo>
                  <a:lnTo>
                    <a:pt x="26871" y="43500"/>
                  </a:lnTo>
                  <a:lnTo>
                    <a:pt x="26989" y="43500"/>
                  </a:lnTo>
                  <a:lnTo>
                    <a:pt x="27313" y="43441"/>
                  </a:lnTo>
                  <a:lnTo>
                    <a:pt x="27607" y="43382"/>
                  </a:lnTo>
                  <a:lnTo>
                    <a:pt x="27636" y="43441"/>
                  </a:lnTo>
                  <a:lnTo>
                    <a:pt x="27666" y="43500"/>
                  </a:lnTo>
                  <a:lnTo>
                    <a:pt x="27695" y="43529"/>
                  </a:lnTo>
                  <a:lnTo>
                    <a:pt x="28019" y="43529"/>
                  </a:lnTo>
                  <a:lnTo>
                    <a:pt x="28166" y="43500"/>
                  </a:lnTo>
                  <a:lnTo>
                    <a:pt x="28343" y="43441"/>
                  </a:lnTo>
                  <a:lnTo>
                    <a:pt x="28460" y="43382"/>
                  </a:lnTo>
                  <a:lnTo>
                    <a:pt x="28608" y="43294"/>
                  </a:lnTo>
                  <a:lnTo>
                    <a:pt x="28755" y="43147"/>
                  </a:lnTo>
                  <a:lnTo>
                    <a:pt x="28843" y="43029"/>
                  </a:lnTo>
                  <a:lnTo>
                    <a:pt x="28902" y="42911"/>
                  </a:lnTo>
                  <a:lnTo>
                    <a:pt x="28931" y="42823"/>
                  </a:lnTo>
                  <a:lnTo>
                    <a:pt x="28902" y="42735"/>
                  </a:lnTo>
                  <a:lnTo>
                    <a:pt x="28872" y="42676"/>
                  </a:lnTo>
                  <a:lnTo>
                    <a:pt x="28872" y="42529"/>
                  </a:lnTo>
                  <a:lnTo>
                    <a:pt x="28872" y="42087"/>
                  </a:lnTo>
                  <a:lnTo>
                    <a:pt x="28872" y="42058"/>
                  </a:lnTo>
                  <a:lnTo>
                    <a:pt x="28843" y="41145"/>
                  </a:lnTo>
                  <a:lnTo>
                    <a:pt x="28814" y="39380"/>
                  </a:lnTo>
                  <a:lnTo>
                    <a:pt x="28784" y="39350"/>
                  </a:lnTo>
                  <a:lnTo>
                    <a:pt x="28725" y="37525"/>
                  </a:lnTo>
                  <a:lnTo>
                    <a:pt x="28725" y="36319"/>
                  </a:lnTo>
                  <a:lnTo>
                    <a:pt x="28755" y="36260"/>
                  </a:lnTo>
                  <a:lnTo>
                    <a:pt x="28784" y="35936"/>
                  </a:lnTo>
                  <a:lnTo>
                    <a:pt x="28784" y="35583"/>
                  </a:lnTo>
                  <a:lnTo>
                    <a:pt x="28755" y="34906"/>
                  </a:lnTo>
                  <a:lnTo>
                    <a:pt x="28755" y="34582"/>
                  </a:lnTo>
                  <a:lnTo>
                    <a:pt x="28725" y="34229"/>
                  </a:lnTo>
                  <a:lnTo>
                    <a:pt x="28696" y="33788"/>
                  </a:lnTo>
                  <a:lnTo>
                    <a:pt x="28696" y="33640"/>
                  </a:lnTo>
                  <a:lnTo>
                    <a:pt x="28696" y="33552"/>
                  </a:lnTo>
                  <a:lnTo>
                    <a:pt x="28755" y="32610"/>
                  </a:lnTo>
                  <a:lnTo>
                    <a:pt x="28843" y="30226"/>
                  </a:lnTo>
                  <a:lnTo>
                    <a:pt x="28872" y="28931"/>
                  </a:lnTo>
                  <a:lnTo>
                    <a:pt x="28872" y="27725"/>
                  </a:lnTo>
                  <a:lnTo>
                    <a:pt x="28843" y="26577"/>
                  </a:lnTo>
                  <a:lnTo>
                    <a:pt x="28814" y="25459"/>
                  </a:lnTo>
                  <a:lnTo>
                    <a:pt x="28755" y="24517"/>
                  </a:lnTo>
                  <a:lnTo>
                    <a:pt x="28666" y="23575"/>
                  </a:lnTo>
                  <a:lnTo>
                    <a:pt x="28666" y="23545"/>
                  </a:lnTo>
                  <a:lnTo>
                    <a:pt x="28666" y="23192"/>
                  </a:lnTo>
                  <a:lnTo>
                    <a:pt x="28666" y="22810"/>
                  </a:lnTo>
                  <a:lnTo>
                    <a:pt x="28666" y="22280"/>
                  </a:lnTo>
                  <a:lnTo>
                    <a:pt x="28666" y="22044"/>
                  </a:lnTo>
                  <a:lnTo>
                    <a:pt x="28666" y="20573"/>
                  </a:lnTo>
                  <a:lnTo>
                    <a:pt x="28666" y="19013"/>
                  </a:lnTo>
                  <a:lnTo>
                    <a:pt x="28696" y="17630"/>
                  </a:lnTo>
                  <a:lnTo>
                    <a:pt x="28696" y="16158"/>
                  </a:lnTo>
                  <a:lnTo>
                    <a:pt x="28637" y="14716"/>
                  </a:lnTo>
                  <a:lnTo>
                    <a:pt x="28608" y="13892"/>
                  </a:lnTo>
                  <a:lnTo>
                    <a:pt x="28519" y="11802"/>
                  </a:lnTo>
                  <a:lnTo>
                    <a:pt x="28519" y="11773"/>
                  </a:lnTo>
                  <a:lnTo>
                    <a:pt x="28490" y="10949"/>
                  </a:lnTo>
                  <a:lnTo>
                    <a:pt x="28519" y="10154"/>
                  </a:lnTo>
                  <a:lnTo>
                    <a:pt x="28549" y="9389"/>
                  </a:lnTo>
                  <a:lnTo>
                    <a:pt x="28608" y="8683"/>
                  </a:lnTo>
                  <a:lnTo>
                    <a:pt x="28578" y="8624"/>
                  </a:lnTo>
                  <a:lnTo>
                    <a:pt x="28519" y="8565"/>
                  </a:lnTo>
                  <a:lnTo>
                    <a:pt x="28490" y="8565"/>
                  </a:lnTo>
                  <a:lnTo>
                    <a:pt x="28431" y="8594"/>
                  </a:lnTo>
                  <a:lnTo>
                    <a:pt x="28431" y="8447"/>
                  </a:lnTo>
                  <a:lnTo>
                    <a:pt x="28431" y="8241"/>
                  </a:lnTo>
                  <a:lnTo>
                    <a:pt x="28431" y="7594"/>
                  </a:lnTo>
                  <a:lnTo>
                    <a:pt x="28431" y="6328"/>
                  </a:lnTo>
                  <a:lnTo>
                    <a:pt x="28431" y="6240"/>
                  </a:lnTo>
                  <a:lnTo>
                    <a:pt x="28431" y="3738"/>
                  </a:lnTo>
                  <a:lnTo>
                    <a:pt x="28460" y="2178"/>
                  </a:lnTo>
                  <a:lnTo>
                    <a:pt x="28549" y="795"/>
                  </a:lnTo>
                  <a:lnTo>
                    <a:pt x="28608" y="766"/>
                  </a:lnTo>
                  <a:lnTo>
                    <a:pt x="28637" y="677"/>
                  </a:lnTo>
                  <a:lnTo>
                    <a:pt x="28608" y="589"/>
                  </a:lnTo>
                  <a:lnTo>
                    <a:pt x="28549" y="530"/>
                  </a:lnTo>
                  <a:lnTo>
                    <a:pt x="28549" y="412"/>
                  </a:lnTo>
                  <a:lnTo>
                    <a:pt x="28549" y="354"/>
                  </a:lnTo>
                  <a:lnTo>
                    <a:pt x="28549" y="324"/>
                  </a:lnTo>
                  <a:lnTo>
                    <a:pt x="28490" y="29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6"/>
            <p:cNvSpPr/>
            <p:nvPr/>
          </p:nvSpPr>
          <p:spPr>
            <a:xfrm flipH="1">
              <a:off x="8918529" y="3916563"/>
              <a:ext cx="14444" cy="14444"/>
            </a:xfrm>
            <a:custGeom>
              <a:rect b="b" l="l" r="r" t="t"/>
              <a:pathLst>
                <a:path extrusionOk="0" h="266" w="266">
                  <a:moveTo>
                    <a:pt x="1" y="0"/>
                  </a:moveTo>
                  <a:lnTo>
                    <a:pt x="1" y="30"/>
                  </a:lnTo>
                  <a:lnTo>
                    <a:pt x="1" y="59"/>
                  </a:lnTo>
                  <a:lnTo>
                    <a:pt x="266" y="265"/>
                  </a:lnTo>
                  <a:lnTo>
                    <a:pt x="266" y="236"/>
                  </a:lnTo>
                  <a:lnTo>
                    <a:pt x="30" y="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98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6"/>
            <p:cNvSpPr/>
            <p:nvPr/>
          </p:nvSpPr>
          <p:spPr>
            <a:xfrm flipH="1">
              <a:off x="7520076" y="2423842"/>
              <a:ext cx="445986" cy="626542"/>
            </a:xfrm>
            <a:custGeom>
              <a:rect b="b" l="l" r="r" t="t"/>
              <a:pathLst>
                <a:path extrusionOk="0" h="11538" w="8213">
                  <a:moveTo>
                    <a:pt x="707" y="2738"/>
                  </a:moveTo>
                  <a:lnTo>
                    <a:pt x="648" y="2767"/>
                  </a:lnTo>
                  <a:lnTo>
                    <a:pt x="619" y="2826"/>
                  </a:lnTo>
                  <a:lnTo>
                    <a:pt x="619" y="3238"/>
                  </a:lnTo>
                  <a:lnTo>
                    <a:pt x="619" y="3650"/>
                  </a:lnTo>
                  <a:lnTo>
                    <a:pt x="531" y="4533"/>
                  </a:lnTo>
                  <a:lnTo>
                    <a:pt x="531" y="4562"/>
                  </a:lnTo>
                  <a:lnTo>
                    <a:pt x="413" y="5269"/>
                  </a:lnTo>
                  <a:lnTo>
                    <a:pt x="236" y="6093"/>
                  </a:lnTo>
                  <a:lnTo>
                    <a:pt x="178" y="6358"/>
                  </a:lnTo>
                  <a:lnTo>
                    <a:pt x="60" y="6887"/>
                  </a:lnTo>
                  <a:lnTo>
                    <a:pt x="1" y="7300"/>
                  </a:lnTo>
                  <a:lnTo>
                    <a:pt x="1" y="7506"/>
                  </a:lnTo>
                  <a:lnTo>
                    <a:pt x="1" y="7712"/>
                  </a:lnTo>
                  <a:lnTo>
                    <a:pt x="60" y="7770"/>
                  </a:lnTo>
                  <a:lnTo>
                    <a:pt x="119" y="7770"/>
                  </a:lnTo>
                  <a:lnTo>
                    <a:pt x="325" y="7829"/>
                  </a:lnTo>
                  <a:lnTo>
                    <a:pt x="472" y="7829"/>
                  </a:lnTo>
                  <a:lnTo>
                    <a:pt x="531" y="7859"/>
                  </a:lnTo>
                  <a:lnTo>
                    <a:pt x="619" y="7829"/>
                  </a:lnTo>
                  <a:lnTo>
                    <a:pt x="678" y="7800"/>
                  </a:lnTo>
                  <a:lnTo>
                    <a:pt x="678" y="7770"/>
                  </a:lnTo>
                  <a:lnTo>
                    <a:pt x="707" y="7712"/>
                  </a:lnTo>
                  <a:lnTo>
                    <a:pt x="737" y="7241"/>
                  </a:lnTo>
                  <a:lnTo>
                    <a:pt x="766" y="6740"/>
                  </a:lnTo>
                  <a:lnTo>
                    <a:pt x="854" y="6181"/>
                  </a:lnTo>
                  <a:lnTo>
                    <a:pt x="972" y="5622"/>
                  </a:lnTo>
                  <a:lnTo>
                    <a:pt x="1090" y="4974"/>
                  </a:lnTo>
                  <a:lnTo>
                    <a:pt x="1208" y="4062"/>
                  </a:lnTo>
                  <a:lnTo>
                    <a:pt x="1237" y="3621"/>
                  </a:lnTo>
                  <a:lnTo>
                    <a:pt x="1237" y="3444"/>
                  </a:lnTo>
                  <a:lnTo>
                    <a:pt x="1237" y="3385"/>
                  </a:lnTo>
                  <a:lnTo>
                    <a:pt x="1237" y="3356"/>
                  </a:lnTo>
                  <a:lnTo>
                    <a:pt x="1296" y="3356"/>
                  </a:lnTo>
                  <a:lnTo>
                    <a:pt x="1325" y="3297"/>
                  </a:lnTo>
                  <a:lnTo>
                    <a:pt x="1355" y="3238"/>
                  </a:lnTo>
                  <a:lnTo>
                    <a:pt x="1355" y="3179"/>
                  </a:lnTo>
                  <a:lnTo>
                    <a:pt x="1325" y="3150"/>
                  </a:lnTo>
                  <a:lnTo>
                    <a:pt x="1296" y="3120"/>
                  </a:lnTo>
                  <a:lnTo>
                    <a:pt x="1208" y="3061"/>
                  </a:lnTo>
                  <a:lnTo>
                    <a:pt x="1119" y="3003"/>
                  </a:lnTo>
                  <a:lnTo>
                    <a:pt x="972" y="2855"/>
                  </a:lnTo>
                  <a:lnTo>
                    <a:pt x="913" y="2826"/>
                  </a:lnTo>
                  <a:lnTo>
                    <a:pt x="884" y="2797"/>
                  </a:lnTo>
                  <a:lnTo>
                    <a:pt x="796" y="2826"/>
                  </a:lnTo>
                  <a:lnTo>
                    <a:pt x="766" y="2738"/>
                  </a:lnTo>
                  <a:close/>
                  <a:moveTo>
                    <a:pt x="7800" y="1"/>
                  </a:moveTo>
                  <a:lnTo>
                    <a:pt x="7741" y="30"/>
                  </a:lnTo>
                  <a:lnTo>
                    <a:pt x="7683" y="89"/>
                  </a:lnTo>
                  <a:lnTo>
                    <a:pt x="7624" y="118"/>
                  </a:lnTo>
                  <a:lnTo>
                    <a:pt x="7594" y="207"/>
                  </a:lnTo>
                  <a:lnTo>
                    <a:pt x="7565" y="207"/>
                  </a:lnTo>
                  <a:lnTo>
                    <a:pt x="7477" y="354"/>
                  </a:lnTo>
                  <a:lnTo>
                    <a:pt x="7477" y="383"/>
                  </a:lnTo>
                  <a:lnTo>
                    <a:pt x="7388" y="530"/>
                  </a:lnTo>
                  <a:lnTo>
                    <a:pt x="7241" y="766"/>
                  </a:lnTo>
                  <a:lnTo>
                    <a:pt x="6888" y="1502"/>
                  </a:lnTo>
                  <a:lnTo>
                    <a:pt x="6594" y="2208"/>
                  </a:lnTo>
                  <a:lnTo>
                    <a:pt x="6270" y="3032"/>
                  </a:lnTo>
                  <a:lnTo>
                    <a:pt x="6034" y="3827"/>
                  </a:lnTo>
                  <a:lnTo>
                    <a:pt x="5799" y="4621"/>
                  </a:lnTo>
                  <a:lnTo>
                    <a:pt x="5622" y="5504"/>
                  </a:lnTo>
                  <a:lnTo>
                    <a:pt x="5475" y="6299"/>
                  </a:lnTo>
                  <a:lnTo>
                    <a:pt x="5446" y="6917"/>
                  </a:lnTo>
                  <a:lnTo>
                    <a:pt x="5446" y="7506"/>
                  </a:lnTo>
                  <a:lnTo>
                    <a:pt x="5505" y="8065"/>
                  </a:lnTo>
                  <a:lnTo>
                    <a:pt x="5593" y="8624"/>
                  </a:lnTo>
                  <a:lnTo>
                    <a:pt x="5769" y="9183"/>
                  </a:lnTo>
                  <a:lnTo>
                    <a:pt x="5976" y="9713"/>
                  </a:lnTo>
                  <a:lnTo>
                    <a:pt x="5976" y="9742"/>
                  </a:lnTo>
                  <a:lnTo>
                    <a:pt x="6034" y="9919"/>
                  </a:lnTo>
                  <a:lnTo>
                    <a:pt x="6182" y="10272"/>
                  </a:lnTo>
                  <a:lnTo>
                    <a:pt x="6299" y="10566"/>
                  </a:lnTo>
                  <a:lnTo>
                    <a:pt x="6388" y="10743"/>
                  </a:lnTo>
                  <a:lnTo>
                    <a:pt x="6446" y="10949"/>
                  </a:lnTo>
                  <a:lnTo>
                    <a:pt x="6505" y="11126"/>
                  </a:lnTo>
                  <a:lnTo>
                    <a:pt x="6505" y="11361"/>
                  </a:lnTo>
                  <a:lnTo>
                    <a:pt x="6505" y="11420"/>
                  </a:lnTo>
                  <a:lnTo>
                    <a:pt x="6535" y="11479"/>
                  </a:lnTo>
                  <a:lnTo>
                    <a:pt x="6594" y="11508"/>
                  </a:lnTo>
                  <a:lnTo>
                    <a:pt x="6652" y="11538"/>
                  </a:lnTo>
                  <a:lnTo>
                    <a:pt x="6711" y="11508"/>
                  </a:lnTo>
                  <a:lnTo>
                    <a:pt x="6770" y="11479"/>
                  </a:lnTo>
                  <a:lnTo>
                    <a:pt x="6800" y="11420"/>
                  </a:lnTo>
                  <a:lnTo>
                    <a:pt x="6829" y="11361"/>
                  </a:lnTo>
                  <a:lnTo>
                    <a:pt x="6829" y="11155"/>
                  </a:lnTo>
                  <a:lnTo>
                    <a:pt x="6800" y="10949"/>
                  </a:lnTo>
                  <a:lnTo>
                    <a:pt x="6682" y="10566"/>
                  </a:lnTo>
                  <a:lnTo>
                    <a:pt x="6594" y="10390"/>
                  </a:lnTo>
                  <a:lnTo>
                    <a:pt x="6535" y="10213"/>
                  </a:lnTo>
                  <a:lnTo>
                    <a:pt x="6446" y="9919"/>
                  </a:lnTo>
                  <a:lnTo>
                    <a:pt x="6388" y="9772"/>
                  </a:lnTo>
                  <a:lnTo>
                    <a:pt x="6240" y="9330"/>
                  </a:lnTo>
                  <a:lnTo>
                    <a:pt x="6211" y="9036"/>
                  </a:lnTo>
                  <a:lnTo>
                    <a:pt x="6152" y="8447"/>
                  </a:lnTo>
                  <a:lnTo>
                    <a:pt x="6123" y="7859"/>
                  </a:lnTo>
                  <a:lnTo>
                    <a:pt x="6152" y="7300"/>
                  </a:lnTo>
                  <a:lnTo>
                    <a:pt x="6211" y="6681"/>
                  </a:lnTo>
                  <a:lnTo>
                    <a:pt x="6270" y="6240"/>
                  </a:lnTo>
                  <a:lnTo>
                    <a:pt x="6358" y="5799"/>
                  </a:lnTo>
                  <a:lnTo>
                    <a:pt x="6476" y="5328"/>
                  </a:lnTo>
                  <a:lnTo>
                    <a:pt x="6623" y="4857"/>
                  </a:lnTo>
                  <a:lnTo>
                    <a:pt x="6947" y="3827"/>
                  </a:lnTo>
                  <a:lnTo>
                    <a:pt x="7388" y="2708"/>
                  </a:lnTo>
                  <a:lnTo>
                    <a:pt x="7418" y="2649"/>
                  </a:lnTo>
                  <a:lnTo>
                    <a:pt x="7771" y="1855"/>
                  </a:lnTo>
                  <a:lnTo>
                    <a:pt x="7800" y="1796"/>
                  </a:lnTo>
                  <a:lnTo>
                    <a:pt x="8183" y="942"/>
                  </a:lnTo>
                  <a:lnTo>
                    <a:pt x="8212" y="854"/>
                  </a:lnTo>
                  <a:lnTo>
                    <a:pt x="8212" y="795"/>
                  </a:lnTo>
                  <a:lnTo>
                    <a:pt x="8212" y="707"/>
                  </a:lnTo>
                  <a:lnTo>
                    <a:pt x="8183" y="619"/>
                  </a:lnTo>
                  <a:lnTo>
                    <a:pt x="8095" y="413"/>
                  </a:lnTo>
                  <a:lnTo>
                    <a:pt x="7918" y="89"/>
                  </a:lnTo>
                  <a:lnTo>
                    <a:pt x="7859" y="30"/>
                  </a:lnTo>
                  <a:lnTo>
                    <a:pt x="7800" y="1"/>
                  </a:lnTo>
                  <a:close/>
                </a:path>
              </a:pathLst>
            </a:custGeom>
            <a:solidFill>
              <a:srgbClr val="FE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6"/>
            <p:cNvSpPr/>
            <p:nvPr/>
          </p:nvSpPr>
          <p:spPr>
            <a:xfrm flipH="1">
              <a:off x="7516873" y="1845303"/>
              <a:ext cx="642561" cy="1465570"/>
            </a:xfrm>
            <a:custGeom>
              <a:rect b="b" l="l" r="r" t="t"/>
              <a:pathLst>
                <a:path extrusionOk="0" h="26989" w="11833">
                  <a:moveTo>
                    <a:pt x="4916" y="0"/>
                  </a:moveTo>
                  <a:lnTo>
                    <a:pt x="4651" y="59"/>
                  </a:lnTo>
                  <a:lnTo>
                    <a:pt x="4415" y="118"/>
                  </a:lnTo>
                  <a:lnTo>
                    <a:pt x="4180" y="206"/>
                  </a:lnTo>
                  <a:lnTo>
                    <a:pt x="3974" y="354"/>
                  </a:lnTo>
                  <a:lnTo>
                    <a:pt x="3797" y="530"/>
                  </a:lnTo>
                  <a:lnTo>
                    <a:pt x="3650" y="736"/>
                  </a:lnTo>
                  <a:lnTo>
                    <a:pt x="3532" y="1001"/>
                  </a:lnTo>
                  <a:lnTo>
                    <a:pt x="3444" y="1236"/>
                  </a:lnTo>
                  <a:lnTo>
                    <a:pt x="3415" y="1531"/>
                  </a:lnTo>
                  <a:lnTo>
                    <a:pt x="3385" y="1855"/>
                  </a:lnTo>
                  <a:lnTo>
                    <a:pt x="3356" y="1855"/>
                  </a:lnTo>
                  <a:lnTo>
                    <a:pt x="3326" y="1913"/>
                  </a:lnTo>
                  <a:lnTo>
                    <a:pt x="3297" y="1943"/>
                  </a:lnTo>
                  <a:lnTo>
                    <a:pt x="3385" y="2473"/>
                  </a:lnTo>
                  <a:lnTo>
                    <a:pt x="3532" y="3032"/>
                  </a:lnTo>
                  <a:lnTo>
                    <a:pt x="3739" y="3562"/>
                  </a:lnTo>
                  <a:lnTo>
                    <a:pt x="3974" y="4121"/>
                  </a:lnTo>
                  <a:lnTo>
                    <a:pt x="4209" y="4592"/>
                  </a:lnTo>
                  <a:lnTo>
                    <a:pt x="4474" y="5063"/>
                  </a:lnTo>
                  <a:lnTo>
                    <a:pt x="4769" y="5504"/>
                  </a:lnTo>
                  <a:lnTo>
                    <a:pt x="5033" y="5857"/>
                  </a:lnTo>
                  <a:lnTo>
                    <a:pt x="5387" y="6210"/>
                  </a:lnTo>
                  <a:lnTo>
                    <a:pt x="5740" y="6505"/>
                  </a:lnTo>
                  <a:lnTo>
                    <a:pt x="5946" y="6622"/>
                  </a:lnTo>
                  <a:lnTo>
                    <a:pt x="6152" y="6740"/>
                  </a:lnTo>
                  <a:lnTo>
                    <a:pt x="6387" y="6828"/>
                  </a:lnTo>
                  <a:lnTo>
                    <a:pt x="6623" y="6917"/>
                  </a:lnTo>
                  <a:lnTo>
                    <a:pt x="6858" y="6946"/>
                  </a:lnTo>
                  <a:lnTo>
                    <a:pt x="7064" y="6976"/>
                  </a:lnTo>
                  <a:lnTo>
                    <a:pt x="7300" y="6946"/>
                  </a:lnTo>
                  <a:lnTo>
                    <a:pt x="7476" y="6917"/>
                  </a:lnTo>
                  <a:lnTo>
                    <a:pt x="7653" y="6858"/>
                  </a:lnTo>
                  <a:lnTo>
                    <a:pt x="7800" y="6740"/>
                  </a:lnTo>
                  <a:lnTo>
                    <a:pt x="7829" y="6946"/>
                  </a:lnTo>
                  <a:lnTo>
                    <a:pt x="7947" y="7653"/>
                  </a:lnTo>
                  <a:lnTo>
                    <a:pt x="8065" y="8653"/>
                  </a:lnTo>
                  <a:lnTo>
                    <a:pt x="8153" y="9507"/>
                  </a:lnTo>
                  <a:lnTo>
                    <a:pt x="8212" y="9948"/>
                  </a:lnTo>
                  <a:lnTo>
                    <a:pt x="8271" y="10360"/>
                  </a:lnTo>
                  <a:lnTo>
                    <a:pt x="8448" y="11008"/>
                  </a:lnTo>
                  <a:lnTo>
                    <a:pt x="8477" y="11096"/>
                  </a:lnTo>
                  <a:lnTo>
                    <a:pt x="8536" y="11302"/>
                  </a:lnTo>
                  <a:lnTo>
                    <a:pt x="8683" y="11743"/>
                  </a:lnTo>
                  <a:lnTo>
                    <a:pt x="8860" y="12156"/>
                  </a:lnTo>
                  <a:lnTo>
                    <a:pt x="9066" y="12568"/>
                  </a:lnTo>
                  <a:lnTo>
                    <a:pt x="9183" y="12744"/>
                  </a:lnTo>
                  <a:lnTo>
                    <a:pt x="9330" y="12891"/>
                  </a:lnTo>
                  <a:lnTo>
                    <a:pt x="9478" y="13009"/>
                  </a:lnTo>
                  <a:lnTo>
                    <a:pt x="9654" y="13097"/>
                  </a:lnTo>
                  <a:lnTo>
                    <a:pt x="9801" y="13127"/>
                  </a:lnTo>
                  <a:lnTo>
                    <a:pt x="9949" y="13097"/>
                  </a:lnTo>
                  <a:lnTo>
                    <a:pt x="10066" y="13038"/>
                  </a:lnTo>
                  <a:lnTo>
                    <a:pt x="10449" y="12156"/>
                  </a:lnTo>
                  <a:lnTo>
                    <a:pt x="10802" y="11420"/>
                  </a:lnTo>
                  <a:lnTo>
                    <a:pt x="10949" y="11184"/>
                  </a:lnTo>
                  <a:lnTo>
                    <a:pt x="11038" y="11037"/>
                  </a:lnTo>
                  <a:lnTo>
                    <a:pt x="11038" y="11008"/>
                  </a:lnTo>
                  <a:lnTo>
                    <a:pt x="11126" y="10861"/>
                  </a:lnTo>
                  <a:lnTo>
                    <a:pt x="11155" y="10861"/>
                  </a:lnTo>
                  <a:lnTo>
                    <a:pt x="11185" y="10772"/>
                  </a:lnTo>
                  <a:lnTo>
                    <a:pt x="11244" y="10743"/>
                  </a:lnTo>
                  <a:lnTo>
                    <a:pt x="11302" y="10684"/>
                  </a:lnTo>
                  <a:lnTo>
                    <a:pt x="11361" y="10655"/>
                  </a:lnTo>
                  <a:lnTo>
                    <a:pt x="11420" y="10684"/>
                  </a:lnTo>
                  <a:lnTo>
                    <a:pt x="11567" y="10301"/>
                  </a:lnTo>
                  <a:lnTo>
                    <a:pt x="11685" y="9860"/>
                  </a:lnTo>
                  <a:lnTo>
                    <a:pt x="11744" y="9566"/>
                  </a:lnTo>
                  <a:lnTo>
                    <a:pt x="11803" y="9242"/>
                  </a:lnTo>
                  <a:lnTo>
                    <a:pt x="11832" y="8889"/>
                  </a:lnTo>
                  <a:lnTo>
                    <a:pt x="11832" y="8506"/>
                  </a:lnTo>
                  <a:lnTo>
                    <a:pt x="11803" y="7829"/>
                  </a:lnTo>
                  <a:lnTo>
                    <a:pt x="11744" y="7123"/>
                  </a:lnTo>
                  <a:lnTo>
                    <a:pt x="11714" y="6770"/>
                  </a:lnTo>
                  <a:lnTo>
                    <a:pt x="11685" y="6446"/>
                  </a:lnTo>
                  <a:lnTo>
                    <a:pt x="11626" y="5828"/>
                  </a:lnTo>
                  <a:lnTo>
                    <a:pt x="11567" y="5210"/>
                  </a:lnTo>
                  <a:lnTo>
                    <a:pt x="11450" y="4562"/>
                  </a:lnTo>
                  <a:lnTo>
                    <a:pt x="11273" y="3944"/>
                  </a:lnTo>
                  <a:lnTo>
                    <a:pt x="11038" y="3385"/>
                  </a:lnTo>
                  <a:lnTo>
                    <a:pt x="10802" y="2914"/>
                  </a:lnTo>
                  <a:lnTo>
                    <a:pt x="10508" y="2502"/>
                  </a:lnTo>
                  <a:lnTo>
                    <a:pt x="10361" y="2325"/>
                  </a:lnTo>
                  <a:lnTo>
                    <a:pt x="10184" y="2149"/>
                  </a:lnTo>
                  <a:lnTo>
                    <a:pt x="9713" y="1766"/>
                  </a:lnTo>
                  <a:lnTo>
                    <a:pt x="9183" y="1384"/>
                  </a:lnTo>
                  <a:lnTo>
                    <a:pt x="8565" y="1030"/>
                  </a:lnTo>
                  <a:lnTo>
                    <a:pt x="7918" y="707"/>
                  </a:lnTo>
                  <a:lnTo>
                    <a:pt x="7211" y="412"/>
                  </a:lnTo>
                  <a:lnTo>
                    <a:pt x="6535" y="206"/>
                  </a:lnTo>
                  <a:lnTo>
                    <a:pt x="6181" y="118"/>
                  </a:lnTo>
                  <a:lnTo>
                    <a:pt x="5858" y="59"/>
                  </a:lnTo>
                  <a:lnTo>
                    <a:pt x="5563" y="0"/>
                  </a:lnTo>
                  <a:close/>
                  <a:moveTo>
                    <a:pt x="1649" y="24458"/>
                  </a:moveTo>
                  <a:lnTo>
                    <a:pt x="1708" y="24576"/>
                  </a:lnTo>
                  <a:lnTo>
                    <a:pt x="1796" y="24811"/>
                  </a:lnTo>
                  <a:lnTo>
                    <a:pt x="1796" y="24840"/>
                  </a:lnTo>
                  <a:lnTo>
                    <a:pt x="1767" y="24840"/>
                  </a:lnTo>
                  <a:lnTo>
                    <a:pt x="1678" y="24605"/>
                  </a:lnTo>
                  <a:lnTo>
                    <a:pt x="1649" y="24546"/>
                  </a:lnTo>
                  <a:lnTo>
                    <a:pt x="1649" y="24458"/>
                  </a:lnTo>
                  <a:close/>
                  <a:moveTo>
                    <a:pt x="118" y="23133"/>
                  </a:moveTo>
                  <a:lnTo>
                    <a:pt x="60" y="23163"/>
                  </a:lnTo>
                  <a:lnTo>
                    <a:pt x="30" y="23192"/>
                  </a:lnTo>
                  <a:lnTo>
                    <a:pt x="1" y="23251"/>
                  </a:lnTo>
                  <a:lnTo>
                    <a:pt x="1" y="23310"/>
                  </a:lnTo>
                  <a:lnTo>
                    <a:pt x="118" y="23575"/>
                  </a:lnTo>
                  <a:lnTo>
                    <a:pt x="354" y="23840"/>
                  </a:lnTo>
                  <a:lnTo>
                    <a:pt x="560" y="24046"/>
                  </a:lnTo>
                  <a:lnTo>
                    <a:pt x="648" y="24164"/>
                  </a:lnTo>
                  <a:lnTo>
                    <a:pt x="678" y="24222"/>
                  </a:lnTo>
                  <a:lnTo>
                    <a:pt x="707" y="24252"/>
                  </a:lnTo>
                  <a:lnTo>
                    <a:pt x="913" y="24428"/>
                  </a:lnTo>
                  <a:lnTo>
                    <a:pt x="1060" y="24546"/>
                  </a:lnTo>
                  <a:lnTo>
                    <a:pt x="1178" y="24899"/>
                  </a:lnTo>
                  <a:lnTo>
                    <a:pt x="1178" y="24929"/>
                  </a:lnTo>
                  <a:lnTo>
                    <a:pt x="1090" y="24988"/>
                  </a:lnTo>
                  <a:lnTo>
                    <a:pt x="1060" y="25017"/>
                  </a:lnTo>
                  <a:lnTo>
                    <a:pt x="1060" y="25046"/>
                  </a:lnTo>
                  <a:lnTo>
                    <a:pt x="1031" y="25046"/>
                  </a:lnTo>
                  <a:lnTo>
                    <a:pt x="1001" y="25076"/>
                  </a:lnTo>
                  <a:lnTo>
                    <a:pt x="972" y="25135"/>
                  </a:lnTo>
                  <a:lnTo>
                    <a:pt x="943" y="25253"/>
                  </a:lnTo>
                  <a:lnTo>
                    <a:pt x="943" y="25400"/>
                  </a:lnTo>
                  <a:lnTo>
                    <a:pt x="913" y="25400"/>
                  </a:lnTo>
                  <a:lnTo>
                    <a:pt x="884" y="25429"/>
                  </a:lnTo>
                  <a:lnTo>
                    <a:pt x="854" y="25488"/>
                  </a:lnTo>
                  <a:lnTo>
                    <a:pt x="854" y="25517"/>
                  </a:lnTo>
                  <a:lnTo>
                    <a:pt x="795" y="25606"/>
                  </a:lnTo>
                  <a:lnTo>
                    <a:pt x="825" y="25694"/>
                  </a:lnTo>
                  <a:lnTo>
                    <a:pt x="913" y="25841"/>
                  </a:lnTo>
                  <a:lnTo>
                    <a:pt x="972" y="25929"/>
                  </a:lnTo>
                  <a:lnTo>
                    <a:pt x="1149" y="26077"/>
                  </a:lnTo>
                  <a:lnTo>
                    <a:pt x="1237" y="26165"/>
                  </a:lnTo>
                  <a:lnTo>
                    <a:pt x="1296" y="26224"/>
                  </a:lnTo>
                  <a:lnTo>
                    <a:pt x="1619" y="26400"/>
                  </a:lnTo>
                  <a:lnTo>
                    <a:pt x="1678" y="26430"/>
                  </a:lnTo>
                  <a:lnTo>
                    <a:pt x="1884" y="26636"/>
                  </a:lnTo>
                  <a:lnTo>
                    <a:pt x="2120" y="26812"/>
                  </a:lnTo>
                  <a:lnTo>
                    <a:pt x="2149" y="26812"/>
                  </a:lnTo>
                  <a:lnTo>
                    <a:pt x="2238" y="26871"/>
                  </a:lnTo>
                  <a:lnTo>
                    <a:pt x="2414" y="26960"/>
                  </a:lnTo>
                  <a:lnTo>
                    <a:pt x="2591" y="26989"/>
                  </a:lnTo>
                  <a:lnTo>
                    <a:pt x="2620" y="26960"/>
                  </a:lnTo>
                  <a:lnTo>
                    <a:pt x="2708" y="26989"/>
                  </a:lnTo>
                  <a:lnTo>
                    <a:pt x="2797" y="26960"/>
                  </a:lnTo>
                  <a:lnTo>
                    <a:pt x="2856" y="26901"/>
                  </a:lnTo>
                  <a:lnTo>
                    <a:pt x="2944" y="26665"/>
                  </a:lnTo>
                  <a:lnTo>
                    <a:pt x="2973" y="26371"/>
                  </a:lnTo>
                  <a:lnTo>
                    <a:pt x="2973" y="26106"/>
                  </a:lnTo>
                  <a:lnTo>
                    <a:pt x="2973" y="25988"/>
                  </a:lnTo>
                  <a:lnTo>
                    <a:pt x="3003" y="25812"/>
                  </a:lnTo>
                  <a:lnTo>
                    <a:pt x="3032" y="25782"/>
                  </a:lnTo>
                  <a:lnTo>
                    <a:pt x="3091" y="25665"/>
                  </a:lnTo>
                  <a:lnTo>
                    <a:pt x="3120" y="25547"/>
                  </a:lnTo>
                  <a:lnTo>
                    <a:pt x="3150" y="25341"/>
                  </a:lnTo>
                  <a:lnTo>
                    <a:pt x="3179" y="25311"/>
                  </a:lnTo>
                  <a:lnTo>
                    <a:pt x="3209" y="25076"/>
                  </a:lnTo>
                  <a:lnTo>
                    <a:pt x="3238" y="24988"/>
                  </a:lnTo>
                  <a:lnTo>
                    <a:pt x="3268" y="24840"/>
                  </a:lnTo>
                  <a:lnTo>
                    <a:pt x="3326" y="24782"/>
                  </a:lnTo>
                  <a:lnTo>
                    <a:pt x="3356" y="24723"/>
                  </a:lnTo>
                  <a:lnTo>
                    <a:pt x="3356" y="24693"/>
                  </a:lnTo>
                  <a:lnTo>
                    <a:pt x="3326" y="24664"/>
                  </a:lnTo>
                  <a:lnTo>
                    <a:pt x="3356" y="24664"/>
                  </a:lnTo>
                  <a:lnTo>
                    <a:pt x="3385" y="24605"/>
                  </a:lnTo>
                  <a:lnTo>
                    <a:pt x="3385" y="24546"/>
                  </a:lnTo>
                  <a:lnTo>
                    <a:pt x="3385" y="24517"/>
                  </a:lnTo>
                  <a:lnTo>
                    <a:pt x="3444" y="24428"/>
                  </a:lnTo>
                  <a:lnTo>
                    <a:pt x="3474" y="24399"/>
                  </a:lnTo>
                  <a:lnTo>
                    <a:pt x="3474" y="24370"/>
                  </a:lnTo>
                  <a:lnTo>
                    <a:pt x="3415" y="24281"/>
                  </a:lnTo>
                  <a:lnTo>
                    <a:pt x="3268" y="24281"/>
                  </a:lnTo>
                  <a:lnTo>
                    <a:pt x="3268" y="24222"/>
                  </a:lnTo>
                  <a:lnTo>
                    <a:pt x="3238" y="24164"/>
                  </a:lnTo>
                  <a:lnTo>
                    <a:pt x="3179" y="24134"/>
                  </a:lnTo>
                  <a:lnTo>
                    <a:pt x="3179" y="24046"/>
                  </a:lnTo>
                  <a:lnTo>
                    <a:pt x="3179" y="23958"/>
                  </a:lnTo>
                  <a:lnTo>
                    <a:pt x="3120" y="23869"/>
                  </a:lnTo>
                  <a:lnTo>
                    <a:pt x="3032" y="23840"/>
                  </a:lnTo>
                  <a:lnTo>
                    <a:pt x="2944" y="23810"/>
                  </a:lnTo>
                  <a:lnTo>
                    <a:pt x="2885" y="23810"/>
                  </a:lnTo>
                  <a:lnTo>
                    <a:pt x="2826" y="23869"/>
                  </a:lnTo>
                  <a:lnTo>
                    <a:pt x="2767" y="23899"/>
                  </a:lnTo>
                  <a:lnTo>
                    <a:pt x="2738" y="23987"/>
                  </a:lnTo>
                  <a:lnTo>
                    <a:pt x="2708" y="23899"/>
                  </a:lnTo>
                  <a:lnTo>
                    <a:pt x="2620" y="23752"/>
                  </a:lnTo>
                  <a:lnTo>
                    <a:pt x="2502" y="23634"/>
                  </a:lnTo>
                  <a:lnTo>
                    <a:pt x="2444" y="23575"/>
                  </a:lnTo>
                  <a:lnTo>
                    <a:pt x="2326" y="23575"/>
                  </a:lnTo>
                  <a:lnTo>
                    <a:pt x="2267" y="23604"/>
                  </a:lnTo>
                  <a:lnTo>
                    <a:pt x="2208" y="23663"/>
                  </a:lnTo>
                  <a:lnTo>
                    <a:pt x="2149" y="23781"/>
                  </a:lnTo>
                  <a:lnTo>
                    <a:pt x="2120" y="23899"/>
                  </a:lnTo>
                  <a:lnTo>
                    <a:pt x="2061" y="24134"/>
                  </a:lnTo>
                  <a:lnTo>
                    <a:pt x="2061" y="24164"/>
                  </a:lnTo>
                  <a:lnTo>
                    <a:pt x="2061" y="24193"/>
                  </a:lnTo>
                  <a:lnTo>
                    <a:pt x="1973" y="24164"/>
                  </a:lnTo>
                  <a:lnTo>
                    <a:pt x="1737" y="24134"/>
                  </a:lnTo>
                  <a:lnTo>
                    <a:pt x="1708" y="24134"/>
                  </a:lnTo>
                  <a:lnTo>
                    <a:pt x="1649" y="24164"/>
                  </a:lnTo>
                  <a:lnTo>
                    <a:pt x="1619" y="24075"/>
                  </a:lnTo>
                  <a:lnTo>
                    <a:pt x="1590" y="23928"/>
                  </a:lnTo>
                  <a:lnTo>
                    <a:pt x="1531" y="23810"/>
                  </a:lnTo>
                  <a:lnTo>
                    <a:pt x="1472" y="23722"/>
                  </a:lnTo>
                  <a:lnTo>
                    <a:pt x="1384" y="23634"/>
                  </a:lnTo>
                  <a:lnTo>
                    <a:pt x="1325" y="23575"/>
                  </a:lnTo>
                  <a:lnTo>
                    <a:pt x="1266" y="23575"/>
                  </a:lnTo>
                  <a:lnTo>
                    <a:pt x="1207" y="23604"/>
                  </a:lnTo>
                  <a:lnTo>
                    <a:pt x="1149" y="23634"/>
                  </a:lnTo>
                  <a:lnTo>
                    <a:pt x="1119" y="23693"/>
                  </a:lnTo>
                  <a:lnTo>
                    <a:pt x="1090" y="23752"/>
                  </a:lnTo>
                  <a:lnTo>
                    <a:pt x="943" y="23634"/>
                  </a:lnTo>
                  <a:lnTo>
                    <a:pt x="795" y="23545"/>
                  </a:lnTo>
                  <a:lnTo>
                    <a:pt x="442" y="23281"/>
                  </a:lnTo>
                  <a:lnTo>
                    <a:pt x="324" y="23192"/>
                  </a:lnTo>
                  <a:lnTo>
                    <a:pt x="266" y="23163"/>
                  </a:lnTo>
                  <a:lnTo>
                    <a:pt x="236" y="23133"/>
                  </a:lnTo>
                  <a:close/>
                </a:path>
              </a:pathLst>
            </a:custGeom>
            <a:solidFill>
              <a:srgbClr val="FFDA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6"/>
            <p:cNvSpPr/>
            <p:nvPr/>
          </p:nvSpPr>
          <p:spPr>
            <a:xfrm flipH="1">
              <a:off x="6068896" y="2163352"/>
              <a:ext cx="1209914" cy="672862"/>
            </a:xfrm>
            <a:custGeom>
              <a:rect b="b" l="l" r="r" t="t"/>
              <a:pathLst>
                <a:path extrusionOk="0" h="12391" w="22281">
                  <a:moveTo>
                    <a:pt x="442" y="0"/>
                  </a:moveTo>
                  <a:lnTo>
                    <a:pt x="354" y="30"/>
                  </a:lnTo>
                  <a:lnTo>
                    <a:pt x="265" y="59"/>
                  </a:lnTo>
                  <a:lnTo>
                    <a:pt x="236" y="118"/>
                  </a:lnTo>
                  <a:lnTo>
                    <a:pt x="206" y="177"/>
                  </a:lnTo>
                  <a:lnTo>
                    <a:pt x="118" y="236"/>
                  </a:lnTo>
                  <a:lnTo>
                    <a:pt x="59" y="295"/>
                  </a:lnTo>
                  <a:lnTo>
                    <a:pt x="0" y="412"/>
                  </a:lnTo>
                  <a:lnTo>
                    <a:pt x="0" y="559"/>
                  </a:lnTo>
                  <a:lnTo>
                    <a:pt x="0" y="736"/>
                  </a:lnTo>
                  <a:lnTo>
                    <a:pt x="59" y="942"/>
                  </a:lnTo>
                  <a:lnTo>
                    <a:pt x="89" y="1030"/>
                  </a:lnTo>
                  <a:lnTo>
                    <a:pt x="148" y="1089"/>
                  </a:lnTo>
                  <a:lnTo>
                    <a:pt x="766" y="1560"/>
                  </a:lnTo>
                  <a:lnTo>
                    <a:pt x="1325" y="2031"/>
                  </a:lnTo>
                  <a:lnTo>
                    <a:pt x="1707" y="2384"/>
                  </a:lnTo>
                  <a:lnTo>
                    <a:pt x="2031" y="2737"/>
                  </a:lnTo>
                  <a:lnTo>
                    <a:pt x="2355" y="3120"/>
                  </a:lnTo>
                  <a:lnTo>
                    <a:pt x="2620" y="3503"/>
                  </a:lnTo>
                  <a:lnTo>
                    <a:pt x="2826" y="3856"/>
                  </a:lnTo>
                  <a:lnTo>
                    <a:pt x="3032" y="4238"/>
                  </a:lnTo>
                  <a:lnTo>
                    <a:pt x="3208" y="4621"/>
                  </a:lnTo>
                  <a:lnTo>
                    <a:pt x="3385" y="5033"/>
                  </a:lnTo>
                  <a:lnTo>
                    <a:pt x="3385" y="5062"/>
                  </a:lnTo>
                  <a:lnTo>
                    <a:pt x="3414" y="5504"/>
                  </a:lnTo>
                  <a:lnTo>
                    <a:pt x="3444" y="5916"/>
                  </a:lnTo>
                  <a:lnTo>
                    <a:pt x="3532" y="6328"/>
                  </a:lnTo>
                  <a:lnTo>
                    <a:pt x="3591" y="6740"/>
                  </a:lnTo>
                  <a:lnTo>
                    <a:pt x="3797" y="7594"/>
                  </a:lnTo>
                  <a:lnTo>
                    <a:pt x="3915" y="8006"/>
                  </a:lnTo>
                  <a:lnTo>
                    <a:pt x="3974" y="8212"/>
                  </a:lnTo>
                  <a:lnTo>
                    <a:pt x="4003" y="8270"/>
                  </a:lnTo>
                  <a:lnTo>
                    <a:pt x="4062" y="8388"/>
                  </a:lnTo>
                  <a:lnTo>
                    <a:pt x="4091" y="8712"/>
                  </a:lnTo>
                  <a:lnTo>
                    <a:pt x="4209" y="9095"/>
                  </a:lnTo>
                  <a:lnTo>
                    <a:pt x="4356" y="9507"/>
                  </a:lnTo>
                  <a:lnTo>
                    <a:pt x="4503" y="9860"/>
                  </a:lnTo>
                  <a:lnTo>
                    <a:pt x="4709" y="10301"/>
                  </a:lnTo>
                  <a:lnTo>
                    <a:pt x="4945" y="10831"/>
                  </a:lnTo>
                  <a:lnTo>
                    <a:pt x="5151" y="11361"/>
                  </a:lnTo>
                  <a:lnTo>
                    <a:pt x="5180" y="11361"/>
                  </a:lnTo>
                  <a:lnTo>
                    <a:pt x="5269" y="11714"/>
                  </a:lnTo>
                  <a:lnTo>
                    <a:pt x="5357" y="12097"/>
                  </a:lnTo>
                  <a:lnTo>
                    <a:pt x="5328" y="12155"/>
                  </a:lnTo>
                  <a:lnTo>
                    <a:pt x="5298" y="12214"/>
                  </a:lnTo>
                  <a:lnTo>
                    <a:pt x="5328" y="12273"/>
                  </a:lnTo>
                  <a:lnTo>
                    <a:pt x="5357" y="12332"/>
                  </a:lnTo>
                  <a:lnTo>
                    <a:pt x="5416" y="12391"/>
                  </a:lnTo>
                  <a:lnTo>
                    <a:pt x="5563" y="12391"/>
                  </a:lnTo>
                  <a:lnTo>
                    <a:pt x="5622" y="12361"/>
                  </a:lnTo>
                  <a:lnTo>
                    <a:pt x="5740" y="12244"/>
                  </a:lnTo>
                  <a:lnTo>
                    <a:pt x="5828" y="12126"/>
                  </a:lnTo>
                  <a:lnTo>
                    <a:pt x="5887" y="12008"/>
                  </a:lnTo>
                  <a:lnTo>
                    <a:pt x="5946" y="11890"/>
                  </a:lnTo>
                  <a:lnTo>
                    <a:pt x="5946" y="11832"/>
                  </a:lnTo>
                  <a:lnTo>
                    <a:pt x="5946" y="11773"/>
                  </a:lnTo>
                  <a:lnTo>
                    <a:pt x="5946" y="11714"/>
                  </a:lnTo>
                  <a:lnTo>
                    <a:pt x="5916" y="11272"/>
                  </a:lnTo>
                  <a:lnTo>
                    <a:pt x="5946" y="10802"/>
                  </a:lnTo>
                  <a:lnTo>
                    <a:pt x="5975" y="10331"/>
                  </a:lnTo>
                  <a:lnTo>
                    <a:pt x="6034" y="9830"/>
                  </a:lnTo>
                  <a:lnTo>
                    <a:pt x="6240" y="9330"/>
                  </a:lnTo>
                  <a:lnTo>
                    <a:pt x="6446" y="8741"/>
                  </a:lnTo>
                  <a:lnTo>
                    <a:pt x="6534" y="8535"/>
                  </a:lnTo>
                  <a:lnTo>
                    <a:pt x="6534" y="8506"/>
                  </a:lnTo>
                  <a:lnTo>
                    <a:pt x="6564" y="8418"/>
                  </a:lnTo>
                  <a:lnTo>
                    <a:pt x="6593" y="8359"/>
                  </a:lnTo>
                  <a:lnTo>
                    <a:pt x="6652" y="8153"/>
                  </a:lnTo>
                  <a:lnTo>
                    <a:pt x="6858" y="7564"/>
                  </a:lnTo>
                  <a:lnTo>
                    <a:pt x="6858" y="7535"/>
                  </a:lnTo>
                  <a:lnTo>
                    <a:pt x="6858" y="7446"/>
                  </a:lnTo>
                  <a:lnTo>
                    <a:pt x="6799" y="7387"/>
                  </a:lnTo>
                  <a:lnTo>
                    <a:pt x="6740" y="7387"/>
                  </a:lnTo>
                  <a:lnTo>
                    <a:pt x="7064" y="6681"/>
                  </a:lnTo>
                  <a:lnTo>
                    <a:pt x="7329" y="6240"/>
                  </a:lnTo>
                  <a:lnTo>
                    <a:pt x="7594" y="5798"/>
                  </a:lnTo>
                  <a:lnTo>
                    <a:pt x="7918" y="5386"/>
                  </a:lnTo>
                  <a:lnTo>
                    <a:pt x="8241" y="4974"/>
                  </a:lnTo>
                  <a:lnTo>
                    <a:pt x="8653" y="4562"/>
                  </a:lnTo>
                  <a:lnTo>
                    <a:pt x="9065" y="4238"/>
                  </a:lnTo>
                  <a:lnTo>
                    <a:pt x="9360" y="4327"/>
                  </a:lnTo>
                  <a:lnTo>
                    <a:pt x="9742" y="4356"/>
                  </a:lnTo>
                  <a:lnTo>
                    <a:pt x="10331" y="4385"/>
                  </a:lnTo>
                  <a:lnTo>
                    <a:pt x="10713" y="4385"/>
                  </a:lnTo>
                  <a:lnTo>
                    <a:pt x="11302" y="4415"/>
                  </a:lnTo>
                  <a:lnTo>
                    <a:pt x="11773" y="4474"/>
                  </a:lnTo>
                  <a:lnTo>
                    <a:pt x="12185" y="4533"/>
                  </a:lnTo>
                  <a:lnTo>
                    <a:pt x="12685" y="4680"/>
                  </a:lnTo>
                  <a:lnTo>
                    <a:pt x="13156" y="4856"/>
                  </a:lnTo>
                  <a:lnTo>
                    <a:pt x="13303" y="4945"/>
                  </a:lnTo>
                  <a:lnTo>
                    <a:pt x="13451" y="5033"/>
                  </a:lnTo>
                  <a:lnTo>
                    <a:pt x="13480" y="5033"/>
                  </a:lnTo>
                  <a:lnTo>
                    <a:pt x="13509" y="5092"/>
                  </a:lnTo>
                  <a:lnTo>
                    <a:pt x="13568" y="5121"/>
                  </a:lnTo>
                  <a:lnTo>
                    <a:pt x="13686" y="5121"/>
                  </a:lnTo>
                  <a:lnTo>
                    <a:pt x="13922" y="5033"/>
                  </a:lnTo>
                  <a:lnTo>
                    <a:pt x="14334" y="4915"/>
                  </a:lnTo>
                  <a:lnTo>
                    <a:pt x="14775" y="4827"/>
                  </a:lnTo>
                  <a:lnTo>
                    <a:pt x="15217" y="4739"/>
                  </a:lnTo>
                  <a:lnTo>
                    <a:pt x="15717" y="4709"/>
                  </a:lnTo>
                  <a:lnTo>
                    <a:pt x="16394" y="4680"/>
                  </a:lnTo>
                  <a:lnTo>
                    <a:pt x="17277" y="4709"/>
                  </a:lnTo>
                  <a:lnTo>
                    <a:pt x="18130" y="4739"/>
                  </a:lnTo>
                  <a:lnTo>
                    <a:pt x="18248" y="4768"/>
                  </a:lnTo>
                  <a:lnTo>
                    <a:pt x="18513" y="4768"/>
                  </a:lnTo>
                  <a:lnTo>
                    <a:pt x="19072" y="4798"/>
                  </a:lnTo>
                  <a:lnTo>
                    <a:pt x="19926" y="4856"/>
                  </a:lnTo>
                  <a:lnTo>
                    <a:pt x="20632" y="4915"/>
                  </a:lnTo>
                  <a:lnTo>
                    <a:pt x="21015" y="4974"/>
                  </a:lnTo>
                  <a:lnTo>
                    <a:pt x="21044" y="4974"/>
                  </a:lnTo>
                  <a:lnTo>
                    <a:pt x="21338" y="5004"/>
                  </a:lnTo>
                  <a:lnTo>
                    <a:pt x="21368" y="5004"/>
                  </a:lnTo>
                  <a:lnTo>
                    <a:pt x="21397" y="5062"/>
                  </a:lnTo>
                  <a:lnTo>
                    <a:pt x="21485" y="5151"/>
                  </a:lnTo>
                  <a:lnTo>
                    <a:pt x="21574" y="5180"/>
                  </a:lnTo>
                  <a:lnTo>
                    <a:pt x="21691" y="5180"/>
                  </a:lnTo>
                  <a:lnTo>
                    <a:pt x="21721" y="5151"/>
                  </a:lnTo>
                  <a:lnTo>
                    <a:pt x="21750" y="5092"/>
                  </a:lnTo>
                  <a:lnTo>
                    <a:pt x="21839" y="4945"/>
                  </a:lnTo>
                  <a:lnTo>
                    <a:pt x="21868" y="4827"/>
                  </a:lnTo>
                  <a:lnTo>
                    <a:pt x="21868" y="4739"/>
                  </a:lnTo>
                  <a:lnTo>
                    <a:pt x="21868" y="4533"/>
                  </a:lnTo>
                  <a:lnTo>
                    <a:pt x="21868" y="4327"/>
                  </a:lnTo>
                  <a:lnTo>
                    <a:pt x="21809" y="3973"/>
                  </a:lnTo>
                  <a:lnTo>
                    <a:pt x="21780" y="3561"/>
                  </a:lnTo>
                  <a:lnTo>
                    <a:pt x="21780" y="3326"/>
                  </a:lnTo>
                  <a:lnTo>
                    <a:pt x="21809" y="3061"/>
                  </a:lnTo>
                  <a:lnTo>
                    <a:pt x="21868" y="3002"/>
                  </a:lnTo>
                  <a:lnTo>
                    <a:pt x="22015" y="2855"/>
                  </a:lnTo>
                  <a:lnTo>
                    <a:pt x="22133" y="2708"/>
                  </a:lnTo>
                  <a:lnTo>
                    <a:pt x="22251" y="2561"/>
                  </a:lnTo>
                  <a:lnTo>
                    <a:pt x="22280" y="2384"/>
                  </a:lnTo>
                  <a:lnTo>
                    <a:pt x="22280" y="2237"/>
                  </a:lnTo>
                  <a:lnTo>
                    <a:pt x="22221" y="2119"/>
                  </a:lnTo>
                  <a:lnTo>
                    <a:pt x="22192" y="2060"/>
                  </a:lnTo>
                  <a:lnTo>
                    <a:pt x="22133" y="2002"/>
                  </a:lnTo>
                  <a:lnTo>
                    <a:pt x="21986" y="1913"/>
                  </a:lnTo>
                  <a:lnTo>
                    <a:pt x="21868" y="1884"/>
                  </a:lnTo>
                  <a:lnTo>
                    <a:pt x="21603" y="1884"/>
                  </a:lnTo>
                  <a:lnTo>
                    <a:pt x="21427" y="1913"/>
                  </a:lnTo>
                  <a:lnTo>
                    <a:pt x="21279" y="1972"/>
                  </a:lnTo>
                  <a:lnTo>
                    <a:pt x="21103" y="2031"/>
                  </a:lnTo>
                  <a:lnTo>
                    <a:pt x="20956" y="2119"/>
                  </a:lnTo>
                  <a:lnTo>
                    <a:pt x="20808" y="2237"/>
                  </a:lnTo>
                  <a:lnTo>
                    <a:pt x="20514" y="2208"/>
                  </a:lnTo>
                  <a:lnTo>
                    <a:pt x="20073" y="2149"/>
                  </a:lnTo>
                  <a:lnTo>
                    <a:pt x="19720" y="2090"/>
                  </a:lnTo>
                  <a:lnTo>
                    <a:pt x="19278" y="1972"/>
                  </a:lnTo>
                  <a:lnTo>
                    <a:pt x="18778" y="1854"/>
                  </a:lnTo>
                  <a:lnTo>
                    <a:pt x="17806" y="1707"/>
                  </a:lnTo>
                  <a:lnTo>
                    <a:pt x="16894" y="1590"/>
                  </a:lnTo>
                  <a:lnTo>
                    <a:pt x="15864" y="1472"/>
                  </a:lnTo>
                  <a:lnTo>
                    <a:pt x="14628" y="1413"/>
                  </a:lnTo>
                  <a:lnTo>
                    <a:pt x="13392" y="1354"/>
                  </a:lnTo>
                  <a:lnTo>
                    <a:pt x="13362" y="1354"/>
                  </a:lnTo>
                  <a:lnTo>
                    <a:pt x="11950" y="1295"/>
                  </a:lnTo>
                  <a:lnTo>
                    <a:pt x="10890" y="1207"/>
                  </a:lnTo>
                  <a:lnTo>
                    <a:pt x="9978" y="1119"/>
                  </a:lnTo>
                  <a:lnTo>
                    <a:pt x="8359" y="942"/>
                  </a:lnTo>
                  <a:lnTo>
                    <a:pt x="8006" y="883"/>
                  </a:lnTo>
                  <a:lnTo>
                    <a:pt x="6093" y="648"/>
                  </a:lnTo>
                  <a:lnTo>
                    <a:pt x="5092" y="559"/>
                  </a:lnTo>
                  <a:lnTo>
                    <a:pt x="4091" y="501"/>
                  </a:lnTo>
                  <a:lnTo>
                    <a:pt x="3414" y="501"/>
                  </a:lnTo>
                  <a:lnTo>
                    <a:pt x="2355" y="530"/>
                  </a:lnTo>
                  <a:lnTo>
                    <a:pt x="1325" y="618"/>
                  </a:lnTo>
                  <a:lnTo>
                    <a:pt x="1295" y="618"/>
                  </a:lnTo>
                  <a:lnTo>
                    <a:pt x="1119" y="442"/>
                  </a:lnTo>
                  <a:lnTo>
                    <a:pt x="913" y="295"/>
                  </a:lnTo>
                  <a:lnTo>
                    <a:pt x="854" y="206"/>
                  </a:lnTo>
                  <a:lnTo>
                    <a:pt x="766" y="118"/>
                  </a:lnTo>
                  <a:lnTo>
                    <a:pt x="619" y="30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6"/>
            <p:cNvSpPr/>
            <p:nvPr/>
          </p:nvSpPr>
          <p:spPr>
            <a:xfrm flipH="1">
              <a:off x="7534467" y="1720624"/>
              <a:ext cx="465155" cy="310122"/>
            </a:xfrm>
            <a:custGeom>
              <a:rect b="b" l="l" r="r" t="t"/>
              <a:pathLst>
                <a:path extrusionOk="0" h="5711" w="8566">
                  <a:moveTo>
                    <a:pt x="2885" y="1"/>
                  </a:moveTo>
                  <a:lnTo>
                    <a:pt x="2473" y="30"/>
                  </a:lnTo>
                  <a:lnTo>
                    <a:pt x="2238" y="60"/>
                  </a:lnTo>
                  <a:lnTo>
                    <a:pt x="2002" y="118"/>
                  </a:lnTo>
                  <a:lnTo>
                    <a:pt x="1472" y="266"/>
                  </a:lnTo>
                  <a:lnTo>
                    <a:pt x="1031" y="472"/>
                  </a:lnTo>
                  <a:lnTo>
                    <a:pt x="796" y="589"/>
                  </a:lnTo>
                  <a:lnTo>
                    <a:pt x="619" y="737"/>
                  </a:lnTo>
                  <a:lnTo>
                    <a:pt x="442" y="913"/>
                  </a:lnTo>
                  <a:lnTo>
                    <a:pt x="325" y="1090"/>
                  </a:lnTo>
                  <a:lnTo>
                    <a:pt x="295" y="1149"/>
                  </a:lnTo>
                  <a:lnTo>
                    <a:pt x="207" y="1296"/>
                  </a:lnTo>
                  <a:lnTo>
                    <a:pt x="30" y="1502"/>
                  </a:lnTo>
                  <a:lnTo>
                    <a:pt x="1" y="1561"/>
                  </a:lnTo>
                  <a:lnTo>
                    <a:pt x="30" y="1619"/>
                  </a:lnTo>
                  <a:lnTo>
                    <a:pt x="60" y="1649"/>
                  </a:lnTo>
                  <a:lnTo>
                    <a:pt x="119" y="1678"/>
                  </a:lnTo>
                  <a:lnTo>
                    <a:pt x="177" y="1649"/>
                  </a:lnTo>
                  <a:lnTo>
                    <a:pt x="207" y="1619"/>
                  </a:lnTo>
                  <a:lnTo>
                    <a:pt x="266" y="1561"/>
                  </a:lnTo>
                  <a:lnTo>
                    <a:pt x="413" y="1443"/>
                  </a:lnTo>
                  <a:lnTo>
                    <a:pt x="825" y="1237"/>
                  </a:lnTo>
                  <a:lnTo>
                    <a:pt x="1266" y="1119"/>
                  </a:lnTo>
                  <a:lnTo>
                    <a:pt x="1796" y="1001"/>
                  </a:lnTo>
                  <a:lnTo>
                    <a:pt x="2326" y="972"/>
                  </a:lnTo>
                  <a:lnTo>
                    <a:pt x="2355" y="972"/>
                  </a:lnTo>
                  <a:lnTo>
                    <a:pt x="2856" y="1031"/>
                  </a:lnTo>
                  <a:lnTo>
                    <a:pt x="3327" y="1119"/>
                  </a:lnTo>
                  <a:lnTo>
                    <a:pt x="3827" y="1296"/>
                  </a:lnTo>
                  <a:lnTo>
                    <a:pt x="4268" y="1531"/>
                  </a:lnTo>
                  <a:lnTo>
                    <a:pt x="4533" y="1708"/>
                  </a:lnTo>
                  <a:lnTo>
                    <a:pt x="4798" y="1914"/>
                  </a:lnTo>
                  <a:lnTo>
                    <a:pt x="5063" y="2149"/>
                  </a:lnTo>
                  <a:lnTo>
                    <a:pt x="5357" y="2444"/>
                  </a:lnTo>
                  <a:lnTo>
                    <a:pt x="5387" y="2444"/>
                  </a:lnTo>
                  <a:lnTo>
                    <a:pt x="5622" y="2708"/>
                  </a:lnTo>
                  <a:lnTo>
                    <a:pt x="5740" y="2856"/>
                  </a:lnTo>
                  <a:lnTo>
                    <a:pt x="5828" y="2944"/>
                  </a:lnTo>
                  <a:lnTo>
                    <a:pt x="5858" y="2973"/>
                  </a:lnTo>
                  <a:lnTo>
                    <a:pt x="5858" y="3003"/>
                  </a:lnTo>
                  <a:lnTo>
                    <a:pt x="5828" y="3091"/>
                  </a:lnTo>
                  <a:lnTo>
                    <a:pt x="5769" y="3238"/>
                  </a:lnTo>
                  <a:lnTo>
                    <a:pt x="5769" y="3268"/>
                  </a:lnTo>
                  <a:lnTo>
                    <a:pt x="5711" y="3474"/>
                  </a:lnTo>
                  <a:lnTo>
                    <a:pt x="5652" y="3709"/>
                  </a:lnTo>
                  <a:lnTo>
                    <a:pt x="5652" y="3974"/>
                  </a:lnTo>
                  <a:lnTo>
                    <a:pt x="5652" y="4209"/>
                  </a:lnTo>
                  <a:lnTo>
                    <a:pt x="5711" y="4445"/>
                  </a:lnTo>
                  <a:lnTo>
                    <a:pt x="5769" y="4651"/>
                  </a:lnTo>
                  <a:lnTo>
                    <a:pt x="5858" y="4857"/>
                  </a:lnTo>
                  <a:lnTo>
                    <a:pt x="5975" y="5033"/>
                  </a:lnTo>
                  <a:lnTo>
                    <a:pt x="6093" y="5210"/>
                  </a:lnTo>
                  <a:lnTo>
                    <a:pt x="6240" y="5357"/>
                  </a:lnTo>
                  <a:lnTo>
                    <a:pt x="6417" y="5475"/>
                  </a:lnTo>
                  <a:lnTo>
                    <a:pt x="6594" y="5593"/>
                  </a:lnTo>
                  <a:lnTo>
                    <a:pt x="6829" y="5652"/>
                  </a:lnTo>
                  <a:lnTo>
                    <a:pt x="7006" y="5710"/>
                  </a:lnTo>
                  <a:lnTo>
                    <a:pt x="7241" y="5710"/>
                  </a:lnTo>
                  <a:lnTo>
                    <a:pt x="7418" y="5681"/>
                  </a:lnTo>
                  <a:lnTo>
                    <a:pt x="7624" y="5622"/>
                  </a:lnTo>
                  <a:lnTo>
                    <a:pt x="7771" y="5563"/>
                  </a:lnTo>
                  <a:lnTo>
                    <a:pt x="7918" y="5475"/>
                  </a:lnTo>
                  <a:lnTo>
                    <a:pt x="8036" y="5416"/>
                  </a:lnTo>
                  <a:lnTo>
                    <a:pt x="8183" y="5298"/>
                  </a:lnTo>
                  <a:lnTo>
                    <a:pt x="8330" y="5063"/>
                  </a:lnTo>
                  <a:lnTo>
                    <a:pt x="8477" y="4798"/>
                  </a:lnTo>
                  <a:lnTo>
                    <a:pt x="8565" y="4504"/>
                  </a:lnTo>
                  <a:lnTo>
                    <a:pt x="8565" y="4180"/>
                  </a:lnTo>
                  <a:lnTo>
                    <a:pt x="8536" y="3886"/>
                  </a:lnTo>
                  <a:lnTo>
                    <a:pt x="8477" y="3621"/>
                  </a:lnTo>
                  <a:lnTo>
                    <a:pt x="8389" y="3356"/>
                  </a:lnTo>
                  <a:lnTo>
                    <a:pt x="8242" y="3120"/>
                  </a:lnTo>
                  <a:lnTo>
                    <a:pt x="8036" y="2914"/>
                  </a:lnTo>
                  <a:lnTo>
                    <a:pt x="7830" y="2767"/>
                  </a:lnTo>
                  <a:lnTo>
                    <a:pt x="7653" y="2650"/>
                  </a:lnTo>
                  <a:lnTo>
                    <a:pt x="7447" y="2591"/>
                  </a:lnTo>
                  <a:lnTo>
                    <a:pt x="7241" y="2532"/>
                  </a:lnTo>
                  <a:lnTo>
                    <a:pt x="7006" y="2502"/>
                  </a:lnTo>
                  <a:lnTo>
                    <a:pt x="6858" y="2502"/>
                  </a:lnTo>
                  <a:lnTo>
                    <a:pt x="6858" y="2473"/>
                  </a:lnTo>
                  <a:lnTo>
                    <a:pt x="6652" y="2179"/>
                  </a:lnTo>
                  <a:lnTo>
                    <a:pt x="6387" y="1884"/>
                  </a:lnTo>
                  <a:lnTo>
                    <a:pt x="5858" y="1325"/>
                  </a:lnTo>
                  <a:lnTo>
                    <a:pt x="5563" y="1090"/>
                  </a:lnTo>
                  <a:lnTo>
                    <a:pt x="5269" y="854"/>
                  </a:lnTo>
                  <a:lnTo>
                    <a:pt x="4945" y="648"/>
                  </a:lnTo>
                  <a:lnTo>
                    <a:pt x="4651" y="442"/>
                  </a:lnTo>
                  <a:lnTo>
                    <a:pt x="4298" y="295"/>
                  </a:lnTo>
                  <a:lnTo>
                    <a:pt x="3974" y="148"/>
                  </a:lnTo>
                  <a:lnTo>
                    <a:pt x="3621" y="60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6"/>
            <p:cNvSpPr/>
            <p:nvPr/>
          </p:nvSpPr>
          <p:spPr>
            <a:xfrm flipH="1">
              <a:off x="7668702" y="1866046"/>
              <a:ext cx="28835" cy="60819"/>
            </a:xfrm>
            <a:custGeom>
              <a:rect b="b" l="l" r="r" t="t"/>
              <a:pathLst>
                <a:path extrusionOk="0" h="1120" w="531">
                  <a:moveTo>
                    <a:pt x="354" y="1"/>
                  </a:moveTo>
                  <a:lnTo>
                    <a:pt x="295" y="30"/>
                  </a:lnTo>
                  <a:lnTo>
                    <a:pt x="265" y="60"/>
                  </a:lnTo>
                  <a:lnTo>
                    <a:pt x="177" y="148"/>
                  </a:lnTo>
                  <a:lnTo>
                    <a:pt x="118" y="266"/>
                  </a:lnTo>
                  <a:lnTo>
                    <a:pt x="30" y="501"/>
                  </a:lnTo>
                  <a:lnTo>
                    <a:pt x="0" y="737"/>
                  </a:lnTo>
                  <a:lnTo>
                    <a:pt x="30" y="972"/>
                  </a:lnTo>
                  <a:lnTo>
                    <a:pt x="30" y="1031"/>
                  </a:lnTo>
                  <a:lnTo>
                    <a:pt x="89" y="1090"/>
                  </a:lnTo>
                  <a:lnTo>
                    <a:pt x="148" y="1119"/>
                  </a:lnTo>
                  <a:lnTo>
                    <a:pt x="206" y="1119"/>
                  </a:lnTo>
                  <a:lnTo>
                    <a:pt x="265" y="1090"/>
                  </a:lnTo>
                  <a:lnTo>
                    <a:pt x="295" y="1061"/>
                  </a:lnTo>
                  <a:lnTo>
                    <a:pt x="324" y="1002"/>
                  </a:lnTo>
                  <a:lnTo>
                    <a:pt x="324" y="943"/>
                  </a:lnTo>
                  <a:lnTo>
                    <a:pt x="324" y="796"/>
                  </a:lnTo>
                  <a:lnTo>
                    <a:pt x="354" y="560"/>
                  </a:lnTo>
                  <a:lnTo>
                    <a:pt x="412" y="413"/>
                  </a:lnTo>
                  <a:lnTo>
                    <a:pt x="501" y="207"/>
                  </a:lnTo>
                  <a:lnTo>
                    <a:pt x="530" y="178"/>
                  </a:lnTo>
                  <a:lnTo>
                    <a:pt x="530" y="119"/>
                  </a:lnTo>
                  <a:lnTo>
                    <a:pt x="471" y="30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FFB1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6"/>
            <p:cNvSpPr/>
            <p:nvPr/>
          </p:nvSpPr>
          <p:spPr>
            <a:xfrm flipH="1">
              <a:off x="7683093" y="1896456"/>
              <a:ext cx="3258" cy="6408"/>
            </a:xfrm>
            <a:custGeom>
              <a:rect b="b" l="l" r="r" t="t"/>
              <a:pathLst>
                <a:path extrusionOk="0" h="118" w="60">
                  <a:moveTo>
                    <a:pt x="30" y="0"/>
                  </a:moveTo>
                  <a:lnTo>
                    <a:pt x="30" y="30"/>
                  </a:lnTo>
                  <a:lnTo>
                    <a:pt x="0" y="59"/>
                  </a:lnTo>
                  <a:lnTo>
                    <a:pt x="0" y="88"/>
                  </a:lnTo>
                  <a:lnTo>
                    <a:pt x="30" y="118"/>
                  </a:lnTo>
                  <a:lnTo>
                    <a:pt x="30" y="88"/>
                  </a:lnTo>
                  <a:lnTo>
                    <a:pt x="59" y="3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1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6"/>
            <p:cNvSpPr/>
            <p:nvPr/>
          </p:nvSpPr>
          <p:spPr>
            <a:xfrm flipH="1">
              <a:off x="6914386" y="2131368"/>
              <a:ext cx="1088439" cy="1232287"/>
            </a:xfrm>
            <a:custGeom>
              <a:rect b="b" l="l" r="r" t="t"/>
              <a:pathLst>
                <a:path extrusionOk="0" h="22693" w="20044">
                  <a:moveTo>
                    <a:pt x="10184" y="1"/>
                  </a:moveTo>
                  <a:lnTo>
                    <a:pt x="10096" y="30"/>
                  </a:lnTo>
                  <a:lnTo>
                    <a:pt x="10096" y="59"/>
                  </a:lnTo>
                  <a:lnTo>
                    <a:pt x="10067" y="89"/>
                  </a:lnTo>
                  <a:lnTo>
                    <a:pt x="9949" y="177"/>
                  </a:lnTo>
                  <a:lnTo>
                    <a:pt x="9861" y="324"/>
                  </a:lnTo>
                  <a:lnTo>
                    <a:pt x="9772" y="471"/>
                  </a:lnTo>
                  <a:lnTo>
                    <a:pt x="9713" y="619"/>
                  </a:lnTo>
                  <a:lnTo>
                    <a:pt x="9625" y="972"/>
                  </a:lnTo>
                  <a:lnTo>
                    <a:pt x="9566" y="1325"/>
                  </a:lnTo>
                  <a:lnTo>
                    <a:pt x="9566" y="1708"/>
                  </a:lnTo>
                  <a:lnTo>
                    <a:pt x="9566" y="2061"/>
                  </a:lnTo>
                  <a:lnTo>
                    <a:pt x="9566" y="2237"/>
                  </a:lnTo>
                  <a:lnTo>
                    <a:pt x="9566" y="2679"/>
                  </a:lnTo>
                  <a:lnTo>
                    <a:pt x="9537" y="3120"/>
                  </a:lnTo>
                  <a:lnTo>
                    <a:pt x="9507" y="3591"/>
                  </a:lnTo>
                  <a:lnTo>
                    <a:pt x="9419" y="4033"/>
                  </a:lnTo>
                  <a:lnTo>
                    <a:pt x="9331" y="4504"/>
                  </a:lnTo>
                  <a:lnTo>
                    <a:pt x="9242" y="4916"/>
                  </a:lnTo>
                  <a:lnTo>
                    <a:pt x="9095" y="5387"/>
                  </a:lnTo>
                  <a:lnTo>
                    <a:pt x="8801" y="6181"/>
                  </a:lnTo>
                  <a:lnTo>
                    <a:pt x="8772" y="6181"/>
                  </a:lnTo>
                  <a:lnTo>
                    <a:pt x="8713" y="6240"/>
                  </a:lnTo>
                  <a:lnTo>
                    <a:pt x="8389" y="6917"/>
                  </a:lnTo>
                  <a:lnTo>
                    <a:pt x="8360" y="6917"/>
                  </a:lnTo>
                  <a:lnTo>
                    <a:pt x="8360" y="6976"/>
                  </a:lnTo>
                  <a:lnTo>
                    <a:pt x="8330" y="7005"/>
                  </a:lnTo>
                  <a:lnTo>
                    <a:pt x="7771" y="8124"/>
                  </a:lnTo>
                  <a:lnTo>
                    <a:pt x="7683" y="8300"/>
                  </a:lnTo>
                  <a:lnTo>
                    <a:pt x="7653" y="8330"/>
                  </a:lnTo>
                  <a:lnTo>
                    <a:pt x="7624" y="8389"/>
                  </a:lnTo>
                  <a:lnTo>
                    <a:pt x="7624" y="8418"/>
                  </a:lnTo>
                  <a:lnTo>
                    <a:pt x="7241" y="9301"/>
                  </a:lnTo>
                  <a:lnTo>
                    <a:pt x="6976" y="10096"/>
                  </a:lnTo>
                  <a:lnTo>
                    <a:pt x="6800" y="10625"/>
                  </a:lnTo>
                  <a:lnTo>
                    <a:pt x="6682" y="11185"/>
                  </a:lnTo>
                  <a:lnTo>
                    <a:pt x="6594" y="11714"/>
                  </a:lnTo>
                  <a:lnTo>
                    <a:pt x="6564" y="12244"/>
                  </a:lnTo>
                  <a:lnTo>
                    <a:pt x="6535" y="12774"/>
                  </a:lnTo>
                  <a:lnTo>
                    <a:pt x="6564" y="13304"/>
                  </a:lnTo>
                  <a:lnTo>
                    <a:pt x="6623" y="13833"/>
                  </a:lnTo>
                  <a:lnTo>
                    <a:pt x="6741" y="14393"/>
                  </a:lnTo>
                  <a:lnTo>
                    <a:pt x="6888" y="14981"/>
                  </a:lnTo>
                  <a:lnTo>
                    <a:pt x="7035" y="15452"/>
                  </a:lnTo>
                  <a:lnTo>
                    <a:pt x="7065" y="15540"/>
                  </a:lnTo>
                  <a:lnTo>
                    <a:pt x="7212" y="16070"/>
                  </a:lnTo>
                  <a:lnTo>
                    <a:pt x="7329" y="16600"/>
                  </a:lnTo>
                  <a:lnTo>
                    <a:pt x="7418" y="17130"/>
                  </a:lnTo>
                  <a:lnTo>
                    <a:pt x="7477" y="17689"/>
                  </a:lnTo>
                  <a:lnTo>
                    <a:pt x="7477" y="17836"/>
                  </a:lnTo>
                  <a:lnTo>
                    <a:pt x="7477" y="17865"/>
                  </a:lnTo>
                  <a:lnTo>
                    <a:pt x="7477" y="17895"/>
                  </a:lnTo>
                  <a:lnTo>
                    <a:pt x="7418" y="17630"/>
                  </a:lnTo>
                  <a:lnTo>
                    <a:pt x="7329" y="17189"/>
                  </a:lnTo>
                  <a:lnTo>
                    <a:pt x="7094" y="16394"/>
                  </a:lnTo>
                  <a:lnTo>
                    <a:pt x="6829" y="15629"/>
                  </a:lnTo>
                  <a:lnTo>
                    <a:pt x="6564" y="14834"/>
                  </a:lnTo>
                  <a:lnTo>
                    <a:pt x="6417" y="14393"/>
                  </a:lnTo>
                  <a:lnTo>
                    <a:pt x="6329" y="13981"/>
                  </a:lnTo>
                  <a:lnTo>
                    <a:pt x="6270" y="13598"/>
                  </a:lnTo>
                  <a:lnTo>
                    <a:pt x="6240" y="13245"/>
                  </a:lnTo>
                  <a:lnTo>
                    <a:pt x="6240" y="12833"/>
                  </a:lnTo>
                  <a:lnTo>
                    <a:pt x="6240" y="12391"/>
                  </a:lnTo>
                  <a:lnTo>
                    <a:pt x="6329" y="11508"/>
                  </a:lnTo>
                  <a:lnTo>
                    <a:pt x="6446" y="10596"/>
                  </a:lnTo>
                  <a:lnTo>
                    <a:pt x="6623" y="9713"/>
                  </a:lnTo>
                  <a:lnTo>
                    <a:pt x="6888" y="8683"/>
                  </a:lnTo>
                  <a:lnTo>
                    <a:pt x="7212" y="7712"/>
                  </a:lnTo>
                  <a:lnTo>
                    <a:pt x="7241" y="7682"/>
                  </a:lnTo>
                  <a:lnTo>
                    <a:pt x="7241" y="7623"/>
                  </a:lnTo>
                  <a:lnTo>
                    <a:pt x="7212" y="7506"/>
                  </a:lnTo>
                  <a:lnTo>
                    <a:pt x="7153" y="7417"/>
                  </a:lnTo>
                  <a:lnTo>
                    <a:pt x="7035" y="7270"/>
                  </a:lnTo>
                  <a:lnTo>
                    <a:pt x="7006" y="7211"/>
                  </a:lnTo>
                  <a:lnTo>
                    <a:pt x="6741" y="6829"/>
                  </a:lnTo>
                  <a:lnTo>
                    <a:pt x="6535" y="6475"/>
                  </a:lnTo>
                  <a:lnTo>
                    <a:pt x="6358" y="6122"/>
                  </a:lnTo>
                  <a:lnTo>
                    <a:pt x="6182" y="5769"/>
                  </a:lnTo>
                  <a:lnTo>
                    <a:pt x="6005" y="5357"/>
                  </a:lnTo>
                  <a:lnTo>
                    <a:pt x="5976" y="5298"/>
                  </a:lnTo>
                  <a:lnTo>
                    <a:pt x="6005" y="5122"/>
                  </a:lnTo>
                  <a:lnTo>
                    <a:pt x="6005" y="5092"/>
                  </a:lnTo>
                  <a:lnTo>
                    <a:pt x="6005" y="5033"/>
                  </a:lnTo>
                  <a:lnTo>
                    <a:pt x="5946" y="4974"/>
                  </a:lnTo>
                  <a:lnTo>
                    <a:pt x="5887" y="4974"/>
                  </a:lnTo>
                  <a:lnTo>
                    <a:pt x="5858" y="5033"/>
                  </a:lnTo>
                  <a:lnTo>
                    <a:pt x="5799" y="5328"/>
                  </a:lnTo>
                  <a:lnTo>
                    <a:pt x="5770" y="5357"/>
                  </a:lnTo>
                  <a:lnTo>
                    <a:pt x="5770" y="5445"/>
                  </a:lnTo>
                  <a:lnTo>
                    <a:pt x="5740" y="5740"/>
                  </a:lnTo>
                  <a:lnTo>
                    <a:pt x="5711" y="5740"/>
                  </a:lnTo>
                  <a:lnTo>
                    <a:pt x="5593" y="5857"/>
                  </a:lnTo>
                  <a:lnTo>
                    <a:pt x="5269" y="6093"/>
                  </a:lnTo>
                  <a:lnTo>
                    <a:pt x="4798" y="6358"/>
                  </a:lnTo>
                  <a:lnTo>
                    <a:pt x="4357" y="6593"/>
                  </a:lnTo>
                  <a:lnTo>
                    <a:pt x="3827" y="6888"/>
                  </a:lnTo>
                  <a:lnTo>
                    <a:pt x="3327" y="7182"/>
                  </a:lnTo>
                  <a:lnTo>
                    <a:pt x="2915" y="7447"/>
                  </a:lnTo>
                  <a:lnTo>
                    <a:pt x="2709" y="7623"/>
                  </a:lnTo>
                  <a:lnTo>
                    <a:pt x="2532" y="7800"/>
                  </a:lnTo>
                  <a:lnTo>
                    <a:pt x="2356" y="7976"/>
                  </a:lnTo>
                  <a:lnTo>
                    <a:pt x="2238" y="8153"/>
                  </a:lnTo>
                  <a:lnTo>
                    <a:pt x="2149" y="8330"/>
                  </a:lnTo>
                  <a:lnTo>
                    <a:pt x="2120" y="8536"/>
                  </a:lnTo>
                  <a:lnTo>
                    <a:pt x="2120" y="8565"/>
                  </a:lnTo>
                  <a:lnTo>
                    <a:pt x="2061" y="8536"/>
                  </a:lnTo>
                  <a:lnTo>
                    <a:pt x="2032" y="8536"/>
                  </a:lnTo>
                  <a:lnTo>
                    <a:pt x="1973" y="8565"/>
                  </a:lnTo>
                  <a:lnTo>
                    <a:pt x="1943" y="8624"/>
                  </a:lnTo>
                  <a:lnTo>
                    <a:pt x="1885" y="9095"/>
                  </a:lnTo>
                  <a:lnTo>
                    <a:pt x="1826" y="9566"/>
                  </a:lnTo>
                  <a:lnTo>
                    <a:pt x="1649" y="10566"/>
                  </a:lnTo>
                  <a:lnTo>
                    <a:pt x="1620" y="10743"/>
                  </a:lnTo>
                  <a:lnTo>
                    <a:pt x="1473" y="11597"/>
                  </a:lnTo>
                  <a:lnTo>
                    <a:pt x="1355" y="12479"/>
                  </a:lnTo>
                  <a:lnTo>
                    <a:pt x="1325" y="12803"/>
                  </a:lnTo>
                  <a:lnTo>
                    <a:pt x="1325" y="12950"/>
                  </a:lnTo>
                  <a:lnTo>
                    <a:pt x="1325" y="13098"/>
                  </a:lnTo>
                  <a:lnTo>
                    <a:pt x="1355" y="13186"/>
                  </a:lnTo>
                  <a:lnTo>
                    <a:pt x="1414" y="13245"/>
                  </a:lnTo>
                  <a:lnTo>
                    <a:pt x="1737" y="13362"/>
                  </a:lnTo>
                  <a:lnTo>
                    <a:pt x="1943" y="13480"/>
                  </a:lnTo>
                  <a:lnTo>
                    <a:pt x="2061" y="13598"/>
                  </a:lnTo>
                  <a:lnTo>
                    <a:pt x="2061" y="13657"/>
                  </a:lnTo>
                  <a:lnTo>
                    <a:pt x="2061" y="13686"/>
                  </a:lnTo>
                  <a:lnTo>
                    <a:pt x="2091" y="13686"/>
                  </a:lnTo>
                  <a:lnTo>
                    <a:pt x="2061" y="13922"/>
                  </a:lnTo>
                  <a:lnTo>
                    <a:pt x="2061" y="13981"/>
                  </a:lnTo>
                  <a:lnTo>
                    <a:pt x="2061" y="14275"/>
                  </a:lnTo>
                  <a:lnTo>
                    <a:pt x="2061" y="14334"/>
                  </a:lnTo>
                  <a:lnTo>
                    <a:pt x="2061" y="14393"/>
                  </a:lnTo>
                  <a:lnTo>
                    <a:pt x="2091" y="14422"/>
                  </a:lnTo>
                  <a:lnTo>
                    <a:pt x="1973" y="15246"/>
                  </a:lnTo>
                  <a:lnTo>
                    <a:pt x="1885" y="16041"/>
                  </a:lnTo>
                  <a:lnTo>
                    <a:pt x="1885" y="16512"/>
                  </a:lnTo>
                  <a:lnTo>
                    <a:pt x="1855" y="17012"/>
                  </a:lnTo>
                  <a:lnTo>
                    <a:pt x="1914" y="17983"/>
                  </a:lnTo>
                  <a:lnTo>
                    <a:pt x="1943" y="18425"/>
                  </a:lnTo>
                  <a:lnTo>
                    <a:pt x="1943" y="18542"/>
                  </a:lnTo>
                  <a:lnTo>
                    <a:pt x="1973" y="18778"/>
                  </a:lnTo>
                  <a:lnTo>
                    <a:pt x="1855" y="18778"/>
                  </a:lnTo>
                  <a:lnTo>
                    <a:pt x="1679" y="18807"/>
                  </a:lnTo>
                  <a:lnTo>
                    <a:pt x="1502" y="18837"/>
                  </a:lnTo>
                  <a:lnTo>
                    <a:pt x="1384" y="18866"/>
                  </a:lnTo>
                  <a:lnTo>
                    <a:pt x="1355" y="18866"/>
                  </a:lnTo>
                  <a:lnTo>
                    <a:pt x="1149" y="18925"/>
                  </a:lnTo>
                  <a:lnTo>
                    <a:pt x="766" y="19013"/>
                  </a:lnTo>
                  <a:lnTo>
                    <a:pt x="737" y="19013"/>
                  </a:lnTo>
                  <a:lnTo>
                    <a:pt x="707" y="19043"/>
                  </a:lnTo>
                  <a:lnTo>
                    <a:pt x="678" y="19072"/>
                  </a:lnTo>
                  <a:lnTo>
                    <a:pt x="648" y="19131"/>
                  </a:lnTo>
                  <a:lnTo>
                    <a:pt x="590" y="19249"/>
                  </a:lnTo>
                  <a:lnTo>
                    <a:pt x="531" y="19396"/>
                  </a:lnTo>
                  <a:lnTo>
                    <a:pt x="531" y="19425"/>
                  </a:lnTo>
                  <a:lnTo>
                    <a:pt x="442" y="19749"/>
                  </a:lnTo>
                  <a:lnTo>
                    <a:pt x="266" y="20397"/>
                  </a:lnTo>
                  <a:lnTo>
                    <a:pt x="119" y="21073"/>
                  </a:lnTo>
                  <a:lnTo>
                    <a:pt x="30" y="21633"/>
                  </a:lnTo>
                  <a:lnTo>
                    <a:pt x="30" y="21662"/>
                  </a:lnTo>
                  <a:lnTo>
                    <a:pt x="1" y="21692"/>
                  </a:lnTo>
                  <a:lnTo>
                    <a:pt x="30" y="21750"/>
                  </a:lnTo>
                  <a:lnTo>
                    <a:pt x="30" y="21809"/>
                  </a:lnTo>
                  <a:lnTo>
                    <a:pt x="119" y="21868"/>
                  </a:lnTo>
                  <a:lnTo>
                    <a:pt x="148" y="21839"/>
                  </a:lnTo>
                  <a:lnTo>
                    <a:pt x="384" y="21927"/>
                  </a:lnTo>
                  <a:lnTo>
                    <a:pt x="619" y="22015"/>
                  </a:lnTo>
                  <a:lnTo>
                    <a:pt x="1061" y="22104"/>
                  </a:lnTo>
                  <a:lnTo>
                    <a:pt x="1590" y="22192"/>
                  </a:lnTo>
                  <a:lnTo>
                    <a:pt x="1943" y="22221"/>
                  </a:lnTo>
                  <a:lnTo>
                    <a:pt x="2385" y="22398"/>
                  </a:lnTo>
                  <a:lnTo>
                    <a:pt x="2826" y="22545"/>
                  </a:lnTo>
                  <a:lnTo>
                    <a:pt x="3091" y="22633"/>
                  </a:lnTo>
                  <a:lnTo>
                    <a:pt x="3356" y="22692"/>
                  </a:lnTo>
                  <a:lnTo>
                    <a:pt x="3886" y="22692"/>
                  </a:lnTo>
                  <a:lnTo>
                    <a:pt x="3945" y="22663"/>
                  </a:lnTo>
                  <a:lnTo>
                    <a:pt x="3974" y="22633"/>
                  </a:lnTo>
                  <a:lnTo>
                    <a:pt x="4357" y="22368"/>
                  </a:lnTo>
                  <a:lnTo>
                    <a:pt x="4769" y="22074"/>
                  </a:lnTo>
                  <a:lnTo>
                    <a:pt x="4798" y="22074"/>
                  </a:lnTo>
                  <a:lnTo>
                    <a:pt x="4798" y="22045"/>
                  </a:lnTo>
                  <a:lnTo>
                    <a:pt x="5210" y="21809"/>
                  </a:lnTo>
                  <a:lnTo>
                    <a:pt x="5681" y="21515"/>
                  </a:lnTo>
                  <a:lnTo>
                    <a:pt x="6123" y="21191"/>
                  </a:lnTo>
                  <a:lnTo>
                    <a:pt x="6653" y="20809"/>
                  </a:lnTo>
                  <a:lnTo>
                    <a:pt x="7035" y="20544"/>
                  </a:lnTo>
                  <a:lnTo>
                    <a:pt x="7300" y="20338"/>
                  </a:lnTo>
                  <a:lnTo>
                    <a:pt x="7329" y="20338"/>
                  </a:lnTo>
                  <a:lnTo>
                    <a:pt x="7506" y="20191"/>
                  </a:lnTo>
                  <a:lnTo>
                    <a:pt x="7977" y="19896"/>
                  </a:lnTo>
                  <a:lnTo>
                    <a:pt x="8389" y="19631"/>
                  </a:lnTo>
                  <a:lnTo>
                    <a:pt x="8830" y="19425"/>
                  </a:lnTo>
                  <a:lnTo>
                    <a:pt x="9242" y="19219"/>
                  </a:lnTo>
                  <a:lnTo>
                    <a:pt x="9655" y="19072"/>
                  </a:lnTo>
                  <a:lnTo>
                    <a:pt x="9978" y="18984"/>
                  </a:lnTo>
                  <a:lnTo>
                    <a:pt x="10302" y="18896"/>
                  </a:lnTo>
                  <a:lnTo>
                    <a:pt x="10655" y="18866"/>
                  </a:lnTo>
                  <a:lnTo>
                    <a:pt x="11008" y="18837"/>
                  </a:lnTo>
                  <a:lnTo>
                    <a:pt x="11214" y="18807"/>
                  </a:lnTo>
                  <a:lnTo>
                    <a:pt x="11744" y="18837"/>
                  </a:lnTo>
                  <a:lnTo>
                    <a:pt x="12274" y="18925"/>
                  </a:lnTo>
                  <a:lnTo>
                    <a:pt x="12686" y="19043"/>
                  </a:lnTo>
                  <a:lnTo>
                    <a:pt x="13127" y="19190"/>
                  </a:lnTo>
                  <a:lnTo>
                    <a:pt x="13569" y="19396"/>
                  </a:lnTo>
                  <a:lnTo>
                    <a:pt x="14010" y="19602"/>
                  </a:lnTo>
                  <a:lnTo>
                    <a:pt x="14511" y="19896"/>
                  </a:lnTo>
                  <a:lnTo>
                    <a:pt x="14687" y="20014"/>
                  </a:lnTo>
                  <a:lnTo>
                    <a:pt x="14776" y="20043"/>
                  </a:lnTo>
                  <a:lnTo>
                    <a:pt x="14864" y="20102"/>
                  </a:lnTo>
                  <a:lnTo>
                    <a:pt x="14893" y="20102"/>
                  </a:lnTo>
                  <a:lnTo>
                    <a:pt x="14893" y="20132"/>
                  </a:lnTo>
                  <a:lnTo>
                    <a:pt x="14952" y="20132"/>
                  </a:lnTo>
                  <a:lnTo>
                    <a:pt x="15011" y="20191"/>
                  </a:lnTo>
                  <a:lnTo>
                    <a:pt x="15040" y="20191"/>
                  </a:lnTo>
                  <a:lnTo>
                    <a:pt x="15070" y="20220"/>
                  </a:lnTo>
                  <a:lnTo>
                    <a:pt x="15099" y="20220"/>
                  </a:lnTo>
                  <a:lnTo>
                    <a:pt x="15305" y="20102"/>
                  </a:lnTo>
                  <a:lnTo>
                    <a:pt x="15629" y="19778"/>
                  </a:lnTo>
                  <a:lnTo>
                    <a:pt x="15688" y="19749"/>
                  </a:lnTo>
                  <a:lnTo>
                    <a:pt x="15806" y="19631"/>
                  </a:lnTo>
                  <a:lnTo>
                    <a:pt x="16071" y="19867"/>
                  </a:lnTo>
                  <a:lnTo>
                    <a:pt x="16335" y="20102"/>
                  </a:lnTo>
                  <a:lnTo>
                    <a:pt x="16630" y="20308"/>
                  </a:lnTo>
                  <a:lnTo>
                    <a:pt x="16954" y="20514"/>
                  </a:lnTo>
                  <a:lnTo>
                    <a:pt x="17454" y="20779"/>
                  </a:lnTo>
                  <a:lnTo>
                    <a:pt x="17954" y="21044"/>
                  </a:lnTo>
                  <a:lnTo>
                    <a:pt x="18425" y="21309"/>
                  </a:lnTo>
                  <a:lnTo>
                    <a:pt x="19043" y="21662"/>
                  </a:lnTo>
                  <a:lnTo>
                    <a:pt x="19367" y="21839"/>
                  </a:lnTo>
                  <a:lnTo>
                    <a:pt x="19661" y="22104"/>
                  </a:lnTo>
                  <a:lnTo>
                    <a:pt x="19661" y="22162"/>
                  </a:lnTo>
                  <a:lnTo>
                    <a:pt x="19691" y="22221"/>
                  </a:lnTo>
                  <a:lnTo>
                    <a:pt x="19720" y="22280"/>
                  </a:lnTo>
                  <a:lnTo>
                    <a:pt x="19750" y="22280"/>
                  </a:lnTo>
                  <a:lnTo>
                    <a:pt x="19808" y="22310"/>
                  </a:lnTo>
                  <a:lnTo>
                    <a:pt x="19867" y="22280"/>
                  </a:lnTo>
                  <a:lnTo>
                    <a:pt x="19897" y="22251"/>
                  </a:lnTo>
                  <a:lnTo>
                    <a:pt x="19926" y="22221"/>
                  </a:lnTo>
                  <a:lnTo>
                    <a:pt x="19926" y="22192"/>
                  </a:lnTo>
                  <a:lnTo>
                    <a:pt x="20014" y="22074"/>
                  </a:lnTo>
                  <a:lnTo>
                    <a:pt x="20014" y="22045"/>
                  </a:lnTo>
                  <a:lnTo>
                    <a:pt x="20014" y="21986"/>
                  </a:lnTo>
                  <a:lnTo>
                    <a:pt x="20014" y="21927"/>
                  </a:lnTo>
                  <a:lnTo>
                    <a:pt x="19985" y="21898"/>
                  </a:lnTo>
                  <a:lnTo>
                    <a:pt x="19956" y="21898"/>
                  </a:lnTo>
                  <a:lnTo>
                    <a:pt x="19956" y="21750"/>
                  </a:lnTo>
                  <a:lnTo>
                    <a:pt x="19985" y="21603"/>
                  </a:lnTo>
                  <a:lnTo>
                    <a:pt x="20014" y="21279"/>
                  </a:lnTo>
                  <a:lnTo>
                    <a:pt x="20044" y="20397"/>
                  </a:lnTo>
                  <a:lnTo>
                    <a:pt x="20044" y="19896"/>
                  </a:lnTo>
                  <a:lnTo>
                    <a:pt x="20014" y="19455"/>
                  </a:lnTo>
                  <a:lnTo>
                    <a:pt x="19956" y="19249"/>
                  </a:lnTo>
                  <a:lnTo>
                    <a:pt x="19897" y="19013"/>
                  </a:lnTo>
                  <a:lnTo>
                    <a:pt x="19808" y="18778"/>
                  </a:lnTo>
                  <a:lnTo>
                    <a:pt x="19720" y="18601"/>
                  </a:lnTo>
                  <a:lnTo>
                    <a:pt x="19691" y="18572"/>
                  </a:lnTo>
                  <a:lnTo>
                    <a:pt x="19691" y="18307"/>
                  </a:lnTo>
                  <a:lnTo>
                    <a:pt x="19661" y="17983"/>
                  </a:lnTo>
                  <a:lnTo>
                    <a:pt x="19602" y="17659"/>
                  </a:lnTo>
                  <a:lnTo>
                    <a:pt x="19543" y="17336"/>
                  </a:lnTo>
                  <a:lnTo>
                    <a:pt x="19308" y="16718"/>
                  </a:lnTo>
                  <a:lnTo>
                    <a:pt x="19308" y="16688"/>
                  </a:lnTo>
                  <a:lnTo>
                    <a:pt x="19102" y="16070"/>
                  </a:lnTo>
                  <a:lnTo>
                    <a:pt x="18984" y="15746"/>
                  </a:lnTo>
                  <a:lnTo>
                    <a:pt x="18925" y="15452"/>
                  </a:lnTo>
                  <a:lnTo>
                    <a:pt x="18896" y="15187"/>
                  </a:lnTo>
                  <a:lnTo>
                    <a:pt x="18867" y="15099"/>
                  </a:lnTo>
                  <a:lnTo>
                    <a:pt x="18808" y="14746"/>
                  </a:lnTo>
                  <a:lnTo>
                    <a:pt x="18778" y="14451"/>
                  </a:lnTo>
                  <a:lnTo>
                    <a:pt x="18631" y="13362"/>
                  </a:lnTo>
                  <a:lnTo>
                    <a:pt x="18602" y="13304"/>
                  </a:lnTo>
                  <a:lnTo>
                    <a:pt x="18602" y="13245"/>
                  </a:lnTo>
                  <a:lnTo>
                    <a:pt x="18661" y="13215"/>
                  </a:lnTo>
                  <a:lnTo>
                    <a:pt x="18690" y="13156"/>
                  </a:lnTo>
                  <a:lnTo>
                    <a:pt x="18690" y="13009"/>
                  </a:lnTo>
                  <a:lnTo>
                    <a:pt x="18690" y="12833"/>
                  </a:lnTo>
                  <a:lnTo>
                    <a:pt x="18631" y="12509"/>
                  </a:lnTo>
                  <a:lnTo>
                    <a:pt x="18602" y="12362"/>
                  </a:lnTo>
                  <a:lnTo>
                    <a:pt x="18602" y="12126"/>
                  </a:lnTo>
                  <a:lnTo>
                    <a:pt x="18543" y="11803"/>
                  </a:lnTo>
                  <a:lnTo>
                    <a:pt x="18484" y="11655"/>
                  </a:lnTo>
                  <a:lnTo>
                    <a:pt x="18396" y="11508"/>
                  </a:lnTo>
                  <a:lnTo>
                    <a:pt x="18366" y="11449"/>
                  </a:lnTo>
                  <a:lnTo>
                    <a:pt x="18307" y="11449"/>
                  </a:lnTo>
                  <a:lnTo>
                    <a:pt x="18278" y="11420"/>
                  </a:lnTo>
                  <a:lnTo>
                    <a:pt x="18249" y="11420"/>
                  </a:lnTo>
                  <a:lnTo>
                    <a:pt x="18160" y="11126"/>
                  </a:lnTo>
                  <a:lnTo>
                    <a:pt x="18160" y="11067"/>
                  </a:lnTo>
                  <a:lnTo>
                    <a:pt x="18101" y="10861"/>
                  </a:lnTo>
                  <a:lnTo>
                    <a:pt x="18013" y="10684"/>
                  </a:lnTo>
                  <a:lnTo>
                    <a:pt x="18013" y="10655"/>
                  </a:lnTo>
                  <a:lnTo>
                    <a:pt x="17984" y="10625"/>
                  </a:lnTo>
                  <a:lnTo>
                    <a:pt x="17778" y="10066"/>
                  </a:lnTo>
                  <a:lnTo>
                    <a:pt x="17542" y="9536"/>
                  </a:lnTo>
                  <a:lnTo>
                    <a:pt x="17483" y="9477"/>
                  </a:lnTo>
                  <a:lnTo>
                    <a:pt x="17424" y="9448"/>
                  </a:lnTo>
                  <a:lnTo>
                    <a:pt x="17366" y="9389"/>
                  </a:lnTo>
                  <a:lnTo>
                    <a:pt x="17248" y="8653"/>
                  </a:lnTo>
                  <a:lnTo>
                    <a:pt x="17218" y="8389"/>
                  </a:lnTo>
                  <a:lnTo>
                    <a:pt x="17130" y="7741"/>
                  </a:lnTo>
                  <a:lnTo>
                    <a:pt x="17012" y="7064"/>
                  </a:lnTo>
                  <a:lnTo>
                    <a:pt x="16865" y="6446"/>
                  </a:lnTo>
                  <a:lnTo>
                    <a:pt x="16659" y="5828"/>
                  </a:lnTo>
                  <a:lnTo>
                    <a:pt x="16453" y="5210"/>
                  </a:lnTo>
                  <a:lnTo>
                    <a:pt x="16188" y="4651"/>
                  </a:lnTo>
                  <a:lnTo>
                    <a:pt x="15865" y="4092"/>
                  </a:lnTo>
                  <a:lnTo>
                    <a:pt x="15511" y="3562"/>
                  </a:lnTo>
                  <a:lnTo>
                    <a:pt x="15129" y="3091"/>
                  </a:lnTo>
                  <a:lnTo>
                    <a:pt x="14658" y="2591"/>
                  </a:lnTo>
                  <a:lnTo>
                    <a:pt x="14158" y="2179"/>
                  </a:lnTo>
                  <a:lnTo>
                    <a:pt x="13628" y="1766"/>
                  </a:lnTo>
                  <a:lnTo>
                    <a:pt x="13186" y="1502"/>
                  </a:lnTo>
                  <a:lnTo>
                    <a:pt x="12921" y="1384"/>
                  </a:lnTo>
                  <a:lnTo>
                    <a:pt x="12627" y="1266"/>
                  </a:lnTo>
                  <a:lnTo>
                    <a:pt x="12333" y="1178"/>
                  </a:lnTo>
                  <a:lnTo>
                    <a:pt x="12303" y="1178"/>
                  </a:lnTo>
                  <a:lnTo>
                    <a:pt x="12127" y="1119"/>
                  </a:lnTo>
                  <a:lnTo>
                    <a:pt x="12097" y="1119"/>
                  </a:lnTo>
                  <a:lnTo>
                    <a:pt x="11597" y="942"/>
                  </a:lnTo>
                  <a:lnTo>
                    <a:pt x="11273" y="854"/>
                  </a:lnTo>
                  <a:lnTo>
                    <a:pt x="10920" y="678"/>
                  </a:lnTo>
                  <a:lnTo>
                    <a:pt x="10714" y="560"/>
                  </a:lnTo>
                  <a:lnTo>
                    <a:pt x="10537" y="442"/>
                  </a:lnTo>
                  <a:lnTo>
                    <a:pt x="10390" y="236"/>
                  </a:lnTo>
                  <a:lnTo>
                    <a:pt x="10302" y="89"/>
                  </a:lnTo>
                  <a:lnTo>
                    <a:pt x="10302" y="30"/>
                  </a:lnTo>
                  <a:lnTo>
                    <a:pt x="102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6"/>
            <p:cNvSpPr/>
            <p:nvPr/>
          </p:nvSpPr>
          <p:spPr>
            <a:xfrm flipH="1">
              <a:off x="6927147" y="3205363"/>
              <a:ext cx="260543" cy="255765"/>
            </a:xfrm>
            <a:custGeom>
              <a:rect b="b" l="l" r="r" t="t"/>
              <a:pathLst>
                <a:path extrusionOk="0" h="4710" w="4798">
                  <a:moveTo>
                    <a:pt x="795" y="0"/>
                  </a:moveTo>
                  <a:lnTo>
                    <a:pt x="736" y="30"/>
                  </a:lnTo>
                  <a:lnTo>
                    <a:pt x="677" y="59"/>
                  </a:lnTo>
                  <a:lnTo>
                    <a:pt x="559" y="148"/>
                  </a:lnTo>
                  <a:lnTo>
                    <a:pt x="500" y="177"/>
                  </a:lnTo>
                  <a:lnTo>
                    <a:pt x="324" y="295"/>
                  </a:lnTo>
                  <a:lnTo>
                    <a:pt x="59" y="442"/>
                  </a:lnTo>
                  <a:lnTo>
                    <a:pt x="0" y="501"/>
                  </a:lnTo>
                  <a:lnTo>
                    <a:pt x="0" y="560"/>
                  </a:lnTo>
                  <a:lnTo>
                    <a:pt x="29" y="589"/>
                  </a:lnTo>
                  <a:lnTo>
                    <a:pt x="88" y="619"/>
                  </a:lnTo>
                  <a:lnTo>
                    <a:pt x="118" y="589"/>
                  </a:lnTo>
                  <a:lnTo>
                    <a:pt x="206" y="560"/>
                  </a:lnTo>
                  <a:lnTo>
                    <a:pt x="235" y="589"/>
                  </a:lnTo>
                  <a:lnTo>
                    <a:pt x="471" y="736"/>
                  </a:lnTo>
                  <a:lnTo>
                    <a:pt x="706" y="942"/>
                  </a:lnTo>
                  <a:lnTo>
                    <a:pt x="1001" y="1237"/>
                  </a:lnTo>
                  <a:lnTo>
                    <a:pt x="1266" y="1590"/>
                  </a:lnTo>
                  <a:lnTo>
                    <a:pt x="1530" y="1943"/>
                  </a:lnTo>
                  <a:lnTo>
                    <a:pt x="1766" y="2326"/>
                  </a:lnTo>
                  <a:lnTo>
                    <a:pt x="1795" y="2355"/>
                  </a:lnTo>
                  <a:lnTo>
                    <a:pt x="1795" y="2384"/>
                  </a:lnTo>
                  <a:lnTo>
                    <a:pt x="1884" y="2473"/>
                  </a:lnTo>
                  <a:lnTo>
                    <a:pt x="2178" y="2944"/>
                  </a:lnTo>
                  <a:lnTo>
                    <a:pt x="2355" y="3209"/>
                  </a:lnTo>
                  <a:lnTo>
                    <a:pt x="2590" y="3562"/>
                  </a:lnTo>
                  <a:lnTo>
                    <a:pt x="2884" y="4033"/>
                  </a:lnTo>
                  <a:lnTo>
                    <a:pt x="3061" y="4297"/>
                  </a:lnTo>
                  <a:lnTo>
                    <a:pt x="3120" y="4415"/>
                  </a:lnTo>
                  <a:lnTo>
                    <a:pt x="3179" y="4474"/>
                  </a:lnTo>
                  <a:lnTo>
                    <a:pt x="3208" y="4533"/>
                  </a:lnTo>
                  <a:lnTo>
                    <a:pt x="3238" y="4562"/>
                  </a:lnTo>
                  <a:lnTo>
                    <a:pt x="3238" y="4621"/>
                  </a:lnTo>
                  <a:lnTo>
                    <a:pt x="3267" y="4680"/>
                  </a:lnTo>
                  <a:lnTo>
                    <a:pt x="3326" y="4710"/>
                  </a:lnTo>
                  <a:lnTo>
                    <a:pt x="3385" y="4680"/>
                  </a:lnTo>
                  <a:lnTo>
                    <a:pt x="3414" y="4651"/>
                  </a:lnTo>
                  <a:lnTo>
                    <a:pt x="3650" y="4386"/>
                  </a:lnTo>
                  <a:lnTo>
                    <a:pt x="3885" y="4150"/>
                  </a:lnTo>
                  <a:lnTo>
                    <a:pt x="4120" y="3915"/>
                  </a:lnTo>
                  <a:lnTo>
                    <a:pt x="4326" y="3650"/>
                  </a:lnTo>
                  <a:lnTo>
                    <a:pt x="4474" y="3444"/>
                  </a:lnTo>
                  <a:lnTo>
                    <a:pt x="4621" y="3209"/>
                  </a:lnTo>
                  <a:lnTo>
                    <a:pt x="4709" y="2973"/>
                  </a:lnTo>
                  <a:lnTo>
                    <a:pt x="4768" y="2855"/>
                  </a:lnTo>
                  <a:lnTo>
                    <a:pt x="4768" y="2767"/>
                  </a:lnTo>
                  <a:lnTo>
                    <a:pt x="4768" y="2738"/>
                  </a:lnTo>
                  <a:lnTo>
                    <a:pt x="4797" y="2679"/>
                  </a:lnTo>
                  <a:lnTo>
                    <a:pt x="4797" y="2649"/>
                  </a:lnTo>
                  <a:lnTo>
                    <a:pt x="4768" y="2590"/>
                  </a:lnTo>
                  <a:lnTo>
                    <a:pt x="4650" y="2473"/>
                  </a:lnTo>
                  <a:lnTo>
                    <a:pt x="4503" y="2326"/>
                  </a:lnTo>
                  <a:lnTo>
                    <a:pt x="4356" y="2208"/>
                  </a:lnTo>
                  <a:lnTo>
                    <a:pt x="4179" y="2120"/>
                  </a:lnTo>
                  <a:lnTo>
                    <a:pt x="3826" y="1943"/>
                  </a:lnTo>
                  <a:lnTo>
                    <a:pt x="3502" y="1796"/>
                  </a:lnTo>
                  <a:lnTo>
                    <a:pt x="3296" y="1678"/>
                  </a:lnTo>
                  <a:lnTo>
                    <a:pt x="3149" y="1590"/>
                  </a:lnTo>
                  <a:lnTo>
                    <a:pt x="2767" y="1413"/>
                  </a:lnTo>
                  <a:lnTo>
                    <a:pt x="2737" y="1384"/>
                  </a:lnTo>
                  <a:lnTo>
                    <a:pt x="1913" y="913"/>
                  </a:lnTo>
                  <a:lnTo>
                    <a:pt x="1530" y="648"/>
                  </a:lnTo>
                  <a:lnTo>
                    <a:pt x="1177" y="354"/>
                  </a:lnTo>
                  <a:lnTo>
                    <a:pt x="942" y="89"/>
                  </a:lnTo>
                  <a:lnTo>
                    <a:pt x="912" y="89"/>
                  </a:lnTo>
                  <a:lnTo>
                    <a:pt x="883" y="59"/>
                  </a:lnTo>
                  <a:lnTo>
                    <a:pt x="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6"/>
            <p:cNvSpPr/>
            <p:nvPr/>
          </p:nvSpPr>
          <p:spPr>
            <a:xfrm flipH="1">
              <a:off x="8084279" y="2230470"/>
              <a:ext cx="976522" cy="898218"/>
            </a:xfrm>
            <a:custGeom>
              <a:rect b="b" l="l" r="r" t="t"/>
              <a:pathLst>
                <a:path extrusionOk="0" h="16541" w="17983">
                  <a:moveTo>
                    <a:pt x="15452" y="0"/>
                  </a:moveTo>
                  <a:lnTo>
                    <a:pt x="15393" y="30"/>
                  </a:lnTo>
                  <a:lnTo>
                    <a:pt x="15275" y="30"/>
                  </a:lnTo>
                  <a:lnTo>
                    <a:pt x="15187" y="89"/>
                  </a:lnTo>
                  <a:lnTo>
                    <a:pt x="15010" y="206"/>
                  </a:lnTo>
                  <a:lnTo>
                    <a:pt x="14893" y="354"/>
                  </a:lnTo>
                  <a:lnTo>
                    <a:pt x="14804" y="589"/>
                  </a:lnTo>
                  <a:lnTo>
                    <a:pt x="14804" y="648"/>
                  </a:lnTo>
                  <a:lnTo>
                    <a:pt x="14540" y="589"/>
                  </a:lnTo>
                  <a:lnTo>
                    <a:pt x="14039" y="589"/>
                  </a:lnTo>
                  <a:lnTo>
                    <a:pt x="13421" y="618"/>
                  </a:lnTo>
                  <a:lnTo>
                    <a:pt x="12715" y="707"/>
                  </a:lnTo>
                  <a:lnTo>
                    <a:pt x="11920" y="883"/>
                  </a:lnTo>
                  <a:lnTo>
                    <a:pt x="10772" y="1178"/>
                  </a:lnTo>
                  <a:lnTo>
                    <a:pt x="10419" y="1295"/>
                  </a:lnTo>
                  <a:lnTo>
                    <a:pt x="9713" y="1472"/>
                  </a:lnTo>
                  <a:lnTo>
                    <a:pt x="8977" y="1619"/>
                  </a:lnTo>
                  <a:lnTo>
                    <a:pt x="8418" y="1707"/>
                  </a:lnTo>
                  <a:lnTo>
                    <a:pt x="7564" y="1825"/>
                  </a:lnTo>
                  <a:lnTo>
                    <a:pt x="6799" y="1855"/>
                  </a:lnTo>
                  <a:lnTo>
                    <a:pt x="6210" y="1913"/>
                  </a:lnTo>
                  <a:lnTo>
                    <a:pt x="5180" y="1972"/>
                  </a:lnTo>
                  <a:lnTo>
                    <a:pt x="4356" y="2061"/>
                  </a:lnTo>
                  <a:lnTo>
                    <a:pt x="3562" y="2178"/>
                  </a:lnTo>
                  <a:lnTo>
                    <a:pt x="3150" y="2267"/>
                  </a:lnTo>
                  <a:lnTo>
                    <a:pt x="2767" y="2355"/>
                  </a:lnTo>
                  <a:lnTo>
                    <a:pt x="2355" y="2473"/>
                  </a:lnTo>
                  <a:lnTo>
                    <a:pt x="1972" y="2590"/>
                  </a:lnTo>
                  <a:lnTo>
                    <a:pt x="1943" y="2620"/>
                  </a:lnTo>
                  <a:lnTo>
                    <a:pt x="1825" y="2590"/>
                  </a:lnTo>
                  <a:lnTo>
                    <a:pt x="1443" y="2531"/>
                  </a:lnTo>
                  <a:lnTo>
                    <a:pt x="883" y="2502"/>
                  </a:lnTo>
                  <a:lnTo>
                    <a:pt x="530" y="2531"/>
                  </a:lnTo>
                  <a:lnTo>
                    <a:pt x="383" y="2561"/>
                  </a:lnTo>
                  <a:lnTo>
                    <a:pt x="236" y="2620"/>
                  </a:lnTo>
                  <a:lnTo>
                    <a:pt x="148" y="2679"/>
                  </a:lnTo>
                  <a:lnTo>
                    <a:pt x="89" y="2737"/>
                  </a:lnTo>
                  <a:lnTo>
                    <a:pt x="30" y="2855"/>
                  </a:lnTo>
                  <a:lnTo>
                    <a:pt x="0" y="3002"/>
                  </a:lnTo>
                  <a:lnTo>
                    <a:pt x="30" y="3120"/>
                  </a:lnTo>
                  <a:lnTo>
                    <a:pt x="59" y="3208"/>
                  </a:lnTo>
                  <a:lnTo>
                    <a:pt x="148" y="3326"/>
                  </a:lnTo>
                  <a:lnTo>
                    <a:pt x="236" y="3414"/>
                  </a:lnTo>
                  <a:lnTo>
                    <a:pt x="354" y="3503"/>
                  </a:lnTo>
                  <a:lnTo>
                    <a:pt x="501" y="3620"/>
                  </a:lnTo>
                  <a:lnTo>
                    <a:pt x="589" y="3650"/>
                  </a:lnTo>
                  <a:lnTo>
                    <a:pt x="677" y="3738"/>
                  </a:lnTo>
                  <a:lnTo>
                    <a:pt x="648" y="3915"/>
                  </a:lnTo>
                  <a:lnTo>
                    <a:pt x="648" y="4121"/>
                  </a:lnTo>
                  <a:lnTo>
                    <a:pt x="648" y="4327"/>
                  </a:lnTo>
                  <a:lnTo>
                    <a:pt x="677" y="4533"/>
                  </a:lnTo>
                  <a:lnTo>
                    <a:pt x="766" y="5004"/>
                  </a:lnTo>
                  <a:lnTo>
                    <a:pt x="972" y="5475"/>
                  </a:lnTo>
                  <a:lnTo>
                    <a:pt x="1178" y="5945"/>
                  </a:lnTo>
                  <a:lnTo>
                    <a:pt x="1443" y="6416"/>
                  </a:lnTo>
                  <a:lnTo>
                    <a:pt x="1707" y="6858"/>
                  </a:lnTo>
                  <a:lnTo>
                    <a:pt x="2031" y="7299"/>
                  </a:lnTo>
                  <a:lnTo>
                    <a:pt x="2208" y="7594"/>
                  </a:lnTo>
                  <a:lnTo>
                    <a:pt x="2531" y="8065"/>
                  </a:lnTo>
                  <a:lnTo>
                    <a:pt x="2767" y="8418"/>
                  </a:lnTo>
                  <a:lnTo>
                    <a:pt x="2914" y="8683"/>
                  </a:lnTo>
                  <a:lnTo>
                    <a:pt x="3032" y="8977"/>
                  </a:lnTo>
                  <a:lnTo>
                    <a:pt x="3179" y="9301"/>
                  </a:lnTo>
                  <a:lnTo>
                    <a:pt x="3267" y="9654"/>
                  </a:lnTo>
                  <a:lnTo>
                    <a:pt x="3356" y="10036"/>
                  </a:lnTo>
                  <a:lnTo>
                    <a:pt x="3414" y="10419"/>
                  </a:lnTo>
                  <a:lnTo>
                    <a:pt x="3473" y="11037"/>
                  </a:lnTo>
                  <a:lnTo>
                    <a:pt x="3503" y="11655"/>
                  </a:lnTo>
                  <a:lnTo>
                    <a:pt x="3532" y="11979"/>
                  </a:lnTo>
                  <a:lnTo>
                    <a:pt x="3562" y="12832"/>
                  </a:lnTo>
                  <a:lnTo>
                    <a:pt x="3620" y="13657"/>
                  </a:lnTo>
                  <a:lnTo>
                    <a:pt x="3679" y="14186"/>
                  </a:lnTo>
                  <a:lnTo>
                    <a:pt x="3768" y="14657"/>
                  </a:lnTo>
                  <a:lnTo>
                    <a:pt x="3885" y="15069"/>
                  </a:lnTo>
                  <a:lnTo>
                    <a:pt x="3974" y="15334"/>
                  </a:lnTo>
                  <a:lnTo>
                    <a:pt x="4062" y="15540"/>
                  </a:lnTo>
                  <a:lnTo>
                    <a:pt x="4209" y="15717"/>
                  </a:lnTo>
                  <a:lnTo>
                    <a:pt x="4327" y="15893"/>
                  </a:lnTo>
                  <a:lnTo>
                    <a:pt x="4503" y="16011"/>
                  </a:lnTo>
                  <a:lnTo>
                    <a:pt x="4592" y="16070"/>
                  </a:lnTo>
                  <a:lnTo>
                    <a:pt x="4680" y="16070"/>
                  </a:lnTo>
                  <a:lnTo>
                    <a:pt x="4680" y="16099"/>
                  </a:lnTo>
                  <a:lnTo>
                    <a:pt x="4798" y="16099"/>
                  </a:lnTo>
                  <a:lnTo>
                    <a:pt x="5357" y="16276"/>
                  </a:lnTo>
                  <a:lnTo>
                    <a:pt x="5681" y="16335"/>
                  </a:lnTo>
                  <a:lnTo>
                    <a:pt x="6063" y="16423"/>
                  </a:lnTo>
                  <a:lnTo>
                    <a:pt x="6446" y="16482"/>
                  </a:lnTo>
                  <a:lnTo>
                    <a:pt x="7152" y="16482"/>
                  </a:lnTo>
                  <a:lnTo>
                    <a:pt x="7476" y="16423"/>
                  </a:lnTo>
                  <a:lnTo>
                    <a:pt x="7505" y="16482"/>
                  </a:lnTo>
                  <a:lnTo>
                    <a:pt x="7535" y="16511"/>
                  </a:lnTo>
                  <a:lnTo>
                    <a:pt x="7564" y="16541"/>
                  </a:lnTo>
                  <a:lnTo>
                    <a:pt x="7594" y="16541"/>
                  </a:lnTo>
                  <a:lnTo>
                    <a:pt x="7682" y="16511"/>
                  </a:lnTo>
                  <a:lnTo>
                    <a:pt x="7711" y="16452"/>
                  </a:lnTo>
                  <a:lnTo>
                    <a:pt x="7829" y="16011"/>
                  </a:lnTo>
                  <a:lnTo>
                    <a:pt x="8006" y="15481"/>
                  </a:lnTo>
                  <a:lnTo>
                    <a:pt x="8182" y="14951"/>
                  </a:lnTo>
                  <a:lnTo>
                    <a:pt x="8388" y="14510"/>
                  </a:lnTo>
                  <a:lnTo>
                    <a:pt x="8624" y="14127"/>
                  </a:lnTo>
                  <a:lnTo>
                    <a:pt x="8859" y="13863"/>
                  </a:lnTo>
                  <a:lnTo>
                    <a:pt x="9124" y="13598"/>
                  </a:lnTo>
                  <a:lnTo>
                    <a:pt x="9507" y="13362"/>
                  </a:lnTo>
                  <a:lnTo>
                    <a:pt x="9919" y="13156"/>
                  </a:lnTo>
                  <a:lnTo>
                    <a:pt x="10213" y="13038"/>
                  </a:lnTo>
                  <a:lnTo>
                    <a:pt x="10478" y="12950"/>
                  </a:lnTo>
                  <a:lnTo>
                    <a:pt x="10772" y="12891"/>
                  </a:lnTo>
                  <a:lnTo>
                    <a:pt x="11067" y="12832"/>
                  </a:lnTo>
                  <a:lnTo>
                    <a:pt x="11096" y="12832"/>
                  </a:lnTo>
                  <a:lnTo>
                    <a:pt x="11390" y="12803"/>
                  </a:lnTo>
                  <a:lnTo>
                    <a:pt x="12038" y="12803"/>
                  </a:lnTo>
                  <a:lnTo>
                    <a:pt x="12362" y="12832"/>
                  </a:lnTo>
                  <a:lnTo>
                    <a:pt x="12685" y="12891"/>
                  </a:lnTo>
                  <a:lnTo>
                    <a:pt x="12980" y="12950"/>
                  </a:lnTo>
                  <a:lnTo>
                    <a:pt x="13245" y="13038"/>
                  </a:lnTo>
                  <a:lnTo>
                    <a:pt x="13539" y="13156"/>
                  </a:lnTo>
                  <a:lnTo>
                    <a:pt x="14039" y="13392"/>
                  </a:lnTo>
                  <a:lnTo>
                    <a:pt x="14098" y="13421"/>
                  </a:lnTo>
                  <a:lnTo>
                    <a:pt x="14157" y="13450"/>
                  </a:lnTo>
                  <a:lnTo>
                    <a:pt x="14186" y="13480"/>
                  </a:lnTo>
                  <a:lnTo>
                    <a:pt x="14304" y="13568"/>
                  </a:lnTo>
                  <a:lnTo>
                    <a:pt x="14422" y="13627"/>
                  </a:lnTo>
                  <a:lnTo>
                    <a:pt x="14481" y="13598"/>
                  </a:lnTo>
                  <a:lnTo>
                    <a:pt x="14510" y="13539"/>
                  </a:lnTo>
                  <a:lnTo>
                    <a:pt x="14510" y="13509"/>
                  </a:lnTo>
                  <a:lnTo>
                    <a:pt x="14451" y="13421"/>
                  </a:lnTo>
                  <a:lnTo>
                    <a:pt x="14363" y="13362"/>
                  </a:lnTo>
                  <a:lnTo>
                    <a:pt x="14275" y="13303"/>
                  </a:lnTo>
                  <a:lnTo>
                    <a:pt x="14245" y="13186"/>
                  </a:lnTo>
                  <a:lnTo>
                    <a:pt x="14186" y="13127"/>
                  </a:lnTo>
                  <a:lnTo>
                    <a:pt x="14127" y="13097"/>
                  </a:lnTo>
                  <a:lnTo>
                    <a:pt x="14098" y="13038"/>
                  </a:lnTo>
                  <a:lnTo>
                    <a:pt x="14069" y="12950"/>
                  </a:lnTo>
                  <a:lnTo>
                    <a:pt x="13980" y="12744"/>
                  </a:lnTo>
                  <a:lnTo>
                    <a:pt x="13804" y="12391"/>
                  </a:lnTo>
                  <a:lnTo>
                    <a:pt x="13598" y="12038"/>
                  </a:lnTo>
                  <a:lnTo>
                    <a:pt x="13333" y="11655"/>
                  </a:lnTo>
                  <a:lnTo>
                    <a:pt x="13068" y="11302"/>
                  </a:lnTo>
                  <a:lnTo>
                    <a:pt x="12803" y="10978"/>
                  </a:lnTo>
                  <a:lnTo>
                    <a:pt x="12568" y="10743"/>
                  </a:lnTo>
                  <a:lnTo>
                    <a:pt x="12273" y="10537"/>
                  </a:lnTo>
                  <a:lnTo>
                    <a:pt x="12479" y="10448"/>
                  </a:lnTo>
                  <a:lnTo>
                    <a:pt x="12568" y="10419"/>
                  </a:lnTo>
                  <a:lnTo>
                    <a:pt x="12891" y="10331"/>
                  </a:lnTo>
                  <a:lnTo>
                    <a:pt x="12980" y="10301"/>
                  </a:lnTo>
                  <a:lnTo>
                    <a:pt x="13362" y="10184"/>
                  </a:lnTo>
                  <a:lnTo>
                    <a:pt x="13568" y="10301"/>
                  </a:lnTo>
                  <a:lnTo>
                    <a:pt x="13745" y="10390"/>
                  </a:lnTo>
                  <a:lnTo>
                    <a:pt x="13921" y="10507"/>
                  </a:lnTo>
                  <a:lnTo>
                    <a:pt x="14010" y="10566"/>
                  </a:lnTo>
                  <a:lnTo>
                    <a:pt x="14275" y="10861"/>
                  </a:lnTo>
                  <a:lnTo>
                    <a:pt x="14540" y="11243"/>
                  </a:lnTo>
                  <a:lnTo>
                    <a:pt x="14746" y="11537"/>
                  </a:lnTo>
                  <a:lnTo>
                    <a:pt x="14716" y="11743"/>
                  </a:lnTo>
                  <a:lnTo>
                    <a:pt x="14716" y="11832"/>
                  </a:lnTo>
                  <a:lnTo>
                    <a:pt x="14746" y="11891"/>
                  </a:lnTo>
                  <a:lnTo>
                    <a:pt x="14804" y="11949"/>
                  </a:lnTo>
                  <a:lnTo>
                    <a:pt x="14893" y="11979"/>
                  </a:lnTo>
                  <a:lnTo>
                    <a:pt x="14981" y="11949"/>
                  </a:lnTo>
                  <a:lnTo>
                    <a:pt x="15040" y="11920"/>
                  </a:lnTo>
                  <a:lnTo>
                    <a:pt x="15099" y="11861"/>
                  </a:lnTo>
                  <a:lnTo>
                    <a:pt x="15128" y="11773"/>
                  </a:lnTo>
                  <a:lnTo>
                    <a:pt x="15364" y="11773"/>
                  </a:lnTo>
                  <a:lnTo>
                    <a:pt x="15687" y="11743"/>
                  </a:lnTo>
                  <a:lnTo>
                    <a:pt x="16394" y="11655"/>
                  </a:lnTo>
                  <a:lnTo>
                    <a:pt x="16894" y="11537"/>
                  </a:lnTo>
                  <a:lnTo>
                    <a:pt x="17188" y="11449"/>
                  </a:lnTo>
                  <a:lnTo>
                    <a:pt x="17512" y="11331"/>
                  </a:lnTo>
                  <a:lnTo>
                    <a:pt x="17542" y="11361"/>
                  </a:lnTo>
                  <a:lnTo>
                    <a:pt x="17571" y="11361"/>
                  </a:lnTo>
                  <a:lnTo>
                    <a:pt x="17630" y="11331"/>
                  </a:lnTo>
                  <a:lnTo>
                    <a:pt x="17659" y="11302"/>
                  </a:lnTo>
                  <a:lnTo>
                    <a:pt x="17748" y="11302"/>
                  </a:lnTo>
                  <a:lnTo>
                    <a:pt x="17777" y="11243"/>
                  </a:lnTo>
                  <a:lnTo>
                    <a:pt x="17836" y="11214"/>
                  </a:lnTo>
                  <a:lnTo>
                    <a:pt x="17865" y="11184"/>
                  </a:lnTo>
                  <a:lnTo>
                    <a:pt x="17924" y="10978"/>
                  </a:lnTo>
                  <a:lnTo>
                    <a:pt x="17954" y="10743"/>
                  </a:lnTo>
                  <a:lnTo>
                    <a:pt x="17983" y="10507"/>
                  </a:lnTo>
                  <a:lnTo>
                    <a:pt x="17954" y="10272"/>
                  </a:lnTo>
                  <a:lnTo>
                    <a:pt x="17924" y="10213"/>
                  </a:lnTo>
                  <a:lnTo>
                    <a:pt x="17865" y="10184"/>
                  </a:lnTo>
                  <a:lnTo>
                    <a:pt x="17836" y="10154"/>
                  </a:lnTo>
                  <a:lnTo>
                    <a:pt x="17865" y="9860"/>
                  </a:lnTo>
                  <a:lnTo>
                    <a:pt x="17865" y="9595"/>
                  </a:lnTo>
                  <a:lnTo>
                    <a:pt x="17836" y="9360"/>
                  </a:lnTo>
                  <a:lnTo>
                    <a:pt x="17777" y="9095"/>
                  </a:lnTo>
                  <a:lnTo>
                    <a:pt x="17748" y="8977"/>
                  </a:lnTo>
                  <a:lnTo>
                    <a:pt x="17718" y="8477"/>
                  </a:lnTo>
                  <a:lnTo>
                    <a:pt x="17659" y="7976"/>
                  </a:lnTo>
                  <a:lnTo>
                    <a:pt x="17542" y="7211"/>
                  </a:lnTo>
                  <a:lnTo>
                    <a:pt x="17365" y="6446"/>
                  </a:lnTo>
                  <a:lnTo>
                    <a:pt x="17188" y="5739"/>
                  </a:lnTo>
                  <a:lnTo>
                    <a:pt x="16923" y="4974"/>
                  </a:lnTo>
                  <a:lnTo>
                    <a:pt x="16688" y="4180"/>
                  </a:lnTo>
                  <a:lnTo>
                    <a:pt x="16541" y="3620"/>
                  </a:lnTo>
                  <a:lnTo>
                    <a:pt x="16482" y="3414"/>
                  </a:lnTo>
                  <a:lnTo>
                    <a:pt x="16394" y="3149"/>
                  </a:lnTo>
                  <a:lnTo>
                    <a:pt x="16247" y="2649"/>
                  </a:lnTo>
                  <a:lnTo>
                    <a:pt x="16247" y="2561"/>
                  </a:lnTo>
                  <a:lnTo>
                    <a:pt x="16188" y="2384"/>
                  </a:lnTo>
                  <a:lnTo>
                    <a:pt x="16129" y="2178"/>
                  </a:lnTo>
                  <a:lnTo>
                    <a:pt x="16041" y="1648"/>
                  </a:lnTo>
                  <a:lnTo>
                    <a:pt x="15952" y="1119"/>
                  </a:lnTo>
                  <a:lnTo>
                    <a:pt x="15834" y="589"/>
                  </a:lnTo>
                  <a:lnTo>
                    <a:pt x="15746" y="354"/>
                  </a:lnTo>
                  <a:lnTo>
                    <a:pt x="15658" y="177"/>
                  </a:lnTo>
                  <a:lnTo>
                    <a:pt x="15570" y="30"/>
                  </a:lnTo>
                  <a:lnTo>
                    <a:pt x="15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6"/>
            <p:cNvSpPr/>
            <p:nvPr/>
          </p:nvSpPr>
          <p:spPr>
            <a:xfrm flipH="1">
              <a:off x="4581008" y="2701925"/>
              <a:ext cx="1794806" cy="409224"/>
            </a:xfrm>
            <a:custGeom>
              <a:rect b="b" l="l" r="r" t="t"/>
              <a:pathLst>
                <a:path extrusionOk="0" h="7536" w="33052">
                  <a:moveTo>
                    <a:pt x="6240" y="1"/>
                  </a:moveTo>
                  <a:lnTo>
                    <a:pt x="6181" y="30"/>
                  </a:lnTo>
                  <a:lnTo>
                    <a:pt x="5739" y="413"/>
                  </a:lnTo>
                  <a:lnTo>
                    <a:pt x="5710" y="383"/>
                  </a:lnTo>
                  <a:lnTo>
                    <a:pt x="5622" y="413"/>
                  </a:lnTo>
                  <a:lnTo>
                    <a:pt x="5092" y="854"/>
                  </a:lnTo>
                  <a:lnTo>
                    <a:pt x="5092" y="825"/>
                  </a:lnTo>
                  <a:lnTo>
                    <a:pt x="4209" y="1443"/>
                  </a:lnTo>
                  <a:lnTo>
                    <a:pt x="3650" y="1796"/>
                  </a:lnTo>
                  <a:lnTo>
                    <a:pt x="3297" y="2031"/>
                  </a:lnTo>
                  <a:lnTo>
                    <a:pt x="3297" y="2061"/>
                  </a:lnTo>
                  <a:lnTo>
                    <a:pt x="2855" y="2326"/>
                  </a:lnTo>
                  <a:lnTo>
                    <a:pt x="2414" y="2649"/>
                  </a:lnTo>
                  <a:lnTo>
                    <a:pt x="1501" y="3297"/>
                  </a:lnTo>
                  <a:lnTo>
                    <a:pt x="707" y="3915"/>
                  </a:lnTo>
                  <a:lnTo>
                    <a:pt x="59" y="4474"/>
                  </a:lnTo>
                  <a:lnTo>
                    <a:pt x="30" y="4533"/>
                  </a:lnTo>
                  <a:lnTo>
                    <a:pt x="0" y="4562"/>
                  </a:lnTo>
                  <a:lnTo>
                    <a:pt x="30" y="4621"/>
                  </a:lnTo>
                  <a:lnTo>
                    <a:pt x="59" y="4680"/>
                  </a:lnTo>
                  <a:lnTo>
                    <a:pt x="118" y="4710"/>
                  </a:lnTo>
                  <a:lnTo>
                    <a:pt x="118" y="5151"/>
                  </a:lnTo>
                  <a:lnTo>
                    <a:pt x="147" y="5416"/>
                  </a:lnTo>
                  <a:lnTo>
                    <a:pt x="177" y="5563"/>
                  </a:lnTo>
                  <a:lnTo>
                    <a:pt x="177" y="5740"/>
                  </a:lnTo>
                  <a:lnTo>
                    <a:pt x="236" y="5799"/>
                  </a:lnTo>
                  <a:lnTo>
                    <a:pt x="295" y="5828"/>
                  </a:lnTo>
                  <a:lnTo>
                    <a:pt x="324" y="5828"/>
                  </a:lnTo>
                  <a:lnTo>
                    <a:pt x="1442" y="5946"/>
                  </a:lnTo>
                  <a:lnTo>
                    <a:pt x="2531" y="6063"/>
                  </a:lnTo>
                  <a:lnTo>
                    <a:pt x="3120" y="6122"/>
                  </a:lnTo>
                  <a:lnTo>
                    <a:pt x="4533" y="6269"/>
                  </a:lnTo>
                  <a:lnTo>
                    <a:pt x="5975" y="6417"/>
                  </a:lnTo>
                  <a:lnTo>
                    <a:pt x="7064" y="6534"/>
                  </a:lnTo>
                  <a:lnTo>
                    <a:pt x="8830" y="6711"/>
                  </a:lnTo>
                  <a:lnTo>
                    <a:pt x="10095" y="6858"/>
                  </a:lnTo>
                  <a:lnTo>
                    <a:pt x="10242" y="6888"/>
                  </a:lnTo>
                  <a:lnTo>
                    <a:pt x="11596" y="7035"/>
                  </a:lnTo>
                  <a:lnTo>
                    <a:pt x="11626" y="7064"/>
                  </a:lnTo>
                  <a:lnTo>
                    <a:pt x="11743" y="7064"/>
                  </a:lnTo>
                  <a:lnTo>
                    <a:pt x="12008" y="7094"/>
                  </a:lnTo>
                  <a:lnTo>
                    <a:pt x="12391" y="7123"/>
                  </a:lnTo>
                  <a:lnTo>
                    <a:pt x="13186" y="7182"/>
                  </a:lnTo>
                  <a:lnTo>
                    <a:pt x="13980" y="7211"/>
                  </a:lnTo>
                  <a:lnTo>
                    <a:pt x="14834" y="7211"/>
                  </a:lnTo>
                  <a:lnTo>
                    <a:pt x="14893" y="7182"/>
                  </a:lnTo>
                  <a:lnTo>
                    <a:pt x="14922" y="7123"/>
                  </a:lnTo>
                  <a:lnTo>
                    <a:pt x="14922" y="7064"/>
                  </a:lnTo>
                  <a:lnTo>
                    <a:pt x="14922" y="7005"/>
                  </a:lnTo>
                  <a:lnTo>
                    <a:pt x="14893" y="6946"/>
                  </a:lnTo>
                  <a:lnTo>
                    <a:pt x="14834" y="6917"/>
                  </a:lnTo>
                  <a:lnTo>
                    <a:pt x="14775" y="6917"/>
                  </a:lnTo>
                  <a:lnTo>
                    <a:pt x="14539" y="6888"/>
                  </a:lnTo>
                  <a:lnTo>
                    <a:pt x="14451" y="6888"/>
                  </a:lnTo>
                  <a:lnTo>
                    <a:pt x="14274" y="6858"/>
                  </a:lnTo>
                  <a:lnTo>
                    <a:pt x="14068" y="6858"/>
                  </a:lnTo>
                  <a:lnTo>
                    <a:pt x="13480" y="6799"/>
                  </a:lnTo>
                  <a:lnTo>
                    <a:pt x="13362" y="6799"/>
                  </a:lnTo>
                  <a:lnTo>
                    <a:pt x="12891" y="6740"/>
                  </a:lnTo>
                  <a:lnTo>
                    <a:pt x="11949" y="6652"/>
                  </a:lnTo>
                  <a:lnTo>
                    <a:pt x="10537" y="6534"/>
                  </a:lnTo>
                  <a:lnTo>
                    <a:pt x="10360" y="6505"/>
                  </a:lnTo>
                  <a:lnTo>
                    <a:pt x="9153" y="6387"/>
                  </a:lnTo>
                  <a:lnTo>
                    <a:pt x="7711" y="6240"/>
                  </a:lnTo>
                  <a:lnTo>
                    <a:pt x="6740" y="6152"/>
                  </a:lnTo>
                  <a:lnTo>
                    <a:pt x="6299" y="6093"/>
                  </a:lnTo>
                  <a:lnTo>
                    <a:pt x="4856" y="5975"/>
                  </a:lnTo>
                  <a:lnTo>
                    <a:pt x="4592" y="5946"/>
                  </a:lnTo>
                  <a:lnTo>
                    <a:pt x="4150" y="5887"/>
                  </a:lnTo>
                  <a:lnTo>
                    <a:pt x="3444" y="5828"/>
                  </a:lnTo>
                  <a:lnTo>
                    <a:pt x="2531" y="5769"/>
                  </a:lnTo>
                  <a:lnTo>
                    <a:pt x="1472" y="5710"/>
                  </a:lnTo>
                  <a:lnTo>
                    <a:pt x="942" y="5681"/>
                  </a:lnTo>
                  <a:lnTo>
                    <a:pt x="412" y="5622"/>
                  </a:lnTo>
                  <a:lnTo>
                    <a:pt x="412" y="5593"/>
                  </a:lnTo>
                  <a:lnTo>
                    <a:pt x="383" y="5563"/>
                  </a:lnTo>
                  <a:lnTo>
                    <a:pt x="383" y="5416"/>
                  </a:lnTo>
                  <a:lnTo>
                    <a:pt x="353" y="5122"/>
                  </a:lnTo>
                  <a:lnTo>
                    <a:pt x="324" y="4621"/>
                  </a:lnTo>
                  <a:lnTo>
                    <a:pt x="353" y="4651"/>
                  </a:lnTo>
                  <a:lnTo>
                    <a:pt x="412" y="4680"/>
                  </a:lnTo>
                  <a:lnTo>
                    <a:pt x="1119" y="4768"/>
                  </a:lnTo>
                  <a:lnTo>
                    <a:pt x="1766" y="4827"/>
                  </a:lnTo>
                  <a:lnTo>
                    <a:pt x="2296" y="4857"/>
                  </a:lnTo>
                  <a:lnTo>
                    <a:pt x="3179" y="4916"/>
                  </a:lnTo>
                  <a:lnTo>
                    <a:pt x="3444" y="4945"/>
                  </a:lnTo>
                  <a:lnTo>
                    <a:pt x="3885" y="4975"/>
                  </a:lnTo>
                  <a:lnTo>
                    <a:pt x="4680" y="5033"/>
                  </a:lnTo>
                  <a:lnTo>
                    <a:pt x="5622" y="5092"/>
                  </a:lnTo>
                  <a:lnTo>
                    <a:pt x="6210" y="5122"/>
                  </a:lnTo>
                  <a:lnTo>
                    <a:pt x="7741" y="5210"/>
                  </a:lnTo>
                  <a:lnTo>
                    <a:pt x="8476" y="5298"/>
                  </a:lnTo>
                  <a:lnTo>
                    <a:pt x="9036" y="5357"/>
                  </a:lnTo>
                  <a:lnTo>
                    <a:pt x="9271" y="5387"/>
                  </a:lnTo>
                  <a:lnTo>
                    <a:pt x="10743" y="5534"/>
                  </a:lnTo>
                  <a:lnTo>
                    <a:pt x="12361" y="5681"/>
                  </a:lnTo>
                  <a:lnTo>
                    <a:pt x="15628" y="5916"/>
                  </a:lnTo>
                  <a:lnTo>
                    <a:pt x="18542" y="6122"/>
                  </a:lnTo>
                  <a:lnTo>
                    <a:pt x="20161" y="6269"/>
                  </a:lnTo>
                  <a:lnTo>
                    <a:pt x="21603" y="6417"/>
                  </a:lnTo>
                  <a:lnTo>
                    <a:pt x="22986" y="6564"/>
                  </a:lnTo>
                  <a:lnTo>
                    <a:pt x="24340" y="6740"/>
                  </a:lnTo>
                  <a:lnTo>
                    <a:pt x="24664" y="6799"/>
                  </a:lnTo>
                  <a:lnTo>
                    <a:pt x="26400" y="7005"/>
                  </a:lnTo>
                  <a:lnTo>
                    <a:pt x="28225" y="7211"/>
                  </a:lnTo>
                  <a:lnTo>
                    <a:pt x="30020" y="7358"/>
                  </a:lnTo>
                  <a:lnTo>
                    <a:pt x="30933" y="7417"/>
                  </a:lnTo>
                  <a:lnTo>
                    <a:pt x="31668" y="7417"/>
                  </a:lnTo>
                  <a:lnTo>
                    <a:pt x="31698" y="7476"/>
                  </a:lnTo>
                  <a:lnTo>
                    <a:pt x="31757" y="7506"/>
                  </a:lnTo>
                  <a:lnTo>
                    <a:pt x="31816" y="7535"/>
                  </a:lnTo>
                  <a:lnTo>
                    <a:pt x="31904" y="7506"/>
                  </a:lnTo>
                  <a:lnTo>
                    <a:pt x="31992" y="7417"/>
                  </a:lnTo>
                  <a:lnTo>
                    <a:pt x="32022" y="7329"/>
                  </a:lnTo>
                  <a:lnTo>
                    <a:pt x="32022" y="7241"/>
                  </a:lnTo>
                  <a:lnTo>
                    <a:pt x="32051" y="7152"/>
                  </a:lnTo>
                  <a:lnTo>
                    <a:pt x="32051" y="7094"/>
                  </a:lnTo>
                  <a:lnTo>
                    <a:pt x="32081" y="6770"/>
                  </a:lnTo>
                  <a:lnTo>
                    <a:pt x="32139" y="6181"/>
                  </a:lnTo>
                  <a:lnTo>
                    <a:pt x="32287" y="5387"/>
                  </a:lnTo>
                  <a:lnTo>
                    <a:pt x="32287" y="5357"/>
                  </a:lnTo>
                  <a:lnTo>
                    <a:pt x="32375" y="4975"/>
                  </a:lnTo>
                  <a:lnTo>
                    <a:pt x="32493" y="4474"/>
                  </a:lnTo>
                  <a:lnTo>
                    <a:pt x="32551" y="4033"/>
                  </a:lnTo>
                  <a:lnTo>
                    <a:pt x="32610" y="3621"/>
                  </a:lnTo>
                  <a:lnTo>
                    <a:pt x="32610" y="3297"/>
                  </a:lnTo>
                  <a:lnTo>
                    <a:pt x="32581" y="2944"/>
                  </a:lnTo>
                  <a:lnTo>
                    <a:pt x="32728" y="2944"/>
                  </a:lnTo>
                  <a:lnTo>
                    <a:pt x="32905" y="2973"/>
                  </a:lnTo>
                  <a:lnTo>
                    <a:pt x="32934" y="2973"/>
                  </a:lnTo>
                  <a:lnTo>
                    <a:pt x="32993" y="2944"/>
                  </a:lnTo>
                  <a:lnTo>
                    <a:pt x="33052" y="2885"/>
                  </a:lnTo>
                  <a:lnTo>
                    <a:pt x="33052" y="2826"/>
                  </a:lnTo>
                  <a:lnTo>
                    <a:pt x="33022" y="2767"/>
                  </a:lnTo>
                  <a:lnTo>
                    <a:pt x="32993" y="2708"/>
                  </a:lnTo>
                  <a:lnTo>
                    <a:pt x="32963" y="2708"/>
                  </a:lnTo>
                  <a:lnTo>
                    <a:pt x="32493" y="2620"/>
                  </a:lnTo>
                  <a:lnTo>
                    <a:pt x="32375" y="2591"/>
                  </a:lnTo>
                  <a:lnTo>
                    <a:pt x="32169" y="2532"/>
                  </a:lnTo>
                  <a:lnTo>
                    <a:pt x="32081" y="2502"/>
                  </a:lnTo>
                  <a:lnTo>
                    <a:pt x="31845" y="2473"/>
                  </a:lnTo>
                  <a:lnTo>
                    <a:pt x="31727" y="2443"/>
                  </a:lnTo>
                  <a:lnTo>
                    <a:pt x="31610" y="2414"/>
                  </a:lnTo>
                  <a:lnTo>
                    <a:pt x="31404" y="2385"/>
                  </a:lnTo>
                  <a:lnTo>
                    <a:pt x="31139" y="2326"/>
                  </a:lnTo>
                  <a:lnTo>
                    <a:pt x="31109" y="2326"/>
                  </a:lnTo>
                  <a:lnTo>
                    <a:pt x="30432" y="2237"/>
                  </a:lnTo>
                  <a:lnTo>
                    <a:pt x="29255" y="2090"/>
                  </a:lnTo>
                  <a:lnTo>
                    <a:pt x="27872" y="1943"/>
                  </a:lnTo>
                  <a:lnTo>
                    <a:pt x="25076" y="1737"/>
                  </a:lnTo>
                  <a:lnTo>
                    <a:pt x="22957" y="1590"/>
                  </a:lnTo>
                  <a:lnTo>
                    <a:pt x="22927" y="1943"/>
                  </a:lnTo>
                  <a:lnTo>
                    <a:pt x="22868" y="2443"/>
                  </a:lnTo>
                  <a:lnTo>
                    <a:pt x="22810" y="2885"/>
                  </a:lnTo>
                  <a:lnTo>
                    <a:pt x="22692" y="3297"/>
                  </a:lnTo>
                  <a:lnTo>
                    <a:pt x="22633" y="3532"/>
                  </a:lnTo>
                  <a:lnTo>
                    <a:pt x="22633" y="3562"/>
                  </a:lnTo>
                  <a:lnTo>
                    <a:pt x="22545" y="3738"/>
                  </a:lnTo>
                  <a:lnTo>
                    <a:pt x="22486" y="3797"/>
                  </a:lnTo>
                  <a:lnTo>
                    <a:pt x="22427" y="3827"/>
                  </a:lnTo>
                  <a:lnTo>
                    <a:pt x="22398" y="3797"/>
                  </a:lnTo>
                  <a:lnTo>
                    <a:pt x="22309" y="3768"/>
                  </a:lnTo>
                  <a:lnTo>
                    <a:pt x="22280" y="3680"/>
                  </a:lnTo>
                  <a:lnTo>
                    <a:pt x="22280" y="3591"/>
                  </a:lnTo>
                  <a:lnTo>
                    <a:pt x="22309" y="3444"/>
                  </a:lnTo>
                  <a:lnTo>
                    <a:pt x="22309" y="3238"/>
                  </a:lnTo>
                  <a:lnTo>
                    <a:pt x="22221" y="3562"/>
                  </a:lnTo>
                  <a:lnTo>
                    <a:pt x="22192" y="3591"/>
                  </a:lnTo>
                  <a:lnTo>
                    <a:pt x="22133" y="3621"/>
                  </a:lnTo>
                  <a:lnTo>
                    <a:pt x="22103" y="3621"/>
                  </a:lnTo>
                  <a:lnTo>
                    <a:pt x="22074" y="3562"/>
                  </a:lnTo>
                  <a:lnTo>
                    <a:pt x="22044" y="3532"/>
                  </a:lnTo>
                  <a:lnTo>
                    <a:pt x="22044" y="3503"/>
                  </a:lnTo>
                  <a:lnTo>
                    <a:pt x="22044" y="3415"/>
                  </a:lnTo>
                  <a:lnTo>
                    <a:pt x="21956" y="2826"/>
                  </a:lnTo>
                  <a:lnTo>
                    <a:pt x="21897" y="2120"/>
                  </a:lnTo>
                  <a:lnTo>
                    <a:pt x="21868" y="1914"/>
                  </a:lnTo>
                  <a:lnTo>
                    <a:pt x="21838" y="1472"/>
                  </a:lnTo>
                  <a:lnTo>
                    <a:pt x="20102" y="1325"/>
                  </a:lnTo>
                  <a:lnTo>
                    <a:pt x="18866" y="1178"/>
                  </a:lnTo>
                  <a:lnTo>
                    <a:pt x="17453" y="1060"/>
                  </a:lnTo>
                  <a:lnTo>
                    <a:pt x="14981" y="825"/>
                  </a:lnTo>
                  <a:lnTo>
                    <a:pt x="13627" y="707"/>
                  </a:lnTo>
                  <a:lnTo>
                    <a:pt x="12214" y="589"/>
                  </a:lnTo>
                  <a:lnTo>
                    <a:pt x="11361" y="560"/>
                  </a:lnTo>
                  <a:lnTo>
                    <a:pt x="9448" y="442"/>
                  </a:lnTo>
                  <a:lnTo>
                    <a:pt x="8064" y="324"/>
                  </a:lnTo>
                  <a:lnTo>
                    <a:pt x="6711" y="148"/>
                  </a:lnTo>
                  <a:lnTo>
                    <a:pt x="6475" y="118"/>
                  </a:lnTo>
                  <a:lnTo>
                    <a:pt x="6416" y="89"/>
                  </a:lnTo>
                  <a:lnTo>
                    <a:pt x="6387" y="89"/>
                  </a:lnTo>
                  <a:lnTo>
                    <a:pt x="6357" y="30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6"/>
            <p:cNvSpPr/>
            <p:nvPr/>
          </p:nvSpPr>
          <p:spPr>
            <a:xfrm flipH="1">
              <a:off x="5146731" y="2783433"/>
              <a:ext cx="33668" cy="84766"/>
            </a:xfrm>
            <a:custGeom>
              <a:rect b="b" l="l" r="r" t="t"/>
              <a:pathLst>
                <a:path extrusionOk="0" h="1561" w="620">
                  <a:moveTo>
                    <a:pt x="1" y="1"/>
                  </a:moveTo>
                  <a:lnTo>
                    <a:pt x="30" y="324"/>
                  </a:lnTo>
                  <a:lnTo>
                    <a:pt x="89" y="913"/>
                  </a:lnTo>
                  <a:lnTo>
                    <a:pt x="148" y="1560"/>
                  </a:lnTo>
                  <a:lnTo>
                    <a:pt x="207" y="1207"/>
                  </a:lnTo>
                  <a:lnTo>
                    <a:pt x="266" y="795"/>
                  </a:lnTo>
                  <a:lnTo>
                    <a:pt x="325" y="589"/>
                  </a:lnTo>
                  <a:lnTo>
                    <a:pt x="354" y="501"/>
                  </a:lnTo>
                  <a:lnTo>
                    <a:pt x="354" y="413"/>
                  </a:lnTo>
                  <a:lnTo>
                    <a:pt x="413" y="354"/>
                  </a:lnTo>
                  <a:lnTo>
                    <a:pt x="472" y="324"/>
                  </a:lnTo>
                  <a:lnTo>
                    <a:pt x="560" y="354"/>
                  </a:lnTo>
                  <a:lnTo>
                    <a:pt x="590" y="413"/>
                  </a:lnTo>
                  <a:lnTo>
                    <a:pt x="619" y="148"/>
                  </a:lnTo>
                  <a:lnTo>
                    <a:pt x="619" y="59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E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6"/>
            <p:cNvSpPr/>
            <p:nvPr/>
          </p:nvSpPr>
          <p:spPr>
            <a:xfrm flipH="1">
              <a:off x="7451384" y="1795779"/>
              <a:ext cx="562628" cy="805523"/>
            </a:xfrm>
            <a:custGeom>
              <a:rect b="b" l="l" r="r" t="t"/>
              <a:pathLst>
                <a:path extrusionOk="0" h="14834" w="10361">
                  <a:moveTo>
                    <a:pt x="648" y="0"/>
                  </a:moveTo>
                  <a:lnTo>
                    <a:pt x="590" y="29"/>
                  </a:lnTo>
                  <a:lnTo>
                    <a:pt x="442" y="294"/>
                  </a:lnTo>
                  <a:lnTo>
                    <a:pt x="354" y="559"/>
                  </a:lnTo>
                  <a:lnTo>
                    <a:pt x="236" y="765"/>
                  </a:lnTo>
                  <a:lnTo>
                    <a:pt x="119" y="1177"/>
                  </a:lnTo>
                  <a:lnTo>
                    <a:pt x="30" y="1560"/>
                  </a:lnTo>
                  <a:lnTo>
                    <a:pt x="1" y="1972"/>
                  </a:lnTo>
                  <a:lnTo>
                    <a:pt x="30" y="2148"/>
                  </a:lnTo>
                  <a:lnTo>
                    <a:pt x="60" y="2325"/>
                  </a:lnTo>
                  <a:lnTo>
                    <a:pt x="89" y="2531"/>
                  </a:lnTo>
                  <a:lnTo>
                    <a:pt x="178" y="2708"/>
                  </a:lnTo>
                  <a:lnTo>
                    <a:pt x="266" y="2855"/>
                  </a:lnTo>
                  <a:lnTo>
                    <a:pt x="413" y="3031"/>
                  </a:lnTo>
                  <a:lnTo>
                    <a:pt x="501" y="3061"/>
                  </a:lnTo>
                  <a:lnTo>
                    <a:pt x="590" y="3061"/>
                  </a:lnTo>
                  <a:lnTo>
                    <a:pt x="648" y="3031"/>
                  </a:lnTo>
                  <a:lnTo>
                    <a:pt x="737" y="2973"/>
                  </a:lnTo>
                  <a:lnTo>
                    <a:pt x="766" y="2914"/>
                  </a:lnTo>
                  <a:lnTo>
                    <a:pt x="766" y="2825"/>
                  </a:lnTo>
                  <a:lnTo>
                    <a:pt x="766" y="2767"/>
                  </a:lnTo>
                  <a:lnTo>
                    <a:pt x="678" y="2678"/>
                  </a:lnTo>
                  <a:lnTo>
                    <a:pt x="590" y="2561"/>
                  </a:lnTo>
                  <a:lnTo>
                    <a:pt x="501" y="2355"/>
                  </a:lnTo>
                  <a:lnTo>
                    <a:pt x="472" y="2060"/>
                  </a:lnTo>
                  <a:lnTo>
                    <a:pt x="531" y="1678"/>
                  </a:lnTo>
                  <a:lnTo>
                    <a:pt x="619" y="1295"/>
                  </a:lnTo>
                  <a:lnTo>
                    <a:pt x="766" y="824"/>
                  </a:lnTo>
                  <a:lnTo>
                    <a:pt x="854" y="589"/>
                  </a:lnTo>
                  <a:lnTo>
                    <a:pt x="943" y="353"/>
                  </a:lnTo>
                  <a:lnTo>
                    <a:pt x="943" y="265"/>
                  </a:lnTo>
                  <a:lnTo>
                    <a:pt x="943" y="206"/>
                  </a:lnTo>
                  <a:lnTo>
                    <a:pt x="913" y="147"/>
                  </a:lnTo>
                  <a:lnTo>
                    <a:pt x="854" y="88"/>
                  </a:lnTo>
                  <a:lnTo>
                    <a:pt x="825" y="59"/>
                  </a:lnTo>
                  <a:lnTo>
                    <a:pt x="796" y="29"/>
                  </a:lnTo>
                  <a:lnTo>
                    <a:pt x="707" y="0"/>
                  </a:lnTo>
                  <a:close/>
                  <a:moveTo>
                    <a:pt x="8566" y="4709"/>
                  </a:moveTo>
                  <a:lnTo>
                    <a:pt x="8507" y="4768"/>
                  </a:lnTo>
                  <a:lnTo>
                    <a:pt x="8477" y="4827"/>
                  </a:lnTo>
                  <a:lnTo>
                    <a:pt x="8477" y="4886"/>
                  </a:lnTo>
                  <a:lnTo>
                    <a:pt x="8566" y="5504"/>
                  </a:lnTo>
                  <a:lnTo>
                    <a:pt x="8624" y="6122"/>
                  </a:lnTo>
                  <a:lnTo>
                    <a:pt x="8654" y="6740"/>
                  </a:lnTo>
                  <a:lnTo>
                    <a:pt x="8683" y="7358"/>
                  </a:lnTo>
                  <a:lnTo>
                    <a:pt x="8683" y="7387"/>
                  </a:lnTo>
                  <a:lnTo>
                    <a:pt x="8624" y="8947"/>
                  </a:lnTo>
                  <a:lnTo>
                    <a:pt x="8624" y="9742"/>
                  </a:lnTo>
                  <a:lnTo>
                    <a:pt x="8654" y="10536"/>
                  </a:lnTo>
                  <a:lnTo>
                    <a:pt x="8713" y="11243"/>
                  </a:lnTo>
                  <a:lnTo>
                    <a:pt x="8772" y="11567"/>
                  </a:lnTo>
                  <a:lnTo>
                    <a:pt x="8860" y="11890"/>
                  </a:lnTo>
                  <a:lnTo>
                    <a:pt x="8948" y="12185"/>
                  </a:lnTo>
                  <a:lnTo>
                    <a:pt x="9095" y="12479"/>
                  </a:lnTo>
                  <a:lnTo>
                    <a:pt x="9272" y="12714"/>
                  </a:lnTo>
                  <a:lnTo>
                    <a:pt x="9419" y="12832"/>
                  </a:lnTo>
                  <a:lnTo>
                    <a:pt x="9478" y="12950"/>
                  </a:lnTo>
                  <a:lnTo>
                    <a:pt x="9566" y="13038"/>
                  </a:lnTo>
                  <a:lnTo>
                    <a:pt x="9713" y="13126"/>
                  </a:lnTo>
                  <a:lnTo>
                    <a:pt x="9831" y="13185"/>
                  </a:lnTo>
                  <a:lnTo>
                    <a:pt x="10008" y="13185"/>
                  </a:lnTo>
                  <a:lnTo>
                    <a:pt x="10096" y="13156"/>
                  </a:lnTo>
                  <a:lnTo>
                    <a:pt x="10125" y="13068"/>
                  </a:lnTo>
                  <a:lnTo>
                    <a:pt x="10125" y="13038"/>
                  </a:lnTo>
                  <a:lnTo>
                    <a:pt x="10214" y="13009"/>
                  </a:lnTo>
                  <a:lnTo>
                    <a:pt x="10302" y="12979"/>
                  </a:lnTo>
                  <a:lnTo>
                    <a:pt x="10331" y="12920"/>
                  </a:lnTo>
                  <a:lnTo>
                    <a:pt x="10361" y="12862"/>
                  </a:lnTo>
                  <a:lnTo>
                    <a:pt x="10331" y="12773"/>
                  </a:lnTo>
                  <a:lnTo>
                    <a:pt x="10302" y="12714"/>
                  </a:lnTo>
                  <a:lnTo>
                    <a:pt x="10214" y="12685"/>
                  </a:lnTo>
                  <a:lnTo>
                    <a:pt x="10184" y="12685"/>
                  </a:lnTo>
                  <a:lnTo>
                    <a:pt x="10067" y="12714"/>
                  </a:lnTo>
                  <a:lnTo>
                    <a:pt x="10037" y="12714"/>
                  </a:lnTo>
                  <a:lnTo>
                    <a:pt x="9919" y="12597"/>
                  </a:lnTo>
                  <a:lnTo>
                    <a:pt x="9743" y="12391"/>
                  </a:lnTo>
                  <a:lnTo>
                    <a:pt x="9507" y="12008"/>
                  </a:lnTo>
                  <a:lnTo>
                    <a:pt x="9301" y="11625"/>
                  </a:lnTo>
                  <a:lnTo>
                    <a:pt x="9242" y="11508"/>
                  </a:lnTo>
                  <a:lnTo>
                    <a:pt x="9213" y="11449"/>
                  </a:lnTo>
                  <a:lnTo>
                    <a:pt x="9154" y="11125"/>
                  </a:lnTo>
                  <a:lnTo>
                    <a:pt x="9095" y="10801"/>
                  </a:lnTo>
                  <a:lnTo>
                    <a:pt x="9036" y="10124"/>
                  </a:lnTo>
                  <a:lnTo>
                    <a:pt x="9007" y="9389"/>
                  </a:lnTo>
                  <a:lnTo>
                    <a:pt x="9007" y="8653"/>
                  </a:lnTo>
                  <a:lnTo>
                    <a:pt x="9036" y="7682"/>
                  </a:lnTo>
                  <a:lnTo>
                    <a:pt x="9007" y="6740"/>
                  </a:lnTo>
                  <a:lnTo>
                    <a:pt x="8948" y="5798"/>
                  </a:lnTo>
                  <a:lnTo>
                    <a:pt x="8889" y="5327"/>
                  </a:lnTo>
                  <a:lnTo>
                    <a:pt x="8830" y="4856"/>
                  </a:lnTo>
                  <a:lnTo>
                    <a:pt x="8801" y="4797"/>
                  </a:lnTo>
                  <a:lnTo>
                    <a:pt x="8742" y="4738"/>
                  </a:lnTo>
                  <a:lnTo>
                    <a:pt x="8713" y="4709"/>
                  </a:lnTo>
                  <a:close/>
                  <a:moveTo>
                    <a:pt x="2149" y="6269"/>
                  </a:moveTo>
                  <a:lnTo>
                    <a:pt x="2091" y="6298"/>
                  </a:lnTo>
                  <a:lnTo>
                    <a:pt x="2061" y="6357"/>
                  </a:lnTo>
                  <a:lnTo>
                    <a:pt x="2032" y="6416"/>
                  </a:lnTo>
                  <a:lnTo>
                    <a:pt x="1973" y="6710"/>
                  </a:lnTo>
                  <a:lnTo>
                    <a:pt x="1914" y="7005"/>
                  </a:lnTo>
                  <a:lnTo>
                    <a:pt x="1767" y="7593"/>
                  </a:lnTo>
                  <a:lnTo>
                    <a:pt x="1502" y="8447"/>
                  </a:lnTo>
                  <a:lnTo>
                    <a:pt x="1237" y="9330"/>
                  </a:lnTo>
                  <a:lnTo>
                    <a:pt x="1061" y="9860"/>
                  </a:lnTo>
                  <a:lnTo>
                    <a:pt x="943" y="10419"/>
                  </a:lnTo>
                  <a:lnTo>
                    <a:pt x="884" y="10860"/>
                  </a:lnTo>
                  <a:lnTo>
                    <a:pt x="854" y="11302"/>
                  </a:lnTo>
                  <a:lnTo>
                    <a:pt x="825" y="11831"/>
                  </a:lnTo>
                  <a:lnTo>
                    <a:pt x="854" y="12361"/>
                  </a:lnTo>
                  <a:lnTo>
                    <a:pt x="913" y="12862"/>
                  </a:lnTo>
                  <a:lnTo>
                    <a:pt x="1031" y="13332"/>
                  </a:lnTo>
                  <a:lnTo>
                    <a:pt x="1208" y="13744"/>
                  </a:lnTo>
                  <a:lnTo>
                    <a:pt x="1296" y="13950"/>
                  </a:lnTo>
                  <a:lnTo>
                    <a:pt x="1414" y="14156"/>
                  </a:lnTo>
                  <a:lnTo>
                    <a:pt x="1531" y="14304"/>
                  </a:lnTo>
                  <a:lnTo>
                    <a:pt x="1679" y="14451"/>
                  </a:lnTo>
                  <a:lnTo>
                    <a:pt x="1855" y="14569"/>
                  </a:lnTo>
                  <a:lnTo>
                    <a:pt x="2032" y="14686"/>
                  </a:lnTo>
                  <a:lnTo>
                    <a:pt x="2238" y="14745"/>
                  </a:lnTo>
                  <a:lnTo>
                    <a:pt x="2473" y="14804"/>
                  </a:lnTo>
                  <a:lnTo>
                    <a:pt x="2709" y="14833"/>
                  </a:lnTo>
                  <a:lnTo>
                    <a:pt x="2915" y="14804"/>
                  </a:lnTo>
                  <a:lnTo>
                    <a:pt x="3003" y="14775"/>
                  </a:lnTo>
                  <a:lnTo>
                    <a:pt x="3032" y="14745"/>
                  </a:lnTo>
                  <a:lnTo>
                    <a:pt x="3062" y="14686"/>
                  </a:lnTo>
                  <a:lnTo>
                    <a:pt x="3062" y="14627"/>
                  </a:lnTo>
                  <a:lnTo>
                    <a:pt x="3062" y="14569"/>
                  </a:lnTo>
                  <a:lnTo>
                    <a:pt x="3003" y="14510"/>
                  </a:lnTo>
                  <a:lnTo>
                    <a:pt x="2944" y="14480"/>
                  </a:lnTo>
                  <a:lnTo>
                    <a:pt x="2856" y="14480"/>
                  </a:lnTo>
                  <a:lnTo>
                    <a:pt x="2856" y="14421"/>
                  </a:lnTo>
                  <a:lnTo>
                    <a:pt x="2797" y="14363"/>
                  </a:lnTo>
                  <a:lnTo>
                    <a:pt x="2738" y="14304"/>
                  </a:lnTo>
                  <a:lnTo>
                    <a:pt x="2562" y="14215"/>
                  </a:lnTo>
                  <a:lnTo>
                    <a:pt x="2532" y="14186"/>
                  </a:lnTo>
                  <a:lnTo>
                    <a:pt x="2473" y="14127"/>
                  </a:lnTo>
                  <a:lnTo>
                    <a:pt x="2414" y="14068"/>
                  </a:lnTo>
                  <a:lnTo>
                    <a:pt x="2355" y="14039"/>
                  </a:lnTo>
                  <a:lnTo>
                    <a:pt x="2238" y="13950"/>
                  </a:lnTo>
                  <a:lnTo>
                    <a:pt x="2032" y="13686"/>
                  </a:lnTo>
                  <a:lnTo>
                    <a:pt x="1855" y="13421"/>
                  </a:lnTo>
                  <a:lnTo>
                    <a:pt x="1708" y="13126"/>
                  </a:lnTo>
                  <a:lnTo>
                    <a:pt x="1590" y="12803"/>
                  </a:lnTo>
                  <a:lnTo>
                    <a:pt x="1531" y="12538"/>
                  </a:lnTo>
                  <a:lnTo>
                    <a:pt x="1502" y="12273"/>
                  </a:lnTo>
                  <a:lnTo>
                    <a:pt x="1473" y="11773"/>
                  </a:lnTo>
                  <a:lnTo>
                    <a:pt x="1531" y="11037"/>
                  </a:lnTo>
                  <a:lnTo>
                    <a:pt x="1620" y="10301"/>
                  </a:lnTo>
                  <a:lnTo>
                    <a:pt x="1737" y="9653"/>
                  </a:lnTo>
                  <a:lnTo>
                    <a:pt x="1885" y="9006"/>
                  </a:lnTo>
                  <a:lnTo>
                    <a:pt x="2091" y="8388"/>
                  </a:lnTo>
                  <a:lnTo>
                    <a:pt x="2297" y="7770"/>
                  </a:lnTo>
                  <a:lnTo>
                    <a:pt x="2326" y="7623"/>
                  </a:lnTo>
                  <a:lnTo>
                    <a:pt x="2355" y="7564"/>
                  </a:lnTo>
                  <a:lnTo>
                    <a:pt x="2326" y="7505"/>
                  </a:lnTo>
                  <a:lnTo>
                    <a:pt x="2355" y="7446"/>
                  </a:lnTo>
                  <a:lnTo>
                    <a:pt x="2414" y="6975"/>
                  </a:lnTo>
                  <a:lnTo>
                    <a:pt x="2414" y="6475"/>
                  </a:lnTo>
                  <a:lnTo>
                    <a:pt x="2414" y="6416"/>
                  </a:lnTo>
                  <a:lnTo>
                    <a:pt x="2385" y="6328"/>
                  </a:lnTo>
                  <a:lnTo>
                    <a:pt x="2326" y="6298"/>
                  </a:lnTo>
                  <a:lnTo>
                    <a:pt x="2238" y="6269"/>
                  </a:lnTo>
                  <a:close/>
                </a:path>
              </a:pathLst>
            </a:custGeom>
            <a:solidFill>
              <a:srgbClr val="FE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6"/>
            <p:cNvSpPr/>
            <p:nvPr/>
          </p:nvSpPr>
          <p:spPr>
            <a:xfrm flipH="1">
              <a:off x="6028984" y="2391857"/>
              <a:ext cx="2363788" cy="893493"/>
            </a:xfrm>
            <a:custGeom>
              <a:rect b="b" l="l" r="r" t="t"/>
              <a:pathLst>
                <a:path extrusionOk="0" h="16454" w="43530">
                  <a:moveTo>
                    <a:pt x="943" y="7153"/>
                  </a:moveTo>
                  <a:lnTo>
                    <a:pt x="737" y="7182"/>
                  </a:lnTo>
                  <a:lnTo>
                    <a:pt x="560" y="7241"/>
                  </a:lnTo>
                  <a:lnTo>
                    <a:pt x="295" y="7359"/>
                  </a:lnTo>
                  <a:lnTo>
                    <a:pt x="89" y="7447"/>
                  </a:lnTo>
                  <a:lnTo>
                    <a:pt x="60" y="7476"/>
                  </a:lnTo>
                  <a:lnTo>
                    <a:pt x="30" y="7506"/>
                  </a:lnTo>
                  <a:lnTo>
                    <a:pt x="1" y="7565"/>
                  </a:lnTo>
                  <a:lnTo>
                    <a:pt x="30" y="7624"/>
                  </a:lnTo>
                  <a:lnTo>
                    <a:pt x="89" y="7682"/>
                  </a:lnTo>
                  <a:lnTo>
                    <a:pt x="118" y="7682"/>
                  </a:lnTo>
                  <a:lnTo>
                    <a:pt x="177" y="7653"/>
                  </a:lnTo>
                  <a:lnTo>
                    <a:pt x="207" y="7682"/>
                  </a:lnTo>
                  <a:lnTo>
                    <a:pt x="884" y="8595"/>
                  </a:lnTo>
                  <a:lnTo>
                    <a:pt x="1531" y="9507"/>
                  </a:lnTo>
                  <a:lnTo>
                    <a:pt x="1531" y="9478"/>
                  </a:lnTo>
                  <a:lnTo>
                    <a:pt x="1973" y="10214"/>
                  </a:lnTo>
                  <a:lnTo>
                    <a:pt x="2385" y="10920"/>
                  </a:lnTo>
                  <a:lnTo>
                    <a:pt x="2708" y="11567"/>
                  </a:lnTo>
                  <a:lnTo>
                    <a:pt x="2767" y="11685"/>
                  </a:lnTo>
                  <a:lnTo>
                    <a:pt x="2973" y="12068"/>
                  </a:lnTo>
                  <a:lnTo>
                    <a:pt x="3091" y="12274"/>
                  </a:lnTo>
                  <a:lnTo>
                    <a:pt x="3150" y="12362"/>
                  </a:lnTo>
                  <a:lnTo>
                    <a:pt x="3209" y="12450"/>
                  </a:lnTo>
                  <a:lnTo>
                    <a:pt x="3268" y="12480"/>
                  </a:lnTo>
                  <a:lnTo>
                    <a:pt x="3297" y="12509"/>
                  </a:lnTo>
                  <a:lnTo>
                    <a:pt x="3326" y="12480"/>
                  </a:lnTo>
                  <a:lnTo>
                    <a:pt x="3503" y="12568"/>
                  </a:lnTo>
                  <a:lnTo>
                    <a:pt x="3680" y="12656"/>
                  </a:lnTo>
                  <a:lnTo>
                    <a:pt x="3856" y="12804"/>
                  </a:lnTo>
                  <a:lnTo>
                    <a:pt x="3915" y="12833"/>
                  </a:lnTo>
                  <a:lnTo>
                    <a:pt x="4033" y="12921"/>
                  </a:lnTo>
                  <a:lnTo>
                    <a:pt x="4121" y="13010"/>
                  </a:lnTo>
                  <a:lnTo>
                    <a:pt x="4239" y="13039"/>
                  </a:lnTo>
                  <a:lnTo>
                    <a:pt x="4327" y="13039"/>
                  </a:lnTo>
                  <a:lnTo>
                    <a:pt x="4327" y="13010"/>
                  </a:lnTo>
                  <a:lnTo>
                    <a:pt x="4445" y="13010"/>
                  </a:lnTo>
                  <a:lnTo>
                    <a:pt x="4592" y="13039"/>
                  </a:lnTo>
                  <a:lnTo>
                    <a:pt x="4739" y="13127"/>
                  </a:lnTo>
                  <a:lnTo>
                    <a:pt x="4916" y="13245"/>
                  </a:lnTo>
                  <a:lnTo>
                    <a:pt x="5092" y="13363"/>
                  </a:lnTo>
                  <a:lnTo>
                    <a:pt x="5298" y="13569"/>
                  </a:lnTo>
                  <a:lnTo>
                    <a:pt x="5357" y="13628"/>
                  </a:lnTo>
                  <a:lnTo>
                    <a:pt x="5504" y="13628"/>
                  </a:lnTo>
                  <a:lnTo>
                    <a:pt x="5593" y="13598"/>
                  </a:lnTo>
                  <a:lnTo>
                    <a:pt x="5769" y="13628"/>
                  </a:lnTo>
                  <a:lnTo>
                    <a:pt x="5858" y="13628"/>
                  </a:lnTo>
                  <a:lnTo>
                    <a:pt x="5887" y="13687"/>
                  </a:lnTo>
                  <a:lnTo>
                    <a:pt x="5887" y="13804"/>
                  </a:lnTo>
                  <a:lnTo>
                    <a:pt x="5916" y="13834"/>
                  </a:lnTo>
                  <a:lnTo>
                    <a:pt x="5916" y="13863"/>
                  </a:lnTo>
                  <a:lnTo>
                    <a:pt x="5916" y="13951"/>
                  </a:lnTo>
                  <a:lnTo>
                    <a:pt x="5946" y="13981"/>
                  </a:lnTo>
                  <a:lnTo>
                    <a:pt x="5975" y="14010"/>
                  </a:lnTo>
                  <a:lnTo>
                    <a:pt x="6122" y="14040"/>
                  </a:lnTo>
                  <a:lnTo>
                    <a:pt x="6211" y="14040"/>
                  </a:lnTo>
                  <a:lnTo>
                    <a:pt x="6240" y="14069"/>
                  </a:lnTo>
                  <a:lnTo>
                    <a:pt x="6270" y="14069"/>
                  </a:lnTo>
                  <a:lnTo>
                    <a:pt x="6328" y="14040"/>
                  </a:lnTo>
                  <a:lnTo>
                    <a:pt x="6387" y="14010"/>
                  </a:lnTo>
                  <a:lnTo>
                    <a:pt x="6446" y="13804"/>
                  </a:lnTo>
                  <a:lnTo>
                    <a:pt x="6505" y="13628"/>
                  </a:lnTo>
                  <a:lnTo>
                    <a:pt x="6564" y="13510"/>
                  </a:lnTo>
                  <a:lnTo>
                    <a:pt x="6711" y="13539"/>
                  </a:lnTo>
                  <a:lnTo>
                    <a:pt x="6829" y="13569"/>
                  </a:lnTo>
                  <a:lnTo>
                    <a:pt x="6917" y="13628"/>
                  </a:lnTo>
                  <a:lnTo>
                    <a:pt x="6947" y="13657"/>
                  </a:lnTo>
                  <a:lnTo>
                    <a:pt x="6947" y="13716"/>
                  </a:lnTo>
                  <a:lnTo>
                    <a:pt x="6976" y="13775"/>
                  </a:lnTo>
                  <a:lnTo>
                    <a:pt x="6976" y="13804"/>
                  </a:lnTo>
                  <a:lnTo>
                    <a:pt x="6976" y="13863"/>
                  </a:lnTo>
                  <a:lnTo>
                    <a:pt x="7035" y="13922"/>
                  </a:lnTo>
                  <a:lnTo>
                    <a:pt x="7094" y="13922"/>
                  </a:lnTo>
                  <a:lnTo>
                    <a:pt x="7153" y="13863"/>
                  </a:lnTo>
                  <a:lnTo>
                    <a:pt x="7153" y="13834"/>
                  </a:lnTo>
                  <a:lnTo>
                    <a:pt x="7211" y="13745"/>
                  </a:lnTo>
                  <a:lnTo>
                    <a:pt x="7241" y="13775"/>
                  </a:lnTo>
                  <a:lnTo>
                    <a:pt x="7388" y="13775"/>
                  </a:lnTo>
                  <a:lnTo>
                    <a:pt x="7506" y="13804"/>
                  </a:lnTo>
                  <a:lnTo>
                    <a:pt x="7535" y="13834"/>
                  </a:lnTo>
                  <a:lnTo>
                    <a:pt x="7506" y="13834"/>
                  </a:lnTo>
                  <a:lnTo>
                    <a:pt x="7506" y="13863"/>
                  </a:lnTo>
                  <a:lnTo>
                    <a:pt x="7506" y="13893"/>
                  </a:lnTo>
                  <a:lnTo>
                    <a:pt x="7506" y="13951"/>
                  </a:lnTo>
                  <a:lnTo>
                    <a:pt x="7565" y="14069"/>
                  </a:lnTo>
                  <a:lnTo>
                    <a:pt x="7594" y="14128"/>
                  </a:lnTo>
                  <a:lnTo>
                    <a:pt x="7623" y="14187"/>
                  </a:lnTo>
                  <a:lnTo>
                    <a:pt x="7712" y="14187"/>
                  </a:lnTo>
                  <a:lnTo>
                    <a:pt x="8065" y="14157"/>
                  </a:lnTo>
                  <a:lnTo>
                    <a:pt x="8654" y="14069"/>
                  </a:lnTo>
                  <a:lnTo>
                    <a:pt x="8860" y="14069"/>
                  </a:lnTo>
                  <a:lnTo>
                    <a:pt x="8918" y="14040"/>
                  </a:lnTo>
                  <a:lnTo>
                    <a:pt x="8948" y="14040"/>
                  </a:lnTo>
                  <a:lnTo>
                    <a:pt x="8977" y="14099"/>
                  </a:lnTo>
                  <a:lnTo>
                    <a:pt x="9007" y="14128"/>
                  </a:lnTo>
                  <a:lnTo>
                    <a:pt x="9036" y="14157"/>
                  </a:lnTo>
                  <a:lnTo>
                    <a:pt x="9066" y="14157"/>
                  </a:lnTo>
                  <a:lnTo>
                    <a:pt x="9095" y="14128"/>
                  </a:lnTo>
                  <a:lnTo>
                    <a:pt x="9124" y="14069"/>
                  </a:lnTo>
                  <a:lnTo>
                    <a:pt x="9124" y="13922"/>
                  </a:lnTo>
                  <a:lnTo>
                    <a:pt x="9095" y="13745"/>
                  </a:lnTo>
                  <a:lnTo>
                    <a:pt x="9066" y="13569"/>
                  </a:lnTo>
                  <a:lnTo>
                    <a:pt x="9066" y="13451"/>
                  </a:lnTo>
                  <a:lnTo>
                    <a:pt x="8977" y="12862"/>
                  </a:lnTo>
                  <a:lnTo>
                    <a:pt x="8977" y="12392"/>
                  </a:lnTo>
                  <a:lnTo>
                    <a:pt x="9007" y="11891"/>
                  </a:lnTo>
                  <a:lnTo>
                    <a:pt x="9066" y="10920"/>
                  </a:lnTo>
                  <a:lnTo>
                    <a:pt x="9154" y="9949"/>
                  </a:lnTo>
                  <a:lnTo>
                    <a:pt x="9272" y="8977"/>
                  </a:lnTo>
                  <a:lnTo>
                    <a:pt x="9272" y="8948"/>
                  </a:lnTo>
                  <a:lnTo>
                    <a:pt x="9242" y="8889"/>
                  </a:lnTo>
                  <a:lnTo>
                    <a:pt x="9213" y="8830"/>
                  </a:lnTo>
                  <a:lnTo>
                    <a:pt x="9154" y="8830"/>
                  </a:lnTo>
                  <a:lnTo>
                    <a:pt x="8977" y="8713"/>
                  </a:lnTo>
                  <a:lnTo>
                    <a:pt x="8830" y="8624"/>
                  </a:lnTo>
                  <a:lnTo>
                    <a:pt x="8830" y="8565"/>
                  </a:lnTo>
                  <a:lnTo>
                    <a:pt x="8771" y="8536"/>
                  </a:lnTo>
                  <a:lnTo>
                    <a:pt x="8595" y="8477"/>
                  </a:lnTo>
                  <a:lnTo>
                    <a:pt x="8448" y="8448"/>
                  </a:lnTo>
                  <a:lnTo>
                    <a:pt x="8094" y="8389"/>
                  </a:lnTo>
                  <a:lnTo>
                    <a:pt x="7476" y="8359"/>
                  </a:lnTo>
                  <a:lnTo>
                    <a:pt x="7447" y="8359"/>
                  </a:lnTo>
                  <a:lnTo>
                    <a:pt x="6917" y="8389"/>
                  </a:lnTo>
                  <a:lnTo>
                    <a:pt x="6387" y="8418"/>
                  </a:lnTo>
                  <a:lnTo>
                    <a:pt x="6093" y="8418"/>
                  </a:lnTo>
                  <a:lnTo>
                    <a:pt x="6005" y="8448"/>
                  </a:lnTo>
                  <a:lnTo>
                    <a:pt x="5240" y="8477"/>
                  </a:lnTo>
                  <a:lnTo>
                    <a:pt x="4298" y="8595"/>
                  </a:lnTo>
                  <a:lnTo>
                    <a:pt x="3856" y="8683"/>
                  </a:lnTo>
                  <a:lnTo>
                    <a:pt x="3385" y="8742"/>
                  </a:lnTo>
                  <a:lnTo>
                    <a:pt x="3120" y="8742"/>
                  </a:lnTo>
                  <a:lnTo>
                    <a:pt x="2502" y="8801"/>
                  </a:lnTo>
                  <a:lnTo>
                    <a:pt x="2385" y="8507"/>
                  </a:lnTo>
                  <a:lnTo>
                    <a:pt x="2267" y="8153"/>
                  </a:lnTo>
                  <a:lnTo>
                    <a:pt x="2120" y="7889"/>
                  </a:lnTo>
                  <a:lnTo>
                    <a:pt x="1884" y="7565"/>
                  </a:lnTo>
                  <a:lnTo>
                    <a:pt x="1649" y="7359"/>
                  </a:lnTo>
                  <a:lnTo>
                    <a:pt x="1531" y="7270"/>
                  </a:lnTo>
                  <a:lnTo>
                    <a:pt x="1384" y="7212"/>
                  </a:lnTo>
                  <a:lnTo>
                    <a:pt x="1237" y="7182"/>
                  </a:lnTo>
                  <a:lnTo>
                    <a:pt x="1060" y="7182"/>
                  </a:lnTo>
                  <a:lnTo>
                    <a:pt x="943" y="7153"/>
                  </a:lnTo>
                  <a:close/>
                  <a:moveTo>
                    <a:pt x="30698" y="1"/>
                  </a:moveTo>
                  <a:lnTo>
                    <a:pt x="30433" y="30"/>
                  </a:lnTo>
                  <a:lnTo>
                    <a:pt x="30197" y="30"/>
                  </a:lnTo>
                  <a:lnTo>
                    <a:pt x="29991" y="89"/>
                  </a:lnTo>
                  <a:lnTo>
                    <a:pt x="29785" y="148"/>
                  </a:lnTo>
                  <a:lnTo>
                    <a:pt x="29756" y="89"/>
                  </a:lnTo>
                  <a:lnTo>
                    <a:pt x="29726" y="60"/>
                  </a:lnTo>
                  <a:lnTo>
                    <a:pt x="29668" y="60"/>
                  </a:lnTo>
                  <a:lnTo>
                    <a:pt x="29579" y="89"/>
                  </a:lnTo>
                  <a:lnTo>
                    <a:pt x="29403" y="177"/>
                  </a:lnTo>
                  <a:lnTo>
                    <a:pt x="29226" y="325"/>
                  </a:lnTo>
                  <a:lnTo>
                    <a:pt x="28902" y="619"/>
                  </a:lnTo>
                  <a:lnTo>
                    <a:pt x="28638" y="943"/>
                  </a:lnTo>
                  <a:lnTo>
                    <a:pt x="28373" y="1296"/>
                  </a:lnTo>
                  <a:lnTo>
                    <a:pt x="28137" y="1620"/>
                  </a:lnTo>
                  <a:lnTo>
                    <a:pt x="27931" y="2002"/>
                  </a:lnTo>
                  <a:lnTo>
                    <a:pt x="27725" y="2385"/>
                  </a:lnTo>
                  <a:lnTo>
                    <a:pt x="27519" y="2826"/>
                  </a:lnTo>
                  <a:lnTo>
                    <a:pt x="27372" y="3209"/>
                  </a:lnTo>
                  <a:lnTo>
                    <a:pt x="27225" y="3621"/>
                  </a:lnTo>
                  <a:lnTo>
                    <a:pt x="26960" y="4533"/>
                  </a:lnTo>
                  <a:lnTo>
                    <a:pt x="26783" y="5357"/>
                  </a:lnTo>
                  <a:lnTo>
                    <a:pt x="26636" y="6240"/>
                  </a:lnTo>
                  <a:lnTo>
                    <a:pt x="26518" y="7388"/>
                  </a:lnTo>
                  <a:lnTo>
                    <a:pt x="26518" y="7447"/>
                  </a:lnTo>
                  <a:lnTo>
                    <a:pt x="26607" y="7506"/>
                  </a:lnTo>
                  <a:lnTo>
                    <a:pt x="26666" y="7476"/>
                  </a:lnTo>
                  <a:lnTo>
                    <a:pt x="26548" y="7594"/>
                  </a:lnTo>
                  <a:lnTo>
                    <a:pt x="26283" y="7859"/>
                  </a:lnTo>
                  <a:lnTo>
                    <a:pt x="26136" y="8036"/>
                  </a:lnTo>
                  <a:lnTo>
                    <a:pt x="26077" y="8095"/>
                  </a:lnTo>
                  <a:lnTo>
                    <a:pt x="26018" y="8124"/>
                  </a:lnTo>
                  <a:lnTo>
                    <a:pt x="26018" y="8153"/>
                  </a:lnTo>
                  <a:lnTo>
                    <a:pt x="25989" y="8183"/>
                  </a:lnTo>
                  <a:lnTo>
                    <a:pt x="26018" y="8742"/>
                  </a:lnTo>
                  <a:lnTo>
                    <a:pt x="26048" y="9272"/>
                  </a:lnTo>
                  <a:lnTo>
                    <a:pt x="26077" y="9596"/>
                  </a:lnTo>
                  <a:lnTo>
                    <a:pt x="26077" y="9625"/>
                  </a:lnTo>
                  <a:lnTo>
                    <a:pt x="26077" y="10184"/>
                  </a:lnTo>
                  <a:lnTo>
                    <a:pt x="26106" y="10478"/>
                  </a:lnTo>
                  <a:lnTo>
                    <a:pt x="26165" y="10714"/>
                  </a:lnTo>
                  <a:lnTo>
                    <a:pt x="26195" y="10891"/>
                  </a:lnTo>
                  <a:lnTo>
                    <a:pt x="26224" y="10979"/>
                  </a:lnTo>
                  <a:lnTo>
                    <a:pt x="26371" y="11538"/>
                  </a:lnTo>
                  <a:lnTo>
                    <a:pt x="26548" y="12038"/>
                  </a:lnTo>
                  <a:lnTo>
                    <a:pt x="26695" y="12539"/>
                  </a:lnTo>
                  <a:lnTo>
                    <a:pt x="26695" y="12568"/>
                  </a:lnTo>
                  <a:lnTo>
                    <a:pt x="26813" y="13010"/>
                  </a:lnTo>
                  <a:lnTo>
                    <a:pt x="26842" y="13422"/>
                  </a:lnTo>
                  <a:lnTo>
                    <a:pt x="26842" y="13480"/>
                  </a:lnTo>
                  <a:lnTo>
                    <a:pt x="26842" y="13510"/>
                  </a:lnTo>
                  <a:lnTo>
                    <a:pt x="26842" y="13539"/>
                  </a:lnTo>
                  <a:lnTo>
                    <a:pt x="26813" y="13569"/>
                  </a:lnTo>
                  <a:lnTo>
                    <a:pt x="26783" y="13628"/>
                  </a:lnTo>
                  <a:lnTo>
                    <a:pt x="26813" y="13687"/>
                  </a:lnTo>
                  <a:lnTo>
                    <a:pt x="26901" y="13745"/>
                  </a:lnTo>
                  <a:lnTo>
                    <a:pt x="27019" y="13893"/>
                  </a:lnTo>
                  <a:lnTo>
                    <a:pt x="27107" y="14128"/>
                  </a:lnTo>
                  <a:lnTo>
                    <a:pt x="27166" y="14452"/>
                  </a:lnTo>
                  <a:lnTo>
                    <a:pt x="27166" y="14540"/>
                  </a:lnTo>
                  <a:lnTo>
                    <a:pt x="27166" y="14628"/>
                  </a:lnTo>
                  <a:lnTo>
                    <a:pt x="27195" y="14805"/>
                  </a:lnTo>
                  <a:lnTo>
                    <a:pt x="27225" y="14864"/>
                  </a:lnTo>
                  <a:lnTo>
                    <a:pt x="27284" y="14893"/>
                  </a:lnTo>
                  <a:lnTo>
                    <a:pt x="27313" y="14981"/>
                  </a:lnTo>
                  <a:lnTo>
                    <a:pt x="27343" y="15040"/>
                  </a:lnTo>
                  <a:lnTo>
                    <a:pt x="27401" y="15070"/>
                  </a:lnTo>
                  <a:lnTo>
                    <a:pt x="27460" y="15158"/>
                  </a:lnTo>
                  <a:lnTo>
                    <a:pt x="27490" y="15188"/>
                  </a:lnTo>
                  <a:lnTo>
                    <a:pt x="27549" y="15217"/>
                  </a:lnTo>
                  <a:lnTo>
                    <a:pt x="27666" y="15246"/>
                  </a:lnTo>
                  <a:lnTo>
                    <a:pt x="27725" y="15246"/>
                  </a:lnTo>
                  <a:lnTo>
                    <a:pt x="28196" y="15423"/>
                  </a:lnTo>
                  <a:lnTo>
                    <a:pt x="28726" y="15570"/>
                  </a:lnTo>
                  <a:lnTo>
                    <a:pt x="29432" y="15717"/>
                  </a:lnTo>
                  <a:lnTo>
                    <a:pt x="30227" y="15835"/>
                  </a:lnTo>
                  <a:lnTo>
                    <a:pt x="31021" y="15923"/>
                  </a:lnTo>
                  <a:lnTo>
                    <a:pt x="31698" y="15982"/>
                  </a:lnTo>
                  <a:lnTo>
                    <a:pt x="33199" y="16041"/>
                  </a:lnTo>
                  <a:lnTo>
                    <a:pt x="34730" y="16041"/>
                  </a:lnTo>
                  <a:lnTo>
                    <a:pt x="35466" y="15982"/>
                  </a:lnTo>
                  <a:lnTo>
                    <a:pt x="36025" y="15923"/>
                  </a:lnTo>
                  <a:lnTo>
                    <a:pt x="36555" y="15835"/>
                  </a:lnTo>
                  <a:lnTo>
                    <a:pt x="37084" y="15717"/>
                  </a:lnTo>
                  <a:lnTo>
                    <a:pt x="37202" y="15688"/>
                  </a:lnTo>
                  <a:lnTo>
                    <a:pt x="37261" y="15923"/>
                  </a:lnTo>
                  <a:lnTo>
                    <a:pt x="37320" y="16070"/>
                  </a:lnTo>
                  <a:lnTo>
                    <a:pt x="37379" y="16159"/>
                  </a:lnTo>
                  <a:lnTo>
                    <a:pt x="37496" y="16247"/>
                  </a:lnTo>
                  <a:lnTo>
                    <a:pt x="37555" y="16335"/>
                  </a:lnTo>
                  <a:lnTo>
                    <a:pt x="37614" y="16394"/>
                  </a:lnTo>
                  <a:lnTo>
                    <a:pt x="37702" y="16424"/>
                  </a:lnTo>
                  <a:lnTo>
                    <a:pt x="37761" y="16453"/>
                  </a:lnTo>
                  <a:lnTo>
                    <a:pt x="37791" y="16453"/>
                  </a:lnTo>
                  <a:lnTo>
                    <a:pt x="37850" y="16424"/>
                  </a:lnTo>
                  <a:lnTo>
                    <a:pt x="37879" y="16424"/>
                  </a:lnTo>
                  <a:lnTo>
                    <a:pt x="37938" y="16394"/>
                  </a:lnTo>
                  <a:lnTo>
                    <a:pt x="37997" y="16335"/>
                  </a:lnTo>
                  <a:lnTo>
                    <a:pt x="38056" y="16276"/>
                  </a:lnTo>
                  <a:lnTo>
                    <a:pt x="38114" y="16188"/>
                  </a:lnTo>
                  <a:lnTo>
                    <a:pt x="38173" y="16012"/>
                  </a:lnTo>
                  <a:lnTo>
                    <a:pt x="38203" y="15806"/>
                  </a:lnTo>
                  <a:lnTo>
                    <a:pt x="38203" y="15776"/>
                  </a:lnTo>
                  <a:lnTo>
                    <a:pt x="38173" y="15717"/>
                  </a:lnTo>
                  <a:lnTo>
                    <a:pt x="38144" y="15688"/>
                  </a:lnTo>
                  <a:lnTo>
                    <a:pt x="38232" y="15423"/>
                  </a:lnTo>
                  <a:lnTo>
                    <a:pt x="38438" y="15423"/>
                  </a:lnTo>
                  <a:lnTo>
                    <a:pt x="38644" y="15394"/>
                  </a:lnTo>
                  <a:lnTo>
                    <a:pt x="38762" y="15335"/>
                  </a:lnTo>
                  <a:lnTo>
                    <a:pt x="38850" y="15276"/>
                  </a:lnTo>
                  <a:lnTo>
                    <a:pt x="38939" y="15217"/>
                  </a:lnTo>
                  <a:lnTo>
                    <a:pt x="38997" y="15129"/>
                  </a:lnTo>
                  <a:lnTo>
                    <a:pt x="39056" y="15158"/>
                  </a:lnTo>
                  <a:lnTo>
                    <a:pt x="39086" y="15158"/>
                  </a:lnTo>
                  <a:lnTo>
                    <a:pt x="39145" y="15129"/>
                  </a:lnTo>
                  <a:lnTo>
                    <a:pt x="39203" y="15099"/>
                  </a:lnTo>
                  <a:lnTo>
                    <a:pt x="39233" y="15040"/>
                  </a:lnTo>
                  <a:lnTo>
                    <a:pt x="39262" y="14864"/>
                  </a:lnTo>
                  <a:lnTo>
                    <a:pt x="39292" y="14658"/>
                  </a:lnTo>
                  <a:lnTo>
                    <a:pt x="39292" y="14334"/>
                  </a:lnTo>
                  <a:lnTo>
                    <a:pt x="39292" y="14275"/>
                  </a:lnTo>
                  <a:lnTo>
                    <a:pt x="39321" y="13480"/>
                  </a:lnTo>
                  <a:lnTo>
                    <a:pt x="39321" y="12686"/>
                  </a:lnTo>
                  <a:lnTo>
                    <a:pt x="39292" y="12303"/>
                  </a:lnTo>
                  <a:lnTo>
                    <a:pt x="39262" y="11862"/>
                  </a:lnTo>
                  <a:lnTo>
                    <a:pt x="39233" y="11803"/>
                  </a:lnTo>
                  <a:lnTo>
                    <a:pt x="39233" y="11744"/>
                  </a:lnTo>
                  <a:lnTo>
                    <a:pt x="39174" y="11685"/>
                  </a:lnTo>
                  <a:lnTo>
                    <a:pt x="39115" y="11656"/>
                  </a:lnTo>
                  <a:lnTo>
                    <a:pt x="39086" y="11656"/>
                  </a:lnTo>
                  <a:lnTo>
                    <a:pt x="38526" y="11597"/>
                  </a:lnTo>
                  <a:lnTo>
                    <a:pt x="37908" y="11567"/>
                  </a:lnTo>
                  <a:lnTo>
                    <a:pt x="37438" y="11597"/>
                  </a:lnTo>
                  <a:lnTo>
                    <a:pt x="37379" y="11567"/>
                  </a:lnTo>
                  <a:lnTo>
                    <a:pt x="37349" y="11538"/>
                  </a:lnTo>
                  <a:lnTo>
                    <a:pt x="37232" y="11567"/>
                  </a:lnTo>
                  <a:lnTo>
                    <a:pt x="37232" y="11538"/>
                  </a:lnTo>
                  <a:lnTo>
                    <a:pt x="37202" y="11126"/>
                  </a:lnTo>
                  <a:lnTo>
                    <a:pt x="37173" y="10949"/>
                  </a:lnTo>
                  <a:lnTo>
                    <a:pt x="37143" y="10655"/>
                  </a:lnTo>
                  <a:lnTo>
                    <a:pt x="37143" y="10331"/>
                  </a:lnTo>
                  <a:lnTo>
                    <a:pt x="37143" y="10155"/>
                  </a:lnTo>
                  <a:lnTo>
                    <a:pt x="37202" y="10096"/>
                  </a:lnTo>
                  <a:lnTo>
                    <a:pt x="37585" y="9802"/>
                  </a:lnTo>
                  <a:lnTo>
                    <a:pt x="38409" y="9242"/>
                  </a:lnTo>
                  <a:lnTo>
                    <a:pt x="39174" y="8742"/>
                  </a:lnTo>
                  <a:lnTo>
                    <a:pt x="39233" y="8713"/>
                  </a:lnTo>
                  <a:lnTo>
                    <a:pt x="39292" y="8654"/>
                  </a:lnTo>
                  <a:lnTo>
                    <a:pt x="40057" y="8183"/>
                  </a:lnTo>
                  <a:lnTo>
                    <a:pt x="40616" y="7800"/>
                  </a:lnTo>
                  <a:lnTo>
                    <a:pt x="41175" y="7359"/>
                  </a:lnTo>
                  <a:lnTo>
                    <a:pt x="41705" y="6917"/>
                  </a:lnTo>
                  <a:lnTo>
                    <a:pt x="42147" y="6417"/>
                  </a:lnTo>
                  <a:lnTo>
                    <a:pt x="42176" y="6388"/>
                  </a:lnTo>
                  <a:lnTo>
                    <a:pt x="42205" y="6358"/>
                  </a:lnTo>
                  <a:lnTo>
                    <a:pt x="42323" y="6181"/>
                  </a:lnTo>
                  <a:lnTo>
                    <a:pt x="42441" y="5946"/>
                  </a:lnTo>
                  <a:lnTo>
                    <a:pt x="42647" y="5446"/>
                  </a:lnTo>
                  <a:lnTo>
                    <a:pt x="42823" y="4945"/>
                  </a:lnTo>
                  <a:lnTo>
                    <a:pt x="42941" y="4357"/>
                  </a:lnTo>
                  <a:lnTo>
                    <a:pt x="43059" y="3827"/>
                  </a:lnTo>
                  <a:lnTo>
                    <a:pt x="43147" y="3268"/>
                  </a:lnTo>
                  <a:lnTo>
                    <a:pt x="43177" y="2709"/>
                  </a:lnTo>
                  <a:lnTo>
                    <a:pt x="43206" y="2179"/>
                  </a:lnTo>
                  <a:lnTo>
                    <a:pt x="43206" y="1796"/>
                  </a:lnTo>
                  <a:lnTo>
                    <a:pt x="43206" y="1767"/>
                  </a:lnTo>
                  <a:lnTo>
                    <a:pt x="43265" y="1767"/>
                  </a:lnTo>
                  <a:lnTo>
                    <a:pt x="43353" y="1737"/>
                  </a:lnTo>
                  <a:lnTo>
                    <a:pt x="43471" y="1620"/>
                  </a:lnTo>
                  <a:lnTo>
                    <a:pt x="43500" y="1531"/>
                  </a:lnTo>
                  <a:lnTo>
                    <a:pt x="43530" y="1443"/>
                  </a:lnTo>
                  <a:lnTo>
                    <a:pt x="43530" y="1355"/>
                  </a:lnTo>
                  <a:lnTo>
                    <a:pt x="43530" y="1266"/>
                  </a:lnTo>
                  <a:lnTo>
                    <a:pt x="43500" y="1178"/>
                  </a:lnTo>
                  <a:lnTo>
                    <a:pt x="43442" y="1090"/>
                  </a:lnTo>
                  <a:lnTo>
                    <a:pt x="43383" y="1031"/>
                  </a:lnTo>
                  <a:lnTo>
                    <a:pt x="43265" y="1031"/>
                  </a:lnTo>
                  <a:lnTo>
                    <a:pt x="43177" y="972"/>
                  </a:lnTo>
                  <a:lnTo>
                    <a:pt x="43088" y="943"/>
                  </a:lnTo>
                  <a:lnTo>
                    <a:pt x="42823" y="884"/>
                  </a:lnTo>
                  <a:lnTo>
                    <a:pt x="42617" y="854"/>
                  </a:lnTo>
                  <a:lnTo>
                    <a:pt x="42353" y="854"/>
                  </a:lnTo>
                  <a:lnTo>
                    <a:pt x="42264" y="884"/>
                  </a:lnTo>
                  <a:lnTo>
                    <a:pt x="42117" y="884"/>
                  </a:lnTo>
                  <a:lnTo>
                    <a:pt x="41558" y="825"/>
                  </a:lnTo>
                  <a:lnTo>
                    <a:pt x="41470" y="796"/>
                  </a:lnTo>
                  <a:lnTo>
                    <a:pt x="41058" y="766"/>
                  </a:lnTo>
                  <a:lnTo>
                    <a:pt x="40175" y="678"/>
                  </a:lnTo>
                  <a:lnTo>
                    <a:pt x="40116" y="678"/>
                  </a:lnTo>
                  <a:lnTo>
                    <a:pt x="38850" y="501"/>
                  </a:lnTo>
                  <a:lnTo>
                    <a:pt x="37879" y="413"/>
                  </a:lnTo>
                  <a:lnTo>
                    <a:pt x="37055" y="384"/>
                  </a:lnTo>
                  <a:lnTo>
                    <a:pt x="36908" y="384"/>
                  </a:lnTo>
                  <a:lnTo>
                    <a:pt x="36349" y="413"/>
                  </a:lnTo>
                  <a:lnTo>
                    <a:pt x="35848" y="442"/>
                  </a:lnTo>
                  <a:lnTo>
                    <a:pt x="35348" y="531"/>
                  </a:lnTo>
                  <a:lnTo>
                    <a:pt x="34877" y="648"/>
                  </a:lnTo>
                  <a:lnTo>
                    <a:pt x="34465" y="766"/>
                  </a:lnTo>
                  <a:lnTo>
                    <a:pt x="34112" y="913"/>
                  </a:lnTo>
                  <a:lnTo>
                    <a:pt x="33788" y="796"/>
                  </a:lnTo>
                  <a:lnTo>
                    <a:pt x="33464" y="707"/>
                  </a:lnTo>
                  <a:lnTo>
                    <a:pt x="33376" y="678"/>
                  </a:lnTo>
                  <a:lnTo>
                    <a:pt x="33199" y="619"/>
                  </a:lnTo>
                  <a:lnTo>
                    <a:pt x="32729" y="413"/>
                  </a:lnTo>
                  <a:lnTo>
                    <a:pt x="32228" y="236"/>
                  </a:lnTo>
                  <a:lnTo>
                    <a:pt x="31698" y="119"/>
                  </a:lnTo>
                  <a:lnTo>
                    <a:pt x="31198" y="30"/>
                  </a:lnTo>
                  <a:lnTo>
                    <a:pt x="30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6"/>
            <p:cNvSpPr/>
            <p:nvPr/>
          </p:nvSpPr>
          <p:spPr>
            <a:xfrm flipH="1">
              <a:off x="4640143" y="2944874"/>
              <a:ext cx="1734096" cy="236542"/>
            </a:xfrm>
            <a:custGeom>
              <a:rect b="b" l="l" r="r" t="t"/>
              <a:pathLst>
                <a:path extrusionOk="0" h="4356" w="31934">
                  <a:moveTo>
                    <a:pt x="736" y="0"/>
                  </a:moveTo>
                  <a:lnTo>
                    <a:pt x="148" y="30"/>
                  </a:lnTo>
                  <a:lnTo>
                    <a:pt x="89" y="30"/>
                  </a:lnTo>
                  <a:lnTo>
                    <a:pt x="60" y="59"/>
                  </a:lnTo>
                  <a:lnTo>
                    <a:pt x="30" y="88"/>
                  </a:lnTo>
                  <a:lnTo>
                    <a:pt x="1" y="147"/>
                  </a:lnTo>
                  <a:lnTo>
                    <a:pt x="30" y="206"/>
                  </a:lnTo>
                  <a:lnTo>
                    <a:pt x="60" y="236"/>
                  </a:lnTo>
                  <a:lnTo>
                    <a:pt x="60" y="265"/>
                  </a:lnTo>
                  <a:lnTo>
                    <a:pt x="60" y="501"/>
                  </a:lnTo>
                  <a:lnTo>
                    <a:pt x="89" y="765"/>
                  </a:lnTo>
                  <a:lnTo>
                    <a:pt x="148" y="1001"/>
                  </a:lnTo>
                  <a:lnTo>
                    <a:pt x="148" y="1030"/>
                  </a:lnTo>
                  <a:lnTo>
                    <a:pt x="177" y="1177"/>
                  </a:lnTo>
                  <a:lnTo>
                    <a:pt x="148" y="1207"/>
                  </a:lnTo>
                  <a:lnTo>
                    <a:pt x="118" y="1266"/>
                  </a:lnTo>
                  <a:lnTo>
                    <a:pt x="148" y="1325"/>
                  </a:lnTo>
                  <a:lnTo>
                    <a:pt x="177" y="1354"/>
                  </a:lnTo>
                  <a:lnTo>
                    <a:pt x="207" y="1383"/>
                  </a:lnTo>
                  <a:lnTo>
                    <a:pt x="266" y="1413"/>
                  </a:lnTo>
                  <a:lnTo>
                    <a:pt x="736" y="1383"/>
                  </a:lnTo>
                  <a:lnTo>
                    <a:pt x="1354" y="1413"/>
                  </a:lnTo>
                  <a:lnTo>
                    <a:pt x="1914" y="1472"/>
                  </a:lnTo>
                  <a:lnTo>
                    <a:pt x="2679" y="1589"/>
                  </a:lnTo>
                  <a:lnTo>
                    <a:pt x="3297" y="1707"/>
                  </a:lnTo>
                  <a:lnTo>
                    <a:pt x="3974" y="1766"/>
                  </a:lnTo>
                  <a:lnTo>
                    <a:pt x="4680" y="1854"/>
                  </a:lnTo>
                  <a:lnTo>
                    <a:pt x="4710" y="1854"/>
                  </a:lnTo>
                  <a:lnTo>
                    <a:pt x="6917" y="2031"/>
                  </a:lnTo>
                  <a:lnTo>
                    <a:pt x="7771" y="2119"/>
                  </a:lnTo>
                  <a:lnTo>
                    <a:pt x="9566" y="2266"/>
                  </a:lnTo>
                  <a:lnTo>
                    <a:pt x="10831" y="2384"/>
                  </a:lnTo>
                  <a:lnTo>
                    <a:pt x="11832" y="2443"/>
                  </a:lnTo>
                  <a:lnTo>
                    <a:pt x="13863" y="2620"/>
                  </a:lnTo>
                  <a:lnTo>
                    <a:pt x="16924" y="2914"/>
                  </a:lnTo>
                  <a:lnTo>
                    <a:pt x="19926" y="3208"/>
                  </a:lnTo>
                  <a:lnTo>
                    <a:pt x="22957" y="3473"/>
                  </a:lnTo>
                  <a:lnTo>
                    <a:pt x="24488" y="3620"/>
                  </a:lnTo>
                  <a:lnTo>
                    <a:pt x="25989" y="3797"/>
                  </a:lnTo>
                  <a:lnTo>
                    <a:pt x="27166" y="3944"/>
                  </a:lnTo>
                  <a:lnTo>
                    <a:pt x="27519" y="3973"/>
                  </a:lnTo>
                  <a:lnTo>
                    <a:pt x="27755" y="4003"/>
                  </a:lnTo>
                  <a:lnTo>
                    <a:pt x="29020" y="4179"/>
                  </a:lnTo>
                  <a:lnTo>
                    <a:pt x="29991" y="4297"/>
                  </a:lnTo>
                  <a:lnTo>
                    <a:pt x="30021" y="4297"/>
                  </a:lnTo>
                  <a:lnTo>
                    <a:pt x="30433" y="4356"/>
                  </a:lnTo>
                  <a:lnTo>
                    <a:pt x="31139" y="4356"/>
                  </a:lnTo>
                  <a:lnTo>
                    <a:pt x="31198" y="4297"/>
                  </a:lnTo>
                  <a:lnTo>
                    <a:pt x="31227" y="4238"/>
                  </a:lnTo>
                  <a:lnTo>
                    <a:pt x="31227" y="4209"/>
                  </a:lnTo>
                  <a:lnTo>
                    <a:pt x="31227" y="4150"/>
                  </a:lnTo>
                  <a:lnTo>
                    <a:pt x="31198" y="4121"/>
                  </a:lnTo>
                  <a:lnTo>
                    <a:pt x="31139" y="4062"/>
                  </a:lnTo>
                  <a:lnTo>
                    <a:pt x="31198" y="4003"/>
                  </a:lnTo>
                  <a:lnTo>
                    <a:pt x="31316" y="3738"/>
                  </a:lnTo>
                  <a:lnTo>
                    <a:pt x="31492" y="3238"/>
                  </a:lnTo>
                  <a:lnTo>
                    <a:pt x="31492" y="3208"/>
                  </a:lnTo>
                  <a:lnTo>
                    <a:pt x="31463" y="3149"/>
                  </a:lnTo>
                  <a:lnTo>
                    <a:pt x="31639" y="3149"/>
                  </a:lnTo>
                  <a:lnTo>
                    <a:pt x="31787" y="3179"/>
                  </a:lnTo>
                  <a:lnTo>
                    <a:pt x="31875" y="3149"/>
                  </a:lnTo>
                  <a:lnTo>
                    <a:pt x="31904" y="3061"/>
                  </a:lnTo>
                  <a:lnTo>
                    <a:pt x="31934" y="3002"/>
                  </a:lnTo>
                  <a:lnTo>
                    <a:pt x="31904" y="2943"/>
                  </a:lnTo>
                  <a:lnTo>
                    <a:pt x="31875" y="2914"/>
                  </a:lnTo>
                  <a:lnTo>
                    <a:pt x="31816" y="2884"/>
                  </a:lnTo>
                  <a:lnTo>
                    <a:pt x="31522" y="2855"/>
                  </a:lnTo>
                  <a:lnTo>
                    <a:pt x="31316" y="2826"/>
                  </a:lnTo>
                  <a:lnTo>
                    <a:pt x="31139" y="2826"/>
                  </a:lnTo>
                  <a:lnTo>
                    <a:pt x="30344" y="2767"/>
                  </a:lnTo>
                  <a:lnTo>
                    <a:pt x="29049" y="2678"/>
                  </a:lnTo>
                  <a:lnTo>
                    <a:pt x="28755" y="2678"/>
                  </a:lnTo>
                  <a:lnTo>
                    <a:pt x="27195" y="2561"/>
                  </a:lnTo>
                  <a:lnTo>
                    <a:pt x="25635" y="2443"/>
                  </a:lnTo>
                  <a:lnTo>
                    <a:pt x="24017" y="2296"/>
                  </a:lnTo>
                  <a:lnTo>
                    <a:pt x="22486" y="2119"/>
                  </a:lnTo>
                  <a:lnTo>
                    <a:pt x="22015" y="2060"/>
                  </a:lnTo>
                  <a:lnTo>
                    <a:pt x="19367" y="1795"/>
                  </a:lnTo>
                  <a:lnTo>
                    <a:pt x="16865" y="1560"/>
                  </a:lnTo>
                  <a:lnTo>
                    <a:pt x="16247" y="1531"/>
                  </a:lnTo>
                  <a:lnTo>
                    <a:pt x="13127" y="1236"/>
                  </a:lnTo>
                  <a:lnTo>
                    <a:pt x="10655" y="971"/>
                  </a:lnTo>
                  <a:lnTo>
                    <a:pt x="9978" y="913"/>
                  </a:lnTo>
                  <a:lnTo>
                    <a:pt x="8418" y="736"/>
                  </a:lnTo>
                  <a:lnTo>
                    <a:pt x="8094" y="707"/>
                  </a:lnTo>
                  <a:lnTo>
                    <a:pt x="7653" y="677"/>
                  </a:lnTo>
                  <a:lnTo>
                    <a:pt x="6858" y="589"/>
                  </a:lnTo>
                  <a:lnTo>
                    <a:pt x="5916" y="530"/>
                  </a:lnTo>
                  <a:lnTo>
                    <a:pt x="4680" y="412"/>
                  </a:lnTo>
                  <a:lnTo>
                    <a:pt x="3444" y="294"/>
                  </a:lnTo>
                  <a:lnTo>
                    <a:pt x="3415" y="294"/>
                  </a:lnTo>
                  <a:lnTo>
                    <a:pt x="3415" y="265"/>
                  </a:lnTo>
                  <a:lnTo>
                    <a:pt x="2914" y="206"/>
                  </a:lnTo>
                  <a:lnTo>
                    <a:pt x="1796" y="59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6"/>
            <p:cNvSpPr/>
            <p:nvPr/>
          </p:nvSpPr>
          <p:spPr>
            <a:xfrm flipH="1">
              <a:off x="6744963" y="2927280"/>
              <a:ext cx="3217206" cy="2405329"/>
            </a:xfrm>
            <a:custGeom>
              <a:rect b="b" l="l" r="r" t="t"/>
              <a:pathLst>
                <a:path extrusionOk="0" h="44295" w="59246">
                  <a:moveTo>
                    <a:pt x="28254" y="0"/>
                  </a:moveTo>
                  <a:lnTo>
                    <a:pt x="27695" y="30"/>
                  </a:lnTo>
                  <a:lnTo>
                    <a:pt x="27401" y="89"/>
                  </a:lnTo>
                  <a:lnTo>
                    <a:pt x="27136" y="148"/>
                  </a:lnTo>
                  <a:lnTo>
                    <a:pt x="26871" y="236"/>
                  </a:lnTo>
                  <a:lnTo>
                    <a:pt x="26606" y="354"/>
                  </a:lnTo>
                  <a:lnTo>
                    <a:pt x="26371" y="471"/>
                  </a:lnTo>
                  <a:lnTo>
                    <a:pt x="26135" y="589"/>
                  </a:lnTo>
                  <a:lnTo>
                    <a:pt x="25929" y="766"/>
                  </a:lnTo>
                  <a:lnTo>
                    <a:pt x="25723" y="942"/>
                  </a:lnTo>
                  <a:lnTo>
                    <a:pt x="25547" y="1119"/>
                  </a:lnTo>
                  <a:lnTo>
                    <a:pt x="25399" y="1295"/>
                  </a:lnTo>
                  <a:lnTo>
                    <a:pt x="25076" y="1766"/>
                  </a:lnTo>
                  <a:lnTo>
                    <a:pt x="24840" y="2208"/>
                  </a:lnTo>
                  <a:lnTo>
                    <a:pt x="24634" y="2679"/>
                  </a:lnTo>
                  <a:lnTo>
                    <a:pt x="24487" y="3120"/>
                  </a:lnTo>
                  <a:lnTo>
                    <a:pt x="24340" y="3532"/>
                  </a:lnTo>
                  <a:lnTo>
                    <a:pt x="24193" y="3591"/>
                  </a:lnTo>
                  <a:lnTo>
                    <a:pt x="24046" y="3709"/>
                  </a:lnTo>
                  <a:lnTo>
                    <a:pt x="23987" y="3768"/>
                  </a:lnTo>
                  <a:lnTo>
                    <a:pt x="23722" y="3738"/>
                  </a:lnTo>
                  <a:lnTo>
                    <a:pt x="23221" y="3650"/>
                  </a:lnTo>
                  <a:lnTo>
                    <a:pt x="23133" y="3620"/>
                  </a:lnTo>
                  <a:lnTo>
                    <a:pt x="22633" y="3532"/>
                  </a:lnTo>
                  <a:lnTo>
                    <a:pt x="22132" y="3473"/>
                  </a:lnTo>
                  <a:lnTo>
                    <a:pt x="21632" y="3444"/>
                  </a:lnTo>
                  <a:lnTo>
                    <a:pt x="21191" y="3414"/>
                  </a:lnTo>
                  <a:lnTo>
                    <a:pt x="20690" y="3414"/>
                  </a:lnTo>
                  <a:lnTo>
                    <a:pt x="20278" y="3473"/>
                  </a:lnTo>
                  <a:lnTo>
                    <a:pt x="19837" y="3532"/>
                  </a:lnTo>
                  <a:lnTo>
                    <a:pt x="19395" y="3620"/>
                  </a:lnTo>
                  <a:lnTo>
                    <a:pt x="18924" y="3738"/>
                  </a:lnTo>
                  <a:lnTo>
                    <a:pt x="18483" y="3885"/>
                  </a:lnTo>
                  <a:lnTo>
                    <a:pt x="18012" y="4091"/>
                  </a:lnTo>
                  <a:lnTo>
                    <a:pt x="17482" y="4297"/>
                  </a:lnTo>
                  <a:lnTo>
                    <a:pt x="16482" y="4798"/>
                  </a:lnTo>
                  <a:lnTo>
                    <a:pt x="15187" y="5475"/>
                  </a:lnTo>
                  <a:lnTo>
                    <a:pt x="13892" y="6210"/>
                  </a:lnTo>
                  <a:lnTo>
                    <a:pt x="11361" y="7682"/>
                  </a:lnTo>
                  <a:lnTo>
                    <a:pt x="10036" y="8447"/>
                  </a:lnTo>
                  <a:lnTo>
                    <a:pt x="8712" y="9212"/>
                  </a:lnTo>
                  <a:lnTo>
                    <a:pt x="6916" y="10213"/>
                  </a:lnTo>
                  <a:lnTo>
                    <a:pt x="6887" y="10213"/>
                  </a:lnTo>
                  <a:lnTo>
                    <a:pt x="6004" y="10713"/>
                  </a:lnTo>
                  <a:lnTo>
                    <a:pt x="5180" y="11155"/>
                  </a:lnTo>
                  <a:lnTo>
                    <a:pt x="5062" y="11214"/>
                  </a:lnTo>
                  <a:lnTo>
                    <a:pt x="4120" y="11773"/>
                  </a:lnTo>
                  <a:lnTo>
                    <a:pt x="3267" y="12273"/>
                  </a:lnTo>
                  <a:lnTo>
                    <a:pt x="2413" y="12833"/>
                  </a:lnTo>
                  <a:lnTo>
                    <a:pt x="2325" y="12833"/>
                  </a:lnTo>
                  <a:lnTo>
                    <a:pt x="2001" y="13009"/>
                  </a:lnTo>
                  <a:lnTo>
                    <a:pt x="1707" y="13245"/>
                  </a:lnTo>
                  <a:lnTo>
                    <a:pt x="1442" y="13480"/>
                  </a:lnTo>
                  <a:lnTo>
                    <a:pt x="1207" y="13774"/>
                  </a:lnTo>
                  <a:lnTo>
                    <a:pt x="1001" y="14039"/>
                  </a:lnTo>
                  <a:lnTo>
                    <a:pt x="854" y="14363"/>
                  </a:lnTo>
                  <a:lnTo>
                    <a:pt x="706" y="14716"/>
                  </a:lnTo>
                  <a:lnTo>
                    <a:pt x="589" y="15099"/>
                  </a:lnTo>
                  <a:lnTo>
                    <a:pt x="500" y="15481"/>
                  </a:lnTo>
                  <a:lnTo>
                    <a:pt x="412" y="15893"/>
                  </a:lnTo>
                  <a:lnTo>
                    <a:pt x="353" y="16659"/>
                  </a:lnTo>
                  <a:lnTo>
                    <a:pt x="294" y="17630"/>
                  </a:lnTo>
                  <a:lnTo>
                    <a:pt x="265" y="18218"/>
                  </a:lnTo>
                  <a:lnTo>
                    <a:pt x="206" y="19013"/>
                  </a:lnTo>
                  <a:lnTo>
                    <a:pt x="147" y="20043"/>
                  </a:lnTo>
                  <a:lnTo>
                    <a:pt x="59" y="22045"/>
                  </a:lnTo>
                  <a:lnTo>
                    <a:pt x="0" y="23987"/>
                  </a:lnTo>
                  <a:lnTo>
                    <a:pt x="0" y="26047"/>
                  </a:lnTo>
                  <a:lnTo>
                    <a:pt x="0" y="28049"/>
                  </a:lnTo>
                  <a:lnTo>
                    <a:pt x="59" y="30079"/>
                  </a:lnTo>
                  <a:lnTo>
                    <a:pt x="147" y="32081"/>
                  </a:lnTo>
                  <a:lnTo>
                    <a:pt x="265" y="34111"/>
                  </a:lnTo>
                  <a:lnTo>
                    <a:pt x="442" y="36113"/>
                  </a:lnTo>
                  <a:lnTo>
                    <a:pt x="471" y="36907"/>
                  </a:lnTo>
                  <a:lnTo>
                    <a:pt x="471" y="37673"/>
                  </a:lnTo>
                  <a:lnTo>
                    <a:pt x="500" y="39115"/>
                  </a:lnTo>
                  <a:lnTo>
                    <a:pt x="589" y="40263"/>
                  </a:lnTo>
                  <a:lnTo>
                    <a:pt x="648" y="40881"/>
                  </a:lnTo>
                  <a:lnTo>
                    <a:pt x="736" y="41499"/>
                  </a:lnTo>
                  <a:lnTo>
                    <a:pt x="854" y="42028"/>
                  </a:lnTo>
                  <a:lnTo>
                    <a:pt x="1001" y="42499"/>
                  </a:lnTo>
                  <a:lnTo>
                    <a:pt x="1207" y="42882"/>
                  </a:lnTo>
                  <a:lnTo>
                    <a:pt x="1295" y="43059"/>
                  </a:lnTo>
                  <a:lnTo>
                    <a:pt x="1413" y="43206"/>
                  </a:lnTo>
                  <a:lnTo>
                    <a:pt x="1560" y="43353"/>
                  </a:lnTo>
                  <a:lnTo>
                    <a:pt x="1736" y="43471"/>
                  </a:lnTo>
                  <a:lnTo>
                    <a:pt x="2001" y="43618"/>
                  </a:lnTo>
                  <a:lnTo>
                    <a:pt x="2266" y="43706"/>
                  </a:lnTo>
                  <a:lnTo>
                    <a:pt x="2561" y="43765"/>
                  </a:lnTo>
                  <a:lnTo>
                    <a:pt x="2825" y="43824"/>
                  </a:lnTo>
                  <a:lnTo>
                    <a:pt x="3179" y="43853"/>
                  </a:lnTo>
                  <a:lnTo>
                    <a:pt x="4150" y="43853"/>
                  </a:lnTo>
                  <a:lnTo>
                    <a:pt x="4621" y="43824"/>
                  </a:lnTo>
                  <a:lnTo>
                    <a:pt x="5533" y="43735"/>
                  </a:lnTo>
                  <a:lnTo>
                    <a:pt x="6181" y="43647"/>
                  </a:lnTo>
                  <a:lnTo>
                    <a:pt x="6769" y="43618"/>
                  </a:lnTo>
                  <a:lnTo>
                    <a:pt x="7829" y="43559"/>
                  </a:lnTo>
                  <a:lnTo>
                    <a:pt x="9860" y="43500"/>
                  </a:lnTo>
                  <a:lnTo>
                    <a:pt x="11802" y="43441"/>
                  </a:lnTo>
                  <a:lnTo>
                    <a:pt x="13892" y="43412"/>
                  </a:lnTo>
                  <a:lnTo>
                    <a:pt x="19896" y="43412"/>
                  </a:lnTo>
                  <a:lnTo>
                    <a:pt x="21809" y="43500"/>
                  </a:lnTo>
                  <a:lnTo>
                    <a:pt x="22221" y="43529"/>
                  </a:lnTo>
                  <a:lnTo>
                    <a:pt x="22339" y="43529"/>
                  </a:lnTo>
                  <a:lnTo>
                    <a:pt x="22809" y="43559"/>
                  </a:lnTo>
                  <a:lnTo>
                    <a:pt x="23810" y="43618"/>
                  </a:lnTo>
                  <a:lnTo>
                    <a:pt x="26724" y="43853"/>
                  </a:lnTo>
                  <a:lnTo>
                    <a:pt x="27695" y="43912"/>
                  </a:lnTo>
                  <a:lnTo>
                    <a:pt x="29284" y="44030"/>
                  </a:lnTo>
                  <a:lnTo>
                    <a:pt x="30932" y="44147"/>
                  </a:lnTo>
                  <a:lnTo>
                    <a:pt x="32581" y="44236"/>
                  </a:lnTo>
                  <a:lnTo>
                    <a:pt x="34288" y="44295"/>
                  </a:lnTo>
                  <a:lnTo>
                    <a:pt x="35906" y="44295"/>
                  </a:lnTo>
                  <a:lnTo>
                    <a:pt x="37349" y="44236"/>
                  </a:lnTo>
                  <a:lnTo>
                    <a:pt x="37584" y="44236"/>
                  </a:lnTo>
                  <a:lnTo>
                    <a:pt x="38467" y="44206"/>
                  </a:lnTo>
                  <a:lnTo>
                    <a:pt x="39203" y="44147"/>
                  </a:lnTo>
                  <a:lnTo>
                    <a:pt x="39968" y="44089"/>
                  </a:lnTo>
                  <a:lnTo>
                    <a:pt x="40380" y="44000"/>
                  </a:lnTo>
                  <a:lnTo>
                    <a:pt x="40792" y="43912"/>
                  </a:lnTo>
                  <a:lnTo>
                    <a:pt x="40880" y="43941"/>
                  </a:lnTo>
                  <a:lnTo>
                    <a:pt x="40939" y="43912"/>
                  </a:lnTo>
                  <a:lnTo>
                    <a:pt x="40998" y="43883"/>
                  </a:lnTo>
                  <a:lnTo>
                    <a:pt x="41910" y="43029"/>
                  </a:lnTo>
                  <a:lnTo>
                    <a:pt x="42911" y="42146"/>
                  </a:lnTo>
                  <a:lnTo>
                    <a:pt x="43912" y="41322"/>
                  </a:lnTo>
                  <a:lnTo>
                    <a:pt x="44883" y="40527"/>
                  </a:lnTo>
                  <a:lnTo>
                    <a:pt x="45236" y="40233"/>
                  </a:lnTo>
                  <a:lnTo>
                    <a:pt x="46855" y="38879"/>
                  </a:lnTo>
                  <a:lnTo>
                    <a:pt x="47885" y="37996"/>
                  </a:lnTo>
                  <a:lnTo>
                    <a:pt x="48797" y="37172"/>
                  </a:lnTo>
                  <a:lnTo>
                    <a:pt x="49445" y="36584"/>
                  </a:lnTo>
                  <a:lnTo>
                    <a:pt x="50063" y="35966"/>
                  </a:lnTo>
                  <a:lnTo>
                    <a:pt x="50681" y="35348"/>
                  </a:lnTo>
                  <a:lnTo>
                    <a:pt x="51240" y="34729"/>
                  </a:lnTo>
                  <a:lnTo>
                    <a:pt x="51741" y="34170"/>
                  </a:lnTo>
                  <a:lnTo>
                    <a:pt x="52329" y="33464"/>
                  </a:lnTo>
                  <a:lnTo>
                    <a:pt x="52417" y="33317"/>
                  </a:lnTo>
                  <a:lnTo>
                    <a:pt x="52829" y="32816"/>
                  </a:lnTo>
                  <a:lnTo>
                    <a:pt x="53271" y="32316"/>
                  </a:lnTo>
                  <a:lnTo>
                    <a:pt x="53683" y="31875"/>
                  </a:lnTo>
                  <a:lnTo>
                    <a:pt x="54095" y="31492"/>
                  </a:lnTo>
                  <a:lnTo>
                    <a:pt x="54566" y="31080"/>
                  </a:lnTo>
                  <a:lnTo>
                    <a:pt x="55066" y="30727"/>
                  </a:lnTo>
                  <a:lnTo>
                    <a:pt x="55920" y="30138"/>
                  </a:lnTo>
                  <a:lnTo>
                    <a:pt x="56332" y="29814"/>
                  </a:lnTo>
                  <a:lnTo>
                    <a:pt x="56744" y="29520"/>
                  </a:lnTo>
                  <a:lnTo>
                    <a:pt x="57126" y="29167"/>
                  </a:lnTo>
                  <a:lnTo>
                    <a:pt x="57450" y="28784"/>
                  </a:lnTo>
                  <a:lnTo>
                    <a:pt x="57774" y="28402"/>
                  </a:lnTo>
                  <a:lnTo>
                    <a:pt x="58068" y="28019"/>
                  </a:lnTo>
                  <a:lnTo>
                    <a:pt x="58333" y="27578"/>
                  </a:lnTo>
                  <a:lnTo>
                    <a:pt x="58569" y="27107"/>
                  </a:lnTo>
                  <a:lnTo>
                    <a:pt x="58804" y="26548"/>
                  </a:lnTo>
                  <a:lnTo>
                    <a:pt x="59010" y="25988"/>
                  </a:lnTo>
                  <a:lnTo>
                    <a:pt x="59128" y="25370"/>
                  </a:lnTo>
                  <a:lnTo>
                    <a:pt x="59216" y="24693"/>
                  </a:lnTo>
                  <a:lnTo>
                    <a:pt x="59246" y="24105"/>
                  </a:lnTo>
                  <a:lnTo>
                    <a:pt x="59216" y="23428"/>
                  </a:lnTo>
                  <a:lnTo>
                    <a:pt x="59187" y="22869"/>
                  </a:lnTo>
                  <a:lnTo>
                    <a:pt x="59098" y="22309"/>
                  </a:lnTo>
                  <a:lnTo>
                    <a:pt x="58922" y="21162"/>
                  </a:lnTo>
                  <a:lnTo>
                    <a:pt x="58892" y="20985"/>
                  </a:lnTo>
                  <a:lnTo>
                    <a:pt x="58745" y="19984"/>
                  </a:lnTo>
                  <a:lnTo>
                    <a:pt x="58657" y="19337"/>
                  </a:lnTo>
                  <a:lnTo>
                    <a:pt x="58598" y="18748"/>
                  </a:lnTo>
                  <a:lnTo>
                    <a:pt x="58539" y="18218"/>
                  </a:lnTo>
                  <a:lnTo>
                    <a:pt x="58480" y="17542"/>
                  </a:lnTo>
                  <a:lnTo>
                    <a:pt x="58451" y="17218"/>
                  </a:lnTo>
                  <a:lnTo>
                    <a:pt x="58451" y="17012"/>
                  </a:lnTo>
                  <a:lnTo>
                    <a:pt x="58421" y="16835"/>
                  </a:lnTo>
                  <a:lnTo>
                    <a:pt x="58392" y="16305"/>
                  </a:lnTo>
                  <a:lnTo>
                    <a:pt x="58451" y="16217"/>
                  </a:lnTo>
                  <a:lnTo>
                    <a:pt x="58480" y="16129"/>
                  </a:lnTo>
                  <a:lnTo>
                    <a:pt x="58451" y="15923"/>
                  </a:lnTo>
                  <a:lnTo>
                    <a:pt x="58421" y="15864"/>
                  </a:lnTo>
                  <a:lnTo>
                    <a:pt x="58392" y="15628"/>
                  </a:lnTo>
                  <a:lnTo>
                    <a:pt x="58392" y="15599"/>
                  </a:lnTo>
                  <a:lnTo>
                    <a:pt x="58274" y="15040"/>
                  </a:lnTo>
                  <a:lnTo>
                    <a:pt x="58186" y="14716"/>
                  </a:lnTo>
                  <a:lnTo>
                    <a:pt x="58098" y="14422"/>
                  </a:lnTo>
                  <a:lnTo>
                    <a:pt x="57980" y="14157"/>
                  </a:lnTo>
                  <a:lnTo>
                    <a:pt x="57833" y="13921"/>
                  </a:lnTo>
                  <a:lnTo>
                    <a:pt x="57686" y="13745"/>
                  </a:lnTo>
                  <a:lnTo>
                    <a:pt x="57539" y="13568"/>
                  </a:lnTo>
                  <a:lnTo>
                    <a:pt x="57480" y="13480"/>
                  </a:lnTo>
                  <a:lnTo>
                    <a:pt x="57215" y="13186"/>
                  </a:lnTo>
                  <a:lnTo>
                    <a:pt x="57068" y="13039"/>
                  </a:lnTo>
                  <a:lnTo>
                    <a:pt x="56626" y="12597"/>
                  </a:lnTo>
                  <a:lnTo>
                    <a:pt x="56185" y="12185"/>
                  </a:lnTo>
                  <a:lnTo>
                    <a:pt x="55890" y="11950"/>
                  </a:lnTo>
                  <a:lnTo>
                    <a:pt x="55625" y="11744"/>
                  </a:lnTo>
                  <a:lnTo>
                    <a:pt x="55331" y="11390"/>
                  </a:lnTo>
                  <a:lnTo>
                    <a:pt x="55125" y="11096"/>
                  </a:lnTo>
                  <a:lnTo>
                    <a:pt x="54919" y="10802"/>
                  </a:lnTo>
                  <a:lnTo>
                    <a:pt x="54507" y="10184"/>
                  </a:lnTo>
                  <a:lnTo>
                    <a:pt x="54154" y="9566"/>
                  </a:lnTo>
                  <a:lnTo>
                    <a:pt x="54183" y="9566"/>
                  </a:lnTo>
                  <a:lnTo>
                    <a:pt x="54095" y="9448"/>
                  </a:lnTo>
                  <a:lnTo>
                    <a:pt x="53477" y="8418"/>
                  </a:lnTo>
                  <a:lnTo>
                    <a:pt x="53153" y="7888"/>
                  </a:lnTo>
                  <a:lnTo>
                    <a:pt x="52800" y="7388"/>
                  </a:lnTo>
                  <a:lnTo>
                    <a:pt x="52417" y="6917"/>
                  </a:lnTo>
                  <a:lnTo>
                    <a:pt x="52005" y="6446"/>
                  </a:lnTo>
                  <a:lnTo>
                    <a:pt x="51564" y="6004"/>
                  </a:lnTo>
                  <a:lnTo>
                    <a:pt x="51122" y="5592"/>
                  </a:lnTo>
                  <a:lnTo>
                    <a:pt x="50622" y="5210"/>
                  </a:lnTo>
                  <a:lnTo>
                    <a:pt x="50151" y="4886"/>
                  </a:lnTo>
                  <a:lnTo>
                    <a:pt x="49592" y="4592"/>
                  </a:lnTo>
                  <a:lnTo>
                    <a:pt x="49062" y="4386"/>
                  </a:lnTo>
                  <a:lnTo>
                    <a:pt x="48503" y="4209"/>
                  </a:lnTo>
                  <a:lnTo>
                    <a:pt x="48209" y="4150"/>
                  </a:lnTo>
                  <a:lnTo>
                    <a:pt x="47914" y="4091"/>
                  </a:lnTo>
                  <a:lnTo>
                    <a:pt x="47414" y="4062"/>
                  </a:lnTo>
                  <a:lnTo>
                    <a:pt x="47061" y="4091"/>
                  </a:lnTo>
                  <a:lnTo>
                    <a:pt x="46708" y="4121"/>
                  </a:lnTo>
                  <a:lnTo>
                    <a:pt x="46413" y="4180"/>
                  </a:lnTo>
                  <a:lnTo>
                    <a:pt x="46090" y="4268"/>
                  </a:lnTo>
                  <a:lnTo>
                    <a:pt x="45413" y="4503"/>
                  </a:lnTo>
                  <a:lnTo>
                    <a:pt x="44824" y="4768"/>
                  </a:lnTo>
                  <a:lnTo>
                    <a:pt x="44177" y="5092"/>
                  </a:lnTo>
                  <a:lnTo>
                    <a:pt x="43559" y="5445"/>
                  </a:lnTo>
                  <a:lnTo>
                    <a:pt x="42941" y="5828"/>
                  </a:lnTo>
                  <a:lnTo>
                    <a:pt x="41793" y="6622"/>
                  </a:lnTo>
                  <a:lnTo>
                    <a:pt x="40792" y="7358"/>
                  </a:lnTo>
                  <a:lnTo>
                    <a:pt x="39968" y="7976"/>
                  </a:lnTo>
                  <a:lnTo>
                    <a:pt x="39880" y="7976"/>
                  </a:lnTo>
                  <a:lnTo>
                    <a:pt x="39644" y="7917"/>
                  </a:lnTo>
                  <a:lnTo>
                    <a:pt x="39585" y="7917"/>
                  </a:lnTo>
                  <a:lnTo>
                    <a:pt x="39114" y="7829"/>
                  </a:lnTo>
                  <a:lnTo>
                    <a:pt x="39026" y="7800"/>
                  </a:lnTo>
                  <a:lnTo>
                    <a:pt x="38467" y="7711"/>
                  </a:lnTo>
                  <a:lnTo>
                    <a:pt x="38202" y="7653"/>
                  </a:lnTo>
                  <a:lnTo>
                    <a:pt x="38143" y="7653"/>
                  </a:lnTo>
                  <a:lnTo>
                    <a:pt x="38143" y="7594"/>
                  </a:lnTo>
                  <a:lnTo>
                    <a:pt x="38114" y="7564"/>
                  </a:lnTo>
                  <a:lnTo>
                    <a:pt x="38084" y="7564"/>
                  </a:lnTo>
                  <a:lnTo>
                    <a:pt x="37937" y="7535"/>
                  </a:lnTo>
                  <a:lnTo>
                    <a:pt x="37790" y="7505"/>
                  </a:lnTo>
                  <a:lnTo>
                    <a:pt x="37584" y="7476"/>
                  </a:lnTo>
                  <a:lnTo>
                    <a:pt x="37466" y="7476"/>
                  </a:lnTo>
                  <a:lnTo>
                    <a:pt x="37290" y="7447"/>
                  </a:lnTo>
                  <a:lnTo>
                    <a:pt x="36907" y="7388"/>
                  </a:lnTo>
                  <a:lnTo>
                    <a:pt x="36937" y="7388"/>
                  </a:lnTo>
                  <a:lnTo>
                    <a:pt x="36466" y="7299"/>
                  </a:lnTo>
                  <a:lnTo>
                    <a:pt x="36112" y="7211"/>
                  </a:lnTo>
                  <a:lnTo>
                    <a:pt x="36083" y="7152"/>
                  </a:lnTo>
                  <a:lnTo>
                    <a:pt x="36054" y="7123"/>
                  </a:lnTo>
                  <a:lnTo>
                    <a:pt x="35906" y="7064"/>
                  </a:lnTo>
                  <a:lnTo>
                    <a:pt x="35877" y="7005"/>
                  </a:lnTo>
                  <a:lnTo>
                    <a:pt x="35818" y="6976"/>
                  </a:lnTo>
                  <a:lnTo>
                    <a:pt x="35671" y="6976"/>
                  </a:lnTo>
                  <a:lnTo>
                    <a:pt x="35524" y="6946"/>
                  </a:lnTo>
                  <a:lnTo>
                    <a:pt x="35465" y="6976"/>
                  </a:lnTo>
                  <a:lnTo>
                    <a:pt x="35200" y="6829"/>
                  </a:lnTo>
                  <a:lnTo>
                    <a:pt x="34965" y="6681"/>
                  </a:lnTo>
                  <a:lnTo>
                    <a:pt x="34965" y="6622"/>
                  </a:lnTo>
                  <a:lnTo>
                    <a:pt x="34935" y="6564"/>
                  </a:lnTo>
                  <a:lnTo>
                    <a:pt x="34817" y="6475"/>
                  </a:lnTo>
                  <a:lnTo>
                    <a:pt x="34641" y="6387"/>
                  </a:lnTo>
                  <a:lnTo>
                    <a:pt x="34611" y="6358"/>
                  </a:lnTo>
                  <a:lnTo>
                    <a:pt x="34288" y="6181"/>
                  </a:lnTo>
                  <a:lnTo>
                    <a:pt x="34111" y="6004"/>
                  </a:lnTo>
                  <a:lnTo>
                    <a:pt x="34052" y="5887"/>
                  </a:lnTo>
                  <a:lnTo>
                    <a:pt x="34023" y="5798"/>
                  </a:lnTo>
                  <a:lnTo>
                    <a:pt x="34023" y="5769"/>
                  </a:lnTo>
                  <a:lnTo>
                    <a:pt x="33964" y="5710"/>
                  </a:lnTo>
                  <a:lnTo>
                    <a:pt x="34023" y="5681"/>
                  </a:lnTo>
                  <a:lnTo>
                    <a:pt x="34082" y="5651"/>
                  </a:lnTo>
                  <a:lnTo>
                    <a:pt x="34111" y="5622"/>
                  </a:lnTo>
                  <a:lnTo>
                    <a:pt x="34111" y="5563"/>
                  </a:lnTo>
                  <a:lnTo>
                    <a:pt x="34111" y="5504"/>
                  </a:lnTo>
                  <a:lnTo>
                    <a:pt x="34141" y="5357"/>
                  </a:lnTo>
                  <a:lnTo>
                    <a:pt x="34170" y="5210"/>
                  </a:lnTo>
                  <a:lnTo>
                    <a:pt x="34199" y="5151"/>
                  </a:lnTo>
                  <a:lnTo>
                    <a:pt x="34199" y="5092"/>
                  </a:lnTo>
                  <a:lnTo>
                    <a:pt x="34317" y="4974"/>
                  </a:lnTo>
                  <a:lnTo>
                    <a:pt x="34347" y="4945"/>
                  </a:lnTo>
                  <a:lnTo>
                    <a:pt x="34376" y="4886"/>
                  </a:lnTo>
                  <a:lnTo>
                    <a:pt x="34347" y="4827"/>
                  </a:lnTo>
                  <a:lnTo>
                    <a:pt x="34317" y="4768"/>
                  </a:lnTo>
                  <a:lnTo>
                    <a:pt x="34317" y="4739"/>
                  </a:lnTo>
                  <a:lnTo>
                    <a:pt x="34347" y="4709"/>
                  </a:lnTo>
                  <a:lnTo>
                    <a:pt x="34347" y="4651"/>
                  </a:lnTo>
                  <a:lnTo>
                    <a:pt x="34347" y="4621"/>
                  </a:lnTo>
                  <a:lnTo>
                    <a:pt x="34317" y="4592"/>
                  </a:lnTo>
                  <a:lnTo>
                    <a:pt x="34258" y="4533"/>
                  </a:lnTo>
                  <a:lnTo>
                    <a:pt x="34199" y="4503"/>
                  </a:lnTo>
                  <a:lnTo>
                    <a:pt x="34141" y="4474"/>
                  </a:lnTo>
                  <a:lnTo>
                    <a:pt x="34052" y="4386"/>
                  </a:lnTo>
                  <a:lnTo>
                    <a:pt x="34023" y="4327"/>
                  </a:lnTo>
                  <a:lnTo>
                    <a:pt x="33935" y="4239"/>
                  </a:lnTo>
                  <a:lnTo>
                    <a:pt x="33758" y="4062"/>
                  </a:lnTo>
                  <a:lnTo>
                    <a:pt x="33493" y="3768"/>
                  </a:lnTo>
                  <a:lnTo>
                    <a:pt x="33316" y="3532"/>
                  </a:lnTo>
                  <a:lnTo>
                    <a:pt x="33140" y="3238"/>
                  </a:lnTo>
                  <a:lnTo>
                    <a:pt x="33169" y="3179"/>
                  </a:lnTo>
                  <a:lnTo>
                    <a:pt x="33140" y="3120"/>
                  </a:lnTo>
                  <a:lnTo>
                    <a:pt x="33052" y="3002"/>
                  </a:lnTo>
                  <a:lnTo>
                    <a:pt x="32934" y="2914"/>
                  </a:lnTo>
                  <a:lnTo>
                    <a:pt x="32669" y="2767"/>
                  </a:lnTo>
                  <a:lnTo>
                    <a:pt x="32404" y="2649"/>
                  </a:lnTo>
                  <a:lnTo>
                    <a:pt x="32257" y="2620"/>
                  </a:lnTo>
                  <a:lnTo>
                    <a:pt x="32169" y="2620"/>
                  </a:lnTo>
                  <a:lnTo>
                    <a:pt x="32139" y="2532"/>
                  </a:lnTo>
                  <a:lnTo>
                    <a:pt x="31815" y="1913"/>
                  </a:lnTo>
                  <a:lnTo>
                    <a:pt x="31698" y="1737"/>
                  </a:lnTo>
                  <a:lnTo>
                    <a:pt x="31639" y="1560"/>
                  </a:lnTo>
                  <a:lnTo>
                    <a:pt x="31551" y="1354"/>
                  </a:lnTo>
                  <a:lnTo>
                    <a:pt x="31315" y="972"/>
                  </a:lnTo>
                  <a:lnTo>
                    <a:pt x="31286" y="942"/>
                  </a:lnTo>
                  <a:lnTo>
                    <a:pt x="31227" y="883"/>
                  </a:lnTo>
                  <a:lnTo>
                    <a:pt x="31168" y="854"/>
                  </a:lnTo>
                  <a:lnTo>
                    <a:pt x="31109" y="795"/>
                  </a:lnTo>
                  <a:lnTo>
                    <a:pt x="30903" y="648"/>
                  </a:lnTo>
                  <a:lnTo>
                    <a:pt x="30638" y="501"/>
                  </a:lnTo>
                  <a:lnTo>
                    <a:pt x="30373" y="383"/>
                  </a:lnTo>
                  <a:lnTo>
                    <a:pt x="30079" y="295"/>
                  </a:lnTo>
                  <a:lnTo>
                    <a:pt x="29490" y="148"/>
                  </a:lnTo>
                  <a:lnTo>
                    <a:pt x="28872" y="30"/>
                  </a:lnTo>
                  <a:lnTo>
                    <a:pt x="282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6"/>
            <p:cNvSpPr/>
            <p:nvPr/>
          </p:nvSpPr>
          <p:spPr>
            <a:xfrm flipH="1">
              <a:off x="4710465" y="3029586"/>
              <a:ext cx="1551911" cy="1328131"/>
            </a:xfrm>
            <a:custGeom>
              <a:rect b="b" l="l" r="r" t="t"/>
              <a:pathLst>
                <a:path extrusionOk="0" h="24458" w="28579">
                  <a:moveTo>
                    <a:pt x="148" y="0"/>
                  </a:moveTo>
                  <a:lnTo>
                    <a:pt x="89" y="29"/>
                  </a:lnTo>
                  <a:lnTo>
                    <a:pt x="30" y="59"/>
                  </a:lnTo>
                  <a:lnTo>
                    <a:pt x="1" y="147"/>
                  </a:lnTo>
                  <a:lnTo>
                    <a:pt x="1" y="206"/>
                  </a:lnTo>
                  <a:lnTo>
                    <a:pt x="60" y="1148"/>
                  </a:lnTo>
                  <a:lnTo>
                    <a:pt x="89" y="2149"/>
                  </a:lnTo>
                  <a:lnTo>
                    <a:pt x="119" y="3767"/>
                  </a:lnTo>
                  <a:lnTo>
                    <a:pt x="119" y="5357"/>
                  </a:lnTo>
                  <a:lnTo>
                    <a:pt x="89" y="6269"/>
                  </a:lnTo>
                  <a:lnTo>
                    <a:pt x="89" y="6504"/>
                  </a:lnTo>
                  <a:lnTo>
                    <a:pt x="89" y="6534"/>
                  </a:lnTo>
                  <a:lnTo>
                    <a:pt x="89" y="8359"/>
                  </a:lnTo>
                  <a:lnTo>
                    <a:pt x="60" y="10213"/>
                  </a:lnTo>
                  <a:lnTo>
                    <a:pt x="60" y="10478"/>
                  </a:lnTo>
                  <a:lnTo>
                    <a:pt x="60" y="10507"/>
                  </a:lnTo>
                  <a:lnTo>
                    <a:pt x="30" y="12538"/>
                  </a:lnTo>
                  <a:lnTo>
                    <a:pt x="1" y="14686"/>
                  </a:lnTo>
                  <a:lnTo>
                    <a:pt x="30" y="15687"/>
                  </a:lnTo>
                  <a:lnTo>
                    <a:pt x="30" y="15746"/>
                  </a:lnTo>
                  <a:lnTo>
                    <a:pt x="30" y="16776"/>
                  </a:lnTo>
                  <a:lnTo>
                    <a:pt x="1" y="18866"/>
                  </a:lnTo>
                  <a:lnTo>
                    <a:pt x="1" y="18895"/>
                  </a:lnTo>
                  <a:lnTo>
                    <a:pt x="1" y="20072"/>
                  </a:lnTo>
                  <a:lnTo>
                    <a:pt x="1" y="20720"/>
                  </a:lnTo>
                  <a:lnTo>
                    <a:pt x="30" y="21014"/>
                  </a:lnTo>
                  <a:lnTo>
                    <a:pt x="30" y="21161"/>
                  </a:lnTo>
                  <a:lnTo>
                    <a:pt x="89" y="21308"/>
                  </a:lnTo>
                  <a:lnTo>
                    <a:pt x="119" y="21367"/>
                  </a:lnTo>
                  <a:lnTo>
                    <a:pt x="177" y="21397"/>
                  </a:lnTo>
                  <a:lnTo>
                    <a:pt x="236" y="21426"/>
                  </a:lnTo>
                  <a:lnTo>
                    <a:pt x="648" y="21544"/>
                  </a:lnTo>
                  <a:lnTo>
                    <a:pt x="854" y="21603"/>
                  </a:lnTo>
                  <a:lnTo>
                    <a:pt x="1090" y="21632"/>
                  </a:lnTo>
                  <a:lnTo>
                    <a:pt x="1149" y="21632"/>
                  </a:lnTo>
                  <a:lnTo>
                    <a:pt x="1178" y="21662"/>
                  </a:lnTo>
                  <a:lnTo>
                    <a:pt x="1208" y="21691"/>
                  </a:lnTo>
                  <a:lnTo>
                    <a:pt x="1266" y="21720"/>
                  </a:lnTo>
                  <a:lnTo>
                    <a:pt x="1296" y="21720"/>
                  </a:lnTo>
                  <a:lnTo>
                    <a:pt x="1384" y="21691"/>
                  </a:lnTo>
                  <a:lnTo>
                    <a:pt x="1414" y="21632"/>
                  </a:lnTo>
                  <a:lnTo>
                    <a:pt x="1443" y="21573"/>
                  </a:lnTo>
                  <a:lnTo>
                    <a:pt x="1472" y="20543"/>
                  </a:lnTo>
                  <a:lnTo>
                    <a:pt x="1472" y="20514"/>
                  </a:lnTo>
                  <a:lnTo>
                    <a:pt x="1472" y="20337"/>
                  </a:lnTo>
                  <a:lnTo>
                    <a:pt x="1472" y="20308"/>
                  </a:lnTo>
                  <a:lnTo>
                    <a:pt x="1472" y="20278"/>
                  </a:lnTo>
                  <a:lnTo>
                    <a:pt x="1472" y="20219"/>
                  </a:lnTo>
                  <a:lnTo>
                    <a:pt x="1502" y="19955"/>
                  </a:lnTo>
                  <a:lnTo>
                    <a:pt x="1502" y="19837"/>
                  </a:lnTo>
                  <a:lnTo>
                    <a:pt x="1531" y="19837"/>
                  </a:lnTo>
                  <a:lnTo>
                    <a:pt x="1531" y="19896"/>
                  </a:lnTo>
                  <a:lnTo>
                    <a:pt x="1590" y="19955"/>
                  </a:lnTo>
                  <a:lnTo>
                    <a:pt x="1620" y="19984"/>
                  </a:lnTo>
                  <a:lnTo>
                    <a:pt x="1678" y="20013"/>
                  </a:lnTo>
                  <a:lnTo>
                    <a:pt x="2326" y="20043"/>
                  </a:lnTo>
                  <a:lnTo>
                    <a:pt x="2385" y="20043"/>
                  </a:lnTo>
                  <a:lnTo>
                    <a:pt x="2473" y="20072"/>
                  </a:lnTo>
                  <a:lnTo>
                    <a:pt x="2767" y="20102"/>
                  </a:lnTo>
                  <a:lnTo>
                    <a:pt x="3032" y="20190"/>
                  </a:lnTo>
                  <a:lnTo>
                    <a:pt x="3032" y="20161"/>
                  </a:lnTo>
                  <a:lnTo>
                    <a:pt x="3091" y="20190"/>
                  </a:lnTo>
                  <a:lnTo>
                    <a:pt x="3415" y="20278"/>
                  </a:lnTo>
                  <a:lnTo>
                    <a:pt x="3474" y="20249"/>
                  </a:lnTo>
                  <a:lnTo>
                    <a:pt x="3562" y="20249"/>
                  </a:lnTo>
                  <a:lnTo>
                    <a:pt x="4945" y="20543"/>
                  </a:lnTo>
                  <a:lnTo>
                    <a:pt x="6034" y="20749"/>
                  </a:lnTo>
                  <a:lnTo>
                    <a:pt x="7682" y="21073"/>
                  </a:lnTo>
                  <a:lnTo>
                    <a:pt x="8212" y="21161"/>
                  </a:lnTo>
                  <a:lnTo>
                    <a:pt x="8242" y="21191"/>
                  </a:lnTo>
                  <a:lnTo>
                    <a:pt x="8271" y="21191"/>
                  </a:lnTo>
                  <a:lnTo>
                    <a:pt x="8830" y="21308"/>
                  </a:lnTo>
                  <a:lnTo>
                    <a:pt x="8860" y="21308"/>
                  </a:lnTo>
                  <a:lnTo>
                    <a:pt x="8948" y="21279"/>
                  </a:lnTo>
                  <a:lnTo>
                    <a:pt x="9007" y="21191"/>
                  </a:lnTo>
                  <a:lnTo>
                    <a:pt x="10243" y="21456"/>
                  </a:lnTo>
                  <a:lnTo>
                    <a:pt x="12598" y="21897"/>
                  </a:lnTo>
                  <a:lnTo>
                    <a:pt x="14864" y="22280"/>
                  </a:lnTo>
                  <a:lnTo>
                    <a:pt x="15776" y="22427"/>
                  </a:lnTo>
                  <a:lnTo>
                    <a:pt x="15835" y="22427"/>
                  </a:lnTo>
                  <a:lnTo>
                    <a:pt x="17159" y="22633"/>
                  </a:lnTo>
                  <a:lnTo>
                    <a:pt x="18366" y="22868"/>
                  </a:lnTo>
                  <a:lnTo>
                    <a:pt x="19426" y="23074"/>
                  </a:lnTo>
                  <a:lnTo>
                    <a:pt x="20927" y="23398"/>
                  </a:lnTo>
                  <a:lnTo>
                    <a:pt x="20956" y="23398"/>
                  </a:lnTo>
                  <a:lnTo>
                    <a:pt x="21015" y="23427"/>
                  </a:lnTo>
                  <a:lnTo>
                    <a:pt x="22486" y="23722"/>
                  </a:lnTo>
                  <a:lnTo>
                    <a:pt x="23958" y="24016"/>
                  </a:lnTo>
                  <a:lnTo>
                    <a:pt x="24753" y="24163"/>
                  </a:lnTo>
                  <a:lnTo>
                    <a:pt x="25106" y="24222"/>
                  </a:lnTo>
                  <a:lnTo>
                    <a:pt x="25518" y="24281"/>
                  </a:lnTo>
                  <a:lnTo>
                    <a:pt x="25547" y="24281"/>
                  </a:lnTo>
                  <a:lnTo>
                    <a:pt x="25606" y="24251"/>
                  </a:lnTo>
                  <a:lnTo>
                    <a:pt x="25665" y="24222"/>
                  </a:lnTo>
                  <a:lnTo>
                    <a:pt x="26077" y="24340"/>
                  </a:lnTo>
                  <a:lnTo>
                    <a:pt x="26342" y="24399"/>
                  </a:lnTo>
                  <a:lnTo>
                    <a:pt x="26371" y="24428"/>
                  </a:lnTo>
                  <a:lnTo>
                    <a:pt x="26519" y="24458"/>
                  </a:lnTo>
                  <a:lnTo>
                    <a:pt x="26754" y="24458"/>
                  </a:lnTo>
                  <a:lnTo>
                    <a:pt x="26813" y="24399"/>
                  </a:lnTo>
                  <a:lnTo>
                    <a:pt x="26872" y="24340"/>
                  </a:lnTo>
                  <a:lnTo>
                    <a:pt x="26931" y="24310"/>
                  </a:lnTo>
                  <a:lnTo>
                    <a:pt x="26960" y="24251"/>
                  </a:lnTo>
                  <a:lnTo>
                    <a:pt x="27019" y="24045"/>
                  </a:lnTo>
                  <a:lnTo>
                    <a:pt x="27048" y="23839"/>
                  </a:lnTo>
                  <a:lnTo>
                    <a:pt x="27048" y="23751"/>
                  </a:lnTo>
                  <a:lnTo>
                    <a:pt x="27107" y="23192"/>
                  </a:lnTo>
                  <a:lnTo>
                    <a:pt x="27196" y="22162"/>
                  </a:lnTo>
                  <a:lnTo>
                    <a:pt x="27313" y="20043"/>
                  </a:lnTo>
                  <a:lnTo>
                    <a:pt x="27431" y="17983"/>
                  </a:lnTo>
                  <a:lnTo>
                    <a:pt x="27519" y="15834"/>
                  </a:lnTo>
                  <a:lnTo>
                    <a:pt x="27549" y="15334"/>
                  </a:lnTo>
                  <a:lnTo>
                    <a:pt x="27608" y="13744"/>
                  </a:lnTo>
                  <a:lnTo>
                    <a:pt x="27608" y="13568"/>
                  </a:lnTo>
                  <a:lnTo>
                    <a:pt x="27666" y="12685"/>
                  </a:lnTo>
                  <a:lnTo>
                    <a:pt x="27725" y="11655"/>
                  </a:lnTo>
                  <a:lnTo>
                    <a:pt x="27872" y="10095"/>
                  </a:lnTo>
                  <a:lnTo>
                    <a:pt x="28078" y="8506"/>
                  </a:lnTo>
                  <a:lnTo>
                    <a:pt x="28196" y="7564"/>
                  </a:lnTo>
                  <a:lnTo>
                    <a:pt x="28314" y="6504"/>
                  </a:lnTo>
                  <a:lnTo>
                    <a:pt x="28432" y="5415"/>
                  </a:lnTo>
                  <a:lnTo>
                    <a:pt x="28491" y="4297"/>
                  </a:lnTo>
                  <a:lnTo>
                    <a:pt x="28520" y="3179"/>
                  </a:lnTo>
                  <a:lnTo>
                    <a:pt x="28579" y="3090"/>
                  </a:lnTo>
                  <a:lnTo>
                    <a:pt x="28549" y="3002"/>
                  </a:lnTo>
                  <a:lnTo>
                    <a:pt x="28520" y="2943"/>
                  </a:lnTo>
                  <a:lnTo>
                    <a:pt x="28491" y="2884"/>
                  </a:lnTo>
                  <a:lnTo>
                    <a:pt x="28461" y="2825"/>
                  </a:lnTo>
                  <a:lnTo>
                    <a:pt x="28343" y="2825"/>
                  </a:lnTo>
                  <a:lnTo>
                    <a:pt x="27902" y="2767"/>
                  </a:lnTo>
                  <a:lnTo>
                    <a:pt x="27902" y="2737"/>
                  </a:lnTo>
                  <a:lnTo>
                    <a:pt x="27696" y="2708"/>
                  </a:lnTo>
                  <a:lnTo>
                    <a:pt x="27519" y="2678"/>
                  </a:lnTo>
                  <a:lnTo>
                    <a:pt x="27431" y="2678"/>
                  </a:lnTo>
                  <a:lnTo>
                    <a:pt x="26989" y="2619"/>
                  </a:lnTo>
                  <a:lnTo>
                    <a:pt x="25724" y="2443"/>
                  </a:lnTo>
                  <a:lnTo>
                    <a:pt x="25695" y="2443"/>
                  </a:lnTo>
                  <a:lnTo>
                    <a:pt x="25606" y="2413"/>
                  </a:lnTo>
                  <a:lnTo>
                    <a:pt x="24900" y="2325"/>
                  </a:lnTo>
                  <a:lnTo>
                    <a:pt x="22840" y="2090"/>
                  </a:lnTo>
                  <a:lnTo>
                    <a:pt x="22074" y="2001"/>
                  </a:lnTo>
                  <a:lnTo>
                    <a:pt x="21456" y="1913"/>
                  </a:lnTo>
                  <a:lnTo>
                    <a:pt x="20779" y="1854"/>
                  </a:lnTo>
                  <a:lnTo>
                    <a:pt x="20691" y="1825"/>
                  </a:lnTo>
                  <a:lnTo>
                    <a:pt x="20073" y="1766"/>
                  </a:lnTo>
                  <a:lnTo>
                    <a:pt x="19308" y="1678"/>
                  </a:lnTo>
                  <a:lnTo>
                    <a:pt x="19278" y="1678"/>
                  </a:lnTo>
                  <a:lnTo>
                    <a:pt x="18690" y="1619"/>
                  </a:lnTo>
                  <a:lnTo>
                    <a:pt x="18219" y="1560"/>
                  </a:lnTo>
                  <a:lnTo>
                    <a:pt x="17336" y="1442"/>
                  </a:lnTo>
                  <a:lnTo>
                    <a:pt x="14687" y="1177"/>
                  </a:lnTo>
                  <a:lnTo>
                    <a:pt x="11803" y="942"/>
                  </a:lnTo>
                  <a:lnTo>
                    <a:pt x="9066" y="736"/>
                  </a:lnTo>
                  <a:lnTo>
                    <a:pt x="7741" y="677"/>
                  </a:lnTo>
                  <a:lnTo>
                    <a:pt x="6446" y="618"/>
                  </a:lnTo>
                  <a:lnTo>
                    <a:pt x="4622" y="530"/>
                  </a:lnTo>
                  <a:lnTo>
                    <a:pt x="4298" y="471"/>
                  </a:lnTo>
                  <a:lnTo>
                    <a:pt x="3297" y="265"/>
                  </a:lnTo>
                  <a:lnTo>
                    <a:pt x="2826" y="206"/>
                  </a:lnTo>
                  <a:lnTo>
                    <a:pt x="2326" y="177"/>
                  </a:lnTo>
                  <a:lnTo>
                    <a:pt x="2002" y="206"/>
                  </a:lnTo>
                  <a:lnTo>
                    <a:pt x="1678" y="265"/>
                  </a:lnTo>
                  <a:lnTo>
                    <a:pt x="1561" y="235"/>
                  </a:lnTo>
                  <a:lnTo>
                    <a:pt x="1266" y="118"/>
                  </a:lnTo>
                  <a:lnTo>
                    <a:pt x="1208" y="118"/>
                  </a:lnTo>
                  <a:lnTo>
                    <a:pt x="1149" y="147"/>
                  </a:lnTo>
                  <a:lnTo>
                    <a:pt x="1090" y="177"/>
                  </a:lnTo>
                  <a:lnTo>
                    <a:pt x="325" y="29"/>
                  </a:lnTo>
                  <a:lnTo>
                    <a:pt x="266" y="29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6"/>
            <p:cNvSpPr/>
            <p:nvPr/>
          </p:nvSpPr>
          <p:spPr>
            <a:xfrm flipH="1">
              <a:off x="7903669" y="2147333"/>
              <a:ext cx="306918" cy="704901"/>
            </a:xfrm>
            <a:custGeom>
              <a:rect b="b" l="l" r="r" t="t"/>
              <a:pathLst>
                <a:path extrusionOk="0" h="12981" w="5652">
                  <a:moveTo>
                    <a:pt x="766" y="1"/>
                  </a:moveTo>
                  <a:lnTo>
                    <a:pt x="678" y="30"/>
                  </a:lnTo>
                  <a:lnTo>
                    <a:pt x="648" y="89"/>
                  </a:lnTo>
                  <a:lnTo>
                    <a:pt x="648" y="119"/>
                  </a:lnTo>
                  <a:lnTo>
                    <a:pt x="590" y="207"/>
                  </a:lnTo>
                  <a:lnTo>
                    <a:pt x="560" y="295"/>
                  </a:lnTo>
                  <a:lnTo>
                    <a:pt x="531" y="472"/>
                  </a:lnTo>
                  <a:lnTo>
                    <a:pt x="531" y="590"/>
                  </a:lnTo>
                  <a:lnTo>
                    <a:pt x="501" y="796"/>
                  </a:lnTo>
                  <a:lnTo>
                    <a:pt x="472" y="825"/>
                  </a:lnTo>
                  <a:lnTo>
                    <a:pt x="472" y="854"/>
                  </a:lnTo>
                  <a:lnTo>
                    <a:pt x="295" y="1090"/>
                  </a:lnTo>
                  <a:lnTo>
                    <a:pt x="148" y="1355"/>
                  </a:lnTo>
                  <a:lnTo>
                    <a:pt x="1" y="1620"/>
                  </a:lnTo>
                  <a:lnTo>
                    <a:pt x="1" y="1678"/>
                  </a:lnTo>
                  <a:lnTo>
                    <a:pt x="1" y="1737"/>
                  </a:lnTo>
                  <a:lnTo>
                    <a:pt x="60" y="1796"/>
                  </a:lnTo>
                  <a:lnTo>
                    <a:pt x="60" y="2032"/>
                  </a:lnTo>
                  <a:lnTo>
                    <a:pt x="119" y="2267"/>
                  </a:lnTo>
                  <a:lnTo>
                    <a:pt x="177" y="2532"/>
                  </a:lnTo>
                  <a:lnTo>
                    <a:pt x="236" y="2767"/>
                  </a:lnTo>
                  <a:lnTo>
                    <a:pt x="413" y="3268"/>
                  </a:lnTo>
                  <a:lnTo>
                    <a:pt x="590" y="3739"/>
                  </a:lnTo>
                  <a:lnTo>
                    <a:pt x="943" y="4945"/>
                  </a:lnTo>
                  <a:lnTo>
                    <a:pt x="1266" y="6152"/>
                  </a:lnTo>
                  <a:lnTo>
                    <a:pt x="1472" y="6976"/>
                  </a:lnTo>
                  <a:lnTo>
                    <a:pt x="1531" y="7241"/>
                  </a:lnTo>
                  <a:lnTo>
                    <a:pt x="1796" y="8301"/>
                  </a:lnTo>
                  <a:lnTo>
                    <a:pt x="1943" y="9036"/>
                  </a:lnTo>
                  <a:lnTo>
                    <a:pt x="2061" y="9713"/>
                  </a:lnTo>
                  <a:lnTo>
                    <a:pt x="2179" y="10449"/>
                  </a:lnTo>
                  <a:lnTo>
                    <a:pt x="2238" y="11126"/>
                  </a:lnTo>
                  <a:lnTo>
                    <a:pt x="2238" y="11891"/>
                  </a:lnTo>
                  <a:lnTo>
                    <a:pt x="2208" y="12244"/>
                  </a:lnTo>
                  <a:lnTo>
                    <a:pt x="2179" y="12627"/>
                  </a:lnTo>
                  <a:lnTo>
                    <a:pt x="2091" y="12656"/>
                  </a:lnTo>
                  <a:lnTo>
                    <a:pt x="2061" y="12745"/>
                  </a:lnTo>
                  <a:lnTo>
                    <a:pt x="2061" y="12774"/>
                  </a:lnTo>
                  <a:lnTo>
                    <a:pt x="2091" y="12833"/>
                  </a:lnTo>
                  <a:lnTo>
                    <a:pt x="2120" y="12862"/>
                  </a:lnTo>
                  <a:lnTo>
                    <a:pt x="2179" y="12862"/>
                  </a:lnTo>
                  <a:lnTo>
                    <a:pt x="2973" y="12921"/>
                  </a:lnTo>
                  <a:lnTo>
                    <a:pt x="3327" y="12951"/>
                  </a:lnTo>
                  <a:lnTo>
                    <a:pt x="3768" y="12980"/>
                  </a:lnTo>
                  <a:lnTo>
                    <a:pt x="3915" y="12980"/>
                  </a:lnTo>
                  <a:lnTo>
                    <a:pt x="4239" y="12951"/>
                  </a:lnTo>
                  <a:lnTo>
                    <a:pt x="4386" y="12921"/>
                  </a:lnTo>
                  <a:lnTo>
                    <a:pt x="4445" y="12892"/>
                  </a:lnTo>
                  <a:lnTo>
                    <a:pt x="4533" y="12833"/>
                  </a:lnTo>
                  <a:lnTo>
                    <a:pt x="4504" y="12804"/>
                  </a:lnTo>
                  <a:lnTo>
                    <a:pt x="4504" y="12598"/>
                  </a:lnTo>
                  <a:lnTo>
                    <a:pt x="4504" y="12392"/>
                  </a:lnTo>
                  <a:lnTo>
                    <a:pt x="4563" y="12009"/>
                  </a:lnTo>
                  <a:lnTo>
                    <a:pt x="4622" y="11597"/>
                  </a:lnTo>
                  <a:lnTo>
                    <a:pt x="4710" y="11038"/>
                  </a:lnTo>
                  <a:lnTo>
                    <a:pt x="4739" y="10891"/>
                  </a:lnTo>
                  <a:lnTo>
                    <a:pt x="4769" y="10773"/>
                  </a:lnTo>
                  <a:lnTo>
                    <a:pt x="4769" y="10714"/>
                  </a:lnTo>
                  <a:lnTo>
                    <a:pt x="4828" y="10508"/>
                  </a:lnTo>
                  <a:lnTo>
                    <a:pt x="4857" y="10302"/>
                  </a:lnTo>
                  <a:lnTo>
                    <a:pt x="4887" y="10125"/>
                  </a:lnTo>
                  <a:lnTo>
                    <a:pt x="4916" y="10008"/>
                  </a:lnTo>
                  <a:lnTo>
                    <a:pt x="4945" y="9860"/>
                  </a:lnTo>
                  <a:lnTo>
                    <a:pt x="5004" y="9596"/>
                  </a:lnTo>
                  <a:lnTo>
                    <a:pt x="5034" y="9537"/>
                  </a:lnTo>
                  <a:lnTo>
                    <a:pt x="5063" y="9419"/>
                  </a:lnTo>
                  <a:lnTo>
                    <a:pt x="5122" y="8624"/>
                  </a:lnTo>
                  <a:lnTo>
                    <a:pt x="5122" y="7918"/>
                  </a:lnTo>
                  <a:lnTo>
                    <a:pt x="5151" y="7859"/>
                  </a:lnTo>
                  <a:lnTo>
                    <a:pt x="5151" y="7830"/>
                  </a:lnTo>
                  <a:lnTo>
                    <a:pt x="5122" y="7741"/>
                  </a:lnTo>
                  <a:lnTo>
                    <a:pt x="5093" y="7653"/>
                  </a:lnTo>
                  <a:lnTo>
                    <a:pt x="5063" y="7624"/>
                  </a:lnTo>
                  <a:lnTo>
                    <a:pt x="4916" y="7624"/>
                  </a:lnTo>
                  <a:lnTo>
                    <a:pt x="4798" y="7418"/>
                  </a:lnTo>
                  <a:lnTo>
                    <a:pt x="4622" y="7123"/>
                  </a:lnTo>
                  <a:lnTo>
                    <a:pt x="4504" y="6770"/>
                  </a:lnTo>
                  <a:lnTo>
                    <a:pt x="4357" y="6240"/>
                  </a:lnTo>
                  <a:lnTo>
                    <a:pt x="4298" y="5681"/>
                  </a:lnTo>
                  <a:lnTo>
                    <a:pt x="4298" y="5505"/>
                  </a:lnTo>
                  <a:lnTo>
                    <a:pt x="4327" y="5475"/>
                  </a:lnTo>
                  <a:lnTo>
                    <a:pt x="4327" y="5416"/>
                  </a:lnTo>
                  <a:lnTo>
                    <a:pt x="4386" y="4828"/>
                  </a:lnTo>
                  <a:lnTo>
                    <a:pt x="4445" y="4298"/>
                  </a:lnTo>
                  <a:lnTo>
                    <a:pt x="4474" y="4268"/>
                  </a:lnTo>
                  <a:lnTo>
                    <a:pt x="4651" y="3798"/>
                  </a:lnTo>
                  <a:lnTo>
                    <a:pt x="4710" y="3562"/>
                  </a:lnTo>
                  <a:lnTo>
                    <a:pt x="4769" y="3297"/>
                  </a:lnTo>
                  <a:lnTo>
                    <a:pt x="4769" y="3268"/>
                  </a:lnTo>
                  <a:lnTo>
                    <a:pt x="4798" y="3268"/>
                  </a:lnTo>
                  <a:lnTo>
                    <a:pt x="4798" y="3238"/>
                  </a:lnTo>
                  <a:lnTo>
                    <a:pt x="4828" y="3179"/>
                  </a:lnTo>
                  <a:lnTo>
                    <a:pt x="4769" y="3121"/>
                  </a:lnTo>
                  <a:lnTo>
                    <a:pt x="5034" y="2385"/>
                  </a:lnTo>
                  <a:lnTo>
                    <a:pt x="5093" y="2179"/>
                  </a:lnTo>
                  <a:lnTo>
                    <a:pt x="5387" y="1355"/>
                  </a:lnTo>
                  <a:lnTo>
                    <a:pt x="5534" y="913"/>
                  </a:lnTo>
                  <a:lnTo>
                    <a:pt x="5652" y="501"/>
                  </a:lnTo>
                  <a:lnTo>
                    <a:pt x="5652" y="472"/>
                  </a:lnTo>
                  <a:lnTo>
                    <a:pt x="5622" y="413"/>
                  </a:lnTo>
                  <a:lnTo>
                    <a:pt x="5593" y="384"/>
                  </a:lnTo>
                  <a:lnTo>
                    <a:pt x="5563" y="354"/>
                  </a:lnTo>
                  <a:lnTo>
                    <a:pt x="5534" y="354"/>
                  </a:lnTo>
                  <a:lnTo>
                    <a:pt x="5505" y="325"/>
                  </a:lnTo>
                  <a:lnTo>
                    <a:pt x="5387" y="295"/>
                  </a:lnTo>
                  <a:lnTo>
                    <a:pt x="5269" y="266"/>
                  </a:lnTo>
                  <a:lnTo>
                    <a:pt x="4975" y="177"/>
                  </a:lnTo>
                  <a:lnTo>
                    <a:pt x="4445" y="119"/>
                  </a:lnTo>
                  <a:lnTo>
                    <a:pt x="3768" y="89"/>
                  </a:lnTo>
                  <a:lnTo>
                    <a:pt x="3415" y="89"/>
                  </a:lnTo>
                  <a:lnTo>
                    <a:pt x="2915" y="119"/>
                  </a:lnTo>
                  <a:lnTo>
                    <a:pt x="2385" y="177"/>
                  </a:lnTo>
                  <a:lnTo>
                    <a:pt x="1708" y="266"/>
                  </a:lnTo>
                  <a:lnTo>
                    <a:pt x="1296" y="295"/>
                  </a:lnTo>
                  <a:lnTo>
                    <a:pt x="1266" y="295"/>
                  </a:lnTo>
                  <a:lnTo>
                    <a:pt x="1119" y="148"/>
                  </a:lnTo>
                  <a:lnTo>
                    <a:pt x="972" y="60"/>
                  </a:lnTo>
                  <a:lnTo>
                    <a:pt x="76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6"/>
            <p:cNvSpPr/>
            <p:nvPr/>
          </p:nvSpPr>
          <p:spPr>
            <a:xfrm flipH="1">
              <a:off x="5071631" y="2380671"/>
              <a:ext cx="332494" cy="209445"/>
            </a:xfrm>
            <a:custGeom>
              <a:rect b="b" l="l" r="r" t="t"/>
              <a:pathLst>
                <a:path extrusionOk="0" h="3857" w="6123">
                  <a:moveTo>
                    <a:pt x="3003" y="1"/>
                  </a:moveTo>
                  <a:lnTo>
                    <a:pt x="2973" y="30"/>
                  </a:lnTo>
                  <a:lnTo>
                    <a:pt x="2767" y="119"/>
                  </a:lnTo>
                  <a:lnTo>
                    <a:pt x="2620" y="236"/>
                  </a:lnTo>
                  <a:lnTo>
                    <a:pt x="2502" y="383"/>
                  </a:lnTo>
                  <a:lnTo>
                    <a:pt x="2443" y="442"/>
                  </a:lnTo>
                  <a:lnTo>
                    <a:pt x="2414" y="501"/>
                  </a:lnTo>
                  <a:lnTo>
                    <a:pt x="2443" y="560"/>
                  </a:lnTo>
                  <a:lnTo>
                    <a:pt x="2414" y="590"/>
                  </a:lnTo>
                  <a:lnTo>
                    <a:pt x="2326" y="678"/>
                  </a:lnTo>
                  <a:lnTo>
                    <a:pt x="2237" y="796"/>
                  </a:lnTo>
                  <a:lnTo>
                    <a:pt x="2208" y="884"/>
                  </a:lnTo>
                  <a:lnTo>
                    <a:pt x="2178" y="972"/>
                  </a:lnTo>
                  <a:lnTo>
                    <a:pt x="2178" y="1149"/>
                  </a:lnTo>
                  <a:lnTo>
                    <a:pt x="2237" y="1296"/>
                  </a:lnTo>
                  <a:lnTo>
                    <a:pt x="2120" y="1266"/>
                  </a:lnTo>
                  <a:lnTo>
                    <a:pt x="1943" y="1266"/>
                  </a:lnTo>
                  <a:lnTo>
                    <a:pt x="1884" y="1296"/>
                  </a:lnTo>
                  <a:lnTo>
                    <a:pt x="1855" y="1325"/>
                  </a:lnTo>
                  <a:lnTo>
                    <a:pt x="1708" y="1296"/>
                  </a:lnTo>
                  <a:lnTo>
                    <a:pt x="1531" y="1266"/>
                  </a:lnTo>
                  <a:lnTo>
                    <a:pt x="1502" y="1266"/>
                  </a:lnTo>
                  <a:lnTo>
                    <a:pt x="1354" y="1296"/>
                  </a:lnTo>
                  <a:lnTo>
                    <a:pt x="1178" y="1384"/>
                  </a:lnTo>
                  <a:lnTo>
                    <a:pt x="1060" y="1472"/>
                  </a:lnTo>
                  <a:lnTo>
                    <a:pt x="1001" y="1561"/>
                  </a:lnTo>
                  <a:lnTo>
                    <a:pt x="883" y="1531"/>
                  </a:lnTo>
                  <a:lnTo>
                    <a:pt x="736" y="1502"/>
                  </a:lnTo>
                  <a:lnTo>
                    <a:pt x="707" y="1502"/>
                  </a:lnTo>
                  <a:lnTo>
                    <a:pt x="530" y="1561"/>
                  </a:lnTo>
                  <a:lnTo>
                    <a:pt x="383" y="1649"/>
                  </a:lnTo>
                  <a:lnTo>
                    <a:pt x="324" y="1767"/>
                  </a:lnTo>
                  <a:lnTo>
                    <a:pt x="265" y="1914"/>
                  </a:lnTo>
                  <a:lnTo>
                    <a:pt x="265" y="2091"/>
                  </a:lnTo>
                  <a:lnTo>
                    <a:pt x="295" y="2267"/>
                  </a:lnTo>
                  <a:lnTo>
                    <a:pt x="207" y="2326"/>
                  </a:lnTo>
                  <a:lnTo>
                    <a:pt x="118" y="2473"/>
                  </a:lnTo>
                  <a:lnTo>
                    <a:pt x="30" y="2620"/>
                  </a:lnTo>
                  <a:lnTo>
                    <a:pt x="1" y="2738"/>
                  </a:lnTo>
                  <a:lnTo>
                    <a:pt x="1" y="2885"/>
                  </a:lnTo>
                  <a:lnTo>
                    <a:pt x="30" y="3032"/>
                  </a:lnTo>
                  <a:lnTo>
                    <a:pt x="118" y="3209"/>
                  </a:lnTo>
                  <a:lnTo>
                    <a:pt x="148" y="3238"/>
                  </a:lnTo>
                  <a:lnTo>
                    <a:pt x="207" y="3238"/>
                  </a:lnTo>
                  <a:lnTo>
                    <a:pt x="148" y="3297"/>
                  </a:lnTo>
                  <a:lnTo>
                    <a:pt x="148" y="3356"/>
                  </a:lnTo>
                  <a:lnTo>
                    <a:pt x="177" y="3474"/>
                  </a:lnTo>
                  <a:lnTo>
                    <a:pt x="236" y="3562"/>
                  </a:lnTo>
                  <a:lnTo>
                    <a:pt x="324" y="3650"/>
                  </a:lnTo>
                  <a:lnTo>
                    <a:pt x="442" y="3739"/>
                  </a:lnTo>
                  <a:lnTo>
                    <a:pt x="560" y="3798"/>
                  </a:lnTo>
                  <a:lnTo>
                    <a:pt x="707" y="3827"/>
                  </a:lnTo>
                  <a:lnTo>
                    <a:pt x="972" y="3856"/>
                  </a:lnTo>
                  <a:lnTo>
                    <a:pt x="1266" y="3827"/>
                  </a:lnTo>
                  <a:lnTo>
                    <a:pt x="1531" y="3768"/>
                  </a:lnTo>
                  <a:lnTo>
                    <a:pt x="1649" y="3739"/>
                  </a:lnTo>
                  <a:lnTo>
                    <a:pt x="1766" y="3709"/>
                  </a:lnTo>
                  <a:lnTo>
                    <a:pt x="2002" y="3650"/>
                  </a:lnTo>
                  <a:lnTo>
                    <a:pt x="2237" y="3533"/>
                  </a:lnTo>
                  <a:lnTo>
                    <a:pt x="2473" y="3415"/>
                  </a:lnTo>
                  <a:lnTo>
                    <a:pt x="2649" y="3268"/>
                  </a:lnTo>
                  <a:lnTo>
                    <a:pt x="2826" y="3091"/>
                  </a:lnTo>
                  <a:lnTo>
                    <a:pt x="2944" y="2915"/>
                  </a:lnTo>
                  <a:lnTo>
                    <a:pt x="3032" y="2709"/>
                  </a:lnTo>
                  <a:lnTo>
                    <a:pt x="3061" y="2473"/>
                  </a:lnTo>
                  <a:lnTo>
                    <a:pt x="3061" y="2326"/>
                  </a:lnTo>
                  <a:lnTo>
                    <a:pt x="3032" y="2179"/>
                  </a:lnTo>
                  <a:lnTo>
                    <a:pt x="2944" y="1855"/>
                  </a:lnTo>
                  <a:lnTo>
                    <a:pt x="3120" y="1855"/>
                  </a:lnTo>
                  <a:lnTo>
                    <a:pt x="3326" y="1884"/>
                  </a:lnTo>
                  <a:lnTo>
                    <a:pt x="3473" y="1855"/>
                  </a:lnTo>
                  <a:lnTo>
                    <a:pt x="3621" y="1826"/>
                  </a:lnTo>
                  <a:lnTo>
                    <a:pt x="3679" y="1796"/>
                  </a:lnTo>
                  <a:lnTo>
                    <a:pt x="3679" y="1796"/>
                  </a:lnTo>
                  <a:lnTo>
                    <a:pt x="3650" y="1973"/>
                  </a:lnTo>
                  <a:lnTo>
                    <a:pt x="3679" y="2149"/>
                  </a:lnTo>
                  <a:lnTo>
                    <a:pt x="3679" y="2326"/>
                  </a:lnTo>
                  <a:lnTo>
                    <a:pt x="3738" y="2473"/>
                  </a:lnTo>
                  <a:lnTo>
                    <a:pt x="3797" y="2679"/>
                  </a:lnTo>
                  <a:lnTo>
                    <a:pt x="3944" y="2856"/>
                  </a:lnTo>
                  <a:lnTo>
                    <a:pt x="4092" y="3003"/>
                  </a:lnTo>
                  <a:lnTo>
                    <a:pt x="4268" y="3121"/>
                  </a:lnTo>
                  <a:lnTo>
                    <a:pt x="4474" y="3209"/>
                  </a:lnTo>
                  <a:lnTo>
                    <a:pt x="4739" y="3268"/>
                  </a:lnTo>
                  <a:lnTo>
                    <a:pt x="4916" y="3297"/>
                  </a:lnTo>
                  <a:lnTo>
                    <a:pt x="5210" y="3238"/>
                  </a:lnTo>
                  <a:lnTo>
                    <a:pt x="5416" y="3179"/>
                  </a:lnTo>
                  <a:lnTo>
                    <a:pt x="5593" y="3062"/>
                  </a:lnTo>
                  <a:lnTo>
                    <a:pt x="5769" y="2915"/>
                  </a:lnTo>
                  <a:lnTo>
                    <a:pt x="5916" y="2738"/>
                  </a:lnTo>
                  <a:lnTo>
                    <a:pt x="6034" y="2473"/>
                  </a:lnTo>
                  <a:lnTo>
                    <a:pt x="6093" y="2297"/>
                  </a:lnTo>
                  <a:lnTo>
                    <a:pt x="6122" y="2120"/>
                  </a:lnTo>
                  <a:lnTo>
                    <a:pt x="6093" y="2032"/>
                  </a:lnTo>
                  <a:lnTo>
                    <a:pt x="6034" y="1973"/>
                  </a:lnTo>
                  <a:lnTo>
                    <a:pt x="6005" y="1796"/>
                  </a:lnTo>
                  <a:lnTo>
                    <a:pt x="5946" y="1620"/>
                  </a:lnTo>
                  <a:lnTo>
                    <a:pt x="5857" y="1502"/>
                  </a:lnTo>
                  <a:lnTo>
                    <a:pt x="5710" y="1414"/>
                  </a:lnTo>
                  <a:lnTo>
                    <a:pt x="5622" y="1414"/>
                  </a:lnTo>
                  <a:lnTo>
                    <a:pt x="5475" y="1443"/>
                  </a:lnTo>
                  <a:lnTo>
                    <a:pt x="5387" y="1296"/>
                  </a:lnTo>
                  <a:lnTo>
                    <a:pt x="5269" y="1208"/>
                  </a:lnTo>
                  <a:lnTo>
                    <a:pt x="5122" y="1178"/>
                  </a:lnTo>
                  <a:lnTo>
                    <a:pt x="5004" y="1149"/>
                  </a:lnTo>
                  <a:lnTo>
                    <a:pt x="4857" y="1178"/>
                  </a:lnTo>
                  <a:lnTo>
                    <a:pt x="4680" y="1266"/>
                  </a:lnTo>
                  <a:lnTo>
                    <a:pt x="4621" y="1237"/>
                  </a:lnTo>
                  <a:lnTo>
                    <a:pt x="4504" y="1178"/>
                  </a:lnTo>
                  <a:lnTo>
                    <a:pt x="4386" y="1149"/>
                  </a:lnTo>
                  <a:lnTo>
                    <a:pt x="4327" y="1149"/>
                  </a:lnTo>
                  <a:lnTo>
                    <a:pt x="4180" y="1178"/>
                  </a:lnTo>
                  <a:lnTo>
                    <a:pt x="4092" y="1208"/>
                  </a:lnTo>
                  <a:lnTo>
                    <a:pt x="4003" y="1237"/>
                  </a:lnTo>
                  <a:lnTo>
                    <a:pt x="3974" y="1237"/>
                  </a:lnTo>
                  <a:lnTo>
                    <a:pt x="4033" y="1208"/>
                  </a:lnTo>
                  <a:lnTo>
                    <a:pt x="4092" y="1149"/>
                  </a:lnTo>
                  <a:lnTo>
                    <a:pt x="4092" y="913"/>
                  </a:lnTo>
                  <a:lnTo>
                    <a:pt x="4062" y="766"/>
                  </a:lnTo>
                  <a:lnTo>
                    <a:pt x="4033" y="648"/>
                  </a:lnTo>
                  <a:lnTo>
                    <a:pt x="4003" y="590"/>
                  </a:lnTo>
                  <a:lnTo>
                    <a:pt x="3974" y="531"/>
                  </a:lnTo>
                  <a:lnTo>
                    <a:pt x="3974" y="501"/>
                  </a:lnTo>
                  <a:lnTo>
                    <a:pt x="3915" y="472"/>
                  </a:lnTo>
                  <a:lnTo>
                    <a:pt x="3856" y="442"/>
                  </a:lnTo>
                  <a:lnTo>
                    <a:pt x="3738" y="413"/>
                  </a:lnTo>
                  <a:lnTo>
                    <a:pt x="3679" y="295"/>
                  </a:lnTo>
                  <a:lnTo>
                    <a:pt x="3591" y="177"/>
                  </a:lnTo>
                  <a:lnTo>
                    <a:pt x="3532" y="119"/>
                  </a:lnTo>
                  <a:lnTo>
                    <a:pt x="3503" y="89"/>
                  </a:lnTo>
                  <a:lnTo>
                    <a:pt x="3444" y="60"/>
                  </a:lnTo>
                  <a:lnTo>
                    <a:pt x="32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6"/>
            <p:cNvSpPr/>
            <p:nvPr/>
          </p:nvSpPr>
          <p:spPr>
            <a:xfrm flipH="1">
              <a:off x="5074835" y="2732280"/>
              <a:ext cx="185443" cy="231817"/>
            </a:xfrm>
            <a:custGeom>
              <a:rect b="b" l="l" r="r" t="t"/>
              <a:pathLst>
                <a:path extrusionOk="0" h="4269" w="3415">
                  <a:moveTo>
                    <a:pt x="1884" y="1"/>
                  </a:moveTo>
                  <a:lnTo>
                    <a:pt x="1472" y="30"/>
                  </a:lnTo>
                  <a:lnTo>
                    <a:pt x="1001" y="119"/>
                  </a:lnTo>
                  <a:lnTo>
                    <a:pt x="589" y="266"/>
                  </a:lnTo>
                  <a:lnTo>
                    <a:pt x="412" y="354"/>
                  </a:lnTo>
                  <a:lnTo>
                    <a:pt x="265" y="442"/>
                  </a:lnTo>
                  <a:lnTo>
                    <a:pt x="206" y="472"/>
                  </a:lnTo>
                  <a:lnTo>
                    <a:pt x="177" y="501"/>
                  </a:lnTo>
                  <a:lnTo>
                    <a:pt x="177" y="560"/>
                  </a:lnTo>
                  <a:lnTo>
                    <a:pt x="148" y="589"/>
                  </a:lnTo>
                  <a:lnTo>
                    <a:pt x="118" y="648"/>
                  </a:lnTo>
                  <a:lnTo>
                    <a:pt x="59" y="1355"/>
                  </a:lnTo>
                  <a:lnTo>
                    <a:pt x="0" y="2032"/>
                  </a:lnTo>
                  <a:lnTo>
                    <a:pt x="0" y="2385"/>
                  </a:lnTo>
                  <a:lnTo>
                    <a:pt x="30" y="2708"/>
                  </a:lnTo>
                  <a:lnTo>
                    <a:pt x="89" y="3062"/>
                  </a:lnTo>
                  <a:lnTo>
                    <a:pt x="177" y="3356"/>
                  </a:lnTo>
                  <a:lnTo>
                    <a:pt x="324" y="3621"/>
                  </a:lnTo>
                  <a:lnTo>
                    <a:pt x="412" y="3768"/>
                  </a:lnTo>
                  <a:lnTo>
                    <a:pt x="530" y="3856"/>
                  </a:lnTo>
                  <a:lnTo>
                    <a:pt x="677" y="3974"/>
                  </a:lnTo>
                  <a:lnTo>
                    <a:pt x="824" y="4062"/>
                  </a:lnTo>
                  <a:lnTo>
                    <a:pt x="1001" y="4121"/>
                  </a:lnTo>
                  <a:lnTo>
                    <a:pt x="1178" y="4180"/>
                  </a:lnTo>
                  <a:lnTo>
                    <a:pt x="1384" y="4239"/>
                  </a:lnTo>
                  <a:lnTo>
                    <a:pt x="1590" y="4268"/>
                  </a:lnTo>
                  <a:lnTo>
                    <a:pt x="1737" y="4268"/>
                  </a:lnTo>
                  <a:lnTo>
                    <a:pt x="2002" y="4239"/>
                  </a:lnTo>
                  <a:lnTo>
                    <a:pt x="2178" y="4209"/>
                  </a:lnTo>
                  <a:lnTo>
                    <a:pt x="2325" y="4151"/>
                  </a:lnTo>
                  <a:lnTo>
                    <a:pt x="2473" y="4092"/>
                  </a:lnTo>
                  <a:lnTo>
                    <a:pt x="2620" y="4003"/>
                  </a:lnTo>
                  <a:lnTo>
                    <a:pt x="2826" y="3797"/>
                  </a:lnTo>
                  <a:lnTo>
                    <a:pt x="3032" y="3533"/>
                  </a:lnTo>
                  <a:lnTo>
                    <a:pt x="3150" y="3238"/>
                  </a:lnTo>
                  <a:lnTo>
                    <a:pt x="3267" y="2915"/>
                  </a:lnTo>
                  <a:lnTo>
                    <a:pt x="3326" y="2591"/>
                  </a:lnTo>
                  <a:lnTo>
                    <a:pt x="3385" y="2208"/>
                  </a:lnTo>
                  <a:lnTo>
                    <a:pt x="3414" y="1502"/>
                  </a:lnTo>
                  <a:lnTo>
                    <a:pt x="3414" y="1178"/>
                  </a:lnTo>
                  <a:lnTo>
                    <a:pt x="3414" y="1149"/>
                  </a:lnTo>
                  <a:lnTo>
                    <a:pt x="3414" y="1001"/>
                  </a:lnTo>
                  <a:lnTo>
                    <a:pt x="3414" y="854"/>
                  </a:lnTo>
                  <a:lnTo>
                    <a:pt x="3356" y="707"/>
                  </a:lnTo>
                  <a:lnTo>
                    <a:pt x="3297" y="589"/>
                  </a:lnTo>
                  <a:lnTo>
                    <a:pt x="3238" y="472"/>
                  </a:lnTo>
                  <a:lnTo>
                    <a:pt x="3120" y="354"/>
                  </a:lnTo>
                  <a:lnTo>
                    <a:pt x="2885" y="207"/>
                  </a:lnTo>
                  <a:lnTo>
                    <a:pt x="2590" y="89"/>
                  </a:lnTo>
                  <a:lnTo>
                    <a:pt x="2296" y="30"/>
                  </a:lnTo>
                  <a:lnTo>
                    <a:pt x="19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 flipH="1">
              <a:off x="6326236" y="354156"/>
              <a:ext cx="1096422" cy="1371355"/>
            </a:xfrm>
            <a:custGeom>
              <a:rect b="b" l="l" r="r" t="t"/>
              <a:pathLst>
                <a:path extrusionOk="0" h="25254" w="20191">
                  <a:moveTo>
                    <a:pt x="19926" y="1"/>
                  </a:moveTo>
                  <a:lnTo>
                    <a:pt x="19837" y="30"/>
                  </a:lnTo>
                  <a:lnTo>
                    <a:pt x="19749" y="119"/>
                  </a:lnTo>
                  <a:lnTo>
                    <a:pt x="19690" y="89"/>
                  </a:lnTo>
                  <a:lnTo>
                    <a:pt x="19484" y="60"/>
                  </a:lnTo>
                  <a:lnTo>
                    <a:pt x="19455" y="60"/>
                  </a:lnTo>
                  <a:lnTo>
                    <a:pt x="18984" y="30"/>
                  </a:lnTo>
                  <a:lnTo>
                    <a:pt x="18013" y="30"/>
                  </a:lnTo>
                  <a:lnTo>
                    <a:pt x="16188" y="89"/>
                  </a:lnTo>
                  <a:lnTo>
                    <a:pt x="16100" y="89"/>
                  </a:lnTo>
                  <a:lnTo>
                    <a:pt x="14098" y="148"/>
                  </a:lnTo>
                  <a:lnTo>
                    <a:pt x="12244" y="207"/>
                  </a:lnTo>
                  <a:lnTo>
                    <a:pt x="8359" y="236"/>
                  </a:lnTo>
                  <a:lnTo>
                    <a:pt x="5857" y="236"/>
                  </a:lnTo>
                  <a:lnTo>
                    <a:pt x="4533" y="266"/>
                  </a:lnTo>
                  <a:lnTo>
                    <a:pt x="3797" y="295"/>
                  </a:lnTo>
                  <a:lnTo>
                    <a:pt x="3562" y="295"/>
                  </a:lnTo>
                  <a:lnTo>
                    <a:pt x="3209" y="325"/>
                  </a:lnTo>
                  <a:lnTo>
                    <a:pt x="2473" y="325"/>
                  </a:lnTo>
                  <a:lnTo>
                    <a:pt x="2237" y="295"/>
                  </a:lnTo>
                  <a:lnTo>
                    <a:pt x="1914" y="295"/>
                  </a:lnTo>
                  <a:lnTo>
                    <a:pt x="1178" y="325"/>
                  </a:lnTo>
                  <a:lnTo>
                    <a:pt x="854" y="384"/>
                  </a:lnTo>
                  <a:lnTo>
                    <a:pt x="678" y="413"/>
                  </a:lnTo>
                  <a:lnTo>
                    <a:pt x="501" y="472"/>
                  </a:lnTo>
                  <a:lnTo>
                    <a:pt x="472" y="442"/>
                  </a:lnTo>
                  <a:lnTo>
                    <a:pt x="413" y="413"/>
                  </a:lnTo>
                  <a:lnTo>
                    <a:pt x="354" y="384"/>
                  </a:lnTo>
                  <a:lnTo>
                    <a:pt x="295" y="413"/>
                  </a:lnTo>
                  <a:lnTo>
                    <a:pt x="236" y="442"/>
                  </a:lnTo>
                  <a:lnTo>
                    <a:pt x="177" y="501"/>
                  </a:lnTo>
                  <a:lnTo>
                    <a:pt x="177" y="560"/>
                  </a:lnTo>
                  <a:lnTo>
                    <a:pt x="177" y="1973"/>
                  </a:lnTo>
                  <a:lnTo>
                    <a:pt x="177" y="2915"/>
                  </a:lnTo>
                  <a:lnTo>
                    <a:pt x="148" y="5299"/>
                  </a:lnTo>
                  <a:lnTo>
                    <a:pt x="118" y="6652"/>
                  </a:lnTo>
                  <a:lnTo>
                    <a:pt x="89" y="7682"/>
                  </a:lnTo>
                  <a:lnTo>
                    <a:pt x="59" y="10096"/>
                  </a:lnTo>
                  <a:lnTo>
                    <a:pt x="59" y="12833"/>
                  </a:lnTo>
                  <a:lnTo>
                    <a:pt x="59" y="14923"/>
                  </a:lnTo>
                  <a:lnTo>
                    <a:pt x="30" y="17601"/>
                  </a:lnTo>
                  <a:lnTo>
                    <a:pt x="1" y="19720"/>
                  </a:lnTo>
                  <a:lnTo>
                    <a:pt x="1" y="22310"/>
                  </a:lnTo>
                  <a:lnTo>
                    <a:pt x="30" y="23664"/>
                  </a:lnTo>
                  <a:lnTo>
                    <a:pt x="118" y="24929"/>
                  </a:lnTo>
                  <a:lnTo>
                    <a:pt x="89" y="24929"/>
                  </a:lnTo>
                  <a:lnTo>
                    <a:pt x="89" y="24959"/>
                  </a:lnTo>
                  <a:lnTo>
                    <a:pt x="30" y="24988"/>
                  </a:lnTo>
                  <a:lnTo>
                    <a:pt x="30" y="25047"/>
                  </a:lnTo>
                  <a:lnTo>
                    <a:pt x="1" y="25106"/>
                  </a:lnTo>
                  <a:lnTo>
                    <a:pt x="30" y="25165"/>
                  </a:lnTo>
                  <a:lnTo>
                    <a:pt x="89" y="25224"/>
                  </a:lnTo>
                  <a:lnTo>
                    <a:pt x="236" y="25224"/>
                  </a:lnTo>
                  <a:lnTo>
                    <a:pt x="413" y="25135"/>
                  </a:lnTo>
                  <a:lnTo>
                    <a:pt x="795" y="24988"/>
                  </a:lnTo>
                  <a:lnTo>
                    <a:pt x="1207" y="24900"/>
                  </a:lnTo>
                  <a:lnTo>
                    <a:pt x="1619" y="24870"/>
                  </a:lnTo>
                  <a:lnTo>
                    <a:pt x="2620" y="24870"/>
                  </a:lnTo>
                  <a:lnTo>
                    <a:pt x="3179" y="24929"/>
                  </a:lnTo>
                  <a:lnTo>
                    <a:pt x="3738" y="24959"/>
                  </a:lnTo>
                  <a:lnTo>
                    <a:pt x="4121" y="24988"/>
                  </a:lnTo>
                  <a:lnTo>
                    <a:pt x="4769" y="25047"/>
                  </a:lnTo>
                  <a:lnTo>
                    <a:pt x="5475" y="25076"/>
                  </a:lnTo>
                  <a:lnTo>
                    <a:pt x="6299" y="25076"/>
                  </a:lnTo>
                  <a:lnTo>
                    <a:pt x="7270" y="25165"/>
                  </a:lnTo>
                  <a:lnTo>
                    <a:pt x="7506" y="25165"/>
                  </a:lnTo>
                  <a:lnTo>
                    <a:pt x="8241" y="25224"/>
                  </a:lnTo>
                  <a:lnTo>
                    <a:pt x="9154" y="25253"/>
                  </a:lnTo>
                  <a:lnTo>
                    <a:pt x="10125" y="25253"/>
                  </a:lnTo>
                  <a:lnTo>
                    <a:pt x="11008" y="25224"/>
                  </a:lnTo>
                  <a:lnTo>
                    <a:pt x="11243" y="25194"/>
                  </a:lnTo>
                  <a:lnTo>
                    <a:pt x="12244" y="25165"/>
                  </a:lnTo>
                  <a:lnTo>
                    <a:pt x="13245" y="25165"/>
                  </a:lnTo>
                  <a:lnTo>
                    <a:pt x="14157" y="25135"/>
                  </a:lnTo>
                  <a:lnTo>
                    <a:pt x="15128" y="25106"/>
                  </a:lnTo>
                  <a:lnTo>
                    <a:pt x="15217" y="25106"/>
                  </a:lnTo>
                  <a:lnTo>
                    <a:pt x="17100" y="25018"/>
                  </a:lnTo>
                  <a:lnTo>
                    <a:pt x="17483" y="25018"/>
                  </a:lnTo>
                  <a:lnTo>
                    <a:pt x="18101" y="25047"/>
                  </a:lnTo>
                  <a:lnTo>
                    <a:pt x="18631" y="25047"/>
                  </a:lnTo>
                  <a:lnTo>
                    <a:pt x="19043" y="25076"/>
                  </a:lnTo>
                  <a:lnTo>
                    <a:pt x="19484" y="25165"/>
                  </a:lnTo>
                  <a:lnTo>
                    <a:pt x="19779" y="25224"/>
                  </a:lnTo>
                  <a:lnTo>
                    <a:pt x="19808" y="25224"/>
                  </a:lnTo>
                  <a:lnTo>
                    <a:pt x="19867" y="25194"/>
                  </a:lnTo>
                  <a:lnTo>
                    <a:pt x="19926" y="25224"/>
                  </a:lnTo>
                  <a:lnTo>
                    <a:pt x="20014" y="25194"/>
                  </a:lnTo>
                  <a:lnTo>
                    <a:pt x="20073" y="25165"/>
                  </a:lnTo>
                  <a:lnTo>
                    <a:pt x="20102" y="25135"/>
                  </a:lnTo>
                  <a:lnTo>
                    <a:pt x="20161" y="25076"/>
                  </a:lnTo>
                  <a:lnTo>
                    <a:pt x="20191" y="24988"/>
                  </a:lnTo>
                  <a:lnTo>
                    <a:pt x="20191" y="24870"/>
                  </a:lnTo>
                  <a:lnTo>
                    <a:pt x="20132" y="24753"/>
                  </a:lnTo>
                  <a:lnTo>
                    <a:pt x="20102" y="24753"/>
                  </a:lnTo>
                  <a:lnTo>
                    <a:pt x="20043" y="23811"/>
                  </a:lnTo>
                  <a:lnTo>
                    <a:pt x="20014" y="22604"/>
                  </a:lnTo>
                  <a:lnTo>
                    <a:pt x="20014" y="21633"/>
                  </a:lnTo>
                  <a:lnTo>
                    <a:pt x="20043" y="20632"/>
                  </a:lnTo>
                  <a:lnTo>
                    <a:pt x="20043" y="20191"/>
                  </a:lnTo>
                  <a:lnTo>
                    <a:pt x="20073" y="18925"/>
                  </a:lnTo>
                  <a:lnTo>
                    <a:pt x="20073" y="17777"/>
                  </a:lnTo>
                  <a:lnTo>
                    <a:pt x="20043" y="17159"/>
                  </a:lnTo>
                  <a:lnTo>
                    <a:pt x="20014" y="16541"/>
                  </a:lnTo>
                  <a:lnTo>
                    <a:pt x="19985" y="15305"/>
                  </a:lnTo>
                  <a:lnTo>
                    <a:pt x="19985" y="13363"/>
                  </a:lnTo>
                  <a:lnTo>
                    <a:pt x="19985" y="11450"/>
                  </a:lnTo>
                  <a:lnTo>
                    <a:pt x="19985" y="10361"/>
                  </a:lnTo>
                  <a:lnTo>
                    <a:pt x="19985" y="7889"/>
                  </a:lnTo>
                  <a:lnTo>
                    <a:pt x="19985" y="7418"/>
                  </a:lnTo>
                  <a:lnTo>
                    <a:pt x="19985" y="6682"/>
                  </a:lnTo>
                  <a:lnTo>
                    <a:pt x="19985" y="5446"/>
                  </a:lnTo>
                  <a:lnTo>
                    <a:pt x="20014" y="4916"/>
                  </a:lnTo>
                  <a:lnTo>
                    <a:pt x="20043" y="4180"/>
                  </a:lnTo>
                  <a:lnTo>
                    <a:pt x="20043" y="3562"/>
                  </a:lnTo>
                  <a:lnTo>
                    <a:pt x="20043" y="2973"/>
                  </a:lnTo>
                  <a:lnTo>
                    <a:pt x="20014" y="2385"/>
                  </a:lnTo>
                  <a:lnTo>
                    <a:pt x="19985" y="1561"/>
                  </a:lnTo>
                  <a:lnTo>
                    <a:pt x="19985" y="1149"/>
                  </a:lnTo>
                  <a:lnTo>
                    <a:pt x="20014" y="737"/>
                  </a:lnTo>
                  <a:lnTo>
                    <a:pt x="20102" y="236"/>
                  </a:lnTo>
                  <a:lnTo>
                    <a:pt x="20132" y="177"/>
                  </a:lnTo>
                  <a:lnTo>
                    <a:pt x="20102" y="89"/>
                  </a:lnTo>
                  <a:lnTo>
                    <a:pt x="20043" y="30"/>
                  </a:lnTo>
                  <a:lnTo>
                    <a:pt x="19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6"/>
            <p:cNvSpPr/>
            <p:nvPr/>
          </p:nvSpPr>
          <p:spPr>
            <a:xfrm flipH="1">
              <a:off x="5456799" y="2708332"/>
              <a:ext cx="188647" cy="231763"/>
            </a:xfrm>
            <a:custGeom>
              <a:rect b="b" l="l" r="r" t="t"/>
              <a:pathLst>
                <a:path extrusionOk="0" h="4268" w="3474">
                  <a:moveTo>
                    <a:pt x="1413" y="0"/>
                  </a:moveTo>
                  <a:lnTo>
                    <a:pt x="1089" y="30"/>
                  </a:lnTo>
                  <a:lnTo>
                    <a:pt x="824" y="89"/>
                  </a:lnTo>
                  <a:lnTo>
                    <a:pt x="648" y="147"/>
                  </a:lnTo>
                  <a:lnTo>
                    <a:pt x="471" y="206"/>
                  </a:lnTo>
                  <a:lnTo>
                    <a:pt x="354" y="295"/>
                  </a:lnTo>
                  <a:lnTo>
                    <a:pt x="236" y="412"/>
                  </a:lnTo>
                  <a:lnTo>
                    <a:pt x="148" y="530"/>
                  </a:lnTo>
                  <a:lnTo>
                    <a:pt x="89" y="677"/>
                  </a:lnTo>
                  <a:lnTo>
                    <a:pt x="59" y="795"/>
                  </a:lnTo>
                  <a:lnTo>
                    <a:pt x="59" y="913"/>
                  </a:lnTo>
                  <a:lnTo>
                    <a:pt x="30" y="1178"/>
                  </a:lnTo>
                  <a:lnTo>
                    <a:pt x="0" y="1442"/>
                  </a:lnTo>
                  <a:lnTo>
                    <a:pt x="30" y="1737"/>
                  </a:lnTo>
                  <a:lnTo>
                    <a:pt x="59" y="2031"/>
                  </a:lnTo>
                  <a:lnTo>
                    <a:pt x="59" y="2149"/>
                  </a:lnTo>
                  <a:lnTo>
                    <a:pt x="118" y="2531"/>
                  </a:lnTo>
                  <a:lnTo>
                    <a:pt x="206" y="2914"/>
                  </a:lnTo>
                  <a:lnTo>
                    <a:pt x="324" y="3267"/>
                  </a:lnTo>
                  <a:lnTo>
                    <a:pt x="471" y="3562"/>
                  </a:lnTo>
                  <a:lnTo>
                    <a:pt x="560" y="3709"/>
                  </a:lnTo>
                  <a:lnTo>
                    <a:pt x="677" y="3856"/>
                  </a:lnTo>
                  <a:lnTo>
                    <a:pt x="795" y="3974"/>
                  </a:lnTo>
                  <a:lnTo>
                    <a:pt x="942" y="4062"/>
                  </a:lnTo>
                  <a:lnTo>
                    <a:pt x="1119" y="4150"/>
                  </a:lnTo>
                  <a:lnTo>
                    <a:pt x="1295" y="4209"/>
                  </a:lnTo>
                  <a:lnTo>
                    <a:pt x="1501" y="4238"/>
                  </a:lnTo>
                  <a:lnTo>
                    <a:pt x="1707" y="4268"/>
                  </a:lnTo>
                  <a:lnTo>
                    <a:pt x="1766" y="4268"/>
                  </a:lnTo>
                  <a:lnTo>
                    <a:pt x="1943" y="4238"/>
                  </a:lnTo>
                  <a:lnTo>
                    <a:pt x="2149" y="4209"/>
                  </a:lnTo>
                  <a:lnTo>
                    <a:pt x="2325" y="4180"/>
                  </a:lnTo>
                  <a:lnTo>
                    <a:pt x="2473" y="4121"/>
                  </a:lnTo>
                  <a:lnTo>
                    <a:pt x="2620" y="4032"/>
                  </a:lnTo>
                  <a:lnTo>
                    <a:pt x="2796" y="3944"/>
                  </a:lnTo>
                  <a:lnTo>
                    <a:pt x="2914" y="3826"/>
                  </a:lnTo>
                  <a:lnTo>
                    <a:pt x="3032" y="3709"/>
                  </a:lnTo>
                  <a:lnTo>
                    <a:pt x="3120" y="3591"/>
                  </a:lnTo>
                  <a:lnTo>
                    <a:pt x="3179" y="3444"/>
                  </a:lnTo>
                  <a:lnTo>
                    <a:pt x="3326" y="3091"/>
                  </a:lnTo>
                  <a:lnTo>
                    <a:pt x="3385" y="2708"/>
                  </a:lnTo>
                  <a:lnTo>
                    <a:pt x="3444" y="2384"/>
                  </a:lnTo>
                  <a:lnTo>
                    <a:pt x="3444" y="2002"/>
                  </a:lnTo>
                  <a:lnTo>
                    <a:pt x="3473" y="1678"/>
                  </a:lnTo>
                  <a:lnTo>
                    <a:pt x="3414" y="1266"/>
                  </a:lnTo>
                  <a:lnTo>
                    <a:pt x="3356" y="942"/>
                  </a:lnTo>
                  <a:lnTo>
                    <a:pt x="3297" y="766"/>
                  </a:lnTo>
                  <a:lnTo>
                    <a:pt x="3208" y="618"/>
                  </a:lnTo>
                  <a:lnTo>
                    <a:pt x="3120" y="471"/>
                  </a:lnTo>
                  <a:lnTo>
                    <a:pt x="3002" y="353"/>
                  </a:lnTo>
                  <a:lnTo>
                    <a:pt x="2855" y="236"/>
                  </a:lnTo>
                  <a:lnTo>
                    <a:pt x="2708" y="177"/>
                  </a:lnTo>
                  <a:lnTo>
                    <a:pt x="2532" y="118"/>
                  </a:lnTo>
                  <a:lnTo>
                    <a:pt x="2296" y="59"/>
                  </a:lnTo>
                  <a:lnTo>
                    <a:pt x="200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6"/>
            <p:cNvSpPr/>
            <p:nvPr/>
          </p:nvSpPr>
          <p:spPr>
            <a:xfrm flipH="1">
              <a:off x="7536096" y="1867675"/>
              <a:ext cx="621709" cy="1443198"/>
            </a:xfrm>
            <a:custGeom>
              <a:rect b="b" l="l" r="r" t="t"/>
              <a:pathLst>
                <a:path extrusionOk="0" h="26577" w="11449">
                  <a:moveTo>
                    <a:pt x="7270" y="2149"/>
                  </a:moveTo>
                  <a:lnTo>
                    <a:pt x="7034" y="2208"/>
                  </a:lnTo>
                  <a:lnTo>
                    <a:pt x="6828" y="2267"/>
                  </a:lnTo>
                  <a:lnTo>
                    <a:pt x="6652" y="2414"/>
                  </a:lnTo>
                  <a:lnTo>
                    <a:pt x="6505" y="2590"/>
                  </a:lnTo>
                  <a:lnTo>
                    <a:pt x="6387" y="2767"/>
                  </a:lnTo>
                  <a:lnTo>
                    <a:pt x="6328" y="3002"/>
                  </a:lnTo>
                  <a:lnTo>
                    <a:pt x="6328" y="3238"/>
                  </a:lnTo>
                  <a:lnTo>
                    <a:pt x="6387" y="3444"/>
                  </a:lnTo>
                  <a:lnTo>
                    <a:pt x="6505" y="3650"/>
                  </a:lnTo>
                  <a:lnTo>
                    <a:pt x="6652" y="3826"/>
                  </a:lnTo>
                  <a:lnTo>
                    <a:pt x="6828" y="3944"/>
                  </a:lnTo>
                  <a:lnTo>
                    <a:pt x="7034" y="4033"/>
                  </a:lnTo>
                  <a:lnTo>
                    <a:pt x="7152" y="4062"/>
                  </a:lnTo>
                  <a:lnTo>
                    <a:pt x="7387" y="4062"/>
                  </a:lnTo>
                  <a:lnTo>
                    <a:pt x="7593" y="4033"/>
                  </a:lnTo>
                  <a:lnTo>
                    <a:pt x="7799" y="3915"/>
                  </a:lnTo>
                  <a:lnTo>
                    <a:pt x="7976" y="3768"/>
                  </a:lnTo>
                  <a:lnTo>
                    <a:pt x="8094" y="3591"/>
                  </a:lnTo>
                  <a:lnTo>
                    <a:pt x="8182" y="3385"/>
                  </a:lnTo>
                  <a:lnTo>
                    <a:pt x="8241" y="3150"/>
                  </a:lnTo>
                  <a:lnTo>
                    <a:pt x="8212" y="2944"/>
                  </a:lnTo>
                  <a:lnTo>
                    <a:pt x="8153" y="2738"/>
                  </a:lnTo>
                  <a:lnTo>
                    <a:pt x="8035" y="2532"/>
                  </a:lnTo>
                  <a:lnTo>
                    <a:pt x="7888" y="2384"/>
                  </a:lnTo>
                  <a:lnTo>
                    <a:pt x="7711" y="2267"/>
                  </a:lnTo>
                  <a:lnTo>
                    <a:pt x="7505" y="2178"/>
                  </a:lnTo>
                  <a:lnTo>
                    <a:pt x="7270" y="2149"/>
                  </a:lnTo>
                  <a:close/>
                  <a:moveTo>
                    <a:pt x="5121" y="3620"/>
                  </a:moveTo>
                  <a:lnTo>
                    <a:pt x="4886" y="3709"/>
                  </a:lnTo>
                  <a:lnTo>
                    <a:pt x="4650" y="3826"/>
                  </a:lnTo>
                  <a:lnTo>
                    <a:pt x="4591" y="3856"/>
                  </a:lnTo>
                  <a:lnTo>
                    <a:pt x="4562" y="3944"/>
                  </a:lnTo>
                  <a:lnTo>
                    <a:pt x="4562" y="4033"/>
                  </a:lnTo>
                  <a:lnTo>
                    <a:pt x="4591" y="4121"/>
                  </a:lnTo>
                  <a:lnTo>
                    <a:pt x="4650" y="4180"/>
                  </a:lnTo>
                  <a:lnTo>
                    <a:pt x="4709" y="4209"/>
                  </a:lnTo>
                  <a:lnTo>
                    <a:pt x="4768" y="4209"/>
                  </a:lnTo>
                  <a:lnTo>
                    <a:pt x="4886" y="4180"/>
                  </a:lnTo>
                  <a:lnTo>
                    <a:pt x="5062" y="4121"/>
                  </a:lnTo>
                  <a:lnTo>
                    <a:pt x="5298" y="4033"/>
                  </a:lnTo>
                  <a:lnTo>
                    <a:pt x="5386" y="3944"/>
                  </a:lnTo>
                  <a:lnTo>
                    <a:pt x="5416" y="3856"/>
                  </a:lnTo>
                  <a:lnTo>
                    <a:pt x="5386" y="3768"/>
                  </a:lnTo>
                  <a:lnTo>
                    <a:pt x="5357" y="3709"/>
                  </a:lnTo>
                  <a:lnTo>
                    <a:pt x="5298" y="3650"/>
                  </a:lnTo>
                  <a:lnTo>
                    <a:pt x="5180" y="3620"/>
                  </a:lnTo>
                  <a:close/>
                  <a:moveTo>
                    <a:pt x="4915" y="0"/>
                  </a:moveTo>
                  <a:lnTo>
                    <a:pt x="4856" y="30"/>
                  </a:lnTo>
                  <a:lnTo>
                    <a:pt x="4827" y="89"/>
                  </a:lnTo>
                  <a:lnTo>
                    <a:pt x="4827" y="148"/>
                  </a:lnTo>
                  <a:lnTo>
                    <a:pt x="4827" y="560"/>
                  </a:lnTo>
                  <a:lnTo>
                    <a:pt x="4856" y="913"/>
                  </a:lnTo>
                  <a:lnTo>
                    <a:pt x="4886" y="1119"/>
                  </a:lnTo>
                  <a:lnTo>
                    <a:pt x="4945" y="1295"/>
                  </a:lnTo>
                  <a:lnTo>
                    <a:pt x="5033" y="1472"/>
                  </a:lnTo>
                  <a:lnTo>
                    <a:pt x="5151" y="1649"/>
                  </a:lnTo>
                  <a:lnTo>
                    <a:pt x="5180" y="1678"/>
                  </a:lnTo>
                  <a:lnTo>
                    <a:pt x="5239" y="1707"/>
                  </a:lnTo>
                  <a:lnTo>
                    <a:pt x="5327" y="1678"/>
                  </a:lnTo>
                  <a:lnTo>
                    <a:pt x="5386" y="1649"/>
                  </a:lnTo>
                  <a:lnTo>
                    <a:pt x="5416" y="1590"/>
                  </a:lnTo>
                  <a:lnTo>
                    <a:pt x="5416" y="1531"/>
                  </a:lnTo>
                  <a:lnTo>
                    <a:pt x="5386" y="1472"/>
                  </a:lnTo>
                  <a:lnTo>
                    <a:pt x="5298" y="1295"/>
                  </a:lnTo>
                  <a:lnTo>
                    <a:pt x="5210" y="972"/>
                  </a:lnTo>
                  <a:lnTo>
                    <a:pt x="5121" y="618"/>
                  </a:lnTo>
                  <a:lnTo>
                    <a:pt x="5121" y="383"/>
                  </a:lnTo>
                  <a:lnTo>
                    <a:pt x="5828" y="736"/>
                  </a:lnTo>
                  <a:lnTo>
                    <a:pt x="6210" y="883"/>
                  </a:lnTo>
                  <a:lnTo>
                    <a:pt x="6622" y="1001"/>
                  </a:lnTo>
                  <a:lnTo>
                    <a:pt x="7005" y="1089"/>
                  </a:lnTo>
                  <a:lnTo>
                    <a:pt x="7446" y="1178"/>
                  </a:lnTo>
                  <a:lnTo>
                    <a:pt x="7858" y="1207"/>
                  </a:lnTo>
                  <a:lnTo>
                    <a:pt x="8212" y="1207"/>
                  </a:lnTo>
                  <a:lnTo>
                    <a:pt x="8212" y="1501"/>
                  </a:lnTo>
                  <a:lnTo>
                    <a:pt x="8270" y="1796"/>
                  </a:lnTo>
                  <a:lnTo>
                    <a:pt x="8388" y="2119"/>
                  </a:lnTo>
                  <a:lnTo>
                    <a:pt x="8565" y="2414"/>
                  </a:lnTo>
                  <a:lnTo>
                    <a:pt x="8800" y="2679"/>
                  </a:lnTo>
                  <a:lnTo>
                    <a:pt x="9094" y="2885"/>
                  </a:lnTo>
                  <a:lnTo>
                    <a:pt x="9242" y="2973"/>
                  </a:lnTo>
                  <a:lnTo>
                    <a:pt x="9418" y="3061"/>
                  </a:lnTo>
                  <a:lnTo>
                    <a:pt x="9477" y="3091"/>
                  </a:lnTo>
                  <a:lnTo>
                    <a:pt x="9683" y="3297"/>
                  </a:lnTo>
                  <a:lnTo>
                    <a:pt x="9801" y="3473"/>
                  </a:lnTo>
                  <a:lnTo>
                    <a:pt x="9889" y="3650"/>
                  </a:lnTo>
                  <a:lnTo>
                    <a:pt x="10066" y="3974"/>
                  </a:lnTo>
                  <a:lnTo>
                    <a:pt x="10242" y="4474"/>
                  </a:lnTo>
                  <a:lnTo>
                    <a:pt x="10272" y="4533"/>
                  </a:lnTo>
                  <a:lnTo>
                    <a:pt x="10507" y="5121"/>
                  </a:lnTo>
                  <a:lnTo>
                    <a:pt x="10625" y="5386"/>
                  </a:lnTo>
                  <a:lnTo>
                    <a:pt x="10743" y="5592"/>
                  </a:lnTo>
                  <a:lnTo>
                    <a:pt x="10890" y="5798"/>
                  </a:lnTo>
                  <a:lnTo>
                    <a:pt x="11037" y="5975"/>
                  </a:lnTo>
                  <a:lnTo>
                    <a:pt x="11184" y="6093"/>
                  </a:lnTo>
                  <a:lnTo>
                    <a:pt x="11214" y="6122"/>
                  </a:lnTo>
                  <a:lnTo>
                    <a:pt x="11243" y="6152"/>
                  </a:lnTo>
                  <a:lnTo>
                    <a:pt x="11272" y="6152"/>
                  </a:lnTo>
                  <a:lnTo>
                    <a:pt x="11331" y="6181"/>
                  </a:lnTo>
                  <a:lnTo>
                    <a:pt x="11390" y="6152"/>
                  </a:lnTo>
                  <a:lnTo>
                    <a:pt x="11390" y="6122"/>
                  </a:lnTo>
                  <a:lnTo>
                    <a:pt x="11449" y="6093"/>
                  </a:lnTo>
                  <a:lnTo>
                    <a:pt x="11449" y="6034"/>
                  </a:lnTo>
                  <a:lnTo>
                    <a:pt x="11449" y="6004"/>
                  </a:lnTo>
                  <a:lnTo>
                    <a:pt x="11420" y="5740"/>
                  </a:lnTo>
                  <a:lnTo>
                    <a:pt x="11420" y="5475"/>
                  </a:lnTo>
                  <a:lnTo>
                    <a:pt x="11420" y="5357"/>
                  </a:lnTo>
                  <a:lnTo>
                    <a:pt x="11420" y="5210"/>
                  </a:lnTo>
                  <a:lnTo>
                    <a:pt x="11420" y="5180"/>
                  </a:lnTo>
                  <a:lnTo>
                    <a:pt x="11420" y="4945"/>
                  </a:lnTo>
                  <a:lnTo>
                    <a:pt x="11420" y="4886"/>
                  </a:lnTo>
                  <a:lnTo>
                    <a:pt x="11361" y="4827"/>
                  </a:lnTo>
                  <a:lnTo>
                    <a:pt x="11272" y="4827"/>
                  </a:lnTo>
                  <a:lnTo>
                    <a:pt x="11272" y="4798"/>
                  </a:lnTo>
                  <a:lnTo>
                    <a:pt x="11214" y="4739"/>
                  </a:lnTo>
                  <a:lnTo>
                    <a:pt x="11096" y="4503"/>
                  </a:lnTo>
                  <a:lnTo>
                    <a:pt x="10890" y="4062"/>
                  </a:lnTo>
                  <a:lnTo>
                    <a:pt x="10684" y="3562"/>
                  </a:lnTo>
                  <a:lnTo>
                    <a:pt x="10537" y="3091"/>
                  </a:lnTo>
                  <a:lnTo>
                    <a:pt x="10478" y="3002"/>
                  </a:lnTo>
                  <a:lnTo>
                    <a:pt x="10389" y="2973"/>
                  </a:lnTo>
                  <a:lnTo>
                    <a:pt x="10360" y="2973"/>
                  </a:lnTo>
                  <a:lnTo>
                    <a:pt x="10301" y="3002"/>
                  </a:lnTo>
                  <a:lnTo>
                    <a:pt x="9948" y="3002"/>
                  </a:lnTo>
                  <a:lnTo>
                    <a:pt x="9919" y="2944"/>
                  </a:lnTo>
                  <a:lnTo>
                    <a:pt x="9889" y="2885"/>
                  </a:lnTo>
                  <a:lnTo>
                    <a:pt x="9860" y="2855"/>
                  </a:lnTo>
                  <a:lnTo>
                    <a:pt x="9771" y="2826"/>
                  </a:lnTo>
                  <a:lnTo>
                    <a:pt x="9683" y="2767"/>
                  </a:lnTo>
                  <a:lnTo>
                    <a:pt x="9654" y="2767"/>
                  </a:lnTo>
                  <a:lnTo>
                    <a:pt x="9448" y="2649"/>
                  </a:lnTo>
                  <a:lnTo>
                    <a:pt x="9212" y="2532"/>
                  </a:lnTo>
                  <a:lnTo>
                    <a:pt x="9036" y="2414"/>
                  </a:lnTo>
                  <a:lnTo>
                    <a:pt x="8888" y="2267"/>
                  </a:lnTo>
                  <a:lnTo>
                    <a:pt x="8741" y="2119"/>
                  </a:lnTo>
                  <a:lnTo>
                    <a:pt x="8653" y="1972"/>
                  </a:lnTo>
                  <a:lnTo>
                    <a:pt x="8565" y="1825"/>
                  </a:lnTo>
                  <a:lnTo>
                    <a:pt x="8506" y="1619"/>
                  </a:lnTo>
                  <a:lnTo>
                    <a:pt x="8447" y="1443"/>
                  </a:lnTo>
                  <a:lnTo>
                    <a:pt x="8447" y="1060"/>
                  </a:lnTo>
                  <a:lnTo>
                    <a:pt x="8447" y="1031"/>
                  </a:lnTo>
                  <a:lnTo>
                    <a:pt x="8418" y="1001"/>
                  </a:lnTo>
                  <a:lnTo>
                    <a:pt x="8388" y="972"/>
                  </a:lnTo>
                  <a:lnTo>
                    <a:pt x="8329" y="942"/>
                  </a:lnTo>
                  <a:lnTo>
                    <a:pt x="8153" y="913"/>
                  </a:lnTo>
                  <a:lnTo>
                    <a:pt x="8035" y="913"/>
                  </a:lnTo>
                  <a:lnTo>
                    <a:pt x="7947" y="883"/>
                  </a:lnTo>
                  <a:lnTo>
                    <a:pt x="7770" y="883"/>
                  </a:lnTo>
                  <a:lnTo>
                    <a:pt x="7623" y="854"/>
                  </a:lnTo>
                  <a:lnTo>
                    <a:pt x="7064" y="766"/>
                  </a:lnTo>
                  <a:lnTo>
                    <a:pt x="6534" y="648"/>
                  </a:lnTo>
                  <a:lnTo>
                    <a:pt x="5975" y="501"/>
                  </a:lnTo>
                  <a:lnTo>
                    <a:pt x="5474" y="324"/>
                  </a:lnTo>
                  <a:lnTo>
                    <a:pt x="5151" y="177"/>
                  </a:lnTo>
                  <a:lnTo>
                    <a:pt x="5121" y="148"/>
                  </a:lnTo>
                  <a:lnTo>
                    <a:pt x="5092" y="89"/>
                  </a:lnTo>
                  <a:lnTo>
                    <a:pt x="5062" y="30"/>
                  </a:lnTo>
                  <a:lnTo>
                    <a:pt x="5033" y="0"/>
                  </a:lnTo>
                  <a:close/>
                  <a:moveTo>
                    <a:pt x="8594" y="5063"/>
                  </a:moveTo>
                  <a:lnTo>
                    <a:pt x="8535" y="5092"/>
                  </a:lnTo>
                  <a:lnTo>
                    <a:pt x="8476" y="5121"/>
                  </a:lnTo>
                  <a:lnTo>
                    <a:pt x="8212" y="5504"/>
                  </a:lnTo>
                  <a:lnTo>
                    <a:pt x="7947" y="5887"/>
                  </a:lnTo>
                  <a:lnTo>
                    <a:pt x="7770" y="6093"/>
                  </a:lnTo>
                  <a:lnTo>
                    <a:pt x="7564" y="6269"/>
                  </a:lnTo>
                  <a:lnTo>
                    <a:pt x="7446" y="6358"/>
                  </a:lnTo>
                  <a:lnTo>
                    <a:pt x="7299" y="6446"/>
                  </a:lnTo>
                  <a:lnTo>
                    <a:pt x="7211" y="6475"/>
                  </a:lnTo>
                  <a:lnTo>
                    <a:pt x="7152" y="6534"/>
                  </a:lnTo>
                  <a:lnTo>
                    <a:pt x="7123" y="6564"/>
                  </a:lnTo>
                  <a:lnTo>
                    <a:pt x="7123" y="6622"/>
                  </a:lnTo>
                  <a:lnTo>
                    <a:pt x="7181" y="6681"/>
                  </a:lnTo>
                  <a:lnTo>
                    <a:pt x="7240" y="6711"/>
                  </a:lnTo>
                  <a:lnTo>
                    <a:pt x="7270" y="6681"/>
                  </a:lnTo>
                  <a:lnTo>
                    <a:pt x="7505" y="6593"/>
                  </a:lnTo>
                  <a:lnTo>
                    <a:pt x="7741" y="6475"/>
                  </a:lnTo>
                  <a:lnTo>
                    <a:pt x="7947" y="6328"/>
                  </a:lnTo>
                  <a:lnTo>
                    <a:pt x="8153" y="6152"/>
                  </a:lnTo>
                  <a:lnTo>
                    <a:pt x="8329" y="5946"/>
                  </a:lnTo>
                  <a:lnTo>
                    <a:pt x="8506" y="5740"/>
                  </a:lnTo>
                  <a:lnTo>
                    <a:pt x="8624" y="5504"/>
                  </a:lnTo>
                  <a:lnTo>
                    <a:pt x="8682" y="5386"/>
                  </a:lnTo>
                  <a:lnTo>
                    <a:pt x="8712" y="5239"/>
                  </a:lnTo>
                  <a:lnTo>
                    <a:pt x="8712" y="5180"/>
                  </a:lnTo>
                  <a:lnTo>
                    <a:pt x="8682" y="5121"/>
                  </a:lnTo>
                  <a:lnTo>
                    <a:pt x="8653" y="5092"/>
                  </a:lnTo>
                  <a:lnTo>
                    <a:pt x="8594" y="5063"/>
                  </a:lnTo>
                  <a:close/>
                  <a:moveTo>
                    <a:pt x="8682" y="7358"/>
                  </a:moveTo>
                  <a:lnTo>
                    <a:pt x="8624" y="7417"/>
                  </a:lnTo>
                  <a:lnTo>
                    <a:pt x="8594" y="7476"/>
                  </a:lnTo>
                  <a:lnTo>
                    <a:pt x="8712" y="8123"/>
                  </a:lnTo>
                  <a:lnTo>
                    <a:pt x="8830" y="9183"/>
                  </a:lnTo>
                  <a:lnTo>
                    <a:pt x="8888" y="9713"/>
                  </a:lnTo>
                  <a:lnTo>
                    <a:pt x="9006" y="10243"/>
                  </a:lnTo>
                  <a:lnTo>
                    <a:pt x="9153" y="10802"/>
                  </a:lnTo>
                  <a:lnTo>
                    <a:pt x="9359" y="11331"/>
                  </a:lnTo>
                  <a:lnTo>
                    <a:pt x="9624" y="11802"/>
                  </a:lnTo>
                  <a:lnTo>
                    <a:pt x="9801" y="12038"/>
                  </a:lnTo>
                  <a:lnTo>
                    <a:pt x="9977" y="12273"/>
                  </a:lnTo>
                  <a:lnTo>
                    <a:pt x="10007" y="12303"/>
                  </a:lnTo>
                  <a:lnTo>
                    <a:pt x="10066" y="12332"/>
                  </a:lnTo>
                  <a:lnTo>
                    <a:pt x="10154" y="12303"/>
                  </a:lnTo>
                  <a:lnTo>
                    <a:pt x="10213" y="12244"/>
                  </a:lnTo>
                  <a:lnTo>
                    <a:pt x="10242" y="12214"/>
                  </a:lnTo>
                  <a:lnTo>
                    <a:pt x="10242" y="12156"/>
                  </a:lnTo>
                  <a:lnTo>
                    <a:pt x="10213" y="12067"/>
                  </a:lnTo>
                  <a:lnTo>
                    <a:pt x="10066" y="11802"/>
                  </a:lnTo>
                  <a:lnTo>
                    <a:pt x="9889" y="11538"/>
                  </a:lnTo>
                  <a:lnTo>
                    <a:pt x="9742" y="11273"/>
                  </a:lnTo>
                  <a:lnTo>
                    <a:pt x="9595" y="10978"/>
                  </a:lnTo>
                  <a:lnTo>
                    <a:pt x="9418" y="10537"/>
                  </a:lnTo>
                  <a:lnTo>
                    <a:pt x="9300" y="10125"/>
                  </a:lnTo>
                  <a:lnTo>
                    <a:pt x="9212" y="9683"/>
                  </a:lnTo>
                  <a:lnTo>
                    <a:pt x="9124" y="9242"/>
                  </a:lnTo>
                  <a:lnTo>
                    <a:pt x="8977" y="8359"/>
                  </a:lnTo>
                  <a:lnTo>
                    <a:pt x="8800" y="7447"/>
                  </a:lnTo>
                  <a:lnTo>
                    <a:pt x="8771" y="7388"/>
                  </a:lnTo>
                  <a:lnTo>
                    <a:pt x="8712" y="7358"/>
                  </a:lnTo>
                  <a:close/>
                  <a:moveTo>
                    <a:pt x="118" y="22663"/>
                  </a:moveTo>
                  <a:lnTo>
                    <a:pt x="30" y="22692"/>
                  </a:lnTo>
                  <a:lnTo>
                    <a:pt x="0" y="22751"/>
                  </a:lnTo>
                  <a:lnTo>
                    <a:pt x="0" y="22810"/>
                  </a:lnTo>
                  <a:lnTo>
                    <a:pt x="0" y="22869"/>
                  </a:lnTo>
                  <a:lnTo>
                    <a:pt x="30" y="22898"/>
                  </a:lnTo>
                  <a:lnTo>
                    <a:pt x="88" y="22927"/>
                  </a:lnTo>
                  <a:lnTo>
                    <a:pt x="177" y="22957"/>
                  </a:lnTo>
                  <a:lnTo>
                    <a:pt x="353" y="23075"/>
                  </a:lnTo>
                  <a:lnTo>
                    <a:pt x="471" y="23192"/>
                  </a:lnTo>
                  <a:lnTo>
                    <a:pt x="589" y="23310"/>
                  </a:lnTo>
                  <a:lnTo>
                    <a:pt x="707" y="23428"/>
                  </a:lnTo>
                  <a:lnTo>
                    <a:pt x="795" y="23487"/>
                  </a:lnTo>
                  <a:lnTo>
                    <a:pt x="883" y="23546"/>
                  </a:lnTo>
                  <a:lnTo>
                    <a:pt x="942" y="23546"/>
                  </a:lnTo>
                  <a:lnTo>
                    <a:pt x="1030" y="23516"/>
                  </a:lnTo>
                  <a:lnTo>
                    <a:pt x="1089" y="23457"/>
                  </a:lnTo>
                  <a:lnTo>
                    <a:pt x="1089" y="23369"/>
                  </a:lnTo>
                  <a:lnTo>
                    <a:pt x="1089" y="23281"/>
                  </a:lnTo>
                  <a:lnTo>
                    <a:pt x="1060" y="23222"/>
                  </a:lnTo>
                  <a:lnTo>
                    <a:pt x="942" y="23104"/>
                  </a:lnTo>
                  <a:lnTo>
                    <a:pt x="677" y="22927"/>
                  </a:lnTo>
                  <a:lnTo>
                    <a:pt x="442" y="22780"/>
                  </a:lnTo>
                  <a:lnTo>
                    <a:pt x="294" y="22721"/>
                  </a:lnTo>
                  <a:lnTo>
                    <a:pt x="147" y="22663"/>
                  </a:lnTo>
                  <a:close/>
                  <a:moveTo>
                    <a:pt x="1325" y="23192"/>
                  </a:moveTo>
                  <a:lnTo>
                    <a:pt x="1266" y="23222"/>
                  </a:lnTo>
                  <a:lnTo>
                    <a:pt x="1207" y="23251"/>
                  </a:lnTo>
                  <a:lnTo>
                    <a:pt x="1177" y="23281"/>
                  </a:lnTo>
                  <a:lnTo>
                    <a:pt x="1177" y="23340"/>
                  </a:lnTo>
                  <a:lnTo>
                    <a:pt x="1207" y="23722"/>
                  </a:lnTo>
                  <a:lnTo>
                    <a:pt x="1295" y="24134"/>
                  </a:lnTo>
                  <a:lnTo>
                    <a:pt x="1354" y="24340"/>
                  </a:lnTo>
                  <a:lnTo>
                    <a:pt x="1442" y="24546"/>
                  </a:lnTo>
                  <a:lnTo>
                    <a:pt x="1531" y="24723"/>
                  </a:lnTo>
                  <a:lnTo>
                    <a:pt x="1678" y="24899"/>
                  </a:lnTo>
                  <a:lnTo>
                    <a:pt x="1766" y="24929"/>
                  </a:lnTo>
                  <a:lnTo>
                    <a:pt x="1854" y="24929"/>
                  </a:lnTo>
                  <a:lnTo>
                    <a:pt x="1884" y="24870"/>
                  </a:lnTo>
                  <a:lnTo>
                    <a:pt x="1913" y="24811"/>
                  </a:lnTo>
                  <a:lnTo>
                    <a:pt x="1913" y="24752"/>
                  </a:lnTo>
                  <a:lnTo>
                    <a:pt x="1913" y="24693"/>
                  </a:lnTo>
                  <a:lnTo>
                    <a:pt x="1825" y="24517"/>
                  </a:lnTo>
                  <a:lnTo>
                    <a:pt x="1766" y="24428"/>
                  </a:lnTo>
                  <a:lnTo>
                    <a:pt x="1825" y="24428"/>
                  </a:lnTo>
                  <a:lnTo>
                    <a:pt x="1884" y="24399"/>
                  </a:lnTo>
                  <a:lnTo>
                    <a:pt x="1913" y="24370"/>
                  </a:lnTo>
                  <a:lnTo>
                    <a:pt x="1913" y="24311"/>
                  </a:lnTo>
                  <a:lnTo>
                    <a:pt x="1913" y="24252"/>
                  </a:lnTo>
                  <a:lnTo>
                    <a:pt x="2001" y="24222"/>
                  </a:lnTo>
                  <a:lnTo>
                    <a:pt x="2031" y="24164"/>
                  </a:lnTo>
                  <a:lnTo>
                    <a:pt x="2060" y="23987"/>
                  </a:lnTo>
                  <a:lnTo>
                    <a:pt x="2060" y="23810"/>
                  </a:lnTo>
                  <a:lnTo>
                    <a:pt x="2031" y="23752"/>
                  </a:lnTo>
                  <a:lnTo>
                    <a:pt x="2001" y="23722"/>
                  </a:lnTo>
                  <a:lnTo>
                    <a:pt x="1884" y="23722"/>
                  </a:lnTo>
                  <a:lnTo>
                    <a:pt x="1825" y="23693"/>
                  </a:lnTo>
                  <a:lnTo>
                    <a:pt x="1766" y="23663"/>
                  </a:lnTo>
                  <a:lnTo>
                    <a:pt x="1678" y="23693"/>
                  </a:lnTo>
                  <a:lnTo>
                    <a:pt x="1619" y="23693"/>
                  </a:lnTo>
                  <a:lnTo>
                    <a:pt x="1560" y="23722"/>
                  </a:lnTo>
                  <a:lnTo>
                    <a:pt x="1531" y="23752"/>
                  </a:lnTo>
                  <a:lnTo>
                    <a:pt x="1472" y="23369"/>
                  </a:lnTo>
                  <a:lnTo>
                    <a:pt x="1442" y="23340"/>
                  </a:lnTo>
                  <a:lnTo>
                    <a:pt x="1442" y="23281"/>
                  </a:lnTo>
                  <a:lnTo>
                    <a:pt x="1413" y="23251"/>
                  </a:lnTo>
                  <a:lnTo>
                    <a:pt x="1354" y="23222"/>
                  </a:lnTo>
                  <a:lnTo>
                    <a:pt x="1325" y="23192"/>
                  </a:lnTo>
                  <a:close/>
                  <a:moveTo>
                    <a:pt x="2414" y="23075"/>
                  </a:moveTo>
                  <a:lnTo>
                    <a:pt x="2355" y="23104"/>
                  </a:lnTo>
                  <a:lnTo>
                    <a:pt x="2325" y="23163"/>
                  </a:lnTo>
                  <a:lnTo>
                    <a:pt x="2325" y="23222"/>
                  </a:lnTo>
                  <a:lnTo>
                    <a:pt x="2325" y="23251"/>
                  </a:lnTo>
                  <a:lnTo>
                    <a:pt x="2325" y="23281"/>
                  </a:lnTo>
                  <a:lnTo>
                    <a:pt x="2384" y="23457"/>
                  </a:lnTo>
                  <a:lnTo>
                    <a:pt x="2443" y="23663"/>
                  </a:lnTo>
                  <a:lnTo>
                    <a:pt x="2443" y="23958"/>
                  </a:lnTo>
                  <a:lnTo>
                    <a:pt x="2414" y="24281"/>
                  </a:lnTo>
                  <a:lnTo>
                    <a:pt x="2325" y="24723"/>
                  </a:lnTo>
                  <a:lnTo>
                    <a:pt x="2266" y="24929"/>
                  </a:lnTo>
                  <a:lnTo>
                    <a:pt x="2237" y="25017"/>
                  </a:lnTo>
                  <a:lnTo>
                    <a:pt x="2208" y="25135"/>
                  </a:lnTo>
                  <a:lnTo>
                    <a:pt x="2208" y="25194"/>
                  </a:lnTo>
                  <a:lnTo>
                    <a:pt x="2031" y="25194"/>
                  </a:lnTo>
                  <a:lnTo>
                    <a:pt x="1589" y="25164"/>
                  </a:lnTo>
                  <a:lnTo>
                    <a:pt x="1531" y="25135"/>
                  </a:lnTo>
                  <a:lnTo>
                    <a:pt x="1560" y="25105"/>
                  </a:lnTo>
                  <a:lnTo>
                    <a:pt x="1560" y="25076"/>
                  </a:lnTo>
                  <a:lnTo>
                    <a:pt x="1560" y="25017"/>
                  </a:lnTo>
                  <a:lnTo>
                    <a:pt x="1531" y="24988"/>
                  </a:lnTo>
                  <a:lnTo>
                    <a:pt x="1501" y="24958"/>
                  </a:lnTo>
                  <a:lnTo>
                    <a:pt x="1383" y="24870"/>
                  </a:lnTo>
                  <a:lnTo>
                    <a:pt x="1266" y="24752"/>
                  </a:lnTo>
                  <a:lnTo>
                    <a:pt x="1207" y="24634"/>
                  </a:lnTo>
                  <a:lnTo>
                    <a:pt x="1148" y="24605"/>
                  </a:lnTo>
                  <a:lnTo>
                    <a:pt x="1089" y="24576"/>
                  </a:lnTo>
                  <a:lnTo>
                    <a:pt x="1030" y="24605"/>
                  </a:lnTo>
                  <a:lnTo>
                    <a:pt x="1001" y="24664"/>
                  </a:lnTo>
                  <a:lnTo>
                    <a:pt x="971" y="24723"/>
                  </a:lnTo>
                  <a:lnTo>
                    <a:pt x="1001" y="24752"/>
                  </a:lnTo>
                  <a:lnTo>
                    <a:pt x="1060" y="24870"/>
                  </a:lnTo>
                  <a:lnTo>
                    <a:pt x="1148" y="24988"/>
                  </a:lnTo>
                  <a:lnTo>
                    <a:pt x="1226" y="25066"/>
                  </a:lnTo>
                  <a:lnTo>
                    <a:pt x="1226" y="25066"/>
                  </a:lnTo>
                  <a:lnTo>
                    <a:pt x="1030" y="25017"/>
                  </a:lnTo>
                  <a:lnTo>
                    <a:pt x="1001" y="24988"/>
                  </a:lnTo>
                  <a:lnTo>
                    <a:pt x="913" y="24988"/>
                  </a:lnTo>
                  <a:lnTo>
                    <a:pt x="854" y="25017"/>
                  </a:lnTo>
                  <a:lnTo>
                    <a:pt x="824" y="25047"/>
                  </a:lnTo>
                  <a:lnTo>
                    <a:pt x="795" y="25105"/>
                  </a:lnTo>
                  <a:lnTo>
                    <a:pt x="795" y="25164"/>
                  </a:lnTo>
                  <a:lnTo>
                    <a:pt x="824" y="25194"/>
                  </a:lnTo>
                  <a:lnTo>
                    <a:pt x="883" y="25223"/>
                  </a:lnTo>
                  <a:lnTo>
                    <a:pt x="1354" y="25429"/>
                  </a:lnTo>
                  <a:lnTo>
                    <a:pt x="1619" y="25488"/>
                  </a:lnTo>
                  <a:lnTo>
                    <a:pt x="1884" y="25517"/>
                  </a:lnTo>
                  <a:lnTo>
                    <a:pt x="2149" y="25547"/>
                  </a:lnTo>
                  <a:lnTo>
                    <a:pt x="2414" y="25547"/>
                  </a:lnTo>
                  <a:lnTo>
                    <a:pt x="2678" y="25488"/>
                  </a:lnTo>
                  <a:lnTo>
                    <a:pt x="2826" y="25459"/>
                  </a:lnTo>
                  <a:lnTo>
                    <a:pt x="2973" y="25370"/>
                  </a:lnTo>
                  <a:lnTo>
                    <a:pt x="3032" y="25311"/>
                  </a:lnTo>
                  <a:lnTo>
                    <a:pt x="3032" y="25194"/>
                  </a:lnTo>
                  <a:lnTo>
                    <a:pt x="3002" y="25164"/>
                  </a:lnTo>
                  <a:lnTo>
                    <a:pt x="3090" y="24988"/>
                  </a:lnTo>
                  <a:lnTo>
                    <a:pt x="3120" y="24811"/>
                  </a:lnTo>
                  <a:lnTo>
                    <a:pt x="3179" y="24605"/>
                  </a:lnTo>
                  <a:lnTo>
                    <a:pt x="3179" y="24370"/>
                  </a:lnTo>
                  <a:lnTo>
                    <a:pt x="3179" y="24311"/>
                  </a:lnTo>
                  <a:lnTo>
                    <a:pt x="3208" y="24311"/>
                  </a:lnTo>
                  <a:lnTo>
                    <a:pt x="3238" y="24252"/>
                  </a:lnTo>
                  <a:lnTo>
                    <a:pt x="3238" y="23987"/>
                  </a:lnTo>
                  <a:lnTo>
                    <a:pt x="3208" y="23928"/>
                  </a:lnTo>
                  <a:lnTo>
                    <a:pt x="3149" y="23899"/>
                  </a:lnTo>
                  <a:lnTo>
                    <a:pt x="3061" y="23516"/>
                  </a:lnTo>
                  <a:lnTo>
                    <a:pt x="3002" y="23428"/>
                  </a:lnTo>
                  <a:lnTo>
                    <a:pt x="2914" y="23398"/>
                  </a:lnTo>
                  <a:lnTo>
                    <a:pt x="2884" y="23398"/>
                  </a:lnTo>
                  <a:lnTo>
                    <a:pt x="2826" y="23428"/>
                  </a:lnTo>
                  <a:lnTo>
                    <a:pt x="2796" y="23487"/>
                  </a:lnTo>
                  <a:lnTo>
                    <a:pt x="2767" y="23546"/>
                  </a:lnTo>
                  <a:lnTo>
                    <a:pt x="2767" y="23604"/>
                  </a:lnTo>
                  <a:lnTo>
                    <a:pt x="2826" y="23928"/>
                  </a:lnTo>
                  <a:lnTo>
                    <a:pt x="2855" y="24252"/>
                  </a:lnTo>
                  <a:lnTo>
                    <a:pt x="2826" y="24576"/>
                  </a:lnTo>
                  <a:lnTo>
                    <a:pt x="2796" y="24811"/>
                  </a:lnTo>
                  <a:lnTo>
                    <a:pt x="2708" y="25105"/>
                  </a:lnTo>
                  <a:lnTo>
                    <a:pt x="2649" y="25135"/>
                  </a:lnTo>
                  <a:lnTo>
                    <a:pt x="2531" y="25135"/>
                  </a:lnTo>
                  <a:lnTo>
                    <a:pt x="2590" y="24988"/>
                  </a:lnTo>
                  <a:lnTo>
                    <a:pt x="2649" y="24752"/>
                  </a:lnTo>
                  <a:lnTo>
                    <a:pt x="2708" y="24458"/>
                  </a:lnTo>
                  <a:lnTo>
                    <a:pt x="2708" y="24193"/>
                  </a:lnTo>
                  <a:lnTo>
                    <a:pt x="2708" y="23899"/>
                  </a:lnTo>
                  <a:lnTo>
                    <a:pt x="2678" y="23634"/>
                  </a:lnTo>
                  <a:lnTo>
                    <a:pt x="2620" y="23369"/>
                  </a:lnTo>
                  <a:lnTo>
                    <a:pt x="2531" y="23133"/>
                  </a:lnTo>
                  <a:lnTo>
                    <a:pt x="2502" y="23104"/>
                  </a:lnTo>
                  <a:lnTo>
                    <a:pt x="2472" y="23075"/>
                  </a:lnTo>
                  <a:close/>
                  <a:moveTo>
                    <a:pt x="1825" y="25959"/>
                  </a:moveTo>
                  <a:lnTo>
                    <a:pt x="1795" y="25988"/>
                  </a:lnTo>
                  <a:lnTo>
                    <a:pt x="1795" y="26047"/>
                  </a:lnTo>
                  <a:lnTo>
                    <a:pt x="1795" y="26106"/>
                  </a:lnTo>
                  <a:lnTo>
                    <a:pt x="1766" y="26194"/>
                  </a:lnTo>
                  <a:lnTo>
                    <a:pt x="1825" y="26253"/>
                  </a:lnTo>
                  <a:lnTo>
                    <a:pt x="2001" y="26400"/>
                  </a:lnTo>
                  <a:lnTo>
                    <a:pt x="2178" y="26518"/>
                  </a:lnTo>
                  <a:lnTo>
                    <a:pt x="2296" y="26548"/>
                  </a:lnTo>
                  <a:lnTo>
                    <a:pt x="2414" y="26577"/>
                  </a:lnTo>
                  <a:lnTo>
                    <a:pt x="2649" y="26577"/>
                  </a:lnTo>
                  <a:lnTo>
                    <a:pt x="2737" y="26518"/>
                  </a:lnTo>
                  <a:lnTo>
                    <a:pt x="2767" y="26459"/>
                  </a:lnTo>
                  <a:lnTo>
                    <a:pt x="2796" y="26400"/>
                  </a:lnTo>
                  <a:lnTo>
                    <a:pt x="2767" y="26371"/>
                  </a:lnTo>
                  <a:lnTo>
                    <a:pt x="2796" y="26312"/>
                  </a:lnTo>
                  <a:lnTo>
                    <a:pt x="2796" y="26253"/>
                  </a:lnTo>
                  <a:lnTo>
                    <a:pt x="2737" y="26224"/>
                  </a:lnTo>
                  <a:lnTo>
                    <a:pt x="2767" y="26165"/>
                  </a:lnTo>
                  <a:lnTo>
                    <a:pt x="2737" y="26106"/>
                  </a:lnTo>
                  <a:lnTo>
                    <a:pt x="2708" y="26077"/>
                  </a:lnTo>
                  <a:lnTo>
                    <a:pt x="2649" y="26047"/>
                  </a:lnTo>
                  <a:lnTo>
                    <a:pt x="2178" y="26047"/>
                  </a:lnTo>
                  <a:lnTo>
                    <a:pt x="1943" y="25988"/>
                  </a:lnTo>
                  <a:lnTo>
                    <a:pt x="1913" y="25959"/>
                  </a:lnTo>
                  <a:close/>
                </a:path>
              </a:pathLst>
            </a:custGeom>
            <a:solidFill>
              <a:srgbClr val="FFBFA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 flipH="1">
              <a:off x="7334688" y="1659914"/>
              <a:ext cx="658526" cy="934980"/>
            </a:xfrm>
            <a:custGeom>
              <a:rect b="b" l="l" r="r" t="t"/>
              <a:pathLst>
                <a:path extrusionOk="0" h="17218" w="12127">
                  <a:moveTo>
                    <a:pt x="1972" y="2149"/>
                  </a:moveTo>
                  <a:lnTo>
                    <a:pt x="1619" y="2178"/>
                  </a:lnTo>
                  <a:lnTo>
                    <a:pt x="1266" y="2237"/>
                  </a:lnTo>
                  <a:lnTo>
                    <a:pt x="913" y="2355"/>
                  </a:lnTo>
                  <a:lnTo>
                    <a:pt x="589" y="2531"/>
                  </a:lnTo>
                  <a:lnTo>
                    <a:pt x="501" y="2561"/>
                  </a:lnTo>
                  <a:lnTo>
                    <a:pt x="471" y="2561"/>
                  </a:lnTo>
                  <a:lnTo>
                    <a:pt x="442" y="2531"/>
                  </a:lnTo>
                  <a:lnTo>
                    <a:pt x="413" y="2561"/>
                  </a:lnTo>
                  <a:lnTo>
                    <a:pt x="383" y="2590"/>
                  </a:lnTo>
                  <a:lnTo>
                    <a:pt x="177" y="3120"/>
                  </a:lnTo>
                  <a:lnTo>
                    <a:pt x="118" y="3414"/>
                  </a:lnTo>
                  <a:lnTo>
                    <a:pt x="59" y="3768"/>
                  </a:lnTo>
                  <a:lnTo>
                    <a:pt x="1" y="4091"/>
                  </a:lnTo>
                  <a:lnTo>
                    <a:pt x="30" y="4415"/>
                  </a:lnTo>
                  <a:lnTo>
                    <a:pt x="59" y="4739"/>
                  </a:lnTo>
                  <a:lnTo>
                    <a:pt x="118" y="4886"/>
                  </a:lnTo>
                  <a:lnTo>
                    <a:pt x="207" y="5033"/>
                  </a:lnTo>
                  <a:lnTo>
                    <a:pt x="295" y="5151"/>
                  </a:lnTo>
                  <a:lnTo>
                    <a:pt x="413" y="5269"/>
                  </a:lnTo>
                  <a:lnTo>
                    <a:pt x="560" y="5357"/>
                  </a:lnTo>
                  <a:lnTo>
                    <a:pt x="619" y="5386"/>
                  </a:lnTo>
                  <a:lnTo>
                    <a:pt x="648" y="5386"/>
                  </a:lnTo>
                  <a:lnTo>
                    <a:pt x="648" y="5416"/>
                  </a:lnTo>
                  <a:lnTo>
                    <a:pt x="707" y="5445"/>
                  </a:lnTo>
                  <a:lnTo>
                    <a:pt x="825" y="5504"/>
                  </a:lnTo>
                  <a:lnTo>
                    <a:pt x="972" y="5533"/>
                  </a:lnTo>
                  <a:lnTo>
                    <a:pt x="1207" y="5563"/>
                  </a:lnTo>
                  <a:lnTo>
                    <a:pt x="1266" y="5563"/>
                  </a:lnTo>
                  <a:lnTo>
                    <a:pt x="1560" y="5533"/>
                  </a:lnTo>
                  <a:lnTo>
                    <a:pt x="1855" y="5475"/>
                  </a:lnTo>
                  <a:lnTo>
                    <a:pt x="2002" y="5475"/>
                  </a:lnTo>
                  <a:lnTo>
                    <a:pt x="2031" y="5445"/>
                  </a:lnTo>
                  <a:lnTo>
                    <a:pt x="2061" y="5357"/>
                  </a:lnTo>
                  <a:lnTo>
                    <a:pt x="2002" y="5121"/>
                  </a:lnTo>
                  <a:lnTo>
                    <a:pt x="1972" y="4886"/>
                  </a:lnTo>
                  <a:lnTo>
                    <a:pt x="1884" y="4592"/>
                  </a:lnTo>
                  <a:lnTo>
                    <a:pt x="1855" y="4327"/>
                  </a:lnTo>
                  <a:lnTo>
                    <a:pt x="1884" y="4062"/>
                  </a:lnTo>
                  <a:lnTo>
                    <a:pt x="1914" y="3944"/>
                  </a:lnTo>
                  <a:lnTo>
                    <a:pt x="2208" y="4150"/>
                  </a:lnTo>
                  <a:lnTo>
                    <a:pt x="2561" y="4356"/>
                  </a:lnTo>
                  <a:lnTo>
                    <a:pt x="2973" y="4503"/>
                  </a:lnTo>
                  <a:lnTo>
                    <a:pt x="3444" y="4650"/>
                  </a:lnTo>
                  <a:lnTo>
                    <a:pt x="3915" y="4739"/>
                  </a:lnTo>
                  <a:lnTo>
                    <a:pt x="4386" y="4768"/>
                  </a:lnTo>
                  <a:lnTo>
                    <a:pt x="4827" y="4768"/>
                  </a:lnTo>
                  <a:lnTo>
                    <a:pt x="5269" y="4739"/>
                  </a:lnTo>
                  <a:lnTo>
                    <a:pt x="5357" y="4709"/>
                  </a:lnTo>
                  <a:lnTo>
                    <a:pt x="5416" y="4709"/>
                  </a:lnTo>
                  <a:lnTo>
                    <a:pt x="5445" y="4680"/>
                  </a:lnTo>
                  <a:lnTo>
                    <a:pt x="5504" y="4650"/>
                  </a:lnTo>
                  <a:lnTo>
                    <a:pt x="5504" y="4592"/>
                  </a:lnTo>
                  <a:lnTo>
                    <a:pt x="5504" y="4533"/>
                  </a:lnTo>
                  <a:lnTo>
                    <a:pt x="5504" y="4503"/>
                  </a:lnTo>
                  <a:lnTo>
                    <a:pt x="5475" y="4474"/>
                  </a:lnTo>
                  <a:lnTo>
                    <a:pt x="5534" y="4268"/>
                  </a:lnTo>
                  <a:lnTo>
                    <a:pt x="5593" y="4121"/>
                  </a:lnTo>
                  <a:lnTo>
                    <a:pt x="5622" y="4091"/>
                  </a:lnTo>
                  <a:lnTo>
                    <a:pt x="5681" y="4032"/>
                  </a:lnTo>
                  <a:lnTo>
                    <a:pt x="5681" y="3944"/>
                  </a:lnTo>
                  <a:lnTo>
                    <a:pt x="5651" y="3856"/>
                  </a:lnTo>
                  <a:lnTo>
                    <a:pt x="5593" y="3709"/>
                  </a:lnTo>
                  <a:lnTo>
                    <a:pt x="5534" y="3620"/>
                  </a:lnTo>
                  <a:lnTo>
                    <a:pt x="5445" y="3503"/>
                  </a:lnTo>
                  <a:lnTo>
                    <a:pt x="5239" y="3326"/>
                  </a:lnTo>
                  <a:lnTo>
                    <a:pt x="5033" y="3208"/>
                  </a:lnTo>
                  <a:lnTo>
                    <a:pt x="4886" y="3120"/>
                  </a:lnTo>
                  <a:lnTo>
                    <a:pt x="4827" y="3091"/>
                  </a:lnTo>
                  <a:lnTo>
                    <a:pt x="4710" y="3032"/>
                  </a:lnTo>
                  <a:lnTo>
                    <a:pt x="4592" y="2973"/>
                  </a:lnTo>
                  <a:lnTo>
                    <a:pt x="4092" y="2708"/>
                  </a:lnTo>
                  <a:lnTo>
                    <a:pt x="3591" y="2502"/>
                  </a:lnTo>
                  <a:lnTo>
                    <a:pt x="3091" y="2325"/>
                  </a:lnTo>
                  <a:lnTo>
                    <a:pt x="2532" y="2208"/>
                  </a:lnTo>
                  <a:lnTo>
                    <a:pt x="2267" y="2178"/>
                  </a:lnTo>
                  <a:lnTo>
                    <a:pt x="2002" y="2149"/>
                  </a:lnTo>
                  <a:close/>
                  <a:moveTo>
                    <a:pt x="3738" y="0"/>
                  </a:moveTo>
                  <a:lnTo>
                    <a:pt x="3503" y="30"/>
                  </a:lnTo>
                  <a:lnTo>
                    <a:pt x="3297" y="59"/>
                  </a:lnTo>
                  <a:lnTo>
                    <a:pt x="3091" y="118"/>
                  </a:lnTo>
                  <a:lnTo>
                    <a:pt x="2855" y="206"/>
                  </a:lnTo>
                  <a:lnTo>
                    <a:pt x="2443" y="383"/>
                  </a:lnTo>
                  <a:lnTo>
                    <a:pt x="2090" y="618"/>
                  </a:lnTo>
                  <a:lnTo>
                    <a:pt x="1737" y="854"/>
                  </a:lnTo>
                  <a:lnTo>
                    <a:pt x="1384" y="1148"/>
                  </a:lnTo>
                  <a:lnTo>
                    <a:pt x="1354" y="1207"/>
                  </a:lnTo>
                  <a:lnTo>
                    <a:pt x="1354" y="1295"/>
                  </a:lnTo>
                  <a:lnTo>
                    <a:pt x="1384" y="1325"/>
                  </a:lnTo>
                  <a:lnTo>
                    <a:pt x="1443" y="1325"/>
                  </a:lnTo>
                  <a:lnTo>
                    <a:pt x="1502" y="1295"/>
                  </a:lnTo>
                  <a:lnTo>
                    <a:pt x="1678" y="1148"/>
                  </a:lnTo>
                  <a:lnTo>
                    <a:pt x="1737" y="1178"/>
                  </a:lnTo>
                  <a:lnTo>
                    <a:pt x="2208" y="1207"/>
                  </a:lnTo>
                  <a:lnTo>
                    <a:pt x="2885" y="1236"/>
                  </a:lnTo>
                  <a:lnTo>
                    <a:pt x="3444" y="1295"/>
                  </a:lnTo>
                  <a:lnTo>
                    <a:pt x="3944" y="1384"/>
                  </a:lnTo>
                  <a:lnTo>
                    <a:pt x="4474" y="1531"/>
                  </a:lnTo>
                  <a:lnTo>
                    <a:pt x="4945" y="1737"/>
                  </a:lnTo>
                  <a:lnTo>
                    <a:pt x="5387" y="2002"/>
                  </a:lnTo>
                  <a:lnTo>
                    <a:pt x="5799" y="2325"/>
                  </a:lnTo>
                  <a:lnTo>
                    <a:pt x="6034" y="2590"/>
                  </a:lnTo>
                  <a:lnTo>
                    <a:pt x="6240" y="2855"/>
                  </a:lnTo>
                  <a:lnTo>
                    <a:pt x="6269" y="2885"/>
                  </a:lnTo>
                  <a:lnTo>
                    <a:pt x="6476" y="3179"/>
                  </a:lnTo>
                  <a:lnTo>
                    <a:pt x="6505" y="3208"/>
                  </a:lnTo>
                  <a:lnTo>
                    <a:pt x="6593" y="3356"/>
                  </a:lnTo>
                  <a:lnTo>
                    <a:pt x="6740" y="3503"/>
                  </a:lnTo>
                  <a:lnTo>
                    <a:pt x="6829" y="3532"/>
                  </a:lnTo>
                  <a:lnTo>
                    <a:pt x="6888" y="3503"/>
                  </a:lnTo>
                  <a:lnTo>
                    <a:pt x="6946" y="3503"/>
                  </a:lnTo>
                  <a:lnTo>
                    <a:pt x="7447" y="3797"/>
                  </a:lnTo>
                  <a:lnTo>
                    <a:pt x="7682" y="3944"/>
                  </a:lnTo>
                  <a:lnTo>
                    <a:pt x="7918" y="4150"/>
                  </a:lnTo>
                  <a:lnTo>
                    <a:pt x="8065" y="4297"/>
                  </a:lnTo>
                  <a:lnTo>
                    <a:pt x="8183" y="4444"/>
                  </a:lnTo>
                  <a:lnTo>
                    <a:pt x="8330" y="4739"/>
                  </a:lnTo>
                  <a:lnTo>
                    <a:pt x="8389" y="4945"/>
                  </a:lnTo>
                  <a:lnTo>
                    <a:pt x="8389" y="5151"/>
                  </a:lnTo>
                  <a:lnTo>
                    <a:pt x="8389" y="5416"/>
                  </a:lnTo>
                  <a:lnTo>
                    <a:pt x="8359" y="5651"/>
                  </a:lnTo>
                  <a:lnTo>
                    <a:pt x="8300" y="5857"/>
                  </a:lnTo>
                  <a:lnTo>
                    <a:pt x="8212" y="6063"/>
                  </a:lnTo>
                  <a:lnTo>
                    <a:pt x="8094" y="6240"/>
                  </a:lnTo>
                  <a:lnTo>
                    <a:pt x="8035" y="6299"/>
                  </a:lnTo>
                  <a:lnTo>
                    <a:pt x="7918" y="6446"/>
                  </a:lnTo>
                  <a:lnTo>
                    <a:pt x="7888" y="6475"/>
                  </a:lnTo>
                  <a:lnTo>
                    <a:pt x="7770" y="6622"/>
                  </a:lnTo>
                  <a:lnTo>
                    <a:pt x="7712" y="6593"/>
                  </a:lnTo>
                  <a:lnTo>
                    <a:pt x="7623" y="6622"/>
                  </a:lnTo>
                  <a:lnTo>
                    <a:pt x="7594" y="6681"/>
                  </a:lnTo>
                  <a:lnTo>
                    <a:pt x="7594" y="6711"/>
                  </a:lnTo>
                  <a:lnTo>
                    <a:pt x="7594" y="6976"/>
                  </a:lnTo>
                  <a:lnTo>
                    <a:pt x="7623" y="7182"/>
                  </a:lnTo>
                  <a:lnTo>
                    <a:pt x="7653" y="7417"/>
                  </a:lnTo>
                  <a:lnTo>
                    <a:pt x="7741" y="7623"/>
                  </a:lnTo>
                  <a:lnTo>
                    <a:pt x="7888" y="8035"/>
                  </a:lnTo>
                  <a:lnTo>
                    <a:pt x="8124" y="8447"/>
                  </a:lnTo>
                  <a:lnTo>
                    <a:pt x="8153" y="8565"/>
                  </a:lnTo>
                  <a:lnTo>
                    <a:pt x="8183" y="8594"/>
                  </a:lnTo>
                  <a:lnTo>
                    <a:pt x="8241" y="8624"/>
                  </a:lnTo>
                  <a:lnTo>
                    <a:pt x="8300" y="8594"/>
                  </a:lnTo>
                  <a:lnTo>
                    <a:pt x="8300" y="8535"/>
                  </a:lnTo>
                  <a:lnTo>
                    <a:pt x="8300" y="8506"/>
                  </a:lnTo>
                  <a:lnTo>
                    <a:pt x="8330" y="8477"/>
                  </a:lnTo>
                  <a:lnTo>
                    <a:pt x="8359" y="8447"/>
                  </a:lnTo>
                  <a:lnTo>
                    <a:pt x="8389" y="8418"/>
                  </a:lnTo>
                  <a:lnTo>
                    <a:pt x="8418" y="8359"/>
                  </a:lnTo>
                  <a:lnTo>
                    <a:pt x="8418" y="8300"/>
                  </a:lnTo>
                  <a:lnTo>
                    <a:pt x="8330" y="8065"/>
                  </a:lnTo>
                  <a:lnTo>
                    <a:pt x="8212" y="7829"/>
                  </a:lnTo>
                  <a:lnTo>
                    <a:pt x="8212" y="7652"/>
                  </a:lnTo>
                  <a:lnTo>
                    <a:pt x="8153" y="7182"/>
                  </a:lnTo>
                  <a:lnTo>
                    <a:pt x="8094" y="6976"/>
                  </a:lnTo>
                  <a:lnTo>
                    <a:pt x="8300" y="7446"/>
                  </a:lnTo>
                  <a:lnTo>
                    <a:pt x="8389" y="7859"/>
                  </a:lnTo>
                  <a:lnTo>
                    <a:pt x="8477" y="8300"/>
                  </a:lnTo>
                  <a:lnTo>
                    <a:pt x="8536" y="8712"/>
                  </a:lnTo>
                  <a:lnTo>
                    <a:pt x="8565" y="9183"/>
                  </a:lnTo>
                  <a:lnTo>
                    <a:pt x="8565" y="9889"/>
                  </a:lnTo>
                  <a:lnTo>
                    <a:pt x="8565" y="10625"/>
                  </a:lnTo>
                  <a:lnTo>
                    <a:pt x="8595" y="11743"/>
                  </a:lnTo>
                  <a:lnTo>
                    <a:pt x="8595" y="12303"/>
                  </a:lnTo>
                  <a:lnTo>
                    <a:pt x="8653" y="12862"/>
                  </a:lnTo>
                  <a:lnTo>
                    <a:pt x="8712" y="13244"/>
                  </a:lnTo>
                  <a:lnTo>
                    <a:pt x="8771" y="13627"/>
                  </a:lnTo>
                  <a:lnTo>
                    <a:pt x="8859" y="13951"/>
                  </a:lnTo>
                  <a:lnTo>
                    <a:pt x="8977" y="14275"/>
                  </a:lnTo>
                  <a:lnTo>
                    <a:pt x="9095" y="14598"/>
                  </a:lnTo>
                  <a:lnTo>
                    <a:pt x="9271" y="14863"/>
                  </a:lnTo>
                  <a:lnTo>
                    <a:pt x="9448" y="15157"/>
                  </a:lnTo>
                  <a:lnTo>
                    <a:pt x="9595" y="15305"/>
                  </a:lnTo>
                  <a:lnTo>
                    <a:pt x="9684" y="15393"/>
                  </a:lnTo>
                  <a:lnTo>
                    <a:pt x="9742" y="15422"/>
                  </a:lnTo>
                  <a:lnTo>
                    <a:pt x="9772" y="15422"/>
                  </a:lnTo>
                  <a:lnTo>
                    <a:pt x="9831" y="15452"/>
                  </a:lnTo>
                  <a:lnTo>
                    <a:pt x="9890" y="15452"/>
                  </a:lnTo>
                  <a:lnTo>
                    <a:pt x="9948" y="15422"/>
                  </a:lnTo>
                  <a:lnTo>
                    <a:pt x="9978" y="15393"/>
                  </a:lnTo>
                  <a:lnTo>
                    <a:pt x="10007" y="15334"/>
                  </a:lnTo>
                  <a:lnTo>
                    <a:pt x="10037" y="15010"/>
                  </a:lnTo>
                  <a:lnTo>
                    <a:pt x="10066" y="14657"/>
                  </a:lnTo>
                  <a:lnTo>
                    <a:pt x="10037" y="14039"/>
                  </a:lnTo>
                  <a:lnTo>
                    <a:pt x="10007" y="13421"/>
                  </a:lnTo>
                  <a:lnTo>
                    <a:pt x="9948" y="12715"/>
                  </a:lnTo>
                  <a:lnTo>
                    <a:pt x="9948" y="12097"/>
                  </a:lnTo>
                  <a:lnTo>
                    <a:pt x="9978" y="11390"/>
                  </a:lnTo>
                  <a:lnTo>
                    <a:pt x="9978" y="9978"/>
                  </a:lnTo>
                  <a:lnTo>
                    <a:pt x="9948" y="9242"/>
                  </a:lnTo>
                  <a:lnTo>
                    <a:pt x="9919" y="8830"/>
                  </a:lnTo>
                  <a:lnTo>
                    <a:pt x="10213" y="9036"/>
                  </a:lnTo>
                  <a:lnTo>
                    <a:pt x="10714" y="9330"/>
                  </a:lnTo>
                  <a:lnTo>
                    <a:pt x="11008" y="9477"/>
                  </a:lnTo>
                  <a:lnTo>
                    <a:pt x="11273" y="9595"/>
                  </a:lnTo>
                  <a:lnTo>
                    <a:pt x="11479" y="9624"/>
                  </a:lnTo>
                  <a:lnTo>
                    <a:pt x="11685" y="9654"/>
                  </a:lnTo>
                  <a:lnTo>
                    <a:pt x="11861" y="9654"/>
                  </a:lnTo>
                  <a:lnTo>
                    <a:pt x="11950" y="9713"/>
                  </a:lnTo>
                  <a:lnTo>
                    <a:pt x="12009" y="9742"/>
                  </a:lnTo>
                  <a:lnTo>
                    <a:pt x="12038" y="9742"/>
                  </a:lnTo>
                  <a:lnTo>
                    <a:pt x="12097" y="9683"/>
                  </a:lnTo>
                  <a:lnTo>
                    <a:pt x="12097" y="9624"/>
                  </a:lnTo>
                  <a:lnTo>
                    <a:pt x="12097" y="9595"/>
                  </a:lnTo>
                  <a:lnTo>
                    <a:pt x="12126" y="9536"/>
                  </a:lnTo>
                  <a:lnTo>
                    <a:pt x="12126" y="9477"/>
                  </a:lnTo>
                  <a:lnTo>
                    <a:pt x="12097" y="9360"/>
                  </a:lnTo>
                  <a:lnTo>
                    <a:pt x="12067" y="9242"/>
                  </a:lnTo>
                  <a:lnTo>
                    <a:pt x="11920" y="9006"/>
                  </a:lnTo>
                  <a:lnTo>
                    <a:pt x="11597" y="8624"/>
                  </a:lnTo>
                  <a:lnTo>
                    <a:pt x="11567" y="8594"/>
                  </a:lnTo>
                  <a:lnTo>
                    <a:pt x="11538" y="8565"/>
                  </a:lnTo>
                  <a:lnTo>
                    <a:pt x="11479" y="8477"/>
                  </a:lnTo>
                  <a:lnTo>
                    <a:pt x="10949" y="7535"/>
                  </a:lnTo>
                  <a:lnTo>
                    <a:pt x="10537" y="6828"/>
                  </a:lnTo>
                  <a:lnTo>
                    <a:pt x="9831" y="5710"/>
                  </a:lnTo>
                  <a:lnTo>
                    <a:pt x="9566" y="5210"/>
                  </a:lnTo>
                  <a:lnTo>
                    <a:pt x="9389" y="4857"/>
                  </a:lnTo>
                  <a:lnTo>
                    <a:pt x="8948" y="4091"/>
                  </a:lnTo>
                  <a:lnTo>
                    <a:pt x="8918" y="4003"/>
                  </a:lnTo>
                  <a:lnTo>
                    <a:pt x="8859" y="3915"/>
                  </a:lnTo>
                  <a:lnTo>
                    <a:pt x="8742" y="3679"/>
                  </a:lnTo>
                  <a:lnTo>
                    <a:pt x="8565" y="3297"/>
                  </a:lnTo>
                  <a:lnTo>
                    <a:pt x="8359" y="2914"/>
                  </a:lnTo>
                  <a:lnTo>
                    <a:pt x="8212" y="2502"/>
                  </a:lnTo>
                  <a:lnTo>
                    <a:pt x="8153" y="2384"/>
                  </a:lnTo>
                  <a:lnTo>
                    <a:pt x="8124" y="2325"/>
                  </a:lnTo>
                  <a:lnTo>
                    <a:pt x="8065" y="2296"/>
                  </a:lnTo>
                  <a:lnTo>
                    <a:pt x="7977" y="2149"/>
                  </a:lnTo>
                  <a:lnTo>
                    <a:pt x="7888" y="1972"/>
                  </a:lnTo>
                  <a:lnTo>
                    <a:pt x="7800" y="1855"/>
                  </a:lnTo>
                  <a:lnTo>
                    <a:pt x="7506" y="1413"/>
                  </a:lnTo>
                  <a:lnTo>
                    <a:pt x="7211" y="1030"/>
                  </a:lnTo>
                  <a:lnTo>
                    <a:pt x="6858" y="707"/>
                  </a:lnTo>
                  <a:lnTo>
                    <a:pt x="6505" y="412"/>
                  </a:lnTo>
                  <a:lnTo>
                    <a:pt x="6299" y="324"/>
                  </a:lnTo>
                  <a:lnTo>
                    <a:pt x="6093" y="206"/>
                  </a:lnTo>
                  <a:lnTo>
                    <a:pt x="5887" y="147"/>
                  </a:lnTo>
                  <a:lnTo>
                    <a:pt x="5651" y="89"/>
                  </a:lnTo>
                  <a:lnTo>
                    <a:pt x="5416" y="59"/>
                  </a:lnTo>
                  <a:lnTo>
                    <a:pt x="5151" y="30"/>
                  </a:lnTo>
                  <a:lnTo>
                    <a:pt x="4651" y="59"/>
                  </a:lnTo>
                  <a:lnTo>
                    <a:pt x="4415" y="118"/>
                  </a:lnTo>
                  <a:lnTo>
                    <a:pt x="4180" y="59"/>
                  </a:lnTo>
                  <a:lnTo>
                    <a:pt x="3974" y="30"/>
                  </a:lnTo>
                  <a:lnTo>
                    <a:pt x="3797" y="0"/>
                  </a:lnTo>
                  <a:close/>
                  <a:moveTo>
                    <a:pt x="2061" y="9360"/>
                  </a:moveTo>
                  <a:lnTo>
                    <a:pt x="2002" y="9389"/>
                  </a:lnTo>
                  <a:lnTo>
                    <a:pt x="1943" y="9477"/>
                  </a:lnTo>
                  <a:lnTo>
                    <a:pt x="1825" y="10154"/>
                  </a:lnTo>
                  <a:lnTo>
                    <a:pt x="1649" y="10831"/>
                  </a:lnTo>
                  <a:lnTo>
                    <a:pt x="1472" y="11479"/>
                  </a:lnTo>
                  <a:lnTo>
                    <a:pt x="1207" y="12303"/>
                  </a:lnTo>
                  <a:lnTo>
                    <a:pt x="1060" y="12862"/>
                  </a:lnTo>
                  <a:lnTo>
                    <a:pt x="972" y="13392"/>
                  </a:lnTo>
                  <a:lnTo>
                    <a:pt x="913" y="13951"/>
                  </a:lnTo>
                  <a:lnTo>
                    <a:pt x="942" y="14510"/>
                  </a:lnTo>
                  <a:lnTo>
                    <a:pt x="1001" y="14981"/>
                  </a:lnTo>
                  <a:lnTo>
                    <a:pt x="1148" y="15452"/>
                  </a:lnTo>
                  <a:lnTo>
                    <a:pt x="1354" y="15864"/>
                  </a:lnTo>
                  <a:lnTo>
                    <a:pt x="1590" y="16276"/>
                  </a:lnTo>
                  <a:lnTo>
                    <a:pt x="1766" y="16482"/>
                  </a:lnTo>
                  <a:lnTo>
                    <a:pt x="1914" y="16629"/>
                  </a:lnTo>
                  <a:lnTo>
                    <a:pt x="2090" y="16806"/>
                  </a:lnTo>
                  <a:lnTo>
                    <a:pt x="2267" y="16923"/>
                  </a:lnTo>
                  <a:lnTo>
                    <a:pt x="2473" y="17041"/>
                  </a:lnTo>
                  <a:lnTo>
                    <a:pt x="2679" y="17129"/>
                  </a:lnTo>
                  <a:lnTo>
                    <a:pt x="2914" y="17188"/>
                  </a:lnTo>
                  <a:lnTo>
                    <a:pt x="3120" y="17218"/>
                  </a:lnTo>
                  <a:lnTo>
                    <a:pt x="3150" y="17218"/>
                  </a:lnTo>
                  <a:lnTo>
                    <a:pt x="3238" y="17188"/>
                  </a:lnTo>
                  <a:lnTo>
                    <a:pt x="3267" y="17129"/>
                  </a:lnTo>
                  <a:lnTo>
                    <a:pt x="3738" y="17071"/>
                  </a:lnTo>
                  <a:lnTo>
                    <a:pt x="3915" y="17012"/>
                  </a:lnTo>
                  <a:lnTo>
                    <a:pt x="4298" y="16953"/>
                  </a:lnTo>
                  <a:lnTo>
                    <a:pt x="4651" y="16923"/>
                  </a:lnTo>
                  <a:lnTo>
                    <a:pt x="5298" y="16923"/>
                  </a:lnTo>
                  <a:lnTo>
                    <a:pt x="5416" y="16894"/>
                  </a:lnTo>
                  <a:lnTo>
                    <a:pt x="5534" y="16835"/>
                  </a:lnTo>
                  <a:lnTo>
                    <a:pt x="5593" y="16776"/>
                  </a:lnTo>
                  <a:lnTo>
                    <a:pt x="5651" y="16747"/>
                  </a:lnTo>
                  <a:lnTo>
                    <a:pt x="5710" y="16717"/>
                  </a:lnTo>
                  <a:lnTo>
                    <a:pt x="5740" y="16658"/>
                  </a:lnTo>
                  <a:lnTo>
                    <a:pt x="5799" y="16482"/>
                  </a:lnTo>
                  <a:lnTo>
                    <a:pt x="5828" y="16246"/>
                  </a:lnTo>
                  <a:lnTo>
                    <a:pt x="5828" y="16011"/>
                  </a:lnTo>
                  <a:lnTo>
                    <a:pt x="5769" y="15776"/>
                  </a:lnTo>
                  <a:lnTo>
                    <a:pt x="5740" y="15599"/>
                  </a:lnTo>
                  <a:lnTo>
                    <a:pt x="5710" y="15334"/>
                  </a:lnTo>
                  <a:lnTo>
                    <a:pt x="5681" y="14863"/>
                  </a:lnTo>
                  <a:lnTo>
                    <a:pt x="5681" y="14834"/>
                  </a:lnTo>
                  <a:lnTo>
                    <a:pt x="5651" y="14216"/>
                  </a:lnTo>
                  <a:lnTo>
                    <a:pt x="5651" y="13598"/>
                  </a:lnTo>
                  <a:lnTo>
                    <a:pt x="5681" y="12980"/>
                  </a:lnTo>
                  <a:lnTo>
                    <a:pt x="5681" y="12862"/>
                  </a:lnTo>
                  <a:lnTo>
                    <a:pt x="5710" y="12391"/>
                  </a:lnTo>
                  <a:lnTo>
                    <a:pt x="5710" y="12067"/>
                  </a:lnTo>
                  <a:lnTo>
                    <a:pt x="5681" y="11773"/>
                  </a:lnTo>
                  <a:lnTo>
                    <a:pt x="5651" y="11479"/>
                  </a:lnTo>
                  <a:lnTo>
                    <a:pt x="5593" y="11243"/>
                  </a:lnTo>
                  <a:lnTo>
                    <a:pt x="5504" y="10949"/>
                  </a:lnTo>
                  <a:lnTo>
                    <a:pt x="5357" y="10684"/>
                  </a:lnTo>
                  <a:lnTo>
                    <a:pt x="5239" y="10419"/>
                  </a:lnTo>
                  <a:lnTo>
                    <a:pt x="5063" y="10154"/>
                  </a:lnTo>
                  <a:lnTo>
                    <a:pt x="5004" y="10125"/>
                  </a:lnTo>
                  <a:lnTo>
                    <a:pt x="4945" y="10066"/>
                  </a:lnTo>
                  <a:lnTo>
                    <a:pt x="4857" y="10066"/>
                  </a:lnTo>
                  <a:lnTo>
                    <a:pt x="4798" y="10125"/>
                  </a:lnTo>
                  <a:lnTo>
                    <a:pt x="4768" y="10213"/>
                  </a:lnTo>
                  <a:lnTo>
                    <a:pt x="4710" y="10184"/>
                  </a:lnTo>
                  <a:lnTo>
                    <a:pt x="4651" y="10213"/>
                  </a:lnTo>
                  <a:lnTo>
                    <a:pt x="4445" y="10360"/>
                  </a:lnTo>
                  <a:lnTo>
                    <a:pt x="4268" y="10448"/>
                  </a:lnTo>
                  <a:lnTo>
                    <a:pt x="4062" y="10478"/>
                  </a:lnTo>
                  <a:lnTo>
                    <a:pt x="4033" y="10478"/>
                  </a:lnTo>
                  <a:lnTo>
                    <a:pt x="3768" y="10448"/>
                  </a:lnTo>
                  <a:lnTo>
                    <a:pt x="3503" y="10360"/>
                  </a:lnTo>
                  <a:lnTo>
                    <a:pt x="3209" y="10242"/>
                  </a:lnTo>
                  <a:lnTo>
                    <a:pt x="2914" y="10066"/>
                  </a:lnTo>
                  <a:lnTo>
                    <a:pt x="2620" y="9889"/>
                  </a:lnTo>
                  <a:lnTo>
                    <a:pt x="2355" y="9654"/>
                  </a:lnTo>
                  <a:lnTo>
                    <a:pt x="2179" y="9536"/>
                  </a:lnTo>
                  <a:lnTo>
                    <a:pt x="2179" y="9507"/>
                  </a:lnTo>
                  <a:lnTo>
                    <a:pt x="2179" y="9448"/>
                  </a:lnTo>
                  <a:lnTo>
                    <a:pt x="2149" y="9418"/>
                  </a:lnTo>
                  <a:lnTo>
                    <a:pt x="2120" y="9389"/>
                  </a:lnTo>
                  <a:lnTo>
                    <a:pt x="2090" y="936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6"/>
            <p:cNvSpPr/>
            <p:nvPr/>
          </p:nvSpPr>
          <p:spPr>
            <a:xfrm flipH="1">
              <a:off x="5124359" y="2337555"/>
              <a:ext cx="64023" cy="52782"/>
            </a:xfrm>
            <a:custGeom>
              <a:rect b="b" l="l" r="r" t="t"/>
              <a:pathLst>
                <a:path extrusionOk="0" h="972" w="1179">
                  <a:moveTo>
                    <a:pt x="1031" y="0"/>
                  </a:moveTo>
                  <a:lnTo>
                    <a:pt x="884" y="30"/>
                  </a:lnTo>
                  <a:lnTo>
                    <a:pt x="795" y="118"/>
                  </a:lnTo>
                  <a:lnTo>
                    <a:pt x="619" y="265"/>
                  </a:lnTo>
                  <a:lnTo>
                    <a:pt x="236" y="589"/>
                  </a:lnTo>
                  <a:lnTo>
                    <a:pt x="207" y="648"/>
                  </a:lnTo>
                  <a:lnTo>
                    <a:pt x="207" y="677"/>
                  </a:lnTo>
                  <a:lnTo>
                    <a:pt x="119" y="677"/>
                  </a:lnTo>
                  <a:lnTo>
                    <a:pt x="60" y="707"/>
                  </a:lnTo>
                  <a:lnTo>
                    <a:pt x="30" y="736"/>
                  </a:lnTo>
                  <a:lnTo>
                    <a:pt x="1" y="765"/>
                  </a:lnTo>
                  <a:lnTo>
                    <a:pt x="1" y="824"/>
                  </a:lnTo>
                  <a:lnTo>
                    <a:pt x="1" y="883"/>
                  </a:lnTo>
                  <a:lnTo>
                    <a:pt x="30" y="913"/>
                  </a:lnTo>
                  <a:lnTo>
                    <a:pt x="60" y="942"/>
                  </a:lnTo>
                  <a:lnTo>
                    <a:pt x="119" y="971"/>
                  </a:lnTo>
                  <a:lnTo>
                    <a:pt x="266" y="942"/>
                  </a:lnTo>
                  <a:lnTo>
                    <a:pt x="413" y="913"/>
                  </a:lnTo>
                  <a:lnTo>
                    <a:pt x="531" y="883"/>
                  </a:lnTo>
                  <a:lnTo>
                    <a:pt x="678" y="795"/>
                  </a:lnTo>
                  <a:lnTo>
                    <a:pt x="943" y="618"/>
                  </a:lnTo>
                  <a:lnTo>
                    <a:pt x="1060" y="530"/>
                  </a:lnTo>
                  <a:lnTo>
                    <a:pt x="1149" y="412"/>
                  </a:lnTo>
                  <a:lnTo>
                    <a:pt x="1149" y="353"/>
                  </a:lnTo>
                  <a:lnTo>
                    <a:pt x="1149" y="265"/>
                  </a:lnTo>
                  <a:lnTo>
                    <a:pt x="1178" y="265"/>
                  </a:lnTo>
                  <a:lnTo>
                    <a:pt x="1178" y="177"/>
                  </a:lnTo>
                  <a:lnTo>
                    <a:pt x="1178" y="118"/>
                  </a:lnTo>
                  <a:lnTo>
                    <a:pt x="1149" y="59"/>
                  </a:lnTo>
                  <a:lnTo>
                    <a:pt x="1090" y="30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6"/>
            <p:cNvSpPr/>
            <p:nvPr/>
          </p:nvSpPr>
          <p:spPr>
            <a:xfrm flipH="1">
              <a:off x="5188327" y="2331147"/>
              <a:ext cx="41596" cy="59190"/>
            </a:xfrm>
            <a:custGeom>
              <a:rect b="b" l="l" r="r" t="t"/>
              <a:pathLst>
                <a:path extrusionOk="0" h="1090" w="766">
                  <a:moveTo>
                    <a:pt x="148" y="1"/>
                  </a:moveTo>
                  <a:lnTo>
                    <a:pt x="89" y="30"/>
                  </a:lnTo>
                  <a:lnTo>
                    <a:pt x="30" y="59"/>
                  </a:lnTo>
                  <a:lnTo>
                    <a:pt x="1" y="89"/>
                  </a:lnTo>
                  <a:lnTo>
                    <a:pt x="1" y="148"/>
                  </a:lnTo>
                  <a:lnTo>
                    <a:pt x="1" y="207"/>
                  </a:lnTo>
                  <a:lnTo>
                    <a:pt x="30" y="265"/>
                  </a:lnTo>
                  <a:lnTo>
                    <a:pt x="59" y="265"/>
                  </a:lnTo>
                  <a:lnTo>
                    <a:pt x="148" y="471"/>
                  </a:lnTo>
                  <a:lnTo>
                    <a:pt x="265" y="766"/>
                  </a:lnTo>
                  <a:lnTo>
                    <a:pt x="354" y="942"/>
                  </a:lnTo>
                  <a:lnTo>
                    <a:pt x="413" y="1001"/>
                  </a:lnTo>
                  <a:lnTo>
                    <a:pt x="471" y="1060"/>
                  </a:lnTo>
                  <a:lnTo>
                    <a:pt x="560" y="1089"/>
                  </a:lnTo>
                  <a:lnTo>
                    <a:pt x="648" y="1031"/>
                  </a:lnTo>
                  <a:lnTo>
                    <a:pt x="677" y="972"/>
                  </a:lnTo>
                  <a:lnTo>
                    <a:pt x="736" y="942"/>
                  </a:lnTo>
                  <a:lnTo>
                    <a:pt x="766" y="854"/>
                  </a:lnTo>
                  <a:lnTo>
                    <a:pt x="736" y="736"/>
                  </a:lnTo>
                  <a:lnTo>
                    <a:pt x="707" y="619"/>
                  </a:lnTo>
                  <a:lnTo>
                    <a:pt x="619" y="383"/>
                  </a:lnTo>
                  <a:lnTo>
                    <a:pt x="471" y="207"/>
                  </a:lnTo>
                  <a:lnTo>
                    <a:pt x="265" y="30"/>
                  </a:lnTo>
                  <a:lnTo>
                    <a:pt x="207" y="30"/>
                  </a:lnTo>
                  <a:lnTo>
                    <a:pt x="1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 flipH="1">
              <a:off x="5170733" y="2278419"/>
              <a:ext cx="28835" cy="60764"/>
            </a:xfrm>
            <a:custGeom>
              <a:rect b="b" l="l" r="r" t="t"/>
              <a:pathLst>
                <a:path extrusionOk="0" h="1119" w="531">
                  <a:moveTo>
                    <a:pt x="207" y="0"/>
                  </a:moveTo>
                  <a:lnTo>
                    <a:pt x="118" y="59"/>
                  </a:lnTo>
                  <a:lnTo>
                    <a:pt x="60" y="118"/>
                  </a:lnTo>
                  <a:lnTo>
                    <a:pt x="1" y="177"/>
                  </a:lnTo>
                  <a:lnTo>
                    <a:pt x="1" y="236"/>
                  </a:lnTo>
                  <a:lnTo>
                    <a:pt x="30" y="648"/>
                  </a:lnTo>
                  <a:lnTo>
                    <a:pt x="89" y="854"/>
                  </a:lnTo>
                  <a:lnTo>
                    <a:pt x="118" y="972"/>
                  </a:lnTo>
                  <a:lnTo>
                    <a:pt x="148" y="1030"/>
                  </a:lnTo>
                  <a:lnTo>
                    <a:pt x="177" y="1060"/>
                  </a:lnTo>
                  <a:lnTo>
                    <a:pt x="236" y="1119"/>
                  </a:lnTo>
                  <a:lnTo>
                    <a:pt x="325" y="1119"/>
                  </a:lnTo>
                  <a:lnTo>
                    <a:pt x="383" y="1060"/>
                  </a:lnTo>
                  <a:lnTo>
                    <a:pt x="413" y="1001"/>
                  </a:lnTo>
                  <a:lnTo>
                    <a:pt x="413" y="942"/>
                  </a:lnTo>
                  <a:lnTo>
                    <a:pt x="472" y="883"/>
                  </a:lnTo>
                  <a:lnTo>
                    <a:pt x="501" y="824"/>
                  </a:lnTo>
                  <a:lnTo>
                    <a:pt x="531" y="707"/>
                  </a:lnTo>
                  <a:lnTo>
                    <a:pt x="531" y="530"/>
                  </a:lnTo>
                  <a:lnTo>
                    <a:pt x="501" y="324"/>
                  </a:lnTo>
                  <a:lnTo>
                    <a:pt x="442" y="147"/>
                  </a:lnTo>
                  <a:lnTo>
                    <a:pt x="413" y="89"/>
                  </a:lnTo>
                  <a:lnTo>
                    <a:pt x="383" y="3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6"/>
            <p:cNvSpPr/>
            <p:nvPr/>
          </p:nvSpPr>
          <p:spPr>
            <a:xfrm flipH="1">
              <a:off x="5245833" y="2622046"/>
              <a:ext cx="70376" cy="28780"/>
            </a:xfrm>
            <a:custGeom>
              <a:rect b="b" l="l" r="r" t="t"/>
              <a:pathLst>
                <a:path extrusionOk="0" h="530" w="1296">
                  <a:moveTo>
                    <a:pt x="1030" y="0"/>
                  </a:moveTo>
                  <a:lnTo>
                    <a:pt x="854" y="29"/>
                  </a:lnTo>
                  <a:lnTo>
                    <a:pt x="471" y="88"/>
                  </a:lnTo>
                  <a:lnTo>
                    <a:pt x="265" y="118"/>
                  </a:lnTo>
                  <a:lnTo>
                    <a:pt x="206" y="118"/>
                  </a:lnTo>
                  <a:lnTo>
                    <a:pt x="147" y="147"/>
                  </a:lnTo>
                  <a:lnTo>
                    <a:pt x="118" y="177"/>
                  </a:lnTo>
                  <a:lnTo>
                    <a:pt x="59" y="206"/>
                  </a:lnTo>
                  <a:lnTo>
                    <a:pt x="30" y="235"/>
                  </a:lnTo>
                  <a:lnTo>
                    <a:pt x="0" y="294"/>
                  </a:lnTo>
                  <a:lnTo>
                    <a:pt x="0" y="353"/>
                  </a:lnTo>
                  <a:lnTo>
                    <a:pt x="0" y="412"/>
                  </a:lnTo>
                  <a:lnTo>
                    <a:pt x="59" y="471"/>
                  </a:lnTo>
                  <a:lnTo>
                    <a:pt x="118" y="471"/>
                  </a:lnTo>
                  <a:lnTo>
                    <a:pt x="324" y="530"/>
                  </a:lnTo>
                  <a:lnTo>
                    <a:pt x="559" y="530"/>
                  </a:lnTo>
                  <a:lnTo>
                    <a:pt x="824" y="471"/>
                  </a:lnTo>
                  <a:lnTo>
                    <a:pt x="913" y="441"/>
                  </a:lnTo>
                  <a:lnTo>
                    <a:pt x="972" y="412"/>
                  </a:lnTo>
                  <a:lnTo>
                    <a:pt x="1060" y="383"/>
                  </a:lnTo>
                  <a:lnTo>
                    <a:pt x="1089" y="324"/>
                  </a:lnTo>
                  <a:lnTo>
                    <a:pt x="1148" y="294"/>
                  </a:lnTo>
                  <a:lnTo>
                    <a:pt x="1236" y="265"/>
                  </a:lnTo>
                  <a:lnTo>
                    <a:pt x="1266" y="235"/>
                  </a:lnTo>
                  <a:lnTo>
                    <a:pt x="1295" y="177"/>
                  </a:lnTo>
                  <a:lnTo>
                    <a:pt x="1266" y="88"/>
                  </a:lnTo>
                  <a:lnTo>
                    <a:pt x="1236" y="59"/>
                  </a:lnTo>
                  <a:lnTo>
                    <a:pt x="1148" y="29"/>
                  </a:lnTo>
                  <a:lnTo>
                    <a:pt x="1119" y="29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6"/>
            <p:cNvSpPr/>
            <p:nvPr/>
          </p:nvSpPr>
          <p:spPr>
            <a:xfrm flipH="1">
              <a:off x="5333749" y="2626824"/>
              <a:ext cx="36817" cy="41596"/>
            </a:xfrm>
            <a:custGeom>
              <a:rect b="b" l="l" r="r" t="t"/>
              <a:pathLst>
                <a:path extrusionOk="0" h="766" w="678">
                  <a:moveTo>
                    <a:pt x="589" y="0"/>
                  </a:moveTo>
                  <a:lnTo>
                    <a:pt x="530" y="30"/>
                  </a:lnTo>
                  <a:lnTo>
                    <a:pt x="442" y="118"/>
                  </a:lnTo>
                  <a:lnTo>
                    <a:pt x="383" y="177"/>
                  </a:lnTo>
                  <a:lnTo>
                    <a:pt x="265" y="295"/>
                  </a:lnTo>
                  <a:lnTo>
                    <a:pt x="148" y="442"/>
                  </a:lnTo>
                  <a:lnTo>
                    <a:pt x="30" y="589"/>
                  </a:lnTo>
                  <a:lnTo>
                    <a:pt x="1" y="618"/>
                  </a:lnTo>
                  <a:lnTo>
                    <a:pt x="30" y="677"/>
                  </a:lnTo>
                  <a:lnTo>
                    <a:pt x="30" y="707"/>
                  </a:lnTo>
                  <a:lnTo>
                    <a:pt x="59" y="736"/>
                  </a:lnTo>
                  <a:lnTo>
                    <a:pt x="118" y="766"/>
                  </a:lnTo>
                  <a:lnTo>
                    <a:pt x="177" y="766"/>
                  </a:lnTo>
                  <a:lnTo>
                    <a:pt x="207" y="736"/>
                  </a:lnTo>
                  <a:lnTo>
                    <a:pt x="236" y="707"/>
                  </a:lnTo>
                  <a:lnTo>
                    <a:pt x="265" y="648"/>
                  </a:lnTo>
                  <a:lnTo>
                    <a:pt x="383" y="530"/>
                  </a:lnTo>
                  <a:lnTo>
                    <a:pt x="501" y="442"/>
                  </a:lnTo>
                  <a:lnTo>
                    <a:pt x="589" y="353"/>
                  </a:lnTo>
                  <a:lnTo>
                    <a:pt x="648" y="265"/>
                  </a:lnTo>
                  <a:lnTo>
                    <a:pt x="678" y="147"/>
                  </a:lnTo>
                  <a:lnTo>
                    <a:pt x="678" y="118"/>
                  </a:lnTo>
                  <a:lnTo>
                    <a:pt x="678" y="89"/>
                  </a:lnTo>
                  <a:lnTo>
                    <a:pt x="648" y="30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 flipH="1">
              <a:off x="5394459" y="2556503"/>
              <a:ext cx="62394" cy="25631"/>
            </a:xfrm>
            <a:custGeom>
              <a:rect b="b" l="l" r="r" t="t"/>
              <a:pathLst>
                <a:path extrusionOk="0" h="472" w="1149">
                  <a:moveTo>
                    <a:pt x="89" y="0"/>
                  </a:moveTo>
                  <a:lnTo>
                    <a:pt x="30" y="30"/>
                  </a:lnTo>
                  <a:lnTo>
                    <a:pt x="0" y="89"/>
                  </a:lnTo>
                  <a:lnTo>
                    <a:pt x="0" y="177"/>
                  </a:lnTo>
                  <a:lnTo>
                    <a:pt x="59" y="236"/>
                  </a:lnTo>
                  <a:lnTo>
                    <a:pt x="471" y="383"/>
                  </a:lnTo>
                  <a:lnTo>
                    <a:pt x="707" y="442"/>
                  </a:lnTo>
                  <a:lnTo>
                    <a:pt x="824" y="442"/>
                  </a:lnTo>
                  <a:lnTo>
                    <a:pt x="942" y="471"/>
                  </a:lnTo>
                  <a:lnTo>
                    <a:pt x="1060" y="471"/>
                  </a:lnTo>
                  <a:lnTo>
                    <a:pt x="1119" y="442"/>
                  </a:lnTo>
                  <a:lnTo>
                    <a:pt x="1148" y="412"/>
                  </a:lnTo>
                  <a:lnTo>
                    <a:pt x="1148" y="324"/>
                  </a:lnTo>
                  <a:lnTo>
                    <a:pt x="1119" y="295"/>
                  </a:lnTo>
                  <a:lnTo>
                    <a:pt x="942" y="236"/>
                  </a:lnTo>
                  <a:lnTo>
                    <a:pt x="766" y="177"/>
                  </a:lnTo>
                  <a:lnTo>
                    <a:pt x="560" y="147"/>
                  </a:lnTo>
                  <a:lnTo>
                    <a:pt x="560" y="118"/>
                  </a:lnTo>
                  <a:lnTo>
                    <a:pt x="501" y="118"/>
                  </a:lnTo>
                  <a:lnTo>
                    <a:pt x="412" y="89"/>
                  </a:lnTo>
                  <a:lnTo>
                    <a:pt x="383" y="59"/>
                  </a:lnTo>
                  <a:lnTo>
                    <a:pt x="324" y="89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6"/>
            <p:cNvSpPr/>
            <p:nvPr/>
          </p:nvSpPr>
          <p:spPr>
            <a:xfrm flipH="1">
              <a:off x="4962972" y="2478198"/>
              <a:ext cx="453915" cy="431542"/>
            </a:xfrm>
            <a:custGeom>
              <a:rect b="b" l="l" r="r" t="t"/>
              <a:pathLst>
                <a:path extrusionOk="0" h="7947" w="8359">
                  <a:moveTo>
                    <a:pt x="3826" y="2325"/>
                  </a:moveTo>
                  <a:lnTo>
                    <a:pt x="3856" y="2384"/>
                  </a:lnTo>
                  <a:lnTo>
                    <a:pt x="3826" y="2384"/>
                  </a:lnTo>
                  <a:lnTo>
                    <a:pt x="3797" y="2355"/>
                  </a:lnTo>
                  <a:lnTo>
                    <a:pt x="3826" y="2325"/>
                  </a:lnTo>
                  <a:close/>
                  <a:moveTo>
                    <a:pt x="4356" y="5622"/>
                  </a:moveTo>
                  <a:lnTo>
                    <a:pt x="4974" y="5680"/>
                  </a:lnTo>
                  <a:lnTo>
                    <a:pt x="4974" y="5769"/>
                  </a:lnTo>
                  <a:lnTo>
                    <a:pt x="4945" y="6034"/>
                  </a:lnTo>
                  <a:lnTo>
                    <a:pt x="4915" y="5975"/>
                  </a:lnTo>
                  <a:lnTo>
                    <a:pt x="4827" y="5945"/>
                  </a:lnTo>
                  <a:lnTo>
                    <a:pt x="4768" y="5975"/>
                  </a:lnTo>
                  <a:lnTo>
                    <a:pt x="4709" y="6034"/>
                  </a:lnTo>
                  <a:lnTo>
                    <a:pt x="4709" y="6122"/>
                  </a:lnTo>
                  <a:lnTo>
                    <a:pt x="4680" y="6210"/>
                  </a:lnTo>
                  <a:lnTo>
                    <a:pt x="4621" y="6416"/>
                  </a:lnTo>
                  <a:lnTo>
                    <a:pt x="4562" y="6828"/>
                  </a:lnTo>
                  <a:lnTo>
                    <a:pt x="4503" y="7181"/>
                  </a:lnTo>
                  <a:lnTo>
                    <a:pt x="4444" y="6534"/>
                  </a:lnTo>
                  <a:lnTo>
                    <a:pt x="4385" y="5945"/>
                  </a:lnTo>
                  <a:lnTo>
                    <a:pt x="4356" y="5622"/>
                  </a:lnTo>
                  <a:close/>
                  <a:moveTo>
                    <a:pt x="3620" y="0"/>
                  </a:moveTo>
                  <a:lnTo>
                    <a:pt x="3561" y="30"/>
                  </a:lnTo>
                  <a:lnTo>
                    <a:pt x="3532" y="88"/>
                  </a:lnTo>
                  <a:lnTo>
                    <a:pt x="3532" y="147"/>
                  </a:lnTo>
                  <a:lnTo>
                    <a:pt x="3532" y="206"/>
                  </a:lnTo>
                  <a:lnTo>
                    <a:pt x="3502" y="177"/>
                  </a:lnTo>
                  <a:lnTo>
                    <a:pt x="3473" y="118"/>
                  </a:lnTo>
                  <a:lnTo>
                    <a:pt x="3385" y="88"/>
                  </a:lnTo>
                  <a:lnTo>
                    <a:pt x="3355" y="88"/>
                  </a:lnTo>
                  <a:lnTo>
                    <a:pt x="3326" y="118"/>
                  </a:lnTo>
                  <a:lnTo>
                    <a:pt x="3296" y="147"/>
                  </a:lnTo>
                  <a:lnTo>
                    <a:pt x="3267" y="206"/>
                  </a:lnTo>
                  <a:lnTo>
                    <a:pt x="3267" y="236"/>
                  </a:lnTo>
                  <a:lnTo>
                    <a:pt x="3414" y="736"/>
                  </a:lnTo>
                  <a:lnTo>
                    <a:pt x="3414" y="795"/>
                  </a:lnTo>
                  <a:lnTo>
                    <a:pt x="3473" y="1001"/>
                  </a:lnTo>
                  <a:lnTo>
                    <a:pt x="3502" y="1089"/>
                  </a:lnTo>
                  <a:lnTo>
                    <a:pt x="3532" y="1207"/>
                  </a:lnTo>
                  <a:lnTo>
                    <a:pt x="3591" y="1383"/>
                  </a:lnTo>
                  <a:lnTo>
                    <a:pt x="3708" y="1913"/>
                  </a:lnTo>
                  <a:lnTo>
                    <a:pt x="3708" y="1913"/>
                  </a:lnTo>
                  <a:lnTo>
                    <a:pt x="3591" y="1707"/>
                  </a:lnTo>
                  <a:lnTo>
                    <a:pt x="3385" y="1472"/>
                  </a:lnTo>
                  <a:lnTo>
                    <a:pt x="3238" y="1295"/>
                  </a:lnTo>
                  <a:lnTo>
                    <a:pt x="3179" y="1266"/>
                  </a:lnTo>
                  <a:lnTo>
                    <a:pt x="3061" y="1266"/>
                  </a:lnTo>
                  <a:lnTo>
                    <a:pt x="3032" y="1325"/>
                  </a:lnTo>
                  <a:lnTo>
                    <a:pt x="2943" y="1295"/>
                  </a:lnTo>
                  <a:lnTo>
                    <a:pt x="2914" y="1295"/>
                  </a:lnTo>
                  <a:lnTo>
                    <a:pt x="2855" y="1325"/>
                  </a:lnTo>
                  <a:lnTo>
                    <a:pt x="2826" y="1413"/>
                  </a:lnTo>
                  <a:lnTo>
                    <a:pt x="2855" y="1472"/>
                  </a:lnTo>
                  <a:lnTo>
                    <a:pt x="2826" y="1472"/>
                  </a:lnTo>
                  <a:lnTo>
                    <a:pt x="2767" y="1501"/>
                  </a:lnTo>
                  <a:lnTo>
                    <a:pt x="2708" y="1531"/>
                  </a:lnTo>
                  <a:lnTo>
                    <a:pt x="2708" y="1589"/>
                  </a:lnTo>
                  <a:lnTo>
                    <a:pt x="2708" y="1648"/>
                  </a:lnTo>
                  <a:lnTo>
                    <a:pt x="2708" y="1678"/>
                  </a:lnTo>
                  <a:lnTo>
                    <a:pt x="2767" y="1707"/>
                  </a:lnTo>
                  <a:lnTo>
                    <a:pt x="2855" y="1766"/>
                  </a:lnTo>
                  <a:lnTo>
                    <a:pt x="2796" y="1737"/>
                  </a:lnTo>
                  <a:lnTo>
                    <a:pt x="2561" y="1678"/>
                  </a:lnTo>
                  <a:lnTo>
                    <a:pt x="2472" y="1678"/>
                  </a:lnTo>
                  <a:lnTo>
                    <a:pt x="2413" y="1766"/>
                  </a:lnTo>
                  <a:lnTo>
                    <a:pt x="2413" y="1796"/>
                  </a:lnTo>
                  <a:lnTo>
                    <a:pt x="2443" y="1854"/>
                  </a:lnTo>
                  <a:lnTo>
                    <a:pt x="2502" y="1884"/>
                  </a:lnTo>
                  <a:lnTo>
                    <a:pt x="2619" y="1913"/>
                  </a:lnTo>
                  <a:lnTo>
                    <a:pt x="2884" y="2090"/>
                  </a:lnTo>
                  <a:lnTo>
                    <a:pt x="2561" y="2060"/>
                  </a:lnTo>
                  <a:lnTo>
                    <a:pt x="2119" y="2060"/>
                  </a:lnTo>
                  <a:lnTo>
                    <a:pt x="1737" y="2149"/>
                  </a:lnTo>
                  <a:lnTo>
                    <a:pt x="1472" y="2208"/>
                  </a:lnTo>
                  <a:lnTo>
                    <a:pt x="1236" y="2296"/>
                  </a:lnTo>
                  <a:lnTo>
                    <a:pt x="971" y="2414"/>
                  </a:lnTo>
                  <a:lnTo>
                    <a:pt x="736" y="2531"/>
                  </a:lnTo>
                  <a:lnTo>
                    <a:pt x="500" y="2708"/>
                  </a:lnTo>
                  <a:lnTo>
                    <a:pt x="324" y="2884"/>
                  </a:lnTo>
                  <a:lnTo>
                    <a:pt x="147" y="3061"/>
                  </a:lnTo>
                  <a:lnTo>
                    <a:pt x="0" y="3297"/>
                  </a:lnTo>
                  <a:lnTo>
                    <a:pt x="0" y="3355"/>
                  </a:lnTo>
                  <a:lnTo>
                    <a:pt x="30" y="3414"/>
                  </a:lnTo>
                  <a:lnTo>
                    <a:pt x="118" y="3414"/>
                  </a:lnTo>
                  <a:lnTo>
                    <a:pt x="147" y="3385"/>
                  </a:lnTo>
                  <a:lnTo>
                    <a:pt x="206" y="3297"/>
                  </a:lnTo>
                  <a:lnTo>
                    <a:pt x="236" y="3297"/>
                  </a:lnTo>
                  <a:lnTo>
                    <a:pt x="324" y="3267"/>
                  </a:lnTo>
                  <a:lnTo>
                    <a:pt x="471" y="3149"/>
                  </a:lnTo>
                  <a:lnTo>
                    <a:pt x="765" y="2943"/>
                  </a:lnTo>
                  <a:lnTo>
                    <a:pt x="1089" y="2796"/>
                  </a:lnTo>
                  <a:lnTo>
                    <a:pt x="1501" y="2649"/>
                  </a:lnTo>
                  <a:lnTo>
                    <a:pt x="2001" y="2531"/>
                  </a:lnTo>
                  <a:lnTo>
                    <a:pt x="2531" y="2502"/>
                  </a:lnTo>
                  <a:lnTo>
                    <a:pt x="3002" y="2531"/>
                  </a:lnTo>
                  <a:lnTo>
                    <a:pt x="3267" y="2590"/>
                  </a:lnTo>
                  <a:lnTo>
                    <a:pt x="3532" y="2649"/>
                  </a:lnTo>
                  <a:lnTo>
                    <a:pt x="3532" y="2737"/>
                  </a:lnTo>
                  <a:lnTo>
                    <a:pt x="3620" y="2914"/>
                  </a:lnTo>
                  <a:lnTo>
                    <a:pt x="3767" y="3326"/>
                  </a:lnTo>
                  <a:lnTo>
                    <a:pt x="3885" y="3767"/>
                  </a:lnTo>
                  <a:lnTo>
                    <a:pt x="4003" y="4268"/>
                  </a:lnTo>
                  <a:lnTo>
                    <a:pt x="4091" y="4827"/>
                  </a:lnTo>
                  <a:lnTo>
                    <a:pt x="4091" y="4798"/>
                  </a:lnTo>
                  <a:lnTo>
                    <a:pt x="4150" y="5416"/>
                  </a:lnTo>
                  <a:lnTo>
                    <a:pt x="4209" y="6034"/>
                  </a:lnTo>
                  <a:lnTo>
                    <a:pt x="4238" y="6240"/>
                  </a:lnTo>
                  <a:lnTo>
                    <a:pt x="4297" y="6946"/>
                  </a:lnTo>
                  <a:lnTo>
                    <a:pt x="4385" y="7535"/>
                  </a:lnTo>
                  <a:lnTo>
                    <a:pt x="4385" y="7623"/>
                  </a:lnTo>
                  <a:lnTo>
                    <a:pt x="4385" y="7652"/>
                  </a:lnTo>
                  <a:lnTo>
                    <a:pt x="4415" y="7682"/>
                  </a:lnTo>
                  <a:lnTo>
                    <a:pt x="4444" y="7741"/>
                  </a:lnTo>
                  <a:lnTo>
                    <a:pt x="4474" y="7741"/>
                  </a:lnTo>
                  <a:lnTo>
                    <a:pt x="4533" y="7711"/>
                  </a:lnTo>
                  <a:lnTo>
                    <a:pt x="4562" y="7682"/>
                  </a:lnTo>
                  <a:lnTo>
                    <a:pt x="4650" y="7358"/>
                  </a:lnTo>
                  <a:lnTo>
                    <a:pt x="4650" y="7564"/>
                  </a:lnTo>
                  <a:lnTo>
                    <a:pt x="4621" y="7711"/>
                  </a:lnTo>
                  <a:lnTo>
                    <a:pt x="4621" y="7800"/>
                  </a:lnTo>
                  <a:lnTo>
                    <a:pt x="4650" y="7888"/>
                  </a:lnTo>
                  <a:lnTo>
                    <a:pt x="4739" y="7917"/>
                  </a:lnTo>
                  <a:lnTo>
                    <a:pt x="4768" y="7947"/>
                  </a:lnTo>
                  <a:lnTo>
                    <a:pt x="4827" y="7917"/>
                  </a:lnTo>
                  <a:lnTo>
                    <a:pt x="4886" y="7858"/>
                  </a:lnTo>
                  <a:lnTo>
                    <a:pt x="4974" y="7682"/>
                  </a:lnTo>
                  <a:lnTo>
                    <a:pt x="4974" y="7652"/>
                  </a:lnTo>
                  <a:lnTo>
                    <a:pt x="5033" y="7417"/>
                  </a:lnTo>
                  <a:lnTo>
                    <a:pt x="5151" y="7005"/>
                  </a:lnTo>
                  <a:lnTo>
                    <a:pt x="5209" y="6563"/>
                  </a:lnTo>
                  <a:lnTo>
                    <a:pt x="5268" y="6063"/>
                  </a:lnTo>
                  <a:lnTo>
                    <a:pt x="5298" y="5386"/>
                  </a:lnTo>
                  <a:lnTo>
                    <a:pt x="5357" y="4827"/>
                  </a:lnTo>
                  <a:lnTo>
                    <a:pt x="5415" y="4268"/>
                  </a:lnTo>
                  <a:lnTo>
                    <a:pt x="5504" y="3709"/>
                  </a:lnTo>
                  <a:lnTo>
                    <a:pt x="5592" y="3473"/>
                  </a:lnTo>
                  <a:lnTo>
                    <a:pt x="5622" y="3355"/>
                  </a:lnTo>
                  <a:lnTo>
                    <a:pt x="5622" y="3326"/>
                  </a:lnTo>
                  <a:lnTo>
                    <a:pt x="5651" y="3179"/>
                  </a:lnTo>
                  <a:lnTo>
                    <a:pt x="5651" y="3120"/>
                  </a:lnTo>
                  <a:lnTo>
                    <a:pt x="5828" y="3090"/>
                  </a:lnTo>
                  <a:lnTo>
                    <a:pt x="6004" y="3061"/>
                  </a:lnTo>
                  <a:lnTo>
                    <a:pt x="6387" y="3032"/>
                  </a:lnTo>
                  <a:lnTo>
                    <a:pt x="6710" y="3061"/>
                  </a:lnTo>
                  <a:lnTo>
                    <a:pt x="6769" y="3061"/>
                  </a:lnTo>
                  <a:lnTo>
                    <a:pt x="6828" y="3090"/>
                  </a:lnTo>
                  <a:lnTo>
                    <a:pt x="6858" y="3120"/>
                  </a:lnTo>
                  <a:lnTo>
                    <a:pt x="6946" y="3149"/>
                  </a:lnTo>
                  <a:lnTo>
                    <a:pt x="7034" y="3179"/>
                  </a:lnTo>
                  <a:lnTo>
                    <a:pt x="7064" y="3208"/>
                  </a:lnTo>
                  <a:lnTo>
                    <a:pt x="7123" y="3238"/>
                  </a:lnTo>
                  <a:lnTo>
                    <a:pt x="7270" y="3297"/>
                  </a:lnTo>
                  <a:lnTo>
                    <a:pt x="7329" y="3355"/>
                  </a:lnTo>
                  <a:lnTo>
                    <a:pt x="7505" y="3444"/>
                  </a:lnTo>
                  <a:lnTo>
                    <a:pt x="7593" y="3473"/>
                  </a:lnTo>
                  <a:lnTo>
                    <a:pt x="7741" y="3561"/>
                  </a:lnTo>
                  <a:lnTo>
                    <a:pt x="7799" y="3591"/>
                  </a:lnTo>
                  <a:lnTo>
                    <a:pt x="7947" y="3767"/>
                  </a:lnTo>
                  <a:lnTo>
                    <a:pt x="8035" y="3856"/>
                  </a:lnTo>
                  <a:lnTo>
                    <a:pt x="8064" y="3915"/>
                  </a:lnTo>
                  <a:lnTo>
                    <a:pt x="8153" y="4003"/>
                  </a:lnTo>
                  <a:lnTo>
                    <a:pt x="8182" y="4032"/>
                  </a:lnTo>
                  <a:lnTo>
                    <a:pt x="8241" y="4062"/>
                  </a:lnTo>
                  <a:lnTo>
                    <a:pt x="8329" y="4032"/>
                  </a:lnTo>
                  <a:lnTo>
                    <a:pt x="8359" y="3973"/>
                  </a:lnTo>
                  <a:lnTo>
                    <a:pt x="8329" y="3856"/>
                  </a:lnTo>
                  <a:lnTo>
                    <a:pt x="8300" y="3767"/>
                  </a:lnTo>
                  <a:lnTo>
                    <a:pt x="8211" y="3620"/>
                  </a:lnTo>
                  <a:lnTo>
                    <a:pt x="8123" y="3414"/>
                  </a:lnTo>
                  <a:lnTo>
                    <a:pt x="8005" y="3238"/>
                  </a:lnTo>
                  <a:lnTo>
                    <a:pt x="7858" y="3090"/>
                  </a:lnTo>
                  <a:lnTo>
                    <a:pt x="7711" y="2943"/>
                  </a:lnTo>
                  <a:lnTo>
                    <a:pt x="7535" y="2855"/>
                  </a:lnTo>
                  <a:lnTo>
                    <a:pt x="7270" y="2737"/>
                  </a:lnTo>
                  <a:lnTo>
                    <a:pt x="6946" y="2649"/>
                  </a:lnTo>
                  <a:lnTo>
                    <a:pt x="6563" y="2620"/>
                  </a:lnTo>
                  <a:lnTo>
                    <a:pt x="6504" y="2620"/>
                  </a:lnTo>
                  <a:lnTo>
                    <a:pt x="6181" y="2649"/>
                  </a:lnTo>
                  <a:lnTo>
                    <a:pt x="5916" y="2708"/>
                  </a:lnTo>
                  <a:lnTo>
                    <a:pt x="5739" y="2826"/>
                  </a:lnTo>
                  <a:lnTo>
                    <a:pt x="5592" y="2943"/>
                  </a:lnTo>
                  <a:lnTo>
                    <a:pt x="5474" y="3002"/>
                  </a:lnTo>
                  <a:lnTo>
                    <a:pt x="5268" y="3090"/>
                  </a:lnTo>
                  <a:lnTo>
                    <a:pt x="5062" y="3179"/>
                  </a:lnTo>
                  <a:lnTo>
                    <a:pt x="5268" y="2884"/>
                  </a:lnTo>
                  <a:lnTo>
                    <a:pt x="5622" y="2443"/>
                  </a:lnTo>
                  <a:lnTo>
                    <a:pt x="6034" y="2031"/>
                  </a:lnTo>
                  <a:lnTo>
                    <a:pt x="6328" y="1825"/>
                  </a:lnTo>
                  <a:lnTo>
                    <a:pt x="6622" y="1560"/>
                  </a:lnTo>
                  <a:lnTo>
                    <a:pt x="6858" y="1354"/>
                  </a:lnTo>
                  <a:lnTo>
                    <a:pt x="7329" y="971"/>
                  </a:lnTo>
                  <a:lnTo>
                    <a:pt x="7741" y="677"/>
                  </a:lnTo>
                  <a:lnTo>
                    <a:pt x="7799" y="618"/>
                  </a:lnTo>
                  <a:lnTo>
                    <a:pt x="7799" y="530"/>
                  </a:lnTo>
                  <a:lnTo>
                    <a:pt x="7917" y="442"/>
                  </a:lnTo>
                  <a:lnTo>
                    <a:pt x="7976" y="412"/>
                  </a:lnTo>
                  <a:lnTo>
                    <a:pt x="8005" y="353"/>
                  </a:lnTo>
                  <a:lnTo>
                    <a:pt x="7976" y="265"/>
                  </a:lnTo>
                  <a:lnTo>
                    <a:pt x="7947" y="236"/>
                  </a:lnTo>
                  <a:lnTo>
                    <a:pt x="7858" y="236"/>
                  </a:lnTo>
                  <a:lnTo>
                    <a:pt x="7682" y="295"/>
                  </a:lnTo>
                  <a:lnTo>
                    <a:pt x="7535" y="353"/>
                  </a:lnTo>
                  <a:lnTo>
                    <a:pt x="7211" y="530"/>
                  </a:lnTo>
                  <a:lnTo>
                    <a:pt x="6916" y="736"/>
                  </a:lnTo>
                  <a:lnTo>
                    <a:pt x="6622" y="942"/>
                  </a:lnTo>
                  <a:lnTo>
                    <a:pt x="6034" y="1383"/>
                  </a:lnTo>
                  <a:lnTo>
                    <a:pt x="5798" y="1619"/>
                  </a:lnTo>
                  <a:lnTo>
                    <a:pt x="5533" y="1913"/>
                  </a:lnTo>
                  <a:lnTo>
                    <a:pt x="5268" y="2266"/>
                  </a:lnTo>
                  <a:lnTo>
                    <a:pt x="5033" y="2620"/>
                  </a:lnTo>
                  <a:lnTo>
                    <a:pt x="5033" y="2590"/>
                  </a:lnTo>
                  <a:lnTo>
                    <a:pt x="5062" y="2031"/>
                  </a:lnTo>
                  <a:lnTo>
                    <a:pt x="5092" y="1854"/>
                  </a:lnTo>
                  <a:lnTo>
                    <a:pt x="5151" y="1678"/>
                  </a:lnTo>
                  <a:lnTo>
                    <a:pt x="5151" y="1648"/>
                  </a:lnTo>
                  <a:lnTo>
                    <a:pt x="5121" y="1589"/>
                  </a:lnTo>
                  <a:lnTo>
                    <a:pt x="5062" y="1560"/>
                  </a:lnTo>
                  <a:lnTo>
                    <a:pt x="4974" y="1560"/>
                  </a:lnTo>
                  <a:lnTo>
                    <a:pt x="4945" y="1589"/>
                  </a:lnTo>
                  <a:lnTo>
                    <a:pt x="4915" y="1619"/>
                  </a:lnTo>
                  <a:lnTo>
                    <a:pt x="4886" y="1560"/>
                  </a:lnTo>
                  <a:lnTo>
                    <a:pt x="4797" y="1531"/>
                  </a:lnTo>
                  <a:lnTo>
                    <a:pt x="4739" y="1560"/>
                  </a:lnTo>
                  <a:lnTo>
                    <a:pt x="4709" y="1589"/>
                  </a:lnTo>
                  <a:lnTo>
                    <a:pt x="4650" y="1619"/>
                  </a:lnTo>
                  <a:lnTo>
                    <a:pt x="4650" y="1678"/>
                  </a:lnTo>
                  <a:lnTo>
                    <a:pt x="4650" y="1972"/>
                  </a:lnTo>
                  <a:lnTo>
                    <a:pt x="4591" y="1766"/>
                  </a:lnTo>
                  <a:lnTo>
                    <a:pt x="4503" y="1560"/>
                  </a:lnTo>
                  <a:lnTo>
                    <a:pt x="4415" y="1383"/>
                  </a:lnTo>
                  <a:lnTo>
                    <a:pt x="4327" y="1266"/>
                  </a:lnTo>
                  <a:lnTo>
                    <a:pt x="4268" y="1207"/>
                  </a:lnTo>
                  <a:lnTo>
                    <a:pt x="4179" y="1177"/>
                  </a:lnTo>
                  <a:lnTo>
                    <a:pt x="4120" y="1207"/>
                  </a:lnTo>
                  <a:lnTo>
                    <a:pt x="4062" y="1089"/>
                  </a:lnTo>
                  <a:lnTo>
                    <a:pt x="4032" y="971"/>
                  </a:lnTo>
                  <a:lnTo>
                    <a:pt x="4003" y="913"/>
                  </a:lnTo>
                  <a:lnTo>
                    <a:pt x="3914" y="883"/>
                  </a:lnTo>
                  <a:lnTo>
                    <a:pt x="3885" y="559"/>
                  </a:lnTo>
                  <a:lnTo>
                    <a:pt x="3856" y="147"/>
                  </a:lnTo>
                  <a:lnTo>
                    <a:pt x="3826" y="59"/>
                  </a:lnTo>
                  <a:lnTo>
                    <a:pt x="3797" y="30"/>
                  </a:lnTo>
                  <a:lnTo>
                    <a:pt x="3738" y="30"/>
                  </a:lnTo>
                  <a:lnTo>
                    <a:pt x="367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6"/>
            <p:cNvSpPr/>
            <p:nvPr/>
          </p:nvSpPr>
          <p:spPr>
            <a:xfrm flipH="1">
              <a:off x="5397663" y="2511757"/>
              <a:ext cx="38446" cy="51207"/>
            </a:xfrm>
            <a:custGeom>
              <a:rect b="b" l="l" r="r" t="t"/>
              <a:pathLst>
                <a:path extrusionOk="0" h="943" w="708">
                  <a:moveTo>
                    <a:pt x="119" y="0"/>
                  </a:moveTo>
                  <a:lnTo>
                    <a:pt x="60" y="30"/>
                  </a:lnTo>
                  <a:lnTo>
                    <a:pt x="30" y="59"/>
                  </a:lnTo>
                  <a:lnTo>
                    <a:pt x="1" y="118"/>
                  </a:lnTo>
                  <a:lnTo>
                    <a:pt x="1" y="147"/>
                  </a:lnTo>
                  <a:lnTo>
                    <a:pt x="1" y="206"/>
                  </a:lnTo>
                  <a:lnTo>
                    <a:pt x="207" y="559"/>
                  </a:lnTo>
                  <a:lnTo>
                    <a:pt x="325" y="736"/>
                  </a:lnTo>
                  <a:lnTo>
                    <a:pt x="472" y="883"/>
                  </a:lnTo>
                  <a:lnTo>
                    <a:pt x="531" y="942"/>
                  </a:lnTo>
                  <a:lnTo>
                    <a:pt x="619" y="913"/>
                  </a:lnTo>
                  <a:lnTo>
                    <a:pt x="707" y="913"/>
                  </a:lnTo>
                  <a:lnTo>
                    <a:pt x="707" y="854"/>
                  </a:lnTo>
                  <a:lnTo>
                    <a:pt x="707" y="795"/>
                  </a:lnTo>
                  <a:lnTo>
                    <a:pt x="678" y="765"/>
                  </a:lnTo>
                  <a:lnTo>
                    <a:pt x="678" y="736"/>
                  </a:lnTo>
                  <a:lnTo>
                    <a:pt x="619" y="648"/>
                  </a:lnTo>
                  <a:lnTo>
                    <a:pt x="590" y="618"/>
                  </a:lnTo>
                  <a:lnTo>
                    <a:pt x="442" y="353"/>
                  </a:lnTo>
                  <a:lnTo>
                    <a:pt x="266" y="89"/>
                  </a:lnTo>
                  <a:lnTo>
                    <a:pt x="236" y="30"/>
                  </a:lnTo>
                  <a:lnTo>
                    <a:pt x="207" y="3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 flipH="1">
              <a:off x="5806833" y="2764264"/>
              <a:ext cx="310067" cy="145476"/>
            </a:xfrm>
            <a:custGeom>
              <a:rect b="b" l="l" r="r" t="t"/>
              <a:pathLst>
                <a:path extrusionOk="0" h="2679" w="5710">
                  <a:moveTo>
                    <a:pt x="3473" y="295"/>
                  </a:moveTo>
                  <a:lnTo>
                    <a:pt x="3944" y="324"/>
                  </a:lnTo>
                  <a:lnTo>
                    <a:pt x="4415" y="354"/>
                  </a:lnTo>
                  <a:lnTo>
                    <a:pt x="4739" y="383"/>
                  </a:lnTo>
                  <a:lnTo>
                    <a:pt x="5033" y="383"/>
                  </a:lnTo>
                  <a:lnTo>
                    <a:pt x="4768" y="560"/>
                  </a:lnTo>
                  <a:lnTo>
                    <a:pt x="4709" y="589"/>
                  </a:lnTo>
                  <a:lnTo>
                    <a:pt x="4680" y="648"/>
                  </a:lnTo>
                  <a:lnTo>
                    <a:pt x="4680" y="707"/>
                  </a:lnTo>
                  <a:lnTo>
                    <a:pt x="4709" y="795"/>
                  </a:lnTo>
                  <a:lnTo>
                    <a:pt x="4739" y="824"/>
                  </a:lnTo>
                  <a:lnTo>
                    <a:pt x="4797" y="854"/>
                  </a:lnTo>
                  <a:lnTo>
                    <a:pt x="4827" y="854"/>
                  </a:lnTo>
                  <a:lnTo>
                    <a:pt x="4709" y="1001"/>
                  </a:lnTo>
                  <a:lnTo>
                    <a:pt x="3915" y="1649"/>
                  </a:lnTo>
                  <a:lnTo>
                    <a:pt x="3532" y="1943"/>
                  </a:lnTo>
                  <a:lnTo>
                    <a:pt x="3120" y="2237"/>
                  </a:lnTo>
                  <a:lnTo>
                    <a:pt x="3090" y="2208"/>
                  </a:lnTo>
                  <a:lnTo>
                    <a:pt x="2737" y="2149"/>
                  </a:lnTo>
                  <a:lnTo>
                    <a:pt x="2384" y="2119"/>
                  </a:lnTo>
                  <a:lnTo>
                    <a:pt x="1648" y="2119"/>
                  </a:lnTo>
                  <a:lnTo>
                    <a:pt x="971" y="2149"/>
                  </a:lnTo>
                  <a:lnTo>
                    <a:pt x="618" y="2149"/>
                  </a:lnTo>
                  <a:lnTo>
                    <a:pt x="1060" y="1913"/>
                  </a:lnTo>
                  <a:lnTo>
                    <a:pt x="1472" y="1678"/>
                  </a:lnTo>
                  <a:lnTo>
                    <a:pt x="1972" y="1325"/>
                  </a:lnTo>
                  <a:lnTo>
                    <a:pt x="2502" y="1001"/>
                  </a:lnTo>
                  <a:lnTo>
                    <a:pt x="3032" y="677"/>
                  </a:lnTo>
                  <a:lnTo>
                    <a:pt x="3267" y="501"/>
                  </a:lnTo>
                  <a:lnTo>
                    <a:pt x="3414" y="383"/>
                  </a:lnTo>
                  <a:lnTo>
                    <a:pt x="3473" y="295"/>
                  </a:lnTo>
                  <a:close/>
                  <a:moveTo>
                    <a:pt x="3414" y="0"/>
                  </a:moveTo>
                  <a:lnTo>
                    <a:pt x="3326" y="30"/>
                  </a:lnTo>
                  <a:lnTo>
                    <a:pt x="3296" y="30"/>
                  </a:lnTo>
                  <a:lnTo>
                    <a:pt x="3120" y="89"/>
                  </a:lnTo>
                  <a:lnTo>
                    <a:pt x="2943" y="177"/>
                  </a:lnTo>
                  <a:lnTo>
                    <a:pt x="2708" y="354"/>
                  </a:lnTo>
                  <a:lnTo>
                    <a:pt x="2472" y="530"/>
                  </a:lnTo>
                  <a:lnTo>
                    <a:pt x="2178" y="766"/>
                  </a:lnTo>
                  <a:lnTo>
                    <a:pt x="1737" y="1089"/>
                  </a:lnTo>
                  <a:lnTo>
                    <a:pt x="1266" y="1443"/>
                  </a:lnTo>
                  <a:lnTo>
                    <a:pt x="765" y="1737"/>
                  </a:lnTo>
                  <a:lnTo>
                    <a:pt x="265" y="2002"/>
                  </a:lnTo>
                  <a:lnTo>
                    <a:pt x="206" y="2061"/>
                  </a:lnTo>
                  <a:lnTo>
                    <a:pt x="206" y="2090"/>
                  </a:lnTo>
                  <a:lnTo>
                    <a:pt x="206" y="2119"/>
                  </a:lnTo>
                  <a:lnTo>
                    <a:pt x="88" y="2119"/>
                  </a:lnTo>
                  <a:lnTo>
                    <a:pt x="30" y="2178"/>
                  </a:lnTo>
                  <a:lnTo>
                    <a:pt x="0" y="2208"/>
                  </a:lnTo>
                  <a:lnTo>
                    <a:pt x="0" y="2267"/>
                  </a:lnTo>
                  <a:lnTo>
                    <a:pt x="0" y="2326"/>
                  </a:lnTo>
                  <a:lnTo>
                    <a:pt x="30" y="2355"/>
                  </a:lnTo>
                  <a:lnTo>
                    <a:pt x="88" y="2384"/>
                  </a:lnTo>
                  <a:lnTo>
                    <a:pt x="147" y="2414"/>
                  </a:lnTo>
                  <a:lnTo>
                    <a:pt x="206" y="2414"/>
                  </a:lnTo>
                  <a:lnTo>
                    <a:pt x="236" y="2473"/>
                  </a:lnTo>
                  <a:lnTo>
                    <a:pt x="265" y="2502"/>
                  </a:lnTo>
                  <a:lnTo>
                    <a:pt x="353" y="2502"/>
                  </a:lnTo>
                  <a:lnTo>
                    <a:pt x="530" y="2473"/>
                  </a:lnTo>
                  <a:lnTo>
                    <a:pt x="648" y="2443"/>
                  </a:lnTo>
                  <a:lnTo>
                    <a:pt x="1795" y="2620"/>
                  </a:lnTo>
                  <a:lnTo>
                    <a:pt x="2119" y="2649"/>
                  </a:lnTo>
                  <a:lnTo>
                    <a:pt x="2443" y="2679"/>
                  </a:lnTo>
                  <a:lnTo>
                    <a:pt x="2767" y="2679"/>
                  </a:lnTo>
                  <a:lnTo>
                    <a:pt x="2943" y="2649"/>
                  </a:lnTo>
                  <a:lnTo>
                    <a:pt x="3120" y="2620"/>
                  </a:lnTo>
                  <a:lnTo>
                    <a:pt x="3179" y="2561"/>
                  </a:lnTo>
                  <a:lnTo>
                    <a:pt x="3208" y="2532"/>
                  </a:lnTo>
                  <a:lnTo>
                    <a:pt x="3238" y="2473"/>
                  </a:lnTo>
                  <a:lnTo>
                    <a:pt x="3797" y="2090"/>
                  </a:lnTo>
                  <a:lnTo>
                    <a:pt x="4474" y="1590"/>
                  </a:lnTo>
                  <a:lnTo>
                    <a:pt x="5121" y="1089"/>
                  </a:lnTo>
                  <a:lnTo>
                    <a:pt x="5416" y="824"/>
                  </a:lnTo>
                  <a:lnTo>
                    <a:pt x="5563" y="677"/>
                  </a:lnTo>
                  <a:lnTo>
                    <a:pt x="5710" y="501"/>
                  </a:lnTo>
                  <a:lnTo>
                    <a:pt x="5710" y="442"/>
                  </a:lnTo>
                  <a:lnTo>
                    <a:pt x="5710" y="383"/>
                  </a:lnTo>
                  <a:lnTo>
                    <a:pt x="5680" y="324"/>
                  </a:lnTo>
                  <a:lnTo>
                    <a:pt x="5622" y="295"/>
                  </a:lnTo>
                  <a:lnTo>
                    <a:pt x="5563" y="295"/>
                  </a:lnTo>
                  <a:lnTo>
                    <a:pt x="5504" y="236"/>
                  </a:lnTo>
                  <a:lnTo>
                    <a:pt x="5474" y="177"/>
                  </a:lnTo>
                  <a:lnTo>
                    <a:pt x="5445" y="148"/>
                  </a:lnTo>
                  <a:lnTo>
                    <a:pt x="5416" y="118"/>
                  </a:lnTo>
                  <a:lnTo>
                    <a:pt x="5357" y="89"/>
                  </a:lnTo>
                  <a:lnTo>
                    <a:pt x="4385" y="59"/>
                  </a:lnTo>
                  <a:lnTo>
                    <a:pt x="3973" y="30"/>
                  </a:lnTo>
                  <a:lnTo>
                    <a:pt x="35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 flipH="1">
              <a:off x="5485579" y="2801027"/>
              <a:ext cx="134290" cy="113492"/>
            </a:xfrm>
            <a:custGeom>
              <a:rect b="b" l="l" r="r" t="t"/>
              <a:pathLst>
                <a:path extrusionOk="0" h="2090" w="2473">
                  <a:moveTo>
                    <a:pt x="1354" y="0"/>
                  </a:moveTo>
                  <a:lnTo>
                    <a:pt x="913" y="30"/>
                  </a:lnTo>
                  <a:lnTo>
                    <a:pt x="559" y="89"/>
                  </a:lnTo>
                  <a:lnTo>
                    <a:pt x="383" y="147"/>
                  </a:lnTo>
                  <a:lnTo>
                    <a:pt x="265" y="206"/>
                  </a:lnTo>
                  <a:lnTo>
                    <a:pt x="147" y="295"/>
                  </a:lnTo>
                  <a:lnTo>
                    <a:pt x="59" y="383"/>
                  </a:lnTo>
                  <a:lnTo>
                    <a:pt x="0" y="471"/>
                  </a:lnTo>
                  <a:lnTo>
                    <a:pt x="0" y="589"/>
                  </a:lnTo>
                  <a:lnTo>
                    <a:pt x="0" y="648"/>
                  </a:lnTo>
                  <a:lnTo>
                    <a:pt x="30" y="942"/>
                  </a:lnTo>
                  <a:lnTo>
                    <a:pt x="118" y="1266"/>
                  </a:lnTo>
                  <a:lnTo>
                    <a:pt x="206" y="1560"/>
                  </a:lnTo>
                  <a:lnTo>
                    <a:pt x="353" y="1737"/>
                  </a:lnTo>
                  <a:lnTo>
                    <a:pt x="442" y="1825"/>
                  </a:lnTo>
                  <a:lnTo>
                    <a:pt x="559" y="1913"/>
                  </a:lnTo>
                  <a:lnTo>
                    <a:pt x="707" y="1972"/>
                  </a:lnTo>
                  <a:lnTo>
                    <a:pt x="854" y="2031"/>
                  </a:lnTo>
                  <a:lnTo>
                    <a:pt x="1089" y="2090"/>
                  </a:lnTo>
                  <a:lnTo>
                    <a:pt x="1590" y="2090"/>
                  </a:lnTo>
                  <a:lnTo>
                    <a:pt x="1766" y="2031"/>
                  </a:lnTo>
                  <a:lnTo>
                    <a:pt x="1943" y="1972"/>
                  </a:lnTo>
                  <a:lnTo>
                    <a:pt x="2031" y="1913"/>
                  </a:lnTo>
                  <a:lnTo>
                    <a:pt x="2119" y="1855"/>
                  </a:lnTo>
                  <a:lnTo>
                    <a:pt x="2237" y="1649"/>
                  </a:lnTo>
                  <a:lnTo>
                    <a:pt x="2355" y="1413"/>
                  </a:lnTo>
                  <a:lnTo>
                    <a:pt x="2414" y="1178"/>
                  </a:lnTo>
                  <a:lnTo>
                    <a:pt x="2473" y="913"/>
                  </a:lnTo>
                  <a:lnTo>
                    <a:pt x="2473" y="648"/>
                  </a:lnTo>
                  <a:lnTo>
                    <a:pt x="2414" y="412"/>
                  </a:lnTo>
                  <a:lnTo>
                    <a:pt x="2296" y="236"/>
                  </a:lnTo>
                  <a:lnTo>
                    <a:pt x="2237" y="177"/>
                  </a:lnTo>
                  <a:lnTo>
                    <a:pt x="2178" y="118"/>
                  </a:lnTo>
                  <a:lnTo>
                    <a:pt x="2002" y="59"/>
                  </a:lnTo>
                  <a:lnTo>
                    <a:pt x="1796" y="30"/>
                  </a:lnTo>
                  <a:lnTo>
                    <a:pt x="1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 flipH="1">
              <a:off x="6323032" y="694578"/>
              <a:ext cx="1101200" cy="1032508"/>
            </a:xfrm>
            <a:custGeom>
              <a:rect b="b" l="l" r="r" t="t"/>
              <a:pathLst>
                <a:path extrusionOk="0" h="19014" w="20279">
                  <a:moveTo>
                    <a:pt x="11214" y="1531"/>
                  </a:moveTo>
                  <a:lnTo>
                    <a:pt x="11272" y="1561"/>
                  </a:lnTo>
                  <a:lnTo>
                    <a:pt x="11302" y="1590"/>
                  </a:lnTo>
                  <a:lnTo>
                    <a:pt x="11302" y="1649"/>
                  </a:lnTo>
                  <a:lnTo>
                    <a:pt x="11302" y="1708"/>
                  </a:lnTo>
                  <a:lnTo>
                    <a:pt x="11272" y="1767"/>
                  </a:lnTo>
                  <a:lnTo>
                    <a:pt x="11214" y="1796"/>
                  </a:lnTo>
                  <a:lnTo>
                    <a:pt x="10743" y="1796"/>
                  </a:lnTo>
                  <a:lnTo>
                    <a:pt x="10713" y="1767"/>
                  </a:lnTo>
                  <a:lnTo>
                    <a:pt x="10684" y="1708"/>
                  </a:lnTo>
                  <a:lnTo>
                    <a:pt x="10684" y="1649"/>
                  </a:lnTo>
                  <a:lnTo>
                    <a:pt x="10684" y="1620"/>
                  </a:lnTo>
                  <a:lnTo>
                    <a:pt x="10713" y="1561"/>
                  </a:lnTo>
                  <a:lnTo>
                    <a:pt x="10743" y="1531"/>
                  </a:lnTo>
                  <a:close/>
                  <a:moveTo>
                    <a:pt x="9389" y="1649"/>
                  </a:moveTo>
                  <a:lnTo>
                    <a:pt x="9418" y="1708"/>
                  </a:lnTo>
                  <a:lnTo>
                    <a:pt x="9448" y="1737"/>
                  </a:lnTo>
                  <a:lnTo>
                    <a:pt x="9448" y="1796"/>
                  </a:lnTo>
                  <a:lnTo>
                    <a:pt x="9418" y="1855"/>
                  </a:lnTo>
                  <a:lnTo>
                    <a:pt x="9389" y="1884"/>
                  </a:lnTo>
                  <a:lnTo>
                    <a:pt x="9359" y="1914"/>
                  </a:lnTo>
                  <a:lnTo>
                    <a:pt x="8888" y="2002"/>
                  </a:lnTo>
                  <a:lnTo>
                    <a:pt x="8859" y="2002"/>
                  </a:lnTo>
                  <a:lnTo>
                    <a:pt x="8771" y="1973"/>
                  </a:lnTo>
                  <a:lnTo>
                    <a:pt x="8712" y="1914"/>
                  </a:lnTo>
                  <a:lnTo>
                    <a:pt x="8712" y="1855"/>
                  </a:lnTo>
                  <a:lnTo>
                    <a:pt x="8741" y="1796"/>
                  </a:lnTo>
                  <a:lnTo>
                    <a:pt x="8771" y="1767"/>
                  </a:lnTo>
                  <a:lnTo>
                    <a:pt x="8830" y="1737"/>
                  </a:lnTo>
                  <a:lnTo>
                    <a:pt x="9271" y="1649"/>
                  </a:lnTo>
                  <a:close/>
                  <a:moveTo>
                    <a:pt x="16747" y="2561"/>
                  </a:moveTo>
                  <a:lnTo>
                    <a:pt x="16776" y="2591"/>
                  </a:lnTo>
                  <a:lnTo>
                    <a:pt x="16806" y="2650"/>
                  </a:lnTo>
                  <a:lnTo>
                    <a:pt x="16835" y="2679"/>
                  </a:lnTo>
                  <a:lnTo>
                    <a:pt x="16806" y="2738"/>
                  </a:lnTo>
                  <a:lnTo>
                    <a:pt x="16776" y="2797"/>
                  </a:lnTo>
                  <a:lnTo>
                    <a:pt x="16747" y="2826"/>
                  </a:lnTo>
                  <a:lnTo>
                    <a:pt x="16394" y="2826"/>
                  </a:lnTo>
                  <a:lnTo>
                    <a:pt x="16335" y="2797"/>
                  </a:lnTo>
                  <a:lnTo>
                    <a:pt x="16305" y="2738"/>
                  </a:lnTo>
                  <a:lnTo>
                    <a:pt x="16305" y="2708"/>
                  </a:lnTo>
                  <a:lnTo>
                    <a:pt x="16305" y="2650"/>
                  </a:lnTo>
                  <a:lnTo>
                    <a:pt x="16335" y="2591"/>
                  </a:lnTo>
                  <a:lnTo>
                    <a:pt x="16394" y="2561"/>
                  </a:lnTo>
                  <a:close/>
                  <a:moveTo>
                    <a:pt x="15687" y="2620"/>
                  </a:moveTo>
                  <a:lnTo>
                    <a:pt x="15746" y="2650"/>
                  </a:lnTo>
                  <a:lnTo>
                    <a:pt x="15775" y="2679"/>
                  </a:lnTo>
                  <a:lnTo>
                    <a:pt x="15805" y="2708"/>
                  </a:lnTo>
                  <a:lnTo>
                    <a:pt x="15805" y="2767"/>
                  </a:lnTo>
                  <a:lnTo>
                    <a:pt x="15805" y="2826"/>
                  </a:lnTo>
                  <a:lnTo>
                    <a:pt x="15746" y="2856"/>
                  </a:lnTo>
                  <a:lnTo>
                    <a:pt x="15717" y="2885"/>
                  </a:lnTo>
                  <a:lnTo>
                    <a:pt x="15334" y="2944"/>
                  </a:lnTo>
                  <a:lnTo>
                    <a:pt x="15275" y="2914"/>
                  </a:lnTo>
                  <a:lnTo>
                    <a:pt x="15246" y="2885"/>
                  </a:lnTo>
                  <a:lnTo>
                    <a:pt x="15216" y="2856"/>
                  </a:lnTo>
                  <a:lnTo>
                    <a:pt x="15187" y="2797"/>
                  </a:lnTo>
                  <a:lnTo>
                    <a:pt x="15216" y="2738"/>
                  </a:lnTo>
                  <a:lnTo>
                    <a:pt x="15246" y="2708"/>
                  </a:lnTo>
                  <a:lnTo>
                    <a:pt x="15275" y="2679"/>
                  </a:lnTo>
                  <a:lnTo>
                    <a:pt x="15334" y="2679"/>
                  </a:lnTo>
                  <a:lnTo>
                    <a:pt x="15511" y="2650"/>
                  </a:lnTo>
                  <a:lnTo>
                    <a:pt x="15628" y="2620"/>
                  </a:lnTo>
                  <a:close/>
                  <a:moveTo>
                    <a:pt x="10919" y="2826"/>
                  </a:moveTo>
                  <a:lnTo>
                    <a:pt x="10949" y="2856"/>
                  </a:lnTo>
                  <a:lnTo>
                    <a:pt x="10978" y="2914"/>
                  </a:lnTo>
                  <a:lnTo>
                    <a:pt x="10978" y="2973"/>
                  </a:lnTo>
                  <a:lnTo>
                    <a:pt x="10978" y="3003"/>
                  </a:lnTo>
                  <a:lnTo>
                    <a:pt x="10949" y="3062"/>
                  </a:lnTo>
                  <a:lnTo>
                    <a:pt x="10919" y="3091"/>
                  </a:lnTo>
                  <a:lnTo>
                    <a:pt x="10654" y="3091"/>
                  </a:lnTo>
                  <a:lnTo>
                    <a:pt x="10625" y="3062"/>
                  </a:lnTo>
                  <a:lnTo>
                    <a:pt x="10596" y="3003"/>
                  </a:lnTo>
                  <a:lnTo>
                    <a:pt x="10566" y="2973"/>
                  </a:lnTo>
                  <a:lnTo>
                    <a:pt x="10596" y="2914"/>
                  </a:lnTo>
                  <a:lnTo>
                    <a:pt x="10625" y="2856"/>
                  </a:lnTo>
                  <a:lnTo>
                    <a:pt x="10654" y="2826"/>
                  </a:lnTo>
                  <a:close/>
                  <a:moveTo>
                    <a:pt x="9418" y="2885"/>
                  </a:moveTo>
                  <a:lnTo>
                    <a:pt x="9477" y="2914"/>
                  </a:lnTo>
                  <a:lnTo>
                    <a:pt x="9507" y="2944"/>
                  </a:lnTo>
                  <a:lnTo>
                    <a:pt x="9536" y="3003"/>
                  </a:lnTo>
                  <a:lnTo>
                    <a:pt x="9536" y="3062"/>
                  </a:lnTo>
                  <a:lnTo>
                    <a:pt x="9536" y="3091"/>
                  </a:lnTo>
                  <a:lnTo>
                    <a:pt x="9477" y="3150"/>
                  </a:lnTo>
                  <a:lnTo>
                    <a:pt x="9448" y="3179"/>
                  </a:lnTo>
                  <a:lnTo>
                    <a:pt x="9006" y="3238"/>
                  </a:lnTo>
                  <a:lnTo>
                    <a:pt x="8977" y="3268"/>
                  </a:lnTo>
                  <a:lnTo>
                    <a:pt x="8888" y="3238"/>
                  </a:lnTo>
                  <a:lnTo>
                    <a:pt x="8830" y="3150"/>
                  </a:lnTo>
                  <a:lnTo>
                    <a:pt x="8830" y="3091"/>
                  </a:lnTo>
                  <a:lnTo>
                    <a:pt x="8859" y="3062"/>
                  </a:lnTo>
                  <a:lnTo>
                    <a:pt x="8888" y="3003"/>
                  </a:lnTo>
                  <a:lnTo>
                    <a:pt x="8918" y="3003"/>
                  </a:lnTo>
                  <a:lnTo>
                    <a:pt x="9359" y="2914"/>
                  </a:lnTo>
                  <a:lnTo>
                    <a:pt x="9418" y="2885"/>
                  </a:lnTo>
                  <a:close/>
                  <a:moveTo>
                    <a:pt x="16688" y="3591"/>
                  </a:moveTo>
                  <a:lnTo>
                    <a:pt x="16717" y="3621"/>
                  </a:lnTo>
                  <a:lnTo>
                    <a:pt x="16747" y="3680"/>
                  </a:lnTo>
                  <a:lnTo>
                    <a:pt x="16747" y="3739"/>
                  </a:lnTo>
                  <a:lnTo>
                    <a:pt x="16747" y="3768"/>
                  </a:lnTo>
                  <a:lnTo>
                    <a:pt x="16717" y="3827"/>
                  </a:lnTo>
                  <a:lnTo>
                    <a:pt x="16658" y="3856"/>
                  </a:lnTo>
                  <a:lnTo>
                    <a:pt x="16629" y="3856"/>
                  </a:lnTo>
                  <a:lnTo>
                    <a:pt x="16423" y="3886"/>
                  </a:lnTo>
                  <a:lnTo>
                    <a:pt x="16246" y="3886"/>
                  </a:lnTo>
                  <a:lnTo>
                    <a:pt x="16187" y="3856"/>
                  </a:lnTo>
                  <a:lnTo>
                    <a:pt x="16158" y="3797"/>
                  </a:lnTo>
                  <a:lnTo>
                    <a:pt x="16158" y="3739"/>
                  </a:lnTo>
                  <a:lnTo>
                    <a:pt x="16187" y="3680"/>
                  </a:lnTo>
                  <a:lnTo>
                    <a:pt x="16217" y="3650"/>
                  </a:lnTo>
                  <a:lnTo>
                    <a:pt x="16276" y="3621"/>
                  </a:lnTo>
                  <a:lnTo>
                    <a:pt x="16629" y="3591"/>
                  </a:lnTo>
                  <a:close/>
                  <a:moveTo>
                    <a:pt x="3090" y="3886"/>
                  </a:moveTo>
                  <a:lnTo>
                    <a:pt x="3149" y="3915"/>
                  </a:lnTo>
                  <a:lnTo>
                    <a:pt x="3179" y="3945"/>
                  </a:lnTo>
                  <a:lnTo>
                    <a:pt x="3208" y="3974"/>
                  </a:lnTo>
                  <a:lnTo>
                    <a:pt x="3208" y="4033"/>
                  </a:lnTo>
                  <a:lnTo>
                    <a:pt x="3208" y="4092"/>
                  </a:lnTo>
                  <a:lnTo>
                    <a:pt x="3179" y="4121"/>
                  </a:lnTo>
                  <a:lnTo>
                    <a:pt x="3120" y="4151"/>
                  </a:lnTo>
                  <a:lnTo>
                    <a:pt x="3090" y="4180"/>
                  </a:lnTo>
                  <a:lnTo>
                    <a:pt x="2561" y="4180"/>
                  </a:lnTo>
                  <a:lnTo>
                    <a:pt x="2502" y="4151"/>
                  </a:lnTo>
                  <a:lnTo>
                    <a:pt x="2472" y="4121"/>
                  </a:lnTo>
                  <a:lnTo>
                    <a:pt x="2443" y="4092"/>
                  </a:lnTo>
                  <a:lnTo>
                    <a:pt x="2414" y="4033"/>
                  </a:lnTo>
                  <a:lnTo>
                    <a:pt x="2443" y="3974"/>
                  </a:lnTo>
                  <a:lnTo>
                    <a:pt x="2472" y="3945"/>
                  </a:lnTo>
                  <a:lnTo>
                    <a:pt x="2502" y="3915"/>
                  </a:lnTo>
                  <a:lnTo>
                    <a:pt x="2561" y="3886"/>
                  </a:lnTo>
                  <a:close/>
                  <a:moveTo>
                    <a:pt x="4533" y="3915"/>
                  </a:moveTo>
                  <a:lnTo>
                    <a:pt x="4856" y="3945"/>
                  </a:lnTo>
                  <a:lnTo>
                    <a:pt x="4915" y="3945"/>
                  </a:lnTo>
                  <a:lnTo>
                    <a:pt x="4974" y="3974"/>
                  </a:lnTo>
                  <a:lnTo>
                    <a:pt x="5004" y="4033"/>
                  </a:lnTo>
                  <a:lnTo>
                    <a:pt x="5004" y="4092"/>
                  </a:lnTo>
                  <a:lnTo>
                    <a:pt x="5004" y="4121"/>
                  </a:lnTo>
                  <a:lnTo>
                    <a:pt x="4974" y="4180"/>
                  </a:lnTo>
                  <a:lnTo>
                    <a:pt x="4915" y="4209"/>
                  </a:lnTo>
                  <a:lnTo>
                    <a:pt x="4856" y="4209"/>
                  </a:lnTo>
                  <a:lnTo>
                    <a:pt x="4533" y="4180"/>
                  </a:lnTo>
                  <a:lnTo>
                    <a:pt x="4209" y="4180"/>
                  </a:lnTo>
                  <a:lnTo>
                    <a:pt x="4150" y="4151"/>
                  </a:lnTo>
                  <a:lnTo>
                    <a:pt x="4091" y="4121"/>
                  </a:lnTo>
                  <a:lnTo>
                    <a:pt x="4062" y="4092"/>
                  </a:lnTo>
                  <a:lnTo>
                    <a:pt x="4062" y="4033"/>
                  </a:lnTo>
                  <a:lnTo>
                    <a:pt x="4062" y="3974"/>
                  </a:lnTo>
                  <a:lnTo>
                    <a:pt x="4091" y="3945"/>
                  </a:lnTo>
                  <a:lnTo>
                    <a:pt x="4150" y="3915"/>
                  </a:lnTo>
                  <a:close/>
                  <a:moveTo>
                    <a:pt x="9065" y="4209"/>
                  </a:moveTo>
                  <a:lnTo>
                    <a:pt x="9124" y="4239"/>
                  </a:lnTo>
                  <a:lnTo>
                    <a:pt x="9183" y="4268"/>
                  </a:lnTo>
                  <a:lnTo>
                    <a:pt x="9212" y="4298"/>
                  </a:lnTo>
                  <a:lnTo>
                    <a:pt x="9212" y="4357"/>
                  </a:lnTo>
                  <a:lnTo>
                    <a:pt x="9212" y="4415"/>
                  </a:lnTo>
                  <a:lnTo>
                    <a:pt x="9183" y="4445"/>
                  </a:lnTo>
                  <a:lnTo>
                    <a:pt x="9124" y="4474"/>
                  </a:lnTo>
                  <a:lnTo>
                    <a:pt x="9065" y="4504"/>
                  </a:lnTo>
                  <a:lnTo>
                    <a:pt x="8682" y="4504"/>
                  </a:lnTo>
                  <a:lnTo>
                    <a:pt x="8653" y="4474"/>
                  </a:lnTo>
                  <a:lnTo>
                    <a:pt x="8624" y="4415"/>
                  </a:lnTo>
                  <a:lnTo>
                    <a:pt x="8624" y="4357"/>
                  </a:lnTo>
                  <a:lnTo>
                    <a:pt x="8624" y="4327"/>
                  </a:lnTo>
                  <a:lnTo>
                    <a:pt x="8653" y="4268"/>
                  </a:lnTo>
                  <a:lnTo>
                    <a:pt x="8682" y="4239"/>
                  </a:lnTo>
                  <a:lnTo>
                    <a:pt x="8741" y="4239"/>
                  </a:lnTo>
                  <a:lnTo>
                    <a:pt x="9065" y="4209"/>
                  </a:lnTo>
                  <a:close/>
                  <a:moveTo>
                    <a:pt x="13068" y="4710"/>
                  </a:moveTo>
                  <a:lnTo>
                    <a:pt x="13127" y="4739"/>
                  </a:lnTo>
                  <a:lnTo>
                    <a:pt x="13156" y="4769"/>
                  </a:lnTo>
                  <a:lnTo>
                    <a:pt x="13185" y="4798"/>
                  </a:lnTo>
                  <a:lnTo>
                    <a:pt x="13215" y="4857"/>
                  </a:lnTo>
                  <a:lnTo>
                    <a:pt x="13185" y="4916"/>
                  </a:lnTo>
                  <a:lnTo>
                    <a:pt x="13156" y="4945"/>
                  </a:lnTo>
                  <a:lnTo>
                    <a:pt x="13127" y="4975"/>
                  </a:lnTo>
                  <a:lnTo>
                    <a:pt x="13068" y="5004"/>
                  </a:lnTo>
                  <a:lnTo>
                    <a:pt x="12656" y="5004"/>
                  </a:lnTo>
                  <a:lnTo>
                    <a:pt x="12626" y="4975"/>
                  </a:lnTo>
                  <a:lnTo>
                    <a:pt x="12597" y="4916"/>
                  </a:lnTo>
                  <a:lnTo>
                    <a:pt x="12597" y="4857"/>
                  </a:lnTo>
                  <a:lnTo>
                    <a:pt x="12597" y="4828"/>
                  </a:lnTo>
                  <a:lnTo>
                    <a:pt x="12626" y="4769"/>
                  </a:lnTo>
                  <a:lnTo>
                    <a:pt x="12656" y="4739"/>
                  </a:lnTo>
                  <a:lnTo>
                    <a:pt x="12832" y="4739"/>
                  </a:lnTo>
                  <a:lnTo>
                    <a:pt x="13068" y="4710"/>
                  </a:lnTo>
                  <a:close/>
                  <a:moveTo>
                    <a:pt x="14274" y="4916"/>
                  </a:moveTo>
                  <a:lnTo>
                    <a:pt x="14304" y="4945"/>
                  </a:lnTo>
                  <a:lnTo>
                    <a:pt x="14333" y="4975"/>
                  </a:lnTo>
                  <a:lnTo>
                    <a:pt x="14333" y="5034"/>
                  </a:lnTo>
                  <a:lnTo>
                    <a:pt x="14333" y="5092"/>
                  </a:lnTo>
                  <a:lnTo>
                    <a:pt x="14304" y="5122"/>
                  </a:lnTo>
                  <a:lnTo>
                    <a:pt x="14245" y="5151"/>
                  </a:lnTo>
                  <a:lnTo>
                    <a:pt x="14216" y="5181"/>
                  </a:lnTo>
                  <a:lnTo>
                    <a:pt x="14068" y="5181"/>
                  </a:lnTo>
                  <a:lnTo>
                    <a:pt x="14010" y="5210"/>
                  </a:lnTo>
                  <a:lnTo>
                    <a:pt x="13951" y="5210"/>
                  </a:lnTo>
                  <a:lnTo>
                    <a:pt x="13892" y="5181"/>
                  </a:lnTo>
                  <a:lnTo>
                    <a:pt x="13862" y="5151"/>
                  </a:lnTo>
                  <a:lnTo>
                    <a:pt x="13833" y="5092"/>
                  </a:lnTo>
                  <a:lnTo>
                    <a:pt x="13833" y="5063"/>
                  </a:lnTo>
                  <a:lnTo>
                    <a:pt x="13833" y="5004"/>
                  </a:lnTo>
                  <a:lnTo>
                    <a:pt x="13892" y="4945"/>
                  </a:lnTo>
                  <a:lnTo>
                    <a:pt x="13921" y="4945"/>
                  </a:lnTo>
                  <a:lnTo>
                    <a:pt x="14216" y="4916"/>
                  </a:lnTo>
                  <a:close/>
                  <a:moveTo>
                    <a:pt x="17806" y="4975"/>
                  </a:moveTo>
                  <a:lnTo>
                    <a:pt x="17836" y="5004"/>
                  </a:lnTo>
                  <a:lnTo>
                    <a:pt x="17865" y="5034"/>
                  </a:lnTo>
                  <a:lnTo>
                    <a:pt x="17895" y="5092"/>
                  </a:lnTo>
                  <a:lnTo>
                    <a:pt x="17865" y="5151"/>
                  </a:lnTo>
                  <a:lnTo>
                    <a:pt x="17836" y="5181"/>
                  </a:lnTo>
                  <a:lnTo>
                    <a:pt x="17806" y="5210"/>
                  </a:lnTo>
                  <a:lnTo>
                    <a:pt x="17747" y="5240"/>
                  </a:lnTo>
                  <a:lnTo>
                    <a:pt x="17571" y="5240"/>
                  </a:lnTo>
                  <a:lnTo>
                    <a:pt x="17365" y="5269"/>
                  </a:lnTo>
                  <a:lnTo>
                    <a:pt x="17335" y="5298"/>
                  </a:lnTo>
                  <a:lnTo>
                    <a:pt x="17247" y="5269"/>
                  </a:lnTo>
                  <a:lnTo>
                    <a:pt x="17218" y="5181"/>
                  </a:lnTo>
                  <a:lnTo>
                    <a:pt x="17218" y="5122"/>
                  </a:lnTo>
                  <a:lnTo>
                    <a:pt x="17218" y="5092"/>
                  </a:lnTo>
                  <a:lnTo>
                    <a:pt x="17247" y="5034"/>
                  </a:lnTo>
                  <a:lnTo>
                    <a:pt x="17306" y="5034"/>
                  </a:lnTo>
                  <a:lnTo>
                    <a:pt x="17541" y="4975"/>
                  </a:lnTo>
                  <a:close/>
                  <a:moveTo>
                    <a:pt x="18365" y="5151"/>
                  </a:moveTo>
                  <a:lnTo>
                    <a:pt x="18630" y="5181"/>
                  </a:lnTo>
                  <a:lnTo>
                    <a:pt x="18689" y="5210"/>
                  </a:lnTo>
                  <a:lnTo>
                    <a:pt x="18719" y="5240"/>
                  </a:lnTo>
                  <a:lnTo>
                    <a:pt x="18748" y="5269"/>
                  </a:lnTo>
                  <a:lnTo>
                    <a:pt x="18777" y="5328"/>
                  </a:lnTo>
                  <a:lnTo>
                    <a:pt x="18748" y="5387"/>
                  </a:lnTo>
                  <a:lnTo>
                    <a:pt x="18719" y="5416"/>
                  </a:lnTo>
                  <a:lnTo>
                    <a:pt x="18689" y="5446"/>
                  </a:lnTo>
                  <a:lnTo>
                    <a:pt x="18365" y="5446"/>
                  </a:lnTo>
                  <a:lnTo>
                    <a:pt x="18307" y="5416"/>
                  </a:lnTo>
                  <a:lnTo>
                    <a:pt x="18277" y="5387"/>
                  </a:lnTo>
                  <a:lnTo>
                    <a:pt x="18248" y="5357"/>
                  </a:lnTo>
                  <a:lnTo>
                    <a:pt x="18218" y="5298"/>
                  </a:lnTo>
                  <a:lnTo>
                    <a:pt x="18248" y="5240"/>
                  </a:lnTo>
                  <a:lnTo>
                    <a:pt x="18277" y="5210"/>
                  </a:lnTo>
                  <a:lnTo>
                    <a:pt x="18307" y="5181"/>
                  </a:lnTo>
                  <a:lnTo>
                    <a:pt x="18365" y="5151"/>
                  </a:lnTo>
                  <a:close/>
                  <a:moveTo>
                    <a:pt x="4680" y="5240"/>
                  </a:moveTo>
                  <a:lnTo>
                    <a:pt x="4709" y="5269"/>
                  </a:lnTo>
                  <a:lnTo>
                    <a:pt x="4768" y="5298"/>
                  </a:lnTo>
                  <a:lnTo>
                    <a:pt x="4798" y="5328"/>
                  </a:lnTo>
                  <a:lnTo>
                    <a:pt x="4798" y="5387"/>
                  </a:lnTo>
                  <a:lnTo>
                    <a:pt x="4798" y="5446"/>
                  </a:lnTo>
                  <a:lnTo>
                    <a:pt x="4768" y="5475"/>
                  </a:lnTo>
                  <a:lnTo>
                    <a:pt x="4709" y="5504"/>
                  </a:lnTo>
                  <a:lnTo>
                    <a:pt x="4680" y="5504"/>
                  </a:lnTo>
                  <a:lnTo>
                    <a:pt x="4415" y="5534"/>
                  </a:lnTo>
                  <a:lnTo>
                    <a:pt x="4150" y="5504"/>
                  </a:lnTo>
                  <a:lnTo>
                    <a:pt x="4091" y="5504"/>
                  </a:lnTo>
                  <a:lnTo>
                    <a:pt x="4062" y="5475"/>
                  </a:lnTo>
                  <a:lnTo>
                    <a:pt x="4032" y="5446"/>
                  </a:lnTo>
                  <a:lnTo>
                    <a:pt x="4003" y="5387"/>
                  </a:lnTo>
                  <a:lnTo>
                    <a:pt x="4032" y="5328"/>
                  </a:lnTo>
                  <a:lnTo>
                    <a:pt x="4062" y="5298"/>
                  </a:lnTo>
                  <a:lnTo>
                    <a:pt x="4091" y="5269"/>
                  </a:lnTo>
                  <a:lnTo>
                    <a:pt x="4150" y="5240"/>
                  </a:lnTo>
                  <a:close/>
                  <a:moveTo>
                    <a:pt x="3002" y="5151"/>
                  </a:moveTo>
                  <a:lnTo>
                    <a:pt x="3061" y="5181"/>
                  </a:lnTo>
                  <a:lnTo>
                    <a:pt x="3090" y="5210"/>
                  </a:lnTo>
                  <a:lnTo>
                    <a:pt x="3090" y="5269"/>
                  </a:lnTo>
                  <a:lnTo>
                    <a:pt x="3090" y="5328"/>
                  </a:lnTo>
                  <a:lnTo>
                    <a:pt x="3090" y="5357"/>
                  </a:lnTo>
                  <a:lnTo>
                    <a:pt x="3032" y="5416"/>
                  </a:lnTo>
                  <a:lnTo>
                    <a:pt x="2767" y="5504"/>
                  </a:lnTo>
                  <a:lnTo>
                    <a:pt x="2502" y="5563"/>
                  </a:lnTo>
                  <a:lnTo>
                    <a:pt x="2443" y="5534"/>
                  </a:lnTo>
                  <a:lnTo>
                    <a:pt x="2414" y="5504"/>
                  </a:lnTo>
                  <a:lnTo>
                    <a:pt x="2384" y="5475"/>
                  </a:lnTo>
                  <a:lnTo>
                    <a:pt x="2355" y="5416"/>
                  </a:lnTo>
                  <a:lnTo>
                    <a:pt x="2384" y="5357"/>
                  </a:lnTo>
                  <a:lnTo>
                    <a:pt x="2414" y="5328"/>
                  </a:lnTo>
                  <a:lnTo>
                    <a:pt x="2472" y="5298"/>
                  </a:lnTo>
                  <a:lnTo>
                    <a:pt x="2502" y="5298"/>
                  </a:lnTo>
                  <a:lnTo>
                    <a:pt x="2678" y="5240"/>
                  </a:lnTo>
                  <a:lnTo>
                    <a:pt x="2855" y="5181"/>
                  </a:lnTo>
                  <a:lnTo>
                    <a:pt x="2914" y="5181"/>
                  </a:lnTo>
                  <a:lnTo>
                    <a:pt x="2973" y="5151"/>
                  </a:lnTo>
                  <a:close/>
                  <a:moveTo>
                    <a:pt x="13156" y="6387"/>
                  </a:moveTo>
                  <a:lnTo>
                    <a:pt x="13185" y="6417"/>
                  </a:lnTo>
                  <a:lnTo>
                    <a:pt x="13215" y="6476"/>
                  </a:lnTo>
                  <a:lnTo>
                    <a:pt x="13215" y="6535"/>
                  </a:lnTo>
                  <a:lnTo>
                    <a:pt x="13215" y="6564"/>
                  </a:lnTo>
                  <a:lnTo>
                    <a:pt x="13185" y="6623"/>
                  </a:lnTo>
                  <a:lnTo>
                    <a:pt x="13156" y="6652"/>
                  </a:lnTo>
                  <a:lnTo>
                    <a:pt x="13097" y="6652"/>
                  </a:lnTo>
                  <a:lnTo>
                    <a:pt x="12773" y="6682"/>
                  </a:lnTo>
                  <a:lnTo>
                    <a:pt x="12744" y="6682"/>
                  </a:lnTo>
                  <a:lnTo>
                    <a:pt x="12715" y="6652"/>
                  </a:lnTo>
                  <a:lnTo>
                    <a:pt x="12656" y="6623"/>
                  </a:lnTo>
                  <a:lnTo>
                    <a:pt x="12626" y="6593"/>
                  </a:lnTo>
                  <a:lnTo>
                    <a:pt x="12626" y="6535"/>
                  </a:lnTo>
                  <a:lnTo>
                    <a:pt x="12626" y="6476"/>
                  </a:lnTo>
                  <a:lnTo>
                    <a:pt x="12656" y="6446"/>
                  </a:lnTo>
                  <a:lnTo>
                    <a:pt x="12715" y="6417"/>
                  </a:lnTo>
                  <a:lnTo>
                    <a:pt x="12773" y="6387"/>
                  </a:lnTo>
                  <a:close/>
                  <a:moveTo>
                    <a:pt x="17335" y="6505"/>
                  </a:moveTo>
                  <a:lnTo>
                    <a:pt x="17718" y="6535"/>
                  </a:lnTo>
                  <a:lnTo>
                    <a:pt x="17777" y="6535"/>
                  </a:lnTo>
                  <a:lnTo>
                    <a:pt x="17806" y="6564"/>
                  </a:lnTo>
                  <a:lnTo>
                    <a:pt x="17836" y="6623"/>
                  </a:lnTo>
                  <a:lnTo>
                    <a:pt x="17836" y="6682"/>
                  </a:lnTo>
                  <a:lnTo>
                    <a:pt x="17836" y="6711"/>
                  </a:lnTo>
                  <a:lnTo>
                    <a:pt x="17806" y="6770"/>
                  </a:lnTo>
                  <a:lnTo>
                    <a:pt x="17777" y="6799"/>
                  </a:lnTo>
                  <a:lnTo>
                    <a:pt x="17718" y="6799"/>
                  </a:lnTo>
                  <a:lnTo>
                    <a:pt x="17335" y="6770"/>
                  </a:lnTo>
                  <a:lnTo>
                    <a:pt x="17276" y="6770"/>
                  </a:lnTo>
                  <a:lnTo>
                    <a:pt x="17247" y="6741"/>
                  </a:lnTo>
                  <a:lnTo>
                    <a:pt x="17218" y="6682"/>
                  </a:lnTo>
                  <a:lnTo>
                    <a:pt x="17218" y="6652"/>
                  </a:lnTo>
                  <a:lnTo>
                    <a:pt x="17218" y="6593"/>
                  </a:lnTo>
                  <a:lnTo>
                    <a:pt x="17247" y="6535"/>
                  </a:lnTo>
                  <a:lnTo>
                    <a:pt x="17276" y="6505"/>
                  </a:lnTo>
                  <a:close/>
                  <a:moveTo>
                    <a:pt x="2796" y="6593"/>
                  </a:moveTo>
                  <a:lnTo>
                    <a:pt x="2855" y="6623"/>
                  </a:lnTo>
                  <a:lnTo>
                    <a:pt x="2884" y="6652"/>
                  </a:lnTo>
                  <a:lnTo>
                    <a:pt x="2914" y="6682"/>
                  </a:lnTo>
                  <a:lnTo>
                    <a:pt x="2943" y="6741"/>
                  </a:lnTo>
                  <a:lnTo>
                    <a:pt x="2914" y="6799"/>
                  </a:lnTo>
                  <a:lnTo>
                    <a:pt x="2884" y="6829"/>
                  </a:lnTo>
                  <a:lnTo>
                    <a:pt x="2855" y="6858"/>
                  </a:lnTo>
                  <a:lnTo>
                    <a:pt x="2796" y="6858"/>
                  </a:lnTo>
                  <a:lnTo>
                    <a:pt x="2472" y="6888"/>
                  </a:lnTo>
                  <a:lnTo>
                    <a:pt x="2414" y="6888"/>
                  </a:lnTo>
                  <a:lnTo>
                    <a:pt x="2384" y="6858"/>
                  </a:lnTo>
                  <a:lnTo>
                    <a:pt x="2355" y="6799"/>
                  </a:lnTo>
                  <a:lnTo>
                    <a:pt x="2355" y="6770"/>
                  </a:lnTo>
                  <a:lnTo>
                    <a:pt x="2355" y="6711"/>
                  </a:lnTo>
                  <a:lnTo>
                    <a:pt x="2384" y="6652"/>
                  </a:lnTo>
                  <a:lnTo>
                    <a:pt x="2443" y="6623"/>
                  </a:lnTo>
                  <a:lnTo>
                    <a:pt x="2472" y="6623"/>
                  </a:lnTo>
                  <a:lnTo>
                    <a:pt x="2796" y="6593"/>
                  </a:lnTo>
                  <a:close/>
                  <a:moveTo>
                    <a:pt x="4650" y="6564"/>
                  </a:moveTo>
                  <a:lnTo>
                    <a:pt x="4680" y="6593"/>
                  </a:lnTo>
                  <a:lnTo>
                    <a:pt x="4739" y="6623"/>
                  </a:lnTo>
                  <a:lnTo>
                    <a:pt x="4768" y="6652"/>
                  </a:lnTo>
                  <a:lnTo>
                    <a:pt x="4768" y="6711"/>
                  </a:lnTo>
                  <a:lnTo>
                    <a:pt x="4768" y="6770"/>
                  </a:lnTo>
                  <a:lnTo>
                    <a:pt x="4739" y="6799"/>
                  </a:lnTo>
                  <a:lnTo>
                    <a:pt x="4680" y="6829"/>
                  </a:lnTo>
                  <a:lnTo>
                    <a:pt x="4621" y="6858"/>
                  </a:lnTo>
                  <a:lnTo>
                    <a:pt x="4209" y="6888"/>
                  </a:lnTo>
                  <a:lnTo>
                    <a:pt x="4150" y="6888"/>
                  </a:lnTo>
                  <a:lnTo>
                    <a:pt x="4121" y="6858"/>
                  </a:lnTo>
                  <a:lnTo>
                    <a:pt x="4091" y="6799"/>
                  </a:lnTo>
                  <a:lnTo>
                    <a:pt x="4062" y="6770"/>
                  </a:lnTo>
                  <a:lnTo>
                    <a:pt x="4091" y="6711"/>
                  </a:lnTo>
                  <a:lnTo>
                    <a:pt x="4121" y="6652"/>
                  </a:lnTo>
                  <a:lnTo>
                    <a:pt x="4150" y="6623"/>
                  </a:lnTo>
                  <a:lnTo>
                    <a:pt x="4209" y="6623"/>
                  </a:lnTo>
                  <a:lnTo>
                    <a:pt x="4621" y="6564"/>
                  </a:lnTo>
                  <a:close/>
                  <a:moveTo>
                    <a:pt x="18630" y="6682"/>
                  </a:moveTo>
                  <a:lnTo>
                    <a:pt x="18660" y="6711"/>
                  </a:lnTo>
                  <a:lnTo>
                    <a:pt x="18689" y="6770"/>
                  </a:lnTo>
                  <a:lnTo>
                    <a:pt x="18719" y="6829"/>
                  </a:lnTo>
                  <a:lnTo>
                    <a:pt x="18689" y="6858"/>
                  </a:lnTo>
                  <a:lnTo>
                    <a:pt x="18660" y="6917"/>
                  </a:lnTo>
                  <a:lnTo>
                    <a:pt x="18630" y="6947"/>
                  </a:lnTo>
                  <a:lnTo>
                    <a:pt x="18277" y="6947"/>
                  </a:lnTo>
                  <a:lnTo>
                    <a:pt x="18248" y="6917"/>
                  </a:lnTo>
                  <a:lnTo>
                    <a:pt x="18218" y="6858"/>
                  </a:lnTo>
                  <a:lnTo>
                    <a:pt x="18189" y="6829"/>
                  </a:lnTo>
                  <a:lnTo>
                    <a:pt x="18218" y="6770"/>
                  </a:lnTo>
                  <a:lnTo>
                    <a:pt x="18248" y="6711"/>
                  </a:lnTo>
                  <a:lnTo>
                    <a:pt x="18277" y="6682"/>
                  </a:lnTo>
                  <a:close/>
                  <a:moveTo>
                    <a:pt x="6240" y="7476"/>
                  </a:moveTo>
                  <a:lnTo>
                    <a:pt x="6269" y="7535"/>
                  </a:lnTo>
                  <a:lnTo>
                    <a:pt x="6299" y="7565"/>
                  </a:lnTo>
                  <a:lnTo>
                    <a:pt x="6328" y="7624"/>
                  </a:lnTo>
                  <a:lnTo>
                    <a:pt x="6299" y="7682"/>
                  </a:lnTo>
                  <a:lnTo>
                    <a:pt x="6269" y="7712"/>
                  </a:lnTo>
                  <a:lnTo>
                    <a:pt x="6240" y="7741"/>
                  </a:lnTo>
                  <a:lnTo>
                    <a:pt x="6181" y="7741"/>
                  </a:lnTo>
                  <a:lnTo>
                    <a:pt x="5857" y="7771"/>
                  </a:lnTo>
                  <a:lnTo>
                    <a:pt x="5769" y="7800"/>
                  </a:lnTo>
                  <a:lnTo>
                    <a:pt x="5739" y="7800"/>
                  </a:lnTo>
                  <a:lnTo>
                    <a:pt x="5680" y="7771"/>
                  </a:lnTo>
                  <a:lnTo>
                    <a:pt x="5622" y="7741"/>
                  </a:lnTo>
                  <a:lnTo>
                    <a:pt x="5622" y="7682"/>
                  </a:lnTo>
                  <a:lnTo>
                    <a:pt x="5592" y="7653"/>
                  </a:lnTo>
                  <a:lnTo>
                    <a:pt x="5622" y="7594"/>
                  </a:lnTo>
                  <a:lnTo>
                    <a:pt x="5651" y="7535"/>
                  </a:lnTo>
                  <a:lnTo>
                    <a:pt x="5710" y="7535"/>
                  </a:lnTo>
                  <a:lnTo>
                    <a:pt x="6181" y="7476"/>
                  </a:lnTo>
                  <a:close/>
                  <a:moveTo>
                    <a:pt x="9713" y="8418"/>
                  </a:moveTo>
                  <a:lnTo>
                    <a:pt x="10036" y="8448"/>
                  </a:lnTo>
                  <a:lnTo>
                    <a:pt x="10095" y="8448"/>
                  </a:lnTo>
                  <a:lnTo>
                    <a:pt x="10154" y="8477"/>
                  </a:lnTo>
                  <a:lnTo>
                    <a:pt x="10183" y="8536"/>
                  </a:lnTo>
                  <a:lnTo>
                    <a:pt x="10183" y="8595"/>
                  </a:lnTo>
                  <a:lnTo>
                    <a:pt x="10183" y="8624"/>
                  </a:lnTo>
                  <a:lnTo>
                    <a:pt x="10154" y="8683"/>
                  </a:lnTo>
                  <a:lnTo>
                    <a:pt x="10095" y="8712"/>
                  </a:lnTo>
                  <a:lnTo>
                    <a:pt x="10036" y="8712"/>
                  </a:lnTo>
                  <a:lnTo>
                    <a:pt x="9713" y="8683"/>
                  </a:lnTo>
                  <a:lnTo>
                    <a:pt x="9654" y="8683"/>
                  </a:lnTo>
                  <a:lnTo>
                    <a:pt x="9595" y="8654"/>
                  </a:lnTo>
                  <a:lnTo>
                    <a:pt x="9565" y="8624"/>
                  </a:lnTo>
                  <a:lnTo>
                    <a:pt x="9565" y="8565"/>
                  </a:lnTo>
                  <a:lnTo>
                    <a:pt x="9565" y="8506"/>
                  </a:lnTo>
                  <a:lnTo>
                    <a:pt x="9595" y="8477"/>
                  </a:lnTo>
                  <a:lnTo>
                    <a:pt x="9654" y="8448"/>
                  </a:lnTo>
                  <a:lnTo>
                    <a:pt x="9713" y="8418"/>
                  </a:lnTo>
                  <a:close/>
                  <a:moveTo>
                    <a:pt x="6151" y="8506"/>
                  </a:moveTo>
                  <a:lnTo>
                    <a:pt x="6210" y="8536"/>
                  </a:lnTo>
                  <a:lnTo>
                    <a:pt x="6269" y="8565"/>
                  </a:lnTo>
                  <a:lnTo>
                    <a:pt x="6299" y="8595"/>
                  </a:lnTo>
                  <a:lnTo>
                    <a:pt x="6299" y="8654"/>
                  </a:lnTo>
                  <a:lnTo>
                    <a:pt x="6299" y="8712"/>
                  </a:lnTo>
                  <a:lnTo>
                    <a:pt x="6269" y="8742"/>
                  </a:lnTo>
                  <a:lnTo>
                    <a:pt x="6210" y="8771"/>
                  </a:lnTo>
                  <a:lnTo>
                    <a:pt x="5828" y="8771"/>
                  </a:lnTo>
                  <a:lnTo>
                    <a:pt x="5769" y="8742"/>
                  </a:lnTo>
                  <a:lnTo>
                    <a:pt x="5739" y="8683"/>
                  </a:lnTo>
                  <a:lnTo>
                    <a:pt x="5739" y="8624"/>
                  </a:lnTo>
                  <a:lnTo>
                    <a:pt x="5739" y="8595"/>
                  </a:lnTo>
                  <a:lnTo>
                    <a:pt x="5769" y="8536"/>
                  </a:lnTo>
                  <a:lnTo>
                    <a:pt x="5828" y="8506"/>
                  </a:lnTo>
                  <a:close/>
                  <a:moveTo>
                    <a:pt x="11390" y="8565"/>
                  </a:moveTo>
                  <a:lnTo>
                    <a:pt x="11420" y="8624"/>
                  </a:lnTo>
                  <a:lnTo>
                    <a:pt x="11449" y="8654"/>
                  </a:lnTo>
                  <a:lnTo>
                    <a:pt x="11449" y="8712"/>
                  </a:lnTo>
                  <a:lnTo>
                    <a:pt x="11449" y="8771"/>
                  </a:lnTo>
                  <a:lnTo>
                    <a:pt x="11420" y="8801"/>
                  </a:lnTo>
                  <a:lnTo>
                    <a:pt x="11361" y="8830"/>
                  </a:lnTo>
                  <a:lnTo>
                    <a:pt x="11096" y="8889"/>
                  </a:lnTo>
                  <a:lnTo>
                    <a:pt x="11066" y="8889"/>
                  </a:lnTo>
                  <a:lnTo>
                    <a:pt x="10978" y="8860"/>
                  </a:lnTo>
                  <a:lnTo>
                    <a:pt x="10949" y="8771"/>
                  </a:lnTo>
                  <a:lnTo>
                    <a:pt x="10949" y="8742"/>
                  </a:lnTo>
                  <a:lnTo>
                    <a:pt x="10949" y="8683"/>
                  </a:lnTo>
                  <a:lnTo>
                    <a:pt x="10978" y="8624"/>
                  </a:lnTo>
                  <a:lnTo>
                    <a:pt x="11037" y="8624"/>
                  </a:lnTo>
                  <a:lnTo>
                    <a:pt x="11302" y="8565"/>
                  </a:lnTo>
                  <a:close/>
                  <a:moveTo>
                    <a:pt x="15452" y="8889"/>
                  </a:moveTo>
                  <a:lnTo>
                    <a:pt x="15511" y="8918"/>
                  </a:lnTo>
                  <a:lnTo>
                    <a:pt x="15540" y="8977"/>
                  </a:lnTo>
                  <a:lnTo>
                    <a:pt x="15540" y="9036"/>
                  </a:lnTo>
                  <a:lnTo>
                    <a:pt x="15540" y="9066"/>
                  </a:lnTo>
                  <a:lnTo>
                    <a:pt x="15511" y="9125"/>
                  </a:lnTo>
                  <a:lnTo>
                    <a:pt x="15452" y="9154"/>
                  </a:lnTo>
                  <a:lnTo>
                    <a:pt x="15393" y="9154"/>
                  </a:lnTo>
                  <a:lnTo>
                    <a:pt x="15275" y="9183"/>
                  </a:lnTo>
                  <a:lnTo>
                    <a:pt x="15246" y="9183"/>
                  </a:lnTo>
                  <a:lnTo>
                    <a:pt x="15216" y="9154"/>
                  </a:lnTo>
                  <a:lnTo>
                    <a:pt x="15157" y="9125"/>
                  </a:lnTo>
                  <a:lnTo>
                    <a:pt x="15128" y="9095"/>
                  </a:lnTo>
                  <a:lnTo>
                    <a:pt x="15128" y="9036"/>
                  </a:lnTo>
                  <a:lnTo>
                    <a:pt x="15128" y="8977"/>
                  </a:lnTo>
                  <a:lnTo>
                    <a:pt x="15157" y="8948"/>
                  </a:lnTo>
                  <a:lnTo>
                    <a:pt x="15216" y="8918"/>
                  </a:lnTo>
                  <a:lnTo>
                    <a:pt x="15275" y="8889"/>
                  </a:lnTo>
                  <a:close/>
                  <a:moveTo>
                    <a:pt x="16688" y="8948"/>
                  </a:moveTo>
                  <a:lnTo>
                    <a:pt x="16717" y="8977"/>
                  </a:lnTo>
                  <a:lnTo>
                    <a:pt x="16747" y="9036"/>
                  </a:lnTo>
                  <a:lnTo>
                    <a:pt x="16776" y="9066"/>
                  </a:lnTo>
                  <a:lnTo>
                    <a:pt x="16747" y="9125"/>
                  </a:lnTo>
                  <a:lnTo>
                    <a:pt x="16717" y="9183"/>
                  </a:lnTo>
                  <a:lnTo>
                    <a:pt x="16688" y="9213"/>
                  </a:lnTo>
                  <a:lnTo>
                    <a:pt x="16276" y="9213"/>
                  </a:lnTo>
                  <a:lnTo>
                    <a:pt x="16217" y="9183"/>
                  </a:lnTo>
                  <a:lnTo>
                    <a:pt x="16187" y="9125"/>
                  </a:lnTo>
                  <a:lnTo>
                    <a:pt x="16187" y="9095"/>
                  </a:lnTo>
                  <a:lnTo>
                    <a:pt x="16187" y="9036"/>
                  </a:lnTo>
                  <a:lnTo>
                    <a:pt x="16217" y="8977"/>
                  </a:lnTo>
                  <a:lnTo>
                    <a:pt x="16276" y="8948"/>
                  </a:lnTo>
                  <a:close/>
                  <a:moveTo>
                    <a:pt x="13244" y="9478"/>
                  </a:moveTo>
                  <a:lnTo>
                    <a:pt x="13303" y="9507"/>
                  </a:lnTo>
                  <a:lnTo>
                    <a:pt x="13362" y="9537"/>
                  </a:lnTo>
                  <a:lnTo>
                    <a:pt x="13362" y="9566"/>
                  </a:lnTo>
                  <a:lnTo>
                    <a:pt x="13362" y="9625"/>
                  </a:lnTo>
                  <a:lnTo>
                    <a:pt x="13362" y="9684"/>
                  </a:lnTo>
                  <a:lnTo>
                    <a:pt x="13333" y="9713"/>
                  </a:lnTo>
                  <a:lnTo>
                    <a:pt x="13274" y="9743"/>
                  </a:lnTo>
                  <a:lnTo>
                    <a:pt x="13097" y="9801"/>
                  </a:lnTo>
                  <a:lnTo>
                    <a:pt x="13038" y="9801"/>
                  </a:lnTo>
                  <a:lnTo>
                    <a:pt x="12979" y="9772"/>
                  </a:lnTo>
                  <a:lnTo>
                    <a:pt x="12921" y="9684"/>
                  </a:lnTo>
                  <a:lnTo>
                    <a:pt x="12921" y="9625"/>
                  </a:lnTo>
                  <a:lnTo>
                    <a:pt x="12921" y="9595"/>
                  </a:lnTo>
                  <a:lnTo>
                    <a:pt x="12979" y="9537"/>
                  </a:lnTo>
                  <a:lnTo>
                    <a:pt x="13009" y="9537"/>
                  </a:lnTo>
                  <a:lnTo>
                    <a:pt x="13215" y="9478"/>
                  </a:lnTo>
                  <a:close/>
                  <a:moveTo>
                    <a:pt x="15393" y="10037"/>
                  </a:moveTo>
                  <a:lnTo>
                    <a:pt x="15452" y="10066"/>
                  </a:lnTo>
                  <a:lnTo>
                    <a:pt x="15511" y="10155"/>
                  </a:lnTo>
                  <a:lnTo>
                    <a:pt x="15511" y="10184"/>
                  </a:lnTo>
                  <a:lnTo>
                    <a:pt x="15511" y="10243"/>
                  </a:lnTo>
                  <a:lnTo>
                    <a:pt x="15481" y="10272"/>
                  </a:lnTo>
                  <a:lnTo>
                    <a:pt x="15422" y="10302"/>
                  </a:lnTo>
                  <a:lnTo>
                    <a:pt x="15275" y="10361"/>
                  </a:lnTo>
                  <a:lnTo>
                    <a:pt x="15246" y="10361"/>
                  </a:lnTo>
                  <a:lnTo>
                    <a:pt x="15157" y="10331"/>
                  </a:lnTo>
                  <a:lnTo>
                    <a:pt x="15099" y="10243"/>
                  </a:lnTo>
                  <a:lnTo>
                    <a:pt x="15099" y="10184"/>
                  </a:lnTo>
                  <a:lnTo>
                    <a:pt x="15128" y="10155"/>
                  </a:lnTo>
                  <a:lnTo>
                    <a:pt x="15157" y="10096"/>
                  </a:lnTo>
                  <a:lnTo>
                    <a:pt x="15216" y="10096"/>
                  </a:lnTo>
                  <a:lnTo>
                    <a:pt x="15334" y="10037"/>
                  </a:lnTo>
                  <a:close/>
                  <a:moveTo>
                    <a:pt x="16688" y="10184"/>
                  </a:moveTo>
                  <a:lnTo>
                    <a:pt x="16717" y="10272"/>
                  </a:lnTo>
                  <a:lnTo>
                    <a:pt x="16717" y="10331"/>
                  </a:lnTo>
                  <a:lnTo>
                    <a:pt x="16717" y="10361"/>
                  </a:lnTo>
                  <a:lnTo>
                    <a:pt x="16688" y="10419"/>
                  </a:lnTo>
                  <a:lnTo>
                    <a:pt x="16629" y="10449"/>
                  </a:lnTo>
                  <a:lnTo>
                    <a:pt x="16246" y="10537"/>
                  </a:lnTo>
                  <a:lnTo>
                    <a:pt x="16187" y="10537"/>
                  </a:lnTo>
                  <a:lnTo>
                    <a:pt x="16129" y="10508"/>
                  </a:lnTo>
                  <a:lnTo>
                    <a:pt x="16070" y="10449"/>
                  </a:lnTo>
                  <a:lnTo>
                    <a:pt x="16070" y="10390"/>
                  </a:lnTo>
                  <a:lnTo>
                    <a:pt x="16070" y="10331"/>
                  </a:lnTo>
                  <a:lnTo>
                    <a:pt x="16129" y="10302"/>
                  </a:lnTo>
                  <a:lnTo>
                    <a:pt x="16158" y="10272"/>
                  </a:lnTo>
                  <a:lnTo>
                    <a:pt x="16570" y="10184"/>
                  </a:lnTo>
                  <a:close/>
                  <a:moveTo>
                    <a:pt x="10036" y="1"/>
                  </a:moveTo>
                  <a:lnTo>
                    <a:pt x="9036" y="30"/>
                  </a:lnTo>
                  <a:lnTo>
                    <a:pt x="8506" y="60"/>
                  </a:lnTo>
                  <a:lnTo>
                    <a:pt x="7947" y="119"/>
                  </a:lnTo>
                  <a:lnTo>
                    <a:pt x="7888" y="148"/>
                  </a:lnTo>
                  <a:lnTo>
                    <a:pt x="7858" y="207"/>
                  </a:lnTo>
                  <a:lnTo>
                    <a:pt x="7829" y="236"/>
                  </a:lnTo>
                  <a:lnTo>
                    <a:pt x="7800" y="266"/>
                  </a:lnTo>
                  <a:lnTo>
                    <a:pt x="7741" y="707"/>
                  </a:lnTo>
                  <a:lnTo>
                    <a:pt x="7682" y="1119"/>
                  </a:lnTo>
                  <a:lnTo>
                    <a:pt x="7652" y="1943"/>
                  </a:lnTo>
                  <a:lnTo>
                    <a:pt x="7623" y="2797"/>
                  </a:lnTo>
                  <a:lnTo>
                    <a:pt x="7623" y="2856"/>
                  </a:lnTo>
                  <a:lnTo>
                    <a:pt x="7623" y="2885"/>
                  </a:lnTo>
                  <a:lnTo>
                    <a:pt x="7623" y="2914"/>
                  </a:lnTo>
                  <a:lnTo>
                    <a:pt x="7623" y="3650"/>
                  </a:lnTo>
                  <a:lnTo>
                    <a:pt x="7652" y="4828"/>
                  </a:lnTo>
                  <a:lnTo>
                    <a:pt x="7652" y="5092"/>
                  </a:lnTo>
                  <a:lnTo>
                    <a:pt x="7682" y="5769"/>
                  </a:lnTo>
                  <a:lnTo>
                    <a:pt x="7476" y="5769"/>
                  </a:lnTo>
                  <a:lnTo>
                    <a:pt x="6740" y="5858"/>
                  </a:lnTo>
                  <a:lnTo>
                    <a:pt x="5975" y="5916"/>
                  </a:lnTo>
                  <a:lnTo>
                    <a:pt x="5769" y="5946"/>
                  </a:lnTo>
                  <a:lnTo>
                    <a:pt x="5798" y="5475"/>
                  </a:lnTo>
                  <a:lnTo>
                    <a:pt x="5798" y="4739"/>
                  </a:lnTo>
                  <a:lnTo>
                    <a:pt x="5828" y="3974"/>
                  </a:lnTo>
                  <a:lnTo>
                    <a:pt x="5828" y="2973"/>
                  </a:lnTo>
                  <a:lnTo>
                    <a:pt x="5798" y="2885"/>
                  </a:lnTo>
                  <a:lnTo>
                    <a:pt x="5710" y="2856"/>
                  </a:lnTo>
                  <a:lnTo>
                    <a:pt x="5680" y="2856"/>
                  </a:lnTo>
                  <a:lnTo>
                    <a:pt x="5651" y="2826"/>
                  </a:lnTo>
                  <a:lnTo>
                    <a:pt x="5622" y="2797"/>
                  </a:lnTo>
                  <a:lnTo>
                    <a:pt x="5563" y="2767"/>
                  </a:lnTo>
                  <a:lnTo>
                    <a:pt x="4650" y="2767"/>
                  </a:lnTo>
                  <a:lnTo>
                    <a:pt x="3856" y="2826"/>
                  </a:lnTo>
                  <a:lnTo>
                    <a:pt x="3767" y="2826"/>
                  </a:lnTo>
                  <a:lnTo>
                    <a:pt x="3709" y="2856"/>
                  </a:lnTo>
                  <a:lnTo>
                    <a:pt x="3297" y="2885"/>
                  </a:lnTo>
                  <a:lnTo>
                    <a:pt x="3238" y="2885"/>
                  </a:lnTo>
                  <a:lnTo>
                    <a:pt x="2767" y="2914"/>
                  </a:lnTo>
                  <a:lnTo>
                    <a:pt x="2384" y="2944"/>
                  </a:lnTo>
                  <a:lnTo>
                    <a:pt x="1943" y="2973"/>
                  </a:lnTo>
                  <a:lnTo>
                    <a:pt x="1766" y="2973"/>
                  </a:lnTo>
                  <a:lnTo>
                    <a:pt x="1737" y="3032"/>
                  </a:lnTo>
                  <a:lnTo>
                    <a:pt x="1766" y="3062"/>
                  </a:lnTo>
                  <a:lnTo>
                    <a:pt x="1737" y="3121"/>
                  </a:lnTo>
                  <a:lnTo>
                    <a:pt x="1707" y="3797"/>
                  </a:lnTo>
                  <a:lnTo>
                    <a:pt x="1707" y="3827"/>
                  </a:lnTo>
                  <a:lnTo>
                    <a:pt x="1678" y="4003"/>
                  </a:lnTo>
                  <a:lnTo>
                    <a:pt x="1648" y="4857"/>
                  </a:lnTo>
                  <a:lnTo>
                    <a:pt x="1560" y="6623"/>
                  </a:lnTo>
                  <a:lnTo>
                    <a:pt x="1531" y="8359"/>
                  </a:lnTo>
                  <a:lnTo>
                    <a:pt x="1501" y="10096"/>
                  </a:lnTo>
                  <a:lnTo>
                    <a:pt x="1531" y="11508"/>
                  </a:lnTo>
                  <a:lnTo>
                    <a:pt x="1089" y="11685"/>
                  </a:lnTo>
                  <a:lnTo>
                    <a:pt x="1089" y="11685"/>
                  </a:lnTo>
                  <a:lnTo>
                    <a:pt x="1707" y="11508"/>
                  </a:lnTo>
                  <a:lnTo>
                    <a:pt x="2355" y="11361"/>
                  </a:lnTo>
                  <a:lnTo>
                    <a:pt x="3002" y="11214"/>
                  </a:lnTo>
                  <a:lnTo>
                    <a:pt x="3650" y="11096"/>
                  </a:lnTo>
                  <a:lnTo>
                    <a:pt x="4562" y="10979"/>
                  </a:lnTo>
                  <a:lnTo>
                    <a:pt x="5474" y="10861"/>
                  </a:lnTo>
                  <a:lnTo>
                    <a:pt x="7299" y="10714"/>
                  </a:lnTo>
                  <a:lnTo>
                    <a:pt x="8241" y="10684"/>
                  </a:lnTo>
                  <a:lnTo>
                    <a:pt x="9124" y="10684"/>
                  </a:lnTo>
                  <a:lnTo>
                    <a:pt x="10036" y="10773"/>
                  </a:lnTo>
                  <a:lnTo>
                    <a:pt x="10890" y="10890"/>
                  </a:lnTo>
                  <a:lnTo>
                    <a:pt x="11773" y="11067"/>
                  </a:lnTo>
                  <a:lnTo>
                    <a:pt x="12656" y="11244"/>
                  </a:lnTo>
                  <a:lnTo>
                    <a:pt x="14392" y="11685"/>
                  </a:lnTo>
                  <a:lnTo>
                    <a:pt x="15275" y="11920"/>
                  </a:lnTo>
                  <a:lnTo>
                    <a:pt x="16129" y="12127"/>
                  </a:lnTo>
                  <a:lnTo>
                    <a:pt x="17012" y="12303"/>
                  </a:lnTo>
                  <a:lnTo>
                    <a:pt x="17895" y="12450"/>
                  </a:lnTo>
                  <a:lnTo>
                    <a:pt x="17924" y="12450"/>
                  </a:lnTo>
                  <a:lnTo>
                    <a:pt x="18954" y="12568"/>
                  </a:lnTo>
                  <a:lnTo>
                    <a:pt x="19484" y="12568"/>
                  </a:lnTo>
                  <a:lnTo>
                    <a:pt x="20014" y="12597"/>
                  </a:lnTo>
                  <a:lnTo>
                    <a:pt x="20072" y="12597"/>
                  </a:lnTo>
                  <a:lnTo>
                    <a:pt x="20102" y="12627"/>
                  </a:lnTo>
                  <a:lnTo>
                    <a:pt x="20102" y="12333"/>
                  </a:lnTo>
                  <a:lnTo>
                    <a:pt x="20220" y="12303"/>
                  </a:lnTo>
                  <a:lnTo>
                    <a:pt x="20278" y="12244"/>
                  </a:lnTo>
                  <a:lnTo>
                    <a:pt x="20278" y="12185"/>
                  </a:lnTo>
                  <a:lnTo>
                    <a:pt x="20249" y="12127"/>
                  </a:lnTo>
                  <a:lnTo>
                    <a:pt x="20190" y="12097"/>
                  </a:lnTo>
                  <a:lnTo>
                    <a:pt x="20161" y="12127"/>
                  </a:lnTo>
                  <a:lnTo>
                    <a:pt x="20072" y="12127"/>
                  </a:lnTo>
                  <a:lnTo>
                    <a:pt x="20043" y="11185"/>
                  </a:lnTo>
                  <a:lnTo>
                    <a:pt x="20014" y="11126"/>
                  </a:lnTo>
                  <a:lnTo>
                    <a:pt x="20014" y="10714"/>
                  </a:lnTo>
                  <a:lnTo>
                    <a:pt x="20014" y="10596"/>
                  </a:lnTo>
                  <a:lnTo>
                    <a:pt x="20043" y="10213"/>
                  </a:lnTo>
                  <a:lnTo>
                    <a:pt x="20072" y="8565"/>
                  </a:lnTo>
                  <a:lnTo>
                    <a:pt x="20072" y="7712"/>
                  </a:lnTo>
                  <a:lnTo>
                    <a:pt x="20043" y="6888"/>
                  </a:lnTo>
                  <a:lnTo>
                    <a:pt x="20072" y="6829"/>
                  </a:lnTo>
                  <a:lnTo>
                    <a:pt x="20072" y="6799"/>
                  </a:lnTo>
                  <a:lnTo>
                    <a:pt x="20072" y="6741"/>
                  </a:lnTo>
                  <a:lnTo>
                    <a:pt x="20043" y="6711"/>
                  </a:lnTo>
                  <a:lnTo>
                    <a:pt x="19984" y="6682"/>
                  </a:lnTo>
                  <a:lnTo>
                    <a:pt x="19925" y="6682"/>
                  </a:lnTo>
                  <a:lnTo>
                    <a:pt x="19778" y="6652"/>
                  </a:lnTo>
                  <a:lnTo>
                    <a:pt x="19513" y="6652"/>
                  </a:lnTo>
                  <a:lnTo>
                    <a:pt x="19513" y="6623"/>
                  </a:lnTo>
                  <a:lnTo>
                    <a:pt x="19513" y="6564"/>
                  </a:lnTo>
                  <a:lnTo>
                    <a:pt x="19454" y="6535"/>
                  </a:lnTo>
                  <a:lnTo>
                    <a:pt x="19425" y="6564"/>
                  </a:lnTo>
                  <a:lnTo>
                    <a:pt x="19425" y="6387"/>
                  </a:lnTo>
                  <a:lnTo>
                    <a:pt x="19425" y="6358"/>
                  </a:lnTo>
                  <a:lnTo>
                    <a:pt x="19425" y="6329"/>
                  </a:lnTo>
                  <a:lnTo>
                    <a:pt x="19425" y="6270"/>
                  </a:lnTo>
                  <a:lnTo>
                    <a:pt x="19425" y="5916"/>
                  </a:lnTo>
                  <a:lnTo>
                    <a:pt x="19425" y="4357"/>
                  </a:lnTo>
                  <a:lnTo>
                    <a:pt x="19396" y="4268"/>
                  </a:lnTo>
                  <a:lnTo>
                    <a:pt x="19337" y="4239"/>
                  </a:lnTo>
                  <a:lnTo>
                    <a:pt x="19278" y="4239"/>
                  </a:lnTo>
                  <a:lnTo>
                    <a:pt x="19278" y="4209"/>
                  </a:lnTo>
                  <a:lnTo>
                    <a:pt x="19189" y="4180"/>
                  </a:lnTo>
                  <a:lnTo>
                    <a:pt x="18571" y="4180"/>
                  </a:lnTo>
                  <a:lnTo>
                    <a:pt x="18071" y="4151"/>
                  </a:lnTo>
                  <a:lnTo>
                    <a:pt x="17453" y="4151"/>
                  </a:lnTo>
                  <a:lnTo>
                    <a:pt x="17453" y="3356"/>
                  </a:lnTo>
                  <a:lnTo>
                    <a:pt x="17453" y="3032"/>
                  </a:lnTo>
                  <a:lnTo>
                    <a:pt x="17453" y="3003"/>
                  </a:lnTo>
                  <a:lnTo>
                    <a:pt x="17453" y="2179"/>
                  </a:lnTo>
                  <a:lnTo>
                    <a:pt x="17482" y="1355"/>
                  </a:lnTo>
                  <a:lnTo>
                    <a:pt x="17482" y="1325"/>
                  </a:lnTo>
                  <a:lnTo>
                    <a:pt x="17453" y="1266"/>
                  </a:lnTo>
                  <a:lnTo>
                    <a:pt x="17394" y="1237"/>
                  </a:lnTo>
                  <a:lnTo>
                    <a:pt x="17335" y="1178"/>
                  </a:lnTo>
                  <a:lnTo>
                    <a:pt x="17276" y="1149"/>
                  </a:lnTo>
                  <a:lnTo>
                    <a:pt x="17247" y="1119"/>
                  </a:lnTo>
                  <a:lnTo>
                    <a:pt x="17159" y="1090"/>
                  </a:lnTo>
                  <a:lnTo>
                    <a:pt x="16570" y="1090"/>
                  </a:lnTo>
                  <a:lnTo>
                    <a:pt x="16099" y="1119"/>
                  </a:lnTo>
                  <a:lnTo>
                    <a:pt x="15952" y="1119"/>
                  </a:lnTo>
                  <a:lnTo>
                    <a:pt x="15569" y="1149"/>
                  </a:lnTo>
                  <a:lnTo>
                    <a:pt x="15363" y="1149"/>
                  </a:lnTo>
                  <a:lnTo>
                    <a:pt x="14775" y="1178"/>
                  </a:lnTo>
                  <a:lnTo>
                    <a:pt x="14598" y="1178"/>
                  </a:lnTo>
                  <a:lnTo>
                    <a:pt x="14569" y="1207"/>
                  </a:lnTo>
                  <a:lnTo>
                    <a:pt x="14539" y="1266"/>
                  </a:lnTo>
                  <a:lnTo>
                    <a:pt x="14539" y="1296"/>
                  </a:lnTo>
                  <a:lnTo>
                    <a:pt x="14539" y="1355"/>
                  </a:lnTo>
                  <a:lnTo>
                    <a:pt x="14510" y="1708"/>
                  </a:lnTo>
                  <a:lnTo>
                    <a:pt x="14480" y="2061"/>
                  </a:lnTo>
                  <a:lnTo>
                    <a:pt x="14480" y="2738"/>
                  </a:lnTo>
                  <a:lnTo>
                    <a:pt x="14480" y="2973"/>
                  </a:lnTo>
                  <a:lnTo>
                    <a:pt x="14480" y="3003"/>
                  </a:lnTo>
                  <a:lnTo>
                    <a:pt x="14480" y="3474"/>
                  </a:lnTo>
                  <a:lnTo>
                    <a:pt x="14451" y="3474"/>
                  </a:lnTo>
                  <a:lnTo>
                    <a:pt x="14186" y="3503"/>
                  </a:lnTo>
                  <a:lnTo>
                    <a:pt x="13862" y="3533"/>
                  </a:lnTo>
                  <a:lnTo>
                    <a:pt x="13686" y="3533"/>
                  </a:lnTo>
                  <a:lnTo>
                    <a:pt x="13185" y="3591"/>
                  </a:lnTo>
                  <a:lnTo>
                    <a:pt x="12509" y="3650"/>
                  </a:lnTo>
                  <a:lnTo>
                    <a:pt x="12303" y="3650"/>
                  </a:lnTo>
                  <a:lnTo>
                    <a:pt x="12332" y="1884"/>
                  </a:lnTo>
                  <a:lnTo>
                    <a:pt x="12361" y="236"/>
                  </a:lnTo>
                  <a:lnTo>
                    <a:pt x="12332" y="148"/>
                  </a:lnTo>
                  <a:lnTo>
                    <a:pt x="12244" y="119"/>
                  </a:lnTo>
                  <a:lnTo>
                    <a:pt x="12185" y="119"/>
                  </a:lnTo>
                  <a:lnTo>
                    <a:pt x="12185" y="89"/>
                  </a:lnTo>
                  <a:lnTo>
                    <a:pt x="12155" y="60"/>
                  </a:lnTo>
                  <a:lnTo>
                    <a:pt x="12126" y="30"/>
                  </a:lnTo>
                  <a:lnTo>
                    <a:pt x="12097" y="1"/>
                  </a:lnTo>
                  <a:close/>
                  <a:moveTo>
                    <a:pt x="8094" y="10949"/>
                  </a:moveTo>
                  <a:lnTo>
                    <a:pt x="7329" y="10979"/>
                  </a:lnTo>
                  <a:lnTo>
                    <a:pt x="5857" y="11096"/>
                  </a:lnTo>
                  <a:lnTo>
                    <a:pt x="4356" y="11273"/>
                  </a:lnTo>
                  <a:lnTo>
                    <a:pt x="4327" y="11273"/>
                  </a:lnTo>
                  <a:lnTo>
                    <a:pt x="3326" y="11450"/>
                  </a:lnTo>
                  <a:lnTo>
                    <a:pt x="2296" y="11626"/>
                  </a:lnTo>
                  <a:lnTo>
                    <a:pt x="1266" y="11891"/>
                  </a:lnTo>
                  <a:lnTo>
                    <a:pt x="236" y="12244"/>
                  </a:lnTo>
                  <a:lnTo>
                    <a:pt x="177" y="12244"/>
                  </a:lnTo>
                  <a:lnTo>
                    <a:pt x="118" y="12185"/>
                  </a:lnTo>
                  <a:lnTo>
                    <a:pt x="88" y="12244"/>
                  </a:lnTo>
                  <a:lnTo>
                    <a:pt x="147" y="12803"/>
                  </a:lnTo>
                  <a:lnTo>
                    <a:pt x="177" y="13421"/>
                  </a:lnTo>
                  <a:lnTo>
                    <a:pt x="177" y="14069"/>
                  </a:lnTo>
                  <a:lnTo>
                    <a:pt x="147" y="14834"/>
                  </a:lnTo>
                  <a:lnTo>
                    <a:pt x="88" y="15805"/>
                  </a:lnTo>
                  <a:lnTo>
                    <a:pt x="30" y="16600"/>
                  </a:lnTo>
                  <a:lnTo>
                    <a:pt x="0" y="17395"/>
                  </a:lnTo>
                  <a:lnTo>
                    <a:pt x="0" y="18072"/>
                  </a:lnTo>
                  <a:lnTo>
                    <a:pt x="30" y="18454"/>
                  </a:lnTo>
                  <a:lnTo>
                    <a:pt x="59" y="18631"/>
                  </a:lnTo>
                  <a:lnTo>
                    <a:pt x="88" y="18807"/>
                  </a:lnTo>
                  <a:lnTo>
                    <a:pt x="118" y="18866"/>
                  </a:lnTo>
                  <a:lnTo>
                    <a:pt x="206" y="18896"/>
                  </a:lnTo>
                  <a:lnTo>
                    <a:pt x="236" y="18896"/>
                  </a:lnTo>
                  <a:lnTo>
                    <a:pt x="265" y="18925"/>
                  </a:lnTo>
                  <a:lnTo>
                    <a:pt x="353" y="18925"/>
                  </a:lnTo>
                  <a:lnTo>
                    <a:pt x="677" y="18896"/>
                  </a:lnTo>
                  <a:lnTo>
                    <a:pt x="707" y="18896"/>
                  </a:lnTo>
                  <a:lnTo>
                    <a:pt x="707" y="18866"/>
                  </a:lnTo>
                  <a:lnTo>
                    <a:pt x="1589" y="18807"/>
                  </a:lnTo>
                  <a:lnTo>
                    <a:pt x="2561" y="18778"/>
                  </a:lnTo>
                  <a:lnTo>
                    <a:pt x="3414" y="18778"/>
                  </a:lnTo>
                  <a:lnTo>
                    <a:pt x="4268" y="18807"/>
                  </a:lnTo>
                  <a:lnTo>
                    <a:pt x="4503" y="18837"/>
                  </a:lnTo>
                  <a:lnTo>
                    <a:pt x="4533" y="18837"/>
                  </a:lnTo>
                  <a:lnTo>
                    <a:pt x="6063" y="18896"/>
                  </a:lnTo>
                  <a:lnTo>
                    <a:pt x="6446" y="18896"/>
                  </a:lnTo>
                  <a:lnTo>
                    <a:pt x="7770" y="18866"/>
                  </a:lnTo>
                  <a:lnTo>
                    <a:pt x="7947" y="18866"/>
                  </a:lnTo>
                  <a:lnTo>
                    <a:pt x="8535" y="18837"/>
                  </a:lnTo>
                  <a:lnTo>
                    <a:pt x="8947" y="18837"/>
                  </a:lnTo>
                  <a:lnTo>
                    <a:pt x="10389" y="18807"/>
                  </a:lnTo>
                  <a:lnTo>
                    <a:pt x="11832" y="18778"/>
                  </a:lnTo>
                  <a:lnTo>
                    <a:pt x="18807" y="18778"/>
                  </a:lnTo>
                  <a:lnTo>
                    <a:pt x="19337" y="18807"/>
                  </a:lnTo>
                  <a:lnTo>
                    <a:pt x="19602" y="18807"/>
                  </a:lnTo>
                  <a:lnTo>
                    <a:pt x="19690" y="18837"/>
                  </a:lnTo>
                  <a:lnTo>
                    <a:pt x="19808" y="18837"/>
                  </a:lnTo>
                  <a:lnTo>
                    <a:pt x="19808" y="18866"/>
                  </a:lnTo>
                  <a:lnTo>
                    <a:pt x="19808" y="18925"/>
                  </a:lnTo>
                  <a:lnTo>
                    <a:pt x="19837" y="18955"/>
                  </a:lnTo>
                  <a:lnTo>
                    <a:pt x="19896" y="18984"/>
                  </a:lnTo>
                  <a:lnTo>
                    <a:pt x="19955" y="19013"/>
                  </a:lnTo>
                  <a:lnTo>
                    <a:pt x="20014" y="18984"/>
                  </a:lnTo>
                  <a:lnTo>
                    <a:pt x="20043" y="18955"/>
                  </a:lnTo>
                  <a:lnTo>
                    <a:pt x="20072" y="18925"/>
                  </a:lnTo>
                  <a:lnTo>
                    <a:pt x="20102" y="18866"/>
                  </a:lnTo>
                  <a:lnTo>
                    <a:pt x="20102" y="18749"/>
                  </a:lnTo>
                  <a:lnTo>
                    <a:pt x="20102" y="18719"/>
                  </a:lnTo>
                  <a:lnTo>
                    <a:pt x="20102" y="18601"/>
                  </a:lnTo>
                  <a:lnTo>
                    <a:pt x="20102" y="18572"/>
                  </a:lnTo>
                  <a:lnTo>
                    <a:pt x="20102" y="18278"/>
                  </a:lnTo>
                  <a:lnTo>
                    <a:pt x="20102" y="18219"/>
                  </a:lnTo>
                  <a:lnTo>
                    <a:pt x="20131" y="17601"/>
                  </a:lnTo>
                  <a:lnTo>
                    <a:pt x="20131" y="17277"/>
                  </a:lnTo>
                  <a:lnTo>
                    <a:pt x="20131" y="16306"/>
                  </a:lnTo>
                  <a:lnTo>
                    <a:pt x="20131" y="15040"/>
                  </a:lnTo>
                  <a:lnTo>
                    <a:pt x="20131" y="13716"/>
                  </a:lnTo>
                  <a:lnTo>
                    <a:pt x="20102" y="12803"/>
                  </a:lnTo>
                  <a:lnTo>
                    <a:pt x="20072" y="12862"/>
                  </a:lnTo>
                  <a:lnTo>
                    <a:pt x="19307" y="12862"/>
                  </a:lnTo>
                  <a:lnTo>
                    <a:pt x="18630" y="12803"/>
                  </a:lnTo>
                  <a:lnTo>
                    <a:pt x="17924" y="12715"/>
                  </a:lnTo>
                  <a:lnTo>
                    <a:pt x="17247" y="12627"/>
                  </a:lnTo>
                  <a:lnTo>
                    <a:pt x="16364" y="12450"/>
                  </a:lnTo>
                  <a:lnTo>
                    <a:pt x="15511" y="12244"/>
                  </a:lnTo>
                  <a:lnTo>
                    <a:pt x="13774" y="11803"/>
                  </a:lnTo>
                  <a:lnTo>
                    <a:pt x="12921" y="11597"/>
                  </a:lnTo>
                  <a:lnTo>
                    <a:pt x="12038" y="11391"/>
                  </a:lnTo>
                  <a:lnTo>
                    <a:pt x="11184" y="11214"/>
                  </a:lnTo>
                  <a:lnTo>
                    <a:pt x="10301" y="11067"/>
                  </a:lnTo>
                  <a:lnTo>
                    <a:pt x="9565" y="10979"/>
                  </a:lnTo>
                  <a:lnTo>
                    <a:pt x="8859" y="109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 flipH="1">
              <a:off x="4603381" y="-128485"/>
              <a:ext cx="5258111" cy="5483466"/>
            </a:xfrm>
            <a:custGeom>
              <a:rect b="b" l="l" r="r" t="t"/>
              <a:pathLst>
                <a:path extrusionOk="0" h="100980" w="96830">
                  <a:moveTo>
                    <a:pt x="36642" y="619"/>
                  </a:moveTo>
                  <a:lnTo>
                    <a:pt x="36613" y="648"/>
                  </a:lnTo>
                  <a:lnTo>
                    <a:pt x="36584" y="707"/>
                  </a:lnTo>
                  <a:lnTo>
                    <a:pt x="36554" y="1531"/>
                  </a:lnTo>
                  <a:lnTo>
                    <a:pt x="36554" y="2355"/>
                  </a:lnTo>
                  <a:lnTo>
                    <a:pt x="36554" y="4033"/>
                  </a:lnTo>
                  <a:lnTo>
                    <a:pt x="36584" y="7358"/>
                  </a:lnTo>
                  <a:lnTo>
                    <a:pt x="36613" y="7417"/>
                  </a:lnTo>
                  <a:lnTo>
                    <a:pt x="36672" y="7447"/>
                  </a:lnTo>
                  <a:lnTo>
                    <a:pt x="36731" y="7417"/>
                  </a:lnTo>
                  <a:lnTo>
                    <a:pt x="36760" y="7358"/>
                  </a:lnTo>
                  <a:lnTo>
                    <a:pt x="36760" y="4003"/>
                  </a:lnTo>
                  <a:lnTo>
                    <a:pt x="36760" y="2355"/>
                  </a:lnTo>
                  <a:lnTo>
                    <a:pt x="36760" y="1531"/>
                  </a:lnTo>
                  <a:lnTo>
                    <a:pt x="36731" y="707"/>
                  </a:lnTo>
                  <a:lnTo>
                    <a:pt x="36701" y="648"/>
                  </a:lnTo>
                  <a:lnTo>
                    <a:pt x="36642" y="619"/>
                  </a:lnTo>
                  <a:close/>
                  <a:moveTo>
                    <a:pt x="21897" y="12921"/>
                  </a:moveTo>
                  <a:lnTo>
                    <a:pt x="21838" y="12980"/>
                  </a:lnTo>
                  <a:lnTo>
                    <a:pt x="21515" y="13451"/>
                  </a:lnTo>
                  <a:lnTo>
                    <a:pt x="21250" y="13922"/>
                  </a:lnTo>
                  <a:lnTo>
                    <a:pt x="21220" y="14010"/>
                  </a:lnTo>
                  <a:lnTo>
                    <a:pt x="21250" y="14039"/>
                  </a:lnTo>
                  <a:lnTo>
                    <a:pt x="21279" y="14069"/>
                  </a:lnTo>
                  <a:lnTo>
                    <a:pt x="21309" y="14098"/>
                  </a:lnTo>
                  <a:lnTo>
                    <a:pt x="21367" y="14098"/>
                  </a:lnTo>
                  <a:lnTo>
                    <a:pt x="21397" y="14069"/>
                  </a:lnTo>
                  <a:lnTo>
                    <a:pt x="21426" y="14039"/>
                  </a:lnTo>
                  <a:lnTo>
                    <a:pt x="21721" y="13568"/>
                  </a:lnTo>
                  <a:lnTo>
                    <a:pt x="22015" y="13098"/>
                  </a:lnTo>
                  <a:lnTo>
                    <a:pt x="22044" y="13039"/>
                  </a:lnTo>
                  <a:lnTo>
                    <a:pt x="22044" y="13009"/>
                  </a:lnTo>
                  <a:lnTo>
                    <a:pt x="21986" y="12921"/>
                  </a:lnTo>
                  <a:close/>
                  <a:moveTo>
                    <a:pt x="22103" y="14157"/>
                  </a:moveTo>
                  <a:lnTo>
                    <a:pt x="22044" y="14216"/>
                  </a:lnTo>
                  <a:lnTo>
                    <a:pt x="21838" y="14510"/>
                  </a:lnTo>
                  <a:lnTo>
                    <a:pt x="21632" y="14834"/>
                  </a:lnTo>
                  <a:lnTo>
                    <a:pt x="21250" y="15511"/>
                  </a:lnTo>
                  <a:lnTo>
                    <a:pt x="21250" y="15599"/>
                  </a:lnTo>
                  <a:lnTo>
                    <a:pt x="21309" y="15658"/>
                  </a:lnTo>
                  <a:lnTo>
                    <a:pt x="21367" y="15658"/>
                  </a:lnTo>
                  <a:lnTo>
                    <a:pt x="21426" y="15599"/>
                  </a:lnTo>
                  <a:lnTo>
                    <a:pt x="21779" y="14952"/>
                  </a:lnTo>
                  <a:lnTo>
                    <a:pt x="22221" y="14304"/>
                  </a:lnTo>
                  <a:lnTo>
                    <a:pt x="22221" y="14216"/>
                  </a:lnTo>
                  <a:lnTo>
                    <a:pt x="22162" y="14157"/>
                  </a:lnTo>
                  <a:close/>
                  <a:moveTo>
                    <a:pt x="26489" y="942"/>
                  </a:moveTo>
                  <a:lnTo>
                    <a:pt x="26430" y="972"/>
                  </a:lnTo>
                  <a:lnTo>
                    <a:pt x="26400" y="1031"/>
                  </a:lnTo>
                  <a:lnTo>
                    <a:pt x="26400" y="2002"/>
                  </a:lnTo>
                  <a:lnTo>
                    <a:pt x="26400" y="2973"/>
                  </a:lnTo>
                  <a:lnTo>
                    <a:pt x="26430" y="5033"/>
                  </a:lnTo>
                  <a:lnTo>
                    <a:pt x="26459" y="9154"/>
                  </a:lnTo>
                  <a:lnTo>
                    <a:pt x="26518" y="13362"/>
                  </a:lnTo>
                  <a:lnTo>
                    <a:pt x="26577" y="17512"/>
                  </a:lnTo>
                  <a:lnTo>
                    <a:pt x="26606" y="20249"/>
                  </a:lnTo>
                  <a:lnTo>
                    <a:pt x="26636" y="22781"/>
                  </a:lnTo>
                  <a:lnTo>
                    <a:pt x="26665" y="22810"/>
                  </a:lnTo>
                  <a:lnTo>
                    <a:pt x="26695" y="22839"/>
                  </a:lnTo>
                  <a:lnTo>
                    <a:pt x="26753" y="22810"/>
                  </a:lnTo>
                  <a:lnTo>
                    <a:pt x="26753" y="22781"/>
                  </a:lnTo>
                  <a:lnTo>
                    <a:pt x="26753" y="18778"/>
                  </a:lnTo>
                  <a:lnTo>
                    <a:pt x="26724" y="14628"/>
                  </a:lnTo>
                  <a:lnTo>
                    <a:pt x="26695" y="10419"/>
                  </a:lnTo>
                  <a:lnTo>
                    <a:pt x="26636" y="6270"/>
                  </a:lnTo>
                  <a:lnTo>
                    <a:pt x="26606" y="3591"/>
                  </a:lnTo>
                  <a:lnTo>
                    <a:pt x="26606" y="2326"/>
                  </a:lnTo>
                  <a:lnTo>
                    <a:pt x="26577" y="1031"/>
                  </a:lnTo>
                  <a:lnTo>
                    <a:pt x="26547" y="972"/>
                  </a:lnTo>
                  <a:lnTo>
                    <a:pt x="26489" y="942"/>
                  </a:lnTo>
                  <a:close/>
                  <a:moveTo>
                    <a:pt x="36672" y="7977"/>
                  </a:moveTo>
                  <a:lnTo>
                    <a:pt x="36613" y="8006"/>
                  </a:lnTo>
                  <a:lnTo>
                    <a:pt x="36584" y="8065"/>
                  </a:lnTo>
                  <a:lnTo>
                    <a:pt x="36584" y="12774"/>
                  </a:lnTo>
                  <a:lnTo>
                    <a:pt x="36584" y="17512"/>
                  </a:lnTo>
                  <a:lnTo>
                    <a:pt x="36613" y="22192"/>
                  </a:lnTo>
                  <a:lnTo>
                    <a:pt x="36613" y="24517"/>
                  </a:lnTo>
                  <a:lnTo>
                    <a:pt x="36613" y="26842"/>
                  </a:lnTo>
                  <a:lnTo>
                    <a:pt x="36613" y="29962"/>
                  </a:lnTo>
                  <a:lnTo>
                    <a:pt x="36613" y="31404"/>
                  </a:lnTo>
                  <a:lnTo>
                    <a:pt x="36613" y="32875"/>
                  </a:lnTo>
                  <a:lnTo>
                    <a:pt x="36642" y="32964"/>
                  </a:lnTo>
                  <a:lnTo>
                    <a:pt x="36731" y="32993"/>
                  </a:lnTo>
                  <a:lnTo>
                    <a:pt x="36790" y="32964"/>
                  </a:lnTo>
                  <a:lnTo>
                    <a:pt x="36819" y="32934"/>
                  </a:lnTo>
                  <a:lnTo>
                    <a:pt x="36848" y="32905"/>
                  </a:lnTo>
                  <a:lnTo>
                    <a:pt x="36848" y="30845"/>
                  </a:lnTo>
                  <a:lnTo>
                    <a:pt x="36819" y="28696"/>
                  </a:lnTo>
                  <a:lnTo>
                    <a:pt x="36819" y="24134"/>
                  </a:lnTo>
                  <a:lnTo>
                    <a:pt x="36790" y="19455"/>
                  </a:lnTo>
                  <a:lnTo>
                    <a:pt x="36790" y="14775"/>
                  </a:lnTo>
                  <a:lnTo>
                    <a:pt x="36760" y="8065"/>
                  </a:lnTo>
                  <a:lnTo>
                    <a:pt x="36731" y="8006"/>
                  </a:lnTo>
                  <a:lnTo>
                    <a:pt x="36672" y="7977"/>
                  </a:lnTo>
                  <a:close/>
                  <a:moveTo>
                    <a:pt x="36348" y="913"/>
                  </a:moveTo>
                  <a:lnTo>
                    <a:pt x="36289" y="942"/>
                  </a:lnTo>
                  <a:lnTo>
                    <a:pt x="36230" y="1001"/>
                  </a:lnTo>
                  <a:lnTo>
                    <a:pt x="36230" y="2473"/>
                  </a:lnTo>
                  <a:lnTo>
                    <a:pt x="36230" y="3915"/>
                  </a:lnTo>
                  <a:lnTo>
                    <a:pt x="36230" y="6946"/>
                  </a:lnTo>
                  <a:lnTo>
                    <a:pt x="36230" y="12744"/>
                  </a:lnTo>
                  <a:lnTo>
                    <a:pt x="36260" y="18484"/>
                  </a:lnTo>
                  <a:lnTo>
                    <a:pt x="36289" y="24488"/>
                  </a:lnTo>
                  <a:lnTo>
                    <a:pt x="36319" y="28991"/>
                  </a:lnTo>
                  <a:lnTo>
                    <a:pt x="36319" y="31168"/>
                  </a:lnTo>
                  <a:lnTo>
                    <a:pt x="36348" y="33288"/>
                  </a:lnTo>
                  <a:lnTo>
                    <a:pt x="36377" y="33376"/>
                  </a:lnTo>
                  <a:lnTo>
                    <a:pt x="36436" y="33405"/>
                  </a:lnTo>
                  <a:lnTo>
                    <a:pt x="36495" y="33376"/>
                  </a:lnTo>
                  <a:lnTo>
                    <a:pt x="36525" y="33317"/>
                  </a:lnTo>
                  <a:lnTo>
                    <a:pt x="36525" y="30698"/>
                  </a:lnTo>
                  <a:lnTo>
                    <a:pt x="36525" y="27931"/>
                  </a:lnTo>
                  <a:lnTo>
                    <a:pt x="36554" y="25047"/>
                  </a:lnTo>
                  <a:lnTo>
                    <a:pt x="36554" y="22162"/>
                  </a:lnTo>
                  <a:lnTo>
                    <a:pt x="36554" y="16276"/>
                  </a:lnTo>
                  <a:lnTo>
                    <a:pt x="36525" y="10537"/>
                  </a:lnTo>
                  <a:lnTo>
                    <a:pt x="36525" y="5857"/>
                  </a:lnTo>
                  <a:lnTo>
                    <a:pt x="36495" y="3385"/>
                  </a:lnTo>
                  <a:lnTo>
                    <a:pt x="36495" y="2237"/>
                  </a:lnTo>
                  <a:lnTo>
                    <a:pt x="36466" y="1031"/>
                  </a:lnTo>
                  <a:lnTo>
                    <a:pt x="36436" y="942"/>
                  </a:lnTo>
                  <a:lnTo>
                    <a:pt x="36407" y="913"/>
                  </a:lnTo>
                  <a:close/>
                  <a:moveTo>
                    <a:pt x="63749" y="8683"/>
                  </a:moveTo>
                  <a:lnTo>
                    <a:pt x="62454" y="8712"/>
                  </a:lnTo>
                  <a:lnTo>
                    <a:pt x="58834" y="8771"/>
                  </a:lnTo>
                  <a:lnTo>
                    <a:pt x="51358" y="8948"/>
                  </a:lnTo>
                  <a:lnTo>
                    <a:pt x="47915" y="9036"/>
                  </a:lnTo>
                  <a:lnTo>
                    <a:pt x="46384" y="9065"/>
                  </a:lnTo>
                  <a:lnTo>
                    <a:pt x="45619" y="9095"/>
                  </a:lnTo>
                  <a:lnTo>
                    <a:pt x="44942" y="9095"/>
                  </a:lnTo>
                  <a:lnTo>
                    <a:pt x="44913" y="9124"/>
                  </a:lnTo>
                  <a:lnTo>
                    <a:pt x="44883" y="9154"/>
                  </a:lnTo>
                  <a:lnTo>
                    <a:pt x="44883" y="9301"/>
                  </a:lnTo>
                  <a:lnTo>
                    <a:pt x="44913" y="9478"/>
                  </a:lnTo>
                  <a:lnTo>
                    <a:pt x="44883" y="11332"/>
                  </a:lnTo>
                  <a:lnTo>
                    <a:pt x="44883" y="13627"/>
                  </a:lnTo>
                  <a:lnTo>
                    <a:pt x="44883" y="18130"/>
                  </a:lnTo>
                  <a:lnTo>
                    <a:pt x="44883" y="27048"/>
                  </a:lnTo>
                  <a:lnTo>
                    <a:pt x="44883" y="28961"/>
                  </a:lnTo>
                  <a:lnTo>
                    <a:pt x="44883" y="30756"/>
                  </a:lnTo>
                  <a:lnTo>
                    <a:pt x="44883" y="32405"/>
                  </a:lnTo>
                  <a:lnTo>
                    <a:pt x="44883" y="33288"/>
                  </a:lnTo>
                  <a:lnTo>
                    <a:pt x="44883" y="33552"/>
                  </a:lnTo>
                  <a:lnTo>
                    <a:pt x="44883" y="33700"/>
                  </a:lnTo>
                  <a:lnTo>
                    <a:pt x="44854" y="33876"/>
                  </a:lnTo>
                  <a:lnTo>
                    <a:pt x="44854" y="34053"/>
                  </a:lnTo>
                  <a:lnTo>
                    <a:pt x="44883" y="34112"/>
                  </a:lnTo>
                  <a:lnTo>
                    <a:pt x="44942" y="34141"/>
                  </a:lnTo>
                  <a:lnTo>
                    <a:pt x="45060" y="34170"/>
                  </a:lnTo>
                  <a:lnTo>
                    <a:pt x="45442" y="34200"/>
                  </a:lnTo>
                  <a:lnTo>
                    <a:pt x="48327" y="34200"/>
                  </a:lnTo>
                  <a:lnTo>
                    <a:pt x="51829" y="34229"/>
                  </a:lnTo>
                  <a:lnTo>
                    <a:pt x="64131" y="34229"/>
                  </a:lnTo>
                  <a:lnTo>
                    <a:pt x="64808" y="34200"/>
                  </a:lnTo>
                  <a:lnTo>
                    <a:pt x="64985" y="34229"/>
                  </a:lnTo>
                  <a:lnTo>
                    <a:pt x="65044" y="34200"/>
                  </a:lnTo>
                  <a:lnTo>
                    <a:pt x="65103" y="34141"/>
                  </a:lnTo>
                  <a:lnTo>
                    <a:pt x="65132" y="34082"/>
                  </a:lnTo>
                  <a:lnTo>
                    <a:pt x="65132" y="33994"/>
                  </a:lnTo>
                  <a:lnTo>
                    <a:pt x="65103" y="33700"/>
                  </a:lnTo>
                  <a:lnTo>
                    <a:pt x="65132" y="33582"/>
                  </a:lnTo>
                  <a:lnTo>
                    <a:pt x="65132" y="33464"/>
                  </a:lnTo>
                  <a:lnTo>
                    <a:pt x="65132" y="33140"/>
                  </a:lnTo>
                  <a:lnTo>
                    <a:pt x="65132" y="32699"/>
                  </a:lnTo>
                  <a:lnTo>
                    <a:pt x="65132" y="31669"/>
                  </a:lnTo>
                  <a:lnTo>
                    <a:pt x="65132" y="29815"/>
                  </a:lnTo>
                  <a:lnTo>
                    <a:pt x="65132" y="27754"/>
                  </a:lnTo>
                  <a:lnTo>
                    <a:pt x="65132" y="25606"/>
                  </a:lnTo>
                  <a:lnTo>
                    <a:pt x="65132" y="23516"/>
                  </a:lnTo>
                  <a:lnTo>
                    <a:pt x="65103" y="21221"/>
                  </a:lnTo>
                  <a:lnTo>
                    <a:pt x="65103" y="18954"/>
                  </a:lnTo>
                  <a:lnTo>
                    <a:pt x="65103" y="14393"/>
                  </a:lnTo>
                  <a:lnTo>
                    <a:pt x="65103" y="12185"/>
                  </a:lnTo>
                  <a:lnTo>
                    <a:pt x="65073" y="9978"/>
                  </a:lnTo>
                  <a:lnTo>
                    <a:pt x="65073" y="8948"/>
                  </a:lnTo>
                  <a:lnTo>
                    <a:pt x="65044" y="8859"/>
                  </a:lnTo>
                  <a:lnTo>
                    <a:pt x="64955" y="8830"/>
                  </a:lnTo>
                  <a:lnTo>
                    <a:pt x="64897" y="8859"/>
                  </a:lnTo>
                  <a:lnTo>
                    <a:pt x="64867" y="8948"/>
                  </a:lnTo>
                  <a:lnTo>
                    <a:pt x="64867" y="13333"/>
                  </a:lnTo>
                  <a:lnTo>
                    <a:pt x="64867" y="17807"/>
                  </a:lnTo>
                  <a:lnTo>
                    <a:pt x="64867" y="20132"/>
                  </a:lnTo>
                  <a:lnTo>
                    <a:pt x="64867" y="22398"/>
                  </a:lnTo>
                  <a:lnTo>
                    <a:pt x="64897" y="26754"/>
                  </a:lnTo>
                  <a:lnTo>
                    <a:pt x="64926" y="30845"/>
                  </a:lnTo>
                  <a:lnTo>
                    <a:pt x="64926" y="32758"/>
                  </a:lnTo>
                  <a:lnTo>
                    <a:pt x="64926" y="33140"/>
                  </a:lnTo>
                  <a:lnTo>
                    <a:pt x="64926" y="33464"/>
                  </a:lnTo>
                  <a:lnTo>
                    <a:pt x="64926" y="33582"/>
                  </a:lnTo>
                  <a:lnTo>
                    <a:pt x="64926" y="33700"/>
                  </a:lnTo>
                  <a:lnTo>
                    <a:pt x="64955" y="33847"/>
                  </a:lnTo>
                  <a:lnTo>
                    <a:pt x="64955" y="33964"/>
                  </a:lnTo>
                  <a:lnTo>
                    <a:pt x="62483" y="33964"/>
                  </a:lnTo>
                  <a:lnTo>
                    <a:pt x="59834" y="33935"/>
                  </a:lnTo>
                  <a:lnTo>
                    <a:pt x="57274" y="33935"/>
                  </a:lnTo>
                  <a:lnTo>
                    <a:pt x="55449" y="33964"/>
                  </a:lnTo>
                  <a:lnTo>
                    <a:pt x="46679" y="33964"/>
                  </a:lnTo>
                  <a:lnTo>
                    <a:pt x="45854" y="33994"/>
                  </a:lnTo>
                  <a:lnTo>
                    <a:pt x="45119" y="33994"/>
                  </a:lnTo>
                  <a:lnTo>
                    <a:pt x="45089" y="33964"/>
                  </a:lnTo>
                  <a:lnTo>
                    <a:pt x="45089" y="33906"/>
                  </a:lnTo>
                  <a:lnTo>
                    <a:pt x="45089" y="33552"/>
                  </a:lnTo>
                  <a:lnTo>
                    <a:pt x="45089" y="33229"/>
                  </a:lnTo>
                  <a:lnTo>
                    <a:pt x="45089" y="32287"/>
                  </a:lnTo>
                  <a:lnTo>
                    <a:pt x="45089" y="30403"/>
                  </a:lnTo>
                  <a:lnTo>
                    <a:pt x="45089" y="28372"/>
                  </a:lnTo>
                  <a:lnTo>
                    <a:pt x="45089" y="26224"/>
                  </a:lnTo>
                  <a:lnTo>
                    <a:pt x="45089" y="21809"/>
                  </a:lnTo>
                  <a:lnTo>
                    <a:pt x="45089" y="17247"/>
                  </a:lnTo>
                  <a:lnTo>
                    <a:pt x="45089" y="13215"/>
                  </a:lnTo>
                  <a:lnTo>
                    <a:pt x="45060" y="11155"/>
                  </a:lnTo>
                  <a:lnTo>
                    <a:pt x="45060" y="9360"/>
                  </a:lnTo>
                  <a:lnTo>
                    <a:pt x="46502" y="9330"/>
                  </a:lnTo>
                  <a:lnTo>
                    <a:pt x="48238" y="9272"/>
                  </a:lnTo>
                  <a:lnTo>
                    <a:pt x="51947" y="9213"/>
                  </a:lnTo>
                  <a:lnTo>
                    <a:pt x="59393" y="9036"/>
                  </a:lnTo>
                  <a:lnTo>
                    <a:pt x="61129" y="9007"/>
                  </a:lnTo>
                  <a:lnTo>
                    <a:pt x="62689" y="8977"/>
                  </a:lnTo>
                  <a:lnTo>
                    <a:pt x="63837" y="8948"/>
                  </a:lnTo>
                  <a:lnTo>
                    <a:pt x="64720" y="8889"/>
                  </a:lnTo>
                  <a:lnTo>
                    <a:pt x="64808" y="8859"/>
                  </a:lnTo>
                  <a:lnTo>
                    <a:pt x="64838" y="8830"/>
                  </a:lnTo>
                  <a:lnTo>
                    <a:pt x="64838" y="8801"/>
                  </a:lnTo>
                  <a:lnTo>
                    <a:pt x="64808" y="8712"/>
                  </a:lnTo>
                  <a:lnTo>
                    <a:pt x="64720" y="8683"/>
                  </a:lnTo>
                  <a:close/>
                  <a:moveTo>
                    <a:pt x="37231" y="34141"/>
                  </a:moveTo>
                  <a:lnTo>
                    <a:pt x="37525" y="34170"/>
                  </a:lnTo>
                  <a:lnTo>
                    <a:pt x="37820" y="34200"/>
                  </a:lnTo>
                  <a:lnTo>
                    <a:pt x="38173" y="34259"/>
                  </a:lnTo>
                  <a:lnTo>
                    <a:pt x="38438" y="34318"/>
                  </a:lnTo>
                  <a:lnTo>
                    <a:pt x="38673" y="34406"/>
                  </a:lnTo>
                  <a:lnTo>
                    <a:pt x="38938" y="34524"/>
                  </a:lnTo>
                  <a:lnTo>
                    <a:pt x="39173" y="34671"/>
                  </a:lnTo>
                  <a:lnTo>
                    <a:pt x="39644" y="34995"/>
                  </a:lnTo>
                  <a:lnTo>
                    <a:pt x="40027" y="35318"/>
                  </a:lnTo>
                  <a:lnTo>
                    <a:pt x="40380" y="35671"/>
                  </a:lnTo>
                  <a:lnTo>
                    <a:pt x="40704" y="36054"/>
                  </a:lnTo>
                  <a:lnTo>
                    <a:pt x="40881" y="36231"/>
                  </a:lnTo>
                  <a:lnTo>
                    <a:pt x="40939" y="36319"/>
                  </a:lnTo>
                  <a:lnTo>
                    <a:pt x="40969" y="36378"/>
                  </a:lnTo>
                  <a:lnTo>
                    <a:pt x="41028" y="36437"/>
                  </a:lnTo>
                  <a:lnTo>
                    <a:pt x="40851" y="36437"/>
                  </a:lnTo>
                  <a:lnTo>
                    <a:pt x="40704" y="36496"/>
                  </a:lnTo>
                  <a:lnTo>
                    <a:pt x="40527" y="36554"/>
                  </a:lnTo>
                  <a:lnTo>
                    <a:pt x="40380" y="36613"/>
                  </a:lnTo>
                  <a:lnTo>
                    <a:pt x="40233" y="36731"/>
                  </a:lnTo>
                  <a:lnTo>
                    <a:pt x="40115" y="36878"/>
                  </a:lnTo>
                  <a:lnTo>
                    <a:pt x="40115" y="36819"/>
                  </a:lnTo>
                  <a:lnTo>
                    <a:pt x="40086" y="36790"/>
                  </a:lnTo>
                  <a:lnTo>
                    <a:pt x="39850" y="36466"/>
                  </a:lnTo>
                  <a:lnTo>
                    <a:pt x="39556" y="36172"/>
                  </a:lnTo>
                  <a:lnTo>
                    <a:pt x="39262" y="35907"/>
                  </a:lnTo>
                  <a:lnTo>
                    <a:pt x="38938" y="35671"/>
                  </a:lnTo>
                  <a:lnTo>
                    <a:pt x="38644" y="35465"/>
                  </a:lnTo>
                  <a:lnTo>
                    <a:pt x="38349" y="35318"/>
                  </a:lnTo>
                  <a:lnTo>
                    <a:pt x="38026" y="35201"/>
                  </a:lnTo>
                  <a:lnTo>
                    <a:pt x="37731" y="35083"/>
                  </a:lnTo>
                  <a:lnTo>
                    <a:pt x="37437" y="35024"/>
                  </a:lnTo>
                  <a:lnTo>
                    <a:pt x="37143" y="34965"/>
                  </a:lnTo>
                  <a:lnTo>
                    <a:pt x="36848" y="34936"/>
                  </a:lnTo>
                  <a:lnTo>
                    <a:pt x="36377" y="34936"/>
                  </a:lnTo>
                  <a:lnTo>
                    <a:pt x="36024" y="34965"/>
                  </a:lnTo>
                  <a:lnTo>
                    <a:pt x="35701" y="35024"/>
                  </a:lnTo>
                  <a:lnTo>
                    <a:pt x="35377" y="35112"/>
                  </a:lnTo>
                  <a:lnTo>
                    <a:pt x="35083" y="35259"/>
                  </a:lnTo>
                  <a:lnTo>
                    <a:pt x="34729" y="35436"/>
                  </a:lnTo>
                  <a:lnTo>
                    <a:pt x="34406" y="35701"/>
                  </a:lnTo>
                  <a:lnTo>
                    <a:pt x="34464" y="35524"/>
                  </a:lnTo>
                  <a:lnTo>
                    <a:pt x="34553" y="35348"/>
                  </a:lnTo>
                  <a:lnTo>
                    <a:pt x="34670" y="35142"/>
                  </a:lnTo>
                  <a:lnTo>
                    <a:pt x="34847" y="34965"/>
                  </a:lnTo>
                  <a:lnTo>
                    <a:pt x="35053" y="34789"/>
                  </a:lnTo>
                  <a:lnTo>
                    <a:pt x="35347" y="34612"/>
                  </a:lnTo>
                  <a:lnTo>
                    <a:pt x="35642" y="34465"/>
                  </a:lnTo>
                  <a:lnTo>
                    <a:pt x="35877" y="34376"/>
                  </a:lnTo>
                  <a:lnTo>
                    <a:pt x="36142" y="34288"/>
                  </a:lnTo>
                  <a:lnTo>
                    <a:pt x="36642" y="34200"/>
                  </a:lnTo>
                  <a:lnTo>
                    <a:pt x="36937" y="34170"/>
                  </a:lnTo>
                  <a:lnTo>
                    <a:pt x="37231" y="34141"/>
                  </a:lnTo>
                  <a:close/>
                  <a:moveTo>
                    <a:pt x="36113" y="36672"/>
                  </a:moveTo>
                  <a:lnTo>
                    <a:pt x="36054" y="36702"/>
                  </a:lnTo>
                  <a:lnTo>
                    <a:pt x="36024" y="36760"/>
                  </a:lnTo>
                  <a:lnTo>
                    <a:pt x="35965" y="36996"/>
                  </a:lnTo>
                  <a:lnTo>
                    <a:pt x="35965" y="37202"/>
                  </a:lnTo>
                  <a:lnTo>
                    <a:pt x="35965" y="37467"/>
                  </a:lnTo>
                  <a:lnTo>
                    <a:pt x="35995" y="37702"/>
                  </a:lnTo>
                  <a:lnTo>
                    <a:pt x="36054" y="37908"/>
                  </a:lnTo>
                  <a:lnTo>
                    <a:pt x="36113" y="38144"/>
                  </a:lnTo>
                  <a:lnTo>
                    <a:pt x="36230" y="38350"/>
                  </a:lnTo>
                  <a:lnTo>
                    <a:pt x="36377" y="38556"/>
                  </a:lnTo>
                  <a:lnTo>
                    <a:pt x="36407" y="38585"/>
                  </a:lnTo>
                  <a:lnTo>
                    <a:pt x="36436" y="38615"/>
                  </a:lnTo>
                  <a:lnTo>
                    <a:pt x="36466" y="38615"/>
                  </a:lnTo>
                  <a:lnTo>
                    <a:pt x="36525" y="38585"/>
                  </a:lnTo>
                  <a:lnTo>
                    <a:pt x="36584" y="38526"/>
                  </a:lnTo>
                  <a:lnTo>
                    <a:pt x="36584" y="38467"/>
                  </a:lnTo>
                  <a:lnTo>
                    <a:pt x="36554" y="38438"/>
                  </a:lnTo>
                  <a:lnTo>
                    <a:pt x="36436" y="38232"/>
                  </a:lnTo>
                  <a:lnTo>
                    <a:pt x="36348" y="38055"/>
                  </a:lnTo>
                  <a:lnTo>
                    <a:pt x="36260" y="37791"/>
                  </a:lnTo>
                  <a:lnTo>
                    <a:pt x="36201" y="37526"/>
                  </a:lnTo>
                  <a:lnTo>
                    <a:pt x="36171" y="37231"/>
                  </a:lnTo>
                  <a:lnTo>
                    <a:pt x="36201" y="36937"/>
                  </a:lnTo>
                  <a:lnTo>
                    <a:pt x="36230" y="36819"/>
                  </a:lnTo>
                  <a:lnTo>
                    <a:pt x="36230" y="36760"/>
                  </a:lnTo>
                  <a:lnTo>
                    <a:pt x="36201" y="36731"/>
                  </a:lnTo>
                  <a:lnTo>
                    <a:pt x="36142" y="36672"/>
                  </a:lnTo>
                  <a:close/>
                  <a:moveTo>
                    <a:pt x="34641" y="36731"/>
                  </a:moveTo>
                  <a:lnTo>
                    <a:pt x="34612" y="36790"/>
                  </a:lnTo>
                  <a:lnTo>
                    <a:pt x="34553" y="37025"/>
                  </a:lnTo>
                  <a:lnTo>
                    <a:pt x="34494" y="37261"/>
                  </a:lnTo>
                  <a:lnTo>
                    <a:pt x="34494" y="37496"/>
                  </a:lnTo>
                  <a:lnTo>
                    <a:pt x="34494" y="37732"/>
                  </a:lnTo>
                  <a:lnTo>
                    <a:pt x="34523" y="37967"/>
                  </a:lnTo>
                  <a:lnTo>
                    <a:pt x="34582" y="38203"/>
                  </a:lnTo>
                  <a:lnTo>
                    <a:pt x="34700" y="38438"/>
                  </a:lnTo>
                  <a:lnTo>
                    <a:pt x="34847" y="38644"/>
                  </a:lnTo>
                  <a:lnTo>
                    <a:pt x="34906" y="38673"/>
                  </a:lnTo>
                  <a:lnTo>
                    <a:pt x="34965" y="38673"/>
                  </a:lnTo>
                  <a:lnTo>
                    <a:pt x="35024" y="38615"/>
                  </a:lnTo>
                  <a:lnTo>
                    <a:pt x="35024" y="38556"/>
                  </a:lnTo>
                  <a:lnTo>
                    <a:pt x="35024" y="38526"/>
                  </a:lnTo>
                  <a:lnTo>
                    <a:pt x="34935" y="38379"/>
                  </a:lnTo>
                  <a:lnTo>
                    <a:pt x="34847" y="38203"/>
                  </a:lnTo>
                  <a:lnTo>
                    <a:pt x="34759" y="37997"/>
                  </a:lnTo>
                  <a:lnTo>
                    <a:pt x="34729" y="37791"/>
                  </a:lnTo>
                  <a:lnTo>
                    <a:pt x="34700" y="37467"/>
                  </a:lnTo>
                  <a:lnTo>
                    <a:pt x="34729" y="37143"/>
                  </a:lnTo>
                  <a:lnTo>
                    <a:pt x="34788" y="36849"/>
                  </a:lnTo>
                  <a:lnTo>
                    <a:pt x="34788" y="36760"/>
                  </a:lnTo>
                  <a:lnTo>
                    <a:pt x="34729" y="36731"/>
                  </a:lnTo>
                  <a:close/>
                  <a:moveTo>
                    <a:pt x="35583" y="36643"/>
                  </a:moveTo>
                  <a:lnTo>
                    <a:pt x="35553" y="36702"/>
                  </a:lnTo>
                  <a:lnTo>
                    <a:pt x="35524" y="36937"/>
                  </a:lnTo>
                  <a:lnTo>
                    <a:pt x="35465" y="37202"/>
                  </a:lnTo>
                  <a:lnTo>
                    <a:pt x="35465" y="37437"/>
                  </a:lnTo>
                  <a:lnTo>
                    <a:pt x="35465" y="37702"/>
                  </a:lnTo>
                  <a:lnTo>
                    <a:pt x="35495" y="37967"/>
                  </a:lnTo>
                  <a:lnTo>
                    <a:pt x="35553" y="38203"/>
                  </a:lnTo>
                  <a:lnTo>
                    <a:pt x="35642" y="38438"/>
                  </a:lnTo>
                  <a:lnTo>
                    <a:pt x="35818" y="38673"/>
                  </a:lnTo>
                  <a:lnTo>
                    <a:pt x="35848" y="38703"/>
                  </a:lnTo>
                  <a:lnTo>
                    <a:pt x="35907" y="38703"/>
                  </a:lnTo>
                  <a:lnTo>
                    <a:pt x="35965" y="38644"/>
                  </a:lnTo>
                  <a:lnTo>
                    <a:pt x="35965" y="38585"/>
                  </a:lnTo>
                  <a:lnTo>
                    <a:pt x="35848" y="38409"/>
                  </a:lnTo>
                  <a:lnTo>
                    <a:pt x="35789" y="38232"/>
                  </a:lnTo>
                  <a:lnTo>
                    <a:pt x="35701" y="37997"/>
                  </a:lnTo>
                  <a:lnTo>
                    <a:pt x="35642" y="37732"/>
                  </a:lnTo>
                  <a:lnTo>
                    <a:pt x="35642" y="37526"/>
                  </a:lnTo>
                  <a:lnTo>
                    <a:pt x="35642" y="37320"/>
                  </a:lnTo>
                  <a:lnTo>
                    <a:pt x="35642" y="37084"/>
                  </a:lnTo>
                  <a:lnTo>
                    <a:pt x="35671" y="36849"/>
                  </a:lnTo>
                  <a:lnTo>
                    <a:pt x="35701" y="36731"/>
                  </a:lnTo>
                  <a:lnTo>
                    <a:pt x="35671" y="36672"/>
                  </a:lnTo>
                  <a:lnTo>
                    <a:pt x="35642" y="36643"/>
                  </a:lnTo>
                  <a:close/>
                  <a:moveTo>
                    <a:pt x="37113" y="38556"/>
                  </a:moveTo>
                  <a:lnTo>
                    <a:pt x="36966" y="38585"/>
                  </a:lnTo>
                  <a:lnTo>
                    <a:pt x="36848" y="38615"/>
                  </a:lnTo>
                  <a:lnTo>
                    <a:pt x="36731" y="38673"/>
                  </a:lnTo>
                  <a:lnTo>
                    <a:pt x="36642" y="38732"/>
                  </a:lnTo>
                  <a:lnTo>
                    <a:pt x="36495" y="38879"/>
                  </a:lnTo>
                  <a:lnTo>
                    <a:pt x="36495" y="38968"/>
                  </a:lnTo>
                  <a:lnTo>
                    <a:pt x="36525" y="39027"/>
                  </a:lnTo>
                  <a:lnTo>
                    <a:pt x="36613" y="39027"/>
                  </a:lnTo>
                  <a:lnTo>
                    <a:pt x="36642" y="38997"/>
                  </a:lnTo>
                  <a:lnTo>
                    <a:pt x="36760" y="38879"/>
                  </a:lnTo>
                  <a:lnTo>
                    <a:pt x="36878" y="38821"/>
                  </a:lnTo>
                  <a:lnTo>
                    <a:pt x="37054" y="38762"/>
                  </a:lnTo>
                  <a:lnTo>
                    <a:pt x="37231" y="38762"/>
                  </a:lnTo>
                  <a:lnTo>
                    <a:pt x="37290" y="38732"/>
                  </a:lnTo>
                  <a:lnTo>
                    <a:pt x="37319" y="38673"/>
                  </a:lnTo>
                  <a:lnTo>
                    <a:pt x="37319" y="38615"/>
                  </a:lnTo>
                  <a:lnTo>
                    <a:pt x="37260" y="38585"/>
                  </a:lnTo>
                  <a:lnTo>
                    <a:pt x="37113" y="38556"/>
                  </a:lnTo>
                  <a:close/>
                  <a:moveTo>
                    <a:pt x="36819" y="39498"/>
                  </a:moveTo>
                  <a:lnTo>
                    <a:pt x="36760" y="39527"/>
                  </a:lnTo>
                  <a:lnTo>
                    <a:pt x="36760" y="39586"/>
                  </a:lnTo>
                  <a:lnTo>
                    <a:pt x="36760" y="39674"/>
                  </a:lnTo>
                  <a:lnTo>
                    <a:pt x="36848" y="39821"/>
                  </a:lnTo>
                  <a:lnTo>
                    <a:pt x="36878" y="39968"/>
                  </a:lnTo>
                  <a:lnTo>
                    <a:pt x="36907" y="39998"/>
                  </a:lnTo>
                  <a:lnTo>
                    <a:pt x="36937" y="40027"/>
                  </a:lnTo>
                  <a:lnTo>
                    <a:pt x="37084" y="40027"/>
                  </a:lnTo>
                  <a:lnTo>
                    <a:pt x="37113" y="39968"/>
                  </a:lnTo>
                  <a:lnTo>
                    <a:pt x="37113" y="39939"/>
                  </a:lnTo>
                  <a:lnTo>
                    <a:pt x="37113" y="39880"/>
                  </a:lnTo>
                  <a:lnTo>
                    <a:pt x="36966" y="39556"/>
                  </a:lnTo>
                  <a:lnTo>
                    <a:pt x="36937" y="39498"/>
                  </a:lnTo>
                  <a:close/>
                  <a:moveTo>
                    <a:pt x="16040" y="36819"/>
                  </a:moveTo>
                  <a:lnTo>
                    <a:pt x="16011" y="36849"/>
                  </a:lnTo>
                  <a:lnTo>
                    <a:pt x="14834" y="38467"/>
                  </a:lnTo>
                  <a:lnTo>
                    <a:pt x="13627" y="40086"/>
                  </a:lnTo>
                  <a:lnTo>
                    <a:pt x="13421" y="40351"/>
                  </a:lnTo>
                  <a:lnTo>
                    <a:pt x="13392" y="40380"/>
                  </a:lnTo>
                  <a:lnTo>
                    <a:pt x="13421" y="40410"/>
                  </a:lnTo>
                  <a:lnTo>
                    <a:pt x="13450" y="40439"/>
                  </a:lnTo>
                  <a:lnTo>
                    <a:pt x="13480" y="40410"/>
                  </a:lnTo>
                  <a:lnTo>
                    <a:pt x="14716" y="38791"/>
                  </a:lnTo>
                  <a:lnTo>
                    <a:pt x="15893" y="37172"/>
                  </a:lnTo>
                  <a:lnTo>
                    <a:pt x="16099" y="36878"/>
                  </a:lnTo>
                  <a:lnTo>
                    <a:pt x="16099" y="36849"/>
                  </a:lnTo>
                  <a:lnTo>
                    <a:pt x="16070" y="36819"/>
                  </a:lnTo>
                  <a:close/>
                  <a:moveTo>
                    <a:pt x="35612" y="39880"/>
                  </a:moveTo>
                  <a:lnTo>
                    <a:pt x="35553" y="39910"/>
                  </a:lnTo>
                  <a:lnTo>
                    <a:pt x="35524" y="39939"/>
                  </a:lnTo>
                  <a:lnTo>
                    <a:pt x="35524" y="39998"/>
                  </a:lnTo>
                  <a:lnTo>
                    <a:pt x="35524" y="40027"/>
                  </a:lnTo>
                  <a:lnTo>
                    <a:pt x="35553" y="40204"/>
                  </a:lnTo>
                  <a:lnTo>
                    <a:pt x="35612" y="40380"/>
                  </a:lnTo>
                  <a:lnTo>
                    <a:pt x="35671" y="40439"/>
                  </a:lnTo>
                  <a:lnTo>
                    <a:pt x="35759" y="40439"/>
                  </a:lnTo>
                  <a:lnTo>
                    <a:pt x="35818" y="40410"/>
                  </a:lnTo>
                  <a:lnTo>
                    <a:pt x="35848" y="40322"/>
                  </a:lnTo>
                  <a:lnTo>
                    <a:pt x="35789" y="40145"/>
                  </a:lnTo>
                  <a:lnTo>
                    <a:pt x="35759" y="39968"/>
                  </a:lnTo>
                  <a:lnTo>
                    <a:pt x="35759" y="39910"/>
                  </a:lnTo>
                  <a:lnTo>
                    <a:pt x="35701" y="39880"/>
                  </a:lnTo>
                  <a:close/>
                  <a:moveTo>
                    <a:pt x="36201" y="40645"/>
                  </a:moveTo>
                  <a:lnTo>
                    <a:pt x="36142" y="40704"/>
                  </a:lnTo>
                  <a:lnTo>
                    <a:pt x="36054" y="40910"/>
                  </a:lnTo>
                  <a:lnTo>
                    <a:pt x="36054" y="41028"/>
                  </a:lnTo>
                  <a:lnTo>
                    <a:pt x="36054" y="41146"/>
                  </a:lnTo>
                  <a:lnTo>
                    <a:pt x="36083" y="41234"/>
                  </a:lnTo>
                  <a:lnTo>
                    <a:pt x="36142" y="41322"/>
                  </a:lnTo>
                  <a:lnTo>
                    <a:pt x="36230" y="41381"/>
                  </a:lnTo>
                  <a:lnTo>
                    <a:pt x="36348" y="41440"/>
                  </a:lnTo>
                  <a:lnTo>
                    <a:pt x="36407" y="41411"/>
                  </a:lnTo>
                  <a:lnTo>
                    <a:pt x="36466" y="41381"/>
                  </a:lnTo>
                  <a:lnTo>
                    <a:pt x="36436" y="41293"/>
                  </a:lnTo>
                  <a:lnTo>
                    <a:pt x="36407" y="41263"/>
                  </a:lnTo>
                  <a:lnTo>
                    <a:pt x="36377" y="41263"/>
                  </a:lnTo>
                  <a:lnTo>
                    <a:pt x="36289" y="41205"/>
                  </a:lnTo>
                  <a:lnTo>
                    <a:pt x="36260" y="41175"/>
                  </a:lnTo>
                  <a:lnTo>
                    <a:pt x="36260" y="41146"/>
                  </a:lnTo>
                  <a:lnTo>
                    <a:pt x="36230" y="41087"/>
                  </a:lnTo>
                  <a:lnTo>
                    <a:pt x="36230" y="40969"/>
                  </a:lnTo>
                  <a:lnTo>
                    <a:pt x="36289" y="40793"/>
                  </a:lnTo>
                  <a:lnTo>
                    <a:pt x="36289" y="40704"/>
                  </a:lnTo>
                  <a:lnTo>
                    <a:pt x="36260" y="40675"/>
                  </a:lnTo>
                  <a:lnTo>
                    <a:pt x="36201" y="40645"/>
                  </a:lnTo>
                  <a:close/>
                  <a:moveTo>
                    <a:pt x="42323" y="39556"/>
                  </a:moveTo>
                  <a:lnTo>
                    <a:pt x="42499" y="40439"/>
                  </a:lnTo>
                  <a:lnTo>
                    <a:pt x="42588" y="40910"/>
                  </a:lnTo>
                  <a:lnTo>
                    <a:pt x="42646" y="41352"/>
                  </a:lnTo>
                  <a:lnTo>
                    <a:pt x="42676" y="41499"/>
                  </a:lnTo>
                  <a:lnTo>
                    <a:pt x="42676" y="41499"/>
                  </a:lnTo>
                  <a:lnTo>
                    <a:pt x="42588" y="41352"/>
                  </a:lnTo>
                  <a:lnTo>
                    <a:pt x="42470" y="41116"/>
                  </a:lnTo>
                  <a:lnTo>
                    <a:pt x="42234" y="40645"/>
                  </a:lnTo>
                  <a:lnTo>
                    <a:pt x="42087" y="40263"/>
                  </a:lnTo>
                  <a:lnTo>
                    <a:pt x="41999" y="39851"/>
                  </a:lnTo>
                  <a:lnTo>
                    <a:pt x="41999" y="39762"/>
                  </a:lnTo>
                  <a:lnTo>
                    <a:pt x="42205" y="39615"/>
                  </a:lnTo>
                  <a:lnTo>
                    <a:pt x="42323" y="39556"/>
                  </a:lnTo>
                  <a:close/>
                  <a:moveTo>
                    <a:pt x="37378" y="41793"/>
                  </a:moveTo>
                  <a:lnTo>
                    <a:pt x="37319" y="41852"/>
                  </a:lnTo>
                  <a:lnTo>
                    <a:pt x="37231" y="41911"/>
                  </a:lnTo>
                  <a:lnTo>
                    <a:pt x="37084" y="41999"/>
                  </a:lnTo>
                  <a:lnTo>
                    <a:pt x="36907" y="42058"/>
                  </a:lnTo>
                  <a:lnTo>
                    <a:pt x="36760" y="42058"/>
                  </a:lnTo>
                  <a:lnTo>
                    <a:pt x="36731" y="42117"/>
                  </a:lnTo>
                  <a:lnTo>
                    <a:pt x="36760" y="42146"/>
                  </a:lnTo>
                  <a:lnTo>
                    <a:pt x="36966" y="42146"/>
                  </a:lnTo>
                  <a:lnTo>
                    <a:pt x="37172" y="42087"/>
                  </a:lnTo>
                  <a:lnTo>
                    <a:pt x="37319" y="41999"/>
                  </a:lnTo>
                  <a:lnTo>
                    <a:pt x="37378" y="41940"/>
                  </a:lnTo>
                  <a:lnTo>
                    <a:pt x="37437" y="41852"/>
                  </a:lnTo>
                  <a:lnTo>
                    <a:pt x="37437" y="41823"/>
                  </a:lnTo>
                  <a:lnTo>
                    <a:pt x="37437" y="41793"/>
                  </a:lnTo>
                  <a:close/>
                  <a:moveTo>
                    <a:pt x="39674" y="32846"/>
                  </a:moveTo>
                  <a:lnTo>
                    <a:pt x="39409" y="32875"/>
                  </a:lnTo>
                  <a:lnTo>
                    <a:pt x="39115" y="32934"/>
                  </a:lnTo>
                  <a:lnTo>
                    <a:pt x="39085" y="32964"/>
                  </a:lnTo>
                  <a:lnTo>
                    <a:pt x="39085" y="33023"/>
                  </a:lnTo>
                  <a:lnTo>
                    <a:pt x="39115" y="33081"/>
                  </a:lnTo>
                  <a:lnTo>
                    <a:pt x="39144" y="33081"/>
                  </a:lnTo>
                  <a:lnTo>
                    <a:pt x="39468" y="32993"/>
                  </a:lnTo>
                  <a:lnTo>
                    <a:pt x="39880" y="32993"/>
                  </a:lnTo>
                  <a:lnTo>
                    <a:pt x="40115" y="33052"/>
                  </a:lnTo>
                  <a:lnTo>
                    <a:pt x="40351" y="33140"/>
                  </a:lnTo>
                  <a:lnTo>
                    <a:pt x="40674" y="33288"/>
                  </a:lnTo>
                  <a:lnTo>
                    <a:pt x="40939" y="33494"/>
                  </a:lnTo>
                  <a:lnTo>
                    <a:pt x="41204" y="33700"/>
                  </a:lnTo>
                  <a:lnTo>
                    <a:pt x="41410" y="33935"/>
                  </a:lnTo>
                  <a:lnTo>
                    <a:pt x="41822" y="34406"/>
                  </a:lnTo>
                  <a:lnTo>
                    <a:pt x="42205" y="34906"/>
                  </a:lnTo>
                  <a:lnTo>
                    <a:pt x="42499" y="35436"/>
                  </a:lnTo>
                  <a:lnTo>
                    <a:pt x="42941" y="36231"/>
                  </a:lnTo>
                  <a:lnTo>
                    <a:pt x="43353" y="37055"/>
                  </a:lnTo>
                  <a:lnTo>
                    <a:pt x="44147" y="38673"/>
                  </a:lnTo>
                  <a:lnTo>
                    <a:pt x="44559" y="39468"/>
                  </a:lnTo>
                  <a:lnTo>
                    <a:pt x="45030" y="40233"/>
                  </a:lnTo>
                  <a:lnTo>
                    <a:pt x="45354" y="40763"/>
                  </a:lnTo>
                  <a:lnTo>
                    <a:pt x="45707" y="41263"/>
                  </a:lnTo>
                  <a:lnTo>
                    <a:pt x="46060" y="41764"/>
                  </a:lnTo>
                  <a:lnTo>
                    <a:pt x="46237" y="42029"/>
                  </a:lnTo>
                  <a:lnTo>
                    <a:pt x="46414" y="42294"/>
                  </a:lnTo>
                  <a:lnTo>
                    <a:pt x="46443" y="42323"/>
                  </a:lnTo>
                  <a:lnTo>
                    <a:pt x="46472" y="42294"/>
                  </a:lnTo>
                  <a:lnTo>
                    <a:pt x="46502" y="42264"/>
                  </a:lnTo>
                  <a:lnTo>
                    <a:pt x="46502" y="42235"/>
                  </a:lnTo>
                  <a:lnTo>
                    <a:pt x="46296" y="41852"/>
                  </a:lnTo>
                  <a:lnTo>
                    <a:pt x="46031" y="41469"/>
                  </a:lnTo>
                  <a:lnTo>
                    <a:pt x="45531" y="40734"/>
                  </a:lnTo>
                  <a:lnTo>
                    <a:pt x="45030" y="39968"/>
                  </a:lnTo>
                  <a:lnTo>
                    <a:pt x="44589" y="39174"/>
                  </a:lnTo>
                  <a:lnTo>
                    <a:pt x="44177" y="38379"/>
                  </a:lnTo>
                  <a:lnTo>
                    <a:pt x="43765" y="37555"/>
                  </a:lnTo>
                  <a:lnTo>
                    <a:pt x="42970" y="35936"/>
                  </a:lnTo>
                  <a:lnTo>
                    <a:pt x="42588" y="35201"/>
                  </a:lnTo>
                  <a:lnTo>
                    <a:pt x="42264" y="34700"/>
                  </a:lnTo>
                  <a:lnTo>
                    <a:pt x="41852" y="34170"/>
                  </a:lnTo>
                  <a:lnTo>
                    <a:pt x="41646" y="33906"/>
                  </a:lnTo>
                  <a:lnTo>
                    <a:pt x="41410" y="33670"/>
                  </a:lnTo>
                  <a:lnTo>
                    <a:pt x="41175" y="33464"/>
                  </a:lnTo>
                  <a:lnTo>
                    <a:pt x="40910" y="33258"/>
                  </a:lnTo>
                  <a:lnTo>
                    <a:pt x="40645" y="33111"/>
                  </a:lnTo>
                  <a:lnTo>
                    <a:pt x="40351" y="32964"/>
                  </a:lnTo>
                  <a:lnTo>
                    <a:pt x="40056" y="32905"/>
                  </a:lnTo>
                  <a:lnTo>
                    <a:pt x="39762" y="32846"/>
                  </a:lnTo>
                  <a:close/>
                  <a:moveTo>
                    <a:pt x="31139" y="41734"/>
                  </a:moveTo>
                  <a:lnTo>
                    <a:pt x="31109" y="41764"/>
                  </a:lnTo>
                  <a:lnTo>
                    <a:pt x="31050" y="41764"/>
                  </a:lnTo>
                  <a:lnTo>
                    <a:pt x="30992" y="41793"/>
                  </a:lnTo>
                  <a:lnTo>
                    <a:pt x="30933" y="41911"/>
                  </a:lnTo>
                  <a:lnTo>
                    <a:pt x="30903" y="42087"/>
                  </a:lnTo>
                  <a:lnTo>
                    <a:pt x="30903" y="42264"/>
                  </a:lnTo>
                  <a:lnTo>
                    <a:pt x="30933" y="42323"/>
                  </a:lnTo>
                  <a:lnTo>
                    <a:pt x="31021" y="42352"/>
                  </a:lnTo>
                  <a:lnTo>
                    <a:pt x="31080" y="42323"/>
                  </a:lnTo>
                  <a:lnTo>
                    <a:pt x="31109" y="42294"/>
                  </a:lnTo>
                  <a:lnTo>
                    <a:pt x="31109" y="42235"/>
                  </a:lnTo>
                  <a:lnTo>
                    <a:pt x="31109" y="42087"/>
                  </a:lnTo>
                  <a:lnTo>
                    <a:pt x="31109" y="41999"/>
                  </a:lnTo>
                  <a:lnTo>
                    <a:pt x="31139" y="41970"/>
                  </a:lnTo>
                  <a:lnTo>
                    <a:pt x="31168" y="41999"/>
                  </a:lnTo>
                  <a:lnTo>
                    <a:pt x="31256" y="42058"/>
                  </a:lnTo>
                  <a:lnTo>
                    <a:pt x="31374" y="42235"/>
                  </a:lnTo>
                  <a:lnTo>
                    <a:pt x="31433" y="42264"/>
                  </a:lnTo>
                  <a:lnTo>
                    <a:pt x="31492" y="42264"/>
                  </a:lnTo>
                  <a:lnTo>
                    <a:pt x="31551" y="42205"/>
                  </a:lnTo>
                  <a:lnTo>
                    <a:pt x="31580" y="42176"/>
                  </a:lnTo>
                  <a:lnTo>
                    <a:pt x="31551" y="42117"/>
                  </a:lnTo>
                  <a:lnTo>
                    <a:pt x="31462" y="41970"/>
                  </a:lnTo>
                  <a:lnTo>
                    <a:pt x="31345" y="41852"/>
                  </a:lnTo>
                  <a:lnTo>
                    <a:pt x="31256" y="41764"/>
                  </a:lnTo>
                  <a:lnTo>
                    <a:pt x="31139" y="41734"/>
                  </a:lnTo>
                  <a:close/>
                  <a:moveTo>
                    <a:pt x="44530" y="41734"/>
                  </a:moveTo>
                  <a:lnTo>
                    <a:pt x="44471" y="41764"/>
                  </a:lnTo>
                  <a:lnTo>
                    <a:pt x="44442" y="41793"/>
                  </a:lnTo>
                  <a:lnTo>
                    <a:pt x="44442" y="41852"/>
                  </a:lnTo>
                  <a:lnTo>
                    <a:pt x="44471" y="41911"/>
                  </a:lnTo>
                  <a:lnTo>
                    <a:pt x="44854" y="42176"/>
                  </a:lnTo>
                  <a:lnTo>
                    <a:pt x="45060" y="42294"/>
                  </a:lnTo>
                  <a:lnTo>
                    <a:pt x="45266" y="42382"/>
                  </a:lnTo>
                  <a:lnTo>
                    <a:pt x="45325" y="42382"/>
                  </a:lnTo>
                  <a:lnTo>
                    <a:pt x="45384" y="42352"/>
                  </a:lnTo>
                  <a:lnTo>
                    <a:pt x="45384" y="42294"/>
                  </a:lnTo>
                  <a:lnTo>
                    <a:pt x="45354" y="42235"/>
                  </a:lnTo>
                  <a:lnTo>
                    <a:pt x="44971" y="41999"/>
                  </a:lnTo>
                  <a:lnTo>
                    <a:pt x="44589" y="41764"/>
                  </a:lnTo>
                  <a:lnTo>
                    <a:pt x="44530" y="41734"/>
                  </a:lnTo>
                  <a:close/>
                  <a:moveTo>
                    <a:pt x="15628" y="36201"/>
                  </a:moveTo>
                  <a:lnTo>
                    <a:pt x="15569" y="36231"/>
                  </a:lnTo>
                  <a:lnTo>
                    <a:pt x="14657" y="37261"/>
                  </a:lnTo>
                  <a:lnTo>
                    <a:pt x="13774" y="38291"/>
                  </a:lnTo>
                  <a:lnTo>
                    <a:pt x="13362" y="38791"/>
                  </a:lnTo>
                  <a:lnTo>
                    <a:pt x="13156" y="39027"/>
                  </a:lnTo>
                  <a:lnTo>
                    <a:pt x="13127" y="39056"/>
                  </a:lnTo>
                  <a:lnTo>
                    <a:pt x="12832" y="39439"/>
                  </a:lnTo>
                  <a:lnTo>
                    <a:pt x="12803" y="39439"/>
                  </a:lnTo>
                  <a:lnTo>
                    <a:pt x="12214" y="40174"/>
                  </a:lnTo>
                  <a:lnTo>
                    <a:pt x="12185" y="40204"/>
                  </a:lnTo>
                  <a:lnTo>
                    <a:pt x="11773" y="40704"/>
                  </a:lnTo>
                  <a:lnTo>
                    <a:pt x="11743" y="40734"/>
                  </a:lnTo>
                  <a:lnTo>
                    <a:pt x="11714" y="40763"/>
                  </a:lnTo>
                  <a:lnTo>
                    <a:pt x="11685" y="40793"/>
                  </a:lnTo>
                  <a:lnTo>
                    <a:pt x="11655" y="40851"/>
                  </a:lnTo>
                  <a:lnTo>
                    <a:pt x="11537" y="40999"/>
                  </a:lnTo>
                  <a:lnTo>
                    <a:pt x="11096" y="41528"/>
                  </a:lnTo>
                  <a:lnTo>
                    <a:pt x="10213" y="42558"/>
                  </a:lnTo>
                  <a:lnTo>
                    <a:pt x="9359" y="43471"/>
                  </a:lnTo>
                  <a:lnTo>
                    <a:pt x="9359" y="43530"/>
                  </a:lnTo>
                  <a:lnTo>
                    <a:pt x="9359" y="43559"/>
                  </a:lnTo>
                  <a:lnTo>
                    <a:pt x="9418" y="43588"/>
                  </a:lnTo>
                  <a:lnTo>
                    <a:pt x="9448" y="43559"/>
                  </a:lnTo>
                  <a:lnTo>
                    <a:pt x="10360" y="42558"/>
                  </a:lnTo>
                  <a:lnTo>
                    <a:pt x="11272" y="41528"/>
                  </a:lnTo>
                  <a:lnTo>
                    <a:pt x="11832" y="40822"/>
                  </a:lnTo>
                  <a:lnTo>
                    <a:pt x="11861" y="40822"/>
                  </a:lnTo>
                  <a:lnTo>
                    <a:pt x="12155" y="40469"/>
                  </a:lnTo>
                  <a:lnTo>
                    <a:pt x="12244" y="40351"/>
                  </a:lnTo>
                  <a:lnTo>
                    <a:pt x="12273" y="40322"/>
                  </a:lnTo>
                  <a:lnTo>
                    <a:pt x="12303" y="40292"/>
                  </a:lnTo>
                  <a:lnTo>
                    <a:pt x="12303" y="40263"/>
                  </a:lnTo>
                  <a:lnTo>
                    <a:pt x="12391" y="40204"/>
                  </a:lnTo>
                  <a:lnTo>
                    <a:pt x="12597" y="39910"/>
                  </a:lnTo>
                  <a:lnTo>
                    <a:pt x="12773" y="39704"/>
                  </a:lnTo>
                  <a:lnTo>
                    <a:pt x="12803" y="39674"/>
                  </a:lnTo>
                  <a:lnTo>
                    <a:pt x="12921" y="39556"/>
                  </a:lnTo>
                  <a:lnTo>
                    <a:pt x="12921" y="39527"/>
                  </a:lnTo>
                  <a:lnTo>
                    <a:pt x="13038" y="39409"/>
                  </a:lnTo>
                  <a:lnTo>
                    <a:pt x="13244" y="39115"/>
                  </a:lnTo>
                  <a:lnTo>
                    <a:pt x="13274" y="39115"/>
                  </a:lnTo>
                  <a:lnTo>
                    <a:pt x="13480" y="38879"/>
                  </a:lnTo>
                  <a:lnTo>
                    <a:pt x="14363" y="37820"/>
                  </a:lnTo>
                  <a:lnTo>
                    <a:pt x="15010" y="37084"/>
                  </a:lnTo>
                  <a:lnTo>
                    <a:pt x="15687" y="36348"/>
                  </a:lnTo>
                  <a:lnTo>
                    <a:pt x="15717" y="36290"/>
                  </a:lnTo>
                  <a:lnTo>
                    <a:pt x="15687" y="36231"/>
                  </a:lnTo>
                  <a:lnTo>
                    <a:pt x="15628" y="36201"/>
                  </a:lnTo>
                  <a:close/>
                  <a:moveTo>
                    <a:pt x="50475" y="42558"/>
                  </a:moveTo>
                  <a:lnTo>
                    <a:pt x="49975" y="42588"/>
                  </a:lnTo>
                  <a:lnTo>
                    <a:pt x="49504" y="42676"/>
                  </a:lnTo>
                  <a:lnTo>
                    <a:pt x="49004" y="42764"/>
                  </a:lnTo>
                  <a:lnTo>
                    <a:pt x="48945" y="42823"/>
                  </a:lnTo>
                  <a:lnTo>
                    <a:pt x="48945" y="42882"/>
                  </a:lnTo>
                  <a:lnTo>
                    <a:pt x="48974" y="42941"/>
                  </a:lnTo>
                  <a:lnTo>
                    <a:pt x="49004" y="42970"/>
                  </a:lnTo>
                  <a:lnTo>
                    <a:pt x="49062" y="42970"/>
                  </a:lnTo>
                  <a:lnTo>
                    <a:pt x="49651" y="42853"/>
                  </a:lnTo>
                  <a:lnTo>
                    <a:pt x="50269" y="42794"/>
                  </a:lnTo>
                  <a:lnTo>
                    <a:pt x="50711" y="42764"/>
                  </a:lnTo>
                  <a:lnTo>
                    <a:pt x="51152" y="42764"/>
                  </a:lnTo>
                  <a:lnTo>
                    <a:pt x="52006" y="42823"/>
                  </a:lnTo>
                  <a:lnTo>
                    <a:pt x="52889" y="42912"/>
                  </a:lnTo>
                  <a:lnTo>
                    <a:pt x="53771" y="43029"/>
                  </a:lnTo>
                  <a:lnTo>
                    <a:pt x="55567" y="43294"/>
                  </a:lnTo>
                  <a:lnTo>
                    <a:pt x="56538" y="43382"/>
                  </a:lnTo>
                  <a:lnTo>
                    <a:pt x="57480" y="43471"/>
                  </a:lnTo>
                  <a:lnTo>
                    <a:pt x="59393" y="43618"/>
                  </a:lnTo>
                  <a:lnTo>
                    <a:pt x="61306" y="43706"/>
                  </a:lnTo>
                  <a:lnTo>
                    <a:pt x="63248" y="43824"/>
                  </a:lnTo>
                  <a:lnTo>
                    <a:pt x="64220" y="43853"/>
                  </a:lnTo>
                  <a:lnTo>
                    <a:pt x="64573" y="43883"/>
                  </a:lnTo>
                  <a:lnTo>
                    <a:pt x="64926" y="43942"/>
                  </a:lnTo>
                  <a:lnTo>
                    <a:pt x="65397" y="44059"/>
                  </a:lnTo>
                  <a:lnTo>
                    <a:pt x="65868" y="44177"/>
                  </a:lnTo>
                  <a:lnTo>
                    <a:pt x="66810" y="44442"/>
                  </a:lnTo>
                  <a:lnTo>
                    <a:pt x="67281" y="44530"/>
                  </a:lnTo>
                  <a:lnTo>
                    <a:pt x="67781" y="44589"/>
                  </a:lnTo>
                  <a:lnTo>
                    <a:pt x="68252" y="44589"/>
                  </a:lnTo>
                  <a:lnTo>
                    <a:pt x="68458" y="44530"/>
                  </a:lnTo>
                  <a:lnTo>
                    <a:pt x="68693" y="44471"/>
                  </a:lnTo>
                  <a:lnTo>
                    <a:pt x="68723" y="44442"/>
                  </a:lnTo>
                  <a:lnTo>
                    <a:pt x="68752" y="44354"/>
                  </a:lnTo>
                  <a:lnTo>
                    <a:pt x="68693" y="44295"/>
                  </a:lnTo>
                  <a:lnTo>
                    <a:pt x="68664" y="44265"/>
                  </a:lnTo>
                  <a:lnTo>
                    <a:pt x="68605" y="44265"/>
                  </a:lnTo>
                  <a:lnTo>
                    <a:pt x="68428" y="44295"/>
                  </a:lnTo>
                  <a:lnTo>
                    <a:pt x="68105" y="44295"/>
                  </a:lnTo>
                  <a:lnTo>
                    <a:pt x="67751" y="44265"/>
                  </a:lnTo>
                  <a:lnTo>
                    <a:pt x="67398" y="44236"/>
                  </a:lnTo>
                  <a:lnTo>
                    <a:pt x="67075" y="44177"/>
                  </a:lnTo>
                  <a:lnTo>
                    <a:pt x="66309" y="44001"/>
                  </a:lnTo>
                  <a:lnTo>
                    <a:pt x="65544" y="43795"/>
                  </a:lnTo>
                  <a:lnTo>
                    <a:pt x="64808" y="43618"/>
                  </a:lnTo>
                  <a:lnTo>
                    <a:pt x="64455" y="43588"/>
                  </a:lnTo>
                  <a:lnTo>
                    <a:pt x="64043" y="43559"/>
                  </a:lnTo>
                  <a:lnTo>
                    <a:pt x="60158" y="43353"/>
                  </a:lnTo>
                  <a:lnTo>
                    <a:pt x="58245" y="43235"/>
                  </a:lnTo>
                  <a:lnTo>
                    <a:pt x="56332" y="43088"/>
                  </a:lnTo>
                  <a:lnTo>
                    <a:pt x="55361" y="43000"/>
                  </a:lnTo>
                  <a:lnTo>
                    <a:pt x="54419" y="42882"/>
                  </a:lnTo>
                  <a:lnTo>
                    <a:pt x="52712" y="42647"/>
                  </a:lnTo>
                  <a:lnTo>
                    <a:pt x="51829" y="42588"/>
                  </a:lnTo>
                  <a:lnTo>
                    <a:pt x="50975" y="42558"/>
                  </a:lnTo>
                  <a:close/>
                  <a:moveTo>
                    <a:pt x="25341" y="26813"/>
                  </a:moveTo>
                  <a:lnTo>
                    <a:pt x="25370" y="29873"/>
                  </a:lnTo>
                  <a:lnTo>
                    <a:pt x="25429" y="33052"/>
                  </a:lnTo>
                  <a:lnTo>
                    <a:pt x="25458" y="36290"/>
                  </a:lnTo>
                  <a:lnTo>
                    <a:pt x="25488" y="37879"/>
                  </a:lnTo>
                  <a:lnTo>
                    <a:pt x="25488" y="39468"/>
                  </a:lnTo>
                  <a:lnTo>
                    <a:pt x="25547" y="42382"/>
                  </a:lnTo>
                  <a:lnTo>
                    <a:pt x="25547" y="43677"/>
                  </a:lnTo>
                  <a:lnTo>
                    <a:pt x="25576" y="44265"/>
                  </a:lnTo>
                  <a:lnTo>
                    <a:pt x="25576" y="44471"/>
                  </a:lnTo>
                  <a:lnTo>
                    <a:pt x="25576" y="44530"/>
                  </a:lnTo>
                  <a:lnTo>
                    <a:pt x="24840" y="44736"/>
                  </a:lnTo>
                  <a:lnTo>
                    <a:pt x="24840" y="43853"/>
                  </a:lnTo>
                  <a:lnTo>
                    <a:pt x="24811" y="42382"/>
                  </a:lnTo>
                  <a:lnTo>
                    <a:pt x="24782" y="39233"/>
                  </a:lnTo>
                  <a:lnTo>
                    <a:pt x="24723" y="36025"/>
                  </a:lnTo>
                  <a:lnTo>
                    <a:pt x="24664" y="32699"/>
                  </a:lnTo>
                  <a:lnTo>
                    <a:pt x="24575" y="26813"/>
                  </a:lnTo>
                  <a:close/>
                  <a:moveTo>
                    <a:pt x="69311" y="43942"/>
                  </a:moveTo>
                  <a:lnTo>
                    <a:pt x="69164" y="44001"/>
                  </a:lnTo>
                  <a:lnTo>
                    <a:pt x="69046" y="44089"/>
                  </a:lnTo>
                  <a:lnTo>
                    <a:pt x="68958" y="44207"/>
                  </a:lnTo>
                  <a:lnTo>
                    <a:pt x="68899" y="44324"/>
                  </a:lnTo>
                  <a:lnTo>
                    <a:pt x="68870" y="44383"/>
                  </a:lnTo>
                  <a:lnTo>
                    <a:pt x="68929" y="44442"/>
                  </a:lnTo>
                  <a:lnTo>
                    <a:pt x="68988" y="44471"/>
                  </a:lnTo>
                  <a:lnTo>
                    <a:pt x="69017" y="44442"/>
                  </a:lnTo>
                  <a:lnTo>
                    <a:pt x="69046" y="44413"/>
                  </a:lnTo>
                  <a:lnTo>
                    <a:pt x="69135" y="44295"/>
                  </a:lnTo>
                  <a:lnTo>
                    <a:pt x="69223" y="44207"/>
                  </a:lnTo>
                  <a:lnTo>
                    <a:pt x="69311" y="44177"/>
                  </a:lnTo>
                  <a:lnTo>
                    <a:pt x="69400" y="44148"/>
                  </a:lnTo>
                  <a:lnTo>
                    <a:pt x="69458" y="44148"/>
                  </a:lnTo>
                  <a:lnTo>
                    <a:pt x="69517" y="44177"/>
                  </a:lnTo>
                  <a:lnTo>
                    <a:pt x="69547" y="44207"/>
                  </a:lnTo>
                  <a:lnTo>
                    <a:pt x="69576" y="44236"/>
                  </a:lnTo>
                  <a:lnTo>
                    <a:pt x="69606" y="44295"/>
                  </a:lnTo>
                  <a:lnTo>
                    <a:pt x="69606" y="44354"/>
                  </a:lnTo>
                  <a:lnTo>
                    <a:pt x="69606" y="44413"/>
                  </a:lnTo>
                  <a:lnTo>
                    <a:pt x="69576" y="44530"/>
                  </a:lnTo>
                  <a:lnTo>
                    <a:pt x="69458" y="44707"/>
                  </a:lnTo>
                  <a:lnTo>
                    <a:pt x="69400" y="44736"/>
                  </a:lnTo>
                  <a:lnTo>
                    <a:pt x="69370" y="44795"/>
                  </a:lnTo>
                  <a:lnTo>
                    <a:pt x="69370" y="44825"/>
                  </a:lnTo>
                  <a:lnTo>
                    <a:pt x="69370" y="44883"/>
                  </a:lnTo>
                  <a:lnTo>
                    <a:pt x="69400" y="44913"/>
                  </a:lnTo>
                  <a:lnTo>
                    <a:pt x="69429" y="44942"/>
                  </a:lnTo>
                  <a:lnTo>
                    <a:pt x="69517" y="44942"/>
                  </a:lnTo>
                  <a:lnTo>
                    <a:pt x="69576" y="44913"/>
                  </a:lnTo>
                  <a:lnTo>
                    <a:pt x="69664" y="44825"/>
                  </a:lnTo>
                  <a:lnTo>
                    <a:pt x="69753" y="44707"/>
                  </a:lnTo>
                  <a:lnTo>
                    <a:pt x="69841" y="44560"/>
                  </a:lnTo>
                  <a:lnTo>
                    <a:pt x="69870" y="44413"/>
                  </a:lnTo>
                  <a:lnTo>
                    <a:pt x="69870" y="44295"/>
                  </a:lnTo>
                  <a:lnTo>
                    <a:pt x="69841" y="44177"/>
                  </a:lnTo>
                  <a:lnTo>
                    <a:pt x="69782" y="44089"/>
                  </a:lnTo>
                  <a:lnTo>
                    <a:pt x="69694" y="44030"/>
                  </a:lnTo>
                  <a:lnTo>
                    <a:pt x="69606" y="43971"/>
                  </a:lnTo>
                  <a:lnTo>
                    <a:pt x="69488" y="43942"/>
                  </a:lnTo>
                  <a:close/>
                  <a:moveTo>
                    <a:pt x="74344" y="44207"/>
                  </a:moveTo>
                  <a:lnTo>
                    <a:pt x="74285" y="44236"/>
                  </a:lnTo>
                  <a:lnTo>
                    <a:pt x="73461" y="45031"/>
                  </a:lnTo>
                  <a:lnTo>
                    <a:pt x="73461" y="45060"/>
                  </a:lnTo>
                  <a:lnTo>
                    <a:pt x="73432" y="45089"/>
                  </a:lnTo>
                  <a:lnTo>
                    <a:pt x="73461" y="45178"/>
                  </a:lnTo>
                  <a:lnTo>
                    <a:pt x="73549" y="45207"/>
                  </a:lnTo>
                  <a:lnTo>
                    <a:pt x="73608" y="45178"/>
                  </a:lnTo>
                  <a:lnTo>
                    <a:pt x="74020" y="44795"/>
                  </a:lnTo>
                  <a:lnTo>
                    <a:pt x="74432" y="44383"/>
                  </a:lnTo>
                  <a:lnTo>
                    <a:pt x="74462" y="44295"/>
                  </a:lnTo>
                  <a:lnTo>
                    <a:pt x="74432" y="44236"/>
                  </a:lnTo>
                  <a:lnTo>
                    <a:pt x="74344" y="44207"/>
                  </a:lnTo>
                  <a:close/>
                  <a:moveTo>
                    <a:pt x="73255" y="44619"/>
                  </a:moveTo>
                  <a:lnTo>
                    <a:pt x="73196" y="44648"/>
                  </a:lnTo>
                  <a:lnTo>
                    <a:pt x="72696" y="45178"/>
                  </a:lnTo>
                  <a:lnTo>
                    <a:pt x="72696" y="45237"/>
                  </a:lnTo>
                  <a:lnTo>
                    <a:pt x="72696" y="45296"/>
                  </a:lnTo>
                  <a:lnTo>
                    <a:pt x="72755" y="45325"/>
                  </a:lnTo>
                  <a:lnTo>
                    <a:pt x="72814" y="45296"/>
                  </a:lnTo>
                  <a:lnTo>
                    <a:pt x="73314" y="44766"/>
                  </a:lnTo>
                  <a:lnTo>
                    <a:pt x="73343" y="44707"/>
                  </a:lnTo>
                  <a:lnTo>
                    <a:pt x="73314" y="44648"/>
                  </a:lnTo>
                  <a:lnTo>
                    <a:pt x="73255" y="44619"/>
                  </a:lnTo>
                  <a:close/>
                  <a:moveTo>
                    <a:pt x="86146" y="44413"/>
                  </a:moveTo>
                  <a:lnTo>
                    <a:pt x="86176" y="44442"/>
                  </a:lnTo>
                  <a:lnTo>
                    <a:pt x="86205" y="44442"/>
                  </a:lnTo>
                  <a:lnTo>
                    <a:pt x="86234" y="44501"/>
                  </a:lnTo>
                  <a:lnTo>
                    <a:pt x="86234" y="44589"/>
                  </a:lnTo>
                  <a:lnTo>
                    <a:pt x="86264" y="44736"/>
                  </a:lnTo>
                  <a:lnTo>
                    <a:pt x="86234" y="44883"/>
                  </a:lnTo>
                  <a:lnTo>
                    <a:pt x="86176" y="45148"/>
                  </a:lnTo>
                  <a:lnTo>
                    <a:pt x="86117" y="45354"/>
                  </a:lnTo>
                  <a:lnTo>
                    <a:pt x="86058" y="45237"/>
                  </a:lnTo>
                  <a:lnTo>
                    <a:pt x="85969" y="45031"/>
                  </a:lnTo>
                  <a:lnTo>
                    <a:pt x="85940" y="44795"/>
                  </a:lnTo>
                  <a:lnTo>
                    <a:pt x="85911" y="44589"/>
                  </a:lnTo>
                  <a:lnTo>
                    <a:pt x="85940" y="44501"/>
                  </a:lnTo>
                  <a:lnTo>
                    <a:pt x="85969" y="44471"/>
                  </a:lnTo>
                  <a:lnTo>
                    <a:pt x="85999" y="44442"/>
                  </a:lnTo>
                  <a:lnTo>
                    <a:pt x="86028" y="44413"/>
                  </a:lnTo>
                  <a:close/>
                  <a:moveTo>
                    <a:pt x="25959" y="1"/>
                  </a:moveTo>
                  <a:lnTo>
                    <a:pt x="25929" y="30"/>
                  </a:lnTo>
                  <a:lnTo>
                    <a:pt x="25900" y="89"/>
                  </a:lnTo>
                  <a:lnTo>
                    <a:pt x="25900" y="295"/>
                  </a:lnTo>
                  <a:lnTo>
                    <a:pt x="25870" y="530"/>
                  </a:lnTo>
                  <a:lnTo>
                    <a:pt x="25870" y="1090"/>
                  </a:lnTo>
                  <a:lnTo>
                    <a:pt x="25870" y="2149"/>
                  </a:lnTo>
                  <a:lnTo>
                    <a:pt x="25870" y="4150"/>
                  </a:lnTo>
                  <a:lnTo>
                    <a:pt x="25870" y="6240"/>
                  </a:lnTo>
                  <a:lnTo>
                    <a:pt x="25870" y="8330"/>
                  </a:lnTo>
                  <a:lnTo>
                    <a:pt x="25870" y="10449"/>
                  </a:lnTo>
                  <a:lnTo>
                    <a:pt x="25870" y="12656"/>
                  </a:lnTo>
                  <a:lnTo>
                    <a:pt x="25870" y="16894"/>
                  </a:lnTo>
                  <a:lnTo>
                    <a:pt x="25870" y="19926"/>
                  </a:lnTo>
                  <a:lnTo>
                    <a:pt x="25900" y="21515"/>
                  </a:lnTo>
                  <a:lnTo>
                    <a:pt x="25900" y="22928"/>
                  </a:lnTo>
                  <a:lnTo>
                    <a:pt x="25017" y="22928"/>
                  </a:lnTo>
                  <a:lnTo>
                    <a:pt x="22574" y="22957"/>
                  </a:lnTo>
                  <a:lnTo>
                    <a:pt x="20014" y="22987"/>
                  </a:lnTo>
                  <a:lnTo>
                    <a:pt x="14951" y="23045"/>
                  </a:lnTo>
                  <a:lnTo>
                    <a:pt x="12479" y="23045"/>
                  </a:lnTo>
                  <a:lnTo>
                    <a:pt x="9977" y="23075"/>
                  </a:lnTo>
                  <a:lnTo>
                    <a:pt x="6357" y="23104"/>
                  </a:lnTo>
                  <a:lnTo>
                    <a:pt x="4562" y="23134"/>
                  </a:lnTo>
                  <a:lnTo>
                    <a:pt x="3650" y="23134"/>
                  </a:lnTo>
                  <a:lnTo>
                    <a:pt x="2796" y="23163"/>
                  </a:lnTo>
                  <a:lnTo>
                    <a:pt x="2708" y="23193"/>
                  </a:lnTo>
                  <a:lnTo>
                    <a:pt x="2678" y="23222"/>
                  </a:lnTo>
                  <a:lnTo>
                    <a:pt x="2678" y="23281"/>
                  </a:lnTo>
                  <a:lnTo>
                    <a:pt x="2678" y="23340"/>
                  </a:lnTo>
                  <a:lnTo>
                    <a:pt x="2708" y="23369"/>
                  </a:lnTo>
                  <a:lnTo>
                    <a:pt x="2737" y="23399"/>
                  </a:lnTo>
                  <a:lnTo>
                    <a:pt x="5268" y="23399"/>
                  </a:lnTo>
                  <a:lnTo>
                    <a:pt x="7770" y="23369"/>
                  </a:lnTo>
                  <a:lnTo>
                    <a:pt x="12773" y="23310"/>
                  </a:lnTo>
                  <a:lnTo>
                    <a:pt x="17836" y="23251"/>
                  </a:lnTo>
                  <a:lnTo>
                    <a:pt x="20337" y="23222"/>
                  </a:lnTo>
                  <a:lnTo>
                    <a:pt x="22898" y="23193"/>
                  </a:lnTo>
                  <a:lnTo>
                    <a:pt x="26341" y="23163"/>
                  </a:lnTo>
                  <a:lnTo>
                    <a:pt x="28137" y="23134"/>
                  </a:lnTo>
                  <a:lnTo>
                    <a:pt x="29844" y="23134"/>
                  </a:lnTo>
                  <a:lnTo>
                    <a:pt x="29873" y="23104"/>
                  </a:lnTo>
                  <a:lnTo>
                    <a:pt x="29903" y="24664"/>
                  </a:lnTo>
                  <a:lnTo>
                    <a:pt x="29903" y="25164"/>
                  </a:lnTo>
                  <a:lnTo>
                    <a:pt x="27607" y="25194"/>
                  </a:lnTo>
                  <a:lnTo>
                    <a:pt x="24958" y="25194"/>
                  </a:lnTo>
                  <a:lnTo>
                    <a:pt x="19719" y="25253"/>
                  </a:lnTo>
                  <a:lnTo>
                    <a:pt x="9036" y="25341"/>
                  </a:lnTo>
                  <a:lnTo>
                    <a:pt x="5592" y="25370"/>
                  </a:lnTo>
                  <a:lnTo>
                    <a:pt x="3856" y="25400"/>
                  </a:lnTo>
                  <a:lnTo>
                    <a:pt x="2119" y="25429"/>
                  </a:lnTo>
                  <a:lnTo>
                    <a:pt x="2090" y="25429"/>
                  </a:lnTo>
                  <a:lnTo>
                    <a:pt x="2031" y="25459"/>
                  </a:lnTo>
                  <a:lnTo>
                    <a:pt x="2002" y="25518"/>
                  </a:lnTo>
                  <a:lnTo>
                    <a:pt x="1972" y="25576"/>
                  </a:lnTo>
                  <a:lnTo>
                    <a:pt x="2002" y="25606"/>
                  </a:lnTo>
                  <a:lnTo>
                    <a:pt x="2031" y="25665"/>
                  </a:lnTo>
                  <a:lnTo>
                    <a:pt x="2060" y="25694"/>
                  </a:lnTo>
                  <a:lnTo>
                    <a:pt x="2119" y="25724"/>
                  </a:lnTo>
                  <a:lnTo>
                    <a:pt x="4798" y="25694"/>
                  </a:lnTo>
                  <a:lnTo>
                    <a:pt x="7476" y="25665"/>
                  </a:lnTo>
                  <a:lnTo>
                    <a:pt x="12832" y="25606"/>
                  </a:lnTo>
                  <a:lnTo>
                    <a:pt x="23487" y="25488"/>
                  </a:lnTo>
                  <a:lnTo>
                    <a:pt x="26606" y="25459"/>
                  </a:lnTo>
                  <a:lnTo>
                    <a:pt x="26606" y="26813"/>
                  </a:lnTo>
                  <a:lnTo>
                    <a:pt x="26636" y="28490"/>
                  </a:lnTo>
                  <a:lnTo>
                    <a:pt x="26665" y="31787"/>
                  </a:lnTo>
                  <a:lnTo>
                    <a:pt x="26724" y="35201"/>
                  </a:lnTo>
                  <a:lnTo>
                    <a:pt x="26753" y="38526"/>
                  </a:lnTo>
                  <a:lnTo>
                    <a:pt x="26783" y="41528"/>
                  </a:lnTo>
                  <a:lnTo>
                    <a:pt x="26812" y="42912"/>
                  </a:lnTo>
                  <a:lnTo>
                    <a:pt x="26842" y="44001"/>
                  </a:lnTo>
                  <a:lnTo>
                    <a:pt x="26842" y="44148"/>
                  </a:lnTo>
                  <a:lnTo>
                    <a:pt x="26842" y="44236"/>
                  </a:lnTo>
                  <a:lnTo>
                    <a:pt x="25812" y="44471"/>
                  </a:lnTo>
                  <a:lnTo>
                    <a:pt x="25812" y="44236"/>
                  </a:lnTo>
                  <a:lnTo>
                    <a:pt x="25782" y="43618"/>
                  </a:lnTo>
                  <a:lnTo>
                    <a:pt x="25782" y="42205"/>
                  </a:lnTo>
                  <a:lnTo>
                    <a:pt x="25753" y="39085"/>
                  </a:lnTo>
                  <a:lnTo>
                    <a:pt x="25723" y="37526"/>
                  </a:lnTo>
                  <a:lnTo>
                    <a:pt x="25694" y="35907"/>
                  </a:lnTo>
                  <a:lnTo>
                    <a:pt x="25664" y="32669"/>
                  </a:lnTo>
                  <a:lnTo>
                    <a:pt x="25606" y="29697"/>
                  </a:lnTo>
                  <a:lnTo>
                    <a:pt x="25576" y="26783"/>
                  </a:lnTo>
                  <a:lnTo>
                    <a:pt x="25547" y="26724"/>
                  </a:lnTo>
                  <a:lnTo>
                    <a:pt x="25547" y="26695"/>
                  </a:lnTo>
                  <a:lnTo>
                    <a:pt x="25517" y="26607"/>
                  </a:lnTo>
                  <a:lnTo>
                    <a:pt x="25488" y="26577"/>
                  </a:lnTo>
                  <a:lnTo>
                    <a:pt x="25429" y="26577"/>
                  </a:lnTo>
                  <a:lnTo>
                    <a:pt x="21191" y="26636"/>
                  </a:lnTo>
                  <a:lnTo>
                    <a:pt x="16982" y="26695"/>
                  </a:lnTo>
                  <a:lnTo>
                    <a:pt x="12656" y="26754"/>
                  </a:lnTo>
                  <a:lnTo>
                    <a:pt x="10478" y="26783"/>
                  </a:lnTo>
                  <a:lnTo>
                    <a:pt x="8329" y="26813"/>
                  </a:lnTo>
                  <a:lnTo>
                    <a:pt x="5121" y="26871"/>
                  </a:lnTo>
                  <a:lnTo>
                    <a:pt x="3503" y="26871"/>
                  </a:lnTo>
                  <a:lnTo>
                    <a:pt x="1854" y="26930"/>
                  </a:lnTo>
                  <a:lnTo>
                    <a:pt x="1825" y="26930"/>
                  </a:lnTo>
                  <a:lnTo>
                    <a:pt x="1766" y="26960"/>
                  </a:lnTo>
                  <a:lnTo>
                    <a:pt x="1737" y="27019"/>
                  </a:lnTo>
                  <a:lnTo>
                    <a:pt x="1737" y="27077"/>
                  </a:lnTo>
                  <a:lnTo>
                    <a:pt x="1737" y="27107"/>
                  </a:lnTo>
                  <a:lnTo>
                    <a:pt x="1766" y="27166"/>
                  </a:lnTo>
                  <a:lnTo>
                    <a:pt x="1796" y="27195"/>
                  </a:lnTo>
                  <a:lnTo>
                    <a:pt x="4062" y="27195"/>
                  </a:lnTo>
                  <a:lnTo>
                    <a:pt x="6151" y="27136"/>
                  </a:lnTo>
                  <a:lnTo>
                    <a:pt x="8359" y="27107"/>
                  </a:lnTo>
                  <a:lnTo>
                    <a:pt x="10537" y="27077"/>
                  </a:lnTo>
                  <a:lnTo>
                    <a:pt x="14863" y="26989"/>
                  </a:lnTo>
                  <a:lnTo>
                    <a:pt x="19072" y="26930"/>
                  </a:lnTo>
                  <a:lnTo>
                    <a:pt x="24399" y="26813"/>
                  </a:lnTo>
                  <a:lnTo>
                    <a:pt x="24428" y="30050"/>
                  </a:lnTo>
                  <a:lnTo>
                    <a:pt x="24487" y="33405"/>
                  </a:lnTo>
                  <a:lnTo>
                    <a:pt x="24517" y="36760"/>
                  </a:lnTo>
                  <a:lnTo>
                    <a:pt x="24546" y="39910"/>
                  </a:lnTo>
                  <a:lnTo>
                    <a:pt x="24575" y="42706"/>
                  </a:lnTo>
                  <a:lnTo>
                    <a:pt x="24605" y="44001"/>
                  </a:lnTo>
                  <a:lnTo>
                    <a:pt x="24605" y="44442"/>
                  </a:lnTo>
                  <a:lnTo>
                    <a:pt x="24605" y="44736"/>
                  </a:lnTo>
                  <a:lnTo>
                    <a:pt x="24605" y="44766"/>
                  </a:lnTo>
                  <a:lnTo>
                    <a:pt x="24340" y="44825"/>
                  </a:lnTo>
                  <a:lnTo>
                    <a:pt x="23751" y="44972"/>
                  </a:lnTo>
                  <a:lnTo>
                    <a:pt x="23163" y="45060"/>
                  </a:lnTo>
                  <a:lnTo>
                    <a:pt x="22545" y="45119"/>
                  </a:lnTo>
                  <a:lnTo>
                    <a:pt x="21897" y="45178"/>
                  </a:lnTo>
                  <a:lnTo>
                    <a:pt x="20602" y="45178"/>
                  </a:lnTo>
                  <a:lnTo>
                    <a:pt x="19955" y="45207"/>
                  </a:lnTo>
                  <a:lnTo>
                    <a:pt x="19307" y="45266"/>
                  </a:lnTo>
                  <a:lnTo>
                    <a:pt x="18719" y="45384"/>
                  </a:lnTo>
                  <a:lnTo>
                    <a:pt x="18130" y="45531"/>
                  </a:lnTo>
                  <a:lnTo>
                    <a:pt x="17571" y="45678"/>
                  </a:lnTo>
                  <a:lnTo>
                    <a:pt x="16982" y="45825"/>
                  </a:lnTo>
                  <a:lnTo>
                    <a:pt x="16570" y="45914"/>
                  </a:lnTo>
                  <a:lnTo>
                    <a:pt x="16158" y="45972"/>
                  </a:lnTo>
                  <a:lnTo>
                    <a:pt x="16099" y="46002"/>
                  </a:lnTo>
                  <a:lnTo>
                    <a:pt x="16070" y="46090"/>
                  </a:lnTo>
                  <a:lnTo>
                    <a:pt x="16099" y="46149"/>
                  </a:lnTo>
                  <a:lnTo>
                    <a:pt x="16188" y="46178"/>
                  </a:lnTo>
                  <a:lnTo>
                    <a:pt x="16511" y="46149"/>
                  </a:lnTo>
                  <a:lnTo>
                    <a:pt x="16835" y="46090"/>
                  </a:lnTo>
                  <a:lnTo>
                    <a:pt x="17482" y="45943"/>
                  </a:lnTo>
                  <a:lnTo>
                    <a:pt x="18130" y="45766"/>
                  </a:lnTo>
                  <a:lnTo>
                    <a:pt x="18748" y="45590"/>
                  </a:lnTo>
                  <a:lnTo>
                    <a:pt x="19366" y="45502"/>
                  </a:lnTo>
                  <a:lnTo>
                    <a:pt x="20014" y="45443"/>
                  </a:lnTo>
                  <a:lnTo>
                    <a:pt x="20661" y="45413"/>
                  </a:lnTo>
                  <a:lnTo>
                    <a:pt x="21986" y="45413"/>
                  </a:lnTo>
                  <a:lnTo>
                    <a:pt x="22633" y="45384"/>
                  </a:lnTo>
                  <a:lnTo>
                    <a:pt x="23222" y="45296"/>
                  </a:lnTo>
                  <a:lnTo>
                    <a:pt x="23840" y="45207"/>
                  </a:lnTo>
                  <a:lnTo>
                    <a:pt x="24634" y="45031"/>
                  </a:lnTo>
                  <a:lnTo>
                    <a:pt x="25429" y="44825"/>
                  </a:lnTo>
                  <a:lnTo>
                    <a:pt x="26253" y="44619"/>
                  </a:lnTo>
                  <a:lnTo>
                    <a:pt x="27048" y="44442"/>
                  </a:lnTo>
                  <a:lnTo>
                    <a:pt x="27636" y="44324"/>
                  </a:lnTo>
                  <a:lnTo>
                    <a:pt x="28254" y="44207"/>
                  </a:lnTo>
                  <a:lnTo>
                    <a:pt x="28843" y="44148"/>
                  </a:lnTo>
                  <a:lnTo>
                    <a:pt x="29196" y="44118"/>
                  </a:lnTo>
                  <a:lnTo>
                    <a:pt x="29520" y="44089"/>
                  </a:lnTo>
                  <a:lnTo>
                    <a:pt x="29579" y="44030"/>
                  </a:lnTo>
                  <a:lnTo>
                    <a:pt x="29608" y="43971"/>
                  </a:lnTo>
                  <a:lnTo>
                    <a:pt x="29579" y="43912"/>
                  </a:lnTo>
                  <a:lnTo>
                    <a:pt x="29491" y="43883"/>
                  </a:lnTo>
                  <a:lnTo>
                    <a:pt x="28843" y="43912"/>
                  </a:lnTo>
                  <a:lnTo>
                    <a:pt x="28254" y="43971"/>
                  </a:lnTo>
                  <a:lnTo>
                    <a:pt x="27636" y="44059"/>
                  </a:lnTo>
                  <a:lnTo>
                    <a:pt x="27048" y="44177"/>
                  </a:lnTo>
                  <a:lnTo>
                    <a:pt x="27018" y="44177"/>
                  </a:lnTo>
                  <a:lnTo>
                    <a:pt x="27018" y="44148"/>
                  </a:lnTo>
                  <a:lnTo>
                    <a:pt x="27018" y="44001"/>
                  </a:lnTo>
                  <a:lnTo>
                    <a:pt x="27018" y="43471"/>
                  </a:lnTo>
                  <a:lnTo>
                    <a:pt x="27018" y="42882"/>
                  </a:lnTo>
                  <a:lnTo>
                    <a:pt x="27018" y="42205"/>
                  </a:lnTo>
                  <a:lnTo>
                    <a:pt x="26989" y="39350"/>
                  </a:lnTo>
                  <a:lnTo>
                    <a:pt x="26959" y="37643"/>
                  </a:lnTo>
                  <a:lnTo>
                    <a:pt x="26930" y="35995"/>
                  </a:lnTo>
                  <a:lnTo>
                    <a:pt x="26871" y="32640"/>
                  </a:lnTo>
                  <a:lnTo>
                    <a:pt x="26842" y="29285"/>
                  </a:lnTo>
                  <a:lnTo>
                    <a:pt x="26783" y="26018"/>
                  </a:lnTo>
                  <a:lnTo>
                    <a:pt x="26783" y="25459"/>
                  </a:lnTo>
                  <a:lnTo>
                    <a:pt x="26812" y="25459"/>
                  </a:lnTo>
                  <a:lnTo>
                    <a:pt x="28490" y="25429"/>
                  </a:lnTo>
                  <a:lnTo>
                    <a:pt x="29903" y="25400"/>
                  </a:lnTo>
                  <a:lnTo>
                    <a:pt x="29991" y="32493"/>
                  </a:lnTo>
                  <a:lnTo>
                    <a:pt x="30050" y="37967"/>
                  </a:lnTo>
                  <a:lnTo>
                    <a:pt x="30109" y="43235"/>
                  </a:lnTo>
                  <a:lnTo>
                    <a:pt x="30138" y="43294"/>
                  </a:lnTo>
                  <a:lnTo>
                    <a:pt x="29991" y="43324"/>
                  </a:lnTo>
                  <a:lnTo>
                    <a:pt x="29873" y="43412"/>
                  </a:lnTo>
                  <a:lnTo>
                    <a:pt x="29814" y="43471"/>
                  </a:lnTo>
                  <a:lnTo>
                    <a:pt x="29726" y="43588"/>
                  </a:lnTo>
                  <a:lnTo>
                    <a:pt x="29697" y="43677"/>
                  </a:lnTo>
                  <a:lnTo>
                    <a:pt x="29667" y="43824"/>
                  </a:lnTo>
                  <a:lnTo>
                    <a:pt x="29667" y="43883"/>
                  </a:lnTo>
                  <a:lnTo>
                    <a:pt x="29726" y="43912"/>
                  </a:lnTo>
                  <a:lnTo>
                    <a:pt x="29814" y="43912"/>
                  </a:lnTo>
                  <a:lnTo>
                    <a:pt x="29844" y="43853"/>
                  </a:lnTo>
                  <a:lnTo>
                    <a:pt x="29873" y="43765"/>
                  </a:lnTo>
                  <a:lnTo>
                    <a:pt x="29932" y="43647"/>
                  </a:lnTo>
                  <a:lnTo>
                    <a:pt x="29991" y="43588"/>
                  </a:lnTo>
                  <a:lnTo>
                    <a:pt x="30050" y="43530"/>
                  </a:lnTo>
                  <a:lnTo>
                    <a:pt x="30109" y="43530"/>
                  </a:lnTo>
                  <a:lnTo>
                    <a:pt x="30138" y="43500"/>
                  </a:lnTo>
                  <a:lnTo>
                    <a:pt x="30197" y="43530"/>
                  </a:lnTo>
                  <a:lnTo>
                    <a:pt x="30226" y="43530"/>
                  </a:lnTo>
                  <a:lnTo>
                    <a:pt x="30285" y="43559"/>
                  </a:lnTo>
                  <a:lnTo>
                    <a:pt x="30315" y="43618"/>
                  </a:lnTo>
                  <a:lnTo>
                    <a:pt x="30344" y="43706"/>
                  </a:lnTo>
                  <a:lnTo>
                    <a:pt x="30344" y="43853"/>
                  </a:lnTo>
                  <a:lnTo>
                    <a:pt x="30344" y="43942"/>
                  </a:lnTo>
                  <a:lnTo>
                    <a:pt x="30373" y="44030"/>
                  </a:lnTo>
                  <a:lnTo>
                    <a:pt x="30403" y="44059"/>
                  </a:lnTo>
                  <a:lnTo>
                    <a:pt x="30521" y="44059"/>
                  </a:lnTo>
                  <a:lnTo>
                    <a:pt x="30550" y="43971"/>
                  </a:lnTo>
                  <a:lnTo>
                    <a:pt x="30579" y="43853"/>
                  </a:lnTo>
                  <a:lnTo>
                    <a:pt x="30579" y="43736"/>
                  </a:lnTo>
                  <a:lnTo>
                    <a:pt x="30550" y="43618"/>
                  </a:lnTo>
                  <a:lnTo>
                    <a:pt x="30521" y="43500"/>
                  </a:lnTo>
                  <a:lnTo>
                    <a:pt x="30550" y="43471"/>
                  </a:lnTo>
                  <a:lnTo>
                    <a:pt x="30638" y="43265"/>
                  </a:lnTo>
                  <a:lnTo>
                    <a:pt x="30756" y="43029"/>
                  </a:lnTo>
                  <a:lnTo>
                    <a:pt x="31021" y="42588"/>
                  </a:lnTo>
                  <a:lnTo>
                    <a:pt x="31021" y="42529"/>
                  </a:lnTo>
                  <a:lnTo>
                    <a:pt x="30992" y="42470"/>
                  </a:lnTo>
                  <a:lnTo>
                    <a:pt x="30903" y="42470"/>
                  </a:lnTo>
                  <a:lnTo>
                    <a:pt x="30844" y="42500"/>
                  </a:lnTo>
                  <a:lnTo>
                    <a:pt x="30697" y="42706"/>
                  </a:lnTo>
                  <a:lnTo>
                    <a:pt x="30579" y="42941"/>
                  </a:lnTo>
                  <a:lnTo>
                    <a:pt x="30403" y="43353"/>
                  </a:lnTo>
                  <a:lnTo>
                    <a:pt x="30256" y="43294"/>
                  </a:lnTo>
                  <a:lnTo>
                    <a:pt x="30285" y="43265"/>
                  </a:lnTo>
                  <a:lnTo>
                    <a:pt x="30285" y="43235"/>
                  </a:lnTo>
                  <a:lnTo>
                    <a:pt x="30256" y="39704"/>
                  </a:lnTo>
                  <a:lnTo>
                    <a:pt x="30226" y="35907"/>
                  </a:lnTo>
                  <a:lnTo>
                    <a:pt x="30167" y="28225"/>
                  </a:lnTo>
                  <a:lnTo>
                    <a:pt x="30138" y="25341"/>
                  </a:lnTo>
                  <a:lnTo>
                    <a:pt x="30138" y="25282"/>
                  </a:lnTo>
                  <a:lnTo>
                    <a:pt x="30138" y="25223"/>
                  </a:lnTo>
                  <a:lnTo>
                    <a:pt x="30079" y="20397"/>
                  </a:lnTo>
                  <a:lnTo>
                    <a:pt x="30020" y="12450"/>
                  </a:lnTo>
                  <a:lnTo>
                    <a:pt x="29961" y="6652"/>
                  </a:lnTo>
                  <a:lnTo>
                    <a:pt x="29873" y="1001"/>
                  </a:lnTo>
                  <a:lnTo>
                    <a:pt x="29844" y="942"/>
                  </a:lnTo>
                  <a:lnTo>
                    <a:pt x="29785" y="913"/>
                  </a:lnTo>
                  <a:lnTo>
                    <a:pt x="29697" y="942"/>
                  </a:lnTo>
                  <a:lnTo>
                    <a:pt x="29667" y="1001"/>
                  </a:lnTo>
                  <a:lnTo>
                    <a:pt x="29697" y="4886"/>
                  </a:lnTo>
                  <a:lnTo>
                    <a:pt x="29726" y="8771"/>
                  </a:lnTo>
                  <a:lnTo>
                    <a:pt x="29755" y="12803"/>
                  </a:lnTo>
                  <a:lnTo>
                    <a:pt x="29814" y="16718"/>
                  </a:lnTo>
                  <a:lnTo>
                    <a:pt x="29873" y="22898"/>
                  </a:lnTo>
                  <a:lnTo>
                    <a:pt x="27460" y="22928"/>
                  </a:lnTo>
                  <a:lnTo>
                    <a:pt x="26047" y="22928"/>
                  </a:lnTo>
                  <a:lnTo>
                    <a:pt x="26047" y="21015"/>
                  </a:lnTo>
                  <a:lnTo>
                    <a:pt x="26076" y="18925"/>
                  </a:lnTo>
                  <a:lnTo>
                    <a:pt x="26076" y="14805"/>
                  </a:lnTo>
                  <a:lnTo>
                    <a:pt x="26076" y="10419"/>
                  </a:lnTo>
                  <a:lnTo>
                    <a:pt x="26076" y="8271"/>
                  </a:lnTo>
                  <a:lnTo>
                    <a:pt x="26076" y="6181"/>
                  </a:lnTo>
                  <a:lnTo>
                    <a:pt x="26076" y="4651"/>
                  </a:lnTo>
                  <a:lnTo>
                    <a:pt x="26076" y="3179"/>
                  </a:lnTo>
                  <a:lnTo>
                    <a:pt x="26076" y="1678"/>
                  </a:lnTo>
                  <a:lnTo>
                    <a:pt x="26076" y="825"/>
                  </a:lnTo>
                  <a:lnTo>
                    <a:pt x="26076" y="472"/>
                  </a:lnTo>
                  <a:lnTo>
                    <a:pt x="26047" y="266"/>
                  </a:lnTo>
                  <a:lnTo>
                    <a:pt x="26047" y="89"/>
                  </a:lnTo>
                  <a:lnTo>
                    <a:pt x="26018" y="30"/>
                  </a:lnTo>
                  <a:lnTo>
                    <a:pt x="25959" y="1"/>
                  </a:lnTo>
                  <a:close/>
                  <a:moveTo>
                    <a:pt x="89442" y="45531"/>
                  </a:moveTo>
                  <a:lnTo>
                    <a:pt x="89472" y="45560"/>
                  </a:lnTo>
                  <a:lnTo>
                    <a:pt x="89501" y="45619"/>
                  </a:lnTo>
                  <a:lnTo>
                    <a:pt x="89531" y="45737"/>
                  </a:lnTo>
                  <a:lnTo>
                    <a:pt x="89531" y="45796"/>
                  </a:lnTo>
                  <a:lnTo>
                    <a:pt x="89501" y="45855"/>
                  </a:lnTo>
                  <a:lnTo>
                    <a:pt x="89472" y="45943"/>
                  </a:lnTo>
                  <a:lnTo>
                    <a:pt x="89325" y="46061"/>
                  </a:lnTo>
                  <a:lnTo>
                    <a:pt x="89178" y="46149"/>
                  </a:lnTo>
                  <a:lnTo>
                    <a:pt x="89001" y="46237"/>
                  </a:lnTo>
                  <a:lnTo>
                    <a:pt x="88824" y="46296"/>
                  </a:lnTo>
                  <a:lnTo>
                    <a:pt x="88694" y="46322"/>
                  </a:lnTo>
                  <a:lnTo>
                    <a:pt x="88694" y="46322"/>
                  </a:lnTo>
                  <a:lnTo>
                    <a:pt x="88795" y="46120"/>
                  </a:lnTo>
                  <a:lnTo>
                    <a:pt x="88972" y="45855"/>
                  </a:lnTo>
                  <a:lnTo>
                    <a:pt x="89089" y="45737"/>
                  </a:lnTo>
                  <a:lnTo>
                    <a:pt x="89207" y="45590"/>
                  </a:lnTo>
                  <a:lnTo>
                    <a:pt x="89295" y="45531"/>
                  </a:lnTo>
                  <a:close/>
                  <a:moveTo>
                    <a:pt x="87176" y="45413"/>
                  </a:moveTo>
                  <a:lnTo>
                    <a:pt x="87176" y="45443"/>
                  </a:lnTo>
                  <a:lnTo>
                    <a:pt x="87206" y="45472"/>
                  </a:lnTo>
                  <a:lnTo>
                    <a:pt x="87206" y="45619"/>
                  </a:lnTo>
                  <a:lnTo>
                    <a:pt x="87147" y="45737"/>
                  </a:lnTo>
                  <a:lnTo>
                    <a:pt x="87088" y="45855"/>
                  </a:lnTo>
                  <a:lnTo>
                    <a:pt x="86941" y="45972"/>
                  </a:lnTo>
                  <a:lnTo>
                    <a:pt x="86764" y="46120"/>
                  </a:lnTo>
                  <a:lnTo>
                    <a:pt x="86558" y="46208"/>
                  </a:lnTo>
                  <a:lnTo>
                    <a:pt x="86176" y="46326"/>
                  </a:lnTo>
                  <a:lnTo>
                    <a:pt x="86176" y="46326"/>
                  </a:lnTo>
                  <a:lnTo>
                    <a:pt x="86234" y="46237"/>
                  </a:lnTo>
                  <a:lnTo>
                    <a:pt x="86234" y="46267"/>
                  </a:lnTo>
                  <a:lnTo>
                    <a:pt x="86529" y="45914"/>
                  </a:lnTo>
                  <a:lnTo>
                    <a:pt x="86705" y="45737"/>
                  </a:lnTo>
                  <a:lnTo>
                    <a:pt x="86911" y="45560"/>
                  </a:lnTo>
                  <a:lnTo>
                    <a:pt x="87088" y="45443"/>
                  </a:lnTo>
                  <a:lnTo>
                    <a:pt x="87147" y="45413"/>
                  </a:lnTo>
                  <a:close/>
                  <a:moveTo>
                    <a:pt x="85557" y="45354"/>
                  </a:moveTo>
                  <a:lnTo>
                    <a:pt x="85616" y="45384"/>
                  </a:lnTo>
                  <a:lnTo>
                    <a:pt x="85646" y="45443"/>
                  </a:lnTo>
                  <a:lnTo>
                    <a:pt x="85734" y="45590"/>
                  </a:lnTo>
                  <a:lnTo>
                    <a:pt x="85793" y="45766"/>
                  </a:lnTo>
                  <a:lnTo>
                    <a:pt x="85852" y="45972"/>
                  </a:lnTo>
                  <a:lnTo>
                    <a:pt x="85911" y="46355"/>
                  </a:lnTo>
                  <a:lnTo>
                    <a:pt x="85852" y="46296"/>
                  </a:lnTo>
                  <a:lnTo>
                    <a:pt x="85734" y="46149"/>
                  </a:lnTo>
                  <a:lnTo>
                    <a:pt x="85557" y="45914"/>
                  </a:lnTo>
                  <a:lnTo>
                    <a:pt x="85410" y="45649"/>
                  </a:lnTo>
                  <a:lnTo>
                    <a:pt x="85351" y="45472"/>
                  </a:lnTo>
                  <a:lnTo>
                    <a:pt x="85351" y="45413"/>
                  </a:lnTo>
                  <a:lnTo>
                    <a:pt x="85381" y="45384"/>
                  </a:lnTo>
                  <a:lnTo>
                    <a:pt x="85381" y="45354"/>
                  </a:lnTo>
                  <a:close/>
                  <a:moveTo>
                    <a:pt x="85057" y="46237"/>
                  </a:moveTo>
                  <a:lnTo>
                    <a:pt x="84998" y="46267"/>
                  </a:lnTo>
                  <a:lnTo>
                    <a:pt x="84998" y="46326"/>
                  </a:lnTo>
                  <a:lnTo>
                    <a:pt x="84998" y="46384"/>
                  </a:lnTo>
                  <a:lnTo>
                    <a:pt x="85057" y="46414"/>
                  </a:lnTo>
                  <a:lnTo>
                    <a:pt x="85351" y="46414"/>
                  </a:lnTo>
                  <a:lnTo>
                    <a:pt x="85440" y="46384"/>
                  </a:lnTo>
                  <a:lnTo>
                    <a:pt x="85440" y="46326"/>
                  </a:lnTo>
                  <a:lnTo>
                    <a:pt x="85440" y="46267"/>
                  </a:lnTo>
                  <a:lnTo>
                    <a:pt x="85351" y="46237"/>
                  </a:lnTo>
                  <a:close/>
                  <a:moveTo>
                    <a:pt x="86028" y="44207"/>
                  </a:moveTo>
                  <a:lnTo>
                    <a:pt x="85940" y="44265"/>
                  </a:lnTo>
                  <a:lnTo>
                    <a:pt x="85881" y="44295"/>
                  </a:lnTo>
                  <a:lnTo>
                    <a:pt x="85822" y="44354"/>
                  </a:lnTo>
                  <a:lnTo>
                    <a:pt x="85763" y="44501"/>
                  </a:lnTo>
                  <a:lnTo>
                    <a:pt x="85763" y="44677"/>
                  </a:lnTo>
                  <a:lnTo>
                    <a:pt x="85793" y="44854"/>
                  </a:lnTo>
                  <a:lnTo>
                    <a:pt x="85852" y="45031"/>
                  </a:lnTo>
                  <a:lnTo>
                    <a:pt x="85969" y="45296"/>
                  </a:lnTo>
                  <a:lnTo>
                    <a:pt x="86058" y="45472"/>
                  </a:lnTo>
                  <a:lnTo>
                    <a:pt x="86028" y="45502"/>
                  </a:lnTo>
                  <a:lnTo>
                    <a:pt x="86058" y="45560"/>
                  </a:lnTo>
                  <a:lnTo>
                    <a:pt x="86087" y="45590"/>
                  </a:lnTo>
                  <a:lnTo>
                    <a:pt x="86058" y="45619"/>
                  </a:lnTo>
                  <a:lnTo>
                    <a:pt x="86028" y="45766"/>
                  </a:lnTo>
                  <a:lnTo>
                    <a:pt x="85940" y="45531"/>
                  </a:lnTo>
                  <a:lnTo>
                    <a:pt x="85852" y="45354"/>
                  </a:lnTo>
                  <a:lnTo>
                    <a:pt x="85763" y="45296"/>
                  </a:lnTo>
                  <a:lnTo>
                    <a:pt x="85705" y="45237"/>
                  </a:lnTo>
                  <a:lnTo>
                    <a:pt x="85616" y="45178"/>
                  </a:lnTo>
                  <a:lnTo>
                    <a:pt x="85351" y="45178"/>
                  </a:lnTo>
                  <a:lnTo>
                    <a:pt x="85293" y="45207"/>
                  </a:lnTo>
                  <a:lnTo>
                    <a:pt x="85234" y="45266"/>
                  </a:lnTo>
                  <a:lnTo>
                    <a:pt x="85234" y="45325"/>
                  </a:lnTo>
                  <a:lnTo>
                    <a:pt x="85204" y="45413"/>
                  </a:lnTo>
                  <a:lnTo>
                    <a:pt x="85234" y="45531"/>
                  </a:lnTo>
                  <a:lnTo>
                    <a:pt x="85293" y="45678"/>
                  </a:lnTo>
                  <a:lnTo>
                    <a:pt x="85351" y="45825"/>
                  </a:lnTo>
                  <a:lnTo>
                    <a:pt x="85469" y="46002"/>
                  </a:lnTo>
                  <a:lnTo>
                    <a:pt x="85675" y="46267"/>
                  </a:lnTo>
                  <a:lnTo>
                    <a:pt x="85793" y="46384"/>
                  </a:lnTo>
                  <a:lnTo>
                    <a:pt x="85881" y="46473"/>
                  </a:lnTo>
                  <a:lnTo>
                    <a:pt x="85940" y="46502"/>
                  </a:lnTo>
                  <a:lnTo>
                    <a:pt x="85969" y="46473"/>
                  </a:lnTo>
                  <a:lnTo>
                    <a:pt x="85969" y="46532"/>
                  </a:lnTo>
                  <a:lnTo>
                    <a:pt x="85940" y="46590"/>
                  </a:lnTo>
                  <a:lnTo>
                    <a:pt x="85881" y="46532"/>
                  </a:lnTo>
                  <a:lnTo>
                    <a:pt x="85763" y="46502"/>
                  </a:lnTo>
                  <a:lnTo>
                    <a:pt x="85646" y="46532"/>
                  </a:lnTo>
                  <a:lnTo>
                    <a:pt x="85587" y="46561"/>
                  </a:lnTo>
                  <a:lnTo>
                    <a:pt x="85587" y="46620"/>
                  </a:lnTo>
                  <a:lnTo>
                    <a:pt x="85616" y="46649"/>
                  </a:lnTo>
                  <a:lnTo>
                    <a:pt x="85822" y="46649"/>
                  </a:lnTo>
                  <a:lnTo>
                    <a:pt x="85852" y="46679"/>
                  </a:lnTo>
                  <a:lnTo>
                    <a:pt x="85881" y="46708"/>
                  </a:lnTo>
                  <a:lnTo>
                    <a:pt x="85911" y="46767"/>
                  </a:lnTo>
                  <a:lnTo>
                    <a:pt x="85940" y="46797"/>
                  </a:lnTo>
                  <a:lnTo>
                    <a:pt x="85999" y="46826"/>
                  </a:lnTo>
                  <a:lnTo>
                    <a:pt x="86028" y="46767"/>
                  </a:lnTo>
                  <a:lnTo>
                    <a:pt x="86058" y="46767"/>
                  </a:lnTo>
                  <a:lnTo>
                    <a:pt x="86087" y="46738"/>
                  </a:lnTo>
                  <a:lnTo>
                    <a:pt x="86117" y="46502"/>
                  </a:lnTo>
                  <a:lnTo>
                    <a:pt x="86352" y="46473"/>
                  </a:lnTo>
                  <a:lnTo>
                    <a:pt x="86588" y="46384"/>
                  </a:lnTo>
                  <a:lnTo>
                    <a:pt x="86823" y="46267"/>
                  </a:lnTo>
                  <a:lnTo>
                    <a:pt x="87058" y="46120"/>
                  </a:lnTo>
                  <a:lnTo>
                    <a:pt x="87235" y="45943"/>
                  </a:lnTo>
                  <a:lnTo>
                    <a:pt x="87323" y="45855"/>
                  </a:lnTo>
                  <a:lnTo>
                    <a:pt x="87353" y="45737"/>
                  </a:lnTo>
                  <a:lnTo>
                    <a:pt x="87382" y="45619"/>
                  </a:lnTo>
                  <a:lnTo>
                    <a:pt x="87382" y="45531"/>
                  </a:lnTo>
                  <a:lnTo>
                    <a:pt x="87353" y="45443"/>
                  </a:lnTo>
                  <a:lnTo>
                    <a:pt x="87353" y="45354"/>
                  </a:lnTo>
                  <a:lnTo>
                    <a:pt x="87264" y="45296"/>
                  </a:lnTo>
                  <a:lnTo>
                    <a:pt x="87176" y="45237"/>
                  </a:lnTo>
                  <a:lnTo>
                    <a:pt x="87147" y="45266"/>
                  </a:lnTo>
                  <a:lnTo>
                    <a:pt x="87088" y="45266"/>
                  </a:lnTo>
                  <a:lnTo>
                    <a:pt x="87000" y="45296"/>
                  </a:lnTo>
                  <a:lnTo>
                    <a:pt x="86882" y="45384"/>
                  </a:lnTo>
                  <a:lnTo>
                    <a:pt x="86588" y="45619"/>
                  </a:lnTo>
                  <a:lnTo>
                    <a:pt x="86323" y="45884"/>
                  </a:lnTo>
                  <a:lnTo>
                    <a:pt x="86176" y="46061"/>
                  </a:lnTo>
                  <a:lnTo>
                    <a:pt x="86205" y="45619"/>
                  </a:lnTo>
                  <a:lnTo>
                    <a:pt x="86176" y="45590"/>
                  </a:lnTo>
                  <a:lnTo>
                    <a:pt x="86146" y="45560"/>
                  </a:lnTo>
                  <a:lnTo>
                    <a:pt x="86176" y="45560"/>
                  </a:lnTo>
                  <a:lnTo>
                    <a:pt x="86205" y="45531"/>
                  </a:lnTo>
                  <a:lnTo>
                    <a:pt x="86234" y="45472"/>
                  </a:lnTo>
                  <a:lnTo>
                    <a:pt x="86323" y="45354"/>
                  </a:lnTo>
                  <a:lnTo>
                    <a:pt x="86382" y="45207"/>
                  </a:lnTo>
                  <a:lnTo>
                    <a:pt x="86440" y="45031"/>
                  </a:lnTo>
                  <a:lnTo>
                    <a:pt x="86470" y="44825"/>
                  </a:lnTo>
                  <a:lnTo>
                    <a:pt x="86470" y="44677"/>
                  </a:lnTo>
                  <a:lnTo>
                    <a:pt x="86440" y="44501"/>
                  </a:lnTo>
                  <a:lnTo>
                    <a:pt x="86440" y="44442"/>
                  </a:lnTo>
                  <a:lnTo>
                    <a:pt x="86382" y="44354"/>
                  </a:lnTo>
                  <a:lnTo>
                    <a:pt x="86352" y="44295"/>
                  </a:lnTo>
                  <a:lnTo>
                    <a:pt x="86264" y="44236"/>
                  </a:lnTo>
                  <a:lnTo>
                    <a:pt x="86205" y="44207"/>
                  </a:lnTo>
                  <a:close/>
                  <a:moveTo>
                    <a:pt x="14922" y="45972"/>
                  </a:moveTo>
                  <a:lnTo>
                    <a:pt x="14834" y="46002"/>
                  </a:lnTo>
                  <a:lnTo>
                    <a:pt x="14775" y="46061"/>
                  </a:lnTo>
                  <a:lnTo>
                    <a:pt x="14716" y="46120"/>
                  </a:lnTo>
                  <a:lnTo>
                    <a:pt x="14687" y="46208"/>
                  </a:lnTo>
                  <a:lnTo>
                    <a:pt x="14657" y="46267"/>
                  </a:lnTo>
                  <a:lnTo>
                    <a:pt x="14657" y="46384"/>
                  </a:lnTo>
                  <a:lnTo>
                    <a:pt x="14687" y="46473"/>
                  </a:lnTo>
                  <a:lnTo>
                    <a:pt x="14775" y="46649"/>
                  </a:lnTo>
                  <a:lnTo>
                    <a:pt x="14922" y="46767"/>
                  </a:lnTo>
                  <a:lnTo>
                    <a:pt x="15069" y="46885"/>
                  </a:lnTo>
                  <a:lnTo>
                    <a:pt x="15187" y="46885"/>
                  </a:lnTo>
                  <a:lnTo>
                    <a:pt x="15216" y="46855"/>
                  </a:lnTo>
                  <a:lnTo>
                    <a:pt x="15246" y="46826"/>
                  </a:lnTo>
                  <a:lnTo>
                    <a:pt x="15275" y="46767"/>
                  </a:lnTo>
                  <a:lnTo>
                    <a:pt x="15246" y="46708"/>
                  </a:lnTo>
                  <a:lnTo>
                    <a:pt x="15216" y="46679"/>
                  </a:lnTo>
                  <a:lnTo>
                    <a:pt x="15187" y="46649"/>
                  </a:lnTo>
                  <a:lnTo>
                    <a:pt x="15128" y="46620"/>
                  </a:lnTo>
                  <a:lnTo>
                    <a:pt x="15040" y="46532"/>
                  </a:lnTo>
                  <a:lnTo>
                    <a:pt x="14981" y="46443"/>
                  </a:lnTo>
                  <a:lnTo>
                    <a:pt x="14951" y="46355"/>
                  </a:lnTo>
                  <a:lnTo>
                    <a:pt x="14922" y="46296"/>
                  </a:lnTo>
                  <a:lnTo>
                    <a:pt x="14951" y="46267"/>
                  </a:lnTo>
                  <a:lnTo>
                    <a:pt x="14951" y="46237"/>
                  </a:lnTo>
                  <a:lnTo>
                    <a:pt x="14981" y="46208"/>
                  </a:lnTo>
                  <a:lnTo>
                    <a:pt x="15246" y="46208"/>
                  </a:lnTo>
                  <a:lnTo>
                    <a:pt x="15275" y="46178"/>
                  </a:lnTo>
                  <a:lnTo>
                    <a:pt x="15305" y="46149"/>
                  </a:lnTo>
                  <a:lnTo>
                    <a:pt x="15334" y="46120"/>
                  </a:lnTo>
                  <a:lnTo>
                    <a:pt x="15334" y="46061"/>
                  </a:lnTo>
                  <a:lnTo>
                    <a:pt x="15305" y="46031"/>
                  </a:lnTo>
                  <a:lnTo>
                    <a:pt x="15275" y="46002"/>
                  </a:lnTo>
                  <a:lnTo>
                    <a:pt x="15246" y="45972"/>
                  </a:lnTo>
                  <a:close/>
                  <a:moveTo>
                    <a:pt x="84969" y="46708"/>
                  </a:moveTo>
                  <a:lnTo>
                    <a:pt x="84881" y="46738"/>
                  </a:lnTo>
                  <a:lnTo>
                    <a:pt x="84851" y="46797"/>
                  </a:lnTo>
                  <a:lnTo>
                    <a:pt x="84881" y="46855"/>
                  </a:lnTo>
                  <a:lnTo>
                    <a:pt x="84969" y="46885"/>
                  </a:lnTo>
                  <a:lnTo>
                    <a:pt x="85028" y="46885"/>
                  </a:lnTo>
                  <a:lnTo>
                    <a:pt x="85145" y="46914"/>
                  </a:lnTo>
                  <a:lnTo>
                    <a:pt x="85175" y="46914"/>
                  </a:lnTo>
                  <a:lnTo>
                    <a:pt x="85234" y="46885"/>
                  </a:lnTo>
                  <a:lnTo>
                    <a:pt x="85234" y="46797"/>
                  </a:lnTo>
                  <a:lnTo>
                    <a:pt x="85204" y="46767"/>
                  </a:lnTo>
                  <a:lnTo>
                    <a:pt x="85087" y="46708"/>
                  </a:lnTo>
                  <a:close/>
                  <a:moveTo>
                    <a:pt x="86058" y="47003"/>
                  </a:moveTo>
                  <a:lnTo>
                    <a:pt x="86028" y="47032"/>
                  </a:lnTo>
                  <a:lnTo>
                    <a:pt x="86028" y="47091"/>
                  </a:lnTo>
                  <a:lnTo>
                    <a:pt x="86058" y="47209"/>
                  </a:lnTo>
                  <a:lnTo>
                    <a:pt x="86087" y="47238"/>
                  </a:lnTo>
                  <a:lnTo>
                    <a:pt x="86146" y="47238"/>
                  </a:lnTo>
                  <a:lnTo>
                    <a:pt x="86176" y="47209"/>
                  </a:lnTo>
                  <a:lnTo>
                    <a:pt x="86176" y="47150"/>
                  </a:lnTo>
                  <a:lnTo>
                    <a:pt x="86146" y="47032"/>
                  </a:lnTo>
                  <a:lnTo>
                    <a:pt x="86117" y="47003"/>
                  </a:lnTo>
                  <a:close/>
                  <a:moveTo>
                    <a:pt x="87794" y="46443"/>
                  </a:moveTo>
                  <a:lnTo>
                    <a:pt x="87824" y="46473"/>
                  </a:lnTo>
                  <a:lnTo>
                    <a:pt x="87853" y="46532"/>
                  </a:lnTo>
                  <a:lnTo>
                    <a:pt x="87912" y="46708"/>
                  </a:lnTo>
                  <a:lnTo>
                    <a:pt x="87912" y="46973"/>
                  </a:lnTo>
                  <a:lnTo>
                    <a:pt x="87912" y="47209"/>
                  </a:lnTo>
                  <a:lnTo>
                    <a:pt x="87912" y="47238"/>
                  </a:lnTo>
                  <a:lnTo>
                    <a:pt x="87824" y="47120"/>
                  </a:lnTo>
                  <a:lnTo>
                    <a:pt x="87706" y="46855"/>
                  </a:lnTo>
                  <a:lnTo>
                    <a:pt x="87618" y="46649"/>
                  </a:lnTo>
                  <a:lnTo>
                    <a:pt x="87618" y="46561"/>
                  </a:lnTo>
                  <a:lnTo>
                    <a:pt x="87647" y="46532"/>
                  </a:lnTo>
                  <a:lnTo>
                    <a:pt x="87647" y="46502"/>
                  </a:lnTo>
                  <a:lnTo>
                    <a:pt x="87677" y="46473"/>
                  </a:lnTo>
                  <a:lnTo>
                    <a:pt x="87706" y="46473"/>
                  </a:lnTo>
                  <a:lnTo>
                    <a:pt x="87735" y="46443"/>
                  </a:lnTo>
                  <a:close/>
                  <a:moveTo>
                    <a:pt x="88972" y="46885"/>
                  </a:moveTo>
                  <a:lnTo>
                    <a:pt x="89207" y="46944"/>
                  </a:lnTo>
                  <a:lnTo>
                    <a:pt x="89266" y="47003"/>
                  </a:lnTo>
                  <a:lnTo>
                    <a:pt x="89295" y="47032"/>
                  </a:lnTo>
                  <a:lnTo>
                    <a:pt x="89325" y="47061"/>
                  </a:lnTo>
                  <a:lnTo>
                    <a:pt x="89325" y="47091"/>
                  </a:lnTo>
                  <a:lnTo>
                    <a:pt x="89325" y="47120"/>
                  </a:lnTo>
                  <a:lnTo>
                    <a:pt x="89266" y="47209"/>
                  </a:lnTo>
                  <a:lnTo>
                    <a:pt x="89207" y="47267"/>
                  </a:lnTo>
                  <a:lnTo>
                    <a:pt x="89178" y="47297"/>
                  </a:lnTo>
                  <a:lnTo>
                    <a:pt x="88972" y="47297"/>
                  </a:lnTo>
                  <a:lnTo>
                    <a:pt x="88824" y="47267"/>
                  </a:lnTo>
                  <a:lnTo>
                    <a:pt x="88707" y="47238"/>
                  </a:lnTo>
                  <a:lnTo>
                    <a:pt x="88530" y="47150"/>
                  </a:lnTo>
                  <a:lnTo>
                    <a:pt x="88383" y="47061"/>
                  </a:lnTo>
                  <a:lnTo>
                    <a:pt x="88353" y="47032"/>
                  </a:lnTo>
                  <a:lnTo>
                    <a:pt x="88324" y="47003"/>
                  </a:lnTo>
                  <a:lnTo>
                    <a:pt x="88353" y="46973"/>
                  </a:lnTo>
                  <a:lnTo>
                    <a:pt x="88412" y="46944"/>
                  </a:lnTo>
                  <a:lnTo>
                    <a:pt x="88589" y="46885"/>
                  </a:lnTo>
                  <a:close/>
                  <a:moveTo>
                    <a:pt x="53212" y="46590"/>
                  </a:moveTo>
                  <a:lnTo>
                    <a:pt x="52712" y="46885"/>
                  </a:lnTo>
                  <a:lnTo>
                    <a:pt x="52212" y="47179"/>
                  </a:lnTo>
                  <a:lnTo>
                    <a:pt x="52153" y="47238"/>
                  </a:lnTo>
                  <a:lnTo>
                    <a:pt x="52182" y="47297"/>
                  </a:lnTo>
                  <a:lnTo>
                    <a:pt x="52212" y="47326"/>
                  </a:lnTo>
                  <a:lnTo>
                    <a:pt x="52270" y="47326"/>
                  </a:lnTo>
                  <a:lnTo>
                    <a:pt x="52800" y="47032"/>
                  </a:lnTo>
                  <a:lnTo>
                    <a:pt x="53065" y="46885"/>
                  </a:lnTo>
                  <a:lnTo>
                    <a:pt x="53301" y="46738"/>
                  </a:lnTo>
                  <a:lnTo>
                    <a:pt x="53330" y="46679"/>
                  </a:lnTo>
                  <a:lnTo>
                    <a:pt x="53330" y="46620"/>
                  </a:lnTo>
                  <a:lnTo>
                    <a:pt x="53271" y="46590"/>
                  </a:lnTo>
                  <a:close/>
                  <a:moveTo>
                    <a:pt x="84822" y="46296"/>
                  </a:moveTo>
                  <a:lnTo>
                    <a:pt x="84675" y="46326"/>
                  </a:lnTo>
                  <a:lnTo>
                    <a:pt x="84586" y="46355"/>
                  </a:lnTo>
                  <a:lnTo>
                    <a:pt x="84527" y="46414"/>
                  </a:lnTo>
                  <a:lnTo>
                    <a:pt x="84468" y="46473"/>
                  </a:lnTo>
                  <a:lnTo>
                    <a:pt x="84439" y="46532"/>
                  </a:lnTo>
                  <a:lnTo>
                    <a:pt x="84410" y="46620"/>
                  </a:lnTo>
                  <a:lnTo>
                    <a:pt x="84380" y="46708"/>
                  </a:lnTo>
                  <a:lnTo>
                    <a:pt x="84380" y="46767"/>
                  </a:lnTo>
                  <a:lnTo>
                    <a:pt x="84410" y="46797"/>
                  </a:lnTo>
                  <a:lnTo>
                    <a:pt x="84321" y="46914"/>
                  </a:lnTo>
                  <a:lnTo>
                    <a:pt x="84262" y="47003"/>
                  </a:lnTo>
                  <a:lnTo>
                    <a:pt x="84262" y="47091"/>
                  </a:lnTo>
                  <a:lnTo>
                    <a:pt x="84292" y="47267"/>
                  </a:lnTo>
                  <a:lnTo>
                    <a:pt x="84321" y="47326"/>
                  </a:lnTo>
                  <a:lnTo>
                    <a:pt x="84380" y="47326"/>
                  </a:lnTo>
                  <a:lnTo>
                    <a:pt x="84439" y="47297"/>
                  </a:lnTo>
                  <a:lnTo>
                    <a:pt x="84439" y="47238"/>
                  </a:lnTo>
                  <a:lnTo>
                    <a:pt x="84439" y="47179"/>
                  </a:lnTo>
                  <a:lnTo>
                    <a:pt x="84439" y="47091"/>
                  </a:lnTo>
                  <a:lnTo>
                    <a:pt x="84439" y="47032"/>
                  </a:lnTo>
                  <a:lnTo>
                    <a:pt x="84468" y="46973"/>
                  </a:lnTo>
                  <a:lnTo>
                    <a:pt x="84527" y="46944"/>
                  </a:lnTo>
                  <a:lnTo>
                    <a:pt x="84586" y="46885"/>
                  </a:lnTo>
                  <a:lnTo>
                    <a:pt x="84645" y="46885"/>
                  </a:lnTo>
                  <a:lnTo>
                    <a:pt x="84675" y="46855"/>
                  </a:lnTo>
                  <a:lnTo>
                    <a:pt x="84704" y="46797"/>
                  </a:lnTo>
                  <a:lnTo>
                    <a:pt x="84675" y="46738"/>
                  </a:lnTo>
                  <a:lnTo>
                    <a:pt x="84616" y="46708"/>
                  </a:lnTo>
                  <a:lnTo>
                    <a:pt x="84586" y="46708"/>
                  </a:lnTo>
                  <a:lnTo>
                    <a:pt x="84586" y="46649"/>
                  </a:lnTo>
                  <a:lnTo>
                    <a:pt x="84616" y="46590"/>
                  </a:lnTo>
                  <a:lnTo>
                    <a:pt x="84675" y="46561"/>
                  </a:lnTo>
                  <a:lnTo>
                    <a:pt x="84733" y="46502"/>
                  </a:lnTo>
                  <a:lnTo>
                    <a:pt x="84881" y="46473"/>
                  </a:lnTo>
                  <a:lnTo>
                    <a:pt x="84910" y="46443"/>
                  </a:lnTo>
                  <a:lnTo>
                    <a:pt x="84939" y="46384"/>
                  </a:lnTo>
                  <a:lnTo>
                    <a:pt x="84910" y="46326"/>
                  </a:lnTo>
                  <a:lnTo>
                    <a:pt x="84851" y="46296"/>
                  </a:lnTo>
                  <a:close/>
                  <a:moveTo>
                    <a:pt x="53683" y="47032"/>
                  </a:moveTo>
                  <a:lnTo>
                    <a:pt x="53389" y="47238"/>
                  </a:lnTo>
                  <a:lnTo>
                    <a:pt x="53095" y="47444"/>
                  </a:lnTo>
                  <a:lnTo>
                    <a:pt x="53065" y="47473"/>
                  </a:lnTo>
                  <a:lnTo>
                    <a:pt x="53095" y="47532"/>
                  </a:lnTo>
                  <a:lnTo>
                    <a:pt x="53183" y="47532"/>
                  </a:lnTo>
                  <a:lnTo>
                    <a:pt x="53330" y="47415"/>
                  </a:lnTo>
                  <a:lnTo>
                    <a:pt x="53742" y="47150"/>
                  </a:lnTo>
                  <a:lnTo>
                    <a:pt x="53771" y="47120"/>
                  </a:lnTo>
                  <a:lnTo>
                    <a:pt x="53771" y="47061"/>
                  </a:lnTo>
                  <a:lnTo>
                    <a:pt x="53742" y="47032"/>
                  </a:lnTo>
                  <a:close/>
                  <a:moveTo>
                    <a:pt x="87058" y="47238"/>
                  </a:moveTo>
                  <a:lnTo>
                    <a:pt x="86941" y="47267"/>
                  </a:lnTo>
                  <a:lnTo>
                    <a:pt x="86852" y="47326"/>
                  </a:lnTo>
                  <a:lnTo>
                    <a:pt x="86764" y="47385"/>
                  </a:lnTo>
                  <a:lnTo>
                    <a:pt x="86764" y="47415"/>
                  </a:lnTo>
                  <a:lnTo>
                    <a:pt x="86735" y="47444"/>
                  </a:lnTo>
                  <a:lnTo>
                    <a:pt x="86764" y="47532"/>
                  </a:lnTo>
                  <a:lnTo>
                    <a:pt x="86852" y="47562"/>
                  </a:lnTo>
                  <a:lnTo>
                    <a:pt x="86911" y="47532"/>
                  </a:lnTo>
                  <a:lnTo>
                    <a:pt x="86941" y="47532"/>
                  </a:lnTo>
                  <a:lnTo>
                    <a:pt x="87000" y="47473"/>
                  </a:lnTo>
                  <a:lnTo>
                    <a:pt x="87088" y="47473"/>
                  </a:lnTo>
                  <a:lnTo>
                    <a:pt x="87117" y="47503"/>
                  </a:lnTo>
                  <a:lnTo>
                    <a:pt x="87206" y="47562"/>
                  </a:lnTo>
                  <a:lnTo>
                    <a:pt x="87264" y="47591"/>
                  </a:lnTo>
                  <a:lnTo>
                    <a:pt x="87323" y="47591"/>
                  </a:lnTo>
                  <a:lnTo>
                    <a:pt x="87382" y="47532"/>
                  </a:lnTo>
                  <a:lnTo>
                    <a:pt x="87382" y="47444"/>
                  </a:lnTo>
                  <a:lnTo>
                    <a:pt x="87323" y="47356"/>
                  </a:lnTo>
                  <a:lnTo>
                    <a:pt x="87264" y="47297"/>
                  </a:lnTo>
                  <a:lnTo>
                    <a:pt x="87176" y="47267"/>
                  </a:lnTo>
                  <a:lnTo>
                    <a:pt x="87088" y="47238"/>
                  </a:lnTo>
                  <a:close/>
                  <a:moveTo>
                    <a:pt x="83880" y="47326"/>
                  </a:moveTo>
                  <a:lnTo>
                    <a:pt x="83762" y="47356"/>
                  </a:lnTo>
                  <a:lnTo>
                    <a:pt x="83644" y="47356"/>
                  </a:lnTo>
                  <a:lnTo>
                    <a:pt x="83438" y="47473"/>
                  </a:lnTo>
                  <a:lnTo>
                    <a:pt x="83380" y="47532"/>
                  </a:lnTo>
                  <a:lnTo>
                    <a:pt x="83380" y="47591"/>
                  </a:lnTo>
                  <a:lnTo>
                    <a:pt x="83468" y="47650"/>
                  </a:lnTo>
                  <a:lnTo>
                    <a:pt x="83527" y="47650"/>
                  </a:lnTo>
                  <a:lnTo>
                    <a:pt x="83615" y="47591"/>
                  </a:lnTo>
                  <a:lnTo>
                    <a:pt x="83792" y="47562"/>
                  </a:lnTo>
                  <a:lnTo>
                    <a:pt x="83939" y="47562"/>
                  </a:lnTo>
                  <a:lnTo>
                    <a:pt x="84086" y="47591"/>
                  </a:lnTo>
                  <a:lnTo>
                    <a:pt x="84233" y="47679"/>
                  </a:lnTo>
                  <a:lnTo>
                    <a:pt x="84292" y="47709"/>
                  </a:lnTo>
                  <a:lnTo>
                    <a:pt x="84351" y="47650"/>
                  </a:lnTo>
                  <a:lnTo>
                    <a:pt x="84380" y="47591"/>
                  </a:lnTo>
                  <a:lnTo>
                    <a:pt x="84380" y="47532"/>
                  </a:lnTo>
                  <a:lnTo>
                    <a:pt x="84351" y="47503"/>
                  </a:lnTo>
                  <a:lnTo>
                    <a:pt x="84262" y="47415"/>
                  </a:lnTo>
                  <a:lnTo>
                    <a:pt x="84145" y="47385"/>
                  </a:lnTo>
                  <a:lnTo>
                    <a:pt x="84027" y="47356"/>
                  </a:lnTo>
                  <a:lnTo>
                    <a:pt x="83909" y="47326"/>
                  </a:lnTo>
                  <a:close/>
                  <a:moveTo>
                    <a:pt x="86293" y="47238"/>
                  </a:moveTo>
                  <a:lnTo>
                    <a:pt x="86205" y="47267"/>
                  </a:lnTo>
                  <a:lnTo>
                    <a:pt x="86087" y="47297"/>
                  </a:lnTo>
                  <a:lnTo>
                    <a:pt x="86028" y="47356"/>
                  </a:lnTo>
                  <a:lnTo>
                    <a:pt x="85969" y="47415"/>
                  </a:lnTo>
                  <a:lnTo>
                    <a:pt x="85911" y="47503"/>
                  </a:lnTo>
                  <a:lnTo>
                    <a:pt x="85881" y="47591"/>
                  </a:lnTo>
                  <a:lnTo>
                    <a:pt x="85881" y="47679"/>
                  </a:lnTo>
                  <a:lnTo>
                    <a:pt x="85940" y="47709"/>
                  </a:lnTo>
                  <a:lnTo>
                    <a:pt x="85999" y="47709"/>
                  </a:lnTo>
                  <a:lnTo>
                    <a:pt x="86058" y="47650"/>
                  </a:lnTo>
                  <a:lnTo>
                    <a:pt x="86058" y="47591"/>
                  </a:lnTo>
                  <a:lnTo>
                    <a:pt x="86087" y="47532"/>
                  </a:lnTo>
                  <a:lnTo>
                    <a:pt x="86146" y="47503"/>
                  </a:lnTo>
                  <a:lnTo>
                    <a:pt x="86205" y="47444"/>
                  </a:lnTo>
                  <a:lnTo>
                    <a:pt x="86529" y="47444"/>
                  </a:lnTo>
                  <a:lnTo>
                    <a:pt x="86558" y="47385"/>
                  </a:lnTo>
                  <a:lnTo>
                    <a:pt x="86558" y="47326"/>
                  </a:lnTo>
                  <a:lnTo>
                    <a:pt x="86499" y="47267"/>
                  </a:lnTo>
                  <a:lnTo>
                    <a:pt x="86323" y="47238"/>
                  </a:lnTo>
                  <a:close/>
                  <a:moveTo>
                    <a:pt x="89384" y="45384"/>
                  </a:moveTo>
                  <a:lnTo>
                    <a:pt x="89325" y="45413"/>
                  </a:lnTo>
                  <a:lnTo>
                    <a:pt x="89236" y="45443"/>
                  </a:lnTo>
                  <a:lnTo>
                    <a:pt x="89119" y="45502"/>
                  </a:lnTo>
                  <a:lnTo>
                    <a:pt x="88942" y="45708"/>
                  </a:lnTo>
                  <a:lnTo>
                    <a:pt x="88795" y="45884"/>
                  </a:lnTo>
                  <a:lnTo>
                    <a:pt x="88677" y="46090"/>
                  </a:lnTo>
                  <a:lnTo>
                    <a:pt x="88589" y="46267"/>
                  </a:lnTo>
                  <a:lnTo>
                    <a:pt x="88530" y="46443"/>
                  </a:lnTo>
                  <a:lnTo>
                    <a:pt x="88501" y="46502"/>
                  </a:lnTo>
                  <a:lnTo>
                    <a:pt x="88442" y="46590"/>
                  </a:lnTo>
                  <a:lnTo>
                    <a:pt x="88324" y="46738"/>
                  </a:lnTo>
                  <a:lnTo>
                    <a:pt x="88206" y="46914"/>
                  </a:lnTo>
                  <a:lnTo>
                    <a:pt x="88059" y="47150"/>
                  </a:lnTo>
                  <a:lnTo>
                    <a:pt x="88089" y="46973"/>
                  </a:lnTo>
                  <a:lnTo>
                    <a:pt x="88089" y="46767"/>
                  </a:lnTo>
                  <a:lnTo>
                    <a:pt x="88089" y="46590"/>
                  </a:lnTo>
                  <a:lnTo>
                    <a:pt x="88030" y="46414"/>
                  </a:lnTo>
                  <a:lnTo>
                    <a:pt x="87971" y="46326"/>
                  </a:lnTo>
                  <a:lnTo>
                    <a:pt x="87912" y="46296"/>
                  </a:lnTo>
                  <a:lnTo>
                    <a:pt x="87794" y="46267"/>
                  </a:lnTo>
                  <a:lnTo>
                    <a:pt x="87706" y="46267"/>
                  </a:lnTo>
                  <a:lnTo>
                    <a:pt x="87618" y="46296"/>
                  </a:lnTo>
                  <a:lnTo>
                    <a:pt x="87529" y="46355"/>
                  </a:lnTo>
                  <a:lnTo>
                    <a:pt x="87500" y="46414"/>
                  </a:lnTo>
                  <a:lnTo>
                    <a:pt x="87471" y="46473"/>
                  </a:lnTo>
                  <a:lnTo>
                    <a:pt x="87471" y="46620"/>
                  </a:lnTo>
                  <a:lnTo>
                    <a:pt x="87500" y="46797"/>
                  </a:lnTo>
                  <a:lnTo>
                    <a:pt x="87559" y="46944"/>
                  </a:lnTo>
                  <a:lnTo>
                    <a:pt x="87706" y="47209"/>
                  </a:lnTo>
                  <a:lnTo>
                    <a:pt x="87853" y="47415"/>
                  </a:lnTo>
                  <a:lnTo>
                    <a:pt x="87912" y="47444"/>
                  </a:lnTo>
                  <a:lnTo>
                    <a:pt x="87941" y="47415"/>
                  </a:lnTo>
                  <a:lnTo>
                    <a:pt x="87941" y="47415"/>
                  </a:lnTo>
                  <a:lnTo>
                    <a:pt x="87883" y="47650"/>
                  </a:lnTo>
                  <a:lnTo>
                    <a:pt x="87883" y="47679"/>
                  </a:lnTo>
                  <a:lnTo>
                    <a:pt x="87912" y="47738"/>
                  </a:lnTo>
                  <a:lnTo>
                    <a:pt x="87971" y="47709"/>
                  </a:lnTo>
                  <a:lnTo>
                    <a:pt x="88000" y="47679"/>
                  </a:lnTo>
                  <a:lnTo>
                    <a:pt x="88059" y="47503"/>
                  </a:lnTo>
                  <a:lnTo>
                    <a:pt x="88147" y="47297"/>
                  </a:lnTo>
                  <a:lnTo>
                    <a:pt x="88265" y="47091"/>
                  </a:lnTo>
                  <a:lnTo>
                    <a:pt x="88295" y="47120"/>
                  </a:lnTo>
                  <a:lnTo>
                    <a:pt x="88324" y="47179"/>
                  </a:lnTo>
                  <a:lnTo>
                    <a:pt x="88471" y="47267"/>
                  </a:lnTo>
                  <a:lnTo>
                    <a:pt x="88589" y="47356"/>
                  </a:lnTo>
                  <a:lnTo>
                    <a:pt x="88765" y="47415"/>
                  </a:lnTo>
                  <a:lnTo>
                    <a:pt x="88913" y="47473"/>
                  </a:lnTo>
                  <a:lnTo>
                    <a:pt x="89089" y="47473"/>
                  </a:lnTo>
                  <a:lnTo>
                    <a:pt x="89178" y="47444"/>
                  </a:lnTo>
                  <a:lnTo>
                    <a:pt x="89236" y="47415"/>
                  </a:lnTo>
                  <a:lnTo>
                    <a:pt x="89325" y="47385"/>
                  </a:lnTo>
                  <a:lnTo>
                    <a:pt x="89354" y="47326"/>
                  </a:lnTo>
                  <a:lnTo>
                    <a:pt x="89442" y="47209"/>
                  </a:lnTo>
                  <a:lnTo>
                    <a:pt x="89442" y="47091"/>
                  </a:lnTo>
                  <a:lnTo>
                    <a:pt x="89442" y="47003"/>
                  </a:lnTo>
                  <a:lnTo>
                    <a:pt x="89384" y="46914"/>
                  </a:lnTo>
                  <a:lnTo>
                    <a:pt x="89295" y="46885"/>
                  </a:lnTo>
                  <a:lnTo>
                    <a:pt x="89207" y="46826"/>
                  </a:lnTo>
                  <a:lnTo>
                    <a:pt x="88972" y="46797"/>
                  </a:lnTo>
                  <a:lnTo>
                    <a:pt x="88589" y="46797"/>
                  </a:lnTo>
                  <a:lnTo>
                    <a:pt x="88442" y="46826"/>
                  </a:lnTo>
                  <a:lnTo>
                    <a:pt x="88618" y="46649"/>
                  </a:lnTo>
                  <a:lnTo>
                    <a:pt x="88795" y="46443"/>
                  </a:lnTo>
                  <a:lnTo>
                    <a:pt x="88824" y="46443"/>
                  </a:lnTo>
                  <a:lnTo>
                    <a:pt x="89001" y="46414"/>
                  </a:lnTo>
                  <a:lnTo>
                    <a:pt x="89148" y="46355"/>
                  </a:lnTo>
                  <a:lnTo>
                    <a:pt x="89325" y="46267"/>
                  </a:lnTo>
                  <a:lnTo>
                    <a:pt x="89472" y="46149"/>
                  </a:lnTo>
                  <a:lnTo>
                    <a:pt x="89590" y="46002"/>
                  </a:lnTo>
                  <a:lnTo>
                    <a:pt x="89678" y="45855"/>
                  </a:lnTo>
                  <a:lnTo>
                    <a:pt x="89678" y="45796"/>
                  </a:lnTo>
                  <a:lnTo>
                    <a:pt x="89678" y="45708"/>
                  </a:lnTo>
                  <a:lnTo>
                    <a:pt x="89648" y="45619"/>
                  </a:lnTo>
                  <a:lnTo>
                    <a:pt x="89619" y="45560"/>
                  </a:lnTo>
                  <a:lnTo>
                    <a:pt x="89531" y="45443"/>
                  </a:lnTo>
                  <a:lnTo>
                    <a:pt x="89442" y="45413"/>
                  </a:lnTo>
                  <a:lnTo>
                    <a:pt x="89384" y="45384"/>
                  </a:lnTo>
                  <a:close/>
                  <a:moveTo>
                    <a:pt x="43912" y="40233"/>
                  </a:moveTo>
                  <a:lnTo>
                    <a:pt x="43912" y="40292"/>
                  </a:lnTo>
                  <a:lnTo>
                    <a:pt x="44059" y="40999"/>
                  </a:lnTo>
                  <a:lnTo>
                    <a:pt x="44147" y="41705"/>
                  </a:lnTo>
                  <a:lnTo>
                    <a:pt x="44236" y="42411"/>
                  </a:lnTo>
                  <a:lnTo>
                    <a:pt x="44295" y="43118"/>
                  </a:lnTo>
                  <a:lnTo>
                    <a:pt x="44324" y="43853"/>
                  </a:lnTo>
                  <a:lnTo>
                    <a:pt x="44295" y="44560"/>
                  </a:lnTo>
                  <a:lnTo>
                    <a:pt x="44236" y="46031"/>
                  </a:lnTo>
                  <a:lnTo>
                    <a:pt x="44206" y="46767"/>
                  </a:lnTo>
                  <a:lnTo>
                    <a:pt x="44236" y="47120"/>
                  </a:lnTo>
                  <a:lnTo>
                    <a:pt x="44265" y="47473"/>
                  </a:lnTo>
                  <a:lnTo>
                    <a:pt x="44353" y="47856"/>
                  </a:lnTo>
                  <a:lnTo>
                    <a:pt x="44353" y="47885"/>
                  </a:lnTo>
                  <a:lnTo>
                    <a:pt x="44383" y="47885"/>
                  </a:lnTo>
                  <a:lnTo>
                    <a:pt x="44412" y="47856"/>
                  </a:lnTo>
                  <a:lnTo>
                    <a:pt x="44412" y="47827"/>
                  </a:lnTo>
                  <a:lnTo>
                    <a:pt x="44383" y="47503"/>
                  </a:lnTo>
                  <a:lnTo>
                    <a:pt x="44324" y="47150"/>
                  </a:lnTo>
                  <a:lnTo>
                    <a:pt x="44324" y="46797"/>
                  </a:lnTo>
                  <a:lnTo>
                    <a:pt x="44353" y="46061"/>
                  </a:lnTo>
                  <a:lnTo>
                    <a:pt x="44442" y="44589"/>
                  </a:lnTo>
                  <a:lnTo>
                    <a:pt x="44471" y="43883"/>
                  </a:lnTo>
                  <a:lnTo>
                    <a:pt x="44471" y="43147"/>
                  </a:lnTo>
                  <a:lnTo>
                    <a:pt x="44412" y="42441"/>
                  </a:lnTo>
                  <a:lnTo>
                    <a:pt x="44324" y="41734"/>
                  </a:lnTo>
                  <a:lnTo>
                    <a:pt x="44177" y="40999"/>
                  </a:lnTo>
                  <a:lnTo>
                    <a:pt x="44000" y="40263"/>
                  </a:lnTo>
                  <a:lnTo>
                    <a:pt x="44000" y="40233"/>
                  </a:lnTo>
                  <a:close/>
                  <a:moveTo>
                    <a:pt x="87706" y="47562"/>
                  </a:moveTo>
                  <a:lnTo>
                    <a:pt x="87588" y="47621"/>
                  </a:lnTo>
                  <a:lnTo>
                    <a:pt x="87529" y="47679"/>
                  </a:lnTo>
                  <a:lnTo>
                    <a:pt x="87441" y="47768"/>
                  </a:lnTo>
                  <a:lnTo>
                    <a:pt x="87441" y="47827"/>
                  </a:lnTo>
                  <a:lnTo>
                    <a:pt x="87471" y="47856"/>
                  </a:lnTo>
                  <a:lnTo>
                    <a:pt x="87529" y="47885"/>
                  </a:lnTo>
                  <a:lnTo>
                    <a:pt x="87588" y="47856"/>
                  </a:lnTo>
                  <a:lnTo>
                    <a:pt x="87588" y="47797"/>
                  </a:lnTo>
                  <a:lnTo>
                    <a:pt x="87647" y="47768"/>
                  </a:lnTo>
                  <a:lnTo>
                    <a:pt x="87706" y="47738"/>
                  </a:lnTo>
                  <a:lnTo>
                    <a:pt x="87765" y="47709"/>
                  </a:lnTo>
                  <a:lnTo>
                    <a:pt x="87794" y="47709"/>
                  </a:lnTo>
                  <a:lnTo>
                    <a:pt x="87853" y="47679"/>
                  </a:lnTo>
                  <a:lnTo>
                    <a:pt x="87883" y="47621"/>
                  </a:lnTo>
                  <a:lnTo>
                    <a:pt x="87853" y="47591"/>
                  </a:lnTo>
                  <a:lnTo>
                    <a:pt x="87794" y="47562"/>
                  </a:lnTo>
                  <a:close/>
                  <a:moveTo>
                    <a:pt x="82820" y="47562"/>
                  </a:moveTo>
                  <a:lnTo>
                    <a:pt x="82703" y="47591"/>
                  </a:lnTo>
                  <a:lnTo>
                    <a:pt x="82585" y="47621"/>
                  </a:lnTo>
                  <a:lnTo>
                    <a:pt x="82497" y="47709"/>
                  </a:lnTo>
                  <a:lnTo>
                    <a:pt x="82408" y="47797"/>
                  </a:lnTo>
                  <a:lnTo>
                    <a:pt x="82349" y="47915"/>
                  </a:lnTo>
                  <a:lnTo>
                    <a:pt x="82320" y="48033"/>
                  </a:lnTo>
                  <a:lnTo>
                    <a:pt x="82320" y="48121"/>
                  </a:lnTo>
                  <a:lnTo>
                    <a:pt x="82379" y="48150"/>
                  </a:lnTo>
                  <a:lnTo>
                    <a:pt x="82438" y="48150"/>
                  </a:lnTo>
                  <a:lnTo>
                    <a:pt x="82497" y="48091"/>
                  </a:lnTo>
                  <a:lnTo>
                    <a:pt x="82526" y="47974"/>
                  </a:lnTo>
                  <a:lnTo>
                    <a:pt x="82555" y="47915"/>
                  </a:lnTo>
                  <a:lnTo>
                    <a:pt x="82614" y="47856"/>
                  </a:lnTo>
                  <a:lnTo>
                    <a:pt x="82673" y="47827"/>
                  </a:lnTo>
                  <a:lnTo>
                    <a:pt x="82761" y="47797"/>
                  </a:lnTo>
                  <a:lnTo>
                    <a:pt x="82850" y="47797"/>
                  </a:lnTo>
                  <a:lnTo>
                    <a:pt x="82938" y="47827"/>
                  </a:lnTo>
                  <a:lnTo>
                    <a:pt x="82997" y="47856"/>
                  </a:lnTo>
                  <a:lnTo>
                    <a:pt x="83144" y="47856"/>
                  </a:lnTo>
                  <a:lnTo>
                    <a:pt x="83174" y="47797"/>
                  </a:lnTo>
                  <a:lnTo>
                    <a:pt x="83174" y="47768"/>
                  </a:lnTo>
                  <a:lnTo>
                    <a:pt x="83174" y="47709"/>
                  </a:lnTo>
                  <a:lnTo>
                    <a:pt x="83144" y="47679"/>
                  </a:lnTo>
                  <a:lnTo>
                    <a:pt x="83115" y="47650"/>
                  </a:lnTo>
                  <a:lnTo>
                    <a:pt x="82997" y="47591"/>
                  </a:lnTo>
                  <a:lnTo>
                    <a:pt x="82850" y="47562"/>
                  </a:lnTo>
                  <a:close/>
                  <a:moveTo>
                    <a:pt x="43353" y="44883"/>
                  </a:moveTo>
                  <a:lnTo>
                    <a:pt x="43323" y="44913"/>
                  </a:lnTo>
                  <a:lnTo>
                    <a:pt x="43294" y="44942"/>
                  </a:lnTo>
                  <a:lnTo>
                    <a:pt x="43294" y="45590"/>
                  </a:lnTo>
                  <a:lnTo>
                    <a:pt x="43294" y="46237"/>
                  </a:lnTo>
                  <a:lnTo>
                    <a:pt x="43323" y="46561"/>
                  </a:lnTo>
                  <a:lnTo>
                    <a:pt x="43382" y="46855"/>
                  </a:lnTo>
                  <a:lnTo>
                    <a:pt x="43441" y="47179"/>
                  </a:lnTo>
                  <a:lnTo>
                    <a:pt x="43529" y="47473"/>
                  </a:lnTo>
                  <a:lnTo>
                    <a:pt x="43706" y="47885"/>
                  </a:lnTo>
                  <a:lnTo>
                    <a:pt x="43794" y="48062"/>
                  </a:lnTo>
                  <a:lnTo>
                    <a:pt x="43912" y="48239"/>
                  </a:lnTo>
                  <a:lnTo>
                    <a:pt x="43971" y="48298"/>
                  </a:lnTo>
                  <a:lnTo>
                    <a:pt x="44030" y="48268"/>
                  </a:lnTo>
                  <a:lnTo>
                    <a:pt x="44059" y="48239"/>
                  </a:lnTo>
                  <a:lnTo>
                    <a:pt x="44059" y="48180"/>
                  </a:lnTo>
                  <a:lnTo>
                    <a:pt x="43912" y="47915"/>
                  </a:lnTo>
                  <a:lnTo>
                    <a:pt x="43794" y="47650"/>
                  </a:lnTo>
                  <a:lnTo>
                    <a:pt x="43676" y="47385"/>
                  </a:lnTo>
                  <a:lnTo>
                    <a:pt x="43618" y="47091"/>
                  </a:lnTo>
                  <a:lnTo>
                    <a:pt x="43529" y="46797"/>
                  </a:lnTo>
                  <a:lnTo>
                    <a:pt x="43500" y="46473"/>
                  </a:lnTo>
                  <a:lnTo>
                    <a:pt x="43441" y="46120"/>
                  </a:lnTo>
                  <a:lnTo>
                    <a:pt x="43441" y="45737"/>
                  </a:lnTo>
                  <a:lnTo>
                    <a:pt x="43412" y="44942"/>
                  </a:lnTo>
                  <a:lnTo>
                    <a:pt x="43412" y="44913"/>
                  </a:lnTo>
                  <a:lnTo>
                    <a:pt x="43353" y="44883"/>
                  </a:lnTo>
                  <a:close/>
                  <a:moveTo>
                    <a:pt x="83556" y="47974"/>
                  </a:moveTo>
                  <a:lnTo>
                    <a:pt x="83409" y="48062"/>
                  </a:lnTo>
                  <a:lnTo>
                    <a:pt x="83262" y="48121"/>
                  </a:lnTo>
                  <a:lnTo>
                    <a:pt x="83232" y="48121"/>
                  </a:lnTo>
                  <a:lnTo>
                    <a:pt x="83174" y="48150"/>
                  </a:lnTo>
                  <a:lnTo>
                    <a:pt x="83144" y="48209"/>
                  </a:lnTo>
                  <a:lnTo>
                    <a:pt x="83174" y="48268"/>
                  </a:lnTo>
                  <a:lnTo>
                    <a:pt x="83232" y="48298"/>
                  </a:lnTo>
                  <a:lnTo>
                    <a:pt x="83468" y="48239"/>
                  </a:lnTo>
                  <a:lnTo>
                    <a:pt x="83644" y="48150"/>
                  </a:lnTo>
                  <a:lnTo>
                    <a:pt x="83703" y="48091"/>
                  </a:lnTo>
                  <a:lnTo>
                    <a:pt x="83674" y="48033"/>
                  </a:lnTo>
                  <a:lnTo>
                    <a:pt x="83644" y="47974"/>
                  </a:lnTo>
                  <a:close/>
                  <a:moveTo>
                    <a:pt x="87971" y="47974"/>
                  </a:moveTo>
                  <a:lnTo>
                    <a:pt x="87941" y="48003"/>
                  </a:lnTo>
                  <a:lnTo>
                    <a:pt x="87941" y="48033"/>
                  </a:lnTo>
                  <a:lnTo>
                    <a:pt x="87971" y="48062"/>
                  </a:lnTo>
                  <a:lnTo>
                    <a:pt x="88089" y="48062"/>
                  </a:lnTo>
                  <a:lnTo>
                    <a:pt x="88089" y="48091"/>
                  </a:lnTo>
                  <a:lnTo>
                    <a:pt x="88118" y="48091"/>
                  </a:lnTo>
                  <a:lnTo>
                    <a:pt x="88147" y="48121"/>
                  </a:lnTo>
                  <a:lnTo>
                    <a:pt x="88147" y="48180"/>
                  </a:lnTo>
                  <a:lnTo>
                    <a:pt x="88147" y="48239"/>
                  </a:lnTo>
                  <a:lnTo>
                    <a:pt x="88177" y="48268"/>
                  </a:lnTo>
                  <a:lnTo>
                    <a:pt x="88206" y="48298"/>
                  </a:lnTo>
                  <a:lnTo>
                    <a:pt x="88236" y="48268"/>
                  </a:lnTo>
                  <a:lnTo>
                    <a:pt x="88265" y="48239"/>
                  </a:lnTo>
                  <a:lnTo>
                    <a:pt x="88236" y="48121"/>
                  </a:lnTo>
                  <a:lnTo>
                    <a:pt x="88177" y="48003"/>
                  </a:lnTo>
                  <a:lnTo>
                    <a:pt x="88089" y="47974"/>
                  </a:lnTo>
                  <a:close/>
                  <a:moveTo>
                    <a:pt x="86234" y="47797"/>
                  </a:moveTo>
                  <a:lnTo>
                    <a:pt x="86176" y="47856"/>
                  </a:lnTo>
                  <a:lnTo>
                    <a:pt x="86176" y="47915"/>
                  </a:lnTo>
                  <a:lnTo>
                    <a:pt x="86205" y="47974"/>
                  </a:lnTo>
                  <a:lnTo>
                    <a:pt x="86234" y="48003"/>
                  </a:lnTo>
                  <a:lnTo>
                    <a:pt x="86293" y="48033"/>
                  </a:lnTo>
                  <a:lnTo>
                    <a:pt x="86323" y="48062"/>
                  </a:lnTo>
                  <a:lnTo>
                    <a:pt x="86352" y="48091"/>
                  </a:lnTo>
                  <a:lnTo>
                    <a:pt x="86352" y="48150"/>
                  </a:lnTo>
                  <a:lnTo>
                    <a:pt x="86352" y="48239"/>
                  </a:lnTo>
                  <a:lnTo>
                    <a:pt x="86382" y="48298"/>
                  </a:lnTo>
                  <a:lnTo>
                    <a:pt x="86440" y="48327"/>
                  </a:lnTo>
                  <a:lnTo>
                    <a:pt x="86499" y="48327"/>
                  </a:lnTo>
                  <a:lnTo>
                    <a:pt x="86529" y="48298"/>
                  </a:lnTo>
                  <a:lnTo>
                    <a:pt x="86558" y="48268"/>
                  </a:lnTo>
                  <a:lnTo>
                    <a:pt x="86558" y="48150"/>
                  </a:lnTo>
                  <a:lnTo>
                    <a:pt x="86558" y="48062"/>
                  </a:lnTo>
                  <a:lnTo>
                    <a:pt x="86529" y="48003"/>
                  </a:lnTo>
                  <a:lnTo>
                    <a:pt x="86440" y="47885"/>
                  </a:lnTo>
                  <a:lnTo>
                    <a:pt x="86323" y="47797"/>
                  </a:lnTo>
                  <a:close/>
                  <a:moveTo>
                    <a:pt x="85705" y="48003"/>
                  </a:moveTo>
                  <a:lnTo>
                    <a:pt x="85675" y="48298"/>
                  </a:lnTo>
                  <a:lnTo>
                    <a:pt x="85675" y="48445"/>
                  </a:lnTo>
                  <a:lnTo>
                    <a:pt x="85557" y="48091"/>
                  </a:lnTo>
                  <a:lnTo>
                    <a:pt x="85675" y="48033"/>
                  </a:lnTo>
                  <a:lnTo>
                    <a:pt x="85705" y="48003"/>
                  </a:lnTo>
                  <a:close/>
                  <a:moveTo>
                    <a:pt x="87412" y="48209"/>
                  </a:moveTo>
                  <a:lnTo>
                    <a:pt x="87264" y="48239"/>
                  </a:lnTo>
                  <a:lnTo>
                    <a:pt x="87147" y="48268"/>
                  </a:lnTo>
                  <a:lnTo>
                    <a:pt x="87058" y="48356"/>
                  </a:lnTo>
                  <a:lnTo>
                    <a:pt x="86941" y="48445"/>
                  </a:lnTo>
                  <a:lnTo>
                    <a:pt x="86911" y="48504"/>
                  </a:lnTo>
                  <a:lnTo>
                    <a:pt x="86911" y="48533"/>
                  </a:lnTo>
                  <a:lnTo>
                    <a:pt x="86911" y="48592"/>
                  </a:lnTo>
                  <a:lnTo>
                    <a:pt x="86941" y="48621"/>
                  </a:lnTo>
                  <a:lnTo>
                    <a:pt x="87000" y="48651"/>
                  </a:lnTo>
                  <a:lnTo>
                    <a:pt x="87088" y="48651"/>
                  </a:lnTo>
                  <a:lnTo>
                    <a:pt x="87117" y="48621"/>
                  </a:lnTo>
                  <a:lnTo>
                    <a:pt x="87206" y="48533"/>
                  </a:lnTo>
                  <a:lnTo>
                    <a:pt x="87294" y="48474"/>
                  </a:lnTo>
                  <a:lnTo>
                    <a:pt x="87441" y="48445"/>
                  </a:lnTo>
                  <a:lnTo>
                    <a:pt x="87500" y="48415"/>
                  </a:lnTo>
                  <a:lnTo>
                    <a:pt x="87529" y="48386"/>
                  </a:lnTo>
                  <a:lnTo>
                    <a:pt x="87529" y="48327"/>
                  </a:lnTo>
                  <a:lnTo>
                    <a:pt x="87529" y="48298"/>
                  </a:lnTo>
                  <a:lnTo>
                    <a:pt x="87500" y="48239"/>
                  </a:lnTo>
                  <a:lnTo>
                    <a:pt x="87471" y="48209"/>
                  </a:lnTo>
                  <a:close/>
                  <a:moveTo>
                    <a:pt x="45678" y="42529"/>
                  </a:moveTo>
                  <a:lnTo>
                    <a:pt x="45648" y="42558"/>
                  </a:lnTo>
                  <a:lnTo>
                    <a:pt x="45619" y="42588"/>
                  </a:lnTo>
                  <a:lnTo>
                    <a:pt x="45590" y="42647"/>
                  </a:lnTo>
                  <a:lnTo>
                    <a:pt x="45678" y="42970"/>
                  </a:lnTo>
                  <a:lnTo>
                    <a:pt x="45707" y="43324"/>
                  </a:lnTo>
                  <a:lnTo>
                    <a:pt x="45707" y="43677"/>
                  </a:lnTo>
                  <a:lnTo>
                    <a:pt x="45707" y="44030"/>
                  </a:lnTo>
                  <a:lnTo>
                    <a:pt x="45648" y="44736"/>
                  </a:lnTo>
                  <a:lnTo>
                    <a:pt x="45442" y="46178"/>
                  </a:lnTo>
                  <a:lnTo>
                    <a:pt x="45354" y="46738"/>
                  </a:lnTo>
                  <a:lnTo>
                    <a:pt x="45325" y="47326"/>
                  </a:lnTo>
                  <a:lnTo>
                    <a:pt x="45325" y="47621"/>
                  </a:lnTo>
                  <a:lnTo>
                    <a:pt x="45354" y="47915"/>
                  </a:lnTo>
                  <a:lnTo>
                    <a:pt x="45413" y="48180"/>
                  </a:lnTo>
                  <a:lnTo>
                    <a:pt x="45472" y="48474"/>
                  </a:lnTo>
                  <a:lnTo>
                    <a:pt x="45384" y="48504"/>
                  </a:lnTo>
                  <a:lnTo>
                    <a:pt x="45207" y="48504"/>
                  </a:lnTo>
                  <a:lnTo>
                    <a:pt x="44824" y="48533"/>
                  </a:lnTo>
                  <a:lnTo>
                    <a:pt x="44442" y="48474"/>
                  </a:lnTo>
                  <a:lnTo>
                    <a:pt x="44265" y="48445"/>
                  </a:lnTo>
                  <a:lnTo>
                    <a:pt x="44206" y="48445"/>
                  </a:lnTo>
                  <a:lnTo>
                    <a:pt x="44206" y="48474"/>
                  </a:lnTo>
                  <a:lnTo>
                    <a:pt x="44206" y="48533"/>
                  </a:lnTo>
                  <a:lnTo>
                    <a:pt x="44236" y="48562"/>
                  </a:lnTo>
                  <a:lnTo>
                    <a:pt x="44589" y="48621"/>
                  </a:lnTo>
                  <a:lnTo>
                    <a:pt x="44942" y="48680"/>
                  </a:lnTo>
                  <a:lnTo>
                    <a:pt x="45295" y="48680"/>
                  </a:lnTo>
                  <a:lnTo>
                    <a:pt x="45472" y="48651"/>
                  </a:lnTo>
                  <a:lnTo>
                    <a:pt x="45619" y="48621"/>
                  </a:lnTo>
                  <a:lnTo>
                    <a:pt x="45678" y="48592"/>
                  </a:lnTo>
                  <a:lnTo>
                    <a:pt x="45707" y="48533"/>
                  </a:lnTo>
                  <a:lnTo>
                    <a:pt x="45648" y="48474"/>
                  </a:lnTo>
                  <a:lnTo>
                    <a:pt x="45619" y="48445"/>
                  </a:lnTo>
                  <a:lnTo>
                    <a:pt x="45531" y="47885"/>
                  </a:lnTo>
                  <a:lnTo>
                    <a:pt x="45531" y="47532"/>
                  </a:lnTo>
                  <a:lnTo>
                    <a:pt x="45531" y="47179"/>
                  </a:lnTo>
                  <a:lnTo>
                    <a:pt x="45590" y="46502"/>
                  </a:lnTo>
                  <a:lnTo>
                    <a:pt x="45678" y="45766"/>
                  </a:lnTo>
                  <a:lnTo>
                    <a:pt x="45796" y="45060"/>
                  </a:lnTo>
                  <a:lnTo>
                    <a:pt x="45854" y="44442"/>
                  </a:lnTo>
                  <a:lnTo>
                    <a:pt x="45884" y="43853"/>
                  </a:lnTo>
                  <a:lnTo>
                    <a:pt x="45884" y="43530"/>
                  </a:lnTo>
                  <a:lnTo>
                    <a:pt x="45854" y="43206"/>
                  </a:lnTo>
                  <a:lnTo>
                    <a:pt x="45825" y="42912"/>
                  </a:lnTo>
                  <a:lnTo>
                    <a:pt x="45766" y="42617"/>
                  </a:lnTo>
                  <a:lnTo>
                    <a:pt x="45737" y="42558"/>
                  </a:lnTo>
                  <a:lnTo>
                    <a:pt x="45678" y="42529"/>
                  </a:lnTo>
                  <a:close/>
                  <a:moveTo>
                    <a:pt x="83144" y="48386"/>
                  </a:moveTo>
                  <a:lnTo>
                    <a:pt x="82938" y="48474"/>
                  </a:lnTo>
                  <a:lnTo>
                    <a:pt x="82761" y="48592"/>
                  </a:lnTo>
                  <a:lnTo>
                    <a:pt x="82732" y="48621"/>
                  </a:lnTo>
                  <a:lnTo>
                    <a:pt x="82703" y="48651"/>
                  </a:lnTo>
                  <a:lnTo>
                    <a:pt x="82732" y="48739"/>
                  </a:lnTo>
                  <a:lnTo>
                    <a:pt x="82791" y="48798"/>
                  </a:lnTo>
                  <a:lnTo>
                    <a:pt x="82820" y="48798"/>
                  </a:lnTo>
                  <a:lnTo>
                    <a:pt x="82879" y="48768"/>
                  </a:lnTo>
                  <a:lnTo>
                    <a:pt x="83056" y="48680"/>
                  </a:lnTo>
                  <a:lnTo>
                    <a:pt x="83232" y="48592"/>
                  </a:lnTo>
                  <a:lnTo>
                    <a:pt x="83291" y="48504"/>
                  </a:lnTo>
                  <a:lnTo>
                    <a:pt x="83291" y="48415"/>
                  </a:lnTo>
                  <a:lnTo>
                    <a:pt x="83232" y="48386"/>
                  </a:lnTo>
                  <a:close/>
                  <a:moveTo>
                    <a:pt x="84675" y="47797"/>
                  </a:moveTo>
                  <a:lnTo>
                    <a:pt x="84586" y="47827"/>
                  </a:lnTo>
                  <a:lnTo>
                    <a:pt x="84498" y="47944"/>
                  </a:lnTo>
                  <a:lnTo>
                    <a:pt x="84439" y="48062"/>
                  </a:lnTo>
                  <a:lnTo>
                    <a:pt x="84410" y="48180"/>
                  </a:lnTo>
                  <a:lnTo>
                    <a:pt x="84380" y="48327"/>
                  </a:lnTo>
                  <a:lnTo>
                    <a:pt x="84410" y="48592"/>
                  </a:lnTo>
                  <a:lnTo>
                    <a:pt x="84439" y="48857"/>
                  </a:lnTo>
                  <a:lnTo>
                    <a:pt x="84498" y="48886"/>
                  </a:lnTo>
                  <a:lnTo>
                    <a:pt x="84557" y="48916"/>
                  </a:lnTo>
                  <a:lnTo>
                    <a:pt x="84586" y="48857"/>
                  </a:lnTo>
                  <a:lnTo>
                    <a:pt x="84616" y="48798"/>
                  </a:lnTo>
                  <a:lnTo>
                    <a:pt x="84557" y="48651"/>
                  </a:lnTo>
                  <a:lnTo>
                    <a:pt x="84557" y="48474"/>
                  </a:lnTo>
                  <a:lnTo>
                    <a:pt x="84557" y="48327"/>
                  </a:lnTo>
                  <a:lnTo>
                    <a:pt x="84616" y="48150"/>
                  </a:lnTo>
                  <a:lnTo>
                    <a:pt x="84675" y="48033"/>
                  </a:lnTo>
                  <a:lnTo>
                    <a:pt x="84733" y="47974"/>
                  </a:lnTo>
                  <a:lnTo>
                    <a:pt x="84763" y="47915"/>
                  </a:lnTo>
                  <a:lnTo>
                    <a:pt x="84733" y="47827"/>
                  </a:lnTo>
                  <a:lnTo>
                    <a:pt x="84675" y="47797"/>
                  </a:lnTo>
                  <a:close/>
                  <a:moveTo>
                    <a:pt x="83527" y="48621"/>
                  </a:moveTo>
                  <a:lnTo>
                    <a:pt x="83409" y="48651"/>
                  </a:lnTo>
                  <a:lnTo>
                    <a:pt x="83203" y="48768"/>
                  </a:lnTo>
                  <a:lnTo>
                    <a:pt x="82997" y="48945"/>
                  </a:lnTo>
                  <a:lnTo>
                    <a:pt x="82967" y="49004"/>
                  </a:lnTo>
                  <a:lnTo>
                    <a:pt x="82997" y="49063"/>
                  </a:lnTo>
                  <a:lnTo>
                    <a:pt x="83085" y="49092"/>
                  </a:lnTo>
                  <a:lnTo>
                    <a:pt x="83144" y="49063"/>
                  </a:lnTo>
                  <a:lnTo>
                    <a:pt x="83232" y="49004"/>
                  </a:lnTo>
                  <a:lnTo>
                    <a:pt x="83380" y="48916"/>
                  </a:lnTo>
                  <a:lnTo>
                    <a:pt x="83527" y="48857"/>
                  </a:lnTo>
                  <a:lnTo>
                    <a:pt x="83644" y="48857"/>
                  </a:lnTo>
                  <a:lnTo>
                    <a:pt x="83733" y="48886"/>
                  </a:lnTo>
                  <a:lnTo>
                    <a:pt x="83762" y="48916"/>
                  </a:lnTo>
                  <a:lnTo>
                    <a:pt x="83909" y="48916"/>
                  </a:lnTo>
                  <a:lnTo>
                    <a:pt x="83939" y="48857"/>
                  </a:lnTo>
                  <a:lnTo>
                    <a:pt x="83968" y="48827"/>
                  </a:lnTo>
                  <a:lnTo>
                    <a:pt x="83968" y="48768"/>
                  </a:lnTo>
                  <a:lnTo>
                    <a:pt x="83939" y="48739"/>
                  </a:lnTo>
                  <a:lnTo>
                    <a:pt x="83909" y="48680"/>
                  </a:lnTo>
                  <a:lnTo>
                    <a:pt x="83792" y="48621"/>
                  </a:lnTo>
                  <a:close/>
                  <a:moveTo>
                    <a:pt x="81584" y="48680"/>
                  </a:moveTo>
                  <a:lnTo>
                    <a:pt x="81673" y="48739"/>
                  </a:lnTo>
                  <a:lnTo>
                    <a:pt x="81790" y="48857"/>
                  </a:lnTo>
                  <a:lnTo>
                    <a:pt x="81967" y="49122"/>
                  </a:lnTo>
                  <a:lnTo>
                    <a:pt x="82114" y="49416"/>
                  </a:lnTo>
                  <a:lnTo>
                    <a:pt x="82173" y="49445"/>
                  </a:lnTo>
                  <a:lnTo>
                    <a:pt x="82143" y="49475"/>
                  </a:lnTo>
                  <a:lnTo>
                    <a:pt x="82143" y="49534"/>
                  </a:lnTo>
                  <a:lnTo>
                    <a:pt x="81967" y="49386"/>
                  </a:lnTo>
                  <a:lnTo>
                    <a:pt x="81849" y="49210"/>
                  </a:lnTo>
                  <a:lnTo>
                    <a:pt x="81731" y="49063"/>
                  </a:lnTo>
                  <a:lnTo>
                    <a:pt x="81643" y="48916"/>
                  </a:lnTo>
                  <a:lnTo>
                    <a:pt x="81584" y="48710"/>
                  </a:lnTo>
                  <a:lnTo>
                    <a:pt x="81584" y="48680"/>
                  </a:lnTo>
                  <a:close/>
                  <a:moveTo>
                    <a:pt x="37437" y="48680"/>
                  </a:moveTo>
                  <a:lnTo>
                    <a:pt x="37408" y="48710"/>
                  </a:lnTo>
                  <a:lnTo>
                    <a:pt x="37555" y="49004"/>
                  </a:lnTo>
                  <a:lnTo>
                    <a:pt x="37761" y="49269"/>
                  </a:lnTo>
                  <a:lnTo>
                    <a:pt x="37996" y="49504"/>
                  </a:lnTo>
                  <a:lnTo>
                    <a:pt x="38232" y="49740"/>
                  </a:lnTo>
                  <a:lnTo>
                    <a:pt x="38349" y="49740"/>
                  </a:lnTo>
                  <a:lnTo>
                    <a:pt x="38349" y="49681"/>
                  </a:lnTo>
                  <a:lnTo>
                    <a:pt x="38349" y="49622"/>
                  </a:lnTo>
                  <a:lnTo>
                    <a:pt x="37996" y="49328"/>
                  </a:lnTo>
                  <a:lnTo>
                    <a:pt x="37820" y="49151"/>
                  </a:lnTo>
                  <a:lnTo>
                    <a:pt x="37672" y="48974"/>
                  </a:lnTo>
                  <a:lnTo>
                    <a:pt x="37584" y="48857"/>
                  </a:lnTo>
                  <a:lnTo>
                    <a:pt x="37496" y="48710"/>
                  </a:lnTo>
                  <a:lnTo>
                    <a:pt x="37466" y="48680"/>
                  </a:lnTo>
                  <a:close/>
                  <a:moveTo>
                    <a:pt x="39438" y="48091"/>
                  </a:moveTo>
                  <a:lnTo>
                    <a:pt x="39409" y="48150"/>
                  </a:lnTo>
                  <a:lnTo>
                    <a:pt x="39409" y="48562"/>
                  </a:lnTo>
                  <a:lnTo>
                    <a:pt x="39497" y="48974"/>
                  </a:lnTo>
                  <a:lnTo>
                    <a:pt x="39556" y="49180"/>
                  </a:lnTo>
                  <a:lnTo>
                    <a:pt x="39644" y="49357"/>
                  </a:lnTo>
                  <a:lnTo>
                    <a:pt x="39733" y="49534"/>
                  </a:lnTo>
                  <a:lnTo>
                    <a:pt x="39850" y="49710"/>
                  </a:lnTo>
                  <a:lnTo>
                    <a:pt x="39880" y="49740"/>
                  </a:lnTo>
                  <a:lnTo>
                    <a:pt x="39939" y="49740"/>
                  </a:lnTo>
                  <a:lnTo>
                    <a:pt x="39968" y="49681"/>
                  </a:lnTo>
                  <a:lnTo>
                    <a:pt x="39968" y="49622"/>
                  </a:lnTo>
                  <a:lnTo>
                    <a:pt x="39850" y="49416"/>
                  </a:lnTo>
                  <a:lnTo>
                    <a:pt x="39733" y="49210"/>
                  </a:lnTo>
                  <a:lnTo>
                    <a:pt x="39644" y="48886"/>
                  </a:lnTo>
                  <a:lnTo>
                    <a:pt x="39556" y="48533"/>
                  </a:lnTo>
                  <a:lnTo>
                    <a:pt x="39527" y="48150"/>
                  </a:lnTo>
                  <a:lnTo>
                    <a:pt x="39527" y="48091"/>
                  </a:lnTo>
                  <a:close/>
                  <a:moveTo>
                    <a:pt x="38938" y="48680"/>
                  </a:moveTo>
                  <a:lnTo>
                    <a:pt x="38909" y="48710"/>
                  </a:lnTo>
                  <a:lnTo>
                    <a:pt x="38967" y="48974"/>
                  </a:lnTo>
                  <a:lnTo>
                    <a:pt x="39056" y="49269"/>
                  </a:lnTo>
                  <a:lnTo>
                    <a:pt x="39144" y="49563"/>
                  </a:lnTo>
                  <a:lnTo>
                    <a:pt x="39262" y="49828"/>
                  </a:lnTo>
                  <a:lnTo>
                    <a:pt x="39291" y="49857"/>
                  </a:lnTo>
                  <a:lnTo>
                    <a:pt x="39321" y="49828"/>
                  </a:lnTo>
                  <a:lnTo>
                    <a:pt x="39350" y="49799"/>
                  </a:lnTo>
                  <a:lnTo>
                    <a:pt x="39350" y="49769"/>
                  </a:lnTo>
                  <a:lnTo>
                    <a:pt x="39203" y="49504"/>
                  </a:lnTo>
                  <a:lnTo>
                    <a:pt x="39085" y="49151"/>
                  </a:lnTo>
                  <a:lnTo>
                    <a:pt x="38997" y="48768"/>
                  </a:lnTo>
                  <a:lnTo>
                    <a:pt x="38997" y="48710"/>
                  </a:lnTo>
                  <a:lnTo>
                    <a:pt x="38967" y="48680"/>
                  </a:lnTo>
                  <a:close/>
                  <a:moveTo>
                    <a:pt x="81408" y="49534"/>
                  </a:moveTo>
                  <a:lnTo>
                    <a:pt x="81761" y="49622"/>
                  </a:lnTo>
                  <a:lnTo>
                    <a:pt x="82114" y="49710"/>
                  </a:lnTo>
                  <a:lnTo>
                    <a:pt x="82143" y="49710"/>
                  </a:lnTo>
                  <a:lnTo>
                    <a:pt x="82173" y="49769"/>
                  </a:lnTo>
                  <a:lnTo>
                    <a:pt x="82232" y="49887"/>
                  </a:lnTo>
                  <a:lnTo>
                    <a:pt x="82055" y="49857"/>
                  </a:lnTo>
                  <a:lnTo>
                    <a:pt x="81761" y="49828"/>
                  </a:lnTo>
                  <a:lnTo>
                    <a:pt x="81466" y="49740"/>
                  </a:lnTo>
                  <a:lnTo>
                    <a:pt x="81260" y="49622"/>
                  </a:lnTo>
                  <a:lnTo>
                    <a:pt x="81172" y="49534"/>
                  </a:lnTo>
                  <a:close/>
                  <a:moveTo>
                    <a:pt x="43971" y="48857"/>
                  </a:moveTo>
                  <a:lnTo>
                    <a:pt x="43912" y="48916"/>
                  </a:lnTo>
                  <a:lnTo>
                    <a:pt x="43912" y="48974"/>
                  </a:lnTo>
                  <a:lnTo>
                    <a:pt x="44059" y="49386"/>
                  </a:lnTo>
                  <a:lnTo>
                    <a:pt x="44089" y="49592"/>
                  </a:lnTo>
                  <a:lnTo>
                    <a:pt x="44147" y="49799"/>
                  </a:lnTo>
                  <a:lnTo>
                    <a:pt x="44147" y="49828"/>
                  </a:lnTo>
                  <a:lnTo>
                    <a:pt x="44147" y="49887"/>
                  </a:lnTo>
                  <a:lnTo>
                    <a:pt x="44236" y="49916"/>
                  </a:lnTo>
                  <a:lnTo>
                    <a:pt x="44295" y="49887"/>
                  </a:lnTo>
                  <a:lnTo>
                    <a:pt x="44324" y="49857"/>
                  </a:lnTo>
                  <a:lnTo>
                    <a:pt x="44324" y="49799"/>
                  </a:lnTo>
                  <a:lnTo>
                    <a:pt x="44295" y="49592"/>
                  </a:lnTo>
                  <a:lnTo>
                    <a:pt x="44265" y="49357"/>
                  </a:lnTo>
                  <a:lnTo>
                    <a:pt x="44177" y="49122"/>
                  </a:lnTo>
                  <a:lnTo>
                    <a:pt x="44089" y="48916"/>
                  </a:lnTo>
                  <a:lnTo>
                    <a:pt x="44030" y="48886"/>
                  </a:lnTo>
                  <a:lnTo>
                    <a:pt x="44000" y="48857"/>
                  </a:lnTo>
                  <a:close/>
                  <a:moveTo>
                    <a:pt x="84527" y="49710"/>
                  </a:moveTo>
                  <a:lnTo>
                    <a:pt x="84792" y="49887"/>
                  </a:lnTo>
                  <a:lnTo>
                    <a:pt x="84998" y="50063"/>
                  </a:lnTo>
                  <a:lnTo>
                    <a:pt x="85028" y="50122"/>
                  </a:lnTo>
                  <a:lnTo>
                    <a:pt x="85028" y="50122"/>
                  </a:lnTo>
                  <a:lnTo>
                    <a:pt x="84910" y="50093"/>
                  </a:lnTo>
                  <a:lnTo>
                    <a:pt x="84557" y="50034"/>
                  </a:lnTo>
                  <a:lnTo>
                    <a:pt x="84174" y="50005"/>
                  </a:lnTo>
                  <a:lnTo>
                    <a:pt x="83880" y="50005"/>
                  </a:lnTo>
                  <a:lnTo>
                    <a:pt x="84145" y="49916"/>
                  </a:lnTo>
                  <a:lnTo>
                    <a:pt x="84410" y="49769"/>
                  </a:lnTo>
                  <a:lnTo>
                    <a:pt x="84527" y="49710"/>
                  </a:lnTo>
                  <a:close/>
                  <a:moveTo>
                    <a:pt x="36377" y="45560"/>
                  </a:moveTo>
                  <a:lnTo>
                    <a:pt x="36348" y="45590"/>
                  </a:lnTo>
                  <a:lnTo>
                    <a:pt x="36319" y="45619"/>
                  </a:lnTo>
                  <a:lnTo>
                    <a:pt x="36201" y="46149"/>
                  </a:lnTo>
                  <a:lnTo>
                    <a:pt x="36142" y="46738"/>
                  </a:lnTo>
                  <a:lnTo>
                    <a:pt x="36171" y="47356"/>
                  </a:lnTo>
                  <a:lnTo>
                    <a:pt x="36201" y="47650"/>
                  </a:lnTo>
                  <a:lnTo>
                    <a:pt x="36260" y="47944"/>
                  </a:lnTo>
                  <a:lnTo>
                    <a:pt x="36319" y="48239"/>
                  </a:lnTo>
                  <a:lnTo>
                    <a:pt x="36407" y="48504"/>
                  </a:lnTo>
                  <a:lnTo>
                    <a:pt x="36525" y="48798"/>
                  </a:lnTo>
                  <a:lnTo>
                    <a:pt x="36642" y="49063"/>
                  </a:lnTo>
                  <a:lnTo>
                    <a:pt x="36819" y="49298"/>
                  </a:lnTo>
                  <a:lnTo>
                    <a:pt x="36996" y="49534"/>
                  </a:lnTo>
                  <a:lnTo>
                    <a:pt x="37172" y="49740"/>
                  </a:lnTo>
                  <a:lnTo>
                    <a:pt x="37408" y="49916"/>
                  </a:lnTo>
                  <a:lnTo>
                    <a:pt x="37555" y="50034"/>
                  </a:lnTo>
                  <a:lnTo>
                    <a:pt x="37643" y="50093"/>
                  </a:lnTo>
                  <a:lnTo>
                    <a:pt x="37761" y="50122"/>
                  </a:lnTo>
                  <a:lnTo>
                    <a:pt x="37820" y="50122"/>
                  </a:lnTo>
                  <a:lnTo>
                    <a:pt x="37879" y="50093"/>
                  </a:lnTo>
                  <a:lnTo>
                    <a:pt x="37879" y="50005"/>
                  </a:lnTo>
                  <a:lnTo>
                    <a:pt x="37849" y="49975"/>
                  </a:lnTo>
                  <a:lnTo>
                    <a:pt x="37702" y="49857"/>
                  </a:lnTo>
                  <a:lnTo>
                    <a:pt x="37584" y="49769"/>
                  </a:lnTo>
                  <a:lnTo>
                    <a:pt x="37319" y="49563"/>
                  </a:lnTo>
                  <a:lnTo>
                    <a:pt x="37113" y="49298"/>
                  </a:lnTo>
                  <a:lnTo>
                    <a:pt x="36878" y="48945"/>
                  </a:lnTo>
                  <a:lnTo>
                    <a:pt x="36672" y="48562"/>
                  </a:lnTo>
                  <a:lnTo>
                    <a:pt x="36584" y="48298"/>
                  </a:lnTo>
                  <a:lnTo>
                    <a:pt x="36495" y="48003"/>
                  </a:lnTo>
                  <a:lnTo>
                    <a:pt x="36436" y="47709"/>
                  </a:lnTo>
                  <a:lnTo>
                    <a:pt x="36377" y="47415"/>
                  </a:lnTo>
                  <a:lnTo>
                    <a:pt x="36348" y="47091"/>
                  </a:lnTo>
                  <a:lnTo>
                    <a:pt x="36319" y="46767"/>
                  </a:lnTo>
                  <a:lnTo>
                    <a:pt x="36348" y="46443"/>
                  </a:lnTo>
                  <a:lnTo>
                    <a:pt x="36377" y="46090"/>
                  </a:lnTo>
                  <a:lnTo>
                    <a:pt x="36466" y="45678"/>
                  </a:lnTo>
                  <a:lnTo>
                    <a:pt x="36436" y="45619"/>
                  </a:lnTo>
                  <a:lnTo>
                    <a:pt x="36407" y="45560"/>
                  </a:lnTo>
                  <a:close/>
                  <a:moveTo>
                    <a:pt x="35759" y="48415"/>
                  </a:moveTo>
                  <a:lnTo>
                    <a:pt x="35759" y="48445"/>
                  </a:lnTo>
                  <a:lnTo>
                    <a:pt x="35730" y="48474"/>
                  </a:lnTo>
                  <a:lnTo>
                    <a:pt x="35789" y="48739"/>
                  </a:lnTo>
                  <a:lnTo>
                    <a:pt x="35877" y="48945"/>
                  </a:lnTo>
                  <a:lnTo>
                    <a:pt x="35965" y="49180"/>
                  </a:lnTo>
                  <a:lnTo>
                    <a:pt x="36113" y="49386"/>
                  </a:lnTo>
                  <a:lnTo>
                    <a:pt x="36260" y="49592"/>
                  </a:lnTo>
                  <a:lnTo>
                    <a:pt x="36407" y="49769"/>
                  </a:lnTo>
                  <a:lnTo>
                    <a:pt x="36584" y="49946"/>
                  </a:lnTo>
                  <a:lnTo>
                    <a:pt x="36790" y="50093"/>
                  </a:lnTo>
                  <a:lnTo>
                    <a:pt x="36937" y="50211"/>
                  </a:lnTo>
                  <a:lnTo>
                    <a:pt x="36996" y="50211"/>
                  </a:lnTo>
                  <a:lnTo>
                    <a:pt x="37025" y="50181"/>
                  </a:lnTo>
                  <a:lnTo>
                    <a:pt x="37054" y="50122"/>
                  </a:lnTo>
                  <a:lnTo>
                    <a:pt x="36996" y="50093"/>
                  </a:lnTo>
                  <a:lnTo>
                    <a:pt x="36907" y="50005"/>
                  </a:lnTo>
                  <a:lnTo>
                    <a:pt x="36584" y="49710"/>
                  </a:lnTo>
                  <a:lnTo>
                    <a:pt x="36289" y="49386"/>
                  </a:lnTo>
                  <a:lnTo>
                    <a:pt x="36083" y="49122"/>
                  </a:lnTo>
                  <a:lnTo>
                    <a:pt x="35936" y="48827"/>
                  </a:lnTo>
                  <a:lnTo>
                    <a:pt x="35877" y="48651"/>
                  </a:lnTo>
                  <a:lnTo>
                    <a:pt x="35848" y="48474"/>
                  </a:lnTo>
                  <a:lnTo>
                    <a:pt x="35818" y="48445"/>
                  </a:lnTo>
                  <a:lnTo>
                    <a:pt x="35789" y="48415"/>
                  </a:lnTo>
                  <a:close/>
                  <a:moveTo>
                    <a:pt x="84969" y="49328"/>
                  </a:moveTo>
                  <a:lnTo>
                    <a:pt x="84969" y="49386"/>
                  </a:lnTo>
                  <a:lnTo>
                    <a:pt x="85087" y="49504"/>
                  </a:lnTo>
                  <a:lnTo>
                    <a:pt x="85204" y="49592"/>
                  </a:lnTo>
                  <a:lnTo>
                    <a:pt x="85322" y="49769"/>
                  </a:lnTo>
                  <a:lnTo>
                    <a:pt x="85410" y="49975"/>
                  </a:lnTo>
                  <a:lnTo>
                    <a:pt x="85557" y="50299"/>
                  </a:lnTo>
                  <a:lnTo>
                    <a:pt x="85293" y="50181"/>
                  </a:lnTo>
                  <a:lnTo>
                    <a:pt x="85234" y="50122"/>
                  </a:lnTo>
                  <a:lnTo>
                    <a:pt x="85175" y="50034"/>
                  </a:lnTo>
                  <a:lnTo>
                    <a:pt x="84969" y="49857"/>
                  </a:lnTo>
                  <a:lnTo>
                    <a:pt x="84792" y="49740"/>
                  </a:lnTo>
                  <a:lnTo>
                    <a:pt x="84616" y="49622"/>
                  </a:lnTo>
                  <a:lnTo>
                    <a:pt x="84792" y="49504"/>
                  </a:lnTo>
                  <a:lnTo>
                    <a:pt x="84969" y="49328"/>
                  </a:lnTo>
                  <a:close/>
                  <a:moveTo>
                    <a:pt x="85469" y="48121"/>
                  </a:moveTo>
                  <a:lnTo>
                    <a:pt x="85587" y="48621"/>
                  </a:lnTo>
                  <a:lnTo>
                    <a:pt x="85675" y="49122"/>
                  </a:lnTo>
                  <a:lnTo>
                    <a:pt x="85734" y="49740"/>
                  </a:lnTo>
                  <a:lnTo>
                    <a:pt x="85763" y="50093"/>
                  </a:lnTo>
                  <a:lnTo>
                    <a:pt x="85793" y="50417"/>
                  </a:lnTo>
                  <a:lnTo>
                    <a:pt x="85734" y="50387"/>
                  </a:lnTo>
                  <a:lnTo>
                    <a:pt x="85763" y="50358"/>
                  </a:lnTo>
                  <a:lnTo>
                    <a:pt x="85763" y="50299"/>
                  </a:lnTo>
                  <a:lnTo>
                    <a:pt x="85646" y="50005"/>
                  </a:lnTo>
                  <a:lnTo>
                    <a:pt x="85499" y="49740"/>
                  </a:lnTo>
                  <a:lnTo>
                    <a:pt x="85351" y="49475"/>
                  </a:lnTo>
                  <a:lnTo>
                    <a:pt x="85234" y="49357"/>
                  </a:lnTo>
                  <a:lnTo>
                    <a:pt x="85116" y="49269"/>
                  </a:lnTo>
                  <a:lnTo>
                    <a:pt x="85057" y="49239"/>
                  </a:lnTo>
                  <a:lnTo>
                    <a:pt x="85028" y="49239"/>
                  </a:lnTo>
                  <a:lnTo>
                    <a:pt x="85145" y="49033"/>
                  </a:lnTo>
                  <a:lnTo>
                    <a:pt x="85204" y="48886"/>
                  </a:lnTo>
                  <a:lnTo>
                    <a:pt x="85234" y="48710"/>
                  </a:lnTo>
                  <a:lnTo>
                    <a:pt x="85234" y="48562"/>
                  </a:lnTo>
                  <a:lnTo>
                    <a:pt x="85234" y="48415"/>
                  </a:lnTo>
                  <a:lnTo>
                    <a:pt x="85175" y="48239"/>
                  </a:lnTo>
                  <a:lnTo>
                    <a:pt x="85116" y="48121"/>
                  </a:lnTo>
                  <a:lnTo>
                    <a:pt x="85263" y="48150"/>
                  </a:lnTo>
                  <a:lnTo>
                    <a:pt x="85381" y="48150"/>
                  </a:lnTo>
                  <a:lnTo>
                    <a:pt x="85469" y="48121"/>
                  </a:lnTo>
                  <a:close/>
                  <a:moveTo>
                    <a:pt x="85763" y="48857"/>
                  </a:moveTo>
                  <a:lnTo>
                    <a:pt x="85881" y="49063"/>
                  </a:lnTo>
                  <a:lnTo>
                    <a:pt x="86028" y="49269"/>
                  </a:lnTo>
                  <a:lnTo>
                    <a:pt x="86234" y="49416"/>
                  </a:lnTo>
                  <a:lnTo>
                    <a:pt x="86470" y="49534"/>
                  </a:lnTo>
                  <a:lnTo>
                    <a:pt x="86411" y="49592"/>
                  </a:lnTo>
                  <a:lnTo>
                    <a:pt x="86293" y="49710"/>
                  </a:lnTo>
                  <a:lnTo>
                    <a:pt x="86146" y="49975"/>
                  </a:lnTo>
                  <a:lnTo>
                    <a:pt x="86028" y="50299"/>
                  </a:lnTo>
                  <a:lnTo>
                    <a:pt x="85999" y="50564"/>
                  </a:lnTo>
                  <a:lnTo>
                    <a:pt x="85881" y="50475"/>
                  </a:lnTo>
                  <a:lnTo>
                    <a:pt x="85911" y="50446"/>
                  </a:lnTo>
                  <a:lnTo>
                    <a:pt x="85911" y="50417"/>
                  </a:lnTo>
                  <a:lnTo>
                    <a:pt x="85911" y="50122"/>
                  </a:lnTo>
                  <a:lnTo>
                    <a:pt x="85881" y="49828"/>
                  </a:lnTo>
                  <a:lnTo>
                    <a:pt x="85822" y="49180"/>
                  </a:lnTo>
                  <a:lnTo>
                    <a:pt x="85763" y="48857"/>
                  </a:lnTo>
                  <a:close/>
                  <a:moveTo>
                    <a:pt x="40027" y="50005"/>
                  </a:moveTo>
                  <a:lnTo>
                    <a:pt x="39939" y="50034"/>
                  </a:lnTo>
                  <a:lnTo>
                    <a:pt x="39909" y="50063"/>
                  </a:lnTo>
                  <a:lnTo>
                    <a:pt x="39909" y="50122"/>
                  </a:lnTo>
                  <a:lnTo>
                    <a:pt x="39909" y="50152"/>
                  </a:lnTo>
                  <a:lnTo>
                    <a:pt x="39939" y="50181"/>
                  </a:lnTo>
                  <a:lnTo>
                    <a:pt x="40204" y="50505"/>
                  </a:lnTo>
                  <a:lnTo>
                    <a:pt x="40439" y="50829"/>
                  </a:lnTo>
                  <a:lnTo>
                    <a:pt x="40498" y="50858"/>
                  </a:lnTo>
                  <a:lnTo>
                    <a:pt x="40586" y="50858"/>
                  </a:lnTo>
                  <a:lnTo>
                    <a:pt x="40616" y="50770"/>
                  </a:lnTo>
                  <a:lnTo>
                    <a:pt x="40645" y="50740"/>
                  </a:lnTo>
                  <a:lnTo>
                    <a:pt x="40616" y="50711"/>
                  </a:lnTo>
                  <a:lnTo>
                    <a:pt x="40498" y="50534"/>
                  </a:lnTo>
                  <a:lnTo>
                    <a:pt x="40380" y="50358"/>
                  </a:lnTo>
                  <a:lnTo>
                    <a:pt x="40115" y="50034"/>
                  </a:lnTo>
                  <a:lnTo>
                    <a:pt x="40056" y="50005"/>
                  </a:lnTo>
                  <a:close/>
                  <a:moveTo>
                    <a:pt x="50004" y="46473"/>
                  </a:moveTo>
                  <a:lnTo>
                    <a:pt x="49739" y="46620"/>
                  </a:lnTo>
                  <a:lnTo>
                    <a:pt x="49504" y="46797"/>
                  </a:lnTo>
                  <a:lnTo>
                    <a:pt x="49268" y="46973"/>
                  </a:lnTo>
                  <a:lnTo>
                    <a:pt x="49033" y="47150"/>
                  </a:lnTo>
                  <a:lnTo>
                    <a:pt x="48798" y="47385"/>
                  </a:lnTo>
                  <a:lnTo>
                    <a:pt x="48592" y="47650"/>
                  </a:lnTo>
                  <a:lnTo>
                    <a:pt x="48180" y="48180"/>
                  </a:lnTo>
                  <a:lnTo>
                    <a:pt x="47826" y="48739"/>
                  </a:lnTo>
                  <a:lnTo>
                    <a:pt x="47650" y="49033"/>
                  </a:lnTo>
                  <a:lnTo>
                    <a:pt x="47532" y="49357"/>
                  </a:lnTo>
                  <a:lnTo>
                    <a:pt x="47414" y="49651"/>
                  </a:lnTo>
                  <a:lnTo>
                    <a:pt x="47297" y="49946"/>
                  </a:lnTo>
                  <a:lnTo>
                    <a:pt x="47238" y="50240"/>
                  </a:lnTo>
                  <a:lnTo>
                    <a:pt x="47179" y="50534"/>
                  </a:lnTo>
                  <a:lnTo>
                    <a:pt x="47149" y="50829"/>
                  </a:lnTo>
                  <a:lnTo>
                    <a:pt x="47179" y="50887"/>
                  </a:lnTo>
                  <a:lnTo>
                    <a:pt x="47238" y="50917"/>
                  </a:lnTo>
                  <a:lnTo>
                    <a:pt x="47297" y="50887"/>
                  </a:lnTo>
                  <a:lnTo>
                    <a:pt x="47326" y="50829"/>
                  </a:lnTo>
                  <a:lnTo>
                    <a:pt x="47355" y="50593"/>
                  </a:lnTo>
                  <a:lnTo>
                    <a:pt x="47444" y="50240"/>
                  </a:lnTo>
                  <a:lnTo>
                    <a:pt x="47561" y="49828"/>
                  </a:lnTo>
                  <a:lnTo>
                    <a:pt x="47738" y="49445"/>
                  </a:lnTo>
                  <a:lnTo>
                    <a:pt x="47915" y="49063"/>
                  </a:lnTo>
                  <a:lnTo>
                    <a:pt x="48091" y="48680"/>
                  </a:lnTo>
                  <a:lnTo>
                    <a:pt x="48327" y="48298"/>
                  </a:lnTo>
                  <a:lnTo>
                    <a:pt x="48592" y="47944"/>
                  </a:lnTo>
                  <a:lnTo>
                    <a:pt x="48856" y="47591"/>
                  </a:lnTo>
                  <a:lnTo>
                    <a:pt x="49239" y="47209"/>
                  </a:lnTo>
                  <a:lnTo>
                    <a:pt x="49445" y="47032"/>
                  </a:lnTo>
                  <a:lnTo>
                    <a:pt x="49651" y="46855"/>
                  </a:lnTo>
                  <a:lnTo>
                    <a:pt x="49857" y="46738"/>
                  </a:lnTo>
                  <a:lnTo>
                    <a:pt x="50093" y="46620"/>
                  </a:lnTo>
                  <a:lnTo>
                    <a:pt x="50122" y="46590"/>
                  </a:lnTo>
                  <a:lnTo>
                    <a:pt x="50122" y="46502"/>
                  </a:lnTo>
                  <a:lnTo>
                    <a:pt x="50093" y="46473"/>
                  </a:lnTo>
                  <a:close/>
                  <a:moveTo>
                    <a:pt x="84616" y="50770"/>
                  </a:moveTo>
                  <a:lnTo>
                    <a:pt x="84969" y="50799"/>
                  </a:lnTo>
                  <a:lnTo>
                    <a:pt x="84939" y="50799"/>
                  </a:lnTo>
                  <a:lnTo>
                    <a:pt x="84675" y="50917"/>
                  </a:lnTo>
                  <a:lnTo>
                    <a:pt x="84380" y="51035"/>
                  </a:lnTo>
                  <a:lnTo>
                    <a:pt x="84115" y="51093"/>
                  </a:lnTo>
                  <a:lnTo>
                    <a:pt x="83939" y="51093"/>
                  </a:lnTo>
                  <a:lnTo>
                    <a:pt x="83880" y="51064"/>
                  </a:lnTo>
                  <a:lnTo>
                    <a:pt x="83850" y="51064"/>
                  </a:lnTo>
                  <a:lnTo>
                    <a:pt x="83821" y="51005"/>
                  </a:lnTo>
                  <a:lnTo>
                    <a:pt x="83792" y="50976"/>
                  </a:lnTo>
                  <a:lnTo>
                    <a:pt x="83792" y="50946"/>
                  </a:lnTo>
                  <a:lnTo>
                    <a:pt x="83821" y="50917"/>
                  </a:lnTo>
                  <a:lnTo>
                    <a:pt x="83909" y="50887"/>
                  </a:lnTo>
                  <a:lnTo>
                    <a:pt x="84056" y="50829"/>
                  </a:lnTo>
                  <a:lnTo>
                    <a:pt x="84233" y="50799"/>
                  </a:lnTo>
                  <a:lnTo>
                    <a:pt x="84616" y="50770"/>
                  </a:lnTo>
                  <a:close/>
                  <a:moveTo>
                    <a:pt x="87618" y="49504"/>
                  </a:moveTo>
                  <a:lnTo>
                    <a:pt x="87529" y="49592"/>
                  </a:lnTo>
                  <a:lnTo>
                    <a:pt x="87206" y="49975"/>
                  </a:lnTo>
                  <a:lnTo>
                    <a:pt x="87088" y="50181"/>
                  </a:lnTo>
                  <a:lnTo>
                    <a:pt x="86970" y="50417"/>
                  </a:lnTo>
                  <a:lnTo>
                    <a:pt x="86852" y="50652"/>
                  </a:lnTo>
                  <a:lnTo>
                    <a:pt x="86764" y="50917"/>
                  </a:lnTo>
                  <a:lnTo>
                    <a:pt x="86705" y="51182"/>
                  </a:lnTo>
                  <a:lnTo>
                    <a:pt x="86705" y="50652"/>
                  </a:lnTo>
                  <a:lnTo>
                    <a:pt x="86735" y="50152"/>
                  </a:lnTo>
                  <a:lnTo>
                    <a:pt x="86764" y="49887"/>
                  </a:lnTo>
                  <a:lnTo>
                    <a:pt x="86852" y="49622"/>
                  </a:lnTo>
                  <a:lnTo>
                    <a:pt x="87058" y="49651"/>
                  </a:lnTo>
                  <a:lnTo>
                    <a:pt x="87264" y="49622"/>
                  </a:lnTo>
                  <a:lnTo>
                    <a:pt x="87441" y="49563"/>
                  </a:lnTo>
                  <a:lnTo>
                    <a:pt x="87618" y="49504"/>
                  </a:lnTo>
                  <a:close/>
                  <a:moveTo>
                    <a:pt x="89796" y="48268"/>
                  </a:moveTo>
                  <a:lnTo>
                    <a:pt x="89472" y="48621"/>
                  </a:lnTo>
                  <a:lnTo>
                    <a:pt x="89119" y="48974"/>
                  </a:lnTo>
                  <a:lnTo>
                    <a:pt x="88177" y="49740"/>
                  </a:lnTo>
                  <a:lnTo>
                    <a:pt x="87824" y="50093"/>
                  </a:lnTo>
                  <a:lnTo>
                    <a:pt x="87412" y="50505"/>
                  </a:lnTo>
                  <a:lnTo>
                    <a:pt x="87058" y="50946"/>
                  </a:lnTo>
                  <a:lnTo>
                    <a:pt x="86852" y="51182"/>
                  </a:lnTo>
                  <a:lnTo>
                    <a:pt x="86823" y="51211"/>
                  </a:lnTo>
                  <a:lnTo>
                    <a:pt x="86823" y="51211"/>
                  </a:lnTo>
                  <a:lnTo>
                    <a:pt x="86882" y="50917"/>
                  </a:lnTo>
                  <a:lnTo>
                    <a:pt x="87000" y="50652"/>
                  </a:lnTo>
                  <a:lnTo>
                    <a:pt x="87176" y="50299"/>
                  </a:lnTo>
                  <a:lnTo>
                    <a:pt x="87412" y="49946"/>
                  </a:lnTo>
                  <a:lnTo>
                    <a:pt x="87588" y="49740"/>
                  </a:lnTo>
                  <a:lnTo>
                    <a:pt x="87794" y="49504"/>
                  </a:lnTo>
                  <a:lnTo>
                    <a:pt x="88236" y="49122"/>
                  </a:lnTo>
                  <a:lnTo>
                    <a:pt x="88265" y="49122"/>
                  </a:lnTo>
                  <a:lnTo>
                    <a:pt x="88530" y="48916"/>
                  </a:lnTo>
                  <a:lnTo>
                    <a:pt x="88854" y="48739"/>
                  </a:lnTo>
                  <a:lnTo>
                    <a:pt x="89148" y="48562"/>
                  </a:lnTo>
                  <a:lnTo>
                    <a:pt x="89472" y="48415"/>
                  </a:lnTo>
                  <a:lnTo>
                    <a:pt x="89796" y="48268"/>
                  </a:lnTo>
                  <a:close/>
                  <a:moveTo>
                    <a:pt x="84586" y="50623"/>
                  </a:moveTo>
                  <a:lnTo>
                    <a:pt x="84380" y="50652"/>
                  </a:lnTo>
                  <a:lnTo>
                    <a:pt x="84056" y="50681"/>
                  </a:lnTo>
                  <a:lnTo>
                    <a:pt x="83909" y="50711"/>
                  </a:lnTo>
                  <a:lnTo>
                    <a:pt x="83792" y="50770"/>
                  </a:lnTo>
                  <a:lnTo>
                    <a:pt x="83703" y="50829"/>
                  </a:lnTo>
                  <a:lnTo>
                    <a:pt x="83674" y="50858"/>
                  </a:lnTo>
                  <a:lnTo>
                    <a:pt x="83644" y="50917"/>
                  </a:lnTo>
                  <a:lnTo>
                    <a:pt x="83615" y="50976"/>
                  </a:lnTo>
                  <a:lnTo>
                    <a:pt x="83644" y="51005"/>
                  </a:lnTo>
                  <a:lnTo>
                    <a:pt x="83703" y="51123"/>
                  </a:lnTo>
                  <a:lnTo>
                    <a:pt x="83792" y="51211"/>
                  </a:lnTo>
                  <a:lnTo>
                    <a:pt x="83880" y="51241"/>
                  </a:lnTo>
                  <a:lnTo>
                    <a:pt x="83968" y="51270"/>
                  </a:lnTo>
                  <a:lnTo>
                    <a:pt x="84115" y="51270"/>
                  </a:lnTo>
                  <a:lnTo>
                    <a:pt x="84292" y="51211"/>
                  </a:lnTo>
                  <a:lnTo>
                    <a:pt x="84645" y="51093"/>
                  </a:lnTo>
                  <a:lnTo>
                    <a:pt x="84910" y="50976"/>
                  </a:lnTo>
                  <a:lnTo>
                    <a:pt x="85057" y="50917"/>
                  </a:lnTo>
                  <a:lnTo>
                    <a:pt x="85175" y="50829"/>
                  </a:lnTo>
                  <a:lnTo>
                    <a:pt x="85204" y="50829"/>
                  </a:lnTo>
                  <a:lnTo>
                    <a:pt x="85204" y="50770"/>
                  </a:lnTo>
                  <a:lnTo>
                    <a:pt x="85204" y="50740"/>
                  </a:lnTo>
                  <a:lnTo>
                    <a:pt x="85145" y="50711"/>
                  </a:lnTo>
                  <a:lnTo>
                    <a:pt x="84998" y="50652"/>
                  </a:lnTo>
                  <a:lnTo>
                    <a:pt x="84704" y="50652"/>
                  </a:lnTo>
                  <a:lnTo>
                    <a:pt x="84586" y="50623"/>
                  </a:lnTo>
                  <a:close/>
                  <a:moveTo>
                    <a:pt x="86617" y="49592"/>
                  </a:moveTo>
                  <a:lnTo>
                    <a:pt x="86764" y="49622"/>
                  </a:lnTo>
                  <a:lnTo>
                    <a:pt x="86646" y="49975"/>
                  </a:lnTo>
                  <a:lnTo>
                    <a:pt x="86617" y="50358"/>
                  </a:lnTo>
                  <a:lnTo>
                    <a:pt x="86588" y="50799"/>
                  </a:lnTo>
                  <a:lnTo>
                    <a:pt x="86588" y="51241"/>
                  </a:lnTo>
                  <a:lnTo>
                    <a:pt x="86588" y="51270"/>
                  </a:lnTo>
                  <a:lnTo>
                    <a:pt x="86529" y="51123"/>
                  </a:lnTo>
                  <a:lnTo>
                    <a:pt x="86382" y="50946"/>
                  </a:lnTo>
                  <a:lnTo>
                    <a:pt x="86234" y="50770"/>
                  </a:lnTo>
                  <a:lnTo>
                    <a:pt x="86058" y="50623"/>
                  </a:lnTo>
                  <a:lnTo>
                    <a:pt x="86058" y="50593"/>
                  </a:lnTo>
                  <a:lnTo>
                    <a:pt x="86087" y="50564"/>
                  </a:lnTo>
                  <a:lnTo>
                    <a:pt x="86117" y="50328"/>
                  </a:lnTo>
                  <a:lnTo>
                    <a:pt x="86205" y="50152"/>
                  </a:lnTo>
                  <a:lnTo>
                    <a:pt x="86293" y="49946"/>
                  </a:lnTo>
                  <a:lnTo>
                    <a:pt x="86411" y="49799"/>
                  </a:lnTo>
                  <a:lnTo>
                    <a:pt x="86588" y="49592"/>
                  </a:lnTo>
                  <a:close/>
                  <a:moveTo>
                    <a:pt x="83350" y="50770"/>
                  </a:moveTo>
                  <a:lnTo>
                    <a:pt x="83291" y="50887"/>
                  </a:lnTo>
                  <a:lnTo>
                    <a:pt x="83144" y="51093"/>
                  </a:lnTo>
                  <a:lnTo>
                    <a:pt x="83026" y="51211"/>
                  </a:lnTo>
                  <a:lnTo>
                    <a:pt x="82909" y="51329"/>
                  </a:lnTo>
                  <a:lnTo>
                    <a:pt x="82850" y="51358"/>
                  </a:lnTo>
                  <a:lnTo>
                    <a:pt x="82820" y="51388"/>
                  </a:lnTo>
                  <a:lnTo>
                    <a:pt x="82820" y="51358"/>
                  </a:lnTo>
                  <a:lnTo>
                    <a:pt x="82820" y="51329"/>
                  </a:lnTo>
                  <a:lnTo>
                    <a:pt x="82820" y="51300"/>
                  </a:lnTo>
                  <a:lnTo>
                    <a:pt x="82820" y="51241"/>
                  </a:lnTo>
                  <a:lnTo>
                    <a:pt x="82879" y="51152"/>
                  </a:lnTo>
                  <a:lnTo>
                    <a:pt x="82997" y="51035"/>
                  </a:lnTo>
                  <a:lnTo>
                    <a:pt x="83115" y="50946"/>
                  </a:lnTo>
                  <a:lnTo>
                    <a:pt x="83350" y="50770"/>
                  </a:lnTo>
                  <a:close/>
                  <a:moveTo>
                    <a:pt x="84174" y="50181"/>
                  </a:moveTo>
                  <a:lnTo>
                    <a:pt x="84645" y="50211"/>
                  </a:lnTo>
                  <a:lnTo>
                    <a:pt x="85057" y="50299"/>
                  </a:lnTo>
                  <a:lnTo>
                    <a:pt x="85440" y="50417"/>
                  </a:lnTo>
                  <a:lnTo>
                    <a:pt x="85469" y="50417"/>
                  </a:lnTo>
                  <a:lnTo>
                    <a:pt x="85734" y="50564"/>
                  </a:lnTo>
                  <a:lnTo>
                    <a:pt x="85999" y="50740"/>
                  </a:lnTo>
                  <a:lnTo>
                    <a:pt x="86176" y="50887"/>
                  </a:lnTo>
                  <a:lnTo>
                    <a:pt x="86323" y="51064"/>
                  </a:lnTo>
                  <a:lnTo>
                    <a:pt x="86499" y="51329"/>
                  </a:lnTo>
                  <a:lnTo>
                    <a:pt x="86548" y="51452"/>
                  </a:lnTo>
                  <a:lnTo>
                    <a:pt x="86352" y="51182"/>
                  </a:lnTo>
                  <a:lnTo>
                    <a:pt x="86058" y="50917"/>
                  </a:lnTo>
                  <a:lnTo>
                    <a:pt x="85734" y="50681"/>
                  </a:lnTo>
                  <a:lnTo>
                    <a:pt x="85351" y="50534"/>
                  </a:lnTo>
                  <a:lnTo>
                    <a:pt x="84969" y="50417"/>
                  </a:lnTo>
                  <a:lnTo>
                    <a:pt x="84586" y="50387"/>
                  </a:lnTo>
                  <a:lnTo>
                    <a:pt x="84204" y="50387"/>
                  </a:lnTo>
                  <a:lnTo>
                    <a:pt x="83821" y="50446"/>
                  </a:lnTo>
                  <a:lnTo>
                    <a:pt x="83409" y="50534"/>
                  </a:lnTo>
                  <a:lnTo>
                    <a:pt x="83026" y="50681"/>
                  </a:lnTo>
                  <a:lnTo>
                    <a:pt x="82673" y="50858"/>
                  </a:lnTo>
                  <a:lnTo>
                    <a:pt x="82320" y="51093"/>
                  </a:lnTo>
                  <a:lnTo>
                    <a:pt x="81908" y="51417"/>
                  </a:lnTo>
                  <a:lnTo>
                    <a:pt x="81937" y="51358"/>
                  </a:lnTo>
                  <a:lnTo>
                    <a:pt x="82026" y="51182"/>
                  </a:lnTo>
                  <a:lnTo>
                    <a:pt x="82143" y="51005"/>
                  </a:lnTo>
                  <a:lnTo>
                    <a:pt x="82291" y="50829"/>
                  </a:lnTo>
                  <a:lnTo>
                    <a:pt x="82467" y="50681"/>
                  </a:lnTo>
                  <a:lnTo>
                    <a:pt x="82703" y="50534"/>
                  </a:lnTo>
                  <a:lnTo>
                    <a:pt x="82938" y="50417"/>
                  </a:lnTo>
                  <a:lnTo>
                    <a:pt x="83321" y="50269"/>
                  </a:lnTo>
                  <a:lnTo>
                    <a:pt x="83703" y="50211"/>
                  </a:lnTo>
                  <a:lnTo>
                    <a:pt x="84174" y="50181"/>
                  </a:lnTo>
                  <a:close/>
                  <a:moveTo>
                    <a:pt x="27577" y="50917"/>
                  </a:moveTo>
                  <a:lnTo>
                    <a:pt x="27548" y="50946"/>
                  </a:lnTo>
                  <a:lnTo>
                    <a:pt x="27283" y="51270"/>
                  </a:lnTo>
                  <a:lnTo>
                    <a:pt x="27077" y="51594"/>
                  </a:lnTo>
                  <a:lnTo>
                    <a:pt x="27077" y="51682"/>
                  </a:lnTo>
                  <a:lnTo>
                    <a:pt x="27136" y="51741"/>
                  </a:lnTo>
                  <a:lnTo>
                    <a:pt x="27224" y="51741"/>
                  </a:lnTo>
                  <a:lnTo>
                    <a:pt x="27254" y="51682"/>
                  </a:lnTo>
                  <a:lnTo>
                    <a:pt x="27430" y="51417"/>
                  </a:lnTo>
                  <a:lnTo>
                    <a:pt x="27695" y="51064"/>
                  </a:lnTo>
                  <a:lnTo>
                    <a:pt x="27725" y="51005"/>
                  </a:lnTo>
                  <a:lnTo>
                    <a:pt x="27666" y="50917"/>
                  </a:lnTo>
                  <a:close/>
                  <a:moveTo>
                    <a:pt x="73285" y="51506"/>
                  </a:moveTo>
                  <a:lnTo>
                    <a:pt x="73255" y="51564"/>
                  </a:lnTo>
                  <a:lnTo>
                    <a:pt x="73196" y="51712"/>
                  </a:lnTo>
                  <a:lnTo>
                    <a:pt x="73196" y="51770"/>
                  </a:lnTo>
                  <a:lnTo>
                    <a:pt x="73226" y="51800"/>
                  </a:lnTo>
                  <a:lnTo>
                    <a:pt x="73285" y="51800"/>
                  </a:lnTo>
                  <a:lnTo>
                    <a:pt x="73314" y="51770"/>
                  </a:lnTo>
                  <a:lnTo>
                    <a:pt x="73402" y="51594"/>
                  </a:lnTo>
                  <a:lnTo>
                    <a:pt x="73373" y="51564"/>
                  </a:lnTo>
                  <a:lnTo>
                    <a:pt x="73343" y="51506"/>
                  </a:lnTo>
                  <a:close/>
                  <a:moveTo>
                    <a:pt x="72961" y="51447"/>
                  </a:moveTo>
                  <a:lnTo>
                    <a:pt x="72902" y="51476"/>
                  </a:lnTo>
                  <a:lnTo>
                    <a:pt x="72902" y="51506"/>
                  </a:lnTo>
                  <a:lnTo>
                    <a:pt x="72843" y="51623"/>
                  </a:lnTo>
                  <a:lnTo>
                    <a:pt x="72843" y="51770"/>
                  </a:lnTo>
                  <a:lnTo>
                    <a:pt x="72843" y="51829"/>
                  </a:lnTo>
                  <a:lnTo>
                    <a:pt x="72931" y="51829"/>
                  </a:lnTo>
                  <a:lnTo>
                    <a:pt x="72961" y="51800"/>
                  </a:lnTo>
                  <a:lnTo>
                    <a:pt x="72961" y="51653"/>
                  </a:lnTo>
                  <a:lnTo>
                    <a:pt x="72990" y="51535"/>
                  </a:lnTo>
                  <a:lnTo>
                    <a:pt x="72990" y="51476"/>
                  </a:lnTo>
                  <a:lnTo>
                    <a:pt x="72961" y="51447"/>
                  </a:lnTo>
                  <a:close/>
                  <a:moveTo>
                    <a:pt x="86058" y="51123"/>
                  </a:moveTo>
                  <a:lnTo>
                    <a:pt x="86087" y="51152"/>
                  </a:lnTo>
                  <a:lnTo>
                    <a:pt x="86352" y="51447"/>
                  </a:lnTo>
                  <a:lnTo>
                    <a:pt x="86440" y="51535"/>
                  </a:lnTo>
                  <a:lnTo>
                    <a:pt x="86499" y="51623"/>
                  </a:lnTo>
                  <a:lnTo>
                    <a:pt x="86558" y="51682"/>
                  </a:lnTo>
                  <a:lnTo>
                    <a:pt x="86646" y="51682"/>
                  </a:lnTo>
                  <a:lnTo>
                    <a:pt x="86705" y="51623"/>
                  </a:lnTo>
                  <a:lnTo>
                    <a:pt x="86823" y="51506"/>
                  </a:lnTo>
                  <a:lnTo>
                    <a:pt x="86941" y="51388"/>
                  </a:lnTo>
                  <a:lnTo>
                    <a:pt x="87117" y="51329"/>
                  </a:lnTo>
                  <a:lnTo>
                    <a:pt x="87264" y="51300"/>
                  </a:lnTo>
                  <a:lnTo>
                    <a:pt x="87559" y="51300"/>
                  </a:lnTo>
                  <a:lnTo>
                    <a:pt x="87824" y="51329"/>
                  </a:lnTo>
                  <a:lnTo>
                    <a:pt x="88206" y="51388"/>
                  </a:lnTo>
                  <a:lnTo>
                    <a:pt x="88501" y="51476"/>
                  </a:lnTo>
                  <a:lnTo>
                    <a:pt x="88530" y="51506"/>
                  </a:lnTo>
                  <a:lnTo>
                    <a:pt x="88559" y="51535"/>
                  </a:lnTo>
                  <a:lnTo>
                    <a:pt x="88530" y="51564"/>
                  </a:lnTo>
                  <a:lnTo>
                    <a:pt x="88412" y="51623"/>
                  </a:lnTo>
                  <a:lnTo>
                    <a:pt x="88118" y="51712"/>
                  </a:lnTo>
                  <a:lnTo>
                    <a:pt x="87794" y="51770"/>
                  </a:lnTo>
                  <a:lnTo>
                    <a:pt x="87412" y="51800"/>
                  </a:lnTo>
                  <a:lnTo>
                    <a:pt x="87029" y="51829"/>
                  </a:lnTo>
                  <a:lnTo>
                    <a:pt x="86617" y="51800"/>
                  </a:lnTo>
                  <a:lnTo>
                    <a:pt x="86205" y="51770"/>
                  </a:lnTo>
                  <a:lnTo>
                    <a:pt x="85705" y="51682"/>
                  </a:lnTo>
                  <a:lnTo>
                    <a:pt x="85499" y="51623"/>
                  </a:lnTo>
                  <a:lnTo>
                    <a:pt x="85293" y="51535"/>
                  </a:lnTo>
                  <a:lnTo>
                    <a:pt x="85175" y="51476"/>
                  </a:lnTo>
                  <a:lnTo>
                    <a:pt x="85057" y="51417"/>
                  </a:lnTo>
                  <a:lnTo>
                    <a:pt x="84998" y="51358"/>
                  </a:lnTo>
                  <a:lnTo>
                    <a:pt x="84998" y="51329"/>
                  </a:lnTo>
                  <a:lnTo>
                    <a:pt x="84998" y="51300"/>
                  </a:lnTo>
                  <a:lnTo>
                    <a:pt x="85028" y="51270"/>
                  </a:lnTo>
                  <a:lnTo>
                    <a:pt x="85087" y="51241"/>
                  </a:lnTo>
                  <a:lnTo>
                    <a:pt x="85263" y="51182"/>
                  </a:lnTo>
                  <a:lnTo>
                    <a:pt x="85440" y="51152"/>
                  </a:lnTo>
                  <a:lnTo>
                    <a:pt x="85763" y="51123"/>
                  </a:lnTo>
                  <a:close/>
                  <a:moveTo>
                    <a:pt x="88795" y="50711"/>
                  </a:moveTo>
                  <a:lnTo>
                    <a:pt x="89030" y="50770"/>
                  </a:lnTo>
                  <a:lnTo>
                    <a:pt x="89236" y="50829"/>
                  </a:lnTo>
                  <a:lnTo>
                    <a:pt x="89236" y="50858"/>
                  </a:lnTo>
                  <a:lnTo>
                    <a:pt x="89413" y="50946"/>
                  </a:lnTo>
                  <a:lnTo>
                    <a:pt x="89590" y="51035"/>
                  </a:lnTo>
                  <a:lnTo>
                    <a:pt x="89707" y="51152"/>
                  </a:lnTo>
                  <a:lnTo>
                    <a:pt x="89825" y="51270"/>
                  </a:lnTo>
                  <a:lnTo>
                    <a:pt x="89913" y="51417"/>
                  </a:lnTo>
                  <a:lnTo>
                    <a:pt x="90002" y="51564"/>
                  </a:lnTo>
                  <a:lnTo>
                    <a:pt x="90060" y="51741"/>
                  </a:lnTo>
                  <a:lnTo>
                    <a:pt x="90090" y="51918"/>
                  </a:lnTo>
                  <a:lnTo>
                    <a:pt x="90090" y="52065"/>
                  </a:lnTo>
                  <a:lnTo>
                    <a:pt x="90002" y="51918"/>
                  </a:lnTo>
                  <a:lnTo>
                    <a:pt x="89884" y="51770"/>
                  </a:lnTo>
                  <a:lnTo>
                    <a:pt x="89737" y="51623"/>
                  </a:lnTo>
                  <a:lnTo>
                    <a:pt x="89590" y="51476"/>
                  </a:lnTo>
                  <a:lnTo>
                    <a:pt x="89413" y="51358"/>
                  </a:lnTo>
                  <a:lnTo>
                    <a:pt x="89236" y="51270"/>
                  </a:lnTo>
                  <a:lnTo>
                    <a:pt x="89030" y="51182"/>
                  </a:lnTo>
                  <a:lnTo>
                    <a:pt x="88854" y="51123"/>
                  </a:lnTo>
                  <a:lnTo>
                    <a:pt x="88648" y="51064"/>
                  </a:lnTo>
                  <a:lnTo>
                    <a:pt x="88236" y="51035"/>
                  </a:lnTo>
                  <a:lnTo>
                    <a:pt x="87941" y="51035"/>
                  </a:lnTo>
                  <a:lnTo>
                    <a:pt x="87647" y="51064"/>
                  </a:lnTo>
                  <a:lnTo>
                    <a:pt x="87353" y="51123"/>
                  </a:lnTo>
                  <a:lnTo>
                    <a:pt x="87088" y="51241"/>
                  </a:lnTo>
                  <a:lnTo>
                    <a:pt x="87088" y="51241"/>
                  </a:lnTo>
                  <a:lnTo>
                    <a:pt x="87206" y="51152"/>
                  </a:lnTo>
                  <a:lnTo>
                    <a:pt x="87412" y="51005"/>
                  </a:lnTo>
                  <a:lnTo>
                    <a:pt x="87677" y="50858"/>
                  </a:lnTo>
                  <a:lnTo>
                    <a:pt x="87941" y="50770"/>
                  </a:lnTo>
                  <a:lnTo>
                    <a:pt x="88206" y="50711"/>
                  </a:lnTo>
                  <a:close/>
                  <a:moveTo>
                    <a:pt x="27018" y="50946"/>
                  </a:moveTo>
                  <a:lnTo>
                    <a:pt x="26959" y="50976"/>
                  </a:lnTo>
                  <a:lnTo>
                    <a:pt x="26695" y="51241"/>
                  </a:lnTo>
                  <a:lnTo>
                    <a:pt x="26459" y="51506"/>
                  </a:lnTo>
                  <a:lnTo>
                    <a:pt x="26047" y="52094"/>
                  </a:lnTo>
                  <a:lnTo>
                    <a:pt x="26018" y="52182"/>
                  </a:lnTo>
                  <a:lnTo>
                    <a:pt x="26047" y="52241"/>
                  </a:lnTo>
                  <a:lnTo>
                    <a:pt x="26106" y="52271"/>
                  </a:lnTo>
                  <a:lnTo>
                    <a:pt x="26165" y="52241"/>
                  </a:lnTo>
                  <a:lnTo>
                    <a:pt x="26194" y="52241"/>
                  </a:lnTo>
                  <a:lnTo>
                    <a:pt x="26606" y="51653"/>
                  </a:lnTo>
                  <a:lnTo>
                    <a:pt x="26842" y="51388"/>
                  </a:lnTo>
                  <a:lnTo>
                    <a:pt x="27107" y="51123"/>
                  </a:lnTo>
                  <a:lnTo>
                    <a:pt x="27107" y="51064"/>
                  </a:lnTo>
                  <a:lnTo>
                    <a:pt x="27107" y="51005"/>
                  </a:lnTo>
                  <a:lnTo>
                    <a:pt x="27077" y="50976"/>
                  </a:lnTo>
                  <a:lnTo>
                    <a:pt x="27018" y="50946"/>
                  </a:lnTo>
                  <a:close/>
                  <a:moveTo>
                    <a:pt x="70165" y="47267"/>
                  </a:moveTo>
                  <a:lnTo>
                    <a:pt x="70106" y="47326"/>
                  </a:lnTo>
                  <a:lnTo>
                    <a:pt x="70106" y="47385"/>
                  </a:lnTo>
                  <a:lnTo>
                    <a:pt x="70135" y="47444"/>
                  </a:lnTo>
                  <a:lnTo>
                    <a:pt x="70194" y="47473"/>
                  </a:lnTo>
                  <a:lnTo>
                    <a:pt x="70371" y="47473"/>
                  </a:lnTo>
                  <a:lnTo>
                    <a:pt x="70430" y="47503"/>
                  </a:lnTo>
                  <a:lnTo>
                    <a:pt x="70489" y="47532"/>
                  </a:lnTo>
                  <a:lnTo>
                    <a:pt x="70518" y="47562"/>
                  </a:lnTo>
                  <a:lnTo>
                    <a:pt x="70518" y="47591"/>
                  </a:lnTo>
                  <a:lnTo>
                    <a:pt x="70547" y="47650"/>
                  </a:lnTo>
                  <a:lnTo>
                    <a:pt x="70547" y="47738"/>
                  </a:lnTo>
                  <a:lnTo>
                    <a:pt x="70489" y="47827"/>
                  </a:lnTo>
                  <a:lnTo>
                    <a:pt x="70430" y="47915"/>
                  </a:lnTo>
                  <a:lnTo>
                    <a:pt x="70312" y="48033"/>
                  </a:lnTo>
                  <a:lnTo>
                    <a:pt x="70224" y="48003"/>
                  </a:lnTo>
                  <a:lnTo>
                    <a:pt x="70194" y="48003"/>
                  </a:lnTo>
                  <a:lnTo>
                    <a:pt x="70135" y="48062"/>
                  </a:lnTo>
                  <a:lnTo>
                    <a:pt x="70135" y="48121"/>
                  </a:lnTo>
                  <a:lnTo>
                    <a:pt x="70165" y="48474"/>
                  </a:lnTo>
                  <a:lnTo>
                    <a:pt x="70165" y="48857"/>
                  </a:lnTo>
                  <a:lnTo>
                    <a:pt x="70135" y="49239"/>
                  </a:lnTo>
                  <a:lnTo>
                    <a:pt x="70106" y="49592"/>
                  </a:lnTo>
                  <a:lnTo>
                    <a:pt x="70018" y="49975"/>
                  </a:lnTo>
                  <a:lnTo>
                    <a:pt x="69900" y="50564"/>
                  </a:lnTo>
                  <a:lnTo>
                    <a:pt x="69723" y="51123"/>
                  </a:lnTo>
                  <a:lnTo>
                    <a:pt x="69576" y="51682"/>
                  </a:lnTo>
                  <a:lnTo>
                    <a:pt x="69488" y="51976"/>
                  </a:lnTo>
                  <a:lnTo>
                    <a:pt x="69429" y="52271"/>
                  </a:lnTo>
                  <a:lnTo>
                    <a:pt x="69429" y="52330"/>
                  </a:lnTo>
                  <a:lnTo>
                    <a:pt x="69488" y="52388"/>
                  </a:lnTo>
                  <a:lnTo>
                    <a:pt x="69547" y="52388"/>
                  </a:lnTo>
                  <a:lnTo>
                    <a:pt x="69606" y="52359"/>
                  </a:lnTo>
                  <a:lnTo>
                    <a:pt x="69723" y="52094"/>
                  </a:lnTo>
                  <a:lnTo>
                    <a:pt x="69812" y="51859"/>
                  </a:lnTo>
                  <a:lnTo>
                    <a:pt x="69988" y="51358"/>
                  </a:lnTo>
                  <a:lnTo>
                    <a:pt x="70135" y="50858"/>
                  </a:lnTo>
                  <a:lnTo>
                    <a:pt x="70253" y="50328"/>
                  </a:lnTo>
                  <a:lnTo>
                    <a:pt x="70341" y="49828"/>
                  </a:lnTo>
                  <a:lnTo>
                    <a:pt x="70371" y="49328"/>
                  </a:lnTo>
                  <a:lnTo>
                    <a:pt x="70400" y="48798"/>
                  </a:lnTo>
                  <a:lnTo>
                    <a:pt x="70341" y="48298"/>
                  </a:lnTo>
                  <a:lnTo>
                    <a:pt x="70400" y="48268"/>
                  </a:lnTo>
                  <a:lnTo>
                    <a:pt x="70489" y="48239"/>
                  </a:lnTo>
                  <a:lnTo>
                    <a:pt x="70577" y="48150"/>
                  </a:lnTo>
                  <a:lnTo>
                    <a:pt x="70695" y="48003"/>
                  </a:lnTo>
                  <a:lnTo>
                    <a:pt x="70783" y="47827"/>
                  </a:lnTo>
                  <a:lnTo>
                    <a:pt x="70783" y="47709"/>
                  </a:lnTo>
                  <a:lnTo>
                    <a:pt x="70783" y="47621"/>
                  </a:lnTo>
                  <a:lnTo>
                    <a:pt x="70753" y="47532"/>
                  </a:lnTo>
                  <a:lnTo>
                    <a:pt x="70724" y="47473"/>
                  </a:lnTo>
                  <a:lnTo>
                    <a:pt x="70665" y="47385"/>
                  </a:lnTo>
                  <a:lnTo>
                    <a:pt x="70577" y="47356"/>
                  </a:lnTo>
                  <a:lnTo>
                    <a:pt x="70459" y="47297"/>
                  </a:lnTo>
                  <a:lnTo>
                    <a:pt x="70312" y="47267"/>
                  </a:lnTo>
                  <a:close/>
                  <a:moveTo>
                    <a:pt x="44000" y="49887"/>
                  </a:moveTo>
                  <a:lnTo>
                    <a:pt x="43883" y="49916"/>
                  </a:lnTo>
                  <a:lnTo>
                    <a:pt x="43647" y="50005"/>
                  </a:lnTo>
                  <a:lnTo>
                    <a:pt x="43206" y="50211"/>
                  </a:lnTo>
                  <a:lnTo>
                    <a:pt x="42764" y="50475"/>
                  </a:lnTo>
                  <a:lnTo>
                    <a:pt x="42323" y="50799"/>
                  </a:lnTo>
                  <a:lnTo>
                    <a:pt x="41911" y="51152"/>
                  </a:lnTo>
                  <a:lnTo>
                    <a:pt x="41557" y="51535"/>
                  </a:lnTo>
                  <a:lnTo>
                    <a:pt x="41410" y="51712"/>
                  </a:lnTo>
                  <a:lnTo>
                    <a:pt x="41293" y="51918"/>
                  </a:lnTo>
                  <a:lnTo>
                    <a:pt x="41175" y="52124"/>
                  </a:lnTo>
                  <a:lnTo>
                    <a:pt x="41087" y="52359"/>
                  </a:lnTo>
                  <a:lnTo>
                    <a:pt x="41028" y="52624"/>
                  </a:lnTo>
                  <a:lnTo>
                    <a:pt x="41028" y="52683"/>
                  </a:lnTo>
                  <a:lnTo>
                    <a:pt x="41116" y="52683"/>
                  </a:lnTo>
                  <a:lnTo>
                    <a:pt x="41116" y="52653"/>
                  </a:lnTo>
                  <a:lnTo>
                    <a:pt x="41116" y="52624"/>
                  </a:lnTo>
                  <a:lnTo>
                    <a:pt x="41204" y="52388"/>
                  </a:lnTo>
                  <a:lnTo>
                    <a:pt x="41293" y="52182"/>
                  </a:lnTo>
                  <a:lnTo>
                    <a:pt x="41440" y="51888"/>
                  </a:lnTo>
                  <a:lnTo>
                    <a:pt x="41646" y="51623"/>
                  </a:lnTo>
                  <a:lnTo>
                    <a:pt x="41852" y="51417"/>
                  </a:lnTo>
                  <a:lnTo>
                    <a:pt x="42058" y="51241"/>
                  </a:lnTo>
                  <a:lnTo>
                    <a:pt x="42264" y="51064"/>
                  </a:lnTo>
                  <a:lnTo>
                    <a:pt x="42499" y="50887"/>
                  </a:lnTo>
                  <a:lnTo>
                    <a:pt x="42911" y="50623"/>
                  </a:lnTo>
                  <a:lnTo>
                    <a:pt x="43323" y="50387"/>
                  </a:lnTo>
                  <a:lnTo>
                    <a:pt x="43735" y="50211"/>
                  </a:lnTo>
                  <a:lnTo>
                    <a:pt x="43941" y="50122"/>
                  </a:lnTo>
                  <a:lnTo>
                    <a:pt x="44118" y="50034"/>
                  </a:lnTo>
                  <a:lnTo>
                    <a:pt x="44177" y="50005"/>
                  </a:lnTo>
                  <a:lnTo>
                    <a:pt x="44177" y="49946"/>
                  </a:lnTo>
                  <a:lnTo>
                    <a:pt x="44147" y="49887"/>
                  </a:lnTo>
                  <a:close/>
                  <a:moveTo>
                    <a:pt x="85499" y="51741"/>
                  </a:moveTo>
                  <a:lnTo>
                    <a:pt x="85911" y="51829"/>
                  </a:lnTo>
                  <a:lnTo>
                    <a:pt x="85969" y="51859"/>
                  </a:lnTo>
                  <a:lnTo>
                    <a:pt x="85969" y="51888"/>
                  </a:lnTo>
                  <a:lnTo>
                    <a:pt x="86028" y="52212"/>
                  </a:lnTo>
                  <a:lnTo>
                    <a:pt x="86087" y="52565"/>
                  </a:lnTo>
                  <a:lnTo>
                    <a:pt x="86117" y="52801"/>
                  </a:lnTo>
                  <a:lnTo>
                    <a:pt x="85940" y="52830"/>
                  </a:lnTo>
                  <a:lnTo>
                    <a:pt x="85881" y="52830"/>
                  </a:lnTo>
                  <a:lnTo>
                    <a:pt x="85852" y="52742"/>
                  </a:lnTo>
                  <a:lnTo>
                    <a:pt x="85705" y="52359"/>
                  </a:lnTo>
                  <a:lnTo>
                    <a:pt x="85557" y="51947"/>
                  </a:lnTo>
                  <a:lnTo>
                    <a:pt x="85499" y="51741"/>
                  </a:lnTo>
                  <a:close/>
                  <a:moveTo>
                    <a:pt x="77905" y="52859"/>
                  </a:moveTo>
                  <a:lnTo>
                    <a:pt x="77846" y="52918"/>
                  </a:lnTo>
                  <a:lnTo>
                    <a:pt x="77876" y="52977"/>
                  </a:lnTo>
                  <a:lnTo>
                    <a:pt x="77994" y="53124"/>
                  </a:lnTo>
                  <a:lnTo>
                    <a:pt x="78141" y="53213"/>
                  </a:lnTo>
                  <a:lnTo>
                    <a:pt x="78317" y="53301"/>
                  </a:lnTo>
                  <a:lnTo>
                    <a:pt x="78494" y="53360"/>
                  </a:lnTo>
                  <a:lnTo>
                    <a:pt x="78729" y="53389"/>
                  </a:lnTo>
                  <a:lnTo>
                    <a:pt x="79436" y="53389"/>
                  </a:lnTo>
                  <a:lnTo>
                    <a:pt x="79789" y="53330"/>
                  </a:lnTo>
                  <a:lnTo>
                    <a:pt x="80113" y="53271"/>
                  </a:lnTo>
                  <a:lnTo>
                    <a:pt x="80407" y="53154"/>
                  </a:lnTo>
                  <a:lnTo>
                    <a:pt x="80613" y="53007"/>
                  </a:lnTo>
                  <a:lnTo>
                    <a:pt x="80642" y="52977"/>
                  </a:lnTo>
                  <a:lnTo>
                    <a:pt x="80642" y="52918"/>
                  </a:lnTo>
                  <a:lnTo>
                    <a:pt x="80584" y="52889"/>
                  </a:lnTo>
                  <a:lnTo>
                    <a:pt x="80554" y="52889"/>
                  </a:lnTo>
                  <a:lnTo>
                    <a:pt x="80466" y="52948"/>
                  </a:lnTo>
                  <a:lnTo>
                    <a:pt x="80054" y="53095"/>
                  </a:lnTo>
                  <a:lnTo>
                    <a:pt x="79524" y="53183"/>
                  </a:lnTo>
                  <a:lnTo>
                    <a:pt x="79083" y="53213"/>
                  </a:lnTo>
                  <a:lnTo>
                    <a:pt x="78670" y="53183"/>
                  </a:lnTo>
                  <a:lnTo>
                    <a:pt x="78464" y="53154"/>
                  </a:lnTo>
                  <a:lnTo>
                    <a:pt x="78288" y="53095"/>
                  </a:lnTo>
                  <a:lnTo>
                    <a:pt x="78111" y="53007"/>
                  </a:lnTo>
                  <a:lnTo>
                    <a:pt x="78023" y="52918"/>
                  </a:lnTo>
                  <a:lnTo>
                    <a:pt x="77994" y="52889"/>
                  </a:lnTo>
                  <a:lnTo>
                    <a:pt x="77964" y="52859"/>
                  </a:lnTo>
                  <a:close/>
                  <a:moveTo>
                    <a:pt x="41175" y="52948"/>
                  </a:moveTo>
                  <a:lnTo>
                    <a:pt x="41087" y="52977"/>
                  </a:lnTo>
                  <a:lnTo>
                    <a:pt x="41057" y="53007"/>
                  </a:lnTo>
                  <a:lnTo>
                    <a:pt x="40998" y="53095"/>
                  </a:lnTo>
                  <a:lnTo>
                    <a:pt x="40998" y="53183"/>
                  </a:lnTo>
                  <a:lnTo>
                    <a:pt x="40998" y="53213"/>
                  </a:lnTo>
                  <a:lnTo>
                    <a:pt x="41028" y="53242"/>
                  </a:lnTo>
                  <a:lnTo>
                    <a:pt x="41087" y="53242"/>
                  </a:lnTo>
                  <a:lnTo>
                    <a:pt x="41116" y="53183"/>
                  </a:lnTo>
                  <a:lnTo>
                    <a:pt x="41116" y="53124"/>
                  </a:lnTo>
                  <a:lnTo>
                    <a:pt x="41145" y="53095"/>
                  </a:lnTo>
                  <a:lnTo>
                    <a:pt x="41175" y="53065"/>
                  </a:lnTo>
                  <a:lnTo>
                    <a:pt x="41234" y="53065"/>
                  </a:lnTo>
                  <a:lnTo>
                    <a:pt x="41263" y="53095"/>
                  </a:lnTo>
                  <a:lnTo>
                    <a:pt x="41322" y="53124"/>
                  </a:lnTo>
                  <a:lnTo>
                    <a:pt x="41351" y="53183"/>
                  </a:lnTo>
                  <a:lnTo>
                    <a:pt x="41381" y="53242"/>
                  </a:lnTo>
                  <a:lnTo>
                    <a:pt x="41381" y="53301"/>
                  </a:lnTo>
                  <a:lnTo>
                    <a:pt x="41351" y="53419"/>
                  </a:lnTo>
                  <a:lnTo>
                    <a:pt x="41322" y="53507"/>
                  </a:lnTo>
                  <a:lnTo>
                    <a:pt x="41293" y="53536"/>
                  </a:lnTo>
                  <a:lnTo>
                    <a:pt x="41263" y="53566"/>
                  </a:lnTo>
                  <a:lnTo>
                    <a:pt x="41145" y="53566"/>
                  </a:lnTo>
                  <a:lnTo>
                    <a:pt x="41145" y="53536"/>
                  </a:lnTo>
                  <a:lnTo>
                    <a:pt x="41116" y="53536"/>
                  </a:lnTo>
                  <a:lnTo>
                    <a:pt x="41116" y="53477"/>
                  </a:lnTo>
                  <a:lnTo>
                    <a:pt x="41087" y="53419"/>
                  </a:lnTo>
                  <a:lnTo>
                    <a:pt x="41057" y="53389"/>
                  </a:lnTo>
                  <a:lnTo>
                    <a:pt x="41028" y="53389"/>
                  </a:lnTo>
                  <a:lnTo>
                    <a:pt x="40998" y="53419"/>
                  </a:lnTo>
                  <a:lnTo>
                    <a:pt x="40998" y="53448"/>
                  </a:lnTo>
                  <a:lnTo>
                    <a:pt x="40998" y="53477"/>
                  </a:lnTo>
                  <a:lnTo>
                    <a:pt x="40998" y="53507"/>
                  </a:lnTo>
                  <a:lnTo>
                    <a:pt x="41028" y="53595"/>
                  </a:lnTo>
                  <a:lnTo>
                    <a:pt x="41116" y="53654"/>
                  </a:lnTo>
                  <a:lnTo>
                    <a:pt x="41175" y="53683"/>
                  </a:lnTo>
                  <a:lnTo>
                    <a:pt x="41293" y="53683"/>
                  </a:lnTo>
                  <a:lnTo>
                    <a:pt x="41351" y="53654"/>
                  </a:lnTo>
                  <a:lnTo>
                    <a:pt x="41381" y="53625"/>
                  </a:lnTo>
                  <a:lnTo>
                    <a:pt x="41440" y="53566"/>
                  </a:lnTo>
                  <a:lnTo>
                    <a:pt x="41499" y="53419"/>
                  </a:lnTo>
                  <a:lnTo>
                    <a:pt x="41499" y="53271"/>
                  </a:lnTo>
                  <a:lnTo>
                    <a:pt x="41499" y="53154"/>
                  </a:lnTo>
                  <a:lnTo>
                    <a:pt x="41410" y="53036"/>
                  </a:lnTo>
                  <a:lnTo>
                    <a:pt x="41351" y="53007"/>
                  </a:lnTo>
                  <a:lnTo>
                    <a:pt x="41293" y="52977"/>
                  </a:lnTo>
                  <a:lnTo>
                    <a:pt x="41204" y="52948"/>
                  </a:lnTo>
                  <a:close/>
                  <a:moveTo>
                    <a:pt x="86146" y="52948"/>
                  </a:moveTo>
                  <a:lnTo>
                    <a:pt x="86176" y="53683"/>
                  </a:lnTo>
                  <a:lnTo>
                    <a:pt x="86087" y="53654"/>
                  </a:lnTo>
                  <a:lnTo>
                    <a:pt x="86058" y="53536"/>
                  </a:lnTo>
                  <a:lnTo>
                    <a:pt x="85911" y="52977"/>
                  </a:lnTo>
                  <a:lnTo>
                    <a:pt x="85969" y="52977"/>
                  </a:lnTo>
                  <a:lnTo>
                    <a:pt x="86146" y="52948"/>
                  </a:lnTo>
                  <a:close/>
                  <a:moveTo>
                    <a:pt x="86676" y="52918"/>
                  </a:moveTo>
                  <a:lnTo>
                    <a:pt x="86705" y="53271"/>
                  </a:lnTo>
                  <a:lnTo>
                    <a:pt x="86676" y="53683"/>
                  </a:lnTo>
                  <a:lnTo>
                    <a:pt x="86293" y="53683"/>
                  </a:lnTo>
                  <a:lnTo>
                    <a:pt x="86293" y="53654"/>
                  </a:lnTo>
                  <a:lnTo>
                    <a:pt x="86234" y="52948"/>
                  </a:lnTo>
                  <a:lnTo>
                    <a:pt x="86676" y="52918"/>
                  </a:lnTo>
                  <a:close/>
                  <a:moveTo>
                    <a:pt x="86911" y="52948"/>
                  </a:moveTo>
                  <a:lnTo>
                    <a:pt x="86911" y="53154"/>
                  </a:lnTo>
                  <a:lnTo>
                    <a:pt x="86882" y="53683"/>
                  </a:lnTo>
                  <a:lnTo>
                    <a:pt x="86823" y="53683"/>
                  </a:lnTo>
                  <a:lnTo>
                    <a:pt x="86823" y="53095"/>
                  </a:lnTo>
                  <a:lnTo>
                    <a:pt x="86823" y="52948"/>
                  </a:lnTo>
                  <a:close/>
                  <a:moveTo>
                    <a:pt x="72343" y="53595"/>
                  </a:moveTo>
                  <a:lnTo>
                    <a:pt x="72284" y="53625"/>
                  </a:lnTo>
                  <a:lnTo>
                    <a:pt x="72254" y="53683"/>
                  </a:lnTo>
                  <a:lnTo>
                    <a:pt x="72284" y="53742"/>
                  </a:lnTo>
                  <a:lnTo>
                    <a:pt x="72343" y="53772"/>
                  </a:lnTo>
                  <a:lnTo>
                    <a:pt x="72696" y="53801"/>
                  </a:lnTo>
                  <a:lnTo>
                    <a:pt x="73079" y="53860"/>
                  </a:lnTo>
                  <a:lnTo>
                    <a:pt x="73137" y="53831"/>
                  </a:lnTo>
                  <a:lnTo>
                    <a:pt x="73167" y="53772"/>
                  </a:lnTo>
                  <a:lnTo>
                    <a:pt x="73167" y="53713"/>
                  </a:lnTo>
                  <a:lnTo>
                    <a:pt x="73108" y="53683"/>
                  </a:lnTo>
                  <a:lnTo>
                    <a:pt x="72725" y="53625"/>
                  </a:lnTo>
                  <a:lnTo>
                    <a:pt x="72343" y="53595"/>
                  </a:lnTo>
                  <a:close/>
                  <a:moveTo>
                    <a:pt x="71636" y="53948"/>
                  </a:moveTo>
                  <a:lnTo>
                    <a:pt x="71578" y="53978"/>
                  </a:lnTo>
                  <a:lnTo>
                    <a:pt x="71548" y="54037"/>
                  </a:lnTo>
                  <a:lnTo>
                    <a:pt x="71578" y="54125"/>
                  </a:lnTo>
                  <a:lnTo>
                    <a:pt x="71636" y="54154"/>
                  </a:lnTo>
                  <a:lnTo>
                    <a:pt x="72254" y="54272"/>
                  </a:lnTo>
                  <a:lnTo>
                    <a:pt x="72549" y="54302"/>
                  </a:lnTo>
                  <a:lnTo>
                    <a:pt x="72843" y="54331"/>
                  </a:lnTo>
                  <a:lnTo>
                    <a:pt x="72902" y="54331"/>
                  </a:lnTo>
                  <a:lnTo>
                    <a:pt x="72931" y="54272"/>
                  </a:lnTo>
                  <a:lnTo>
                    <a:pt x="72931" y="54213"/>
                  </a:lnTo>
                  <a:lnTo>
                    <a:pt x="72873" y="54154"/>
                  </a:lnTo>
                  <a:lnTo>
                    <a:pt x="72284" y="54066"/>
                  </a:lnTo>
                  <a:lnTo>
                    <a:pt x="71666" y="53948"/>
                  </a:lnTo>
                  <a:close/>
                  <a:moveTo>
                    <a:pt x="79171" y="53683"/>
                  </a:moveTo>
                  <a:lnTo>
                    <a:pt x="79112" y="53713"/>
                  </a:lnTo>
                  <a:lnTo>
                    <a:pt x="79083" y="53772"/>
                  </a:lnTo>
                  <a:lnTo>
                    <a:pt x="79083" y="53889"/>
                  </a:lnTo>
                  <a:lnTo>
                    <a:pt x="78347" y="54037"/>
                  </a:lnTo>
                  <a:lnTo>
                    <a:pt x="78288" y="54066"/>
                  </a:lnTo>
                  <a:lnTo>
                    <a:pt x="78288" y="54125"/>
                  </a:lnTo>
                  <a:lnTo>
                    <a:pt x="78317" y="54184"/>
                  </a:lnTo>
                  <a:lnTo>
                    <a:pt x="78376" y="54184"/>
                  </a:lnTo>
                  <a:lnTo>
                    <a:pt x="78994" y="54066"/>
                  </a:lnTo>
                  <a:lnTo>
                    <a:pt x="79083" y="54066"/>
                  </a:lnTo>
                  <a:lnTo>
                    <a:pt x="79083" y="54243"/>
                  </a:lnTo>
                  <a:lnTo>
                    <a:pt x="79112" y="54302"/>
                  </a:lnTo>
                  <a:lnTo>
                    <a:pt x="79171" y="54331"/>
                  </a:lnTo>
                  <a:lnTo>
                    <a:pt x="79230" y="54302"/>
                  </a:lnTo>
                  <a:lnTo>
                    <a:pt x="79259" y="54243"/>
                  </a:lnTo>
                  <a:lnTo>
                    <a:pt x="79259" y="54037"/>
                  </a:lnTo>
                  <a:lnTo>
                    <a:pt x="79406" y="54037"/>
                  </a:lnTo>
                  <a:lnTo>
                    <a:pt x="79877" y="54066"/>
                  </a:lnTo>
                  <a:lnTo>
                    <a:pt x="80289" y="54154"/>
                  </a:lnTo>
                  <a:lnTo>
                    <a:pt x="80348" y="54154"/>
                  </a:lnTo>
                  <a:lnTo>
                    <a:pt x="80378" y="54125"/>
                  </a:lnTo>
                  <a:lnTo>
                    <a:pt x="80407" y="54066"/>
                  </a:lnTo>
                  <a:lnTo>
                    <a:pt x="80348" y="54007"/>
                  </a:lnTo>
                  <a:lnTo>
                    <a:pt x="80113" y="53919"/>
                  </a:lnTo>
                  <a:lnTo>
                    <a:pt x="79848" y="53860"/>
                  </a:lnTo>
                  <a:lnTo>
                    <a:pt x="79347" y="53860"/>
                  </a:lnTo>
                  <a:lnTo>
                    <a:pt x="79259" y="53889"/>
                  </a:lnTo>
                  <a:lnTo>
                    <a:pt x="79230" y="53742"/>
                  </a:lnTo>
                  <a:lnTo>
                    <a:pt x="79200" y="53683"/>
                  </a:lnTo>
                  <a:close/>
                  <a:moveTo>
                    <a:pt x="86176" y="53801"/>
                  </a:moveTo>
                  <a:lnTo>
                    <a:pt x="86201" y="54335"/>
                  </a:lnTo>
                  <a:lnTo>
                    <a:pt x="86117" y="53801"/>
                  </a:lnTo>
                  <a:close/>
                  <a:moveTo>
                    <a:pt x="86852" y="53831"/>
                  </a:moveTo>
                  <a:lnTo>
                    <a:pt x="86823" y="54184"/>
                  </a:lnTo>
                  <a:lnTo>
                    <a:pt x="86764" y="54449"/>
                  </a:lnTo>
                  <a:lnTo>
                    <a:pt x="86794" y="54302"/>
                  </a:lnTo>
                  <a:lnTo>
                    <a:pt x="86823" y="53831"/>
                  </a:lnTo>
                  <a:close/>
                  <a:moveTo>
                    <a:pt x="78288" y="54213"/>
                  </a:moveTo>
                  <a:lnTo>
                    <a:pt x="78229" y="54243"/>
                  </a:lnTo>
                  <a:lnTo>
                    <a:pt x="78229" y="54302"/>
                  </a:lnTo>
                  <a:lnTo>
                    <a:pt x="78258" y="54331"/>
                  </a:lnTo>
                  <a:lnTo>
                    <a:pt x="78494" y="54449"/>
                  </a:lnTo>
                  <a:lnTo>
                    <a:pt x="78729" y="54537"/>
                  </a:lnTo>
                  <a:lnTo>
                    <a:pt x="78994" y="54596"/>
                  </a:lnTo>
                  <a:lnTo>
                    <a:pt x="79524" y="54596"/>
                  </a:lnTo>
                  <a:lnTo>
                    <a:pt x="79789" y="54566"/>
                  </a:lnTo>
                  <a:lnTo>
                    <a:pt x="80054" y="54508"/>
                  </a:lnTo>
                  <a:lnTo>
                    <a:pt x="80289" y="54419"/>
                  </a:lnTo>
                  <a:lnTo>
                    <a:pt x="80407" y="54390"/>
                  </a:lnTo>
                  <a:lnTo>
                    <a:pt x="80407" y="54360"/>
                  </a:lnTo>
                  <a:lnTo>
                    <a:pt x="80436" y="54302"/>
                  </a:lnTo>
                  <a:lnTo>
                    <a:pt x="80407" y="54272"/>
                  </a:lnTo>
                  <a:lnTo>
                    <a:pt x="80348" y="54272"/>
                  </a:lnTo>
                  <a:lnTo>
                    <a:pt x="80172" y="54302"/>
                  </a:lnTo>
                  <a:lnTo>
                    <a:pt x="79995" y="54360"/>
                  </a:lnTo>
                  <a:lnTo>
                    <a:pt x="79642" y="54419"/>
                  </a:lnTo>
                  <a:lnTo>
                    <a:pt x="79289" y="54449"/>
                  </a:lnTo>
                  <a:lnTo>
                    <a:pt x="78965" y="54449"/>
                  </a:lnTo>
                  <a:lnTo>
                    <a:pt x="78729" y="54390"/>
                  </a:lnTo>
                  <a:lnTo>
                    <a:pt x="78494" y="54331"/>
                  </a:lnTo>
                  <a:lnTo>
                    <a:pt x="78317" y="54213"/>
                  </a:lnTo>
                  <a:close/>
                  <a:moveTo>
                    <a:pt x="27872" y="53801"/>
                  </a:moveTo>
                  <a:lnTo>
                    <a:pt x="28107" y="53919"/>
                  </a:lnTo>
                  <a:lnTo>
                    <a:pt x="28313" y="54066"/>
                  </a:lnTo>
                  <a:lnTo>
                    <a:pt x="28578" y="54331"/>
                  </a:lnTo>
                  <a:lnTo>
                    <a:pt x="28814" y="54596"/>
                  </a:lnTo>
                  <a:lnTo>
                    <a:pt x="28843" y="54625"/>
                  </a:lnTo>
                  <a:lnTo>
                    <a:pt x="28637" y="54478"/>
                  </a:lnTo>
                  <a:lnTo>
                    <a:pt x="28402" y="54360"/>
                  </a:lnTo>
                  <a:lnTo>
                    <a:pt x="28166" y="54243"/>
                  </a:lnTo>
                  <a:lnTo>
                    <a:pt x="27666" y="54037"/>
                  </a:lnTo>
                  <a:lnTo>
                    <a:pt x="27195" y="53919"/>
                  </a:lnTo>
                  <a:lnTo>
                    <a:pt x="27371" y="53860"/>
                  </a:lnTo>
                  <a:lnTo>
                    <a:pt x="27548" y="53801"/>
                  </a:lnTo>
                  <a:close/>
                  <a:moveTo>
                    <a:pt x="70783" y="54920"/>
                  </a:moveTo>
                  <a:lnTo>
                    <a:pt x="70783" y="54949"/>
                  </a:lnTo>
                  <a:lnTo>
                    <a:pt x="70783" y="55008"/>
                  </a:lnTo>
                  <a:lnTo>
                    <a:pt x="70812" y="55008"/>
                  </a:lnTo>
                  <a:lnTo>
                    <a:pt x="71107" y="55037"/>
                  </a:lnTo>
                  <a:lnTo>
                    <a:pt x="71165" y="55008"/>
                  </a:lnTo>
                  <a:lnTo>
                    <a:pt x="71165" y="54978"/>
                  </a:lnTo>
                  <a:lnTo>
                    <a:pt x="71165" y="54949"/>
                  </a:lnTo>
                  <a:lnTo>
                    <a:pt x="71136" y="54920"/>
                  </a:lnTo>
                  <a:close/>
                  <a:moveTo>
                    <a:pt x="33994" y="54831"/>
                  </a:moveTo>
                  <a:lnTo>
                    <a:pt x="34788" y="54861"/>
                  </a:lnTo>
                  <a:lnTo>
                    <a:pt x="35171" y="54890"/>
                  </a:lnTo>
                  <a:lnTo>
                    <a:pt x="35583" y="54920"/>
                  </a:lnTo>
                  <a:lnTo>
                    <a:pt x="35818" y="54978"/>
                  </a:lnTo>
                  <a:lnTo>
                    <a:pt x="35848" y="55008"/>
                  </a:lnTo>
                  <a:lnTo>
                    <a:pt x="36024" y="55126"/>
                  </a:lnTo>
                  <a:lnTo>
                    <a:pt x="36171" y="55214"/>
                  </a:lnTo>
                  <a:lnTo>
                    <a:pt x="35877" y="55155"/>
                  </a:lnTo>
                  <a:lnTo>
                    <a:pt x="35465" y="55126"/>
                  </a:lnTo>
                  <a:lnTo>
                    <a:pt x="34641" y="55037"/>
                  </a:lnTo>
                  <a:lnTo>
                    <a:pt x="33640" y="55008"/>
                  </a:lnTo>
                  <a:lnTo>
                    <a:pt x="32993" y="55037"/>
                  </a:lnTo>
                  <a:lnTo>
                    <a:pt x="32228" y="55067"/>
                  </a:lnTo>
                  <a:lnTo>
                    <a:pt x="31492" y="55155"/>
                  </a:lnTo>
                  <a:lnTo>
                    <a:pt x="30756" y="55273"/>
                  </a:lnTo>
                  <a:lnTo>
                    <a:pt x="29991" y="55390"/>
                  </a:lnTo>
                  <a:lnTo>
                    <a:pt x="29726" y="55302"/>
                  </a:lnTo>
                  <a:lnTo>
                    <a:pt x="30638" y="55155"/>
                  </a:lnTo>
                  <a:lnTo>
                    <a:pt x="31610" y="55008"/>
                  </a:lnTo>
                  <a:lnTo>
                    <a:pt x="31580" y="55008"/>
                  </a:lnTo>
                  <a:lnTo>
                    <a:pt x="32198" y="54920"/>
                  </a:lnTo>
                  <a:lnTo>
                    <a:pt x="32787" y="54861"/>
                  </a:lnTo>
                  <a:lnTo>
                    <a:pt x="33405" y="54831"/>
                  </a:lnTo>
                  <a:close/>
                  <a:moveTo>
                    <a:pt x="72431" y="53330"/>
                  </a:moveTo>
                  <a:lnTo>
                    <a:pt x="72608" y="53360"/>
                  </a:lnTo>
                  <a:lnTo>
                    <a:pt x="72961" y="53360"/>
                  </a:lnTo>
                  <a:lnTo>
                    <a:pt x="73491" y="53389"/>
                  </a:lnTo>
                  <a:lnTo>
                    <a:pt x="74020" y="53419"/>
                  </a:lnTo>
                  <a:lnTo>
                    <a:pt x="74315" y="53477"/>
                  </a:lnTo>
                  <a:lnTo>
                    <a:pt x="74462" y="53477"/>
                  </a:lnTo>
                  <a:lnTo>
                    <a:pt x="74403" y="53507"/>
                  </a:lnTo>
                  <a:lnTo>
                    <a:pt x="74285" y="53595"/>
                  </a:lnTo>
                  <a:lnTo>
                    <a:pt x="74020" y="53772"/>
                  </a:lnTo>
                  <a:lnTo>
                    <a:pt x="73491" y="54154"/>
                  </a:lnTo>
                  <a:lnTo>
                    <a:pt x="72961" y="54596"/>
                  </a:lnTo>
                  <a:lnTo>
                    <a:pt x="72460" y="55037"/>
                  </a:lnTo>
                  <a:lnTo>
                    <a:pt x="72196" y="55302"/>
                  </a:lnTo>
                  <a:lnTo>
                    <a:pt x="71960" y="55567"/>
                  </a:lnTo>
                  <a:lnTo>
                    <a:pt x="71931" y="55567"/>
                  </a:lnTo>
                  <a:lnTo>
                    <a:pt x="71578" y="55508"/>
                  </a:lnTo>
                  <a:lnTo>
                    <a:pt x="71224" y="55479"/>
                  </a:lnTo>
                  <a:lnTo>
                    <a:pt x="70518" y="55449"/>
                  </a:lnTo>
                  <a:lnTo>
                    <a:pt x="69812" y="55420"/>
                  </a:lnTo>
                  <a:lnTo>
                    <a:pt x="69194" y="55361"/>
                  </a:lnTo>
                  <a:lnTo>
                    <a:pt x="69694" y="55067"/>
                  </a:lnTo>
                  <a:lnTo>
                    <a:pt x="70312" y="54684"/>
                  </a:lnTo>
                  <a:lnTo>
                    <a:pt x="70901" y="54302"/>
                  </a:lnTo>
                  <a:lnTo>
                    <a:pt x="71519" y="53919"/>
                  </a:lnTo>
                  <a:lnTo>
                    <a:pt x="71960" y="53595"/>
                  </a:lnTo>
                  <a:lnTo>
                    <a:pt x="72284" y="53389"/>
                  </a:lnTo>
                  <a:lnTo>
                    <a:pt x="72343" y="53360"/>
                  </a:lnTo>
                  <a:lnTo>
                    <a:pt x="72431" y="53330"/>
                  </a:lnTo>
                  <a:close/>
                  <a:moveTo>
                    <a:pt x="66986" y="51093"/>
                  </a:moveTo>
                  <a:lnTo>
                    <a:pt x="66957" y="51123"/>
                  </a:lnTo>
                  <a:lnTo>
                    <a:pt x="66250" y="52330"/>
                  </a:lnTo>
                  <a:lnTo>
                    <a:pt x="65897" y="52948"/>
                  </a:lnTo>
                  <a:lnTo>
                    <a:pt x="65573" y="53566"/>
                  </a:lnTo>
                  <a:lnTo>
                    <a:pt x="65338" y="54066"/>
                  </a:lnTo>
                  <a:lnTo>
                    <a:pt x="65103" y="54596"/>
                  </a:lnTo>
                  <a:lnTo>
                    <a:pt x="64926" y="55126"/>
                  </a:lnTo>
                  <a:lnTo>
                    <a:pt x="64749" y="55655"/>
                  </a:lnTo>
                  <a:lnTo>
                    <a:pt x="64749" y="55685"/>
                  </a:lnTo>
                  <a:lnTo>
                    <a:pt x="64808" y="55714"/>
                  </a:lnTo>
                  <a:lnTo>
                    <a:pt x="64838" y="55714"/>
                  </a:lnTo>
                  <a:lnTo>
                    <a:pt x="64867" y="55685"/>
                  </a:lnTo>
                  <a:lnTo>
                    <a:pt x="65044" y="55155"/>
                  </a:lnTo>
                  <a:lnTo>
                    <a:pt x="65250" y="54625"/>
                  </a:lnTo>
                  <a:lnTo>
                    <a:pt x="65485" y="54125"/>
                  </a:lnTo>
                  <a:lnTo>
                    <a:pt x="65721" y="53595"/>
                  </a:lnTo>
                  <a:lnTo>
                    <a:pt x="66044" y="53007"/>
                  </a:lnTo>
                  <a:lnTo>
                    <a:pt x="66398" y="52388"/>
                  </a:lnTo>
                  <a:lnTo>
                    <a:pt x="67104" y="51211"/>
                  </a:lnTo>
                  <a:lnTo>
                    <a:pt x="67104" y="51152"/>
                  </a:lnTo>
                  <a:lnTo>
                    <a:pt x="67075" y="51123"/>
                  </a:lnTo>
                  <a:lnTo>
                    <a:pt x="67045" y="51093"/>
                  </a:lnTo>
                  <a:close/>
                  <a:moveTo>
                    <a:pt x="74521" y="53625"/>
                  </a:moveTo>
                  <a:lnTo>
                    <a:pt x="74521" y="53742"/>
                  </a:lnTo>
                  <a:lnTo>
                    <a:pt x="74521" y="53772"/>
                  </a:lnTo>
                  <a:lnTo>
                    <a:pt x="74432" y="53860"/>
                  </a:lnTo>
                  <a:lnTo>
                    <a:pt x="74226" y="54037"/>
                  </a:lnTo>
                  <a:lnTo>
                    <a:pt x="73814" y="54419"/>
                  </a:lnTo>
                  <a:lnTo>
                    <a:pt x="73373" y="54802"/>
                  </a:lnTo>
                  <a:lnTo>
                    <a:pt x="72931" y="55155"/>
                  </a:lnTo>
                  <a:lnTo>
                    <a:pt x="72519" y="55449"/>
                  </a:lnTo>
                  <a:lnTo>
                    <a:pt x="72107" y="55744"/>
                  </a:lnTo>
                  <a:lnTo>
                    <a:pt x="72048" y="55773"/>
                  </a:lnTo>
                  <a:lnTo>
                    <a:pt x="72048" y="55744"/>
                  </a:lnTo>
                  <a:lnTo>
                    <a:pt x="72048" y="55685"/>
                  </a:lnTo>
                  <a:lnTo>
                    <a:pt x="72196" y="55479"/>
                  </a:lnTo>
                  <a:lnTo>
                    <a:pt x="72431" y="55273"/>
                  </a:lnTo>
                  <a:lnTo>
                    <a:pt x="72666" y="55067"/>
                  </a:lnTo>
                  <a:lnTo>
                    <a:pt x="73167" y="54625"/>
                  </a:lnTo>
                  <a:lnTo>
                    <a:pt x="73726" y="54243"/>
                  </a:lnTo>
                  <a:lnTo>
                    <a:pt x="74256" y="53860"/>
                  </a:lnTo>
                  <a:lnTo>
                    <a:pt x="74432" y="53713"/>
                  </a:lnTo>
                  <a:lnTo>
                    <a:pt x="74521" y="53625"/>
                  </a:lnTo>
                  <a:close/>
                  <a:moveTo>
                    <a:pt x="69135" y="55479"/>
                  </a:moveTo>
                  <a:lnTo>
                    <a:pt x="69782" y="55567"/>
                  </a:lnTo>
                  <a:lnTo>
                    <a:pt x="70135" y="55597"/>
                  </a:lnTo>
                  <a:lnTo>
                    <a:pt x="70489" y="55626"/>
                  </a:lnTo>
                  <a:lnTo>
                    <a:pt x="71195" y="55685"/>
                  </a:lnTo>
                  <a:lnTo>
                    <a:pt x="71548" y="55714"/>
                  </a:lnTo>
                  <a:lnTo>
                    <a:pt x="71872" y="55744"/>
                  </a:lnTo>
                  <a:lnTo>
                    <a:pt x="71901" y="55773"/>
                  </a:lnTo>
                  <a:lnTo>
                    <a:pt x="71901" y="55832"/>
                  </a:lnTo>
                  <a:lnTo>
                    <a:pt x="71842" y="55832"/>
                  </a:lnTo>
                  <a:lnTo>
                    <a:pt x="71666" y="55803"/>
                  </a:lnTo>
                  <a:lnTo>
                    <a:pt x="71342" y="55803"/>
                  </a:lnTo>
                  <a:lnTo>
                    <a:pt x="70636" y="55744"/>
                  </a:lnTo>
                  <a:lnTo>
                    <a:pt x="69959" y="55714"/>
                  </a:lnTo>
                  <a:lnTo>
                    <a:pt x="69606" y="55655"/>
                  </a:lnTo>
                  <a:lnTo>
                    <a:pt x="69282" y="55597"/>
                  </a:lnTo>
                  <a:lnTo>
                    <a:pt x="69164" y="55567"/>
                  </a:lnTo>
                  <a:lnTo>
                    <a:pt x="69135" y="55567"/>
                  </a:lnTo>
                  <a:lnTo>
                    <a:pt x="69135" y="55479"/>
                  </a:lnTo>
                  <a:close/>
                  <a:moveTo>
                    <a:pt x="72990" y="53183"/>
                  </a:moveTo>
                  <a:lnTo>
                    <a:pt x="72519" y="53213"/>
                  </a:lnTo>
                  <a:lnTo>
                    <a:pt x="72284" y="53213"/>
                  </a:lnTo>
                  <a:lnTo>
                    <a:pt x="72166" y="53242"/>
                  </a:lnTo>
                  <a:lnTo>
                    <a:pt x="72048" y="53301"/>
                  </a:lnTo>
                  <a:lnTo>
                    <a:pt x="71754" y="53507"/>
                  </a:lnTo>
                  <a:lnTo>
                    <a:pt x="71195" y="53889"/>
                  </a:lnTo>
                  <a:lnTo>
                    <a:pt x="70636" y="54272"/>
                  </a:lnTo>
                  <a:lnTo>
                    <a:pt x="70106" y="54655"/>
                  </a:lnTo>
                  <a:lnTo>
                    <a:pt x="69517" y="55037"/>
                  </a:lnTo>
                  <a:lnTo>
                    <a:pt x="69223" y="55214"/>
                  </a:lnTo>
                  <a:lnTo>
                    <a:pt x="69076" y="55302"/>
                  </a:lnTo>
                  <a:lnTo>
                    <a:pt x="69017" y="55332"/>
                  </a:lnTo>
                  <a:lnTo>
                    <a:pt x="68988" y="55390"/>
                  </a:lnTo>
                  <a:lnTo>
                    <a:pt x="68988" y="55567"/>
                  </a:lnTo>
                  <a:lnTo>
                    <a:pt x="68988" y="55626"/>
                  </a:lnTo>
                  <a:lnTo>
                    <a:pt x="69017" y="55685"/>
                  </a:lnTo>
                  <a:lnTo>
                    <a:pt x="69046" y="55685"/>
                  </a:lnTo>
                  <a:lnTo>
                    <a:pt x="69076" y="55714"/>
                  </a:lnTo>
                  <a:lnTo>
                    <a:pt x="69341" y="55773"/>
                  </a:lnTo>
                  <a:lnTo>
                    <a:pt x="69812" y="55832"/>
                  </a:lnTo>
                  <a:lnTo>
                    <a:pt x="70547" y="55920"/>
                  </a:lnTo>
                  <a:lnTo>
                    <a:pt x="71283" y="55979"/>
                  </a:lnTo>
                  <a:lnTo>
                    <a:pt x="71636" y="55979"/>
                  </a:lnTo>
                  <a:lnTo>
                    <a:pt x="71813" y="56009"/>
                  </a:lnTo>
                  <a:lnTo>
                    <a:pt x="71901" y="56009"/>
                  </a:lnTo>
                  <a:lnTo>
                    <a:pt x="71990" y="55979"/>
                  </a:lnTo>
                  <a:lnTo>
                    <a:pt x="72460" y="55655"/>
                  </a:lnTo>
                  <a:lnTo>
                    <a:pt x="72931" y="55332"/>
                  </a:lnTo>
                  <a:lnTo>
                    <a:pt x="73373" y="54978"/>
                  </a:lnTo>
                  <a:lnTo>
                    <a:pt x="73814" y="54625"/>
                  </a:lnTo>
                  <a:lnTo>
                    <a:pt x="74285" y="54213"/>
                  </a:lnTo>
                  <a:lnTo>
                    <a:pt x="74491" y="53978"/>
                  </a:lnTo>
                  <a:lnTo>
                    <a:pt x="74609" y="53860"/>
                  </a:lnTo>
                  <a:lnTo>
                    <a:pt x="74668" y="53801"/>
                  </a:lnTo>
                  <a:lnTo>
                    <a:pt x="74668" y="53713"/>
                  </a:lnTo>
                  <a:lnTo>
                    <a:pt x="74668" y="53477"/>
                  </a:lnTo>
                  <a:lnTo>
                    <a:pt x="74668" y="53360"/>
                  </a:lnTo>
                  <a:lnTo>
                    <a:pt x="74609" y="53301"/>
                  </a:lnTo>
                  <a:lnTo>
                    <a:pt x="74521" y="53271"/>
                  </a:lnTo>
                  <a:lnTo>
                    <a:pt x="74344" y="53271"/>
                  </a:lnTo>
                  <a:lnTo>
                    <a:pt x="74079" y="53242"/>
                  </a:lnTo>
                  <a:lnTo>
                    <a:pt x="73520" y="53213"/>
                  </a:lnTo>
                  <a:lnTo>
                    <a:pt x="72990" y="53183"/>
                  </a:lnTo>
                  <a:close/>
                  <a:moveTo>
                    <a:pt x="80525" y="54213"/>
                  </a:moveTo>
                  <a:lnTo>
                    <a:pt x="80495" y="54243"/>
                  </a:lnTo>
                  <a:lnTo>
                    <a:pt x="80466" y="54272"/>
                  </a:lnTo>
                  <a:lnTo>
                    <a:pt x="80466" y="54508"/>
                  </a:lnTo>
                  <a:lnTo>
                    <a:pt x="80466" y="54772"/>
                  </a:lnTo>
                  <a:lnTo>
                    <a:pt x="80466" y="55037"/>
                  </a:lnTo>
                  <a:lnTo>
                    <a:pt x="80466" y="55273"/>
                  </a:lnTo>
                  <a:lnTo>
                    <a:pt x="80407" y="55538"/>
                  </a:lnTo>
                  <a:lnTo>
                    <a:pt x="80319" y="55655"/>
                  </a:lnTo>
                  <a:lnTo>
                    <a:pt x="80230" y="55773"/>
                  </a:lnTo>
                  <a:lnTo>
                    <a:pt x="80024" y="55861"/>
                  </a:lnTo>
                  <a:lnTo>
                    <a:pt x="79848" y="55920"/>
                  </a:lnTo>
                  <a:lnTo>
                    <a:pt x="79642" y="55979"/>
                  </a:lnTo>
                  <a:lnTo>
                    <a:pt x="79141" y="55979"/>
                  </a:lnTo>
                  <a:lnTo>
                    <a:pt x="78935" y="55950"/>
                  </a:lnTo>
                  <a:lnTo>
                    <a:pt x="78759" y="55891"/>
                  </a:lnTo>
                  <a:lnTo>
                    <a:pt x="78582" y="55773"/>
                  </a:lnTo>
                  <a:lnTo>
                    <a:pt x="78435" y="55626"/>
                  </a:lnTo>
                  <a:lnTo>
                    <a:pt x="78317" y="55420"/>
                  </a:lnTo>
                  <a:lnTo>
                    <a:pt x="78258" y="55214"/>
                  </a:lnTo>
                  <a:lnTo>
                    <a:pt x="78229" y="55008"/>
                  </a:lnTo>
                  <a:lnTo>
                    <a:pt x="78200" y="54714"/>
                  </a:lnTo>
                  <a:lnTo>
                    <a:pt x="78200" y="54419"/>
                  </a:lnTo>
                  <a:lnTo>
                    <a:pt x="78170" y="54360"/>
                  </a:lnTo>
                  <a:lnTo>
                    <a:pt x="78082" y="54360"/>
                  </a:lnTo>
                  <a:lnTo>
                    <a:pt x="78052" y="54419"/>
                  </a:lnTo>
                  <a:lnTo>
                    <a:pt x="78052" y="54890"/>
                  </a:lnTo>
                  <a:lnTo>
                    <a:pt x="78082" y="55126"/>
                  </a:lnTo>
                  <a:lnTo>
                    <a:pt x="78141" y="55361"/>
                  </a:lnTo>
                  <a:lnTo>
                    <a:pt x="78229" y="55567"/>
                  </a:lnTo>
                  <a:lnTo>
                    <a:pt x="78347" y="55773"/>
                  </a:lnTo>
                  <a:lnTo>
                    <a:pt x="78523" y="55920"/>
                  </a:lnTo>
                  <a:lnTo>
                    <a:pt x="78700" y="56038"/>
                  </a:lnTo>
                  <a:lnTo>
                    <a:pt x="78906" y="56097"/>
                  </a:lnTo>
                  <a:lnTo>
                    <a:pt x="79141" y="56126"/>
                  </a:lnTo>
                  <a:lnTo>
                    <a:pt x="79377" y="56156"/>
                  </a:lnTo>
                  <a:lnTo>
                    <a:pt x="79612" y="56126"/>
                  </a:lnTo>
                  <a:lnTo>
                    <a:pt x="79818" y="56097"/>
                  </a:lnTo>
                  <a:lnTo>
                    <a:pt x="80054" y="56038"/>
                  </a:lnTo>
                  <a:lnTo>
                    <a:pt x="80230" y="55920"/>
                  </a:lnTo>
                  <a:lnTo>
                    <a:pt x="80407" y="55773"/>
                  </a:lnTo>
                  <a:lnTo>
                    <a:pt x="80495" y="55626"/>
                  </a:lnTo>
                  <a:lnTo>
                    <a:pt x="80584" y="55479"/>
                  </a:lnTo>
                  <a:lnTo>
                    <a:pt x="80613" y="55273"/>
                  </a:lnTo>
                  <a:lnTo>
                    <a:pt x="80642" y="55096"/>
                  </a:lnTo>
                  <a:lnTo>
                    <a:pt x="80642" y="54714"/>
                  </a:lnTo>
                  <a:lnTo>
                    <a:pt x="80613" y="54537"/>
                  </a:lnTo>
                  <a:lnTo>
                    <a:pt x="80613" y="54419"/>
                  </a:lnTo>
                  <a:lnTo>
                    <a:pt x="80584" y="54360"/>
                  </a:lnTo>
                  <a:lnTo>
                    <a:pt x="80584" y="54272"/>
                  </a:lnTo>
                  <a:lnTo>
                    <a:pt x="80554" y="54243"/>
                  </a:lnTo>
                  <a:lnTo>
                    <a:pt x="80525" y="54213"/>
                  </a:lnTo>
                  <a:close/>
                  <a:moveTo>
                    <a:pt x="79318" y="52330"/>
                  </a:moveTo>
                  <a:lnTo>
                    <a:pt x="79612" y="52359"/>
                  </a:lnTo>
                  <a:lnTo>
                    <a:pt x="79877" y="52388"/>
                  </a:lnTo>
                  <a:lnTo>
                    <a:pt x="80172" y="52418"/>
                  </a:lnTo>
                  <a:lnTo>
                    <a:pt x="80436" y="52506"/>
                  </a:lnTo>
                  <a:lnTo>
                    <a:pt x="80584" y="52594"/>
                  </a:lnTo>
                  <a:lnTo>
                    <a:pt x="80701" y="52712"/>
                  </a:lnTo>
                  <a:lnTo>
                    <a:pt x="80848" y="52948"/>
                  </a:lnTo>
                  <a:lnTo>
                    <a:pt x="80937" y="53213"/>
                  </a:lnTo>
                  <a:lnTo>
                    <a:pt x="80966" y="53477"/>
                  </a:lnTo>
                  <a:lnTo>
                    <a:pt x="80996" y="53831"/>
                  </a:lnTo>
                  <a:lnTo>
                    <a:pt x="80996" y="54213"/>
                  </a:lnTo>
                  <a:lnTo>
                    <a:pt x="80996" y="54566"/>
                  </a:lnTo>
                  <a:lnTo>
                    <a:pt x="80966" y="54920"/>
                  </a:lnTo>
                  <a:lnTo>
                    <a:pt x="80878" y="55361"/>
                  </a:lnTo>
                  <a:lnTo>
                    <a:pt x="80760" y="55714"/>
                  </a:lnTo>
                  <a:lnTo>
                    <a:pt x="80642" y="55950"/>
                  </a:lnTo>
                  <a:lnTo>
                    <a:pt x="80436" y="56126"/>
                  </a:lnTo>
                  <a:lnTo>
                    <a:pt x="80319" y="56215"/>
                  </a:lnTo>
                  <a:lnTo>
                    <a:pt x="80172" y="56303"/>
                  </a:lnTo>
                  <a:lnTo>
                    <a:pt x="79936" y="56362"/>
                  </a:lnTo>
                  <a:lnTo>
                    <a:pt x="79730" y="56421"/>
                  </a:lnTo>
                  <a:lnTo>
                    <a:pt x="79171" y="56421"/>
                  </a:lnTo>
                  <a:lnTo>
                    <a:pt x="79141" y="56391"/>
                  </a:lnTo>
                  <a:lnTo>
                    <a:pt x="78877" y="56362"/>
                  </a:lnTo>
                  <a:lnTo>
                    <a:pt x="78612" y="56273"/>
                  </a:lnTo>
                  <a:lnTo>
                    <a:pt x="78435" y="56185"/>
                  </a:lnTo>
                  <a:lnTo>
                    <a:pt x="78288" y="56067"/>
                  </a:lnTo>
                  <a:lnTo>
                    <a:pt x="78141" y="55920"/>
                  </a:lnTo>
                  <a:lnTo>
                    <a:pt x="78052" y="55773"/>
                  </a:lnTo>
                  <a:lnTo>
                    <a:pt x="77964" y="55626"/>
                  </a:lnTo>
                  <a:lnTo>
                    <a:pt x="77846" y="55302"/>
                  </a:lnTo>
                  <a:lnTo>
                    <a:pt x="77788" y="54949"/>
                  </a:lnTo>
                  <a:lnTo>
                    <a:pt x="77758" y="54449"/>
                  </a:lnTo>
                  <a:lnTo>
                    <a:pt x="77729" y="53948"/>
                  </a:lnTo>
                  <a:lnTo>
                    <a:pt x="77729" y="53477"/>
                  </a:lnTo>
                  <a:lnTo>
                    <a:pt x="77729" y="53242"/>
                  </a:lnTo>
                  <a:lnTo>
                    <a:pt x="77729" y="53007"/>
                  </a:lnTo>
                  <a:lnTo>
                    <a:pt x="77788" y="52859"/>
                  </a:lnTo>
                  <a:lnTo>
                    <a:pt x="77846" y="52742"/>
                  </a:lnTo>
                  <a:lnTo>
                    <a:pt x="77935" y="52653"/>
                  </a:lnTo>
                  <a:lnTo>
                    <a:pt x="78170" y="52536"/>
                  </a:lnTo>
                  <a:lnTo>
                    <a:pt x="78464" y="52447"/>
                  </a:lnTo>
                  <a:lnTo>
                    <a:pt x="78759" y="52388"/>
                  </a:lnTo>
                  <a:lnTo>
                    <a:pt x="79053" y="52359"/>
                  </a:lnTo>
                  <a:lnTo>
                    <a:pt x="79318" y="52330"/>
                  </a:lnTo>
                  <a:close/>
                  <a:moveTo>
                    <a:pt x="85822" y="47768"/>
                  </a:moveTo>
                  <a:lnTo>
                    <a:pt x="85763" y="47797"/>
                  </a:lnTo>
                  <a:lnTo>
                    <a:pt x="85734" y="47827"/>
                  </a:lnTo>
                  <a:lnTo>
                    <a:pt x="85734" y="47885"/>
                  </a:lnTo>
                  <a:lnTo>
                    <a:pt x="85675" y="47827"/>
                  </a:lnTo>
                  <a:lnTo>
                    <a:pt x="85557" y="47827"/>
                  </a:lnTo>
                  <a:lnTo>
                    <a:pt x="85469" y="47885"/>
                  </a:lnTo>
                  <a:lnTo>
                    <a:pt x="85381" y="47915"/>
                  </a:lnTo>
                  <a:lnTo>
                    <a:pt x="85263" y="47915"/>
                  </a:lnTo>
                  <a:lnTo>
                    <a:pt x="85175" y="47885"/>
                  </a:lnTo>
                  <a:lnTo>
                    <a:pt x="85116" y="47885"/>
                  </a:lnTo>
                  <a:lnTo>
                    <a:pt x="85087" y="47915"/>
                  </a:lnTo>
                  <a:lnTo>
                    <a:pt x="85028" y="47974"/>
                  </a:lnTo>
                  <a:lnTo>
                    <a:pt x="84998" y="47944"/>
                  </a:lnTo>
                  <a:lnTo>
                    <a:pt x="84969" y="47915"/>
                  </a:lnTo>
                  <a:lnTo>
                    <a:pt x="84939" y="47944"/>
                  </a:lnTo>
                  <a:lnTo>
                    <a:pt x="84881" y="47974"/>
                  </a:lnTo>
                  <a:lnTo>
                    <a:pt x="84910" y="48033"/>
                  </a:lnTo>
                  <a:lnTo>
                    <a:pt x="85028" y="48268"/>
                  </a:lnTo>
                  <a:lnTo>
                    <a:pt x="85087" y="48504"/>
                  </a:lnTo>
                  <a:lnTo>
                    <a:pt x="85087" y="48710"/>
                  </a:lnTo>
                  <a:lnTo>
                    <a:pt x="85028" y="48945"/>
                  </a:lnTo>
                  <a:lnTo>
                    <a:pt x="84881" y="49180"/>
                  </a:lnTo>
                  <a:lnTo>
                    <a:pt x="84733" y="49328"/>
                  </a:lnTo>
                  <a:lnTo>
                    <a:pt x="84586" y="49475"/>
                  </a:lnTo>
                  <a:lnTo>
                    <a:pt x="84292" y="49651"/>
                  </a:lnTo>
                  <a:lnTo>
                    <a:pt x="83998" y="49799"/>
                  </a:lnTo>
                  <a:lnTo>
                    <a:pt x="83644" y="49916"/>
                  </a:lnTo>
                  <a:lnTo>
                    <a:pt x="83291" y="50005"/>
                  </a:lnTo>
                  <a:lnTo>
                    <a:pt x="83056" y="50034"/>
                  </a:lnTo>
                  <a:lnTo>
                    <a:pt x="82820" y="50005"/>
                  </a:lnTo>
                  <a:lnTo>
                    <a:pt x="82585" y="49946"/>
                  </a:lnTo>
                  <a:lnTo>
                    <a:pt x="82467" y="49887"/>
                  </a:lnTo>
                  <a:lnTo>
                    <a:pt x="82379" y="49799"/>
                  </a:lnTo>
                  <a:lnTo>
                    <a:pt x="82349" y="49740"/>
                  </a:lnTo>
                  <a:lnTo>
                    <a:pt x="82320" y="49651"/>
                  </a:lnTo>
                  <a:lnTo>
                    <a:pt x="82320" y="49504"/>
                  </a:lnTo>
                  <a:lnTo>
                    <a:pt x="82320" y="49445"/>
                  </a:lnTo>
                  <a:lnTo>
                    <a:pt x="82261" y="49386"/>
                  </a:lnTo>
                  <a:lnTo>
                    <a:pt x="82232" y="49386"/>
                  </a:lnTo>
                  <a:lnTo>
                    <a:pt x="82232" y="49328"/>
                  </a:lnTo>
                  <a:lnTo>
                    <a:pt x="82114" y="49122"/>
                  </a:lnTo>
                  <a:lnTo>
                    <a:pt x="82143" y="49122"/>
                  </a:lnTo>
                  <a:lnTo>
                    <a:pt x="82173" y="49063"/>
                  </a:lnTo>
                  <a:lnTo>
                    <a:pt x="82202" y="49004"/>
                  </a:lnTo>
                  <a:lnTo>
                    <a:pt x="82173" y="48945"/>
                  </a:lnTo>
                  <a:lnTo>
                    <a:pt x="82173" y="48857"/>
                  </a:lnTo>
                  <a:lnTo>
                    <a:pt x="82202" y="48739"/>
                  </a:lnTo>
                  <a:lnTo>
                    <a:pt x="82261" y="48651"/>
                  </a:lnTo>
                  <a:lnTo>
                    <a:pt x="82320" y="48592"/>
                  </a:lnTo>
                  <a:lnTo>
                    <a:pt x="82438" y="48533"/>
                  </a:lnTo>
                  <a:lnTo>
                    <a:pt x="82467" y="48474"/>
                  </a:lnTo>
                  <a:lnTo>
                    <a:pt x="82467" y="48415"/>
                  </a:lnTo>
                  <a:lnTo>
                    <a:pt x="82438" y="48356"/>
                  </a:lnTo>
                  <a:lnTo>
                    <a:pt x="82349" y="48356"/>
                  </a:lnTo>
                  <a:lnTo>
                    <a:pt x="82261" y="48386"/>
                  </a:lnTo>
                  <a:lnTo>
                    <a:pt x="82173" y="48474"/>
                  </a:lnTo>
                  <a:lnTo>
                    <a:pt x="82114" y="48562"/>
                  </a:lnTo>
                  <a:lnTo>
                    <a:pt x="82055" y="48621"/>
                  </a:lnTo>
                  <a:lnTo>
                    <a:pt x="82026" y="48739"/>
                  </a:lnTo>
                  <a:lnTo>
                    <a:pt x="82026" y="48827"/>
                  </a:lnTo>
                  <a:lnTo>
                    <a:pt x="82026" y="48916"/>
                  </a:lnTo>
                  <a:lnTo>
                    <a:pt x="81967" y="48857"/>
                  </a:lnTo>
                  <a:lnTo>
                    <a:pt x="81879" y="48739"/>
                  </a:lnTo>
                  <a:lnTo>
                    <a:pt x="81790" y="48621"/>
                  </a:lnTo>
                  <a:lnTo>
                    <a:pt x="81673" y="48562"/>
                  </a:lnTo>
                  <a:lnTo>
                    <a:pt x="81555" y="48504"/>
                  </a:lnTo>
                  <a:lnTo>
                    <a:pt x="81525" y="48504"/>
                  </a:lnTo>
                  <a:lnTo>
                    <a:pt x="81496" y="48533"/>
                  </a:lnTo>
                  <a:lnTo>
                    <a:pt x="81466" y="48533"/>
                  </a:lnTo>
                  <a:lnTo>
                    <a:pt x="81437" y="48592"/>
                  </a:lnTo>
                  <a:lnTo>
                    <a:pt x="81466" y="48739"/>
                  </a:lnTo>
                  <a:lnTo>
                    <a:pt x="81525" y="48886"/>
                  </a:lnTo>
                  <a:lnTo>
                    <a:pt x="81584" y="49063"/>
                  </a:lnTo>
                  <a:lnTo>
                    <a:pt x="81702" y="49210"/>
                  </a:lnTo>
                  <a:lnTo>
                    <a:pt x="81908" y="49445"/>
                  </a:lnTo>
                  <a:lnTo>
                    <a:pt x="81908" y="49445"/>
                  </a:lnTo>
                  <a:lnTo>
                    <a:pt x="81614" y="49328"/>
                  </a:lnTo>
                  <a:lnTo>
                    <a:pt x="81437" y="49298"/>
                  </a:lnTo>
                  <a:lnTo>
                    <a:pt x="81113" y="49298"/>
                  </a:lnTo>
                  <a:lnTo>
                    <a:pt x="80966" y="49328"/>
                  </a:lnTo>
                  <a:lnTo>
                    <a:pt x="80937" y="49357"/>
                  </a:lnTo>
                  <a:lnTo>
                    <a:pt x="80907" y="49386"/>
                  </a:lnTo>
                  <a:lnTo>
                    <a:pt x="80878" y="49445"/>
                  </a:lnTo>
                  <a:lnTo>
                    <a:pt x="80907" y="49504"/>
                  </a:lnTo>
                  <a:lnTo>
                    <a:pt x="81025" y="49681"/>
                  </a:lnTo>
                  <a:lnTo>
                    <a:pt x="81172" y="49799"/>
                  </a:lnTo>
                  <a:lnTo>
                    <a:pt x="81349" y="49887"/>
                  </a:lnTo>
                  <a:lnTo>
                    <a:pt x="81555" y="49946"/>
                  </a:lnTo>
                  <a:lnTo>
                    <a:pt x="81761" y="50005"/>
                  </a:lnTo>
                  <a:lnTo>
                    <a:pt x="81967" y="50034"/>
                  </a:lnTo>
                  <a:lnTo>
                    <a:pt x="82349" y="50063"/>
                  </a:lnTo>
                  <a:lnTo>
                    <a:pt x="82408" y="50063"/>
                  </a:lnTo>
                  <a:lnTo>
                    <a:pt x="82555" y="50122"/>
                  </a:lnTo>
                  <a:lnTo>
                    <a:pt x="82673" y="50152"/>
                  </a:lnTo>
                  <a:lnTo>
                    <a:pt x="82997" y="50181"/>
                  </a:lnTo>
                  <a:lnTo>
                    <a:pt x="83056" y="50181"/>
                  </a:lnTo>
                  <a:lnTo>
                    <a:pt x="82761" y="50299"/>
                  </a:lnTo>
                  <a:lnTo>
                    <a:pt x="82467" y="50475"/>
                  </a:lnTo>
                  <a:lnTo>
                    <a:pt x="82202" y="50711"/>
                  </a:lnTo>
                  <a:lnTo>
                    <a:pt x="81967" y="50976"/>
                  </a:lnTo>
                  <a:lnTo>
                    <a:pt x="81820" y="51270"/>
                  </a:lnTo>
                  <a:lnTo>
                    <a:pt x="81761" y="51447"/>
                  </a:lnTo>
                  <a:lnTo>
                    <a:pt x="81731" y="51535"/>
                  </a:lnTo>
                  <a:lnTo>
                    <a:pt x="81702" y="51623"/>
                  </a:lnTo>
                  <a:lnTo>
                    <a:pt x="81702" y="51653"/>
                  </a:lnTo>
                  <a:lnTo>
                    <a:pt x="81731" y="51682"/>
                  </a:lnTo>
                  <a:lnTo>
                    <a:pt x="81761" y="51712"/>
                  </a:lnTo>
                  <a:lnTo>
                    <a:pt x="81820" y="51682"/>
                  </a:lnTo>
                  <a:lnTo>
                    <a:pt x="82026" y="51476"/>
                  </a:lnTo>
                  <a:lnTo>
                    <a:pt x="82232" y="51300"/>
                  </a:lnTo>
                  <a:lnTo>
                    <a:pt x="82526" y="51093"/>
                  </a:lnTo>
                  <a:lnTo>
                    <a:pt x="82820" y="50917"/>
                  </a:lnTo>
                  <a:lnTo>
                    <a:pt x="82820" y="50917"/>
                  </a:lnTo>
                  <a:lnTo>
                    <a:pt x="82761" y="51005"/>
                  </a:lnTo>
                  <a:lnTo>
                    <a:pt x="82673" y="51093"/>
                  </a:lnTo>
                  <a:lnTo>
                    <a:pt x="82644" y="51182"/>
                  </a:lnTo>
                  <a:lnTo>
                    <a:pt x="82614" y="51300"/>
                  </a:lnTo>
                  <a:lnTo>
                    <a:pt x="82614" y="51388"/>
                  </a:lnTo>
                  <a:lnTo>
                    <a:pt x="82673" y="51476"/>
                  </a:lnTo>
                  <a:lnTo>
                    <a:pt x="82732" y="51535"/>
                  </a:lnTo>
                  <a:lnTo>
                    <a:pt x="82791" y="51564"/>
                  </a:lnTo>
                  <a:lnTo>
                    <a:pt x="82879" y="51564"/>
                  </a:lnTo>
                  <a:lnTo>
                    <a:pt x="82997" y="51506"/>
                  </a:lnTo>
                  <a:lnTo>
                    <a:pt x="83085" y="51417"/>
                  </a:lnTo>
                  <a:lnTo>
                    <a:pt x="83291" y="51152"/>
                  </a:lnTo>
                  <a:lnTo>
                    <a:pt x="83468" y="50917"/>
                  </a:lnTo>
                  <a:lnTo>
                    <a:pt x="83497" y="50799"/>
                  </a:lnTo>
                  <a:lnTo>
                    <a:pt x="83556" y="50711"/>
                  </a:lnTo>
                  <a:lnTo>
                    <a:pt x="83527" y="50623"/>
                  </a:lnTo>
                  <a:lnTo>
                    <a:pt x="83762" y="50564"/>
                  </a:lnTo>
                  <a:lnTo>
                    <a:pt x="84027" y="50534"/>
                  </a:lnTo>
                  <a:lnTo>
                    <a:pt x="84410" y="50505"/>
                  </a:lnTo>
                  <a:lnTo>
                    <a:pt x="84792" y="50534"/>
                  </a:lnTo>
                  <a:lnTo>
                    <a:pt x="85116" y="50593"/>
                  </a:lnTo>
                  <a:lnTo>
                    <a:pt x="85410" y="50681"/>
                  </a:lnTo>
                  <a:lnTo>
                    <a:pt x="85410" y="50711"/>
                  </a:lnTo>
                  <a:lnTo>
                    <a:pt x="85675" y="50829"/>
                  </a:lnTo>
                  <a:lnTo>
                    <a:pt x="85911" y="51005"/>
                  </a:lnTo>
                  <a:lnTo>
                    <a:pt x="85969" y="51035"/>
                  </a:lnTo>
                  <a:lnTo>
                    <a:pt x="85499" y="51035"/>
                  </a:lnTo>
                  <a:lnTo>
                    <a:pt x="85175" y="51093"/>
                  </a:lnTo>
                  <a:lnTo>
                    <a:pt x="85057" y="51152"/>
                  </a:lnTo>
                  <a:lnTo>
                    <a:pt x="84939" y="51211"/>
                  </a:lnTo>
                  <a:lnTo>
                    <a:pt x="84881" y="51300"/>
                  </a:lnTo>
                  <a:lnTo>
                    <a:pt x="84881" y="51329"/>
                  </a:lnTo>
                  <a:lnTo>
                    <a:pt x="84910" y="51388"/>
                  </a:lnTo>
                  <a:lnTo>
                    <a:pt x="84969" y="51476"/>
                  </a:lnTo>
                  <a:lnTo>
                    <a:pt x="85116" y="51594"/>
                  </a:lnTo>
                  <a:lnTo>
                    <a:pt x="85322" y="51682"/>
                  </a:lnTo>
                  <a:lnTo>
                    <a:pt x="85322" y="51712"/>
                  </a:lnTo>
                  <a:lnTo>
                    <a:pt x="85528" y="52477"/>
                  </a:lnTo>
                  <a:lnTo>
                    <a:pt x="85616" y="52830"/>
                  </a:lnTo>
                  <a:lnTo>
                    <a:pt x="85646" y="52889"/>
                  </a:lnTo>
                  <a:lnTo>
                    <a:pt x="85469" y="52948"/>
                  </a:lnTo>
                  <a:lnTo>
                    <a:pt x="85410" y="52771"/>
                  </a:lnTo>
                  <a:lnTo>
                    <a:pt x="85293" y="52418"/>
                  </a:lnTo>
                  <a:lnTo>
                    <a:pt x="85234" y="52035"/>
                  </a:lnTo>
                  <a:lnTo>
                    <a:pt x="85204" y="51829"/>
                  </a:lnTo>
                  <a:lnTo>
                    <a:pt x="85175" y="51800"/>
                  </a:lnTo>
                  <a:lnTo>
                    <a:pt x="85145" y="51829"/>
                  </a:lnTo>
                  <a:lnTo>
                    <a:pt x="85145" y="52065"/>
                  </a:lnTo>
                  <a:lnTo>
                    <a:pt x="85175" y="52271"/>
                  </a:lnTo>
                  <a:lnTo>
                    <a:pt x="85293" y="52683"/>
                  </a:lnTo>
                  <a:lnTo>
                    <a:pt x="85381" y="52977"/>
                  </a:lnTo>
                  <a:lnTo>
                    <a:pt x="85175" y="53065"/>
                  </a:lnTo>
                  <a:lnTo>
                    <a:pt x="85028" y="53124"/>
                  </a:lnTo>
                  <a:lnTo>
                    <a:pt x="84910" y="53242"/>
                  </a:lnTo>
                  <a:lnTo>
                    <a:pt x="84881" y="53301"/>
                  </a:lnTo>
                  <a:lnTo>
                    <a:pt x="84910" y="53330"/>
                  </a:lnTo>
                  <a:lnTo>
                    <a:pt x="84969" y="53330"/>
                  </a:lnTo>
                  <a:lnTo>
                    <a:pt x="85057" y="53271"/>
                  </a:lnTo>
                  <a:lnTo>
                    <a:pt x="85145" y="53213"/>
                  </a:lnTo>
                  <a:lnTo>
                    <a:pt x="85263" y="53154"/>
                  </a:lnTo>
                  <a:lnTo>
                    <a:pt x="85410" y="53095"/>
                  </a:lnTo>
                  <a:lnTo>
                    <a:pt x="85557" y="53507"/>
                  </a:lnTo>
                  <a:lnTo>
                    <a:pt x="85587" y="53566"/>
                  </a:lnTo>
                  <a:lnTo>
                    <a:pt x="85616" y="53566"/>
                  </a:lnTo>
                  <a:lnTo>
                    <a:pt x="85646" y="53536"/>
                  </a:lnTo>
                  <a:lnTo>
                    <a:pt x="85675" y="53477"/>
                  </a:lnTo>
                  <a:lnTo>
                    <a:pt x="85528" y="53065"/>
                  </a:lnTo>
                  <a:lnTo>
                    <a:pt x="85675" y="53007"/>
                  </a:lnTo>
                  <a:lnTo>
                    <a:pt x="85734" y="53213"/>
                  </a:lnTo>
                  <a:lnTo>
                    <a:pt x="85822" y="53625"/>
                  </a:lnTo>
                  <a:lnTo>
                    <a:pt x="85822" y="53625"/>
                  </a:lnTo>
                  <a:lnTo>
                    <a:pt x="85528" y="53566"/>
                  </a:lnTo>
                  <a:lnTo>
                    <a:pt x="85234" y="53477"/>
                  </a:lnTo>
                  <a:lnTo>
                    <a:pt x="85204" y="53507"/>
                  </a:lnTo>
                  <a:lnTo>
                    <a:pt x="85175" y="53507"/>
                  </a:lnTo>
                  <a:lnTo>
                    <a:pt x="85175" y="53566"/>
                  </a:lnTo>
                  <a:lnTo>
                    <a:pt x="85204" y="53566"/>
                  </a:lnTo>
                  <a:lnTo>
                    <a:pt x="85469" y="53654"/>
                  </a:lnTo>
                  <a:lnTo>
                    <a:pt x="85734" y="53742"/>
                  </a:lnTo>
                  <a:lnTo>
                    <a:pt x="85852" y="53772"/>
                  </a:lnTo>
                  <a:lnTo>
                    <a:pt x="85881" y="53978"/>
                  </a:lnTo>
                  <a:lnTo>
                    <a:pt x="86028" y="54714"/>
                  </a:lnTo>
                  <a:lnTo>
                    <a:pt x="86058" y="54949"/>
                  </a:lnTo>
                  <a:lnTo>
                    <a:pt x="86087" y="55214"/>
                  </a:lnTo>
                  <a:lnTo>
                    <a:pt x="86117" y="55243"/>
                  </a:lnTo>
                  <a:lnTo>
                    <a:pt x="86176" y="55273"/>
                  </a:lnTo>
                  <a:lnTo>
                    <a:pt x="86234" y="55243"/>
                  </a:lnTo>
                  <a:lnTo>
                    <a:pt x="86264" y="55184"/>
                  </a:lnTo>
                  <a:lnTo>
                    <a:pt x="86293" y="55508"/>
                  </a:lnTo>
                  <a:lnTo>
                    <a:pt x="86293" y="55567"/>
                  </a:lnTo>
                  <a:lnTo>
                    <a:pt x="86382" y="55567"/>
                  </a:lnTo>
                  <a:lnTo>
                    <a:pt x="86382" y="55508"/>
                  </a:lnTo>
                  <a:lnTo>
                    <a:pt x="86323" y="54596"/>
                  </a:lnTo>
                  <a:lnTo>
                    <a:pt x="86293" y="53831"/>
                  </a:lnTo>
                  <a:lnTo>
                    <a:pt x="86676" y="53831"/>
                  </a:lnTo>
                  <a:lnTo>
                    <a:pt x="86617" y="54243"/>
                  </a:lnTo>
                  <a:lnTo>
                    <a:pt x="86617" y="54272"/>
                  </a:lnTo>
                  <a:lnTo>
                    <a:pt x="86529" y="54861"/>
                  </a:lnTo>
                  <a:lnTo>
                    <a:pt x="86470" y="55126"/>
                  </a:lnTo>
                  <a:lnTo>
                    <a:pt x="86440" y="55273"/>
                  </a:lnTo>
                  <a:lnTo>
                    <a:pt x="86440" y="55332"/>
                  </a:lnTo>
                  <a:lnTo>
                    <a:pt x="86411" y="55420"/>
                  </a:lnTo>
                  <a:lnTo>
                    <a:pt x="86411" y="55479"/>
                  </a:lnTo>
                  <a:lnTo>
                    <a:pt x="86470" y="55508"/>
                  </a:lnTo>
                  <a:lnTo>
                    <a:pt x="86529" y="55508"/>
                  </a:lnTo>
                  <a:lnTo>
                    <a:pt x="86558" y="55479"/>
                  </a:lnTo>
                  <a:lnTo>
                    <a:pt x="86411" y="55920"/>
                  </a:lnTo>
                  <a:lnTo>
                    <a:pt x="86411" y="55950"/>
                  </a:lnTo>
                  <a:lnTo>
                    <a:pt x="86470" y="55950"/>
                  </a:lnTo>
                  <a:lnTo>
                    <a:pt x="86588" y="55655"/>
                  </a:lnTo>
                  <a:lnTo>
                    <a:pt x="86676" y="55390"/>
                  </a:lnTo>
                  <a:lnTo>
                    <a:pt x="86735" y="55273"/>
                  </a:lnTo>
                  <a:lnTo>
                    <a:pt x="86764" y="55126"/>
                  </a:lnTo>
                  <a:lnTo>
                    <a:pt x="86852" y="54861"/>
                  </a:lnTo>
                  <a:lnTo>
                    <a:pt x="86970" y="54302"/>
                  </a:lnTo>
                  <a:lnTo>
                    <a:pt x="87058" y="53831"/>
                  </a:lnTo>
                  <a:lnTo>
                    <a:pt x="87441" y="53801"/>
                  </a:lnTo>
                  <a:lnTo>
                    <a:pt x="87765" y="53772"/>
                  </a:lnTo>
                  <a:lnTo>
                    <a:pt x="88118" y="53742"/>
                  </a:lnTo>
                  <a:lnTo>
                    <a:pt x="88147" y="53713"/>
                  </a:lnTo>
                  <a:lnTo>
                    <a:pt x="88177" y="53654"/>
                  </a:lnTo>
                  <a:lnTo>
                    <a:pt x="88147" y="53595"/>
                  </a:lnTo>
                  <a:lnTo>
                    <a:pt x="87853" y="53595"/>
                  </a:lnTo>
                  <a:lnTo>
                    <a:pt x="87588" y="53625"/>
                  </a:lnTo>
                  <a:lnTo>
                    <a:pt x="87088" y="53683"/>
                  </a:lnTo>
                  <a:lnTo>
                    <a:pt x="87117" y="53330"/>
                  </a:lnTo>
                  <a:lnTo>
                    <a:pt x="87117" y="52977"/>
                  </a:lnTo>
                  <a:lnTo>
                    <a:pt x="87206" y="52977"/>
                  </a:lnTo>
                  <a:lnTo>
                    <a:pt x="87588" y="53036"/>
                  </a:lnTo>
                  <a:lnTo>
                    <a:pt x="87971" y="53154"/>
                  </a:lnTo>
                  <a:lnTo>
                    <a:pt x="88206" y="53301"/>
                  </a:lnTo>
                  <a:lnTo>
                    <a:pt x="88265" y="53330"/>
                  </a:lnTo>
                  <a:lnTo>
                    <a:pt x="88324" y="53301"/>
                  </a:lnTo>
                  <a:lnTo>
                    <a:pt x="88353" y="53242"/>
                  </a:lnTo>
                  <a:lnTo>
                    <a:pt x="88324" y="53183"/>
                  </a:lnTo>
                  <a:lnTo>
                    <a:pt x="88206" y="53095"/>
                  </a:lnTo>
                  <a:lnTo>
                    <a:pt x="88059" y="53007"/>
                  </a:lnTo>
                  <a:lnTo>
                    <a:pt x="87883" y="52948"/>
                  </a:lnTo>
                  <a:lnTo>
                    <a:pt x="87706" y="52889"/>
                  </a:lnTo>
                  <a:lnTo>
                    <a:pt x="87264" y="52801"/>
                  </a:lnTo>
                  <a:lnTo>
                    <a:pt x="87117" y="52801"/>
                  </a:lnTo>
                  <a:lnTo>
                    <a:pt x="87117" y="52506"/>
                  </a:lnTo>
                  <a:lnTo>
                    <a:pt x="87117" y="52300"/>
                  </a:lnTo>
                  <a:lnTo>
                    <a:pt x="87088" y="52094"/>
                  </a:lnTo>
                  <a:lnTo>
                    <a:pt x="87058" y="52065"/>
                  </a:lnTo>
                  <a:lnTo>
                    <a:pt x="87000" y="52035"/>
                  </a:lnTo>
                  <a:lnTo>
                    <a:pt x="86941" y="52065"/>
                  </a:lnTo>
                  <a:lnTo>
                    <a:pt x="86911" y="52124"/>
                  </a:lnTo>
                  <a:lnTo>
                    <a:pt x="86911" y="52359"/>
                  </a:lnTo>
                  <a:lnTo>
                    <a:pt x="86911" y="52624"/>
                  </a:lnTo>
                  <a:lnTo>
                    <a:pt x="86911" y="52771"/>
                  </a:lnTo>
                  <a:lnTo>
                    <a:pt x="86794" y="52771"/>
                  </a:lnTo>
                  <a:lnTo>
                    <a:pt x="86794" y="52594"/>
                  </a:lnTo>
                  <a:lnTo>
                    <a:pt x="86705" y="52094"/>
                  </a:lnTo>
                  <a:lnTo>
                    <a:pt x="86676" y="52065"/>
                  </a:lnTo>
                  <a:lnTo>
                    <a:pt x="86646" y="52035"/>
                  </a:lnTo>
                  <a:lnTo>
                    <a:pt x="86617" y="52065"/>
                  </a:lnTo>
                  <a:lnTo>
                    <a:pt x="86617" y="52124"/>
                  </a:lnTo>
                  <a:lnTo>
                    <a:pt x="86646" y="52330"/>
                  </a:lnTo>
                  <a:lnTo>
                    <a:pt x="86676" y="52771"/>
                  </a:lnTo>
                  <a:lnTo>
                    <a:pt x="86382" y="52771"/>
                  </a:lnTo>
                  <a:lnTo>
                    <a:pt x="86205" y="52801"/>
                  </a:lnTo>
                  <a:lnTo>
                    <a:pt x="86205" y="52742"/>
                  </a:lnTo>
                  <a:lnTo>
                    <a:pt x="86146" y="52300"/>
                  </a:lnTo>
                  <a:lnTo>
                    <a:pt x="86058" y="51859"/>
                  </a:lnTo>
                  <a:lnTo>
                    <a:pt x="86058" y="51859"/>
                  </a:lnTo>
                  <a:lnTo>
                    <a:pt x="86470" y="51918"/>
                  </a:lnTo>
                  <a:lnTo>
                    <a:pt x="86911" y="51947"/>
                  </a:lnTo>
                  <a:lnTo>
                    <a:pt x="87382" y="51947"/>
                  </a:lnTo>
                  <a:lnTo>
                    <a:pt x="87853" y="51918"/>
                  </a:lnTo>
                  <a:lnTo>
                    <a:pt x="88236" y="51829"/>
                  </a:lnTo>
                  <a:lnTo>
                    <a:pt x="88442" y="51770"/>
                  </a:lnTo>
                  <a:lnTo>
                    <a:pt x="88589" y="51712"/>
                  </a:lnTo>
                  <a:lnTo>
                    <a:pt x="88442" y="53271"/>
                  </a:lnTo>
                  <a:lnTo>
                    <a:pt x="88324" y="54802"/>
                  </a:lnTo>
                  <a:lnTo>
                    <a:pt x="88265" y="55538"/>
                  </a:lnTo>
                  <a:lnTo>
                    <a:pt x="88206" y="55891"/>
                  </a:lnTo>
                  <a:lnTo>
                    <a:pt x="88177" y="56067"/>
                  </a:lnTo>
                  <a:lnTo>
                    <a:pt x="88177" y="56244"/>
                  </a:lnTo>
                  <a:lnTo>
                    <a:pt x="88147" y="56421"/>
                  </a:lnTo>
                  <a:lnTo>
                    <a:pt x="88147" y="56450"/>
                  </a:lnTo>
                  <a:lnTo>
                    <a:pt x="88177" y="56509"/>
                  </a:lnTo>
                  <a:lnTo>
                    <a:pt x="88236" y="56509"/>
                  </a:lnTo>
                  <a:lnTo>
                    <a:pt x="88265" y="56479"/>
                  </a:lnTo>
                  <a:lnTo>
                    <a:pt x="88353" y="56273"/>
                  </a:lnTo>
                  <a:lnTo>
                    <a:pt x="88353" y="56097"/>
                  </a:lnTo>
                  <a:lnTo>
                    <a:pt x="88471" y="55273"/>
                  </a:lnTo>
                  <a:lnTo>
                    <a:pt x="88530" y="54449"/>
                  </a:lnTo>
                  <a:lnTo>
                    <a:pt x="88559" y="54007"/>
                  </a:lnTo>
                  <a:lnTo>
                    <a:pt x="90002" y="54154"/>
                  </a:lnTo>
                  <a:lnTo>
                    <a:pt x="93357" y="54478"/>
                  </a:lnTo>
                  <a:lnTo>
                    <a:pt x="95034" y="54625"/>
                  </a:lnTo>
                  <a:lnTo>
                    <a:pt x="95888" y="54684"/>
                  </a:lnTo>
                  <a:lnTo>
                    <a:pt x="96741" y="54743"/>
                  </a:lnTo>
                  <a:lnTo>
                    <a:pt x="96800" y="54743"/>
                  </a:lnTo>
                  <a:lnTo>
                    <a:pt x="96830" y="54684"/>
                  </a:lnTo>
                  <a:lnTo>
                    <a:pt x="96830" y="54625"/>
                  </a:lnTo>
                  <a:lnTo>
                    <a:pt x="96771" y="54596"/>
                  </a:lnTo>
                  <a:lnTo>
                    <a:pt x="95711" y="54449"/>
                  </a:lnTo>
                  <a:lnTo>
                    <a:pt x="94622" y="54331"/>
                  </a:lnTo>
                  <a:lnTo>
                    <a:pt x="92386" y="54125"/>
                  </a:lnTo>
                  <a:lnTo>
                    <a:pt x="90178" y="53919"/>
                  </a:lnTo>
                  <a:lnTo>
                    <a:pt x="88559" y="53742"/>
                  </a:lnTo>
                  <a:lnTo>
                    <a:pt x="88618" y="52830"/>
                  </a:lnTo>
                  <a:lnTo>
                    <a:pt x="88677" y="52182"/>
                  </a:lnTo>
                  <a:lnTo>
                    <a:pt x="88707" y="51859"/>
                  </a:lnTo>
                  <a:lnTo>
                    <a:pt x="88736" y="51712"/>
                  </a:lnTo>
                  <a:lnTo>
                    <a:pt x="88736" y="51564"/>
                  </a:lnTo>
                  <a:lnTo>
                    <a:pt x="88736" y="51476"/>
                  </a:lnTo>
                  <a:lnTo>
                    <a:pt x="88677" y="51447"/>
                  </a:lnTo>
                  <a:lnTo>
                    <a:pt x="88589" y="51358"/>
                  </a:lnTo>
                  <a:lnTo>
                    <a:pt x="88471" y="51300"/>
                  </a:lnTo>
                  <a:lnTo>
                    <a:pt x="88324" y="51241"/>
                  </a:lnTo>
                  <a:lnTo>
                    <a:pt x="88030" y="51182"/>
                  </a:lnTo>
                  <a:lnTo>
                    <a:pt x="87824" y="51152"/>
                  </a:lnTo>
                  <a:lnTo>
                    <a:pt x="88118" y="51123"/>
                  </a:lnTo>
                  <a:lnTo>
                    <a:pt x="88442" y="51152"/>
                  </a:lnTo>
                  <a:lnTo>
                    <a:pt x="88736" y="51211"/>
                  </a:lnTo>
                  <a:lnTo>
                    <a:pt x="89030" y="51300"/>
                  </a:lnTo>
                  <a:lnTo>
                    <a:pt x="89266" y="51417"/>
                  </a:lnTo>
                  <a:lnTo>
                    <a:pt x="89501" y="51564"/>
                  </a:lnTo>
                  <a:lnTo>
                    <a:pt x="89678" y="51741"/>
                  </a:lnTo>
                  <a:lnTo>
                    <a:pt x="89825" y="51918"/>
                  </a:lnTo>
                  <a:lnTo>
                    <a:pt x="89972" y="52094"/>
                  </a:lnTo>
                  <a:lnTo>
                    <a:pt x="90060" y="52300"/>
                  </a:lnTo>
                  <a:lnTo>
                    <a:pt x="90090" y="52359"/>
                  </a:lnTo>
                  <a:lnTo>
                    <a:pt x="90119" y="52388"/>
                  </a:lnTo>
                  <a:lnTo>
                    <a:pt x="90149" y="52418"/>
                  </a:lnTo>
                  <a:lnTo>
                    <a:pt x="90208" y="52418"/>
                  </a:lnTo>
                  <a:lnTo>
                    <a:pt x="90237" y="52359"/>
                  </a:lnTo>
                  <a:lnTo>
                    <a:pt x="90237" y="52153"/>
                  </a:lnTo>
                  <a:lnTo>
                    <a:pt x="90237" y="51947"/>
                  </a:lnTo>
                  <a:lnTo>
                    <a:pt x="90208" y="51770"/>
                  </a:lnTo>
                  <a:lnTo>
                    <a:pt x="90178" y="51594"/>
                  </a:lnTo>
                  <a:lnTo>
                    <a:pt x="90119" y="51447"/>
                  </a:lnTo>
                  <a:lnTo>
                    <a:pt x="90031" y="51300"/>
                  </a:lnTo>
                  <a:lnTo>
                    <a:pt x="89943" y="51152"/>
                  </a:lnTo>
                  <a:lnTo>
                    <a:pt x="89854" y="51035"/>
                  </a:lnTo>
                  <a:lnTo>
                    <a:pt x="89707" y="50917"/>
                  </a:lnTo>
                  <a:lnTo>
                    <a:pt x="89590" y="50829"/>
                  </a:lnTo>
                  <a:lnTo>
                    <a:pt x="89442" y="50740"/>
                  </a:lnTo>
                  <a:lnTo>
                    <a:pt x="89295" y="50681"/>
                  </a:lnTo>
                  <a:lnTo>
                    <a:pt x="88972" y="50564"/>
                  </a:lnTo>
                  <a:lnTo>
                    <a:pt x="88648" y="50534"/>
                  </a:lnTo>
                  <a:lnTo>
                    <a:pt x="88236" y="50534"/>
                  </a:lnTo>
                  <a:lnTo>
                    <a:pt x="87971" y="50593"/>
                  </a:lnTo>
                  <a:lnTo>
                    <a:pt x="87647" y="50681"/>
                  </a:lnTo>
                  <a:lnTo>
                    <a:pt x="87353" y="50829"/>
                  </a:lnTo>
                  <a:lnTo>
                    <a:pt x="87677" y="50475"/>
                  </a:lnTo>
                  <a:lnTo>
                    <a:pt x="88089" y="50005"/>
                  </a:lnTo>
                  <a:lnTo>
                    <a:pt x="88530" y="49622"/>
                  </a:lnTo>
                  <a:lnTo>
                    <a:pt x="89354" y="48945"/>
                  </a:lnTo>
                  <a:lnTo>
                    <a:pt x="89737" y="48562"/>
                  </a:lnTo>
                  <a:lnTo>
                    <a:pt x="89913" y="48386"/>
                  </a:lnTo>
                  <a:lnTo>
                    <a:pt x="90090" y="48180"/>
                  </a:lnTo>
                  <a:lnTo>
                    <a:pt x="90090" y="48150"/>
                  </a:lnTo>
                  <a:lnTo>
                    <a:pt x="90090" y="48091"/>
                  </a:lnTo>
                  <a:lnTo>
                    <a:pt x="90060" y="48062"/>
                  </a:lnTo>
                  <a:lnTo>
                    <a:pt x="90002" y="48062"/>
                  </a:lnTo>
                  <a:lnTo>
                    <a:pt x="89560" y="48209"/>
                  </a:lnTo>
                  <a:lnTo>
                    <a:pt x="89148" y="48386"/>
                  </a:lnTo>
                  <a:lnTo>
                    <a:pt x="88707" y="48651"/>
                  </a:lnTo>
                  <a:lnTo>
                    <a:pt x="88295" y="48916"/>
                  </a:lnTo>
                  <a:lnTo>
                    <a:pt x="87971" y="49151"/>
                  </a:lnTo>
                  <a:lnTo>
                    <a:pt x="88000" y="49122"/>
                  </a:lnTo>
                  <a:lnTo>
                    <a:pt x="88089" y="48945"/>
                  </a:lnTo>
                  <a:lnTo>
                    <a:pt x="88118" y="48768"/>
                  </a:lnTo>
                  <a:lnTo>
                    <a:pt x="88118" y="48562"/>
                  </a:lnTo>
                  <a:lnTo>
                    <a:pt x="88089" y="48504"/>
                  </a:lnTo>
                  <a:lnTo>
                    <a:pt x="88000" y="48504"/>
                  </a:lnTo>
                  <a:lnTo>
                    <a:pt x="87971" y="48562"/>
                  </a:lnTo>
                  <a:lnTo>
                    <a:pt x="87971" y="48710"/>
                  </a:lnTo>
                  <a:lnTo>
                    <a:pt x="87912" y="48916"/>
                  </a:lnTo>
                  <a:lnTo>
                    <a:pt x="87794" y="49092"/>
                  </a:lnTo>
                  <a:lnTo>
                    <a:pt x="87677" y="49239"/>
                  </a:lnTo>
                  <a:lnTo>
                    <a:pt x="87471" y="49328"/>
                  </a:lnTo>
                  <a:lnTo>
                    <a:pt x="87176" y="49416"/>
                  </a:lnTo>
                  <a:lnTo>
                    <a:pt x="86852" y="49416"/>
                  </a:lnTo>
                  <a:lnTo>
                    <a:pt x="86676" y="49386"/>
                  </a:lnTo>
                  <a:lnTo>
                    <a:pt x="86499" y="49328"/>
                  </a:lnTo>
                  <a:lnTo>
                    <a:pt x="86352" y="49239"/>
                  </a:lnTo>
                  <a:lnTo>
                    <a:pt x="86205" y="49151"/>
                  </a:lnTo>
                  <a:lnTo>
                    <a:pt x="86028" y="48974"/>
                  </a:lnTo>
                  <a:lnTo>
                    <a:pt x="85911" y="48768"/>
                  </a:lnTo>
                  <a:lnTo>
                    <a:pt x="85852" y="48504"/>
                  </a:lnTo>
                  <a:lnTo>
                    <a:pt x="85822" y="48327"/>
                  </a:lnTo>
                  <a:lnTo>
                    <a:pt x="85852" y="48150"/>
                  </a:lnTo>
                  <a:lnTo>
                    <a:pt x="85911" y="47885"/>
                  </a:lnTo>
                  <a:lnTo>
                    <a:pt x="85911" y="47827"/>
                  </a:lnTo>
                  <a:lnTo>
                    <a:pt x="85852" y="47768"/>
                  </a:lnTo>
                  <a:close/>
                  <a:moveTo>
                    <a:pt x="34023" y="56273"/>
                  </a:moveTo>
                  <a:lnTo>
                    <a:pt x="33788" y="56303"/>
                  </a:lnTo>
                  <a:lnTo>
                    <a:pt x="33052" y="56303"/>
                  </a:lnTo>
                  <a:lnTo>
                    <a:pt x="32787" y="56332"/>
                  </a:lnTo>
                  <a:lnTo>
                    <a:pt x="32551" y="56391"/>
                  </a:lnTo>
                  <a:lnTo>
                    <a:pt x="32316" y="56479"/>
                  </a:lnTo>
                  <a:lnTo>
                    <a:pt x="32198" y="56538"/>
                  </a:lnTo>
                  <a:lnTo>
                    <a:pt x="32198" y="56597"/>
                  </a:lnTo>
                  <a:lnTo>
                    <a:pt x="32257" y="56597"/>
                  </a:lnTo>
                  <a:lnTo>
                    <a:pt x="32316" y="56568"/>
                  </a:lnTo>
                  <a:lnTo>
                    <a:pt x="32551" y="56509"/>
                  </a:lnTo>
                  <a:lnTo>
                    <a:pt x="32757" y="56450"/>
                  </a:lnTo>
                  <a:lnTo>
                    <a:pt x="33140" y="56421"/>
                  </a:lnTo>
                  <a:lnTo>
                    <a:pt x="33523" y="56421"/>
                  </a:lnTo>
                  <a:lnTo>
                    <a:pt x="33876" y="56450"/>
                  </a:lnTo>
                  <a:lnTo>
                    <a:pt x="34082" y="56421"/>
                  </a:lnTo>
                  <a:lnTo>
                    <a:pt x="34258" y="56421"/>
                  </a:lnTo>
                  <a:lnTo>
                    <a:pt x="34317" y="56391"/>
                  </a:lnTo>
                  <a:lnTo>
                    <a:pt x="34317" y="56362"/>
                  </a:lnTo>
                  <a:lnTo>
                    <a:pt x="34317" y="56303"/>
                  </a:lnTo>
                  <a:lnTo>
                    <a:pt x="34258" y="56273"/>
                  </a:lnTo>
                  <a:close/>
                  <a:moveTo>
                    <a:pt x="41263" y="56126"/>
                  </a:moveTo>
                  <a:lnTo>
                    <a:pt x="41204" y="56185"/>
                  </a:lnTo>
                  <a:lnTo>
                    <a:pt x="41175" y="56273"/>
                  </a:lnTo>
                  <a:lnTo>
                    <a:pt x="41175" y="56362"/>
                  </a:lnTo>
                  <a:lnTo>
                    <a:pt x="41175" y="56391"/>
                  </a:lnTo>
                  <a:lnTo>
                    <a:pt x="41263" y="56391"/>
                  </a:lnTo>
                  <a:lnTo>
                    <a:pt x="41263" y="56332"/>
                  </a:lnTo>
                  <a:lnTo>
                    <a:pt x="41263" y="56303"/>
                  </a:lnTo>
                  <a:lnTo>
                    <a:pt x="41263" y="56273"/>
                  </a:lnTo>
                  <a:lnTo>
                    <a:pt x="41293" y="56244"/>
                  </a:lnTo>
                  <a:lnTo>
                    <a:pt x="41322" y="56215"/>
                  </a:lnTo>
                  <a:lnTo>
                    <a:pt x="41381" y="56215"/>
                  </a:lnTo>
                  <a:lnTo>
                    <a:pt x="41440" y="56244"/>
                  </a:lnTo>
                  <a:lnTo>
                    <a:pt x="41499" y="56273"/>
                  </a:lnTo>
                  <a:lnTo>
                    <a:pt x="41528" y="56303"/>
                  </a:lnTo>
                  <a:lnTo>
                    <a:pt x="41557" y="56332"/>
                  </a:lnTo>
                  <a:lnTo>
                    <a:pt x="41557" y="56362"/>
                  </a:lnTo>
                  <a:lnTo>
                    <a:pt x="41587" y="56391"/>
                  </a:lnTo>
                  <a:lnTo>
                    <a:pt x="41557" y="56450"/>
                  </a:lnTo>
                  <a:lnTo>
                    <a:pt x="41557" y="56479"/>
                  </a:lnTo>
                  <a:lnTo>
                    <a:pt x="41528" y="56509"/>
                  </a:lnTo>
                  <a:lnTo>
                    <a:pt x="41499" y="56538"/>
                  </a:lnTo>
                  <a:lnTo>
                    <a:pt x="41410" y="56538"/>
                  </a:lnTo>
                  <a:lnTo>
                    <a:pt x="41381" y="56509"/>
                  </a:lnTo>
                  <a:lnTo>
                    <a:pt x="41351" y="56509"/>
                  </a:lnTo>
                  <a:lnTo>
                    <a:pt x="41351" y="56479"/>
                  </a:lnTo>
                  <a:lnTo>
                    <a:pt x="41263" y="56479"/>
                  </a:lnTo>
                  <a:lnTo>
                    <a:pt x="41263" y="56509"/>
                  </a:lnTo>
                  <a:lnTo>
                    <a:pt x="41293" y="56538"/>
                  </a:lnTo>
                  <a:lnTo>
                    <a:pt x="41293" y="56568"/>
                  </a:lnTo>
                  <a:lnTo>
                    <a:pt x="41322" y="56627"/>
                  </a:lnTo>
                  <a:lnTo>
                    <a:pt x="41410" y="56656"/>
                  </a:lnTo>
                  <a:lnTo>
                    <a:pt x="41499" y="56656"/>
                  </a:lnTo>
                  <a:lnTo>
                    <a:pt x="41587" y="56627"/>
                  </a:lnTo>
                  <a:lnTo>
                    <a:pt x="41646" y="56568"/>
                  </a:lnTo>
                  <a:lnTo>
                    <a:pt x="41675" y="56509"/>
                  </a:lnTo>
                  <a:lnTo>
                    <a:pt x="41705" y="56421"/>
                  </a:lnTo>
                  <a:lnTo>
                    <a:pt x="41675" y="56362"/>
                  </a:lnTo>
                  <a:lnTo>
                    <a:pt x="41646" y="56273"/>
                  </a:lnTo>
                  <a:lnTo>
                    <a:pt x="41557" y="56185"/>
                  </a:lnTo>
                  <a:lnTo>
                    <a:pt x="41469" y="56126"/>
                  </a:lnTo>
                  <a:close/>
                  <a:moveTo>
                    <a:pt x="33670" y="56744"/>
                  </a:moveTo>
                  <a:lnTo>
                    <a:pt x="33169" y="56862"/>
                  </a:lnTo>
                  <a:lnTo>
                    <a:pt x="33111" y="56921"/>
                  </a:lnTo>
                  <a:lnTo>
                    <a:pt x="33081" y="56980"/>
                  </a:lnTo>
                  <a:lnTo>
                    <a:pt x="33140" y="57039"/>
                  </a:lnTo>
                  <a:lnTo>
                    <a:pt x="33199" y="57039"/>
                  </a:lnTo>
                  <a:lnTo>
                    <a:pt x="33464" y="57009"/>
                  </a:lnTo>
                  <a:lnTo>
                    <a:pt x="33729" y="56921"/>
                  </a:lnTo>
                  <a:lnTo>
                    <a:pt x="33788" y="56891"/>
                  </a:lnTo>
                  <a:lnTo>
                    <a:pt x="33788" y="56803"/>
                  </a:lnTo>
                  <a:lnTo>
                    <a:pt x="33758" y="56774"/>
                  </a:lnTo>
                  <a:lnTo>
                    <a:pt x="33699" y="56744"/>
                  </a:lnTo>
                  <a:close/>
                  <a:moveTo>
                    <a:pt x="47267" y="51564"/>
                  </a:moveTo>
                  <a:lnTo>
                    <a:pt x="47208" y="51594"/>
                  </a:lnTo>
                  <a:lnTo>
                    <a:pt x="47208" y="51682"/>
                  </a:lnTo>
                  <a:lnTo>
                    <a:pt x="47208" y="51770"/>
                  </a:lnTo>
                  <a:lnTo>
                    <a:pt x="47238" y="52212"/>
                  </a:lnTo>
                  <a:lnTo>
                    <a:pt x="47208" y="52683"/>
                  </a:lnTo>
                  <a:lnTo>
                    <a:pt x="47179" y="53124"/>
                  </a:lnTo>
                  <a:lnTo>
                    <a:pt x="47120" y="53566"/>
                  </a:lnTo>
                  <a:lnTo>
                    <a:pt x="46855" y="55332"/>
                  </a:lnTo>
                  <a:lnTo>
                    <a:pt x="46796" y="55773"/>
                  </a:lnTo>
                  <a:lnTo>
                    <a:pt x="46767" y="56215"/>
                  </a:lnTo>
                  <a:lnTo>
                    <a:pt x="46767" y="56656"/>
                  </a:lnTo>
                  <a:lnTo>
                    <a:pt x="46796" y="57098"/>
                  </a:lnTo>
                  <a:lnTo>
                    <a:pt x="46796" y="57127"/>
                  </a:lnTo>
                  <a:lnTo>
                    <a:pt x="46885" y="57156"/>
                  </a:lnTo>
                  <a:lnTo>
                    <a:pt x="46943" y="57127"/>
                  </a:lnTo>
                  <a:lnTo>
                    <a:pt x="46973" y="57068"/>
                  </a:lnTo>
                  <a:lnTo>
                    <a:pt x="46973" y="56627"/>
                  </a:lnTo>
                  <a:lnTo>
                    <a:pt x="46973" y="56185"/>
                  </a:lnTo>
                  <a:lnTo>
                    <a:pt x="47061" y="55302"/>
                  </a:lnTo>
                  <a:lnTo>
                    <a:pt x="47326" y="53566"/>
                  </a:lnTo>
                  <a:lnTo>
                    <a:pt x="47355" y="53095"/>
                  </a:lnTo>
                  <a:lnTo>
                    <a:pt x="47385" y="52624"/>
                  </a:lnTo>
                  <a:lnTo>
                    <a:pt x="47385" y="52124"/>
                  </a:lnTo>
                  <a:lnTo>
                    <a:pt x="47355" y="51623"/>
                  </a:lnTo>
                  <a:lnTo>
                    <a:pt x="47326" y="51594"/>
                  </a:lnTo>
                  <a:lnTo>
                    <a:pt x="47267" y="51564"/>
                  </a:lnTo>
                  <a:close/>
                  <a:moveTo>
                    <a:pt x="33493" y="57274"/>
                  </a:moveTo>
                  <a:lnTo>
                    <a:pt x="33434" y="57304"/>
                  </a:lnTo>
                  <a:lnTo>
                    <a:pt x="33405" y="57362"/>
                  </a:lnTo>
                  <a:lnTo>
                    <a:pt x="33434" y="57451"/>
                  </a:lnTo>
                  <a:lnTo>
                    <a:pt x="33493" y="57480"/>
                  </a:lnTo>
                  <a:lnTo>
                    <a:pt x="33905" y="57451"/>
                  </a:lnTo>
                  <a:lnTo>
                    <a:pt x="34347" y="57480"/>
                  </a:lnTo>
                  <a:lnTo>
                    <a:pt x="34435" y="57480"/>
                  </a:lnTo>
                  <a:lnTo>
                    <a:pt x="34494" y="57421"/>
                  </a:lnTo>
                  <a:lnTo>
                    <a:pt x="34464" y="57333"/>
                  </a:lnTo>
                  <a:lnTo>
                    <a:pt x="34406" y="57304"/>
                  </a:lnTo>
                  <a:lnTo>
                    <a:pt x="34200" y="57274"/>
                  </a:lnTo>
                  <a:close/>
                  <a:moveTo>
                    <a:pt x="37937" y="57510"/>
                  </a:moveTo>
                  <a:lnTo>
                    <a:pt x="37937" y="57568"/>
                  </a:lnTo>
                  <a:lnTo>
                    <a:pt x="37937" y="57598"/>
                  </a:lnTo>
                  <a:lnTo>
                    <a:pt x="38143" y="57804"/>
                  </a:lnTo>
                  <a:lnTo>
                    <a:pt x="38232" y="57980"/>
                  </a:lnTo>
                  <a:lnTo>
                    <a:pt x="38291" y="58128"/>
                  </a:lnTo>
                  <a:lnTo>
                    <a:pt x="38349" y="58275"/>
                  </a:lnTo>
                  <a:lnTo>
                    <a:pt x="38379" y="58334"/>
                  </a:lnTo>
                  <a:lnTo>
                    <a:pt x="38408" y="58334"/>
                  </a:lnTo>
                  <a:lnTo>
                    <a:pt x="38467" y="58304"/>
                  </a:lnTo>
                  <a:lnTo>
                    <a:pt x="38467" y="58245"/>
                  </a:lnTo>
                  <a:lnTo>
                    <a:pt x="38408" y="58039"/>
                  </a:lnTo>
                  <a:lnTo>
                    <a:pt x="38320" y="57863"/>
                  </a:lnTo>
                  <a:lnTo>
                    <a:pt x="38173" y="57686"/>
                  </a:lnTo>
                  <a:lnTo>
                    <a:pt x="38026" y="57539"/>
                  </a:lnTo>
                  <a:lnTo>
                    <a:pt x="37996" y="57510"/>
                  </a:lnTo>
                  <a:close/>
                  <a:moveTo>
                    <a:pt x="37820" y="50387"/>
                  </a:moveTo>
                  <a:lnTo>
                    <a:pt x="37761" y="50446"/>
                  </a:lnTo>
                  <a:lnTo>
                    <a:pt x="37731" y="50475"/>
                  </a:lnTo>
                  <a:lnTo>
                    <a:pt x="37731" y="50505"/>
                  </a:lnTo>
                  <a:lnTo>
                    <a:pt x="37761" y="50829"/>
                  </a:lnTo>
                  <a:lnTo>
                    <a:pt x="37820" y="51594"/>
                  </a:lnTo>
                  <a:lnTo>
                    <a:pt x="37849" y="52359"/>
                  </a:lnTo>
                  <a:lnTo>
                    <a:pt x="37879" y="53124"/>
                  </a:lnTo>
                  <a:lnTo>
                    <a:pt x="37967" y="53889"/>
                  </a:lnTo>
                  <a:lnTo>
                    <a:pt x="38026" y="54272"/>
                  </a:lnTo>
                  <a:lnTo>
                    <a:pt x="38114" y="54625"/>
                  </a:lnTo>
                  <a:lnTo>
                    <a:pt x="38320" y="55332"/>
                  </a:lnTo>
                  <a:lnTo>
                    <a:pt x="38585" y="56009"/>
                  </a:lnTo>
                  <a:lnTo>
                    <a:pt x="38850" y="56685"/>
                  </a:lnTo>
                  <a:lnTo>
                    <a:pt x="39262" y="57627"/>
                  </a:lnTo>
                  <a:lnTo>
                    <a:pt x="39380" y="58069"/>
                  </a:lnTo>
                  <a:lnTo>
                    <a:pt x="39527" y="58510"/>
                  </a:lnTo>
                  <a:lnTo>
                    <a:pt x="39527" y="58540"/>
                  </a:lnTo>
                  <a:lnTo>
                    <a:pt x="39556" y="58540"/>
                  </a:lnTo>
                  <a:lnTo>
                    <a:pt x="39586" y="58510"/>
                  </a:lnTo>
                  <a:lnTo>
                    <a:pt x="39586" y="58481"/>
                  </a:lnTo>
                  <a:lnTo>
                    <a:pt x="39497" y="58128"/>
                  </a:lnTo>
                  <a:lnTo>
                    <a:pt x="39409" y="57745"/>
                  </a:lnTo>
                  <a:lnTo>
                    <a:pt x="39144" y="57068"/>
                  </a:lnTo>
                  <a:lnTo>
                    <a:pt x="38585" y="55714"/>
                  </a:lnTo>
                  <a:lnTo>
                    <a:pt x="38526" y="55538"/>
                  </a:lnTo>
                  <a:lnTo>
                    <a:pt x="38349" y="55037"/>
                  </a:lnTo>
                  <a:lnTo>
                    <a:pt x="38232" y="54537"/>
                  </a:lnTo>
                  <a:lnTo>
                    <a:pt x="38114" y="53978"/>
                  </a:lnTo>
                  <a:lnTo>
                    <a:pt x="38055" y="53419"/>
                  </a:lnTo>
                  <a:lnTo>
                    <a:pt x="38026" y="52683"/>
                  </a:lnTo>
                  <a:lnTo>
                    <a:pt x="37996" y="51947"/>
                  </a:lnTo>
                  <a:lnTo>
                    <a:pt x="37967" y="51211"/>
                  </a:lnTo>
                  <a:lnTo>
                    <a:pt x="37937" y="50475"/>
                  </a:lnTo>
                  <a:lnTo>
                    <a:pt x="37879" y="50417"/>
                  </a:lnTo>
                  <a:lnTo>
                    <a:pt x="37820" y="50387"/>
                  </a:lnTo>
                  <a:close/>
                  <a:moveTo>
                    <a:pt x="39144" y="58481"/>
                  </a:moveTo>
                  <a:lnTo>
                    <a:pt x="39115" y="58540"/>
                  </a:lnTo>
                  <a:lnTo>
                    <a:pt x="39085" y="58746"/>
                  </a:lnTo>
                  <a:lnTo>
                    <a:pt x="39056" y="58952"/>
                  </a:lnTo>
                  <a:lnTo>
                    <a:pt x="39085" y="59011"/>
                  </a:lnTo>
                  <a:lnTo>
                    <a:pt x="39144" y="59040"/>
                  </a:lnTo>
                  <a:lnTo>
                    <a:pt x="39203" y="59040"/>
                  </a:lnTo>
                  <a:lnTo>
                    <a:pt x="39232" y="58981"/>
                  </a:lnTo>
                  <a:lnTo>
                    <a:pt x="39291" y="58569"/>
                  </a:lnTo>
                  <a:lnTo>
                    <a:pt x="39262" y="58510"/>
                  </a:lnTo>
                  <a:lnTo>
                    <a:pt x="39232" y="58481"/>
                  </a:lnTo>
                  <a:close/>
                  <a:moveTo>
                    <a:pt x="65309" y="56597"/>
                  </a:moveTo>
                  <a:lnTo>
                    <a:pt x="65250" y="56627"/>
                  </a:lnTo>
                  <a:lnTo>
                    <a:pt x="65250" y="56685"/>
                  </a:lnTo>
                  <a:lnTo>
                    <a:pt x="65250" y="56715"/>
                  </a:lnTo>
                  <a:lnTo>
                    <a:pt x="65309" y="56744"/>
                  </a:lnTo>
                  <a:lnTo>
                    <a:pt x="67634" y="56980"/>
                  </a:lnTo>
                  <a:lnTo>
                    <a:pt x="70106" y="57215"/>
                  </a:lnTo>
                  <a:lnTo>
                    <a:pt x="75021" y="57686"/>
                  </a:lnTo>
                  <a:lnTo>
                    <a:pt x="84969" y="58628"/>
                  </a:lnTo>
                  <a:lnTo>
                    <a:pt x="88059" y="58922"/>
                  </a:lnTo>
                  <a:lnTo>
                    <a:pt x="89678" y="59069"/>
                  </a:lnTo>
                  <a:lnTo>
                    <a:pt x="91238" y="59217"/>
                  </a:lnTo>
                  <a:lnTo>
                    <a:pt x="91297" y="59187"/>
                  </a:lnTo>
                  <a:lnTo>
                    <a:pt x="91297" y="59158"/>
                  </a:lnTo>
                  <a:lnTo>
                    <a:pt x="91297" y="59099"/>
                  </a:lnTo>
                  <a:lnTo>
                    <a:pt x="91238" y="59069"/>
                  </a:lnTo>
                  <a:lnTo>
                    <a:pt x="90031" y="58952"/>
                  </a:lnTo>
                  <a:lnTo>
                    <a:pt x="88765" y="58834"/>
                  </a:lnTo>
                  <a:lnTo>
                    <a:pt x="86293" y="58569"/>
                  </a:lnTo>
                  <a:lnTo>
                    <a:pt x="81349" y="58128"/>
                  </a:lnTo>
                  <a:lnTo>
                    <a:pt x="71430" y="57186"/>
                  </a:lnTo>
                  <a:lnTo>
                    <a:pt x="68311" y="56891"/>
                  </a:lnTo>
                  <a:lnTo>
                    <a:pt x="65309" y="56597"/>
                  </a:lnTo>
                  <a:close/>
                  <a:moveTo>
                    <a:pt x="15393" y="47091"/>
                  </a:moveTo>
                  <a:lnTo>
                    <a:pt x="15334" y="47120"/>
                  </a:lnTo>
                  <a:lnTo>
                    <a:pt x="15305" y="47150"/>
                  </a:lnTo>
                  <a:lnTo>
                    <a:pt x="15275" y="47238"/>
                  </a:lnTo>
                  <a:lnTo>
                    <a:pt x="15334" y="47768"/>
                  </a:lnTo>
                  <a:lnTo>
                    <a:pt x="15452" y="48298"/>
                  </a:lnTo>
                  <a:lnTo>
                    <a:pt x="15628" y="48798"/>
                  </a:lnTo>
                  <a:lnTo>
                    <a:pt x="15834" y="49298"/>
                  </a:lnTo>
                  <a:lnTo>
                    <a:pt x="16070" y="49769"/>
                  </a:lnTo>
                  <a:lnTo>
                    <a:pt x="16335" y="50240"/>
                  </a:lnTo>
                  <a:lnTo>
                    <a:pt x="16923" y="51182"/>
                  </a:lnTo>
                  <a:lnTo>
                    <a:pt x="17247" y="51741"/>
                  </a:lnTo>
                  <a:lnTo>
                    <a:pt x="17571" y="52300"/>
                  </a:lnTo>
                  <a:lnTo>
                    <a:pt x="14951" y="53007"/>
                  </a:lnTo>
                  <a:lnTo>
                    <a:pt x="12097" y="53772"/>
                  </a:lnTo>
                  <a:lnTo>
                    <a:pt x="6416" y="55302"/>
                  </a:lnTo>
                  <a:lnTo>
                    <a:pt x="2531" y="56362"/>
                  </a:lnTo>
                  <a:lnTo>
                    <a:pt x="2502" y="56391"/>
                  </a:lnTo>
                  <a:lnTo>
                    <a:pt x="2472" y="56450"/>
                  </a:lnTo>
                  <a:lnTo>
                    <a:pt x="2502" y="56509"/>
                  </a:lnTo>
                  <a:lnTo>
                    <a:pt x="2590" y="56509"/>
                  </a:lnTo>
                  <a:lnTo>
                    <a:pt x="5445" y="55744"/>
                  </a:lnTo>
                  <a:lnTo>
                    <a:pt x="8300" y="54978"/>
                  </a:lnTo>
                  <a:lnTo>
                    <a:pt x="13980" y="53448"/>
                  </a:lnTo>
                  <a:lnTo>
                    <a:pt x="15893" y="52918"/>
                  </a:lnTo>
                  <a:lnTo>
                    <a:pt x="17659" y="52447"/>
                  </a:lnTo>
                  <a:lnTo>
                    <a:pt x="17747" y="52712"/>
                  </a:lnTo>
                  <a:lnTo>
                    <a:pt x="17865" y="52977"/>
                  </a:lnTo>
                  <a:lnTo>
                    <a:pt x="15128" y="53713"/>
                  </a:lnTo>
                  <a:lnTo>
                    <a:pt x="12067" y="54537"/>
                  </a:lnTo>
                  <a:lnTo>
                    <a:pt x="5916" y="56185"/>
                  </a:lnTo>
                  <a:lnTo>
                    <a:pt x="1560" y="57362"/>
                  </a:lnTo>
                  <a:lnTo>
                    <a:pt x="1501" y="57392"/>
                  </a:lnTo>
                  <a:lnTo>
                    <a:pt x="1501" y="57451"/>
                  </a:lnTo>
                  <a:lnTo>
                    <a:pt x="1560" y="57510"/>
                  </a:lnTo>
                  <a:lnTo>
                    <a:pt x="1619" y="57539"/>
                  </a:lnTo>
                  <a:lnTo>
                    <a:pt x="7741" y="55891"/>
                  </a:lnTo>
                  <a:lnTo>
                    <a:pt x="13892" y="54243"/>
                  </a:lnTo>
                  <a:lnTo>
                    <a:pt x="17924" y="53154"/>
                  </a:lnTo>
                  <a:lnTo>
                    <a:pt x="17983" y="53419"/>
                  </a:lnTo>
                  <a:lnTo>
                    <a:pt x="18071" y="53978"/>
                  </a:lnTo>
                  <a:lnTo>
                    <a:pt x="18130" y="54566"/>
                  </a:lnTo>
                  <a:lnTo>
                    <a:pt x="18189" y="55685"/>
                  </a:lnTo>
                  <a:lnTo>
                    <a:pt x="18248" y="56273"/>
                  </a:lnTo>
                  <a:lnTo>
                    <a:pt x="18307" y="56862"/>
                  </a:lnTo>
                  <a:lnTo>
                    <a:pt x="18395" y="57421"/>
                  </a:lnTo>
                  <a:lnTo>
                    <a:pt x="18542" y="58010"/>
                  </a:lnTo>
                  <a:lnTo>
                    <a:pt x="18660" y="58334"/>
                  </a:lnTo>
                  <a:lnTo>
                    <a:pt x="18807" y="58657"/>
                  </a:lnTo>
                  <a:lnTo>
                    <a:pt x="18954" y="58952"/>
                  </a:lnTo>
                  <a:lnTo>
                    <a:pt x="19160" y="59246"/>
                  </a:lnTo>
                  <a:lnTo>
                    <a:pt x="19190" y="59275"/>
                  </a:lnTo>
                  <a:lnTo>
                    <a:pt x="19248" y="59305"/>
                  </a:lnTo>
                  <a:lnTo>
                    <a:pt x="19278" y="59305"/>
                  </a:lnTo>
                  <a:lnTo>
                    <a:pt x="19337" y="59275"/>
                  </a:lnTo>
                  <a:lnTo>
                    <a:pt x="19366" y="59246"/>
                  </a:lnTo>
                  <a:lnTo>
                    <a:pt x="19366" y="59217"/>
                  </a:lnTo>
                  <a:lnTo>
                    <a:pt x="19366" y="59158"/>
                  </a:lnTo>
                  <a:lnTo>
                    <a:pt x="19366" y="59128"/>
                  </a:lnTo>
                  <a:lnTo>
                    <a:pt x="19160" y="58775"/>
                  </a:lnTo>
                  <a:lnTo>
                    <a:pt x="19013" y="58451"/>
                  </a:lnTo>
                  <a:lnTo>
                    <a:pt x="18866" y="58098"/>
                  </a:lnTo>
                  <a:lnTo>
                    <a:pt x="18777" y="57745"/>
                  </a:lnTo>
                  <a:lnTo>
                    <a:pt x="18689" y="57362"/>
                  </a:lnTo>
                  <a:lnTo>
                    <a:pt x="18571" y="56803"/>
                  </a:lnTo>
                  <a:lnTo>
                    <a:pt x="18513" y="56244"/>
                  </a:lnTo>
                  <a:lnTo>
                    <a:pt x="18454" y="55067"/>
                  </a:lnTo>
                  <a:lnTo>
                    <a:pt x="18424" y="54508"/>
                  </a:lnTo>
                  <a:lnTo>
                    <a:pt x="18365" y="53919"/>
                  </a:lnTo>
                  <a:lnTo>
                    <a:pt x="18248" y="53360"/>
                  </a:lnTo>
                  <a:lnTo>
                    <a:pt x="18101" y="52801"/>
                  </a:lnTo>
                  <a:lnTo>
                    <a:pt x="17895" y="52330"/>
                  </a:lnTo>
                  <a:lnTo>
                    <a:pt x="17659" y="51888"/>
                  </a:lnTo>
                  <a:lnTo>
                    <a:pt x="17159" y="51064"/>
                  </a:lnTo>
                  <a:lnTo>
                    <a:pt x="16658" y="50269"/>
                  </a:lnTo>
                  <a:lnTo>
                    <a:pt x="16188" y="49445"/>
                  </a:lnTo>
                  <a:lnTo>
                    <a:pt x="16011" y="49092"/>
                  </a:lnTo>
                  <a:lnTo>
                    <a:pt x="15864" y="48710"/>
                  </a:lnTo>
                  <a:lnTo>
                    <a:pt x="15717" y="48356"/>
                  </a:lnTo>
                  <a:lnTo>
                    <a:pt x="15628" y="47974"/>
                  </a:lnTo>
                  <a:lnTo>
                    <a:pt x="15540" y="47591"/>
                  </a:lnTo>
                  <a:lnTo>
                    <a:pt x="15511" y="47209"/>
                  </a:lnTo>
                  <a:lnTo>
                    <a:pt x="15511" y="47179"/>
                  </a:lnTo>
                  <a:lnTo>
                    <a:pt x="15481" y="47120"/>
                  </a:lnTo>
                  <a:lnTo>
                    <a:pt x="15393" y="47091"/>
                  </a:lnTo>
                  <a:close/>
                  <a:moveTo>
                    <a:pt x="91915" y="59069"/>
                  </a:moveTo>
                  <a:lnTo>
                    <a:pt x="91856" y="59099"/>
                  </a:lnTo>
                  <a:lnTo>
                    <a:pt x="91826" y="59158"/>
                  </a:lnTo>
                  <a:lnTo>
                    <a:pt x="91856" y="59217"/>
                  </a:lnTo>
                  <a:lnTo>
                    <a:pt x="91915" y="59217"/>
                  </a:lnTo>
                  <a:lnTo>
                    <a:pt x="92680" y="59305"/>
                  </a:lnTo>
                  <a:lnTo>
                    <a:pt x="93975" y="59423"/>
                  </a:lnTo>
                  <a:lnTo>
                    <a:pt x="94622" y="59481"/>
                  </a:lnTo>
                  <a:lnTo>
                    <a:pt x="95270" y="59540"/>
                  </a:lnTo>
                  <a:lnTo>
                    <a:pt x="95329" y="59511"/>
                  </a:lnTo>
                  <a:lnTo>
                    <a:pt x="95329" y="59481"/>
                  </a:lnTo>
                  <a:lnTo>
                    <a:pt x="95329" y="59423"/>
                  </a:lnTo>
                  <a:lnTo>
                    <a:pt x="95299" y="59393"/>
                  </a:lnTo>
                  <a:lnTo>
                    <a:pt x="93739" y="59246"/>
                  </a:lnTo>
                  <a:lnTo>
                    <a:pt x="92209" y="59099"/>
                  </a:lnTo>
                  <a:lnTo>
                    <a:pt x="91915" y="59069"/>
                  </a:lnTo>
                  <a:close/>
                  <a:moveTo>
                    <a:pt x="33464" y="324"/>
                  </a:moveTo>
                  <a:lnTo>
                    <a:pt x="33375" y="354"/>
                  </a:lnTo>
                  <a:lnTo>
                    <a:pt x="33346" y="413"/>
                  </a:lnTo>
                  <a:lnTo>
                    <a:pt x="33346" y="825"/>
                  </a:lnTo>
                  <a:lnTo>
                    <a:pt x="33346" y="1237"/>
                  </a:lnTo>
                  <a:lnTo>
                    <a:pt x="33346" y="2149"/>
                  </a:lnTo>
                  <a:lnTo>
                    <a:pt x="33375" y="3944"/>
                  </a:lnTo>
                  <a:lnTo>
                    <a:pt x="33405" y="7447"/>
                  </a:lnTo>
                  <a:lnTo>
                    <a:pt x="33464" y="11067"/>
                  </a:lnTo>
                  <a:lnTo>
                    <a:pt x="33493" y="14834"/>
                  </a:lnTo>
                  <a:lnTo>
                    <a:pt x="33582" y="22574"/>
                  </a:lnTo>
                  <a:lnTo>
                    <a:pt x="33670" y="30109"/>
                  </a:lnTo>
                  <a:lnTo>
                    <a:pt x="33729" y="36260"/>
                  </a:lnTo>
                  <a:lnTo>
                    <a:pt x="33788" y="41911"/>
                  </a:lnTo>
                  <a:lnTo>
                    <a:pt x="33052" y="41970"/>
                  </a:lnTo>
                  <a:lnTo>
                    <a:pt x="32316" y="42029"/>
                  </a:lnTo>
                  <a:lnTo>
                    <a:pt x="32022" y="42087"/>
                  </a:lnTo>
                  <a:lnTo>
                    <a:pt x="31963" y="42087"/>
                  </a:lnTo>
                  <a:lnTo>
                    <a:pt x="31933" y="42117"/>
                  </a:lnTo>
                  <a:lnTo>
                    <a:pt x="31904" y="42176"/>
                  </a:lnTo>
                  <a:lnTo>
                    <a:pt x="31904" y="42205"/>
                  </a:lnTo>
                  <a:lnTo>
                    <a:pt x="31904" y="42264"/>
                  </a:lnTo>
                  <a:lnTo>
                    <a:pt x="31933" y="42294"/>
                  </a:lnTo>
                  <a:lnTo>
                    <a:pt x="31992" y="42323"/>
                  </a:lnTo>
                  <a:lnTo>
                    <a:pt x="32022" y="42323"/>
                  </a:lnTo>
                  <a:lnTo>
                    <a:pt x="32669" y="42264"/>
                  </a:lnTo>
                  <a:lnTo>
                    <a:pt x="33317" y="42205"/>
                  </a:lnTo>
                  <a:lnTo>
                    <a:pt x="33935" y="42176"/>
                  </a:lnTo>
                  <a:lnTo>
                    <a:pt x="34612" y="42176"/>
                  </a:lnTo>
                  <a:lnTo>
                    <a:pt x="35230" y="42235"/>
                  </a:lnTo>
                  <a:lnTo>
                    <a:pt x="35553" y="42264"/>
                  </a:lnTo>
                  <a:lnTo>
                    <a:pt x="35907" y="42294"/>
                  </a:lnTo>
                  <a:lnTo>
                    <a:pt x="35936" y="42264"/>
                  </a:lnTo>
                  <a:lnTo>
                    <a:pt x="35936" y="42264"/>
                  </a:lnTo>
                  <a:lnTo>
                    <a:pt x="35848" y="42735"/>
                  </a:lnTo>
                  <a:lnTo>
                    <a:pt x="35730" y="43176"/>
                  </a:lnTo>
                  <a:lnTo>
                    <a:pt x="35406" y="44295"/>
                  </a:lnTo>
                  <a:lnTo>
                    <a:pt x="35053" y="45413"/>
                  </a:lnTo>
                  <a:lnTo>
                    <a:pt x="34906" y="45972"/>
                  </a:lnTo>
                  <a:lnTo>
                    <a:pt x="34788" y="46561"/>
                  </a:lnTo>
                  <a:lnTo>
                    <a:pt x="34700" y="47091"/>
                  </a:lnTo>
                  <a:lnTo>
                    <a:pt x="34670" y="47650"/>
                  </a:lnTo>
                  <a:lnTo>
                    <a:pt x="34700" y="47915"/>
                  </a:lnTo>
                  <a:lnTo>
                    <a:pt x="34729" y="48180"/>
                  </a:lnTo>
                  <a:lnTo>
                    <a:pt x="34759" y="48415"/>
                  </a:lnTo>
                  <a:lnTo>
                    <a:pt x="34847" y="48680"/>
                  </a:lnTo>
                  <a:lnTo>
                    <a:pt x="34935" y="48886"/>
                  </a:lnTo>
                  <a:lnTo>
                    <a:pt x="35024" y="49122"/>
                  </a:lnTo>
                  <a:lnTo>
                    <a:pt x="35171" y="49328"/>
                  </a:lnTo>
                  <a:lnTo>
                    <a:pt x="35318" y="49534"/>
                  </a:lnTo>
                  <a:lnTo>
                    <a:pt x="35495" y="49710"/>
                  </a:lnTo>
                  <a:lnTo>
                    <a:pt x="35465" y="50299"/>
                  </a:lnTo>
                  <a:lnTo>
                    <a:pt x="35436" y="50887"/>
                  </a:lnTo>
                  <a:lnTo>
                    <a:pt x="35347" y="51506"/>
                  </a:lnTo>
                  <a:lnTo>
                    <a:pt x="35259" y="52124"/>
                  </a:lnTo>
                  <a:lnTo>
                    <a:pt x="35230" y="52182"/>
                  </a:lnTo>
                  <a:lnTo>
                    <a:pt x="35112" y="52801"/>
                  </a:lnTo>
                  <a:lnTo>
                    <a:pt x="34965" y="53389"/>
                  </a:lnTo>
                  <a:lnTo>
                    <a:pt x="34847" y="54007"/>
                  </a:lnTo>
                  <a:lnTo>
                    <a:pt x="34818" y="54331"/>
                  </a:lnTo>
                  <a:lnTo>
                    <a:pt x="34818" y="54655"/>
                  </a:lnTo>
                  <a:lnTo>
                    <a:pt x="34847" y="54684"/>
                  </a:lnTo>
                  <a:lnTo>
                    <a:pt x="34876" y="54714"/>
                  </a:lnTo>
                  <a:lnTo>
                    <a:pt x="34906" y="54684"/>
                  </a:lnTo>
                  <a:lnTo>
                    <a:pt x="34935" y="54655"/>
                  </a:lnTo>
                  <a:lnTo>
                    <a:pt x="34965" y="54419"/>
                  </a:lnTo>
                  <a:lnTo>
                    <a:pt x="34994" y="54213"/>
                  </a:lnTo>
                  <a:lnTo>
                    <a:pt x="35053" y="53772"/>
                  </a:lnTo>
                  <a:lnTo>
                    <a:pt x="35171" y="53183"/>
                  </a:lnTo>
                  <a:lnTo>
                    <a:pt x="35318" y="52565"/>
                  </a:lnTo>
                  <a:lnTo>
                    <a:pt x="35436" y="51947"/>
                  </a:lnTo>
                  <a:lnTo>
                    <a:pt x="35495" y="51329"/>
                  </a:lnTo>
                  <a:lnTo>
                    <a:pt x="35553" y="50564"/>
                  </a:lnTo>
                  <a:lnTo>
                    <a:pt x="35583" y="49828"/>
                  </a:lnTo>
                  <a:lnTo>
                    <a:pt x="35759" y="49975"/>
                  </a:lnTo>
                  <a:lnTo>
                    <a:pt x="36054" y="50122"/>
                  </a:lnTo>
                  <a:lnTo>
                    <a:pt x="36201" y="50181"/>
                  </a:lnTo>
                  <a:lnTo>
                    <a:pt x="36348" y="50240"/>
                  </a:lnTo>
                  <a:lnTo>
                    <a:pt x="36407" y="50240"/>
                  </a:lnTo>
                  <a:lnTo>
                    <a:pt x="36466" y="50181"/>
                  </a:lnTo>
                  <a:lnTo>
                    <a:pt x="36436" y="50122"/>
                  </a:lnTo>
                  <a:lnTo>
                    <a:pt x="36407" y="50093"/>
                  </a:lnTo>
                  <a:lnTo>
                    <a:pt x="36230" y="50034"/>
                  </a:lnTo>
                  <a:lnTo>
                    <a:pt x="36054" y="49946"/>
                  </a:lnTo>
                  <a:lnTo>
                    <a:pt x="35877" y="49828"/>
                  </a:lnTo>
                  <a:lnTo>
                    <a:pt x="35612" y="49592"/>
                  </a:lnTo>
                  <a:lnTo>
                    <a:pt x="35406" y="49328"/>
                  </a:lnTo>
                  <a:lnTo>
                    <a:pt x="35230" y="49063"/>
                  </a:lnTo>
                  <a:lnTo>
                    <a:pt x="35083" y="48768"/>
                  </a:lnTo>
                  <a:lnTo>
                    <a:pt x="34965" y="48445"/>
                  </a:lnTo>
                  <a:lnTo>
                    <a:pt x="34876" y="48062"/>
                  </a:lnTo>
                  <a:lnTo>
                    <a:pt x="34847" y="47768"/>
                  </a:lnTo>
                  <a:lnTo>
                    <a:pt x="34847" y="47473"/>
                  </a:lnTo>
                  <a:lnTo>
                    <a:pt x="34906" y="46855"/>
                  </a:lnTo>
                  <a:lnTo>
                    <a:pt x="34994" y="46296"/>
                  </a:lnTo>
                  <a:lnTo>
                    <a:pt x="35112" y="45737"/>
                  </a:lnTo>
                  <a:lnTo>
                    <a:pt x="35465" y="44589"/>
                  </a:lnTo>
                  <a:lnTo>
                    <a:pt x="35789" y="43500"/>
                  </a:lnTo>
                  <a:lnTo>
                    <a:pt x="35936" y="42970"/>
                  </a:lnTo>
                  <a:lnTo>
                    <a:pt x="36024" y="42441"/>
                  </a:lnTo>
                  <a:lnTo>
                    <a:pt x="36083" y="41999"/>
                  </a:lnTo>
                  <a:lnTo>
                    <a:pt x="36377" y="42352"/>
                  </a:lnTo>
                  <a:lnTo>
                    <a:pt x="36584" y="42558"/>
                  </a:lnTo>
                  <a:lnTo>
                    <a:pt x="36819" y="42764"/>
                  </a:lnTo>
                  <a:lnTo>
                    <a:pt x="37084" y="42970"/>
                  </a:lnTo>
                  <a:lnTo>
                    <a:pt x="37349" y="43147"/>
                  </a:lnTo>
                  <a:lnTo>
                    <a:pt x="37584" y="43265"/>
                  </a:lnTo>
                  <a:lnTo>
                    <a:pt x="37849" y="43382"/>
                  </a:lnTo>
                  <a:lnTo>
                    <a:pt x="38114" y="43441"/>
                  </a:lnTo>
                  <a:lnTo>
                    <a:pt x="38408" y="43471"/>
                  </a:lnTo>
                  <a:lnTo>
                    <a:pt x="38644" y="43441"/>
                  </a:lnTo>
                  <a:lnTo>
                    <a:pt x="38909" y="43353"/>
                  </a:lnTo>
                  <a:lnTo>
                    <a:pt x="39144" y="43206"/>
                  </a:lnTo>
                  <a:lnTo>
                    <a:pt x="39350" y="43059"/>
                  </a:lnTo>
                  <a:lnTo>
                    <a:pt x="39674" y="43530"/>
                  </a:lnTo>
                  <a:lnTo>
                    <a:pt x="39939" y="44001"/>
                  </a:lnTo>
                  <a:lnTo>
                    <a:pt x="39909" y="44001"/>
                  </a:lnTo>
                  <a:lnTo>
                    <a:pt x="39880" y="44030"/>
                  </a:lnTo>
                  <a:lnTo>
                    <a:pt x="39880" y="44059"/>
                  </a:lnTo>
                  <a:lnTo>
                    <a:pt x="39968" y="44560"/>
                  </a:lnTo>
                  <a:lnTo>
                    <a:pt x="39998" y="45060"/>
                  </a:lnTo>
                  <a:lnTo>
                    <a:pt x="40027" y="45560"/>
                  </a:lnTo>
                  <a:lnTo>
                    <a:pt x="39998" y="46090"/>
                  </a:lnTo>
                  <a:lnTo>
                    <a:pt x="39968" y="46590"/>
                  </a:lnTo>
                  <a:lnTo>
                    <a:pt x="39909" y="47120"/>
                  </a:lnTo>
                  <a:lnTo>
                    <a:pt x="39909" y="47621"/>
                  </a:lnTo>
                  <a:lnTo>
                    <a:pt x="39909" y="48121"/>
                  </a:lnTo>
                  <a:lnTo>
                    <a:pt x="39968" y="48621"/>
                  </a:lnTo>
                  <a:lnTo>
                    <a:pt x="39998" y="48886"/>
                  </a:lnTo>
                  <a:lnTo>
                    <a:pt x="40056" y="49151"/>
                  </a:lnTo>
                  <a:lnTo>
                    <a:pt x="40145" y="49386"/>
                  </a:lnTo>
                  <a:lnTo>
                    <a:pt x="40262" y="49622"/>
                  </a:lnTo>
                  <a:lnTo>
                    <a:pt x="40292" y="49651"/>
                  </a:lnTo>
                  <a:lnTo>
                    <a:pt x="40321" y="49651"/>
                  </a:lnTo>
                  <a:lnTo>
                    <a:pt x="40380" y="49622"/>
                  </a:lnTo>
                  <a:lnTo>
                    <a:pt x="40380" y="49592"/>
                  </a:lnTo>
                  <a:lnTo>
                    <a:pt x="40233" y="49122"/>
                  </a:lnTo>
                  <a:lnTo>
                    <a:pt x="40115" y="48621"/>
                  </a:lnTo>
                  <a:lnTo>
                    <a:pt x="40086" y="48121"/>
                  </a:lnTo>
                  <a:lnTo>
                    <a:pt x="40086" y="47621"/>
                  </a:lnTo>
                  <a:lnTo>
                    <a:pt x="40115" y="46620"/>
                  </a:lnTo>
                  <a:lnTo>
                    <a:pt x="40115" y="46561"/>
                  </a:lnTo>
                  <a:lnTo>
                    <a:pt x="40204" y="46973"/>
                  </a:lnTo>
                  <a:lnTo>
                    <a:pt x="40321" y="47385"/>
                  </a:lnTo>
                  <a:lnTo>
                    <a:pt x="40439" y="47709"/>
                  </a:lnTo>
                  <a:lnTo>
                    <a:pt x="40586" y="48033"/>
                  </a:lnTo>
                  <a:lnTo>
                    <a:pt x="40733" y="48327"/>
                  </a:lnTo>
                  <a:lnTo>
                    <a:pt x="40910" y="48621"/>
                  </a:lnTo>
                  <a:lnTo>
                    <a:pt x="41087" y="48857"/>
                  </a:lnTo>
                  <a:lnTo>
                    <a:pt x="41234" y="49033"/>
                  </a:lnTo>
                  <a:lnTo>
                    <a:pt x="41293" y="49063"/>
                  </a:lnTo>
                  <a:lnTo>
                    <a:pt x="41351" y="49033"/>
                  </a:lnTo>
                  <a:lnTo>
                    <a:pt x="41381" y="48974"/>
                  </a:lnTo>
                  <a:lnTo>
                    <a:pt x="41381" y="48916"/>
                  </a:lnTo>
                  <a:lnTo>
                    <a:pt x="41263" y="48768"/>
                  </a:lnTo>
                  <a:lnTo>
                    <a:pt x="41145" y="48621"/>
                  </a:lnTo>
                  <a:lnTo>
                    <a:pt x="40939" y="48298"/>
                  </a:lnTo>
                  <a:lnTo>
                    <a:pt x="40763" y="47974"/>
                  </a:lnTo>
                  <a:lnTo>
                    <a:pt x="40616" y="47621"/>
                  </a:lnTo>
                  <a:lnTo>
                    <a:pt x="40468" y="47267"/>
                  </a:lnTo>
                  <a:lnTo>
                    <a:pt x="40292" y="46708"/>
                  </a:lnTo>
                  <a:lnTo>
                    <a:pt x="40233" y="46443"/>
                  </a:lnTo>
                  <a:lnTo>
                    <a:pt x="40204" y="46149"/>
                  </a:lnTo>
                  <a:lnTo>
                    <a:pt x="40204" y="46120"/>
                  </a:lnTo>
                  <a:lnTo>
                    <a:pt x="40174" y="46061"/>
                  </a:lnTo>
                  <a:lnTo>
                    <a:pt x="40145" y="46031"/>
                  </a:lnTo>
                  <a:lnTo>
                    <a:pt x="40145" y="45590"/>
                  </a:lnTo>
                  <a:lnTo>
                    <a:pt x="40115" y="45089"/>
                  </a:lnTo>
                  <a:lnTo>
                    <a:pt x="40086" y="44589"/>
                  </a:lnTo>
                  <a:lnTo>
                    <a:pt x="39998" y="44118"/>
                  </a:lnTo>
                  <a:lnTo>
                    <a:pt x="40086" y="44354"/>
                  </a:lnTo>
                  <a:lnTo>
                    <a:pt x="40115" y="44413"/>
                  </a:lnTo>
                  <a:lnTo>
                    <a:pt x="40145" y="44471"/>
                  </a:lnTo>
                  <a:lnTo>
                    <a:pt x="40204" y="44471"/>
                  </a:lnTo>
                  <a:lnTo>
                    <a:pt x="40262" y="44442"/>
                  </a:lnTo>
                  <a:lnTo>
                    <a:pt x="40262" y="44383"/>
                  </a:lnTo>
                  <a:lnTo>
                    <a:pt x="40115" y="44001"/>
                  </a:lnTo>
                  <a:lnTo>
                    <a:pt x="39939" y="43618"/>
                  </a:lnTo>
                  <a:lnTo>
                    <a:pt x="39703" y="43265"/>
                  </a:lnTo>
                  <a:lnTo>
                    <a:pt x="39438" y="42941"/>
                  </a:lnTo>
                  <a:lnTo>
                    <a:pt x="39615" y="42735"/>
                  </a:lnTo>
                  <a:lnTo>
                    <a:pt x="39821" y="42470"/>
                  </a:lnTo>
                  <a:lnTo>
                    <a:pt x="39998" y="42205"/>
                  </a:lnTo>
                  <a:lnTo>
                    <a:pt x="40056" y="42029"/>
                  </a:lnTo>
                  <a:lnTo>
                    <a:pt x="40115" y="41881"/>
                  </a:lnTo>
                  <a:lnTo>
                    <a:pt x="40115" y="41823"/>
                  </a:lnTo>
                  <a:lnTo>
                    <a:pt x="40056" y="41764"/>
                  </a:lnTo>
                  <a:lnTo>
                    <a:pt x="39998" y="41764"/>
                  </a:lnTo>
                  <a:lnTo>
                    <a:pt x="39939" y="41793"/>
                  </a:lnTo>
                  <a:lnTo>
                    <a:pt x="39821" y="41999"/>
                  </a:lnTo>
                  <a:lnTo>
                    <a:pt x="39703" y="42235"/>
                  </a:lnTo>
                  <a:lnTo>
                    <a:pt x="39556" y="42470"/>
                  </a:lnTo>
                  <a:lnTo>
                    <a:pt x="39409" y="42676"/>
                  </a:lnTo>
                  <a:lnTo>
                    <a:pt x="39232" y="42882"/>
                  </a:lnTo>
                  <a:lnTo>
                    <a:pt x="39056" y="43059"/>
                  </a:lnTo>
                  <a:lnTo>
                    <a:pt x="38909" y="43147"/>
                  </a:lnTo>
                  <a:lnTo>
                    <a:pt x="38761" y="43206"/>
                  </a:lnTo>
                  <a:lnTo>
                    <a:pt x="38644" y="43265"/>
                  </a:lnTo>
                  <a:lnTo>
                    <a:pt x="38497" y="43294"/>
                  </a:lnTo>
                  <a:lnTo>
                    <a:pt x="38202" y="43294"/>
                  </a:lnTo>
                  <a:lnTo>
                    <a:pt x="37996" y="43235"/>
                  </a:lnTo>
                  <a:lnTo>
                    <a:pt x="37790" y="43176"/>
                  </a:lnTo>
                  <a:lnTo>
                    <a:pt x="37584" y="43088"/>
                  </a:lnTo>
                  <a:lnTo>
                    <a:pt x="37408" y="42970"/>
                  </a:lnTo>
                  <a:lnTo>
                    <a:pt x="37054" y="42735"/>
                  </a:lnTo>
                  <a:lnTo>
                    <a:pt x="36819" y="42529"/>
                  </a:lnTo>
                  <a:lnTo>
                    <a:pt x="36613" y="42323"/>
                  </a:lnTo>
                  <a:lnTo>
                    <a:pt x="36407" y="42117"/>
                  </a:lnTo>
                  <a:lnTo>
                    <a:pt x="36230" y="41881"/>
                  </a:lnTo>
                  <a:lnTo>
                    <a:pt x="35965" y="41528"/>
                  </a:lnTo>
                  <a:lnTo>
                    <a:pt x="35759" y="41175"/>
                  </a:lnTo>
                  <a:lnTo>
                    <a:pt x="35553" y="40793"/>
                  </a:lnTo>
                  <a:lnTo>
                    <a:pt x="35377" y="40410"/>
                  </a:lnTo>
                  <a:lnTo>
                    <a:pt x="35141" y="39733"/>
                  </a:lnTo>
                  <a:lnTo>
                    <a:pt x="35050" y="39432"/>
                  </a:lnTo>
                  <a:lnTo>
                    <a:pt x="35053" y="39439"/>
                  </a:lnTo>
                  <a:lnTo>
                    <a:pt x="35141" y="39468"/>
                  </a:lnTo>
                  <a:lnTo>
                    <a:pt x="35200" y="39439"/>
                  </a:lnTo>
                  <a:lnTo>
                    <a:pt x="35289" y="39380"/>
                  </a:lnTo>
                  <a:lnTo>
                    <a:pt x="35524" y="39380"/>
                  </a:lnTo>
                  <a:lnTo>
                    <a:pt x="35583" y="39350"/>
                  </a:lnTo>
                  <a:lnTo>
                    <a:pt x="35612" y="39292"/>
                  </a:lnTo>
                  <a:lnTo>
                    <a:pt x="35583" y="39233"/>
                  </a:lnTo>
                  <a:lnTo>
                    <a:pt x="35524" y="39203"/>
                  </a:lnTo>
                  <a:lnTo>
                    <a:pt x="35406" y="39174"/>
                  </a:lnTo>
                  <a:lnTo>
                    <a:pt x="35289" y="39174"/>
                  </a:lnTo>
                  <a:lnTo>
                    <a:pt x="35171" y="39233"/>
                  </a:lnTo>
                  <a:lnTo>
                    <a:pt x="35053" y="39292"/>
                  </a:lnTo>
                  <a:lnTo>
                    <a:pt x="35053" y="39321"/>
                  </a:lnTo>
                  <a:lnTo>
                    <a:pt x="35030" y="39367"/>
                  </a:lnTo>
                  <a:lnTo>
                    <a:pt x="34935" y="39056"/>
                  </a:lnTo>
                  <a:lnTo>
                    <a:pt x="34906" y="39027"/>
                  </a:lnTo>
                  <a:lnTo>
                    <a:pt x="34876" y="39027"/>
                  </a:lnTo>
                  <a:lnTo>
                    <a:pt x="34818" y="39056"/>
                  </a:lnTo>
                  <a:lnTo>
                    <a:pt x="34818" y="39085"/>
                  </a:lnTo>
                  <a:lnTo>
                    <a:pt x="34994" y="39674"/>
                  </a:lnTo>
                  <a:lnTo>
                    <a:pt x="35171" y="40233"/>
                  </a:lnTo>
                  <a:lnTo>
                    <a:pt x="35406" y="40822"/>
                  </a:lnTo>
                  <a:lnTo>
                    <a:pt x="35671" y="41352"/>
                  </a:lnTo>
                  <a:lnTo>
                    <a:pt x="35965" y="41852"/>
                  </a:lnTo>
                  <a:lnTo>
                    <a:pt x="35936" y="42176"/>
                  </a:lnTo>
                  <a:lnTo>
                    <a:pt x="35730" y="42087"/>
                  </a:lnTo>
                  <a:lnTo>
                    <a:pt x="35495" y="42029"/>
                  </a:lnTo>
                  <a:lnTo>
                    <a:pt x="35053" y="41970"/>
                  </a:lnTo>
                  <a:lnTo>
                    <a:pt x="34582" y="41940"/>
                  </a:lnTo>
                  <a:lnTo>
                    <a:pt x="34141" y="41911"/>
                  </a:lnTo>
                  <a:lnTo>
                    <a:pt x="33994" y="41911"/>
                  </a:lnTo>
                  <a:lnTo>
                    <a:pt x="33935" y="37584"/>
                  </a:lnTo>
                  <a:lnTo>
                    <a:pt x="33964" y="37791"/>
                  </a:lnTo>
                  <a:lnTo>
                    <a:pt x="34023" y="37967"/>
                  </a:lnTo>
                  <a:lnTo>
                    <a:pt x="34111" y="38144"/>
                  </a:lnTo>
                  <a:lnTo>
                    <a:pt x="34200" y="38291"/>
                  </a:lnTo>
                  <a:lnTo>
                    <a:pt x="34317" y="38467"/>
                  </a:lnTo>
                  <a:lnTo>
                    <a:pt x="34464" y="38585"/>
                  </a:lnTo>
                  <a:lnTo>
                    <a:pt x="34523" y="38615"/>
                  </a:lnTo>
                  <a:lnTo>
                    <a:pt x="34582" y="38585"/>
                  </a:lnTo>
                  <a:lnTo>
                    <a:pt x="34582" y="38526"/>
                  </a:lnTo>
                  <a:lnTo>
                    <a:pt x="34582" y="38467"/>
                  </a:lnTo>
                  <a:lnTo>
                    <a:pt x="34523" y="38409"/>
                  </a:lnTo>
                  <a:lnTo>
                    <a:pt x="34376" y="38203"/>
                  </a:lnTo>
                  <a:lnTo>
                    <a:pt x="34288" y="38026"/>
                  </a:lnTo>
                  <a:lnTo>
                    <a:pt x="34200" y="37791"/>
                  </a:lnTo>
                  <a:lnTo>
                    <a:pt x="34170" y="37584"/>
                  </a:lnTo>
                  <a:lnTo>
                    <a:pt x="34141" y="37231"/>
                  </a:lnTo>
                  <a:lnTo>
                    <a:pt x="34170" y="36878"/>
                  </a:lnTo>
                  <a:lnTo>
                    <a:pt x="34258" y="36378"/>
                  </a:lnTo>
                  <a:lnTo>
                    <a:pt x="34406" y="35907"/>
                  </a:lnTo>
                  <a:lnTo>
                    <a:pt x="34406" y="35848"/>
                  </a:lnTo>
                  <a:lnTo>
                    <a:pt x="34376" y="35819"/>
                  </a:lnTo>
                  <a:lnTo>
                    <a:pt x="34376" y="35760"/>
                  </a:lnTo>
                  <a:lnTo>
                    <a:pt x="34406" y="35819"/>
                  </a:lnTo>
                  <a:lnTo>
                    <a:pt x="34494" y="35819"/>
                  </a:lnTo>
                  <a:lnTo>
                    <a:pt x="34641" y="35671"/>
                  </a:lnTo>
                  <a:lnTo>
                    <a:pt x="34935" y="35495"/>
                  </a:lnTo>
                  <a:lnTo>
                    <a:pt x="35200" y="35348"/>
                  </a:lnTo>
                  <a:lnTo>
                    <a:pt x="35583" y="35230"/>
                  </a:lnTo>
                  <a:lnTo>
                    <a:pt x="35995" y="35142"/>
                  </a:lnTo>
                  <a:lnTo>
                    <a:pt x="36495" y="35112"/>
                  </a:lnTo>
                  <a:lnTo>
                    <a:pt x="36996" y="35142"/>
                  </a:lnTo>
                  <a:lnTo>
                    <a:pt x="37260" y="35201"/>
                  </a:lnTo>
                  <a:lnTo>
                    <a:pt x="37525" y="35259"/>
                  </a:lnTo>
                  <a:lnTo>
                    <a:pt x="37790" y="35348"/>
                  </a:lnTo>
                  <a:lnTo>
                    <a:pt x="38055" y="35436"/>
                  </a:lnTo>
                  <a:lnTo>
                    <a:pt x="38526" y="35671"/>
                  </a:lnTo>
                  <a:lnTo>
                    <a:pt x="38791" y="35848"/>
                  </a:lnTo>
                  <a:lnTo>
                    <a:pt x="39026" y="36025"/>
                  </a:lnTo>
                  <a:lnTo>
                    <a:pt x="39262" y="36201"/>
                  </a:lnTo>
                  <a:lnTo>
                    <a:pt x="39497" y="36437"/>
                  </a:lnTo>
                  <a:lnTo>
                    <a:pt x="39733" y="36672"/>
                  </a:lnTo>
                  <a:lnTo>
                    <a:pt x="39939" y="36908"/>
                  </a:lnTo>
                  <a:lnTo>
                    <a:pt x="39968" y="36937"/>
                  </a:lnTo>
                  <a:lnTo>
                    <a:pt x="40056" y="36937"/>
                  </a:lnTo>
                  <a:lnTo>
                    <a:pt x="39939" y="37143"/>
                  </a:lnTo>
                  <a:lnTo>
                    <a:pt x="39880" y="37349"/>
                  </a:lnTo>
                  <a:lnTo>
                    <a:pt x="39850" y="37378"/>
                  </a:lnTo>
                  <a:lnTo>
                    <a:pt x="39880" y="37437"/>
                  </a:lnTo>
                  <a:lnTo>
                    <a:pt x="39909" y="37467"/>
                  </a:lnTo>
                  <a:lnTo>
                    <a:pt x="39939" y="37467"/>
                  </a:lnTo>
                  <a:lnTo>
                    <a:pt x="39968" y="37437"/>
                  </a:lnTo>
                  <a:lnTo>
                    <a:pt x="40056" y="37202"/>
                  </a:lnTo>
                  <a:lnTo>
                    <a:pt x="40174" y="36966"/>
                  </a:lnTo>
                  <a:lnTo>
                    <a:pt x="40351" y="36790"/>
                  </a:lnTo>
                  <a:lnTo>
                    <a:pt x="40586" y="36672"/>
                  </a:lnTo>
                  <a:lnTo>
                    <a:pt x="40616" y="36643"/>
                  </a:lnTo>
                  <a:lnTo>
                    <a:pt x="40527" y="36819"/>
                  </a:lnTo>
                  <a:lnTo>
                    <a:pt x="40468" y="36996"/>
                  </a:lnTo>
                  <a:lnTo>
                    <a:pt x="40380" y="37320"/>
                  </a:lnTo>
                  <a:lnTo>
                    <a:pt x="40351" y="37584"/>
                  </a:lnTo>
                  <a:lnTo>
                    <a:pt x="40351" y="37849"/>
                  </a:lnTo>
                  <a:lnTo>
                    <a:pt x="40380" y="38085"/>
                  </a:lnTo>
                  <a:lnTo>
                    <a:pt x="40410" y="38320"/>
                  </a:lnTo>
                  <a:lnTo>
                    <a:pt x="40498" y="38556"/>
                  </a:lnTo>
                  <a:lnTo>
                    <a:pt x="40586" y="38791"/>
                  </a:lnTo>
                  <a:lnTo>
                    <a:pt x="40704" y="38997"/>
                  </a:lnTo>
                  <a:lnTo>
                    <a:pt x="40851" y="39203"/>
                  </a:lnTo>
                  <a:lnTo>
                    <a:pt x="41057" y="39350"/>
                  </a:lnTo>
                  <a:lnTo>
                    <a:pt x="41263" y="39468"/>
                  </a:lnTo>
                  <a:lnTo>
                    <a:pt x="41499" y="39527"/>
                  </a:lnTo>
                  <a:lnTo>
                    <a:pt x="41734" y="39527"/>
                  </a:lnTo>
                  <a:lnTo>
                    <a:pt x="41822" y="39498"/>
                  </a:lnTo>
                  <a:lnTo>
                    <a:pt x="41881" y="39468"/>
                  </a:lnTo>
                  <a:lnTo>
                    <a:pt x="41911" y="39409"/>
                  </a:lnTo>
                  <a:lnTo>
                    <a:pt x="41881" y="39321"/>
                  </a:lnTo>
                  <a:lnTo>
                    <a:pt x="41822" y="39292"/>
                  </a:lnTo>
                  <a:lnTo>
                    <a:pt x="41705" y="39292"/>
                  </a:lnTo>
                  <a:lnTo>
                    <a:pt x="41557" y="39262"/>
                  </a:lnTo>
                  <a:lnTo>
                    <a:pt x="41410" y="39233"/>
                  </a:lnTo>
                  <a:lnTo>
                    <a:pt x="41204" y="39085"/>
                  </a:lnTo>
                  <a:lnTo>
                    <a:pt x="41057" y="38997"/>
                  </a:lnTo>
                  <a:lnTo>
                    <a:pt x="40969" y="38850"/>
                  </a:lnTo>
                  <a:lnTo>
                    <a:pt x="40822" y="38673"/>
                  </a:lnTo>
                  <a:lnTo>
                    <a:pt x="40733" y="38438"/>
                  </a:lnTo>
                  <a:lnTo>
                    <a:pt x="40616" y="38144"/>
                  </a:lnTo>
                  <a:lnTo>
                    <a:pt x="40557" y="37849"/>
                  </a:lnTo>
                  <a:lnTo>
                    <a:pt x="40557" y="37555"/>
                  </a:lnTo>
                  <a:lnTo>
                    <a:pt x="40557" y="37290"/>
                  </a:lnTo>
                  <a:lnTo>
                    <a:pt x="40586" y="37084"/>
                  </a:lnTo>
                  <a:lnTo>
                    <a:pt x="40674" y="36878"/>
                  </a:lnTo>
                  <a:lnTo>
                    <a:pt x="40792" y="36672"/>
                  </a:lnTo>
                  <a:lnTo>
                    <a:pt x="40822" y="36643"/>
                  </a:lnTo>
                  <a:lnTo>
                    <a:pt x="40822" y="36613"/>
                  </a:lnTo>
                  <a:lnTo>
                    <a:pt x="40881" y="36584"/>
                  </a:lnTo>
                  <a:lnTo>
                    <a:pt x="41087" y="36584"/>
                  </a:lnTo>
                  <a:lnTo>
                    <a:pt x="41293" y="36613"/>
                  </a:lnTo>
                  <a:lnTo>
                    <a:pt x="41528" y="36643"/>
                  </a:lnTo>
                  <a:lnTo>
                    <a:pt x="41763" y="36731"/>
                  </a:lnTo>
                  <a:lnTo>
                    <a:pt x="41999" y="36849"/>
                  </a:lnTo>
                  <a:lnTo>
                    <a:pt x="42205" y="36966"/>
                  </a:lnTo>
                  <a:lnTo>
                    <a:pt x="42352" y="37114"/>
                  </a:lnTo>
                  <a:lnTo>
                    <a:pt x="42470" y="37261"/>
                  </a:lnTo>
                  <a:lnTo>
                    <a:pt x="42558" y="37408"/>
                  </a:lnTo>
                  <a:lnTo>
                    <a:pt x="42646" y="37555"/>
                  </a:lnTo>
                  <a:lnTo>
                    <a:pt x="42705" y="37732"/>
                  </a:lnTo>
                  <a:lnTo>
                    <a:pt x="42735" y="37908"/>
                  </a:lnTo>
                  <a:lnTo>
                    <a:pt x="42764" y="38144"/>
                  </a:lnTo>
                  <a:lnTo>
                    <a:pt x="42735" y="38350"/>
                  </a:lnTo>
                  <a:lnTo>
                    <a:pt x="42705" y="38585"/>
                  </a:lnTo>
                  <a:lnTo>
                    <a:pt x="42617" y="38791"/>
                  </a:lnTo>
                  <a:lnTo>
                    <a:pt x="42529" y="38997"/>
                  </a:lnTo>
                  <a:lnTo>
                    <a:pt x="42411" y="39174"/>
                  </a:lnTo>
                  <a:lnTo>
                    <a:pt x="42293" y="39292"/>
                  </a:lnTo>
                  <a:lnTo>
                    <a:pt x="42146" y="39439"/>
                  </a:lnTo>
                  <a:lnTo>
                    <a:pt x="42028" y="39527"/>
                  </a:lnTo>
                  <a:lnTo>
                    <a:pt x="41881" y="39586"/>
                  </a:lnTo>
                  <a:lnTo>
                    <a:pt x="41587" y="39674"/>
                  </a:lnTo>
                  <a:lnTo>
                    <a:pt x="41293" y="39674"/>
                  </a:lnTo>
                  <a:lnTo>
                    <a:pt x="41116" y="39615"/>
                  </a:lnTo>
                  <a:lnTo>
                    <a:pt x="40939" y="39556"/>
                  </a:lnTo>
                  <a:lnTo>
                    <a:pt x="40704" y="39409"/>
                  </a:lnTo>
                  <a:lnTo>
                    <a:pt x="40557" y="39292"/>
                  </a:lnTo>
                  <a:lnTo>
                    <a:pt x="40439" y="39174"/>
                  </a:lnTo>
                  <a:lnTo>
                    <a:pt x="40321" y="38938"/>
                  </a:lnTo>
                  <a:lnTo>
                    <a:pt x="40204" y="38732"/>
                  </a:lnTo>
                  <a:lnTo>
                    <a:pt x="40056" y="38320"/>
                  </a:lnTo>
                  <a:lnTo>
                    <a:pt x="39968" y="37879"/>
                  </a:lnTo>
                  <a:lnTo>
                    <a:pt x="39968" y="37614"/>
                  </a:lnTo>
                  <a:lnTo>
                    <a:pt x="39939" y="37584"/>
                  </a:lnTo>
                  <a:lnTo>
                    <a:pt x="39909" y="37555"/>
                  </a:lnTo>
                  <a:lnTo>
                    <a:pt x="39850" y="37555"/>
                  </a:lnTo>
                  <a:lnTo>
                    <a:pt x="39792" y="37614"/>
                  </a:lnTo>
                  <a:lnTo>
                    <a:pt x="39787" y="37658"/>
                  </a:lnTo>
                  <a:lnTo>
                    <a:pt x="39787" y="37658"/>
                  </a:lnTo>
                  <a:lnTo>
                    <a:pt x="39762" y="37584"/>
                  </a:lnTo>
                  <a:lnTo>
                    <a:pt x="39674" y="37555"/>
                  </a:lnTo>
                  <a:lnTo>
                    <a:pt x="39291" y="37526"/>
                  </a:lnTo>
                  <a:lnTo>
                    <a:pt x="38879" y="37467"/>
                  </a:lnTo>
                  <a:lnTo>
                    <a:pt x="38497" y="37408"/>
                  </a:lnTo>
                  <a:lnTo>
                    <a:pt x="38085" y="37320"/>
                  </a:lnTo>
                  <a:lnTo>
                    <a:pt x="37702" y="37202"/>
                  </a:lnTo>
                  <a:lnTo>
                    <a:pt x="37319" y="37084"/>
                  </a:lnTo>
                  <a:lnTo>
                    <a:pt x="36966" y="36878"/>
                  </a:lnTo>
                  <a:lnTo>
                    <a:pt x="36613" y="36672"/>
                  </a:lnTo>
                  <a:lnTo>
                    <a:pt x="36554" y="36643"/>
                  </a:lnTo>
                  <a:lnTo>
                    <a:pt x="36525" y="36672"/>
                  </a:lnTo>
                  <a:lnTo>
                    <a:pt x="36495" y="36702"/>
                  </a:lnTo>
                  <a:lnTo>
                    <a:pt x="36466" y="36760"/>
                  </a:lnTo>
                  <a:lnTo>
                    <a:pt x="36525" y="36819"/>
                  </a:lnTo>
                  <a:lnTo>
                    <a:pt x="36878" y="37025"/>
                  </a:lnTo>
                  <a:lnTo>
                    <a:pt x="37231" y="37231"/>
                  </a:lnTo>
                  <a:lnTo>
                    <a:pt x="37614" y="37408"/>
                  </a:lnTo>
                  <a:lnTo>
                    <a:pt x="38026" y="37555"/>
                  </a:lnTo>
                  <a:lnTo>
                    <a:pt x="38408" y="37673"/>
                  </a:lnTo>
                  <a:lnTo>
                    <a:pt x="38850" y="37732"/>
                  </a:lnTo>
                  <a:lnTo>
                    <a:pt x="39262" y="37791"/>
                  </a:lnTo>
                  <a:lnTo>
                    <a:pt x="39674" y="37761"/>
                  </a:lnTo>
                  <a:lnTo>
                    <a:pt x="39762" y="37732"/>
                  </a:lnTo>
                  <a:lnTo>
                    <a:pt x="39783" y="37690"/>
                  </a:lnTo>
                  <a:lnTo>
                    <a:pt x="39762" y="37879"/>
                  </a:lnTo>
                  <a:lnTo>
                    <a:pt x="39762" y="38173"/>
                  </a:lnTo>
                  <a:lnTo>
                    <a:pt x="39821" y="38497"/>
                  </a:lnTo>
                  <a:lnTo>
                    <a:pt x="39939" y="38791"/>
                  </a:lnTo>
                  <a:lnTo>
                    <a:pt x="40086" y="39056"/>
                  </a:lnTo>
                  <a:lnTo>
                    <a:pt x="40262" y="39292"/>
                  </a:lnTo>
                  <a:lnTo>
                    <a:pt x="40468" y="39498"/>
                  </a:lnTo>
                  <a:lnTo>
                    <a:pt x="40704" y="39674"/>
                  </a:lnTo>
                  <a:lnTo>
                    <a:pt x="40998" y="39792"/>
                  </a:lnTo>
                  <a:lnTo>
                    <a:pt x="41263" y="39880"/>
                  </a:lnTo>
                  <a:lnTo>
                    <a:pt x="41528" y="39880"/>
                  </a:lnTo>
                  <a:lnTo>
                    <a:pt x="41793" y="39851"/>
                  </a:lnTo>
                  <a:lnTo>
                    <a:pt x="41852" y="39821"/>
                  </a:lnTo>
                  <a:lnTo>
                    <a:pt x="41940" y="40233"/>
                  </a:lnTo>
                  <a:lnTo>
                    <a:pt x="41999" y="40498"/>
                  </a:lnTo>
                  <a:lnTo>
                    <a:pt x="42087" y="40734"/>
                  </a:lnTo>
                  <a:lnTo>
                    <a:pt x="42175" y="40999"/>
                  </a:lnTo>
                  <a:lnTo>
                    <a:pt x="42293" y="41234"/>
                  </a:lnTo>
                  <a:lnTo>
                    <a:pt x="42411" y="41469"/>
                  </a:lnTo>
                  <a:lnTo>
                    <a:pt x="42588" y="41675"/>
                  </a:lnTo>
                  <a:lnTo>
                    <a:pt x="42646" y="41705"/>
                  </a:lnTo>
                  <a:lnTo>
                    <a:pt x="42705" y="41705"/>
                  </a:lnTo>
                  <a:lnTo>
                    <a:pt x="42735" y="42411"/>
                  </a:lnTo>
                  <a:lnTo>
                    <a:pt x="42735" y="43118"/>
                  </a:lnTo>
                  <a:lnTo>
                    <a:pt x="42646" y="44883"/>
                  </a:lnTo>
                  <a:lnTo>
                    <a:pt x="42617" y="45766"/>
                  </a:lnTo>
                  <a:lnTo>
                    <a:pt x="42617" y="46178"/>
                  </a:lnTo>
                  <a:lnTo>
                    <a:pt x="42646" y="46590"/>
                  </a:lnTo>
                  <a:lnTo>
                    <a:pt x="42705" y="46826"/>
                  </a:lnTo>
                  <a:lnTo>
                    <a:pt x="42646" y="46885"/>
                  </a:lnTo>
                  <a:lnTo>
                    <a:pt x="42323" y="47356"/>
                  </a:lnTo>
                  <a:lnTo>
                    <a:pt x="42058" y="47827"/>
                  </a:lnTo>
                  <a:lnTo>
                    <a:pt x="41822" y="48356"/>
                  </a:lnTo>
                  <a:lnTo>
                    <a:pt x="41587" y="48857"/>
                  </a:lnTo>
                  <a:lnTo>
                    <a:pt x="41381" y="49386"/>
                  </a:lnTo>
                  <a:lnTo>
                    <a:pt x="41175" y="49916"/>
                  </a:lnTo>
                  <a:lnTo>
                    <a:pt x="41028" y="50446"/>
                  </a:lnTo>
                  <a:lnTo>
                    <a:pt x="40881" y="50976"/>
                  </a:lnTo>
                  <a:lnTo>
                    <a:pt x="40763" y="51535"/>
                  </a:lnTo>
                  <a:lnTo>
                    <a:pt x="40645" y="52094"/>
                  </a:lnTo>
                  <a:lnTo>
                    <a:pt x="40557" y="52683"/>
                  </a:lnTo>
                  <a:lnTo>
                    <a:pt x="40468" y="53271"/>
                  </a:lnTo>
                  <a:lnTo>
                    <a:pt x="40410" y="53831"/>
                  </a:lnTo>
                  <a:lnTo>
                    <a:pt x="40380" y="54419"/>
                  </a:lnTo>
                  <a:lnTo>
                    <a:pt x="40410" y="55008"/>
                  </a:lnTo>
                  <a:lnTo>
                    <a:pt x="40498" y="55597"/>
                  </a:lnTo>
                  <a:lnTo>
                    <a:pt x="40616" y="56038"/>
                  </a:lnTo>
                  <a:lnTo>
                    <a:pt x="40763" y="56479"/>
                  </a:lnTo>
                  <a:lnTo>
                    <a:pt x="41057" y="57304"/>
                  </a:lnTo>
                  <a:lnTo>
                    <a:pt x="41263" y="57863"/>
                  </a:lnTo>
                  <a:lnTo>
                    <a:pt x="41440" y="58422"/>
                  </a:lnTo>
                  <a:lnTo>
                    <a:pt x="41557" y="58981"/>
                  </a:lnTo>
                  <a:lnTo>
                    <a:pt x="41675" y="59570"/>
                  </a:lnTo>
                  <a:lnTo>
                    <a:pt x="41705" y="59599"/>
                  </a:lnTo>
                  <a:lnTo>
                    <a:pt x="41763" y="59629"/>
                  </a:lnTo>
                  <a:lnTo>
                    <a:pt x="41822" y="59599"/>
                  </a:lnTo>
                  <a:lnTo>
                    <a:pt x="41852" y="59511"/>
                  </a:lnTo>
                  <a:lnTo>
                    <a:pt x="41793" y="59128"/>
                  </a:lnTo>
                  <a:lnTo>
                    <a:pt x="41705" y="58716"/>
                  </a:lnTo>
                  <a:lnTo>
                    <a:pt x="41587" y="58334"/>
                  </a:lnTo>
                  <a:lnTo>
                    <a:pt x="41469" y="57951"/>
                  </a:lnTo>
                  <a:lnTo>
                    <a:pt x="41175" y="57186"/>
                  </a:lnTo>
                  <a:lnTo>
                    <a:pt x="40910" y="56450"/>
                  </a:lnTo>
                  <a:lnTo>
                    <a:pt x="40792" y="56067"/>
                  </a:lnTo>
                  <a:lnTo>
                    <a:pt x="40674" y="55655"/>
                  </a:lnTo>
                  <a:lnTo>
                    <a:pt x="40586" y="55243"/>
                  </a:lnTo>
                  <a:lnTo>
                    <a:pt x="40557" y="54831"/>
                  </a:lnTo>
                  <a:lnTo>
                    <a:pt x="40527" y="54213"/>
                  </a:lnTo>
                  <a:lnTo>
                    <a:pt x="40557" y="53625"/>
                  </a:lnTo>
                  <a:lnTo>
                    <a:pt x="40645" y="53007"/>
                  </a:lnTo>
                  <a:lnTo>
                    <a:pt x="40733" y="52388"/>
                  </a:lnTo>
                  <a:lnTo>
                    <a:pt x="40969" y="51329"/>
                  </a:lnTo>
                  <a:lnTo>
                    <a:pt x="41263" y="50269"/>
                  </a:lnTo>
                  <a:lnTo>
                    <a:pt x="41440" y="49740"/>
                  </a:lnTo>
                  <a:lnTo>
                    <a:pt x="41646" y="49210"/>
                  </a:lnTo>
                  <a:lnTo>
                    <a:pt x="41852" y="48710"/>
                  </a:lnTo>
                  <a:lnTo>
                    <a:pt x="42058" y="48209"/>
                  </a:lnTo>
                  <a:lnTo>
                    <a:pt x="42087" y="48209"/>
                  </a:lnTo>
                  <a:lnTo>
                    <a:pt x="42382" y="47621"/>
                  </a:lnTo>
                  <a:lnTo>
                    <a:pt x="42735" y="47032"/>
                  </a:lnTo>
                  <a:lnTo>
                    <a:pt x="42794" y="47267"/>
                  </a:lnTo>
                  <a:lnTo>
                    <a:pt x="42882" y="47562"/>
                  </a:lnTo>
                  <a:lnTo>
                    <a:pt x="43029" y="47856"/>
                  </a:lnTo>
                  <a:lnTo>
                    <a:pt x="43264" y="48239"/>
                  </a:lnTo>
                  <a:lnTo>
                    <a:pt x="43412" y="48415"/>
                  </a:lnTo>
                  <a:lnTo>
                    <a:pt x="43588" y="48621"/>
                  </a:lnTo>
                  <a:lnTo>
                    <a:pt x="43676" y="48621"/>
                  </a:lnTo>
                  <a:lnTo>
                    <a:pt x="43706" y="48562"/>
                  </a:lnTo>
                  <a:lnTo>
                    <a:pt x="43676" y="48504"/>
                  </a:lnTo>
                  <a:lnTo>
                    <a:pt x="43559" y="48356"/>
                  </a:lnTo>
                  <a:lnTo>
                    <a:pt x="43264" y="47915"/>
                  </a:lnTo>
                  <a:lnTo>
                    <a:pt x="43147" y="47709"/>
                  </a:lnTo>
                  <a:lnTo>
                    <a:pt x="43029" y="47473"/>
                  </a:lnTo>
                  <a:lnTo>
                    <a:pt x="42882" y="47061"/>
                  </a:lnTo>
                  <a:lnTo>
                    <a:pt x="42794" y="46620"/>
                  </a:lnTo>
                  <a:lnTo>
                    <a:pt x="42764" y="46237"/>
                  </a:lnTo>
                  <a:lnTo>
                    <a:pt x="42764" y="45825"/>
                  </a:lnTo>
                  <a:lnTo>
                    <a:pt x="42764" y="44942"/>
                  </a:lnTo>
                  <a:lnTo>
                    <a:pt x="42852" y="43147"/>
                  </a:lnTo>
                  <a:lnTo>
                    <a:pt x="42852" y="42264"/>
                  </a:lnTo>
                  <a:lnTo>
                    <a:pt x="42852" y="41823"/>
                  </a:lnTo>
                  <a:lnTo>
                    <a:pt x="42794" y="41381"/>
                  </a:lnTo>
                  <a:lnTo>
                    <a:pt x="42735" y="40969"/>
                  </a:lnTo>
                  <a:lnTo>
                    <a:pt x="42646" y="40528"/>
                  </a:lnTo>
                  <a:lnTo>
                    <a:pt x="42470" y="39704"/>
                  </a:lnTo>
                  <a:lnTo>
                    <a:pt x="42440" y="39468"/>
                  </a:lnTo>
                  <a:lnTo>
                    <a:pt x="42411" y="39439"/>
                  </a:lnTo>
                  <a:lnTo>
                    <a:pt x="42588" y="39262"/>
                  </a:lnTo>
                  <a:lnTo>
                    <a:pt x="42705" y="39056"/>
                  </a:lnTo>
                  <a:lnTo>
                    <a:pt x="42823" y="38821"/>
                  </a:lnTo>
                  <a:lnTo>
                    <a:pt x="42882" y="38556"/>
                  </a:lnTo>
                  <a:lnTo>
                    <a:pt x="42941" y="38320"/>
                  </a:lnTo>
                  <a:lnTo>
                    <a:pt x="42941" y="38055"/>
                  </a:lnTo>
                  <a:lnTo>
                    <a:pt x="42911" y="37791"/>
                  </a:lnTo>
                  <a:lnTo>
                    <a:pt x="42852" y="37555"/>
                  </a:lnTo>
                  <a:lnTo>
                    <a:pt x="42735" y="37320"/>
                  </a:lnTo>
                  <a:lnTo>
                    <a:pt x="42617" y="37114"/>
                  </a:lnTo>
                  <a:lnTo>
                    <a:pt x="42470" y="36966"/>
                  </a:lnTo>
                  <a:lnTo>
                    <a:pt x="42293" y="36819"/>
                  </a:lnTo>
                  <a:lnTo>
                    <a:pt x="42087" y="36702"/>
                  </a:lnTo>
                  <a:lnTo>
                    <a:pt x="41881" y="36584"/>
                  </a:lnTo>
                  <a:lnTo>
                    <a:pt x="41675" y="36496"/>
                  </a:lnTo>
                  <a:lnTo>
                    <a:pt x="41440" y="36466"/>
                  </a:lnTo>
                  <a:lnTo>
                    <a:pt x="41204" y="36437"/>
                  </a:lnTo>
                  <a:lnTo>
                    <a:pt x="41145" y="36437"/>
                  </a:lnTo>
                  <a:lnTo>
                    <a:pt x="41145" y="36378"/>
                  </a:lnTo>
                  <a:lnTo>
                    <a:pt x="41028" y="36201"/>
                  </a:lnTo>
                  <a:lnTo>
                    <a:pt x="40939" y="36054"/>
                  </a:lnTo>
                  <a:lnTo>
                    <a:pt x="40704" y="35730"/>
                  </a:lnTo>
                  <a:lnTo>
                    <a:pt x="40468" y="35465"/>
                  </a:lnTo>
                  <a:lnTo>
                    <a:pt x="40204" y="35171"/>
                  </a:lnTo>
                  <a:lnTo>
                    <a:pt x="39909" y="34936"/>
                  </a:lnTo>
                  <a:lnTo>
                    <a:pt x="39615" y="34700"/>
                  </a:lnTo>
                  <a:lnTo>
                    <a:pt x="39291" y="34465"/>
                  </a:lnTo>
                  <a:lnTo>
                    <a:pt x="38967" y="34288"/>
                  </a:lnTo>
                  <a:lnTo>
                    <a:pt x="38644" y="34141"/>
                  </a:lnTo>
                  <a:lnTo>
                    <a:pt x="38261" y="34023"/>
                  </a:lnTo>
                  <a:lnTo>
                    <a:pt x="37996" y="33964"/>
                  </a:lnTo>
                  <a:lnTo>
                    <a:pt x="37731" y="33935"/>
                  </a:lnTo>
                  <a:lnTo>
                    <a:pt x="37290" y="33906"/>
                  </a:lnTo>
                  <a:lnTo>
                    <a:pt x="36966" y="33935"/>
                  </a:lnTo>
                  <a:lnTo>
                    <a:pt x="36642" y="33964"/>
                  </a:lnTo>
                  <a:lnTo>
                    <a:pt x="36230" y="34023"/>
                  </a:lnTo>
                  <a:lnTo>
                    <a:pt x="35818" y="34170"/>
                  </a:lnTo>
                  <a:lnTo>
                    <a:pt x="36054" y="33906"/>
                  </a:lnTo>
                  <a:lnTo>
                    <a:pt x="36289" y="33700"/>
                  </a:lnTo>
                  <a:lnTo>
                    <a:pt x="36613" y="33494"/>
                  </a:lnTo>
                  <a:lnTo>
                    <a:pt x="36996" y="33288"/>
                  </a:lnTo>
                  <a:lnTo>
                    <a:pt x="37408" y="33170"/>
                  </a:lnTo>
                  <a:lnTo>
                    <a:pt x="37820" y="33081"/>
                  </a:lnTo>
                  <a:lnTo>
                    <a:pt x="38291" y="33052"/>
                  </a:lnTo>
                  <a:lnTo>
                    <a:pt x="38791" y="33052"/>
                  </a:lnTo>
                  <a:lnTo>
                    <a:pt x="38820" y="32993"/>
                  </a:lnTo>
                  <a:lnTo>
                    <a:pt x="38820" y="32934"/>
                  </a:lnTo>
                  <a:lnTo>
                    <a:pt x="38761" y="32875"/>
                  </a:lnTo>
                  <a:lnTo>
                    <a:pt x="38497" y="32846"/>
                  </a:lnTo>
                  <a:lnTo>
                    <a:pt x="37908" y="32846"/>
                  </a:lnTo>
                  <a:lnTo>
                    <a:pt x="37643" y="32905"/>
                  </a:lnTo>
                  <a:lnTo>
                    <a:pt x="37378" y="32964"/>
                  </a:lnTo>
                  <a:lnTo>
                    <a:pt x="37113" y="33052"/>
                  </a:lnTo>
                  <a:lnTo>
                    <a:pt x="36878" y="33140"/>
                  </a:lnTo>
                  <a:lnTo>
                    <a:pt x="36642" y="33288"/>
                  </a:lnTo>
                  <a:lnTo>
                    <a:pt x="36377" y="33464"/>
                  </a:lnTo>
                  <a:lnTo>
                    <a:pt x="36142" y="33641"/>
                  </a:lnTo>
                  <a:lnTo>
                    <a:pt x="35907" y="33876"/>
                  </a:lnTo>
                  <a:lnTo>
                    <a:pt x="35701" y="34141"/>
                  </a:lnTo>
                  <a:lnTo>
                    <a:pt x="35671" y="34170"/>
                  </a:lnTo>
                  <a:lnTo>
                    <a:pt x="35701" y="34200"/>
                  </a:lnTo>
                  <a:lnTo>
                    <a:pt x="35553" y="34259"/>
                  </a:lnTo>
                  <a:lnTo>
                    <a:pt x="35318" y="34406"/>
                  </a:lnTo>
                  <a:lnTo>
                    <a:pt x="35083" y="34553"/>
                  </a:lnTo>
                  <a:lnTo>
                    <a:pt x="34876" y="34700"/>
                  </a:lnTo>
                  <a:lnTo>
                    <a:pt x="34670" y="34906"/>
                  </a:lnTo>
                  <a:lnTo>
                    <a:pt x="34523" y="35112"/>
                  </a:lnTo>
                  <a:lnTo>
                    <a:pt x="34376" y="35318"/>
                  </a:lnTo>
                  <a:lnTo>
                    <a:pt x="34288" y="35554"/>
                  </a:lnTo>
                  <a:lnTo>
                    <a:pt x="34200" y="35819"/>
                  </a:lnTo>
                  <a:lnTo>
                    <a:pt x="34200" y="35848"/>
                  </a:lnTo>
                  <a:lnTo>
                    <a:pt x="34023" y="36554"/>
                  </a:lnTo>
                  <a:lnTo>
                    <a:pt x="33935" y="37025"/>
                  </a:lnTo>
                  <a:lnTo>
                    <a:pt x="33905" y="34906"/>
                  </a:lnTo>
                  <a:lnTo>
                    <a:pt x="33846" y="27431"/>
                  </a:lnTo>
                  <a:lnTo>
                    <a:pt x="33758" y="19779"/>
                  </a:lnTo>
                  <a:lnTo>
                    <a:pt x="33670" y="12009"/>
                  </a:lnTo>
                  <a:lnTo>
                    <a:pt x="33670" y="9124"/>
                  </a:lnTo>
                  <a:lnTo>
                    <a:pt x="33640" y="6181"/>
                  </a:lnTo>
                  <a:lnTo>
                    <a:pt x="33611" y="3326"/>
                  </a:lnTo>
                  <a:lnTo>
                    <a:pt x="33611" y="1855"/>
                  </a:lnTo>
                  <a:lnTo>
                    <a:pt x="33582" y="1178"/>
                  </a:lnTo>
                  <a:lnTo>
                    <a:pt x="33582" y="825"/>
                  </a:lnTo>
                  <a:lnTo>
                    <a:pt x="33552" y="413"/>
                  </a:lnTo>
                  <a:lnTo>
                    <a:pt x="33552" y="354"/>
                  </a:lnTo>
                  <a:lnTo>
                    <a:pt x="33464" y="324"/>
                  </a:lnTo>
                  <a:close/>
                  <a:moveTo>
                    <a:pt x="36554" y="56362"/>
                  </a:moveTo>
                  <a:lnTo>
                    <a:pt x="36554" y="56421"/>
                  </a:lnTo>
                  <a:lnTo>
                    <a:pt x="36554" y="56450"/>
                  </a:lnTo>
                  <a:lnTo>
                    <a:pt x="36584" y="56479"/>
                  </a:lnTo>
                  <a:lnTo>
                    <a:pt x="36966" y="56509"/>
                  </a:lnTo>
                  <a:lnTo>
                    <a:pt x="37319" y="56597"/>
                  </a:lnTo>
                  <a:lnTo>
                    <a:pt x="37643" y="56715"/>
                  </a:lnTo>
                  <a:lnTo>
                    <a:pt x="37849" y="56862"/>
                  </a:lnTo>
                  <a:lnTo>
                    <a:pt x="38055" y="57009"/>
                  </a:lnTo>
                  <a:lnTo>
                    <a:pt x="38261" y="57186"/>
                  </a:lnTo>
                  <a:lnTo>
                    <a:pt x="38408" y="57392"/>
                  </a:lnTo>
                  <a:lnTo>
                    <a:pt x="38555" y="57627"/>
                  </a:lnTo>
                  <a:lnTo>
                    <a:pt x="38673" y="57922"/>
                  </a:lnTo>
                  <a:lnTo>
                    <a:pt x="38732" y="58069"/>
                  </a:lnTo>
                  <a:lnTo>
                    <a:pt x="38761" y="58128"/>
                  </a:lnTo>
                  <a:lnTo>
                    <a:pt x="38850" y="58128"/>
                  </a:lnTo>
                  <a:lnTo>
                    <a:pt x="38879" y="58422"/>
                  </a:lnTo>
                  <a:lnTo>
                    <a:pt x="38879" y="58893"/>
                  </a:lnTo>
                  <a:lnTo>
                    <a:pt x="38879" y="59128"/>
                  </a:lnTo>
                  <a:lnTo>
                    <a:pt x="38850" y="59364"/>
                  </a:lnTo>
                  <a:lnTo>
                    <a:pt x="38761" y="59658"/>
                  </a:lnTo>
                  <a:lnTo>
                    <a:pt x="38673" y="59923"/>
                  </a:lnTo>
                  <a:lnTo>
                    <a:pt x="38614" y="60041"/>
                  </a:lnTo>
                  <a:lnTo>
                    <a:pt x="37937" y="60158"/>
                  </a:lnTo>
                  <a:lnTo>
                    <a:pt x="37408" y="60276"/>
                  </a:lnTo>
                  <a:lnTo>
                    <a:pt x="37349" y="60306"/>
                  </a:lnTo>
                  <a:lnTo>
                    <a:pt x="37349" y="60364"/>
                  </a:lnTo>
                  <a:lnTo>
                    <a:pt x="37378" y="60423"/>
                  </a:lnTo>
                  <a:lnTo>
                    <a:pt x="37437" y="60423"/>
                  </a:lnTo>
                  <a:lnTo>
                    <a:pt x="38291" y="60306"/>
                  </a:lnTo>
                  <a:lnTo>
                    <a:pt x="38732" y="60217"/>
                  </a:lnTo>
                  <a:lnTo>
                    <a:pt x="39173" y="60188"/>
                  </a:lnTo>
                  <a:lnTo>
                    <a:pt x="39497" y="60158"/>
                  </a:lnTo>
                  <a:lnTo>
                    <a:pt x="39850" y="60158"/>
                  </a:lnTo>
                  <a:lnTo>
                    <a:pt x="40557" y="60188"/>
                  </a:lnTo>
                  <a:lnTo>
                    <a:pt x="40910" y="60217"/>
                  </a:lnTo>
                  <a:lnTo>
                    <a:pt x="41263" y="60217"/>
                  </a:lnTo>
                  <a:lnTo>
                    <a:pt x="41616" y="60158"/>
                  </a:lnTo>
                  <a:lnTo>
                    <a:pt x="41969" y="60100"/>
                  </a:lnTo>
                  <a:lnTo>
                    <a:pt x="42028" y="60041"/>
                  </a:lnTo>
                  <a:lnTo>
                    <a:pt x="42028" y="59982"/>
                  </a:lnTo>
                  <a:lnTo>
                    <a:pt x="41999" y="59923"/>
                  </a:lnTo>
                  <a:lnTo>
                    <a:pt x="41940" y="59923"/>
                  </a:lnTo>
                  <a:lnTo>
                    <a:pt x="41734" y="59952"/>
                  </a:lnTo>
                  <a:lnTo>
                    <a:pt x="41469" y="59952"/>
                  </a:lnTo>
                  <a:lnTo>
                    <a:pt x="41969" y="59746"/>
                  </a:lnTo>
                  <a:lnTo>
                    <a:pt x="42470" y="59481"/>
                  </a:lnTo>
                  <a:lnTo>
                    <a:pt x="43117" y="59099"/>
                  </a:lnTo>
                  <a:lnTo>
                    <a:pt x="43735" y="58687"/>
                  </a:lnTo>
                  <a:lnTo>
                    <a:pt x="44206" y="58392"/>
                  </a:lnTo>
                  <a:lnTo>
                    <a:pt x="44707" y="58128"/>
                  </a:lnTo>
                  <a:lnTo>
                    <a:pt x="45148" y="57922"/>
                  </a:lnTo>
                  <a:lnTo>
                    <a:pt x="45590" y="57745"/>
                  </a:lnTo>
                  <a:lnTo>
                    <a:pt x="45943" y="57627"/>
                  </a:lnTo>
                  <a:lnTo>
                    <a:pt x="46266" y="57539"/>
                  </a:lnTo>
                  <a:lnTo>
                    <a:pt x="46620" y="57480"/>
                  </a:lnTo>
                  <a:lnTo>
                    <a:pt x="47002" y="57421"/>
                  </a:lnTo>
                  <a:lnTo>
                    <a:pt x="47326" y="57421"/>
                  </a:lnTo>
                  <a:lnTo>
                    <a:pt x="47679" y="57451"/>
                  </a:lnTo>
                  <a:lnTo>
                    <a:pt x="47856" y="57510"/>
                  </a:lnTo>
                  <a:lnTo>
                    <a:pt x="48032" y="57568"/>
                  </a:lnTo>
                  <a:lnTo>
                    <a:pt x="48091" y="57568"/>
                  </a:lnTo>
                  <a:lnTo>
                    <a:pt x="48150" y="57539"/>
                  </a:lnTo>
                  <a:lnTo>
                    <a:pt x="48150" y="57480"/>
                  </a:lnTo>
                  <a:lnTo>
                    <a:pt x="48121" y="57421"/>
                  </a:lnTo>
                  <a:lnTo>
                    <a:pt x="47973" y="57333"/>
                  </a:lnTo>
                  <a:lnTo>
                    <a:pt x="47826" y="57274"/>
                  </a:lnTo>
                  <a:lnTo>
                    <a:pt x="47503" y="57215"/>
                  </a:lnTo>
                  <a:lnTo>
                    <a:pt x="47179" y="57186"/>
                  </a:lnTo>
                  <a:lnTo>
                    <a:pt x="46826" y="57215"/>
                  </a:lnTo>
                  <a:lnTo>
                    <a:pt x="46502" y="57274"/>
                  </a:lnTo>
                  <a:lnTo>
                    <a:pt x="46149" y="57333"/>
                  </a:lnTo>
                  <a:lnTo>
                    <a:pt x="45796" y="57451"/>
                  </a:lnTo>
                  <a:lnTo>
                    <a:pt x="45472" y="57568"/>
                  </a:lnTo>
                  <a:lnTo>
                    <a:pt x="44883" y="57804"/>
                  </a:lnTo>
                  <a:lnTo>
                    <a:pt x="44295" y="58098"/>
                  </a:lnTo>
                  <a:lnTo>
                    <a:pt x="43647" y="58510"/>
                  </a:lnTo>
                  <a:lnTo>
                    <a:pt x="43058" y="58893"/>
                  </a:lnTo>
                  <a:lnTo>
                    <a:pt x="42676" y="59158"/>
                  </a:lnTo>
                  <a:lnTo>
                    <a:pt x="42293" y="59393"/>
                  </a:lnTo>
                  <a:lnTo>
                    <a:pt x="41881" y="59599"/>
                  </a:lnTo>
                  <a:lnTo>
                    <a:pt x="41469" y="59776"/>
                  </a:lnTo>
                  <a:lnTo>
                    <a:pt x="41116" y="59864"/>
                  </a:lnTo>
                  <a:lnTo>
                    <a:pt x="41057" y="59893"/>
                  </a:lnTo>
                  <a:lnTo>
                    <a:pt x="41057" y="59952"/>
                  </a:lnTo>
                  <a:lnTo>
                    <a:pt x="40792" y="59923"/>
                  </a:lnTo>
                  <a:lnTo>
                    <a:pt x="39880" y="59893"/>
                  </a:lnTo>
                  <a:lnTo>
                    <a:pt x="39821" y="59893"/>
                  </a:lnTo>
                  <a:lnTo>
                    <a:pt x="39291" y="59952"/>
                  </a:lnTo>
                  <a:lnTo>
                    <a:pt x="38732" y="60011"/>
                  </a:lnTo>
                  <a:lnTo>
                    <a:pt x="38820" y="59835"/>
                  </a:lnTo>
                  <a:lnTo>
                    <a:pt x="38909" y="59629"/>
                  </a:lnTo>
                  <a:lnTo>
                    <a:pt x="38967" y="59393"/>
                  </a:lnTo>
                  <a:lnTo>
                    <a:pt x="38997" y="59158"/>
                  </a:lnTo>
                  <a:lnTo>
                    <a:pt x="39026" y="58893"/>
                  </a:lnTo>
                  <a:lnTo>
                    <a:pt x="39026" y="58657"/>
                  </a:lnTo>
                  <a:lnTo>
                    <a:pt x="38967" y="58157"/>
                  </a:lnTo>
                  <a:lnTo>
                    <a:pt x="38909" y="57892"/>
                  </a:lnTo>
                  <a:lnTo>
                    <a:pt x="38909" y="57863"/>
                  </a:lnTo>
                  <a:lnTo>
                    <a:pt x="38879" y="57833"/>
                  </a:lnTo>
                  <a:lnTo>
                    <a:pt x="38850" y="57833"/>
                  </a:lnTo>
                  <a:lnTo>
                    <a:pt x="38791" y="57657"/>
                  </a:lnTo>
                  <a:lnTo>
                    <a:pt x="38703" y="57480"/>
                  </a:lnTo>
                  <a:lnTo>
                    <a:pt x="38585" y="57304"/>
                  </a:lnTo>
                  <a:lnTo>
                    <a:pt x="38467" y="57127"/>
                  </a:lnTo>
                  <a:lnTo>
                    <a:pt x="38320" y="56980"/>
                  </a:lnTo>
                  <a:lnTo>
                    <a:pt x="38143" y="56833"/>
                  </a:lnTo>
                  <a:lnTo>
                    <a:pt x="37937" y="56715"/>
                  </a:lnTo>
                  <a:lnTo>
                    <a:pt x="37731" y="56597"/>
                  </a:lnTo>
                  <a:lnTo>
                    <a:pt x="37466" y="56509"/>
                  </a:lnTo>
                  <a:lnTo>
                    <a:pt x="37202" y="56450"/>
                  </a:lnTo>
                  <a:lnTo>
                    <a:pt x="36907" y="56391"/>
                  </a:lnTo>
                  <a:lnTo>
                    <a:pt x="36584" y="56362"/>
                  </a:lnTo>
                  <a:close/>
                  <a:moveTo>
                    <a:pt x="33640" y="55184"/>
                  </a:moveTo>
                  <a:lnTo>
                    <a:pt x="34464" y="55214"/>
                  </a:lnTo>
                  <a:lnTo>
                    <a:pt x="35377" y="55273"/>
                  </a:lnTo>
                  <a:lnTo>
                    <a:pt x="35818" y="55332"/>
                  </a:lnTo>
                  <a:lnTo>
                    <a:pt x="36260" y="55390"/>
                  </a:lnTo>
                  <a:lnTo>
                    <a:pt x="36113" y="56744"/>
                  </a:lnTo>
                  <a:lnTo>
                    <a:pt x="36054" y="57451"/>
                  </a:lnTo>
                  <a:lnTo>
                    <a:pt x="35995" y="58128"/>
                  </a:lnTo>
                  <a:lnTo>
                    <a:pt x="35995" y="58746"/>
                  </a:lnTo>
                  <a:lnTo>
                    <a:pt x="35995" y="59364"/>
                  </a:lnTo>
                  <a:lnTo>
                    <a:pt x="36054" y="60011"/>
                  </a:lnTo>
                  <a:lnTo>
                    <a:pt x="36113" y="60335"/>
                  </a:lnTo>
                  <a:lnTo>
                    <a:pt x="36113" y="60482"/>
                  </a:lnTo>
                  <a:lnTo>
                    <a:pt x="36024" y="60453"/>
                  </a:lnTo>
                  <a:lnTo>
                    <a:pt x="35965" y="60423"/>
                  </a:lnTo>
                  <a:lnTo>
                    <a:pt x="35759" y="60394"/>
                  </a:lnTo>
                  <a:lnTo>
                    <a:pt x="35671" y="60394"/>
                  </a:lnTo>
                  <a:lnTo>
                    <a:pt x="35406" y="60423"/>
                  </a:lnTo>
                  <a:lnTo>
                    <a:pt x="35053" y="60482"/>
                  </a:lnTo>
                  <a:lnTo>
                    <a:pt x="34700" y="60570"/>
                  </a:lnTo>
                  <a:lnTo>
                    <a:pt x="34670" y="60600"/>
                  </a:lnTo>
                  <a:lnTo>
                    <a:pt x="34641" y="60570"/>
                  </a:lnTo>
                  <a:lnTo>
                    <a:pt x="34641" y="60512"/>
                  </a:lnTo>
                  <a:lnTo>
                    <a:pt x="34612" y="60364"/>
                  </a:lnTo>
                  <a:lnTo>
                    <a:pt x="34553" y="60247"/>
                  </a:lnTo>
                  <a:lnTo>
                    <a:pt x="34523" y="60188"/>
                  </a:lnTo>
                  <a:lnTo>
                    <a:pt x="34464" y="60158"/>
                  </a:lnTo>
                  <a:lnTo>
                    <a:pt x="34376" y="60129"/>
                  </a:lnTo>
                  <a:lnTo>
                    <a:pt x="34288" y="60129"/>
                  </a:lnTo>
                  <a:lnTo>
                    <a:pt x="34258" y="60158"/>
                  </a:lnTo>
                  <a:lnTo>
                    <a:pt x="34229" y="60158"/>
                  </a:lnTo>
                  <a:lnTo>
                    <a:pt x="34229" y="60188"/>
                  </a:lnTo>
                  <a:lnTo>
                    <a:pt x="34170" y="60247"/>
                  </a:lnTo>
                  <a:lnTo>
                    <a:pt x="34141" y="60306"/>
                  </a:lnTo>
                  <a:lnTo>
                    <a:pt x="34111" y="60364"/>
                  </a:lnTo>
                  <a:lnTo>
                    <a:pt x="34111" y="60276"/>
                  </a:lnTo>
                  <a:lnTo>
                    <a:pt x="34082" y="60070"/>
                  </a:lnTo>
                  <a:lnTo>
                    <a:pt x="34052" y="59982"/>
                  </a:lnTo>
                  <a:lnTo>
                    <a:pt x="34023" y="59952"/>
                  </a:lnTo>
                  <a:lnTo>
                    <a:pt x="33994" y="59923"/>
                  </a:lnTo>
                  <a:lnTo>
                    <a:pt x="33964" y="59893"/>
                  </a:lnTo>
                  <a:lnTo>
                    <a:pt x="33876" y="59835"/>
                  </a:lnTo>
                  <a:lnTo>
                    <a:pt x="33788" y="59835"/>
                  </a:lnTo>
                  <a:lnTo>
                    <a:pt x="33758" y="59864"/>
                  </a:lnTo>
                  <a:lnTo>
                    <a:pt x="33699" y="59864"/>
                  </a:lnTo>
                  <a:lnTo>
                    <a:pt x="33640" y="59893"/>
                  </a:lnTo>
                  <a:lnTo>
                    <a:pt x="33582" y="59952"/>
                  </a:lnTo>
                  <a:lnTo>
                    <a:pt x="33493" y="60100"/>
                  </a:lnTo>
                  <a:lnTo>
                    <a:pt x="33464" y="60158"/>
                  </a:lnTo>
                  <a:lnTo>
                    <a:pt x="33434" y="60247"/>
                  </a:lnTo>
                  <a:lnTo>
                    <a:pt x="33405" y="60394"/>
                  </a:lnTo>
                  <a:lnTo>
                    <a:pt x="33405" y="60423"/>
                  </a:lnTo>
                  <a:lnTo>
                    <a:pt x="33346" y="60423"/>
                  </a:lnTo>
                  <a:lnTo>
                    <a:pt x="33228" y="60394"/>
                  </a:lnTo>
                  <a:lnTo>
                    <a:pt x="33022" y="60364"/>
                  </a:lnTo>
                  <a:lnTo>
                    <a:pt x="32993" y="60364"/>
                  </a:lnTo>
                  <a:lnTo>
                    <a:pt x="32993" y="60335"/>
                  </a:lnTo>
                  <a:lnTo>
                    <a:pt x="32993" y="60276"/>
                  </a:lnTo>
                  <a:lnTo>
                    <a:pt x="32963" y="60188"/>
                  </a:lnTo>
                  <a:lnTo>
                    <a:pt x="32963" y="60158"/>
                  </a:lnTo>
                  <a:lnTo>
                    <a:pt x="32963" y="60100"/>
                  </a:lnTo>
                  <a:lnTo>
                    <a:pt x="32934" y="60041"/>
                  </a:lnTo>
                  <a:lnTo>
                    <a:pt x="32846" y="59952"/>
                  </a:lnTo>
                  <a:lnTo>
                    <a:pt x="32757" y="59893"/>
                  </a:lnTo>
                  <a:lnTo>
                    <a:pt x="32610" y="59893"/>
                  </a:lnTo>
                  <a:lnTo>
                    <a:pt x="32581" y="59923"/>
                  </a:lnTo>
                  <a:lnTo>
                    <a:pt x="32551" y="59923"/>
                  </a:lnTo>
                  <a:lnTo>
                    <a:pt x="32522" y="59952"/>
                  </a:lnTo>
                  <a:lnTo>
                    <a:pt x="32463" y="59982"/>
                  </a:lnTo>
                  <a:lnTo>
                    <a:pt x="32434" y="60041"/>
                  </a:lnTo>
                  <a:lnTo>
                    <a:pt x="32434" y="60011"/>
                  </a:lnTo>
                  <a:lnTo>
                    <a:pt x="32345" y="59923"/>
                  </a:lnTo>
                  <a:lnTo>
                    <a:pt x="32257" y="59864"/>
                  </a:lnTo>
                  <a:lnTo>
                    <a:pt x="32228" y="59835"/>
                  </a:lnTo>
                  <a:lnTo>
                    <a:pt x="32169" y="59746"/>
                  </a:lnTo>
                  <a:lnTo>
                    <a:pt x="32110" y="59717"/>
                  </a:lnTo>
                  <a:lnTo>
                    <a:pt x="32051" y="59658"/>
                  </a:lnTo>
                  <a:lnTo>
                    <a:pt x="31963" y="59599"/>
                  </a:lnTo>
                  <a:lnTo>
                    <a:pt x="31874" y="59511"/>
                  </a:lnTo>
                  <a:lnTo>
                    <a:pt x="31757" y="59452"/>
                  </a:lnTo>
                  <a:lnTo>
                    <a:pt x="31757" y="59393"/>
                  </a:lnTo>
                  <a:lnTo>
                    <a:pt x="31698" y="59217"/>
                  </a:lnTo>
                  <a:lnTo>
                    <a:pt x="31639" y="59069"/>
                  </a:lnTo>
                  <a:lnTo>
                    <a:pt x="31492" y="58716"/>
                  </a:lnTo>
                  <a:lnTo>
                    <a:pt x="31198" y="58098"/>
                  </a:lnTo>
                  <a:lnTo>
                    <a:pt x="30844" y="57451"/>
                  </a:lnTo>
                  <a:lnTo>
                    <a:pt x="30491" y="56833"/>
                  </a:lnTo>
                  <a:lnTo>
                    <a:pt x="30226" y="56450"/>
                  </a:lnTo>
                  <a:lnTo>
                    <a:pt x="29932" y="56038"/>
                  </a:lnTo>
                  <a:lnTo>
                    <a:pt x="29491" y="55449"/>
                  </a:lnTo>
                  <a:lnTo>
                    <a:pt x="29608" y="55479"/>
                  </a:lnTo>
                  <a:lnTo>
                    <a:pt x="29903" y="55538"/>
                  </a:lnTo>
                  <a:lnTo>
                    <a:pt x="29932" y="55567"/>
                  </a:lnTo>
                  <a:lnTo>
                    <a:pt x="30197" y="55861"/>
                  </a:lnTo>
                  <a:lnTo>
                    <a:pt x="30462" y="56156"/>
                  </a:lnTo>
                  <a:lnTo>
                    <a:pt x="30786" y="56627"/>
                  </a:lnTo>
                  <a:lnTo>
                    <a:pt x="31080" y="57127"/>
                  </a:lnTo>
                  <a:lnTo>
                    <a:pt x="31345" y="57686"/>
                  </a:lnTo>
                  <a:lnTo>
                    <a:pt x="31610" y="58245"/>
                  </a:lnTo>
                  <a:lnTo>
                    <a:pt x="31933" y="59040"/>
                  </a:lnTo>
                  <a:lnTo>
                    <a:pt x="32081" y="59423"/>
                  </a:lnTo>
                  <a:lnTo>
                    <a:pt x="32139" y="59599"/>
                  </a:lnTo>
                  <a:lnTo>
                    <a:pt x="32228" y="59805"/>
                  </a:lnTo>
                  <a:lnTo>
                    <a:pt x="32228" y="59835"/>
                  </a:lnTo>
                  <a:lnTo>
                    <a:pt x="32316" y="59835"/>
                  </a:lnTo>
                  <a:lnTo>
                    <a:pt x="32345" y="59805"/>
                  </a:lnTo>
                  <a:lnTo>
                    <a:pt x="32345" y="59776"/>
                  </a:lnTo>
                  <a:lnTo>
                    <a:pt x="32316" y="59629"/>
                  </a:lnTo>
                  <a:lnTo>
                    <a:pt x="32287" y="59481"/>
                  </a:lnTo>
                  <a:lnTo>
                    <a:pt x="32198" y="59217"/>
                  </a:lnTo>
                  <a:lnTo>
                    <a:pt x="31992" y="58657"/>
                  </a:lnTo>
                  <a:lnTo>
                    <a:pt x="31757" y="58069"/>
                  </a:lnTo>
                  <a:lnTo>
                    <a:pt x="31462" y="57510"/>
                  </a:lnTo>
                  <a:lnTo>
                    <a:pt x="31168" y="56950"/>
                  </a:lnTo>
                  <a:lnTo>
                    <a:pt x="30844" y="56450"/>
                  </a:lnTo>
                  <a:lnTo>
                    <a:pt x="30491" y="55979"/>
                  </a:lnTo>
                  <a:lnTo>
                    <a:pt x="30285" y="55744"/>
                  </a:lnTo>
                  <a:lnTo>
                    <a:pt x="30079" y="55538"/>
                  </a:lnTo>
                  <a:lnTo>
                    <a:pt x="30050" y="55508"/>
                  </a:lnTo>
                  <a:lnTo>
                    <a:pt x="30609" y="55420"/>
                  </a:lnTo>
                  <a:lnTo>
                    <a:pt x="31168" y="55332"/>
                  </a:lnTo>
                  <a:lnTo>
                    <a:pt x="31992" y="55243"/>
                  </a:lnTo>
                  <a:lnTo>
                    <a:pt x="32816" y="55184"/>
                  </a:lnTo>
                  <a:close/>
                  <a:moveTo>
                    <a:pt x="31462" y="59481"/>
                  </a:moveTo>
                  <a:lnTo>
                    <a:pt x="31521" y="59511"/>
                  </a:lnTo>
                  <a:lnTo>
                    <a:pt x="31610" y="59540"/>
                  </a:lnTo>
                  <a:lnTo>
                    <a:pt x="31727" y="59629"/>
                  </a:lnTo>
                  <a:lnTo>
                    <a:pt x="31845" y="59687"/>
                  </a:lnTo>
                  <a:lnTo>
                    <a:pt x="31933" y="59776"/>
                  </a:lnTo>
                  <a:lnTo>
                    <a:pt x="31933" y="59746"/>
                  </a:lnTo>
                  <a:lnTo>
                    <a:pt x="31992" y="59805"/>
                  </a:lnTo>
                  <a:lnTo>
                    <a:pt x="32081" y="59893"/>
                  </a:lnTo>
                  <a:lnTo>
                    <a:pt x="32139" y="59952"/>
                  </a:lnTo>
                  <a:lnTo>
                    <a:pt x="32228" y="60041"/>
                  </a:lnTo>
                  <a:lnTo>
                    <a:pt x="32287" y="60100"/>
                  </a:lnTo>
                  <a:lnTo>
                    <a:pt x="32316" y="60100"/>
                  </a:lnTo>
                  <a:lnTo>
                    <a:pt x="32375" y="60129"/>
                  </a:lnTo>
                  <a:lnTo>
                    <a:pt x="32345" y="60217"/>
                  </a:lnTo>
                  <a:lnTo>
                    <a:pt x="32316" y="60306"/>
                  </a:lnTo>
                  <a:lnTo>
                    <a:pt x="32316" y="60394"/>
                  </a:lnTo>
                  <a:lnTo>
                    <a:pt x="32316" y="60570"/>
                  </a:lnTo>
                  <a:lnTo>
                    <a:pt x="32345" y="60659"/>
                  </a:lnTo>
                  <a:lnTo>
                    <a:pt x="32345" y="60688"/>
                  </a:lnTo>
                  <a:lnTo>
                    <a:pt x="32257" y="60629"/>
                  </a:lnTo>
                  <a:lnTo>
                    <a:pt x="32169" y="60541"/>
                  </a:lnTo>
                  <a:lnTo>
                    <a:pt x="32081" y="60453"/>
                  </a:lnTo>
                  <a:lnTo>
                    <a:pt x="31904" y="60276"/>
                  </a:lnTo>
                  <a:lnTo>
                    <a:pt x="31845" y="60217"/>
                  </a:lnTo>
                  <a:lnTo>
                    <a:pt x="31727" y="60070"/>
                  </a:lnTo>
                  <a:lnTo>
                    <a:pt x="31639" y="59923"/>
                  </a:lnTo>
                  <a:lnTo>
                    <a:pt x="31521" y="59746"/>
                  </a:lnTo>
                  <a:lnTo>
                    <a:pt x="31492" y="59687"/>
                  </a:lnTo>
                  <a:lnTo>
                    <a:pt x="31462" y="59599"/>
                  </a:lnTo>
                  <a:lnTo>
                    <a:pt x="31433" y="59570"/>
                  </a:lnTo>
                  <a:lnTo>
                    <a:pt x="31433" y="59540"/>
                  </a:lnTo>
                  <a:lnTo>
                    <a:pt x="31433" y="59511"/>
                  </a:lnTo>
                  <a:lnTo>
                    <a:pt x="31433" y="59481"/>
                  </a:lnTo>
                  <a:close/>
                  <a:moveTo>
                    <a:pt x="34670" y="60659"/>
                  </a:moveTo>
                  <a:lnTo>
                    <a:pt x="34700" y="60688"/>
                  </a:lnTo>
                  <a:lnTo>
                    <a:pt x="34729" y="60688"/>
                  </a:lnTo>
                  <a:lnTo>
                    <a:pt x="34788" y="60659"/>
                  </a:lnTo>
                  <a:lnTo>
                    <a:pt x="34788" y="60659"/>
                  </a:lnTo>
                  <a:lnTo>
                    <a:pt x="34670" y="60924"/>
                  </a:lnTo>
                  <a:lnTo>
                    <a:pt x="34670" y="60806"/>
                  </a:lnTo>
                  <a:lnTo>
                    <a:pt x="34670" y="60659"/>
                  </a:lnTo>
                  <a:close/>
                  <a:moveTo>
                    <a:pt x="5239" y="61277"/>
                  </a:moveTo>
                  <a:lnTo>
                    <a:pt x="5180" y="61306"/>
                  </a:lnTo>
                  <a:lnTo>
                    <a:pt x="5121" y="61336"/>
                  </a:lnTo>
                  <a:lnTo>
                    <a:pt x="4179" y="62160"/>
                  </a:lnTo>
                  <a:lnTo>
                    <a:pt x="4150" y="62219"/>
                  </a:lnTo>
                  <a:lnTo>
                    <a:pt x="4121" y="62277"/>
                  </a:lnTo>
                  <a:lnTo>
                    <a:pt x="4150" y="62307"/>
                  </a:lnTo>
                  <a:lnTo>
                    <a:pt x="4179" y="62366"/>
                  </a:lnTo>
                  <a:lnTo>
                    <a:pt x="4209" y="62395"/>
                  </a:lnTo>
                  <a:lnTo>
                    <a:pt x="4327" y="62395"/>
                  </a:lnTo>
                  <a:lnTo>
                    <a:pt x="4356" y="62366"/>
                  </a:lnTo>
                  <a:lnTo>
                    <a:pt x="5327" y="61512"/>
                  </a:lnTo>
                  <a:lnTo>
                    <a:pt x="5357" y="61483"/>
                  </a:lnTo>
                  <a:lnTo>
                    <a:pt x="5357" y="61424"/>
                  </a:lnTo>
                  <a:lnTo>
                    <a:pt x="5357" y="61365"/>
                  </a:lnTo>
                  <a:lnTo>
                    <a:pt x="5327" y="61336"/>
                  </a:lnTo>
                  <a:lnTo>
                    <a:pt x="5268" y="61306"/>
                  </a:lnTo>
                  <a:lnTo>
                    <a:pt x="5239" y="61277"/>
                  </a:lnTo>
                  <a:close/>
                  <a:moveTo>
                    <a:pt x="3973" y="61453"/>
                  </a:moveTo>
                  <a:lnTo>
                    <a:pt x="3944" y="61483"/>
                  </a:lnTo>
                  <a:lnTo>
                    <a:pt x="3915" y="61483"/>
                  </a:lnTo>
                  <a:lnTo>
                    <a:pt x="3267" y="62248"/>
                  </a:lnTo>
                  <a:lnTo>
                    <a:pt x="3238" y="62277"/>
                  </a:lnTo>
                  <a:lnTo>
                    <a:pt x="3238" y="62336"/>
                  </a:lnTo>
                  <a:lnTo>
                    <a:pt x="3238" y="62366"/>
                  </a:lnTo>
                  <a:lnTo>
                    <a:pt x="3267" y="62395"/>
                  </a:lnTo>
                  <a:lnTo>
                    <a:pt x="3326" y="62425"/>
                  </a:lnTo>
                  <a:lnTo>
                    <a:pt x="3355" y="62454"/>
                  </a:lnTo>
                  <a:lnTo>
                    <a:pt x="3414" y="62425"/>
                  </a:lnTo>
                  <a:lnTo>
                    <a:pt x="3444" y="62395"/>
                  </a:lnTo>
                  <a:lnTo>
                    <a:pt x="4062" y="61659"/>
                  </a:lnTo>
                  <a:lnTo>
                    <a:pt x="4091" y="61630"/>
                  </a:lnTo>
                  <a:lnTo>
                    <a:pt x="4091" y="61571"/>
                  </a:lnTo>
                  <a:lnTo>
                    <a:pt x="4062" y="61483"/>
                  </a:lnTo>
                  <a:lnTo>
                    <a:pt x="4032" y="61483"/>
                  </a:lnTo>
                  <a:lnTo>
                    <a:pt x="3973" y="61453"/>
                  </a:lnTo>
                  <a:close/>
                  <a:moveTo>
                    <a:pt x="32316" y="61865"/>
                  </a:moveTo>
                  <a:lnTo>
                    <a:pt x="32375" y="61895"/>
                  </a:lnTo>
                  <a:lnTo>
                    <a:pt x="32463" y="61924"/>
                  </a:lnTo>
                  <a:lnTo>
                    <a:pt x="32522" y="61954"/>
                  </a:lnTo>
                  <a:lnTo>
                    <a:pt x="32610" y="61983"/>
                  </a:lnTo>
                  <a:lnTo>
                    <a:pt x="32699" y="62042"/>
                  </a:lnTo>
                  <a:lnTo>
                    <a:pt x="32787" y="62071"/>
                  </a:lnTo>
                  <a:lnTo>
                    <a:pt x="32875" y="62071"/>
                  </a:lnTo>
                  <a:lnTo>
                    <a:pt x="32963" y="62101"/>
                  </a:lnTo>
                  <a:lnTo>
                    <a:pt x="33140" y="62130"/>
                  </a:lnTo>
                  <a:lnTo>
                    <a:pt x="33228" y="62160"/>
                  </a:lnTo>
                  <a:lnTo>
                    <a:pt x="33552" y="62160"/>
                  </a:lnTo>
                  <a:lnTo>
                    <a:pt x="33758" y="62101"/>
                  </a:lnTo>
                  <a:lnTo>
                    <a:pt x="33876" y="62071"/>
                  </a:lnTo>
                  <a:lnTo>
                    <a:pt x="33964" y="62042"/>
                  </a:lnTo>
                  <a:lnTo>
                    <a:pt x="34082" y="62013"/>
                  </a:lnTo>
                  <a:lnTo>
                    <a:pt x="34347" y="62013"/>
                  </a:lnTo>
                  <a:lnTo>
                    <a:pt x="34229" y="62483"/>
                  </a:lnTo>
                  <a:lnTo>
                    <a:pt x="34169" y="62806"/>
                  </a:lnTo>
                  <a:lnTo>
                    <a:pt x="34141" y="62778"/>
                  </a:lnTo>
                  <a:lnTo>
                    <a:pt x="34111" y="62748"/>
                  </a:lnTo>
                  <a:lnTo>
                    <a:pt x="33964" y="62778"/>
                  </a:lnTo>
                  <a:lnTo>
                    <a:pt x="33640" y="62778"/>
                  </a:lnTo>
                  <a:lnTo>
                    <a:pt x="33552" y="62748"/>
                  </a:lnTo>
                  <a:lnTo>
                    <a:pt x="33405" y="62719"/>
                  </a:lnTo>
                  <a:lnTo>
                    <a:pt x="33228" y="62689"/>
                  </a:lnTo>
                  <a:lnTo>
                    <a:pt x="33081" y="62631"/>
                  </a:lnTo>
                  <a:lnTo>
                    <a:pt x="32993" y="62601"/>
                  </a:lnTo>
                  <a:lnTo>
                    <a:pt x="32934" y="62601"/>
                  </a:lnTo>
                  <a:lnTo>
                    <a:pt x="32846" y="62542"/>
                  </a:lnTo>
                  <a:lnTo>
                    <a:pt x="32757" y="62513"/>
                  </a:lnTo>
                  <a:lnTo>
                    <a:pt x="32640" y="62454"/>
                  </a:lnTo>
                  <a:lnTo>
                    <a:pt x="32551" y="62395"/>
                  </a:lnTo>
                  <a:lnTo>
                    <a:pt x="32581" y="62395"/>
                  </a:lnTo>
                  <a:lnTo>
                    <a:pt x="32404" y="62277"/>
                  </a:lnTo>
                  <a:lnTo>
                    <a:pt x="32316" y="62219"/>
                  </a:lnTo>
                  <a:lnTo>
                    <a:pt x="32257" y="62130"/>
                  </a:lnTo>
                  <a:lnTo>
                    <a:pt x="32198" y="62042"/>
                  </a:lnTo>
                  <a:lnTo>
                    <a:pt x="32169" y="62013"/>
                  </a:lnTo>
                  <a:lnTo>
                    <a:pt x="32198" y="61954"/>
                  </a:lnTo>
                  <a:lnTo>
                    <a:pt x="32198" y="61895"/>
                  </a:lnTo>
                  <a:lnTo>
                    <a:pt x="32257" y="61865"/>
                  </a:lnTo>
                  <a:close/>
                  <a:moveTo>
                    <a:pt x="66044" y="61394"/>
                  </a:moveTo>
                  <a:lnTo>
                    <a:pt x="66015" y="61424"/>
                  </a:lnTo>
                  <a:lnTo>
                    <a:pt x="65780" y="61571"/>
                  </a:lnTo>
                  <a:lnTo>
                    <a:pt x="65750" y="61571"/>
                  </a:lnTo>
                  <a:lnTo>
                    <a:pt x="65750" y="61601"/>
                  </a:lnTo>
                  <a:lnTo>
                    <a:pt x="65279" y="61865"/>
                  </a:lnTo>
                  <a:lnTo>
                    <a:pt x="65250" y="61895"/>
                  </a:lnTo>
                  <a:lnTo>
                    <a:pt x="65161" y="61924"/>
                  </a:lnTo>
                  <a:lnTo>
                    <a:pt x="65132" y="61954"/>
                  </a:lnTo>
                  <a:lnTo>
                    <a:pt x="65132" y="61983"/>
                  </a:lnTo>
                  <a:lnTo>
                    <a:pt x="65103" y="62307"/>
                  </a:lnTo>
                  <a:lnTo>
                    <a:pt x="65044" y="62513"/>
                  </a:lnTo>
                  <a:lnTo>
                    <a:pt x="64955" y="62660"/>
                  </a:lnTo>
                  <a:lnTo>
                    <a:pt x="64897" y="62719"/>
                  </a:lnTo>
                  <a:lnTo>
                    <a:pt x="64838" y="62748"/>
                  </a:lnTo>
                  <a:lnTo>
                    <a:pt x="64749" y="62748"/>
                  </a:lnTo>
                  <a:lnTo>
                    <a:pt x="64691" y="62719"/>
                  </a:lnTo>
                  <a:lnTo>
                    <a:pt x="64661" y="62689"/>
                  </a:lnTo>
                  <a:lnTo>
                    <a:pt x="64602" y="62631"/>
                  </a:lnTo>
                  <a:lnTo>
                    <a:pt x="64514" y="62454"/>
                  </a:lnTo>
                  <a:lnTo>
                    <a:pt x="64455" y="62219"/>
                  </a:lnTo>
                  <a:lnTo>
                    <a:pt x="64455" y="62189"/>
                  </a:lnTo>
                  <a:lnTo>
                    <a:pt x="64426" y="62160"/>
                  </a:lnTo>
                  <a:lnTo>
                    <a:pt x="64337" y="62160"/>
                  </a:lnTo>
                  <a:lnTo>
                    <a:pt x="64337" y="62130"/>
                  </a:lnTo>
                  <a:lnTo>
                    <a:pt x="64279" y="62071"/>
                  </a:lnTo>
                  <a:lnTo>
                    <a:pt x="64220" y="62042"/>
                  </a:lnTo>
                  <a:lnTo>
                    <a:pt x="64072" y="62101"/>
                  </a:lnTo>
                  <a:lnTo>
                    <a:pt x="63925" y="62130"/>
                  </a:lnTo>
                  <a:lnTo>
                    <a:pt x="63631" y="62160"/>
                  </a:lnTo>
                  <a:lnTo>
                    <a:pt x="63131" y="62219"/>
                  </a:lnTo>
                  <a:lnTo>
                    <a:pt x="62101" y="62307"/>
                  </a:lnTo>
                  <a:lnTo>
                    <a:pt x="61159" y="62366"/>
                  </a:lnTo>
                  <a:lnTo>
                    <a:pt x="60217" y="62366"/>
                  </a:lnTo>
                  <a:lnTo>
                    <a:pt x="59275" y="62336"/>
                  </a:lnTo>
                  <a:lnTo>
                    <a:pt x="58333" y="62248"/>
                  </a:lnTo>
                  <a:lnTo>
                    <a:pt x="57303" y="62130"/>
                  </a:lnTo>
                  <a:lnTo>
                    <a:pt x="56303" y="61954"/>
                  </a:lnTo>
                  <a:lnTo>
                    <a:pt x="55390" y="61748"/>
                  </a:lnTo>
                  <a:lnTo>
                    <a:pt x="54949" y="61630"/>
                  </a:lnTo>
                  <a:lnTo>
                    <a:pt x="54478" y="61483"/>
                  </a:lnTo>
                  <a:lnTo>
                    <a:pt x="54419" y="61483"/>
                  </a:lnTo>
                  <a:lnTo>
                    <a:pt x="54360" y="61542"/>
                  </a:lnTo>
                  <a:lnTo>
                    <a:pt x="54390" y="61601"/>
                  </a:lnTo>
                  <a:lnTo>
                    <a:pt x="54419" y="61659"/>
                  </a:lnTo>
                  <a:lnTo>
                    <a:pt x="55302" y="61924"/>
                  </a:lnTo>
                  <a:lnTo>
                    <a:pt x="56185" y="62130"/>
                  </a:lnTo>
                  <a:lnTo>
                    <a:pt x="57097" y="62307"/>
                  </a:lnTo>
                  <a:lnTo>
                    <a:pt x="58010" y="62454"/>
                  </a:lnTo>
                  <a:lnTo>
                    <a:pt x="58951" y="62542"/>
                  </a:lnTo>
                  <a:lnTo>
                    <a:pt x="59893" y="62601"/>
                  </a:lnTo>
                  <a:lnTo>
                    <a:pt x="60835" y="62601"/>
                  </a:lnTo>
                  <a:lnTo>
                    <a:pt x="61777" y="62572"/>
                  </a:lnTo>
                  <a:lnTo>
                    <a:pt x="62395" y="62542"/>
                  </a:lnTo>
                  <a:lnTo>
                    <a:pt x="63013" y="62483"/>
                  </a:lnTo>
                  <a:lnTo>
                    <a:pt x="63602" y="62395"/>
                  </a:lnTo>
                  <a:lnTo>
                    <a:pt x="63955" y="62336"/>
                  </a:lnTo>
                  <a:lnTo>
                    <a:pt x="64102" y="62307"/>
                  </a:lnTo>
                  <a:lnTo>
                    <a:pt x="64190" y="62277"/>
                  </a:lnTo>
                  <a:lnTo>
                    <a:pt x="64279" y="62219"/>
                  </a:lnTo>
                  <a:lnTo>
                    <a:pt x="64279" y="62277"/>
                  </a:lnTo>
                  <a:lnTo>
                    <a:pt x="64308" y="62454"/>
                  </a:lnTo>
                  <a:lnTo>
                    <a:pt x="64367" y="62601"/>
                  </a:lnTo>
                  <a:lnTo>
                    <a:pt x="64396" y="62719"/>
                  </a:lnTo>
                  <a:lnTo>
                    <a:pt x="64485" y="62837"/>
                  </a:lnTo>
                  <a:lnTo>
                    <a:pt x="64573" y="62925"/>
                  </a:lnTo>
                  <a:lnTo>
                    <a:pt x="64691" y="62954"/>
                  </a:lnTo>
                  <a:lnTo>
                    <a:pt x="64779" y="62984"/>
                  </a:lnTo>
                  <a:lnTo>
                    <a:pt x="64897" y="62954"/>
                  </a:lnTo>
                  <a:lnTo>
                    <a:pt x="65014" y="62925"/>
                  </a:lnTo>
                  <a:lnTo>
                    <a:pt x="65103" y="62837"/>
                  </a:lnTo>
                  <a:lnTo>
                    <a:pt x="65191" y="62748"/>
                  </a:lnTo>
                  <a:lnTo>
                    <a:pt x="65250" y="62631"/>
                  </a:lnTo>
                  <a:lnTo>
                    <a:pt x="65309" y="62483"/>
                  </a:lnTo>
                  <a:lnTo>
                    <a:pt x="65338" y="62336"/>
                  </a:lnTo>
                  <a:lnTo>
                    <a:pt x="65367" y="62071"/>
                  </a:lnTo>
                  <a:lnTo>
                    <a:pt x="65750" y="61836"/>
                  </a:lnTo>
                  <a:lnTo>
                    <a:pt x="65956" y="61718"/>
                  </a:lnTo>
                  <a:lnTo>
                    <a:pt x="66103" y="61571"/>
                  </a:lnTo>
                  <a:lnTo>
                    <a:pt x="66133" y="61512"/>
                  </a:lnTo>
                  <a:lnTo>
                    <a:pt x="66133" y="61453"/>
                  </a:lnTo>
                  <a:lnTo>
                    <a:pt x="66074" y="61424"/>
                  </a:lnTo>
                  <a:lnTo>
                    <a:pt x="66044" y="61394"/>
                  </a:lnTo>
                  <a:close/>
                  <a:moveTo>
                    <a:pt x="51800" y="51300"/>
                  </a:moveTo>
                  <a:lnTo>
                    <a:pt x="52300" y="52594"/>
                  </a:lnTo>
                  <a:lnTo>
                    <a:pt x="52270" y="52565"/>
                  </a:lnTo>
                  <a:lnTo>
                    <a:pt x="52270" y="52565"/>
                  </a:lnTo>
                  <a:lnTo>
                    <a:pt x="52418" y="52977"/>
                  </a:lnTo>
                  <a:lnTo>
                    <a:pt x="52565" y="53389"/>
                  </a:lnTo>
                  <a:lnTo>
                    <a:pt x="52653" y="53801"/>
                  </a:lnTo>
                  <a:lnTo>
                    <a:pt x="52741" y="54184"/>
                  </a:lnTo>
                  <a:lnTo>
                    <a:pt x="52859" y="55037"/>
                  </a:lnTo>
                  <a:lnTo>
                    <a:pt x="52947" y="55861"/>
                  </a:lnTo>
                  <a:lnTo>
                    <a:pt x="53006" y="56685"/>
                  </a:lnTo>
                  <a:lnTo>
                    <a:pt x="53124" y="57539"/>
                  </a:lnTo>
                  <a:lnTo>
                    <a:pt x="53212" y="57922"/>
                  </a:lnTo>
                  <a:lnTo>
                    <a:pt x="53330" y="58304"/>
                  </a:lnTo>
                  <a:lnTo>
                    <a:pt x="53565" y="59069"/>
                  </a:lnTo>
                  <a:lnTo>
                    <a:pt x="53683" y="59452"/>
                  </a:lnTo>
                  <a:lnTo>
                    <a:pt x="53742" y="59835"/>
                  </a:lnTo>
                  <a:lnTo>
                    <a:pt x="53683" y="59776"/>
                  </a:lnTo>
                  <a:lnTo>
                    <a:pt x="53418" y="59481"/>
                  </a:lnTo>
                  <a:lnTo>
                    <a:pt x="53095" y="59158"/>
                  </a:lnTo>
                  <a:lnTo>
                    <a:pt x="53036" y="59128"/>
                  </a:lnTo>
                  <a:lnTo>
                    <a:pt x="53006" y="59128"/>
                  </a:lnTo>
                  <a:lnTo>
                    <a:pt x="52977" y="59187"/>
                  </a:lnTo>
                  <a:lnTo>
                    <a:pt x="52977" y="59246"/>
                  </a:lnTo>
                  <a:lnTo>
                    <a:pt x="53477" y="59776"/>
                  </a:lnTo>
                  <a:lnTo>
                    <a:pt x="53683" y="59982"/>
                  </a:lnTo>
                  <a:lnTo>
                    <a:pt x="53860" y="60188"/>
                  </a:lnTo>
                  <a:lnTo>
                    <a:pt x="53978" y="60364"/>
                  </a:lnTo>
                  <a:lnTo>
                    <a:pt x="54036" y="60570"/>
                  </a:lnTo>
                  <a:lnTo>
                    <a:pt x="54125" y="60865"/>
                  </a:lnTo>
                  <a:lnTo>
                    <a:pt x="54184" y="61188"/>
                  </a:lnTo>
                  <a:lnTo>
                    <a:pt x="54184" y="61748"/>
                  </a:lnTo>
                  <a:lnTo>
                    <a:pt x="54213" y="62336"/>
                  </a:lnTo>
                  <a:lnTo>
                    <a:pt x="54184" y="63013"/>
                  </a:lnTo>
                  <a:lnTo>
                    <a:pt x="54036" y="62866"/>
                  </a:lnTo>
                  <a:lnTo>
                    <a:pt x="53860" y="62719"/>
                  </a:lnTo>
                  <a:lnTo>
                    <a:pt x="53477" y="62454"/>
                  </a:lnTo>
                  <a:lnTo>
                    <a:pt x="53065" y="62248"/>
                  </a:lnTo>
                  <a:lnTo>
                    <a:pt x="52653" y="62042"/>
                  </a:lnTo>
                  <a:lnTo>
                    <a:pt x="52624" y="62013"/>
                  </a:lnTo>
                  <a:lnTo>
                    <a:pt x="52594" y="62013"/>
                  </a:lnTo>
                  <a:lnTo>
                    <a:pt x="52565" y="62042"/>
                  </a:lnTo>
                  <a:lnTo>
                    <a:pt x="52535" y="62101"/>
                  </a:lnTo>
                  <a:lnTo>
                    <a:pt x="52565" y="62160"/>
                  </a:lnTo>
                  <a:lnTo>
                    <a:pt x="53271" y="62572"/>
                  </a:lnTo>
                  <a:lnTo>
                    <a:pt x="53595" y="62778"/>
                  </a:lnTo>
                  <a:lnTo>
                    <a:pt x="53889" y="63013"/>
                  </a:lnTo>
                  <a:lnTo>
                    <a:pt x="54066" y="63160"/>
                  </a:lnTo>
                  <a:lnTo>
                    <a:pt x="54125" y="63190"/>
                  </a:lnTo>
                  <a:lnTo>
                    <a:pt x="54184" y="63190"/>
                  </a:lnTo>
                  <a:lnTo>
                    <a:pt x="54125" y="63543"/>
                  </a:lnTo>
                  <a:lnTo>
                    <a:pt x="54036" y="63867"/>
                  </a:lnTo>
                  <a:lnTo>
                    <a:pt x="53889" y="63690"/>
                  </a:lnTo>
                  <a:lnTo>
                    <a:pt x="53683" y="63514"/>
                  </a:lnTo>
                  <a:lnTo>
                    <a:pt x="53271" y="63219"/>
                  </a:lnTo>
                  <a:lnTo>
                    <a:pt x="52830" y="62984"/>
                  </a:lnTo>
                  <a:lnTo>
                    <a:pt x="52359" y="62748"/>
                  </a:lnTo>
                  <a:lnTo>
                    <a:pt x="52329" y="62748"/>
                  </a:lnTo>
                  <a:lnTo>
                    <a:pt x="52094" y="62601"/>
                  </a:lnTo>
                  <a:lnTo>
                    <a:pt x="52094" y="62631"/>
                  </a:lnTo>
                  <a:lnTo>
                    <a:pt x="51711" y="62425"/>
                  </a:lnTo>
                  <a:lnTo>
                    <a:pt x="51329" y="62219"/>
                  </a:lnTo>
                  <a:lnTo>
                    <a:pt x="50946" y="61983"/>
                  </a:lnTo>
                  <a:lnTo>
                    <a:pt x="50622" y="61718"/>
                  </a:lnTo>
                  <a:lnTo>
                    <a:pt x="50269" y="61365"/>
                  </a:lnTo>
                  <a:lnTo>
                    <a:pt x="50210" y="61336"/>
                  </a:lnTo>
                  <a:lnTo>
                    <a:pt x="50475" y="61071"/>
                  </a:lnTo>
                  <a:lnTo>
                    <a:pt x="50711" y="60806"/>
                  </a:lnTo>
                  <a:lnTo>
                    <a:pt x="50917" y="60512"/>
                  </a:lnTo>
                  <a:lnTo>
                    <a:pt x="51123" y="60188"/>
                  </a:lnTo>
                  <a:lnTo>
                    <a:pt x="51299" y="59864"/>
                  </a:lnTo>
                  <a:lnTo>
                    <a:pt x="51417" y="59511"/>
                  </a:lnTo>
                  <a:lnTo>
                    <a:pt x="51564" y="59158"/>
                  </a:lnTo>
                  <a:lnTo>
                    <a:pt x="51652" y="58805"/>
                  </a:lnTo>
                  <a:lnTo>
                    <a:pt x="51829" y="57980"/>
                  </a:lnTo>
                  <a:lnTo>
                    <a:pt x="51947" y="57098"/>
                  </a:lnTo>
                  <a:lnTo>
                    <a:pt x="52035" y="56185"/>
                  </a:lnTo>
                  <a:lnTo>
                    <a:pt x="52094" y="55302"/>
                  </a:lnTo>
                  <a:lnTo>
                    <a:pt x="52094" y="54390"/>
                  </a:lnTo>
                  <a:lnTo>
                    <a:pt x="52035" y="53507"/>
                  </a:lnTo>
                  <a:lnTo>
                    <a:pt x="51976" y="52624"/>
                  </a:lnTo>
                  <a:lnTo>
                    <a:pt x="51858" y="51741"/>
                  </a:lnTo>
                  <a:lnTo>
                    <a:pt x="51800" y="51300"/>
                  </a:lnTo>
                  <a:close/>
                  <a:moveTo>
                    <a:pt x="30521" y="44295"/>
                  </a:moveTo>
                  <a:lnTo>
                    <a:pt x="30462" y="44354"/>
                  </a:lnTo>
                  <a:lnTo>
                    <a:pt x="30462" y="44442"/>
                  </a:lnTo>
                  <a:lnTo>
                    <a:pt x="31050" y="46296"/>
                  </a:lnTo>
                  <a:lnTo>
                    <a:pt x="31315" y="47209"/>
                  </a:lnTo>
                  <a:lnTo>
                    <a:pt x="31580" y="48150"/>
                  </a:lnTo>
                  <a:lnTo>
                    <a:pt x="31698" y="48621"/>
                  </a:lnTo>
                  <a:lnTo>
                    <a:pt x="31816" y="49269"/>
                  </a:lnTo>
                  <a:lnTo>
                    <a:pt x="31904" y="49622"/>
                  </a:lnTo>
                  <a:lnTo>
                    <a:pt x="31963" y="49946"/>
                  </a:lnTo>
                  <a:lnTo>
                    <a:pt x="32316" y="51270"/>
                  </a:lnTo>
                  <a:lnTo>
                    <a:pt x="32434" y="51888"/>
                  </a:lnTo>
                  <a:lnTo>
                    <a:pt x="32522" y="52506"/>
                  </a:lnTo>
                  <a:lnTo>
                    <a:pt x="32551" y="53154"/>
                  </a:lnTo>
                  <a:lnTo>
                    <a:pt x="32551" y="53801"/>
                  </a:lnTo>
                  <a:lnTo>
                    <a:pt x="32522" y="54243"/>
                  </a:lnTo>
                  <a:lnTo>
                    <a:pt x="32522" y="54478"/>
                  </a:lnTo>
                  <a:lnTo>
                    <a:pt x="32493" y="54714"/>
                  </a:lnTo>
                  <a:lnTo>
                    <a:pt x="32493" y="54743"/>
                  </a:lnTo>
                  <a:lnTo>
                    <a:pt x="31668" y="54831"/>
                  </a:lnTo>
                  <a:lnTo>
                    <a:pt x="31050" y="54920"/>
                  </a:lnTo>
                  <a:lnTo>
                    <a:pt x="30462" y="55037"/>
                  </a:lnTo>
                  <a:lnTo>
                    <a:pt x="29638" y="55214"/>
                  </a:lnTo>
                  <a:lnTo>
                    <a:pt x="29608" y="55155"/>
                  </a:lnTo>
                  <a:lnTo>
                    <a:pt x="29579" y="55067"/>
                  </a:lnTo>
                  <a:lnTo>
                    <a:pt x="29461" y="54831"/>
                  </a:lnTo>
                  <a:lnTo>
                    <a:pt x="29226" y="54390"/>
                  </a:lnTo>
                  <a:lnTo>
                    <a:pt x="29078" y="54184"/>
                  </a:lnTo>
                  <a:lnTo>
                    <a:pt x="28931" y="53978"/>
                  </a:lnTo>
                  <a:lnTo>
                    <a:pt x="28755" y="53801"/>
                  </a:lnTo>
                  <a:lnTo>
                    <a:pt x="28549" y="53683"/>
                  </a:lnTo>
                  <a:lnTo>
                    <a:pt x="28402" y="53595"/>
                  </a:lnTo>
                  <a:lnTo>
                    <a:pt x="28225" y="53536"/>
                  </a:lnTo>
                  <a:lnTo>
                    <a:pt x="28166" y="53566"/>
                  </a:lnTo>
                  <a:lnTo>
                    <a:pt x="28166" y="53595"/>
                  </a:lnTo>
                  <a:lnTo>
                    <a:pt x="28166" y="53625"/>
                  </a:lnTo>
                  <a:lnTo>
                    <a:pt x="28196" y="53654"/>
                  </a:lnTo>
                  <a:lnTo>
                    <a:pt x="28313" y="53713"/>
                  </a:lnTo>
                  <a:lnTo>
                    <a:pt x="28460" y="53772"/>
                  </a:lnTo>
                  <a:lnTo>
                    <a:pt x="28608" y="53860"/>
                  </a:lnTo>
                  <a:lnTo>
                    <a:pt x="28755" y="54007"/>
                  </a:lnTo>
                  <a:lnTo>
                    <a:pt x="28902" y="54184"/>
                  </a:lnTo>
                  <a:lnTo>
                    <a:pt x="29108" y="54449"/>
                  </a:lnTo>
                  <a:lnTo>
                    <a:pt x="29255" y="54743"/>
                  </a:lnTo>
                  <a:lnTo>
                    <a:pt x="29402" y="55037"/>
                  </a:lnTo>
                  <a:lnTo>
                    <a:pt x="29491" y="55243"/>
                  </a:lnTo>
                  <a:lnTo>
                    <a:pt x="29402" y="55243"/>
                  </a:lnTo>
                  <a:lnTo>
                    <a:pt x="29373" y="55184"/>
                  </a:lnTo>
                  <a:lnTo>
                    <a:pt x="29255" y="54978"/>
                  </a:lnTo>
                  <a:lnTo>
                    <a:pt x="28990" y="54596"/>
                  </a:lnTo>
                  <a:lnTo>
                    <a:pt x="28696" y="54243"/>
                  </a:lnTo>
                  <a:lnTo>
                    <a:pt x="28519" y="54095"/>
                  </a:lnTo>
                  <a:lnTo>
                    <a:pt x="28343" y="53948"/>
                  </a:lnTo>
                  <a:lnTo>
                    <a:pt x="28107" y="53801"/>
                  </a:lnTo>
                  <a:lnTo>
                    <a:pt x="27872" y="53713"/>
                  </a:lnTo>
                  <a:lnTo>
                    <a:pt x="27754" y="53683"/>
                  </a:lnTo>
                  <a:lnTo>
                    <a:pt x="27607" y="53683"/>
                  </a:lnTo>
                  <a:lnTo>
                    <a:pt x="27371" y="53742"/>
                  </a:lnTo>
                  <a:lnTo>
                    <a:pt x="27136" y="53831"/>
                  </a:lnTo>
                  <a:lnTo>
                    <a:pt x="27018" y="53889"/>
                  </a:lnTo>
                  <a:lnTo>
                    <a:pt x="26959" y="53919"/>
                  </a:lnTo>
                  <a:lnTo>
                    <a:pt x="26959" y="53978"/>
                  </a:lnTo>
                  <a:lnTo>
                    <a:pt x="26989" y="54037"/>
                  </a:lnTo>
                  <a:lnTo>
                    <a:pt x="27018" y="54066"/>
                  </a:lnTo>
                  <a:lnTo>
                    <a:pt x="27224" y="54213"/>
                  </a:lnTo>
                  <a:lnTo>
                    <a:pt x="27430" y="54419"/>
                  </a:lnTo>
                  <a:lnTo>
                    <a:pt x="27784" y="54831"/>
                  </a:lnTo>
                  <a:lnTo>
                    <a:pt x="28137" y="55332"/>
                  </a:lnTo>
                  <a:lnTo>
                    <a:pt x="28460" y="55861"/>
                  </a:lnTo>
                  <a:lnTo>
                    <a:pt x="29078" y="56891"/>
                  </a:lnTo>
                  <a:lnTo>
                    <a:pt x="29343" y="57304"/>
                  </a:lnTo>
                  <a:lnTo>
                    <a:pt x="29667" y="57833"/>
                  </a:lnTo>
                  <a:lnTo>
                    <a:pt x="29961" y="58363"/>
                  </a:lnTo>
                  <a:lnTo>
                    <a:pt x="30109" y="58628"/>
                  </a:lnTo>
                  <a:lnTo>
                    <a:pt x="30167" y="58775"/>
                  </a:lnTo>
                  <a:lnTo>
                    <a:pt x="30197" y="58863"/>
                  </a:lnTo>
                  <a:lnTo>
                    <a:pt x="30285" y="58952"/>
                  </a:lnTo>
                  <a:lnTo>
                    <a:pt x="30403" y="59011"/>
                  </a:lnTo>
                  <a:lnTo>
                    <a:pt x="30550" y="59040"/>
                  </a:lnTo>
                  <a:lnTo>
                    <a:pt x="30579" y="59040"/>
                  </a:lnTo>
                  <a:lnTo>
                    <a:pt x="30786" y="59158"/>
                  </a:lnTo>
                  <a:lnTo>
                    <a:pt x="30992" y="59275"/>
                  </a:lnTo>
                  <a:lnTo>
                    <a:pt x="31139" y="59393"/>
                  </a:lnTo>
                  <a:lnTo>
                    <a:pt x="31198" y="59393"/>
                  </a:lnTo>
                  <a:lnTo>
                    <a:pt x="31227" y="59364"/>
                  </a:lnTo>
                  <a:lnTo>
                    <a:pt x="31198" y="59305"/>
                  </a:lnTo>
                  <a:lnTo>
                    <a:pt x="31021" y="59158"/>
                  </a:lnTo>
                  <a:lnTo>
                    <a:pt x="30844" y="59040"/>
                  </a:lnTo>
                  <a:lnTo>
                    <a:pt x="30609" y="58952"/>
                  </a:lnTo>
                  <a:lnTo>
                    <a:pt x="30403" y="58863"/>
                  </a:lnTo>
                  <a:lnTo>
                    <a:pt x="30373" y="58863"/>
                  </a:lnTo>
                  <a:lnTo>
                    <a:pt x="30344" y="58775"/>
                  </a:lnTo>
                  <a:lnTo>
                    <a:pt x="30315" y="58687"/>
                  </a:lnTo>
                  <a:lnTo>
                    <a:pt x="30256" y="58510"/>
                  </a:lnTo>
                  <a:lnTo>
                    <a:pt x="30109" y="58157"/>
                  </a:lnTo>
                  <a:lnTo>
                    <a:pt x="29932" y="57833"/>
                  </a:lnTo>
                  <a:lnTo>
                    <a:pt x="29755" y="57539"/>
                  </a:lnTo>
                  <a:lnTo>
                    <a:pt x="29373" y="56950"/>
                  </a:lnTo>
                  <a:lnTo>
                    <a:pt x="29049" y="56450"/>
                  </a:lnTo>
                  <a:lnTo>
                    <a:pt x="28725" y="55950"/>
                  </a:lnTo>
                  <a:lnTo>
                    <a:pt x="28402" y="55420"/>
                  </a:lnTo>
                  <a:lnTo>
                    <a:pt x="28048" y="54920"/>
                  </a:lnTo>
                  <a:lnTo>
                    <a:pt x="27666" y="54449"/>
                  </a:lnTo>
                  <a:lnTo>
                    <a:pt x="27460" y="54243"/>
                  </a:lnTo>
                  <a:lnTo>
                    <a:pt x="27224" y="54037"/>
                  </a:lnTo>
                  <a:lnTo>
                    <a:pt x="27224" y="54037"/>
                  </a:lnTo>
                  <a:lnTo>
                    <a:pt x="27519" y="54125"/>
                  </a:lnTo>
                  <a:lnTo>
                    <a:pt x="27813" y="54243"/>
                  </a:lnTo>
                  <a:lnTo>
                    <a:pt x="28019" y="54331"/>
                  </a:lnTo>
                  <a:lnTo>
                    <a:pt x="28225" y="54449"/>
                  </a:lnTo>
                  <a:lnTo>
                    <a:pt x="28637" y="54714"/>
                  </a:lnTo>
                  <a:lnTo>
                    <a:pt x="28961" y="55008"/>
                  </a:lnTo>
                  <a:lnTo>
                    <a:pt x="29108" y="55155"/>
                  </a:lnTo>
                  <a:lnTo>
                    <a:pt x="29226" y="55302"/>
                  </a:lnTo>
                  <a:lnTo>
                    <a:pt x="29226" y="55332"/>
                  </a:lnTo>
                  <a:lnTo>
                    <a:pt x="29226" y="55390"/>
                  </a:lnTo>
                  <a:lnTo>
                    <a:pt x="29608" y="55832"/>
                  </a:lnTo>
                  <a:lnTo>
                    <a:pt x="30020" y="56421"/>
                  </a:lnTo>
                  <a:lnTo>
                    <a:pt x="30403" y="57009"/>
                  </a:lnTo>
                  <a:lnTo>
                    <a:pt x="30756" y="57627"/>
                  </a:lnTo>
                  <a:lnTo>
                    <a:pt x="31080" y="58245"/>
                  </a:lnTo>
                  <a:lnTo>
                    <a:pt x="31345" y="58834"/>
                  </a:lnTo>
                  <a:lnTo>
                    <a:pt x="31492" y="59128"/>
                  </a:lnTo>
                  <a:lnTo>
                    <a:pt x="31551" y="59275"/>
                  </a:lnTo>
                  <a:lnTo>
                    <a:pt x="31610" y="59364"/>
                  </a:lnTo>
                  <a:lnTo>
                    <a:pt x="31492" y="59334"/>
                  </a:lnTo>
                  <a:lnTo>
                    <a:pt x="31433" y="59334"/>
                  </a:lnTo>
                  <a:lnTo>
                    <a:pt x="31345" y="59364"/>
                  </a:lnTo>
                  <a:lnTo>
                    <a:pt x="31286" y="59423"/>
                  </a:lnTo>
                  <a:lnTo>
                    <a:pt x="31256" y="59511"/>
                  </a:lnTo>
                  <a:lnTo>
                    <a:pt x="31286" y="59658"/>
                  </a:lnTo>
                  <a:lnTo>
                    <a:pt x="31345" y="59746"/>
                  </a:lnTo>
                  <a:lnTo>
                    <a:pt x="31374" y="59864"/>
                  </a:lnTo>
                  <a:lnTo>
                    <a:pt x="31433" y="59952"/>
                  </a:lnTo>
                  <a:lnTo>
                    <a:pt x="31551" y="60129"/>
                  </a:lnTo>
                  <a:lnTo>
                    <a:pt x="31698" y="60335"/>
                  </a:lnTo>
                  <a:lnTo>
                    <a:pt x="31816" y="60482"/>
                  </a:lnTo>
                  <a:lnTo>
                    <a:pt x="31992" y="60600"/>
                  </a:lnTo>
                  <a:lnTo>
                    <a:pt x="32139" y="60718"/>
                  </a:lnTo>
                  <a:lnTo>
                    <a:pt x="32228" y="60776"/>
                  </a:lnTo>
                  <a:lnTo>
                    <a:pt x="32316" y="60835"/>
                  </a:lnTo>
                  <a:lnTo>
                    <a:pt x="32375" y="60865"/>
                  </a:lnTo>
                  <a:lnTo>
                    <a:pt x="32375" y="60924"/>
                  </a:lnTo>
                  <a:lnTo>
                    <a:pt x="32404" y="61100"/>
                  </a:lnTo>
                  <a:lnTo>
                    <a:pt x="32463" y="61247"/>
                  </a:lnTo>
                  <a:lnTo>
                    <a:pt x="32493" y="61336"/>
                  </a:lnTo>
                  <a:lnTo>
                    <a:pt x="32522" y="61394"/>
                  </a:lnTo>
                  <a:lnTo>
                    <a:pt x="32522" y="61365"/>
                  </a:lnTo>
                  <a:lnTo>
                    <a:pt x="32551" y="61453"/>
                  </a:lnTo>
                  <a:lnTo>
                    <a:pt x="32610" y="61571"/>
                  </a:lnTo>
                  <a:lnTo>
                    <a:pt x="32669" y="61659"/>
                  </a:lnTo>
                  <a:lnTo>
                    <a:pt x="32699" y="61689"/>
                  </a:lnTo>
                  <a:lnTo>
                    <a:pt x="32728" y="61689"/>
                  </a:lnTo>
                  <a:lnTo>
                    <a:pt x="32757" y="61659"/>
                  </a:lnTo>
                  <a:lnTo>
                    <a:pt x="32757" y="61630"/>
                  </a:lnTo>
                  <a:lnTo>
                    <a:pt x="32699" y="61512"/>
                  </a:lnTo>
                  <a:lnTo>
                    <a:pt x="32669" y="61424"/>
                  </a:lnTo>
                  <a:lnTo>
                    <a:pt x="32640" y="61365"/>
                  </a:lnTo>
                  <a:lnTo>
                    <a:pt x="32581" y="61218"/>
                  </a:lnTo>
                  <a:lnTo>
                    <a:pt x="32522" y="61071"/>
                  </a:lnTo>
                  <a:lnTo>
                    <a:pt x="32522" y="60982"/>
                  </a:lnTo>
                  <a:lnTo>
                    <a:pt x="32493" y="60894"/>
                  </a:lnTo>
                  <a:lnTo>
                    <a:pt x="32493" y="60835"/>
                  </a:lnTo>
                  <a:lnTo>
                    <a:pt x="32463" y="60776"/>
                  </a:lnTo>
                  <a:lnTo>
                    <a:pt x="32463" y="60747"/>
                  </a:lnTo>
                  <a:lnTo>
                    <a:pt x="32463" y="60688"/>
                  </a:lnTo>
                  <a:lnTo>
                    <a:pt x="32463" y="60600"/>
                  </a:lnTo>
                  <a:lnTo>
                    <a:pt x="32434" y="60423"/>
                  </a:lnTo>
                  <a:lnTo>
                    <a:pt x="32434" y="60335"/>
                  </a:lnTo>
                  <a:lnTo>
                    <a:pt x="32434" y="60276"/>
                  </a:lnTo>
                  <a:lnTo>
                    <a:pt x="32463" y="60217"/>
                  </a:lnTo>
                  <a:lnTo>
                    <a:pt x="32493" y="60158"/>
                  </a:lnTo>
                  <a:lnTo>
                    <a:pt x="32522" y="60100"/>
                  </a:lnTo>
                  <a:lnTo>
                    <a:pt x="32581" y="60070"/>
                  </a:lnTo>
                  <a:lnTo>
                    <a:pt x="32610" y="60041"/>
                  </a:lnTo>
                  <a:lnTo>
                    <a:pt x="32787" y="60041"/>
                  </a:lnTo>
                  <a:lnTo>
                    <a:pt x="32787" y="60070"/>
                  </a:lnTo>
                  <a:lnTo>
                    <a:pt x="32816" y="60129"/>
                  </a:lnTo>
                  <a:lnTo>
                    <a:pt x="32846" y="60188"/>
                  </a:lnTo>
                  <a:lnTo>
                    <a:pt x="32875" y="60247"/>
                  </a:lnTo>
                  <a:lnTo>
                    <a:pt x="32875" y="60306"/>
                  </a:lnTo>
                  <a:lnTo>
                    <a:pt x="32875" y="60394"/>
                  </a:lnTo>
                  <a:lnTo>
                    <a:pt x="32875" y="60482"/>
                  </a:lnTo>
                  <a:lnTo>
                    <a:pt x="32905" y="60512"/>
                  </a:lnTo>
                  <a:lnTo>
                    <a:pt x="32905" y="60541"/>
                  </a:lnTo>
                  <a:lnTo>
                    <a:pt x="32934" y="60718"/>
                  </a:lnTo>
                  <a:lnTo>
                    <a:pt x="32963" y="60806"/>
                  </a:lnTo>
                  <a:lnTo>
                    <a:pt x="32963" y="60835"/>
                  </a:lnTo>
                  <a:lnTo>
                    <a:pt x="32963" y="60894"/>
                  </a:lnTo>
                  <a:lnTo>
                    <a:pt x="32993" y="60953"/>
                  </a:lnTo>
                  <a:lnTo>
                    <a:pt x="33022" y="61041"/>
                  </a:lnTo>
                  <a:lnTo>
                    <a:pt x="33052" y="61071"/>
                  </a:lnTo>
                  <a:lnTo>
                    <a:pt x="33052" y="61100"/>
                  </a:lnTo>
                  <a:lnTo>
                    <a:pt x="33081" y="61159"/>
                  </a:lnTo>
                  <a:lnTo>
                    <a:pt x="33111" y="61218"/>
                  </a:lnTo>
                  <a:lnTo>
                    <a:pt x="33140" y="61247"/>
                  </a:lnTo>
                  <a:lnTo>
                    <a:pt x="33199" y="61247"/>
                  </a:lnTo>
                  <a:lnTo>
                    <a:pt x="33228" y="61188"/>
                  </a:lnTo>
                  <a:lnTo>
                    <a:pt x="33228" y="61159"/>
                  </a:lnTo>
                  <a:lnTo>
                    <a:pt x="33199" y="61100"/>
                  </a:lnTo>
                  <a:lnTo>
                    <a:pt x="33169" y="61041"/>
                  </a:lnTo>
                  <a:lnTo>
                    <a:pt x="33169" y="61012"/>
                  </a:lnTo>
                  <a:lnTo>
                    <a:pt x="33140" y="60982"/>
                  </a:lnTo>
                  <a:lnTo>
                    <a:pt x="33111" y="60924"/>
                  </a:lnTo>
                  <a:lnTo>
                    <a:pt x="33081" y="60835"/>
                  </a:lnTo>
                  <a:lnTo>
                    <a:pt x="33052" y="60747"/>
                  </a:lnTo>
                  <a:lnTo>
                    <a:pt x="33052" y="60659"/>
                  </a:lnTo>
                  <a:lnTo>
                    <a:pt x="33022" y="60541"/>
                  </a:lnTo>
                  <a:lnTo>
                    <a:pt x="33022" y="60512"/>
                  </a:lnTo>
                  <a:lnTo>
                    <a:pt x="33199" y="60541"/>
                  </a:lnTo>
                  <a:lnTo>
                    <a:pt x="33228" y="60570"/>
                  </a:lnTo>
                  <a:lnTo>
                    <a:pt x="33375" y="60570"/>
                  </a:lnTo>
                  <a:lnTo>
                    <a:pt x="33346" y="60688"/>
                  </a:lnTo>
                  <a:lnTo>
                    <a:pt x="33317" y="60776"/>
                  </a:lnTo>
                  <a:lnTo>
                    <a:pt x="33317" y="60865"/>
                  </a:lnTo>
                  <a:lnTo>
                    <a:pt x="33287" y="60982"/>
                  </a:lnTo>
                  <a:lnTo>
                    <a:pt x="33258" y="61130"/>
                  </a:lnTo>
                  <a:lnTo>
                    <a:pt x="33228" y="61247"/>
                  </a:lnTo>
                  <a:lnTo>
                    <a:pt x="33199" y="61365"/>
                  </a:lnTo>
                  <a:lnTo>
                    <a:pt x="33199" y="61542"/>
                  </a:lnTo>
                  <a:lnTo>
                    <a:pt x="33199" y="61571"/>
                  </a:lnTo>
                  <a:lnTo>
                    <a:pt x="33287" y="61571"/>
                  </a:lnTo>
                  <a:lnTo>
                    <a:pt x="33287" y="61542"/>
                  </a:lnTo>
                  <a:lnTo>
                    <a:pt x="33317" y="61424"/>
                  </a:lnTo>
                  <a:lnTo>
                    <a:pt x="33346" y="61277"/>
                  </a:lnTo>
                  <a:lnTo>
                    <a:pt x="33375" y="61130"/>
                  </a:lnTo>
                  <a:lnTo>
                    <a:pt x="33405" y="60982"/>
                  </a:lnTo>
                  <a:lnTo>
                    <a:pt x="33434" y="60835"/>
                  </a:lnTo>
                  <a:lnTo>
                    <a:pt x="33464" y="60688"/>
                  </a:lnTo>
                  <a:lnTo>
                    <a:pt x="33493" y="60541"/>
                  </a:lnTo>
                  <a:lnTo>
                    <a:pt x="33493" y="60512"/>
                  </a:lnTo>
                  <a:lnTo>
                    <a:pt x="33523" y="60453"/>
                  </a:lnTo>
                  <a:lnTo>
                    <a:pt x="33523" y="60394"/>
                  </a:lnTo>
                  <a:lnTo>
                    <a:pt x="33552" y="60306"/>
                  </a:lnTo>
                  <a:lnTo>
                    <a:pt x="33582" y="60217"/>
                  </a:lnTo>
                  <a:lnTo>
                    <a:pt x="33582" y="60188"/>
                  </a:lnTo>
                  <a:lnTo>
                    <a:pt x="33670" y="60041"/>
                  </a:lnTo>
                  <a:lnTo>
                    <a:pt x="33729" y="59982"/>
                  </a:lnTo>
                  <a:lnTo>
                    <a:pt x="33758" y="59982"/>
                  </a:lnTo>
                  <a:lnTo>
                    <a:pt x="33817" y="59952"/>
                  </a:lnTo>
                  <a:lnTo>
                    <a:pt x="33846" y="59952"/>
                  </a:lnTo>
                  <a:lnTo>
                    <a:pt x="33876" y="59982"/>
                  </a:lnTo>
                  <a:lnTo>
                    <a:pt x="33905" y="60011"/>
                  </a:lnTo>
                  <a:lnTo>
                    <a:pt x="33935" y="60011"/>
                  </a:lnTo>
                  <a:lnTo>
                    <a:pt x="33935" y="60041"/>
                  </a:lnTo>
                  <a:lnTo>
                    <a:pt x="33964" y="60129"/>
                  </a:lnTo>
                  <a:lnTo>
                    <a:pt x="33964" y="60188"/>
                  </a:lnTo>
                  <a:lnTo>
                    <a:pt x="33994" y="60247"/>
                  </a:lnTo>
                  <a:lnTo>
                    <a:pt x="33994" y="60541"/>
                  </a:lnTo>
                  <a:lnTo>
                    <a:pt x="33994" y="60629"/>
                  </a:lnTo>
                  <a:lnTo>
                    <a:pt x="33994" y="60718"/>
                  </a:lnTo>
                  <a:lnTo>
                    <a:pt x="33994" y="60865"/>
                  </a:lnTo>
                  <a:lnTo>
                    <a:pt x="33964" y="60924"/>
                  </a:lnTo>
                  <a:lnTo>
                    <a:pt x="33964" y="61012"/>
                  </a:lnTo>
                  <a:lnTo>
                    <a:pt x="33935" y="61159"/>
                  </a:lnTo>
                  <a:lnTo>
                    <a:pt x="33905" y="61453"/>
                  </a:lnTo>
                  <a:lnTo>
                    <a:pt x="33876" y="61571"/>
                  </a:lnTo>
                  <a:lnTo>
                    <a:pt x="33846" y="61659"/>
                  </a:lnTo>
                  <a:lnTo>
                    <a:pt x="33846" y="61689"/>
                  </a:lnTo>
                  <a:lnTo>
                    <a:pt x="33817" y="61718"/>
                  </a:lnTo>
                  <a:lnTo>
                    <a:pt x="33846" y="61777"/>
                  </a:lnTo>
                  <a:lnTo>
                    <a:pt x="33876" y="61748"/>
                  </a:lnTo>
                  <a:lnTo>
                    <a:pt x="33905" y="61748"/>
                  </a:lnTo>
                  <a:lnTo>
                    <a:pt x="33935" y="61601"/>
                  </a:lnTo>
                  <a:lnTo>
                    <a:pt x="33994" y="61453"/>
                  </a:lnTo>
                  <a:lnTo>
                    <a:pt x="34023" y="61306"/>
                  </a:lnTo>
                  <a:lnTo>
                    <a:pt x="34052" y="61159"/>
                  </a:lnTo>
                  <a:lnTo>
                    <a:pt x="34082" y="60924"/>
                  </a:lnTo>
                  <a:lnTo>
                    <a:pt x="34111" y="60776"/>
                  </a:lnTo>
                  <a:lnTo>
                    <a:pt x="34111" y="60688"/>
                  </a:lnTo>
                  <a:lnTo>
                    <a:pt x="34111" y="60659"/>
                  </a:lnTo>
                  <a:lnTo>
                    <a:pt x="34141" y="60570"/>
                  </a:lnTo>
                  <a:lnTo>
                    <a:pt x="34170" y="60482"/>
                  </a:lnTo>
                  <a:lnTo>
                    <a:pt x="34200" y="60394"/>
                  </a:lnTo>
                  <a:lnTo>
                    <a:pt x="34229" y="60306"/>
                  </a:lnTo>
                  <a:lnTo>
                    <a:pt x="34258" y="60276"/>
                  </a:lnTo>
                  <a:lnTo>
                    <a:pt x="34288" y="60276"/>
                  </a:lnTo>
                  <a:lnTo>
                    <a:pt x="34317" y="60247"/>
                  </a:lnTo>
                  <a:lnTo>
                    <a:pt x="34406" y="60247"/>
                  </a:lnTo>
                  <a:lnTo>
                    <a:pt x="34435" y="60276"/>
                  </a:lnTo>
                  <a:lnTo>
                    <a:pt x="34464" y="60306"/>
                  </a:lnTo>
                  <a:lnTo>
                    <a:pt x="34523" y="60453"/>
                  </a:lnTo>
                  <a:lnTo>
                    <a:pt x="34523" y="60541"/>
                  </a:lnTo>
                  <a:lnTo>
                    <a:pt x="34553" y="60600"/>
                  </a:lnTo>
                  <a:lnTo>
                    <a:pt x="34553" y="60688"/>
                  </a:lnTo>
                  <a:lnTo>
                    <a:pt x="34553" y="60776"/>
                  </a:lnTo>
                  <a:lnTo>
                    <a:pt x="34553" y="60865"/>
                  </a:lnTo>
                  <a:lnTo>
                    <a:pt x="34582" y="60953"/>
                  </a:lnTo>
                  <a:lnTo>
                    <a:pt x="34582" y="60982"/>
                  </a:lnTo>
                  <a:lnTo>
                    <a:pt x="34612" y="61012"/>
                  </a:lnTo>
                  <a:lnTo>
                    <a:pt x="34641" y="61012"/>
                  </a:lnTo>
                  <a:lnTo>
                    <a:pt x="34582" y="61130"/>
                  </a:lnTo>
                  <a:lnTo>
                    <a:pt x="34406" y="61718"/>
                  </a:lnTo>
                  <a:lnTo>
                    <a:pt x="34376" y="61895"/>
                  </a:lnTo>
                  <a:lnTo>
                    <a:pt x="34170" y="61895"/>
                  </a:lnTo>
                  <a:lnTo>
                    <a:pt x="33994" y="61924"/>
                  </a:lnTo>
                  <a:lnTo>
                    <a:pt x="33905" y="61924"/>
                  </a:lnTo>
                  <a:lnTo>
                    <a:pt x="33817" y="61954"/>
                  </a:lnTo>
                  <a:lnTo>
                    <a:pt x="33758" y="61983"/>
                  </a:lnTo>
                  <a:lnTo>
                    <a:pt x="33670" y="61983"/>
                  </a:lnTo>
                  <a:lnTo>
                    <a:pt x="33493" y="62013"/>
                  </a:lnTo>
                  <a:lnTo>
                    <a:pt x="33405" y="62013"/>
                  </a:lnTo>
                  <a:lnTo>
                    <a:pt x="33287" y="61983"/>
                  </a:lnTo>
                  <a:lnTo>
                    <a:pt x="33199" y="61983"/>
                  </a:lnTo>
                  <a:lnTo>
                    <a:pt x="33169" y="61924"/>
                  </a:lnTo>
                  <a:lnTo>
                    <a:pt x="33169" y="61895"/>
                  </a:lnTo>
                  <a:lnTo>
                    <a:pt x="32993" y="61807"/>
                  </a:lnTo>
                  <a:lnTo>
                    <a:pt x="32905" y="61718"/>
                  </a:lnTo>
                  <a:lnTo>
                    <a:pt x="32816" y="61718"/>
                  </a:lnTo>
                  <a:lnTo>
                    <a:pt x="32787" y="61777"/>
                  </a:lnTo>
                  <a:lnTo>
                    <a:pt x="32816" y="61836"/>
                  </a:lnTo>
                  <a:lnTo>
                    <a:pt x="32875" y="61895"/>
                  </a:lnTo>
                  <a:lnTo>
                    <a:pt x="32905" y="61924"/>
                  </a:lnTo>
                  <a:lnTo>
                    <a:pt x="32905" y="61924"/>
                  </a:lnTo>
                  <a:lnTo>
                    <a:pt x="32816" y="61895"/>
                  </a:lnTo>
                  <a:lnTo>
                    <a:pt x="32728" y="61865"/>
                  </a:lnTo>
                  <a:lnTo>
                    <a:pt x="32551" y="61777"/>
                  </a:lnTo>
                  <a:lnTo>
                    <a:pt x="32463" y="61748"/>
                  </a:lnTo>
                  <a:lnTo>
                    <a:pt x="32375" y="61718"/>
                  </a:lnTo>
                  <a:lnTo>
                    <a:pt x="32345" y="61718"/>
                  </a:lnTo>
                  <a:lnTo>
                    <a:pt x="32316" y="61630"/>
                  </a:lnTo>
                  <a:lnTo>
                    <a:pt x="32316" y="61571"/>
                  </a:lnTo>
                  <a:lnTo>
                    <a:pt x="32316" y="61542"/>
                  </a:lnTo>
                  <a:lnTo>
                    <a:pt x="32345" y="61512"/>
                  </a:lnTo>
                  <a:lnTo>
                    <a:pt x="32375" y="61453"/>
                  </a:lnTo>
                  <a:lnTo>
                    <a:pt x="32404" y="61424"/>
                  </a:lnTo>
                  <a:lnTo>
                    <a:pt x="32463" y="61424"/>
                  </a:lnTo>
                  <a:lnTo>
                    <a:pt x="32493" y="61394"/>
                  </a:lnTo>
                  <a:lnTo>
                    <a:pt x="32493" y="61336"/>
                  </a:lnTo>
                  <a:lnTo>
                    <a:pt x="32463" y="61306"/>
                  </a:lnTo>
                  <a:lnTo>
                    <a:pt x="32404" y="61306"/>
                  </a:lnTo>
                  <a:lnTo>
                    <a:pt x="32345" y="61336"/>
                  </a:lnTo>
                  <a:lnTo>
                    <a:pt x="32287" y="61365"/>
                  </a:lnTo>
                  <a:lnTo>
                    <a:pt x="32257" y="61424"/>
                  </a:lnTo>
                  <a:lnTo>
                    <a:pt x="32228" y="61483"/>
                  </a:lnTo>
                  <a:lnTo>
                    <a:pt x="32198" y="61571"/>
                  </a:lnTo>
                  <a:lnTo>
                    <a:pt x="32198" y="61659"/>
                  </a:lnTo>
                  <a:lnTo>
                    <a:pt x="32198" y="61718"/>
                  </a:lnTo>
                  <a:lnTo>
                    <a:pt x="32139" y="61748"/>
                  </a:lnTo>
                  <a:lnTo>
                    <a:pt x="32110" y="61777"/>
                  </a:lnTo>
                  <a:lnTo>
                    <a:pt x="32081" y="61777"/>
                  </a:lnTo>
                  <a:lnTo>
                    <a:pt x="32081" y="61807"/>
                  </a:lnTo>
                  <a:lnTo>
                    <a:pt x="32051" y="61865"/>
                  </a:lnTo>
                  <a:lnTo>
                    <a:pt x="32022" y="61983"/>
                  </a:lnTo>
                  <a:lnTo>
                    <a:pt x="32051" y="62071"/>
                  </a:lnTo>
                  <a:lnTo>
                    <a:pt x="32081" y="62130"/>
                  </a:lnTo>
                  <a:lnTo>
                    <a:pt x="32169" y="62277"/>
                  </a:lnTo>
                  <a:lnTo>
                    <a:pt x="32287" y="62366"/>
                  </a:lnTo>
                  <a:lnTo>
                    <a:pt x="32404" y="62454"/>
                  </a:lnTo>
                  <a:lnTo>
                    <a:pt x="32463" y="62513"/>
                  </a:lnTo>
                  <a:lnTo>
                    <a:pt x="32551" y="62572"/>
                  </a:lnTo>
                  <a:lnTo>
                    <a:pt x="32640" y="62631"/>
                  </a:lnTo>
                  <a:lnTo>
                    <a:pt x="32816" y="62719"/>
                  </a:lnTo>
                  <a:lnTo>
                    <a:pt x="32934" y="62778"/>
                  </a:lnTo>
                  <a:lnTo>
                    <a:pt x="32993" y="62866"/>
                  </a:lnTo>
                  <a:lnTo>
                    <a:pt x="33052" y="62925"/>
                  </a:lnTo>
                  <a:lnTo>
                    <a:pt x="33111" y="62984"/>
                  </a:lnTo>
                  <a:lnTo>
                    <a:pt x="33169" y="63043"/>
                  </a:lnTo>
                  <a:lnTo>
                    <a:pt x="33258" y="63102"/>
                  </a:lnTo>
                  <a:lnTo>
                    <a:pt x="33287" y="63131"/>
                  </a:lnTo>
                  <a:lnTo>
                    <a:pt x="33346" y="63131"/>
                  </a:lnTo>
                  <a:lnTo>
                    <a:pt x="33405" y="63190"/>
                  </a:lnTo>
                  <a:lnTo>
                    <a:pt x="33464" y="63219"/>
                  </a:lnTo>
                  <a:lnTo>
                    <a:pt x="33552" y="63249"/>
                  </a:lnTo>
                  <a:lnTo>
                    <a:pt x="33699" y="63278"/>
                  </a:lnTo>
                  <a:lnTo>
                    <a:pt x="33729" y="63308"/>
                  </a:lnTo>
                  <a:lnTo>
                    <a:pt x="33994" y="63308"/>
                  </a:lnTo>
                  <a:lnTo>
                    <a:pt x="34023" y="63278"/>
                  </a:lnTo>
                  <a:lnTo>
                    <a:pt x="34023" y="63219"/>
                  </a:lnTo>
                  <a:lnTo>
                    <a:pt x="33994" y="63219"/>
                  </a:lnTo>
                  <a:lnTo>
                    <a:pt x="33905" y="63190"/>
                  </a:lnTo>
                  <a:lnTo>
                    <a:pt x="33846" y="63190"/>
                  </a:lnTo>
                  <a:lnTo>
                    <a:pt x="33788" y="63160"/>
                  </a:lnTo>
                  <a:lnTo>
                    <a:pt x="33729" y="63160"/>
                  </a:lnTo>
                  <a:lnTo>
                    <a:pt x="33611" y="63102"/>
                  </a:lnTo>
                  <a:lnTo>
                    <a:pt x="33552" y="63102"/>
                  </a:lnTo>
                  <a:lnTo>
                    <a:pt x="33464" y="63072"/>
                  </a:lnTo>
                  <a:lnTo>
                    <a:pt x="33405" y="63043"/>
                  </a:lnTo>
                  <a:lnTo>
                    <a:pt x="33346" y="63013"/>
                  </a:lnTo>
                  <a:lnTo>
                    <a:pt x="33317" y="62984"/>
                  </a:lnTo>
                  <a:lnTo>
                    <a:pt x="33228" y="62925"/>
                  </a:lnTo>
                  <a:lnTo>
                    <a:pt x="33169" y="62866"/>
                  </a:lnTo>
                  <a:lnTo>
                    <a:pt x="33140" y="62837"/>
                  </a:lnTo>
                  <a:lnTo>
                    <a:pt x="33228" y="62866"/>
                  </a:lnTo>
                  <a:lnTo>
                    <a:pt x="33317" y="62895"/>
                  </a:lnTo>
                  <a:lnTo>
                    <a:pt x="33434" y="62895"/>
                  </a:lnTo>
                  <a:lnTo>
                    <a:pt x="33640" y="62925"/>
                  </a:lnTo>
                  <a:lnTo>
                    <a:pt x="33935" y="62925"/>
                  </a:lnTo>
                  <a:lnTo>
                    <a:pt x="34052" y="62895"/>
                  </a:lnTo>
                  <a:lnTo>
                    <a:pt x="34111" y="62895"/>
                  </a:lnTo>
                  <a:lnTo>
                    <a:pt x="34141" y="62866"/>
                  </a:lnTo>
                  <a:lnTo>
                    <a:pt x="34167" y="62813"/>
                  </a:lnTo>
                  <a:lnTo>
                    <a:pt x="34167" y="62813"/>
                  </a:lnTo>
                  <a:lnTo>
                    <a:pt x="34141" y="62954"/>
                  </a:lnTo>
                  <a:lnTo>
                    <a:pt x="34082" y="63425"/>
                  </a:lnTo>
                  <a:lnTo>
                    <a:pt x="34082" y="63455"/>
                  </a:lnTo>
                  <a:lnTo>
                    <a:pt x="34082" y="63484"/>
                  </a:lnTo>
                  <a:lnTo>
                    <a:pt x="34141" y="63514"/>
                  </a:lnTo>
                  <a:lnTo>
                    <a:pt x="34170" y="63572"/>
                  </a:lnTo>
                  <a:lnTo>
                    <a:pt x="34229" y="63602"/>
                  </a:lnTo>
                  <a:lnTo>
                    <a:pt x="34670" y="63720"/>
                  </a:lnTo>
                  <a:lnTo>
                    <a:pt x="35141" y="63867"/>
                  </a:lnTo>
                  <a:lnTo>
                    <a:pt x="35642" y="63955"/>
                  </a:lnTo>
                  <a:lnTo>
                    <a:pt x="36171" y="63955"/>
                  </a:lnTo>
                  <a:lnTo>
                    <a:pt x="36230" y="63896"/>
                  </a:lnTo>
                  <a:lnTo>
                    <a:pt x="36230" y="63808"/>
                  </a:lnTo>
                  <a:lnTo>
                    <a:pt x="36201" y="63778"/>
                  </a:lnTo>
                  <a:lnTo>
                    <a:pt x="36171" y="63749"/>
                  </a:lnTo>
                  <a:lnTo>
                    <a:pt x="35465" y="63631"/>
                  </a:lnTo>
                  <a:lnTo>
                    <a:pt x="34788" y="63514"/>
                  </a:lnTo>
                  <a:lnTo>
                    <a:pt x="34288" y="63396"/>
                  </a:lnTo>
                  <a:lnTo>
                    <a:pt x="34258" y="63396"/>
                  </a:lnTo>
                  <a:lnTo>
                    <a:pt x="34347" y="62807"/>
                  </a:lnTo>
                  <a:lnTo>
                    <a:pt x="34464" y="62248"/>
                  </a:lnTo>
                  <a:lnTo>
                    <a:pt x="34612" y="61630"/>
                  </a:lnTo>
                  <a:lnTo>
                    <a:pt x="34788" y="61041"/>
                  </a:lnTo>
                  <a:lnTo>
                    <a:pt x="34935" y="60629"/>
                  </a:lnTo>
                  <a:lnTo>
                    <a:pt x="35141" y="60600"/>
                  </a:lnTo>
                  <a:lnTo>
                    <a:pt x="35612" y="60570"/>
                  </a:lnTo>
                  <a:lnTo>
                    <a:pt x="36113" y="60600"/>
                  </a:lnTo>
                  <a:lnTo>
                    <a:pt x="36819" y="60600"/>
                  </a:lnTo>
                  <a:lnTo>
                    <a:pt x="37025" y="60512"/>
                  </a:lnTo>
                  <a:lnTo>
                    <a:pt x="37084" y="60482"/>
                  </a:lnTo>
                  <a:lnTo>
                    <a:pt x="37084" y="60453"/>
                  </a:lnTo>
                  <a:lnTo>
                    <a:pt x="37054" y="60394"/>
                  </a:lnTo>
                  <a:lnTo>
                    <a:pt x="36996" y="60394"/>
                  </a:lnTo>
                  <a:lnTo>
                    <a:pt x="36760" y="60423"/>
                  </a:lnTo>
                  <a:lnTo>
                    <a:pt x="36525" y="60482"/>
                  </a:lnTo>
                  <a:lnTo>
                    <a:pt x="36260" y="60482"/>
                  </a:lnTo>
                  <a:lnTo>
                    <a:pt x="36260" y="60364"/>
                  </a:lnTo>
                  <a:lnTo>
                    <a:pt x="36201" y="60100"/>
                  </a:lnTo>
                  <a:lnTo>
                    <a:pt x="36142" y="59393"/>
                  </a:lnTo>
                  <a:lnTo>
                    <a:pt x="36113" y="58716"/>
                  </a:lnTo>
                  <a:lnTo>
                    <a:pt x="36142" y="58010"/>
                  </a:lnTo>
                  <a:lnTo>
                    <a:pt x="36201" y="57333"/>
                  </a:lnTo>
                  <a:lnTo>
                    <a:pt x="36289" y="56362"/>
                  </a:lnTo>
                  <a:lnTo>
                    <a:pt x="36407" y="55361"/>
                  </a:lnTo>
                  <a:lnTo>
                    <a:pt x="36377" y="55302"/>
                  </a:lnTo>
                  <a:lnTo>
                    <a:pt x="36348" y="55302"/>
                  </a:lnTo>
                  <a:lnTo>
                    <a:pt x="36348" y="55243"/>
                  </a:lnTo>
                  <a:lnTo>
                    <a:pt x="36289" y="55214"/>
                  </a:lnTo>
                  <a:lnTo>
                    <a:pt x="36319" y="55184"/>
                  </a:lnTo>
                  <a:lnTo>
                    <a:pt x="36289" y="55155"/>
                  </a:lnTo>
                  <a:lnTo>
                    <a:pt x="36113" y="55008"/>
                  </a:lnTo>
                  <a:lnTo>
                    <a:pt x="35907" y="54890"/>
                  </a:lnTo>
                  <a:lnTo>
                    <a:pt x="35848" y="54890"/>
                  </a:lnTo>
                  <a:lnTo>
                    <a:pt x="35583" y="54802"/>
                  </a:lnTo>
                  <a:lnTo>
                    <a:pt x="35259" y="54772"/>
                  </a:lnTo>
                  <a:lnTo>
                    <a:pt x="35289" y="54772"/>
                  </a:lnTo>
                  <a:lnTo>
                    <a:pt x="34670" y="54714"/>
                  </a:lnTo>
                  <a:lnTo>
                    <a:pt x="34052" y="54684"/>
                  </a:lnTo>
                  <a:lnTo>
                    <a:pt x="33346" y="54684"/>
                  </a:lnTo>
                  <a:lnTo>
                    <a:pt x="32875" y="54714"/>
                  </a:lnTo>
                  <a:lnTo>
                    <a:pt x="32640" y="54743"/>
                  </a:lnTo>
                  <a:lnTo>
                    <a:pt x="32640" y="54714"/>
                  </a:lnTo>
                  <a:lnTo>
                    <a:pt x="32669" y="54478"/>
                  </a:lnTo>
                  <a:lnTo>
                    <a:pt x="32699" y="54243"/>
                  </a:lnTo>
                  <a:lnTo>
                    <a:pt x="32728" y="53742"/>
                  </a:lnTo>
                  <a:lnTo>
                    <a:pt x="32757" y="53242"/>
                  </a:lnTo>
                  <a:lnTo>
                    <a:pt x="32728" y="52742"/>
                  </a:lnTo>
                  <a:lnTo>
                    <a:pt x="32699" y="52241"/>
                  </a:lnTo>
                  <a:lnTo>
                    <a:pt x="32610" y="51770"/>
                  </a:lnTo>
                  <a:lnTo>
                    <a:pt x="32404" y="50829"/>
                  </a:lnTo>
                  <a:lnTo>
                    <a:pt x="32169" y="49887"/>
                  </a:lnTo>
                  <a:lnTo>
                    <a:pt x="32081" y="49416"/>
                  </a:lnTo>
                  <a:lnTo>
                    <a:pt x="31963" y="48945"/>
                  </a:lnTo>
                  <a:lnTo>
                    <a:pt x="31727" y="47974"/>
                  </a:lnTo>
                  <a:lnTo>
                    <a:pt x="31492" y="47032"/>
                  </a:lnTo>
                  <a:lnTo>
                    <a:pt x="31080" y="45708"/>
                  </a:lnTo>
                  <a:lnTo>
                    <a:pt x="30668" y="44354"/>
                  </a:lnTo>
                  <a:lnTo>
                    <a:pt x="30609" y="44324"/>
                  </a:lnTo>
                  <a:lnTo>
                    <a:pt x="30550" y="44295"/>
                  </a:lnTo>
                  <a:close/>
                  <a:moveTo>
                    <a:pt x="73343" y="62189"/>
                  </a:moveTo>
                  <a:lnTo>
                    <a:pt x="73020" y="62219"/>
                  </a:lnTo>
                  <a:lnTo>
                    <a:pt x="72843" y="62248"/>
                  </a:lnTo>
                  <a:lnTo>
                    <a:pt x="72637" y="62336"/>
                  </a:lnTo>
                  <a:lnTo>
                    <a:pt x="72608" y="62366"/>
                  </a:lnTo>
                  <a:lnTo>
                    <a:pt x="72578" y="62395"/>
                  </a:lnTo>
                  <a:lnTo>
                    <a:pt x="72578" y="62454"/>
                  </a:lnTo>
                  <a:lnTo>
                    <a:pt x="72578" y="62483"/>
                  </a:lnTo>
                  <a:lnTo>
                    <a:pt x="72608" y="62513"/>
                  </a:lnTo>
                  <a:lnTo>
                    <a:pt x="72666" y="62542"/>
                  </a:lnTo>
                  <a:lnTo>
                    <a:pt x="72755" y="62542"/>
                  </a:lnTo>
                  <a:lnTo>
                    <a:pt x="72755" y="62778"/>
                  </a:lnTo>
                  <a:lnTo>
                    <a:pt x="72725" y="62984"/>
                  </a:lnTo>
                  <a:lnTo>
                    <a:pt x="72696" y="63190"/>
                  </a:lnTo>
                  <a:lnTo>
                    <a:pt x="72696" y="63425"/>
                  </a:lnTo>
                  <a:lnTo>
                    <a:pt x="72755" y="63661"/>
                  </a:lnTo>
                  <a:lnTo>
                    <a:pt x="72784" y="63749"/>
                  </a:lnTo>
                  <a:lnTo>
                    <a:pt x="72843" y="63837"/>
                  </a:lnTo>
                  <a:lnTo>
                    <a:pt x="72961" y="63926"/>
                  </a:lnTo>
                  <a:lnTo>
                    <a:pt x="73079" y="63984"/>
                  </a:lnTo>
                  <a:lnTo>
                    <a:pt x="73196" y="64014"/>
                  </a:lnTo>
                  <a:lnTo>
                    <a:pt x="73343" y="64043"/>
                  </a:lnTo>
                  <a:lnTo>
                    <a:pt x="73402" y="64014"/>
                  </a:lnTo>
                  <a:lnTo>
                    <a:pt x="73461" y="63955"/>
                  </a:lnTo>
                  <a:lnTo>
                    <a:pt x="73461" y="63896"/>
                  </a:lnTo>
                  <a:lnTo>
                    <a:pt x="73461" y="63867"/>
                  </a:lnTo>
                  <a:lnTo>
                    <a:pt x="73402" y="63808"/>
                  </a:lnTo>
                  <a:lnTo>
                    <a:pt x="73196" y="63720"/>
                  </a:lnTo>
                  <a:lnTo>
                    <a:pt x="73079" y="63661"/>
                  </a:lnTo>
                  <a:lnTo>
                    <a:pt x="73020" y="63602"/>
                  </a:lnTo>
                  <a:lnTo>
                    <a:pt x="72961" y="63484"/>
                  </a:lnTo>
                  <a:lnTo>
                    <a:pt x="72931" y="63249"/>
                  </a:lnTo>
                  <a:lnTo>
                    <a:pt x="72931" y="62925"/>
                  </a:lnTo>
                  <a:lnTo>
                    <a:pt x="72961" y="62572"/>
                  </a:lnTo>
                  <a:lnTo>
                    <a:pt x="72902" y="62483"/>
                  </a:lnTo>
                  <a:lnTo>
                    <a:pt x="73167" y="62454"/>
                  </a:lnTo>
                  <a:lnTo>
                    <a:pt x="73461" y="62454"/>
                  </a:lnTo>
                  <a:lnTo>
                    <a:pt x="73785" y="62483"/>
                  </a:lnTo>
                  <a:lnTo>
                    <a:pt x="73755" y="62513"/>
                  </a:lnTo>
                  <a:lnTo>
                    <a:pt x="73785" y="62719"/>
                  </a:lnTo>
                  <a:lnTo>
                    <a:pt x="73814" y="62807"/>
                  </a:lnTo>
                  <a:lnTo>
                    <a:pt x="73873" y="62925"/>
                  </a:lnTo>
                  <a:lnTo>
                    <a:pt x="73932" y="62984"/>
                  </a:lnTo>
                  <a:lnTo>
                    <a:pt x="74020" y="63043"/>
                  </a:lnTo>
                  <a:lnTo>
                    <a:pt x="74109" y="63102"/>
                  </a:lnTo>
                  <a:lnTo>
                    <a:pt x="74285" y="63102"/>
                  </a:lnTo>
                  <a:lnTo>
                    <a:pt x="74315" y="63043"/>
                  </a:lnTo>
                  <a:lnTo>
                    <a:pt x="74315" y="62984"/>
                  </a:lnTo>
                  <a:lnTo>
                    <a:pt x="74256" y="62925"/>
                  </a:lnTo>
                  <a:lnTo>
                    <a:pt x="74197" y="62895"/>
                  </a:lnTo>
                  <a:lnTo>
                    <a:pt x="74079" y="62837"/>
                  </a:lnTo>
                  <a:lnTo>
                    <a:pt x="74050" y="62778"/>
                  </a:lnTo>
                  <a:lnTo>
                    <a:pt x="73991" y="62689"/>
                  </a:lnTo>
                  <a:lnTo>
                    <a:pt x="73991" y="62601"/>
                  </a:lnTo>
                  <a:lnTo>
                    <a:pt x="73991" y="62542"/>
                  </a:lnTo>
                  <a:lnTo>
                    <a:pt x="73991" y="62513"/>
                  </a:lnTo>
                  <a:lnTo>
                    <a:pt x="74138" y="62542"/>
                  </a:lnTo>
                  <a:lnTo>
                    <a:pt x="74197" y="62513"/>
                  </a:lnTo>
                  <a:lnTo>
                    <a:pt x="74256" y="62454"/>
                  </a:lnTo>
                  <a:lnTo>
                    <a:pt x="74256" y="62395"/>
                  </a:lnTo>
                  <a:lnTo>
                    <a:pt x="74226" y="62366"/>
                  </a:lnTo>
                  <a:lnTo>
                    <a:pt x="74197" y="62336"/>
                  </a:lnTo>
                  <a:lnTo>
                    <a:pt x="74167" y="62307"/>
                  </a:lnTo>
                  <a:lnTo>
                    <a:pt x="73785" y="62219"/>
                  </a:lnTo>
                  <a:lnTo>
                    <a:pt x="73402" y="62189"/>
                  </a:lnTo>
                  <a:close/>
                  <a:moveTo>
                    <a:pt x="76846" y="63837"/>
                  </a:moveTo>
                  <a:lnTo>
                    <a:pt x="76787" y="63867"/>
                  </a:lnTo>
                  <a:lnTo>
                    <a:pt x="76757" y="63926"/>
                  </a:lnTo>
                  <a:lnTo>
                    <a:pt x="76787" y="64014"/>
                  </a:lnTo>
                  <a:lnTo>
                    <a:pt x="76846" y="64043"/>
                  </a:lnTo>
                  <a:lnTo>
                    <a:pt x="77493" y="64102"/>
                  </a:lnTo>
                  <a:lnTo>
                    <a:pt x="77552" y="64073"/>
                  </a:lnTo>
                  <a:lnTo>
                    <a:pt x="77582" y="64014"/>
                  </a:lnTo>
                  <a:lnTo>
                    <a:pt x="77582" y="63926"/>
                  </a:lnTo>
                  <a:lnTo>
                    <a:pt x="77493" y="63896"/>
                  </a:lnTo>
                  <a:lnTo>
                    <a:pt x="76875" y="63837"/>
                  </a:lnTo>
                  <a:close/>
                  <a:moveTo>
                    <a:pt x="79965" y="62925"/>
                  </a:moveTo>
                  <a:lnTo>
                    <a:pt x="79907" y="62954"/>
                  </a:lnTo>
                  <a:lnTo>
                    <a:pt x="79877" y="62984"/>
                  </a:lnTo>
                  <a:lnTo>
                    <a:pt x="79848" y="63013"/>
                  </a:lnTo>
                  <a:lnTo>
                    <a:pt x="79818" y="63072"/>
                  </a:lnTo>
                  <a:lnTo>
                    <a:pt x="79818" y="63131"/>
                  </a:lnTo>
                  <a:lnTo>
                    <a:pt x="79848" y="63160"/>
                  </a:lnTo>
                  <a:lnTo>
                    <a:pt x="79907" y="63190"/>
                  </a:lnTo>
                  <a:lnTo>
                    <a:pt x="79936" y="63219"/>
                  </a:lnTo>
                  <a:lnTo>
                    <a:pt x="80024" y="63219"/>
                  </a:lnTo>
                  <a:lnTo>
                    <a:pt x="79965" y="63278"/>
                  </a:lnTo>
                  <a:lnTo>
                    <a:pt x="79818" y="63337"/>
                  </a:lnTo>
                  <a:lnTo>
                    <a:pt x="79642" y="63396"/>
                  </a:lnTo>
                  <a:lnTo>
                    <a:pt x="79112" y="63396"/>
                  </a:lnTo>
                  <a:lnTo>
                    <a:pt x="78759" y="63366"/>
                  </a:lnTo>
                  <a:lnTo>
                    <a:pt x="78082" y="63278"/>
                  </a:lnTo>
                  <a:lnTo>
                    <a:pt x="77817" y="63249"/>
                  </a:lnTo>
                  <a:lnTo>
                    <a:pt x="77317" y="63190"/>
                  </a:lnTo>
                  <a:lnTo>
                    <a:pt x="76257" y="63102"/>
                  </a:lnTo>
                  <a:lnTo>
                    <a:pt x="74609" y="62984"/>
                  </a:lnTo>
                  <a:lnTo>
                    <a:pt x="74550" y="62984"/>
                  </a:lnTo>
                  <a:lnTo>
                    <a:pt x="74521" y="63043"/>
                  </a:lnTo>
                  <a:lnTo>
                    <a:pt x="74550" y="63102"/>
                  </a:lnTo>
                  <a:lnTo>
                    <a:pt x="74609" y="63131"/>
                  </a:lnTo>
                  <a:lnTo>
                    <a:pt x="75668" y="63249"/>
                  </a:lnTo>
                  <a:lnTo>
                    <a:pt x="76699" y="63337"/>
                  </a:lnTo>
                  <a:lnTo>
                    <a:pt x="77758" y="63425"/>
                  </a:lnTo>
                  <a:lnTo>
                    <a:pt x="78052" y="63484"/>
                  </a:lnTo>
                  <a:lnTo>
                    <a:pt x="78347" y="63514"/>
                  </a:lnTo>
                  <a:lnTo>
                    <a:pt x="78877" y="63602"/>
                  </a:lnTo>
                  <a:lnTo>
                    <a:pt x="79141" y="63631"/>
                  </a:lnTo>
                  <a:lnTo>
                    <a:pt x="79671" y="63631"/>
                  </a:lnTo>
                  <a:lnTo>
                    <a:pt x="79907" y="63572"/>
                  </a:lnTo>
                  <a:lnTo>
                    <a:pt x="80024" y="63514"/>
                  </a:lnTo>
                  <a:lnTo>
                    <a:pt x="80113" y="63455"/>
                  </a:lnTo>
                  <a:lnTo>
                    <a:pt x="80201" y="63337"/>
                  </a:lnTo>
                  <a:lnTo>
                    <a:pt x="80289" y="63249"/>
                  </a:lnTo>
                  <a:lnTo>
                    <a:pt x="80378" y="63249"/>
                  </a:lnTo>
                  <a:lnTo>
                    <a:pt x="80701" y="63337"/>
                  </a:lnTo>
                  <a:lnTo>
                    <a:pt x="80848" y="63396"/>
                  </a:lnTo>
                  <a:lnTo>
                    <a:pt x="80848" y="63425"/>
                  </a:lnTo>
                  <a:lnTo>
                    <a:pt x="80790" y="63631"/>
                  </a:lnTo>
                  <a:lnTo>
                    <a:pt x="80701" y="63837"/>
                  </a:lnTo>
                  <a:lnTo>
                    <a:pt x="80613" y="63984"/>
                  </a:lnTo>
                  <a:lnTo>
                    <a:pt x="80495" y="64102"/>
                  </a:lnTo>
                  <a:lnTo>
                    <a:pt x="80289" y="64190"/>
                  </a:lnTo>
                  <a:lnTo>
                    <a:pt x="79965" y="64249"/>
                  </a:lnTo>
                  <a:lnTo>
                    <a:pt x="79612" y="64308"/>
                  </a:lnTo>
                  <a:lnTo>
                    <a:pt x="78464" y="64308"/>
                  </a:lnTo>
                  <a:lnTo>
                    <a:pt x="77876" y="64279"/>
                  </a:lnTo>
                  <a:lnTo>
                    <a:pt x="77287" y="64220"/>
                  </a:lnTo>
                  <a:lnTo>
                    <a:pt x="76139" y="64102"/>
                  </a:lnTo>
                  <a:lnTo>
                    <a:pt x="74992" y="63955"/>
                  </a:lnTo>
                  <a:lnTo>
                    <a:pt x="74403" y="63896"/>
                  </a:lnTo>
                  <a:lnTo>
                    <a:pt x="73814" y="63867"/>
                  </a:lnTo>
                  <a:lnTo>
                    <a:pt x="73785" y="63867"/>
                  </a:lnTo>
                  <a:lnTo>
                    <a:pt x="73726" y="63896"/>
                  </a:lnTo>
                  <a:lnTo>
                    <a:pt x="73697" y="63926"/>
                  </a:lnTo>
                  <a:lnTo>
                    <a:pt x="73697" y="63984"/>
                  </a:lnTo>
                  <a:lnTo>
                    <a:pt x="73697" y="64014"/>
                  </a:lnTo>
                  <a:lnTo>
                    <a:pt x="73726" y="64073"/>
                  </a:lnTo>
                  <a:lnTo>
                    <a:pt x="73755" y="64102"/>
                  </a:lnTo>
                  <a:lnTo>
                    <a:pt x="73814" y="64102"/>
                  </a:lnTo>
                  <a:lnTo>
                    <a:pt x="74403" y="64132"/>
                  </a:lnTo>
                  <a:lnTo>
                    <a:pt x="74962" y="64190"/>
                  </a:lnTo>
                  <a:lnTo>
                    <a:pt x="76110" y="64338"/>
                  </a:lnTo>
                  <a:lnTo>
                    <a:pt x="77287" y="64485"/>
                  </a:lnTo>
                  <a:lnTo>
                    <a:pt x="77846" y="64514"/>
                  </a:lnTo>
                  <a:lnTo>
                    <a:pt x="78435" y="64573"/>
                  </a:lnTo>
                  <a:lnTo>
                    <a:pt x="78994" y="64573"/>
                  </a:lnTo>
                  <a:lnTo>
                    <a:pt x="79553" y="64544"/>
                  </a:lnTo>
                  <a:lnTo>
                    <a:pt x="79965" y="64514"/>
                  </a:lnTo>
                  <a:lnTo>
                    <a:pt x="80289" y="64455"/>
                  </a:lnTo>
                  <a:lnTo>
                    <a:pt x="80436" y="64396"/>
                  </a:lnTo>
                  <a:lnTo>
                    <a:pt x="80584" y="64338"/>
                  </a:lnTo>
                  <a:lnTo>
                    <a:pt x="80701" y="64249"/>
                  </a:lnTo>
                  <a:lnTo>
                    <a:pt x="80819" y="64132"/>
                  </a:lnTo>
                  <a:lnTo>
                    <a:pt x="80907" y="64014"/>
                  </a:lnTo>
                  <a:lnTo>
                    <a:pt x="80966" y="63867"/>
                  </a:lnTo>
                  <a:lnTo>
                    <a:pt x="81025" y="63661"/>
                  </a:lnTo>
                  <a:lnTo>
                    <a:pt x="81054" y="63455"/>
                  </a:lnTo>
                  <a:lnTo>
                    <a:pt x="81054" y="63425"/>
                  </a:lnTo>
                  <a:lnTo>
                    <a:pt x="81113" y="63396"/>
                  </a:lnTo>
                  <a:lnTo>
                    <a:pt x="81143" y="63337"/>
                  </a:lnTo>
                  <a:lnTo>
                    <a:pt x="81143" y="63278"/>
                  </a:lnTo>
                  <a:lnTo>
                    <a:pt x="81143" y="63249"/>
                  </a:lnTo>
                  <a:lnTo>
                    <a:pt x="81113" y="63190"/>
                  </a:lnTo>
                  <a:lnTo>
                    <a:pt x="80966" y="63131"/>
                  </a:lnTo>
                  <a:lnTo>
                    <a:pt x="80819" y="63072"/>
                  </a:lnTo>
                  <a:lnTo>
                    <a:pt x="80554" y="63013"/>
                  </a:lnTo>
                  <a:lnTo>
                    <a:pt x="80260" y="62954"/>
                  </a:lnTo>
                  <a:lnTo>
                    <a:pt x="79965" y="62925"/>
                  </a:lnTo>
                  <a:close/>
                  <a:moveTo>
                    <a:pt x="47944" y="42087"/>
                  </a:moveTo>
                  <a:lnTo>
                    <a:pt x="47856" y="42117"/>
                  </a:lnTo>
                  <a:lnTo>
                    <a:pt x="47767" y="42176"/>
                  </a:lnTo>
                  <a:lnTo>
                    <a:pt x="47679" y="42294"/>
                  </a:lnTo>
                  <a:lnTo>
                    <a:pt x="47620" y="42382"/>
                  </a:lnTo>
                  <a:lnTo>
                    <a:pt x="47561" y="42529"/>
                  </a:lnTo>
                  <a:lnTo>
                    <a:pt x="47561" y="42676"/>
                  </a:lnTo>
                  <a:lnTo>
                    <a:pt x="47532" y="42882"/>
                  </a:lnTo>
                  <a:lnTo>
                    <a:pt x="47561" y="43088"/>
                  </a:lnTo>
                  <a:lnTo>
                    <a:pt x="47591" y="43118"/>
                  </a:lnTo>
                  <a:lnTo>
                    <a:pt x="47326" y="42970"/>
                  </a:lnTo>
                  <a:lnTo>
                    <a:pt x="47002" y="42823"/>
                  </a:lnTo>
                  <a:lnTo>
                    <a:pt x="46679" y="42676"/>
                  </a:lnTo>
                  <a:lnTo>
                    <a:pt x="46325" y="42529"/>
                  </a:lnTo>
                  <a:lnTo>
                    <a:pt x="46002" y="42441"/>
                  </a:lnTo>
                  <a:lnTo>
                    <a:pt x="45913" y="42441"/>
                  </a:lnTo>
                  <a:lnTo>
                    <a:pt x="45884" y="42470"/>
                  </a:lnTo>
                  <a:lnTo>
                    <a:pt x="45884" y="42529"/>
                  </a:lnTo>
                  <a:lnTo>
                    <a:pt x="45943" y="42588"/>
                  </a:lnTo>
                  <a:lnTo>
                    <a:pt x="46414" y="42735"/>
                  </a:lnTo>
                  <a:lnTo>
                    <a:pt x="46885" y="42941"/>
                  </a:lnTo>
                  <a:lnTo>
                    <a:pt x="47326" y="43176"/>
                  </a:lnTo>
                  <a:lnTo>
                    <a:pt x="47767" y="43441"/>
                  </a:lnTo>
                  <a:lnTo>
                    <a:pt x="48150" y="43736"/>
                  </a:lnTo>
                  <a:lnTo>
                    <a:pt x="48562" y="44059"/>
                  </a:lnTo>
                  <a:lnTo>
                    <a:pt x="48915" y="44383"/>
                  </a:lnTo>
                  <a:lnTo>
                    <a:pt x="49268" y="44736"/>
                  </a:lnTo>
                  <a:lnTo>
                    <a:pt x="49592" y="45119"/>
                  </a:lnTo>
                  <a:lnTo>
                    <a:pt x="49887" y="45531"/>
                  </a:lnTo>
                  <a:lnTo>
                    <a:pt x="50151" y="45914"/>
                  </a:lnTo>
                  <a:lnTo>
                    <a:pt x="50357" y="46326"/>
                  </a:lnTo>
                  <a:lnTo>
                    <a:pt x="50563" y="46767"/>
                  </a:lnTo>
                  <a:lnTo>
                    <a:pt x="50740" y="47209"/>
                  </a:lnTo>
                  <a:lnTo>
                    <a:pt x="50975" y="47915"/>
                  </a:lnTo>
                  <a:lnTo>
                    <a:pt x="51152" y="48621"/>
                  </a:lnTo>
                  <a:lnTo>
                    <a:pt x="51299" y="49357"/>
                  </a:lnTo>
                  <a:lnTo>
                    <a:pt x="51446" y="50093"/>
                  </a:lnTo>
                  <a:lnTo>
                    <a:pt x="51564" y="50770"/>
                  </a:lnTo>
                  <a:lnTo>
                    <a:pt x="51682" y="51506"/>
                  </a:lnTo>
                  <a:lnTo>
                    <a:pt x="51800" y="52330"/>
                  </a:lnTo>
                  <a:lnTo>
                    <a:pt x="51858" y="53124"/>
                  </a:lnTo>
                  <a:lnTo>
                    <a:pt x="51947" y="54331"/>
                  </a:lnTo>
                  <a:lnTo>
                    <a:pt x="51947" y="54920"/>
                  </a:lnTo>
                  <a:lnTo>
                    <a:pt x="51917" y="55538"/>
                  </a:lnTo>
                  <a:lnTo>
                    <a:pt x="51888" y="56126"/>
                  </a:lnTo>
                  <a:lnTo>
                    <a:pt x="51829" y="56715"/>
                  </a:lnTo>
                  <a:lnTo>
                    <a:pt x="51770" y="57333"/>
                  </a:lnTo>
                  <a:lnTo>
                    <a:pt x="51652" y="57922"/>
                  </a:lnTo>
                  <a:lnTo>
                    <a:pt x="51564" y="58422"/>
                  </a:lnTo>
                  <a:lnTo>
                    <a:pt x="51446" y="58893"/>
                  </a:lnTo>
                  <a:lnTo>
                    <a:pt x="51299" y="59334"/>
                  </a:lnTo>
                  <a:lnTo>
                    <a:pt x="51123" y="59746"/>
                  </a:lnTo>
                  <a:lnTo>
                    <a:pt x="50975" y="60041"/>
                  </a:lnTo>
                  <a:lnTo>
                    <a:pt x="50799" y="60306"/>
                  </a:lnTo>
                  <a:lnTo>
                    <a:pt x="50622" y="60541"/>
                  </a:lnTo>
                  <a:lnTo>
                    <a:pt x="50416" y="60806"/>
                  </a:lnTo>
                  <a:lnTo>
                    <a:pt x="50034" y="61188"/>
                  </a:lnTo>
                  <a:lnTo>
                    <a:pt x="49622" y="61542"/>
                  </a:lnTo>
                  <a:lnTo>
                    <a:pt x="49533" y="61601"/>
                  </a:lnTo>
                  <a:lnTo>
                    <a:pt x="49474" y="61659"/>
                  </a:lnTo>
                  <a:lnTo>
                    <a:pt x="49474" y="61718"/>
                  </a:lnTo>
                  <a:lnTo>
                    <a:pt x="49533" y="61777"/>
                  </a:lnTo>
                  <a:lnTo>
                    <a:pt x="49622" y="61748"/>
                  </a:lnTo>
                  <a:lnTo>
                    <a:pt x="49916" y="61571"/>
                  </a:lnTo>
                  <a:lnTo>
                    <a:pt x="50122" y="61424"/>
                  </a:lnTo>
                  <a:lnTo>
                    <a:pt x="50122" y="61453"/>
                  </a:lnTo>
                  <a:lnTo>
                    <a:pt x="50122" y="61483"/>
                  </a:lnTo>
                  <a:lnTo>
                    <a:pt x="50387" y="61748"/>
                  </a:lnTo>
                  <a:lnTo>
                    <a:pt x="50652" y="61983"/>
                  </a:lnTo>
                  <a:lnTo>
                    <a:pt x="50946" y="62189"/>
                  </a:lnTo>
                  <a:lnTo>
                    <a:pt x="51270" y="62395"/>
                  </a:lnTo>
                  <a:lnTo>
                    <a:pt x="51888" y="62748"/>
                  </a:lnTo>
                  <a:lnTo>
                    <a:pt x="52535" y="63072"/>
                  </a:lnTo>
                  <a:lnTo>
                    <a:pt x="53242" y="63514"/>
                  </a:lnTo>
                  <a:lnTo>
                    <a:pt x="53565" y="63720"/>
                  </a:lnTo>
                  <a:lnTo>
                    <a:pt x="53889" y="63984"/>
                  </a:lnTo>
                  <a:lnTo>
                    <a:pt x="53948" y="64014"/>
                  </a:lnTo>
                  <a:lnTo>
                    <a:pt x="53978" y="64043"/>
                  </a:lnTo>
                  <a:lnTo>
                    <a:pt x="54007" y="64043"/>
                  </a:lnTo>
                  <a:lnTo>
                    <a:pt x="53889" y="64308"/>
                  </a:lnTo>
                  <a:lnTo>
                    <a:pt x="53742" y="64573"/>
                  </a:lnTo>
                  <a:lnTo>
                    <a:pt x="53624" y="64809"/>
                  </a:lnTo>
                  <a:lnTo>
                    <a:pt x="53624" y="64867"/>
                  </a:lnTo>
                  <a:lnTo>
                    <a:pt x="53654" y="64926"/>
                  </a:lnTo>
                  <a:lnTo>
                    <a:pt x="53713" y="64926"/>
                  </a:lnTo>
                  <a:lnTo>
                    <a:pt x="53771" y="64897"/>
                  </a:lnTo>
                  <a:lnTo>
                    <a:pt x="53978" y="64544"/>
                  </a:lnTo>
                  <a:lnTo>
                    <a:pt x="54154" y="64161"/>
                  </a:lnTo>
                  <a:lnTo>
                    <a:pt x="54242" y="63778"/>
                  </a:lnTo>
                  <a:lnTo>
                    <a:pt x="54331" y="63396"/>
                  </a:lnTo>
                  <a:lnTo>
                    <a:pt x="54360" y="63013"/>
                  </a:lnTo>
                  <a:lnTo>
                    <a:pt x="54390" y="62601"/>
                  </a:lnTo>
                  <a:lnTo>
                    <a:pt x="54360" y="61807"/>
                  </a:lnTo>
                  <a:lnTo>
                    <a:pt x="54360" y="61424"/>
                  </a:lnTo>
                  <a:lnTo>
                    <a:pt x="54331" y="61071"/>
                  </a:lnTo>
                  <a:lnTo>
                    <a:pt x="54272" y="60806"/>
                  </a:lnTo>
                  <a:lnTo>
                    <a:pt x="54213" y="60541"/>
                  </a:lnTo>
                  <a:lnTo>
                    <a:pt x="54095" y="60306"/>
                  </a:lnTo>
                  <a:lnTo>
                    <a:pt x="53978" y="60100"/>
                  </a:lnTo>
                  <a:lnTo>
                    <a:pt x="53860" y="59923"/>
                  </a:lnTo>
                  <a:lnTo>
                    <a:pt x="53919" y="59923"/>
                  </a:lnTo>
                  <a:lnTo>
                    <a:pt x="53948" y="59835"/>
                  </a:lnTo>
                  <a:lnTo>
                    <a:pt x="53948" y="59629"/>
                  </a:lnTo>
                  <a:lnTo>
                    <a:pt x="53919" y="59423"/>
                  </a:lnTo>
                  <a:lnTo>
                    <a:pt x="53830" y="59040"/>
                  </a:lnTo>
                  <a:lnTo>
                    <a:pt x="53683" y="58628"/>
                  </a:lnTo>
                  <a:lnTo>
                    <a:pt x="53507" y="58216"/>
                  </a:lnTo>
                  <a:lnTo>
                    <a:pt x="53389" y="57863"/>
                  </a:lnTo>
                  <a:lnTo>
                    <a:pt x="53330" y="57480"/>
                  </a:lnTo>
                  <a:lnTo>
                    <a:pt x="53212" y="56627"/>
                  </a:lnTo>
                  <a:lnTo>
                    <a:pt x="53153" y="55803"/>
                  </a:lnTo>
                  <a:lnTo>
                    <a:pt x="53065" y="54949"/>
                  </a:lnTo>
                  <a:lnTo>
                    <a:pt x="53036" y="54684"/>
                  </a:lnTo>
                  <a:lnTo>
                    <a:pt x="53095" y="54714"/>
                  </a:lnTo>
                  <a:lnTo>
                    <a:pt x="53153" y="54684"/>
                  </a:lnTo>
                  <a:lnTo>
                    <a:pt x="53183" y="54655"/>
                  </a:lnTo>
                  <a:lnTo>
                    <a:pt x="53507" y="54272"/>
                  </a:lnTo>
                  <a:lnTo>
                    <a:pt x="53801" y="53948"/>
                  </a:lnTo>
                  <a:lnTo>
                    <a:pt x="54125" y="53683"/>
                  </a:lnTo>
                  <a:lnTo>
                    <a:pt x="54184" y="53595"/>
                  </a:lnTo>
                  <a:lnTo>
                    <a:pt x="54184" y="53507"/>
                  </a:lnTo>
                  <a:lnTo>
                    <a:pt x="54154" y="53477"/>
                  </a:lnTo>
                  <a:lnTo>
                    <a:pt x="54095" y="53448"/>
                  </a:lnTo>
                  <a:lnTo>
                    <a:pt x="54007" y="53448"/>
                  </a:lnTo>
                  <a:lnTo>
                    <a:pt x="53771" y="53625"/>
                  </a:lnTo>
                  <a:lnTo>
                    <a:pt x="53565" y="53831"/>
                  </a:lnTo>
                  <a:lnTo>
                    <a:pt x="53654" y="52859"/>
                  </a:lnTo>
                  <a:lnTo>
                    <a:pt x="53830" y="51918"/>
                  </a:lnTo>
                  <a:lnTo>
                    <a:pt x="53978" y="51211"/>
                  </a:lnTo>
                  <a:lnTo>
                    <a:pt x="54184" y="50534"/>
                  </a:lnTo>
                  <a:lnTo>
                    <a:pt x="54419" y="49857"/>
                  </a:lnTo>
                  <a:lnTo>
                    <a:pt x="54684" y="49180"/>
                  </a:lnTo>
                  <a:lnTo>
                    <a:pt x="54831" y="48886"/>
                  </a:lnTo>
                  <a:lnTo>
                    <a:pt x="55066" y="48445"/>
                  </a:lnTo>
                  <a:lnTo>
                    <a:pt x="55331" y="48033"/>
                  </a:lnTo>
                  <a:lnTo>
                    <a:pt x="55626" y="47621"/>
                  </a:lnTo>
                  <a:lnTo>
                    <a:pt x="55920" y="47238"/>
                  </a:lnTo>
                  <a:lnTo>
                    <a:pt x="56332" y="46826"/>
                  </a:lnTo>
                  <a:lnTo>
                    <a:pt x="56509" y="46649"/>
                  </a:lnTo>
                  <a:lnTo>
                    <a:pt x="56685" y="46532"/>
                  </a:lnTo>
                  <a:lnTo>
                    <a:pt x="57951" y="46590"/>
                  </a:lnTo>
                  <a:lnTo>
                    <a:pt x="58598" y="46679"/>
                  </a:lnTo>
                  <a:lnTo>
                    <a:pt x="59216" y="46767"/>
                  </a:lnTo>
                  <a:lnTo>
                    <a:pt x="59687" y="46885"/>
                  </a:lnTo>
                  <a:lnTo>
                    <a:pt x="60158" y="47003"/>
                  </a:lnTo>
                  <a:lnTo>
                    <a:pt x="60511" y="47150"/>
                  </a:lnTo>
                  <a:lnTo>
                    <a:pt x="60894" y="47297"/>
                  </a:lnTo>
                  <a:lnTo>
                    <a:pt x="60452" y="47473"/>
                  </a:lnTo>
                  <a:lnTo>
                    <a:pt x="60040" y="47709"/>
                  </a:lnTo>
                  <a:lnTo>
                    <a:pt x="60011" y="47768"/>
                  </a:lnTo>
                  <a:lnTo>
                    <a:pt x="60011" y="47797"/>
                  </a:lnTo>
                  <a:lnTo>
                    <a:pt x="60070" y="47856"/>
                  </a:lnTo>
                  <a:lnTo>
                    <a:pt x="60099" y="47856"/>
                  </a:lnTo>
                  <a:lnTo>
                    <a:pt x="60600" y="47591"/>
                  </a:lnTo>
                  <a:lnTo>
                    <a:pt x="61100" y="47356"/>
                  </a:lnTo>
                  <a:lnTo>
                    <a:pt x="61129" y="47356"/>
                  </a:lnTo>
                  <a:lnTo>
                    <a:pt x="61188" y="47326"/>
                  </a:lnTo>
                  <a:lnTo>
                    <a:pt x="61689" y="47179"/>
                  </a:lnTo>
                  <a:lnTo>
                    <a:pt x="62189" y="47091"/>
                  </a:lnTo>
                  <a:lnTo>
                    <a:pt x="62689" y="47003"/>
                  </a:lnTo>
                  <a:lnTo>
                    <a:pt x="63219" y="46973"/>
                  </a:lnTo>
                  <a:lnTo>
                    <a:pt x="64014" y="46944"/>
                  </a:lnTo>
                  <a:lnTo>
                    <a:pt x="64779" y="46944"/>
                  </a:lnTo>
                  <a:lnTo>
                    <a:pt x="65544" y="47003"/>
                  </a:lnTo>
                  <a:lnTo>
                    <a:pt x="66309" y="47061"/>
                  </a:lnTo>
                  <a:lnTo>
                    <a:pt x="67781" y="47209"/>
                  </a:lnTo>
                  <a:lnTo>
                    <a:pt x="69252" y="47356"/>
                  </a:lnTo>
                  <a:lnTo>
                    <a:pt x="69547" y="47385"/>
                  </a:lnTo>
                  <a:lnTo>
                    <a:pt x="69929" y="47385"/>
                  </a:lnTo>
                  <a:lnTo>
                    <a:pt x="70018" y="47356"/>
                  </a:lnTo>
                  <a:lnTo>
                    <a:pt x="70047" y="47297"/>
                  </a:lnTo>
                  <a:lnTo>
                    <a:pt x="70018" y="47209"/>
                  </a:lnTo>
                  <a:lnTo>
                    <a:pt x="69959" y="47179"/>
                  </a:lnTo>
                  <a:lnTo>
                    <a:pt x="69812" y="47179"/>
                  </a:lnTo>
                  <a:lnTo>
                    <a:pt x="69694" y="47150"/>
                  </a:lnTo>
                  <a:lnTo>
                    <a:pt x="69517" y="47150"/>
                  </a:lnTo>
                  <a:lnTo>
                    <a:pt x="69400" y="47120"/>
                  </a:lnTo>
                  <a:lnTo>
                    <a:pt x="69458" y="46914"/>
                  </a:lnTo>
                  <a:lnTo>
                    <a:pt x="69488" y="46708"/>
                  </a:lnTo>
                  <a:lnTo>
                    <a:pt x="69488" y="46267"/>
                  </a:lnTo>
                  <a:lnTo>
                    <a:pt x="69400" y="45443"/>
                  </a:lnTo>
                  <a:lnTo>
                    <a:pt x="69400" y="45413"/>
                  </a:lnTo>
                  <a:lnTo>
                    <a:pt x="69400" y="45354"/>
                  </a:lnTo>
                  <a:lnTo>
                    <a:pt x="69370" y="45325"/>
                  </a:lnTo>
                  <a:lnTo>
                    <a:pt x="69282" y="45296"/>
                  </a:lnTo>
                  <a:lnTo>
                    <a:pt x="69223" y="45296"/>
                  </a:lnTo>
                  <a:lnTo>
                    <a:pt x="69194" y="45354"/>
                  </a:lnTo>
                  <a:lnTo>
                    <a:pt x="69164" y="45384"/>
                  </a:lnTo>
                  <a:lnTo>
                    <a:pt x="69223" y="46237"/>
                  </a:lnTo>
                  <a:lnTo>
                    <a:pt x="69223" y="46649"/>
                  </a:lnTo>
                  <a:lnTo>
                    <a:pt x="69194" y="46855"/>
                  </a:lnTo>
                  <a:lnTo>
                    <a:pt x="69164" y="47091"/>
                  </a:lnTo>
                  <a:lnTo>
                    <a:pt x="69164" y="47120"/>
                  </a:lnTo>
                  <a:lnTo>
                    <a:pt x="68517" y="47032"/>
                  </a:lnTo>
                  <a:lnTo>
                    <a:pt x="67016" y="46885"/>
                  </a:lnTo>
                  <a:lnTo>
                    <a:pt x="66250" y="46826"/>
                  </a:lnTo>
                  <a:lnTo>
                    <a:pt x="65456" y="46767"/>
                  </a:lnTo>
                  <a:lnTo>
                    <a:pt x="64367" y="46738"/>
                  </a:lnTo>
                  <a:lnTo>
                    <a:pt x="63896" y="46738"/>
                  </a:lnTo>
                  <a:lnTo>
                    <a:pt x="63131" y="46797"/>
                  </a:lnTo>
                  <a:lnTo>
                    <a:pt x="62365" y="46885"/>
                  </a:lnTo>
                  <a:lnTo>
                    <a:pt x="61777" y="47003"/>
                  </a:lnTo>
                  <a:lnTo>
                    <a:pt x="61188" y="47179"/>
                  </a:lnTo>
                  <a:lnTo>
                    <a:pt x="61159" y="47150"/>
                  </a:lnTo>
                  <a:lnTo>
                    <a:pt x="60747" y="46944"/>
                  </a:lnTo>
                  <a:lnTo>
                    <a:pt x="60305" y="46767"/>
                  </a:lnTo>
                  <a:lnTo>
                    <a:pt x="59864" y="46649"/>
                  </a:lnTo>
                  <a:lnTo>
                    <a:pt x="59393" y="46561"/>
                  </a:lnTo>
                  <a:lnTo>
                    <a:pt x="58951" y="46502"/>
                  </a:lnTo>
                  <a:lnTo>
                    <a:pt x="58481" y="46443"/>
                  </a:lnTo>
                  <a:lnTo>
                    <a:pt x="57568" y="46384"/>
                  </a:lnTo>
                  <a:lnTo>
                    <a:pt x="56773" y="46355"/>
                  </a:lnTo>
                  <a:lnTo>
                    <a:pt x="56744" y="46355"/>
                  </a:lnTo>
                  <a:lnTo>
                    <a:pt x="56685" y="46326"/>
                  </a:lnTo>
                  <a:lnTo>
                    <a:pt x="56626" y="46326"/>
                  </a:lnTo>
                  <a:lnTo>
                    <a:pt x="56479" y="46443"/>
                  </a:lnTo>
                  <a:lnTo>
                    <a:pt x="56361" y="46532"/>
                  </a:lnTo>
                  <a:lnTo>
                    <a:pt x="56097" y="46767"/>
                  </a:lnTo>
                  <a:lnTo>
                    <a:pt x="55861" y="47003"/>
                  </a:lnTo>
                  <a:lnTo>
                    <a:pt x="55626" y="47267"/>
                  </a:lnTo>
                  <a:lnTo>
                    <a:pt x="55420" y="47562"/>
                  </a:lnTo>
                  <a:lnTo>
                    <a:pt x="55214" y="47827"/>
                  </a:lnTo>
                  <a:lnTo>
                    <a:pt x="54831" y="48445"/>
                  </a:lnTo>
                  <a:lnTo>
                    <a:pt x="54507" y="49092"/>
                  </a:lnTo>
                  <a:lnTo>
                    <a:pt x="54242" y="49769"/>
                  </a:lnTo>
                  <a:lnTo>
                    <a:pt x="54007" y="50446"/>
                  </a:lnTo>
                  <a:lnTo>
                    <a:pt x="53801" y="51152"/>
                  </a:lnTo>
                  <a:lnTo>
                    <a:pt x="53654" y="51829"/>
                  </a:lnTo>
                  <a:lnTo>
                    <a:pt x="53536" y="52506"/>
                  </a:lnTo>
                  <a:lnTo>
                    <a:pt x="53448" y="53183"/>
                  </a:lnTo>
                  <a:lnTo>
                    <a:pt x="53389" y="53889"/>
                  </a:lnTo>
                  <a:lnTo>
                    <a:pt x="53389" y="53948"/>
                  </a:lnTo>
                  <a:lnTo>
                    <a:pt x="53418" y="53978"/>
                  </a:lnTo>
                  <a:lnTo>
                    <a:pt x="53006" y="54478"/>
                  </a:lnTo>
                  <a:lnTo>
                    <a:pt x="52889" y="53889"/>
                  </a:lnTo>
                  <a:lnTo>
                    <a:pt x="52741" y="53330"/>
                  </a:lnTo>
                  <a:lnTo>
                    <a:pt x="52594" y="52918"/>
                  </a:lnTo>
                  <a:lnTo>
                    <a:pt x="52447" y="52506"/>
                  </a:lnTo>
                  <a:lnTo>
                    <a:pt x="52123" y="51682"/>
                  </a:lnTo>
                  <a:lnTo>
                    <a:pt x="51741" y="50770"/>
                  </a:lnTo>
                  <a:lnTo>
                    <a:pt x="51711" y="50652"/>
                  </a:lnTo>
                  <a:lnTo>
                    <a:pt x="51711" y="50623"/>
                  </a:lnTo>
                  <a:lnTo>
                    <a:pt x="51476" y="49298"/>
                  </a:lnTo>
                  <a:lnTo>
                    <a:pt x="51299" y="48504"/>
                  </a:lnTo>
                  <a:lnTo>
                    <a:pt x="51093" y="47738"/>
                  </a:lnTo>
                  <a:lnTo>
                    <a:pt x="50858" y="46973"/>
                  </a:lnTo>
                  <a:lnTo>
                    <a:pt x="50711" y="46590"/>
                  </a:lnTo>
                  <a:lnTo>
                    <a:pt x="50534" y="46237"/>
                  </a:lnTo>
                  <a:lnTo>
                    <a:pt x="50357" y="45884"/>
                  </a:lnTo>
                  <a:lnTo>
                    <a:pt x="50151" y="45560"/>
                  </a:lnTo>
                  <a:lnTo>
                    <a:pt x="49945" y="45237"/>
                  </a:lnTo>
                  <a:lnTo>
                    <a:pt x="49710" y="44942"/>
                  </a:lnTo>
                  <a:lnTo>
                    <a:pt x="49445" y="44648"/>
                  </a:lnTo>
                  <a:lnTo>
                    <a:pt x="49180" y="44354"/>
                  </a:lnTo>
                  <a:lnTo>
                    <a:pt x="48886" y="44089"/>
                  </a:lnTo>
                  <a:lnTo>
                    <a:pt x="48592" y="43824"/>
                  </a:lnTo>
                  <a:lnTo>
                    <a:pt x="48121" y="43471"/>
                  </a:lnTo>
                  <a:lnTo>
                    <a:pt x="47620" y="43147"/>
                  </a:lnTo>
                  <a:lnTo>
                    <a:pt x="47679" y="43147"/>
                  </a:lnTo>
                  <a:lnTo>
                    <a:pt x="47738" y="43118"/>
                  </a:lnTo>
                  <a:lnTo>
                    <a:pt x="47767" y="43029"/>
                  </a:lnTo>
                  <a:lnTo>
                    <a:pt x="47738" y="42941"/>
                  </a:lnTo>
                  <a:lnTo>
                    <a:pt x="47738" y="42794"/>
                  </a:lnTo>
                  <a:lnTo>
                    <a:pt x="47767" y="42617"/>
                  </a:lnTo>
                  <a:lnTo>
                    <a:pt x="47826" y="42470"/>
                  </a:lnTo>
                  <a:lnTo>
                    <a:pt x="47885" y="42382"/>
                  </a:lnTo>
                  <a:lnTo>
                    <a:pt x="47915" y="42352"/>
                  </a:lnTo>
                  <a:lnTo>
                    <a:pt x="47973" y="42323"/>
                  </a:lnTo>
                  <a:lnTo>
                    <a:pt x="48062" y="42323"/>
                  </a:lnTo>
                  <a:lnTo>
                    <a:pt x="48150" y="42352"/>
                  </a:lnTo>
                  <a:lnTo>
                    <a:pt x="48238" y="42411"/>
                  </a:lnTo>
                  <a:lnTo>
                    <a:pt x="48415" y="42588"/>
                  </a:lnTo>
                  <a:lnTo>
                    <a:pt x="48562" y="42882"/>
                  </a:lnTo>
                  <a:lnTo>
                    <a:pt x="48592" y="42912"/>
                  </a:lnTo>
                  <a:lnTo>
                    <a:pt x="48621" y="42941"/>
                  </a:lnTo>
                  <a:lnTo>
                    <a:pt x="48650" y="42941"/>
                  </a:lnTo>
                  <a:lnTo>
                    <a:pt x="48709" y="42912"/>
                  </a:lnTo>
                  <a:lnTo>
                    <a:pt x="48768" y="42853"/>
                  </a:lnTo>
                  <a:lnTo>
                    <a:pt x="48768" y="42823"/>
                  </a:lnTo>
                  <a:lnTo>
                    <a:pt x="48768" y="42764"/>
                  </a:lnTo>
                  <a:lnTo>
                    <a:pt x="48680" y="42617"/>
                  </a:lnTo>
                  <a:lnTo>
                    <a:pt x="48592" y="42470"/>
                  </a:lnTo>
                  <a:lnTo>
                    <a:pt x="48503" y="42323"/>
                  </a:lnTo>
                  <a:lnTo>
                    <a:pt x="48386" y="42205"/>
                  </a:lnTo>
                  <a:lnTo>
                    <a:pt x="48238" y="42117"/>
                  </a:lnTo>
                  <a:lnTo>
                    <a:pt x="48121" y="42087"/>
                  </a:lnTo>
                  <a:close/>
                  <a:moveTo>
                    <a:pt x="53507" y="65073"/>
                  </a:moveTo>
                  <a:lnTo>
                    <a:pt x="53477" y="65103"/>
                  </a:lnTo>
                  <a:lnTo>
                    <a:pt x="53330" y="65338"/>
                  </a:lnTo>
                  <a:lnTo>
                    <a:pt x="53153" y="65485"/>
                  </a:lnTo>
                  <a:lnTo>
                    <a:pt x="52977" y="65662"/>
                  </a:lnTo>
                  <a:lnTo>
                    <a:pt x="52594" y="65956"/>
                  </a:lnTo>
                  <a:lnTo>
                    <a:pt x="52565" y="65986"/>
                  </a:lnTo>
                  <a:lnTo>
                    <a:pt x="52594" y="66045"/>
                  </a:lnTo>
                  <a:lnTo>
                    <a:pt x="52653" y="66074"/>
                  </a:lnTo>
                  <a:lnTo>
                    <a:pt x="52683" y="66074"/>
                  </a:lnTo>
                  <a:lnTo>
                    <a:pt x="52947" y="65868"/>
                  </a:lnTo>
                  <a:lnTo>
                    <a:pt x="53183" y="65662"/>
                  </a:lnTo>
                  <a:lnTo>
                    <a:pt x="53418" y="65427"/>
                  </a:lnTo>
                  <a:lnTo>
                    <a:pt x="53595" y="65162"/>
                  </a:lnTo>
                  <a:lnTo>
                    <a:pt x="53624" y="65132"/>
                  </a:lnTo>
                  <a:lnTo>
                    <a:pt x="53595" y="65073"/>
                  </a:lnTo>
                  <a:close/>
                  <a:moveTo>
                    <a:pt x="27577" y="66604"/>
                  </a:moveTo>
                  <a:lnTo>
                    <a:pt x="27548" y="66633"/>
                  </a:lnTo>
                  <a:lnTo>
                    <a:pt x="27548" y="66692"/>
                  </a:lnTo>
                  <a:lnTo>
                    <a:pt x="27577" y="66722"/>
                  </a:lnTo>
                  <a:lnTo>
                    <a:pt x="27931" y="66928"/>
                  </a:lnTo>
                  <a:lnTo>
                    <a:pt x="28313" y="67075"/>
                  </a:lnTo>
                  <a:lnTo>
                    <a:pt x="28696" y="67222"/>
                  </a:lnTo>
                  <a:lnTo>
                    <a:pt x="29108" y="67369"/>
                  </a:lnTo>
                  <a:lnTo>
                    <a:pt x="29903" y="67575"/>
                  </a:lnTo>
                  <a:lnTo>
                    <a:pt x="30697" y="67722"/>
                  </a:lnTo>
                  <a:lnTo>
                    <a:pt x="31521" y="67840"/>
                  </a:lnTo>
                  <a:lnTo>
                    <a:pt x="32345" y="67928"/>
                  </a:lnTo>
                  <a:lnTo>
                    <a:pt x="33994" y="68046"/>
                  </a:lnTo>
                  <a:lnTo>
                    <a:pt x="35200" y="68193"/>
                  </a:lnTo>
                  <a:lnTo>
                    <a:pt x="35171" y="68193"/>
                  </a:lnTo>
                  <a:lnTo>
                    <a:pt x="35789" y="68281"/>
                  </a:lnTo>
                  <a:lnTo>
                    <a:pt x="36377" y="68399"/>
                  </a:lnTo>
                  <a:lnTo>
                    <a:pt x="36996" y="68546"/>
                  </a:lnTo>
                  <a:lnTo>
                    <a:pt x="37584" y="68752"/>
                  </a:lnTo>
                  <a:lnTo>
                    <a:pt x="37614" y="68723"/>
                  </a:lnTo>
                  <a:lnTo>
                    <a:pt x="37643" y="68693"/>
                  </a:lnTo>
                  <a:lnTo>
                    <a:pt x="37643" y="68664"/>
                  </a:lnTo>
                  <a:lnTo>
                    <a:pt x="37614" y="68635"/>
                  </a:lnTo>
                  <a:lnTo>
                    <a:pt x="37231" y="68487"/>
                  </a:lnTo>
                  <a:lnTo>
                    <a:pt x="36819" y="68370"/>
                  </a:lnTo>
                  <a:lnTo>
                    <a:pt x="36436" y="68252"/>
                  </a:lnTo>
                  <a:lnTo>
                    <a:pt x="36054" y="68164"/>
                  </a:lnTo>
                  <a:lnTo>
                    <a:pt x="35230" y="68017"/>
                  </a:lnTo>
                  <a:lnTo>
                    <a:pt x="34406" y="67928"/>
                  </a:lnTo>
                  <a:lnTo>
                    <a:pt x="32757" y="67781"/>
                  </a:lnTo>
                  <a:lnTo>
                    <a:pt x="31933" y="67722"/>
                  </a:lnTo>
                  <a:lnTo>
                    <a:pt x="31109" y="67605"/>
                  </a:lnTo>
                  <a:lnTo>
                    <a:pt x="30992" y="67605"/>
                  </a:lnTo>
                  <a:lnTo>
                    <a:pt x="30285" y="67487"/>
                  </a:lnTo>
                  <a:lnTo>
                    <a:pt x="29608" y="67340"/>
                  </a:lnTo>
                  <a:lnTo>
                    <a:pt x="28961" y="67163"/>
                  </a:lnTo>
                  <a:lnTo>
                    <a:pt x="28313" y="66928"/>
                  </a:lnTo>
                  <a:lnTo>
                    <a:pt x="27960" y="66780"/>
                  </a:lnTo>
                  <a:lnTo>
                    <a:pt x="27636" y="66604"/>
                  </a:lnTo>
                  <a:close/>
                  <a:moveTo>
                    <a:pt x="26135" y="56215"/>
                  </a:moveTo>
                  <a:lnTo>
                    <a:pt x="25782" y="56273"/>
                  </a:lnTo>
                  <a:lnTo>
                    <a:pt x="25429" y="56303"/>
                  </a:lnTo>
                  <a:lnTo>
                    <a:pt x="25105" y="56391"/>
                  </a:lnTo>
                  <a:lnTo>
                    <a:pt x="24782" y="56509"/>
                  </a:lnTo>
                  <a:lnTo>
                    <a:pt x="24458" y="56656"/>
                  </a:lnTo>
                  <a:lnTo>
                    <a:pt x="24193" y="56803"/>
                  </a:lnTo>
                  <a:lnTo>
                    <a:pt x="23928" y="56980"/>
                  </a:lnTo>
                  <a:lnTo>
                    <a:pt x="23693" y="57156"/>
                  </a:lnTo>
                  <a:lnTo>
                    <a:pt x="23487" y="57392"/>
                  </a:lnTo>
                  <a:lnTo>
                    <a:pt x="23280" y="57627"/>
                  </a:lnTo>
                  <a:lnTo>
                    <a:pt x="23104" y="57863"/>
                  </a:lnTo>
                  <a:lnTo>
                    <a:pt x="22957" y="58128"/>
                  </a:lnTo>
                  <a:lnTo>
                    <a:pt x="22810" y="58392"/>
                  </a:lnTo>
                  <a:lnTo>
                    <a:pt x="22692" y="58657"/>
                  </a:lnTo>
                  <a:lnTo>
                    <a:pt x="22604" y="58952"/>
                  </a:lnTo>
                  <a:lnTo>
                    <a:pt x="22427" y="59540"/>
                  </a:lnTo>
                  <a:lnTo>
                    <a:pt x="22368" y="59893"/>
                  </a:lnTo>
                  <a:lnTo>
                    <a:pt x="22309" y="59864"/>
                  </a:lnTo>
                  <a:lnTo>
                    <a:pt x="21986" y="59864"/>
                  </a:lnTo>
                  <a:lnTo>
                    <a:pt x="21662" y="59835"/>
                  </a:lnTo>
                  <a:lnTo>
                    <a:pt x="21044" y="59746"/>
                  </a:lnTo>
                  <a:lnTo>
                    <a:pt x="21367" y="59658"/>
                  </a:lnTo>
                  <a:lnTo>
                    <a:pt x="21632" y="59599"/>
                  </a:lnTo>
                  <a:lnTo>
                    <a:pt x="21868" y="59511"/>
                  </a:lnTo>
                  <a:lnTo>
                    <a:pt x="21927" y="59452"/>
                  </a:lnTo>
                  <a:lnTo>
                    <a:pt x="21927" y="59393"/>
                  </a:lnTo>
                  <a:lnTo>
                    <a:pt x="21897" y="59334"/>
                  </a:lnTo>
                  <a:lnTo>
                    <a:pt x="21838" y="59305"/>
                  </a:lnTo>
                  <a:lnTo>
                    <a:pt x="21809" y="59305"/>
                  </a:lnTo>
                  <a:lnTo>
                    <a:pt x="21544" y="59393"/>
                  </a:lnTo>
                  <a:lnTo>
                    <a:pt x="21309" y="59452"/>
                  </a:lnTo>
                  <a:lnTo>
                    <a:pt x="21044" y="59540"/>
                  </a:lnTo>
                  <a:lnTo>
                    <a:pt x="20808" y="59629"/>
                  </a:lnTo>
                  <a:lnTo>
                    <a:pt x="20749" y="59658"/>
                  </a:lnTo>
                  <a:lnTo>
                    <a:pt x="20720" y="59717"/>
                  </a:lnTo>
                  <a:lnTo>
                    <a:pt x="20278" y="59629"/>
                  </a:lnTo>
                  <a:lnTo>
                    <a:pt x="19778" y="59570"/>
                  </a:lnTo>
                  <a:lnTo>
                    <a:pt x="19248" y="59511"/>
                  </a:lnTo>
                  <a:lnTo>
                    <a:pt x="18601" y="59511"/>
                  </a:lnTo>
                  <a:lnTo>
                    <a:pt x="18248" y="59540"/>
                  </a:lnTo>
                  <a:lnTo>
                    <a:pt x="17777" y="59629"/>
                  </a:lnTo>
                  <a:lnTo>
                    <a:pt x="17306" y="59746"/>
                  </a:lnTo>
                  <a:lnTo>
                    <a:pt x="16835" y="59893"/>
                  </a:lnTo>
                  <a:lnTo>
                    <a:pt x="16394" y="60041"/>
                  </a:lnTo>
                  <a:lnTo>
                    <a:pt x="15952" y="60247"/>
                  </a:lnTo>
                  <a:lnTo>
                    <a:pt x="15511" y="60453"/>
                  </a:lnTo>
                  <a:lnTo>
                    <a:pt x="14628" y="60924"/>
                  </a:lnTo>
                  <a:lnTo>
                    <a:pt x="13745" y="61424"/>
                  </a:lnTo>
                  <a:lnTo>
                    <a:pt x="12803" y="61954"/>
                  </a:lnTo>
                  <a:lnTo>
                    <a:pt x="10919" y="63043"/>
                  </a:lnTo>
                  <a:lnTo>
                    <a:pt x="9036" y="64132"/>
                  </a:lnTo>
                  <a:lnTo>
                    <a:pt x="7152" y="65221"/>
                  </a:lnTo>
                  <a:lnTo>
                    <a:pt x="3620" y="67310"/>
                  </a:lnTo>
                  <a:lnTo>
                    <a:pt x="2767" y="67811"/>
                  </a:lnTo>
                  <a:lnTo>
                    <a:pt x="1854" y="68340"/>
                  </a:lnTo>
                  <a:lnTo>
                    <a:pt x="942" y="68841"/>
                  </a:lnTo>
                  <a:lnTo>
                    <a:pt x="30" y="69312"/>
                  </a:lnTo>
                  <a:lnTo>
                    <a:pt x="0" y="69370"/>
                  </a:lnTo>
                  <a:lnTo>
                    <a:pt x="0" y="69429"/>
                  </a:lnTo>
                  <a:lnTo>
                    <a:pt x="30" y="69488"/>
                  </a:lnTo>
                  <a:lnTo>
                    <a:pt x="89" y="69488"/>
                  </a:lnTo>
                  <a:lnTo>
                    <a:pt x="1060" y="68988"/>
                  </a:lnTo>
                  <a:lnTo>
                    <a:pt x="2002" y="68487"/>
                  </a:lnTo>
                  <a:lnTo>
                    <a:pt x="2973" y="67958"/>
                  </a:lnTo>
                  <a:lnTo>
                    <a:pt x="3915" y="67428"/>
                  </a:lnTo>
                  <a:lnTo>
                    <a:pt x="5798" y="66368"/>
                  </a:lnTo>
                  <a:lnTo>
                    <a:pt x="7682" y="65250"/>
                  </a:lnTo>
                  <a:lnTo>
                    <a:pt x="11420" y="63043"/>
                  </a:lnTo>
                  <a:lnTo>
                    <a:pt x="13303" y="61954"/>
                  </a:lnTo>
                  <a:lnTo>
                    <a:pt x="14245" y="61394"/>
                  </a:lnTo>
                  <a:lnTo>
                    <a:pt x="15099" y="60924"/>
                  </a:lnTo>
                  <a:lnTo>
                    <a:pt x="15658" y="60629"/>
                  </a:lnTo>
                  <a:lnTo>
                    <a:pt x="16217" y="60364"/>
                  </a:lnTo>
                  <a:lnTo>
                    <a:pt x="16806" y="60129"/>
                  </a:lnTo>
                  <a:lnTo>
                    <a:pt x="17394" y="59952"/>
                  </a:lnTo>
                  <a:lnTo>
                    <a:pt x="17747" y="59835"/>
                  </a:lnTo>
                  <a:lnTo>
                    <a:pt x="18130" y="59776"/>
                  </a:lnTo>
                  <a:lnTo>
                    <a:pt x="18513" y="59717"/>
                  </a:lnTo>
                  <a:lnTo>
                    <a:pt x="18866" y="59687"/>
                  </a:lnTo>
                  <a:lnTo>
                    <a:pt x="19307" y="59717"/>
                  </a:lnTo>
                  <a:lnTo>
                    <a:pt x="19749" y="59746"/>
                  </a:lnTo>
                  <a:lnTo>
                    <a:pt x="20573" y="59864"/>
                  </a:lnTo>
                  <a:lnTo>
                    <a:pt x="21456" y="59982"/>
                  </a:lnTo>
                  <a:lnTo>
                    <a:pt x="21868" y="60041"/>
                  </a:lnTo>
                  <a:lnTo>
                    <a:pt x="22309" y="60041"/>
                  </a:lnTo>
                  <a:lnTo>
                    <a:pt x="22368" y="60011"/>
                  </a:lnTo>
                  <a:lnTo>
                    <a:pt x="22339" y="60247"/>
                  </a:lnTo>
                  <a:lnTo>
                    <a:pt x="22309" y="60629"/>
                  </a:lnTo>
                  <a:lnTo>
                    <a:pt x="22309" y="61012"/>
                  </a:lnTo>
                  <a:lnTo>
                    <a:pt x="22309" y="61071"/>
                  </a:lnTo>
                  <a:lnTo>
                    <a:pt x="22427" y="61071"/>
                  </a:lnTo>
                  <a:lnTo>
                    <a:pt x="22456" y="61012"/>
                  </a:lnTo>
                  <a:lnTo>
                    <a:pt x="22486" y="60364"/>
                  </a:lnTo>
                  <a:lnTo>
                    <a:pt x="22574" y="59746"/>
                  </a:lnTo>
                  <a:lnTo>
                    <a:pt x="22662" y="59393"/>
                  </a:lnTo>
                  <a:lnTo>
                    <a:pt x="22751" y="59069"/>
                  </a:lnTo>
                  <a:lnTo>
                    <a:pt x="22868" y="58746"/>
                  </a:lnTo>
                  <a:lnTo>
                    <a:pt x="23016" y="58451"/>
                  </a:lnTo>
                  <a:lnTo>
                    <a:pt x="23251" y="58010"/>
                  </a:lnTo>
                  <a:lnTo>
                    <a:pt x="23545" y="57627"/>
                  </a:lnTo>
                  <a:lnTo>
                    <a:pt x="23840" y="57333"/>
                  </a:lnTo>
                  <a:lnTo>
                    <a:pt x="24163" y="57068"/>
                  </a:lnTo>
                  <a:lnTo>
                    <a:pt x="24575" y="56833"/>
                  </a:lnTo>
                  <a:lnTo>
                    <a:pt x="25017" y="56656"/>
                  </a:lnTo>
                  <a:lnTo>
                    <a:pt x="25282" y="56568"/>
                  </a:lnTo>
                  <a:lnTo>
                    <a:pt x="25547" y="56479"/>
                  </a:lnTo>
                  <a:lnTo>
                    <a:pt x="25841" y="56450"/>
                  </a:lnTo>
                  <a:lnTo>
                    <a:pt x="26135" y="56391"/>
                  </a:lnTo>
                  <a:lnTo>
                    <a:pt x="26901" y="56391"/>
                  </a:lnTo>
                  <a:lnTo>
                    <a:pt x="27283" y="56421"/>
                  </a:lnTo>
                  <a:lnTo>
                    <a:pt x="27636" y="56479"/>
                  </a:lnTo>
                  <a:lnTo>
                    <a:pt x="28166" y="56627"/>
                  </a:lnTo>
                  <a:lnTo>
                    <a:pt x="28402" y="56715"/>
                  </a:lnTo>
                  <a:lnTo>
                    <a:pt x="28637" y="56803"/>
                  </a:lnTo>
                  <a:lnTo>
                    <a:pt x="28696" y="56803"/>
                  </a:lnTo>
                  <a:lnTo>
                    <a:pt x="28725" y="56744"/>
                  </a:lnTo>
                  <a:lnTo>
                    <a:pt x="28725" y="56715"/>
                  </a:lnTo>
                  <a:lnTo>
                    <a:pt x="28696" y="56685"/>
                  </a:lnTo>
                  <a:lnTo>
                    <a:pt x="28343" y="56538"/>
                  </a:lnTo>
                  <a:lnTo>
                    <a:pt x="27990" y="56421"/>
                  </a:lnTo>
                  <a:lnTo>
                    <a:pt x="27636" y="56332"/>
                  </a:lnTo>
                  <a:lnTo>
                    <a:pt x="27283" y="56273"/>
                  </a:lnTo>
                  <a:lnTo>
                    <a:pt x="26901" y="56215"/>
                  </a:lnTo>
                  <a:close/>
                  <a:moveTo>
                    <a:pt x="64249" y="63160"/>
                  </a:moveTo>
                  <a:lnTo>
                    <a:pt x="64190" y="63190"/>
                  </a:lnTo>
                  <a:lnTo>
                    <a:pt x="63778" y="63543"/>
                  </a:lnTo>
                  <a:lnTo>
                    <a:pt x="63337" y="63926"/>
                  </a:lnTo>
                  <a:lnTo>
                    <a:pt x="62483" y="64661"/>
                  </a:lnTo>
                  <a:lnTo>
                    <a:pt x="60747" y="66133"/>
                  </a:lnTo>
                  <a:lnTo>
                    <a:pt x="59010" y="67605"/>
                  </a:lnTo>
                  <a:lnTo>
                    <a:pt x="58127" y="68311"/>
                  </a:lnTo>
                  <a:lnTo>
                    <a:pt x="57215" y="68988"/>
                  </a:lnTo>
                  <a:lnTo>
                    <a:pt x="56303" y="69665"/>
                  </a:lnTo>
                  <a:lnTo>
                    <a:pt x="56244" y="69753"/>
                  </a:lnTo>
                  <a:lnTo>
                    <a:pt x="56273" y="69812"/>
                  </a:lnTo>
                  <a:lnTo>
                    <a:pt x="56332" y="69841"/>
                  </a:lnTo>
                  <a:lnTo>
                    <a:pt x="56420" y="69841"/>
                  </a:lnTo>
                  <a:lnTo>
                    <a:pt x="58245" y="68487"/>
                  </a:lnTo>
                  <a:lnTo>
                    <a:pt x="60011" y="67104"/>
                  </a:lnTo>
                  <a:lnTo>
                    <a:pt x="61777" y="65633"/>
                  </a:lnTo>
                  <a:lnTo>
                    <a:pt x="62630" y="64897"/>
                  </a:lnTo>
                  <a:lnTo>
                    <a:pt x="63484" y="64161"/>
                  </a:lnTo>
                  <a:lnTo>
                    <a:pt x="63896" y="63749"/>
                  </a:lnTo>
                  <a:lnTo>
                    <a:pt x="64337" y="63366"/>
                  </a:lnTo>
                  <a:lnTo>
                    <a:pt x="64367" y="63278"/>
                  </a:lnTo>
                  <a:lnTo>
                    <a:pt x="64337" y="63219"/>
                  </a:lnTo>
                  <a:lnTo>
                    <a:pt x="64308" y="63190"/>
                  </a:lnTo>
                  <a:lnTo>
                    <a:pt x="64249" y="63160"/>
                  </a:lnTo>
                  <a:close/>
                  <a:moveTo>
                    <a:pt x="46885" y="68958"/>
                  </a:moveTo>
                  <a:lnTo>
                    <a:pt x="46384" y="69282"/>
                  </a:lnTo>
                  <a:lnTo>
                    <a:pt x="45854" y="69547"/>
                  </a:lnTo>
                  <a:lnTo>
                    <a:pt x="45354" y="69724"/>
                  </a:lnTo>
                  <a:lnTo>
                    <a:pt x="45089" y="69782"/>
                  </a:lnTo>
                  <a:lnTo>
                    <a:pt x="44824" y="69841"/>
                  </a:lnTo>
                  <a:lnTo>
                    <a:pt x="44324" y="69841"/>
                  </a:lnTo>
                  <a:lnTo>
                    <a:pt x="44295" y="69871"/>
                  </a:lnTo>
                  <a:lnTo>
                    <a:pt x="44295" y="69900"/>
                  </a:lnTo>
                  <a:lnTo>
                    <a:pt x="44295" y="69930"/>
                  </a:lnTo>
                  <a:lnTo>
                    <a:pt x="44324" y="69959"/>
                  </a:lnTo>
                  <a:lnTo>
                    <a:pt x="44589" y="69959"/>
                  </a:lnTo>
                  <a:lnTo>
                    <a:pt x="44824" y="69930"/>
                  </a:lnTo>
                  <a:lnTo>
                    <a:pt x="45325" y="69841"/>
                  </a:lnTo>
                  <a:lnTo>
                    <a:pt x="45796" y="69694"/>
                  </a:lnTo>
                  <a:lnTo>
                    <a:pt x="46237" y="69488"/>
                  </a:lnTo>
                  <a:lnTo>
                    <a:pt x="46590" y="69312"/>
                  </a:lnTo>
                  <a:lnTo>
                    <a:pt x="46943" y="69076"/>
                  </a:lnTo>
                  <a:lnTo>
                    <a:pt x="46973" y="69047"/>
                  </a:lnTo>
                  <a:lnTo>
                    <a:pt x="46973" y="68988"/>
                  </a:lnTo>
                  <a:lnTo>
                    <a:pt x="46914" y="68958"/>
                  </a:lnTo>
                  <a:close/>
                  <a:moveTo>
                    <a:pt x="17865" y="72166"/>
                  </a:moveTo>
                  <a:lnTo>
                    <a:pt x="17806" y="72225"/>
                  </a:lnTo>
                  <a:lnTo>
                    <a:pt x="17836" y="72314"/>
                  </a:lnTo>
                  <a:lnTo>
                    <a:pt x="17865" y="72343"/>
                  </a:lnTo>
                  <a:lnTo>
                    <a:pt x="18189" y="72431"/>
                  </a:lnTo>
                  <a:lnTo>
                    <a:pt x="18248" y="72431"/>
                  </a:lnTo>
                  <a:lnTo>
                    <a:pt x="18307" y="72372"/>
                  </a:lnTo>
                  <a:lnTo>
                    <a:pt x="18307" y="72314"/>
                  </a:lnTo>
                  <a:lnTo>
                    <a:pt x="18248" y="72255"/>
                  </a:lnTo>
                  <a:lnTo>
                    <a:pt x="17924" y="72166"/>
                  </a:lnTo>
                  <a:close/>
                  <a:moveTo>
                    <a:pt x="51682" y="72196"/>
                  </a:moveTo>
                  <a:lnTo>
                    <a:pt x="51652" y="72255"/>
                  </a:lnTo>
                  <a:lnTo>
                    <a:pt x="51594" y="72284"/>
                  </a:lnTo>
                  <a:lnTo>
                    <a:pt x="51594" y="72372"/>
                  </a:lnTo>
                  <a:lnTo>
                    <a:pt x="51594" y="72431"/>
                  </a:lnTo>
                  <a:lnTo>
                    <a:pt x="51623" y="72490"/>
                  </a:lnTo>
                  <a:lnTo>
                    <a:pt x="51682" y="72520"/>
                  </a:lnTo>
                  <a:lnTo>
                    <a:pt x="51858" y="72608"/>
                  </a:lnTo>
                  <a:lnTo>
                    <a:pt x="52006" y="72726"/>
                  </a:lnTo>
                  <a:lnTo>
                    <a:pt x="52064" y="72814"/>
                  </a:lnTo>
                  <a:lnTo>
                    <a:pt x="52123" y="72843"/>
                  </a:lnTo>
                  <a:lnTo>
                    <a:pt x="52182" y="72873"/>
                  </a:lnTo>
                  <a:lnTo>
                    <a:pt x="52241" y="72873"/>
                  </a:lnTo>
                  <a:lnTo>
                    <a:pt x="52300" y="72843"/>
                  </a:lnTo>
                  <a:lnTo>
                    <a:pt x="52359" y="72784"/>
                  </a:lnTo>
                  <a:lnTo>
                    <a:pt x="52359" y="72726"/>
                  </a:lnTo>
                  <a:lnTo>
                    <a:pt x="52359" y="72667"/>
                  </a:lnTo>
                  <a:lnTo>
                    <a:pt x="52329" y="72608"/>
                  </a:lnTo>
                  <a:lnTo>
                    <a:pt x="52241" y="72490"/>
                  </a:lnTo>
                  <a:lnTo>
                    <a:pt x="52123" y="72372"/>
                  </a:lnTo>
                  <a:lnTo>
                    <a:pt x="51976" y="72284"/>
                  </a:lnTo>
                  <a:lnTo>
                    <a:pt x="51829" y="72225"/>
                  </a:lnTo>
                  <a:lnTo>
                    <a:pt x="51741" y="72196"/>
                  </a:lnTo>
                  <a:close/>
                  <a:moveTo>
                    <a:pt x="77994" y="73108"/>
                  </a:moveTo>
                  <a:lnTo>
                    <a:pt x="77935" y="73167"/>
                  </a:lnTo>
                  <a:lnTo>
                    <a:pt x="77964" y="73226"/>
                  </a:lnTo>
                  <a:lnTo>
                    <a:pt x="77994" y="73255"/>
                  </a:lnTo>
                  <a:lnTo>
                    <a:pt x="78406" y="73344"/>
                  </a:lnTo>
                  <a:lnTo>
                    <a:pt x="78847" y="73344"/>
                  </a:lnTo>
                  <a:lnTo>
                    <a:pt x="78877" y="73314"/>
                  </a:lnTo>
                  <a:lnTo>
                    <a:pt x="78906" y="73255"/>
                  </a:lnTo>
                  <a:lnTo>
                    <a:pt x="78877" y="73196"/>
                  </a:lnTo>
                  <a:lnTo>
                    <a:pt x="78818" y="73167"/>
                  </a:lnTo>
                  <a:lnTo>
                    <a:pt x="78464" y="73167"/>
                  </a:lnTo>
                  <a:lnTo>
                    <a:pt x="78111" y="73108"/>
                  </a:lnTo>
                  <a:close/>
                  <a:moveTo>
                    <a:pt x="50858" y="72961"/>
                  </a:moveTo>
                  <a:lnTo>
                    <a:pt x="50652" y="72990"/>
                  </a:lnTo>
                  <a:lnTo>
                    <a:pt x="50622" y="73020"/>
                  </a:lnTo>
                  <a:lnTo>
                    <a:pt x="50563" y="73049"/>
                  </a:lnTo>
                  <a:lnTo>
                    <a:pt x="50563" y="73079"/>
                  </a:lnTo>
                  <a:lnTo>
                    <a:pt x="50534" y="73138"/>
                  </a:lnTo>
                  <a:lnTo>
                    <a:pt x="50563" y="73196"/>
                  </a:lnTo>
                  <a:lnTo>
                    <a:pt x="50593" y="73226"/>
                  </a:lnTo>
                  <a:lnTo>
                    <a:pt x="50652" y="73255"/>
                  </a:lnTo>
                  <a:lnTo>
                    <a:pt x="50681" y="73255"/>
                  </a:lnTo>
                  <a:lnTo>
                    <a:pt x="50887" y="73226"/>
                  </a:lnTo>
                  <a:lnTo>
                    <a:pt x="51034" y="73255"/>
                  </a:lnTo>
                  <a:lnTo>
                    <a:pt x="51152" y="73314"/>
                  </a:lnTo>
                  <a:lnTo>
                    <a:pt x="51270" y="73402"/>
                  </a:lnTo>
                  <a:lnTo>
                    <a:pt x="51299" y="73432"/>
                  </a:lnTo>
                  <a:lnTo>
                    <a:pt x="51358" y="73432"/>
                  </a:lnTo>
                  <a:lnTo>
                    <a:pt x="51388" y="73402"/>
                  </a:lnTo>
                  <a:lnTo>
                    <a:pt x="51446" y="73373"/>
                  </a:lnTo>
                  <a:lnTo>
                    <a:pt x="51476" y="73344"/>
                  </a:lnTo>
                  <a:lnTo>
                    <a:pt x="51476" y="73285"/>
                  </a:lnTo>
                  <a:lnTo>
                    <a:pt x="51446" y="73226"/>
                  </a:lnTo>
                  <a:lnTo>
                    <a:pt x="51417" y="73196"/>
                  </a:lnTo>
                  <a:lnTo>
                    <a:pt x="51270" y="73079"/>
                  </a:lnTo>
                  <a:lnTo>
                    <a:pt x="51064" y="72990"/>
                  </a:lnTo>
                  <a:lnTo>
                    <a:pt x="50887" y="72961"/>
                  </a:lnTo>
                  <a:close/>
                  <a:moveTo>
                    <a:pt x="72725" y="70842"/>
                  </a:moveTo>
                  <a:lnTo>
                    <a:pt x="72519" y="70871"/>
                  </a:lnTo>
                  <a:lnTo>
                    <a:pt x="72313" y="70930"/>
                  </a:lnTo>
                  <a:lnTo>
                    <a:pt x="72137" y="71019"/>
                  </a:lnTo>
                  <a:lnTo>
                    <a:pt x="71960" y="71136"/>
                  </a:lnTo>
                  <a:lnTo>
                    <a:pt x="71931" y="71166"/>
                  </a:lnTo>
                  <a:lnTo>
                    <a:pt x="71931" y="71225"/>
                  </a:lnTo>
                  <a:lnTo>
                    <a:pt x="71931" y="71283"/>
                  </a:lnTo>
                  <a:lnTo>
                    <a:pt x="71960" y="71342"/>
                  </a:lnTo>
                  <a:lnTo>
                    <a:pt x="72019" y="71372"/>
                  </a:lnTo>
                  <a:lnTo>
                    <a:pt x="72078" y="71372"/>
                  </a:lnTo>
                  <a:lnTo>
                    <a:pt x="72048" y="71578"/>
                  </a:lnTo>
                  <a:lnTo>
                    <a:pt x="72078" y="71813"/>
                  </a:lnTo>
                  <a:lnTo>
                    <a:pt x="72137" y="72049"/>
                  </a:lnTo>
                  <a:lnTo>
                    <a:pt x="72225" y="72255"/>
                  </a:lnTo>
                  <a:lnTo>
                    <a:pt x="72402" y="72461"/>
                  </a:lnTo>
                  <a:lnTo>
                    <a:pt x="72578" y="72637"/>
                  </a:lnTo>
                  <a:lnTo>
                    <a:pt x="72784" y="72784"/>
                  </a:lnTo>
                  <a:lnTo>
                    <a:pt x="73020" y="72873"/>
                  </a:lnTo>
                  <a:lnTo>
                    <a:pt x="73285" y="72990"/>
                  </a:lnTo>
                  <a:lnTo>
                    <a:pt x="73579" y="73079"/>
                  </a:lnTo>
                  <a:lnTo>
                    <a:pt x="74138" y="73196"/>
                  </a:lnTo>
                  <a:lnTo>
                    <a:pt x="74756" y="73285"/>
                  </a:lnTo>
                  <a:lnTo>
                    <a:pt x="75345" y="73344"/>
                  </a:lnTo>
                  <a:lnTo>
                    <a:pt x="76375" y="73402"/>
                  </a:lnTo>
                  <a:lnTo>
                    <a:pt x="76787" y="73432"/>
                  </a:lnTo>
                  <a:lnTo>
                    <a:pt x="77346" y="73550"/>
                  </a:lnTo>
                  <a:lnTo>
                    <a:pt x="78023" y="73667"/>
                  </a:lnTo>
                  <a:lnTo>
                    <a:pt x="78729" y="73756"/>
                  </a:lnTo>
                  <a:lnTo>
                    <a:pt x="79406" y="73756"/>
                  </a:lnTo>
                  <a:lnTo>
                    <a:pt x="79701" y="73726"/>
                  </a:lnTo>
                  <a:lnTo>
                    <a:pt x="79965" y="73638"/>
                  </a:lnTo>
                  <a:lnTo>
                    <a:pt x="80113" y="73550"/>
                  </a:lnTo>
                  <a:lnTo>
                    <a:pt x="80230" y="73461"/>
                  </a:lnTo>
                  <a:lnTo>
                    <a:pt x="80319" y="73373"/>
                  </a:lnTo>
                  <a:lnTo>
                    <a:pt x="80348" y="73314"/>
                  </a:lnTo>
                  <a:lnTo>
                    <a:pt x="80407" y="73226"/>
                  </a:lnTo>
                  <a:lnTo>
                    <a:pt x="80407" y="73167"/>
                  </a:lnTo>
                  <a:lnTo>
                    <a:pt x="80407" y="73108"/>
                  </a:lnTo>
                  <a:lnTo>
                    <a:pt x="80348" y="73049"/>
                  </a:lnTo>
                  <a:lnTo>
                    <a:pt x="80289" y="73020"/>
                  </a:lnTo>
                  <a:lnTo>
                    <a:pt x="80230" y="73049"/>
                  </a:lnTo>
                  <a:lnTo>
                    <a:pt x="80201" y="73079"/>
                  </a:lnTo>
                  <a:lnTo>
                    <a:pt x="80172" y="73138"/>
                  </a:lnTo>
                  <a:lnTo>
                    <a:pt x="80142" y="73196"/>
                  </a:lnTo>
                  <a:lnTo>
                    <a:pt x="80024" y="73285"/>
                  </a:lnTo>
                  <a:lnTo>
                    <a:pt x="79818" y="73402"/>
                  </a:lnTo>
                  <a:lnTo>
                    <a:pt x="79553" y="73461"/>
                  </a:lnTo>
                  <a:lnTo>
                    <a:pt x="79289" y="73491"/>
                  </a:lnTo>
                  <a:lnTo>
                    <a:pt x="78965" y="73491"/>
                  </a:lnTo>
                  <a:lnTo>
                    <a:pt x="78612" y="73461"/>
                  </a:lnTo>
                  <a:lnTo>
                    <a:pt x="77935" y="73373"/>
                  </a:lnTo>
                  <a:lnTo>
                    <a:pt x="77287" y="73285"/>
                  </a:lnTo>
                  <a:lnTo>
                    <a:pt x="76757" y="73196"/>
                  </a:lnTo>
                  <a:lnTo>
                    <a:pt x="76345" y="73138"/>
                  </a:lnTo>
                  <a:lnTo>
                    <a:pt x="75875" y="73108"/>
                  </a:lnTo>
                  <a:lnTo>
                    <a:pt x="75286" y="73079"/>
                  </a:lnTo>
                  <a:lnTo>
                    <a:pt x="74697" y="73020"/>
                  </a:lnTo>
                  <a:lnTo>
                    <a:pt x="74315" y="72990"/>
                  </a:lnTo>
                  <a:lnTo>
                    <a:pt x="73932" y="72902"/>
                  </a:lnTo>
                  <a:lnTo>
                    <a:pt x="73903" y="72902"/>
                  </a:lnTo>
                  <a:lnTo>
                    <a:pt x="73432" y="72784"/>
                  </a:lnTo>
                  <a:lnTo>
                    <a:pt x="73196" y="72696"/>
                  </a:lnTo>
                  <a:lnTo>
                    <a:pt x="72961" y="72608"/>
                  </a:lnTo>
                  <a:lnTo>
                    <a:pt x="72784" y="72490"/>
                  </a:lnTo>
                  <a:lnTo>
                    <a:pt x="72608" y="72372"/>
                  </a:lnTo>
                  <a:lnTo>
                    <a:pt x="72402" y="72137"/>
                  </a:lnTo>
                  <a:lnTo>
                    <a:pt x="72313" y="71931"/>
                  </a:lnTo>
                  <a:lnTo>
                    <a:pt x="72254" y="71695"/>
                  </a:lnTo>
                  <a:lnTo>
                    <a:pt x="72254" y="71489"/>
                  </a:lnTo>
                  <a:lnTo>
                    <a:pt x="72284" y="71313"/>
                  </a:lnTo>
                  <a:lnTo>
                    <a:pt x="72284" y="71254"/>
                  </a:lnTo>
                  <a:lnTo>
                    <a:pt x="72431" y="71195"/>
                  </a:lnTo>
                  <a:lnTo>
                    <a:pt x="72666" y="71136"/>
                  </a:lnTo>
                  <a:lnTo>
                    <a:pt x="72814" y="71166"/>
                  </a:lnTo>
                  <a:lnTo>
                    <a:pt x="72931" y="71195"/>
                  </a:lnTo>
                  <a:lnTo>
                    <a:pt x="73020" y="71254"/>
                  </a:lnTo>
                  <a:lnTo>
                    <a:pt x="73079" y="71313"/>
                  </a:lnTo>
                  <a:lnTo>
                    <a:pt x="73108" y="71489"/>
                  </a:lnTo>
                  <a:lnTo>
                    <a:pt x="73167" y="71637"/>
                  </a:lnTo>
                  <a:lnTo>
                    <a:pt x="73285" y="71784"/>
                  </a:lnTo>
                  <a:lnTo>
                    <a:pt x="73461" y="71901"/>
                  </a:lnTo>
                  <a:lnTo>
                    <a:pt x="73638" y="72019"/>
                  </a:lnTo>
                  <a:lnTo>
                    <a:pt x="73844" y="72108"/>
                  </a:lnTo>
                  <a:lnTo>
                    <a:pt x="74079" y="72196"/>
                  </a:lnTo>
                  <a:lnTo>
                    <a:pt x="74344" y="72255"/>
                  </a:lnTo>
                  <a:lnTo>
                    <a:pt x="74903" y="72343"/>
                  </a:lnTo>
                  <a:lnTo>
                    <a:pt x="75462" y="72431"/>
                  </a:lnTo>
                  <a:lnTo>
                    <a:pt x="76022" y="72461"/>
                  </a:lnTo>
                  <a:lnTo>
                    <a:pt x="76581" y="72490"/>
                  </a:lnTo>
                  <a:lnTo>
                    <a:pt x="77405" y="72520"/>
                  </a:lnTo>
                  <a:lnTo>
                    <a:pt x="77817" y="72578"/>
                  </a:lnTo>
                  <a:lnTo>
                    <a:pt x="78464" y="72696"/>
                  </a:lnTo>
                  <a:lnTo>
                    <a:pt x="78877" y="72755"/>
                  </a:lnTo>
                  <a:lnTo>
                    <a:pt x="79318" y="72755"/>
                  </a:lnTo>
                  <a:lnTo>
                    <a:pt x="79495" y="72726"/>
                  </a:lnTo>
                  <a:lnTo>
                    <a:pt x="79671" y="72637"/>
                  </a:lnTo>
                  <a:lnTo>
                    <a:pt x="79848" y="72520"/>
                  </a:lnTo>
                  <a:lnTo>
                    <a:pt x="79907" y="72461"/>
                  </a:lnTo>
                  <a:lnTo>
                    <a:pt x="79936" y="72372"/>
                  </a:lnTo>
                  <a:lnTo>
                    <a:pt x="79995" y="72372"/>
                  </a:lnTo>
                  <a:lnTo>
                    <a:pt x="80260" y="72461"/>
                  </a:lnTo>
                  <a:lnTo>
                    <a:pt x="80495" y="72549"/>
                  </a:lnTo>
                  <a:lnTo>
                    <a:pt x="80436" y="72814"/>
                  </a:lnTo>
                  <a:lnTo>
                    <a:pt x="80436" y="72843"/>
                  </a:lnTo>
                  <a:lnTo>
                    <a:pt x="80436" y="72902"/>
                  </a:lnTo>
                  <a:lnTo>
                    <a:pt x="80495" y="72961"/>
                  </a:lnTo>
                  <a:lnTo>
                    <a:pt x="80525" y="72961"/>
                  </a:lnTo>
                  <a:lnTo>
                    <a:pt x="80584" y="72932"/>
                  </a:lnTo>
                  <a:lnTo>
                    <a:pt x="80642" y="72873"/>
                  </a:lnTo>
                  <a:lnTo>
                    <a:pt x="80701" y="72667"/>
                  </a:lnTo>
                  <a:lnTo>
                    <a:pt x="80819" y="72696"/>
                  </a:lnTo>
                  <a:lnTo>
                    <a:pt x="80907" y="72696"/>
                  </a:lnTo>
                  <a:lnTo>
                    <a:pt x="80966" y="72667"/>
                  </a:lnTo>
                  <a:lnTo>
                    <a:pt x="80996" y="72578"/>
                  </a:lnTo>
                  <a:lnTo>
                    <a:pt x="80966" y="72490"/>
                  </a:lnTo>
                  <a:lnTo>
                    <a:pt x="80790" y="72372"/>
                  </a:lnTo>
                  <a:lnTo>
                    <a:pt x="80613" y="72284"/>
                  </a:lnTo>
                  <a:lnTo>
                    <a:pt x="80436" y="72225"/>
                  </a:lnTo>
                  <a:lnTo>
                    <a:pt x="80260" y="72166"/>
                  </a:lnTo>
                  <a:lnTo>
                    <a:pt x="79907" y="72108"/>
                  </a:lnTo>
                  <a:lnTo>
                    <a:pt x="79730" y="72078"/>
                  </a:lnTo>
                  <a:lnTo>
                    <a:pt x="79495" y="72108"/>
                  </a:lnTo>
                  <a:lnTo>
                    <a:pt x="79465" y="72108"/>
                  </a:lnTo>
                  <a:lnTo>
                    <a:pt x="79436" y="72137"/>
                  </a:lnTo>
                  <a:lnTo>
                    <a:pt x="79406" y="72196"/>
                  </a:lnTo>
                  <a:lnTo>
                    <a:pt x="79406" y="72255"/>
                  </a:lnTo>
                  <a:lnTo>
                    <a:pt x="79436" y="72284"/>
                  </a:lnTo>
                  <a:lnTo>
                    <a:pt x="79465" y="72314"/>
                  </a:lnTo>
                  <a:lnTo>
                    <a:pt x="79495" y="72343"/>
                  </a:lnTo>
                  <a:lnTo>
                    <a:pt x="79553" y="72343"/>
                  </a:lnTo>
                  <a:lnTo>
                    <a:pt x="79347" y="72402"/>
                  </a:lnTo>
                  <a:lnTo>
                    <a:pt x="79112" y="72431"/>
                  </a:lnTo>
                  <a:lnTo>
                    <a:pt x="78788" y="72431"/>
                  </a:lnTo>
                  <a:lnTo>
                    <a:pt x="78435" y="72402"/>
                  </a:lnTo>
                  <a:lnTo>
                    <a:pt x="77788" y="72314"/>
                  </a:lnTo>
                  <a:lnTo>
                    <a:pt x="77376" y="72255"/>
                  </a:lnTo>
                  <a:lnTo>
                    <a:pt x="77022" y="72255"/>
                  </a:lnTo>
                  <a:lnTo>
                    <a:pt x="75933" y="72196"/>
                  </a:lnTo>
                  <a:lnTo>
                    <a:pt x="75404" y="72166"/>
                  </a:lnTo>
                  <a:lnTo>
                    <a:pt x="74874" y="72108"/>
                  </a:lnTo>
                  <a:lnTo>
                    <a:pt x="74432" y="72019"/>
                  </a:lnTo>
                  <a:lnTo>
                    <a:pt x="74050" y="71931"/>
                  </a:lnTo>
                  <a:lnTo>
                    <a:pt x="73697" y="71784"/>
                  </a:lnTo>
                  <a:lnTo>
                    <a:pt x="73549" y="71725"/>
                  </a:lnTo>
                  <a:lnTo>
                    <a:pt x="73461" y="71637"/>
                  </a:lnTo>
                  <a:lnTo>
                    <a:pt x="73343" y="71519"/>
                  </a:lnTo>
                  <a:lnTo>
                    <a:pt x="73373" y="71460"/>
                  </a:lnTo>
                  <a:lnTo>
                    <a:pt x="73402" y="71431"/>
                  </a:lnTo>
                  <a:lnTo>
                    <a:pt x="73432" y="71372"/>
                  </a:lnTo>
                  <a:lnTo>
                    <a:pt x="73402" y="71313"/>
                  </a:lnTo>
                  <a:lnTo>
                    <a:pt x="73314" y="71107"/>
                  </a:lnTo>
                  <a:lnTo>
                    <a:pt x="73137" y="70960"/>
                  </a:lnTo>
                  <a:lnTo>
                    <a:pt x="72961" y="70871"/>
                  </a:lnTo>
                  <a:lnTo>
                    <a:pt x="72755" y="70842"/>
                  </a:lnTo>
                  <a:close/>
                  <a:moveTo>
                    <a:pt x="17689" y="73285"/>
                  </a:moveTo>
                  <a:lnTo>
                    <a:pt x="17335" y="73314"/>
                  </a:lnTo>
                  <a:lnTo>
                    <a:pt x="16982" y="73344"/>
                  </a:lnTo>
                  <a:lnTo>
                    <a:pt x="16276" y="73432"/>
                  </a:lnTo>
                  <a:lnTo>
                    <a:pt x="15599" y="73550"/>
                  </a:lnTo>
                  <a:lnTo>
                    <a:pt x="14893" y="73697"/>
                  </a:lnTo>
                  <a:lnTo>
                    <a:pt x="14863" y="73726"/>
                  </a:lnTo>
                  <a:lnTo>
                    <a:pt x="14863" y="73785"/>
                  </a:lnTo>
                  <a:lnTo>
                    <a:pt x="14893" y="73844"/>
                  </a:lnTo>
                  <a:lnTo>
                    <a:pt x="14951" y="73844"/>
                  </a:lnTo>
                  <a:lnTo>
                    <a:pt x="15628" y="73697"/>
                  </a:lnTo>
                  <a:lnTo>
                    <a:pt x="16335" y="73609"/>
                  </a:lnTo>
                  <a:lnTo>
                    <a:pt x="17100" y="73520"/>
                  </a:lnTo>
                  <a:lnTo>
                    <a:pt x="17924" y="73461"/>
                  </a:lnTo>
                  <a:lnTo>
                    <a:pt x="17983" y="73432"/>
                  </a:lnTo>
                  <a:lnTo>
                    <a:pt x="17983" y="73373"/>
                  </a:lnTo>
                  <a:lnTo>
                    <a:pt x="17983" y="73314"/>
                  </a:lnTo>
                  <a:lnTo>
                    <a:pt x="17924" y="73314"/>
                  </a:lnTo>
                  <a:lnTo>
                    <a:pt x="17689" y="73285"/>
                  </a:lnTo>
                  <a:close/>
                  <a:moveTo>
                    <a:pt x="68782" y="74433"/>
                  </a:moveTo>
                  <a:lnTo>
                    <a:pt x="68723" y="74462"/>
                  </a:lnTo>
                  <a:lnTo>
                    <a:pt x="68693" y="74491"/>
                  </a:lnTo>
                  <a:lnTo>
                    <a:pt x="68693" y="74580"/>
                  </a:lnTo>
                  <a:lnTo>
                    <a:pt x="68752" y="74609"/>
                  </a:lnTo>
                  <a:lnTo>
                    <a:pt x="68958" y="74697"/>
                  </a:lnTo>
                  <a:lnTo>
                    <a:pt x="69017" y="74668"/>
                  </a:lnTo>
                  <a:lnTo>
                    <a:pt x="69046" y="74639"/>
                  </a:lnTo>
                  <a:lnTo>
                    <a:pt x="69046" y="74580"/>
                  </a:lnTo>
                  <a:lnTo>
                    <a:pt x="69017" y="74521"/>
                  </a:lnTo>
                  <a:lnTo>
                    <a:pt x="68811" y="74462"/>
                  </a:lnTo>
                  <a:lnTo>
                    <a:pt x="68782" y="74433"/>
                  </a:lnTo>
                  <a:close/>
                  <a:moveTo>
                    <a:pt x="68693" y="74815"/>
                  </a:moveTo>
                  <a:lnTo>
                    <a:pt x="68634" y="74874"/>
                  </a:lnTo>
                  <a:lnTo>
                    <a:pt x="68634" y="74933"/>
                  </a:lnTo>
                  <a:lnTo>
                    <a:pt x="68693" y="74992"/>
                  </a:lnTo>
                  <a:lnTo>
                    <a:pt x="68870" y="75021"/>
                  </a:lnTo>
                  <a:lnTo>
                    <a:pt x="68929" y="75021"/>
                  </a:lnTo>
                  <a:lnTo>
                    <a:pt x="68988" y="74992"/>
                  </a:lnTo>
                  <a:lnTo>
                    <a:pt x="68988" y="74903"/>
                  </a:lnTo>
                  <a:lnTo>
                    <a:pt x="68929" y="74874"/>
                  </a:lnTo>
                  <a:lnTo>
                    <a:pt x="68752" y="74815"/>
                  </a:lnTo>
                  <a:close/>
                  <a:moveTo>
                    <a:pt x="35671" y="75345"/>
                  </a:moveTo>
                  <a:lnTo>
                    <a:pt x="35612" y="75374"/>
                  </a:lnTo>
                  <a:lnTo>
                    <a:pt x="35583" y="75433"/>
                  </a:lnTo>
                  <a:lnTo>
                    <a:pt x="35612" y="75522"/>
                  </a:lnTo>
                  <a:lnTo>
                    <a:pt x="35671" y="75522"/>
                  </a:lnTo>
                  <a:lnTo>
                    <a:pt x="36083" y="75551"/>
                  </a:lnTo>
                  <a:lnTo>
                    <a:pt x="36142" y="75522"/>
                  </a:lnTo>
                  <a:lnTo>
                    <a:pt x="36171" y="75463"/>
                  </a:lnTo>
                  <a:lnTo>
                    <a:pt x="36142" y="75404"/>
                  </a:lnTo>
                  <a:lnTo>
                    <a:pt x="36083" y="75374"/>
                  </a:lnTo>
                  <a:lnTo>
                    <a:pt x="35671" y="75345"/>
                  </a:lnTo>
                  <a:close/>
                  <a:moveTo>
                    <a:pt x="33287" y="76611"/>
                  </a:moveTo>
                  <a:lnTo>
                    <a:pt x="33228" y="76640"/>
                  </a:lnTo>
                  <a:lnTo>
                    <a:pt x="33228" y="76669"/>
                  </a:lnTo>
                  <a:lnTo>
                    <a:pt x="33228" y="76728"/>
                  </a:lnTo>
                  <a:lnTo>
                    <a:pt x="33287" y="76728"/>
                  </a:lnTo>
                  <a:lnTo>
                    <a:pt x="34141" y="76758"/>
                  </a:lnTo>
                  <a:lnTo>
                    <a:pt x="34582" y="76758"/>
                  </a:lnTo>
                  <a:lnTo>
                    <a:pt x="35024" y="76817"/>
                  </a:lnTo>
                  <a:lnTo>
                    <a:pt x="35524" y="76905"/>
                  </a:lnTo>
                  <a:lnTo>
                    <a:pt x="36024" y="77052"/>
                  </a:lnTo>
                  <a:lnTo>
                    <a:pt x="36083" y="77052"/>
                  </a:lnTo>
                  <a:lnTo>
                    <a:pt x="36113" y="77023"/>
                  </a:lnTo>
                  <a:lnTo>
                    <a:pt x="36113" y="76964"/>
                  </a:lnTo>
                  <a:lnTo>
                    <a:pt x="36083" y="76934"/>
                  </a:lnTo>
                  <a:lnTo>
                    <a:pt x="35818" y="76846"/>
                  </a:lnTo>
                  <a:lnTo>
                    <a:pt x="35524" y="76758"/>
                  </a:lnTo>
                  <a:lnTo>
                    <a:pt x="35230" y="76699"/>
                  </a:lnTo>
                  <a:lnTo>
                    <a:pt x="34965" y="76669"/>
                  </a:lnTo>
                  <a:lnTo>
                    <a:pt x="34464" y="76640"/>
                  </a:lnTo>
                  <a:lnTo>
                    <a:pt x="33994" y="76611"/>
                  </a:lnTo>
                  <a:close/>
                  <a:moveTo>
                    <a:pt x="49268" y="74227"/>
                  </a:moveTo>
                  <a:lnTo>
                    <a:pt x="48503" y="74933"/>
                  </a:lnTo>
                  <a:lnTo>
                    <a:pt x="47709" y="75580"/>
                  </a:lnTo>
                  <a:lnTo>
                    <a:pt x="46090" y="76905"/>
                  </a:lnTo>
                  <a:lnTo>
                    <a:pt x="44942" y="77876"/>
                  </a:lnTo>
                  <a:lnTo>
                    <a:pt x="43824" y="78877"/>
                  </a:lnTo>
                  <a:lnTo>
                    <a:pt x="43794" y="78936"/>
                  </a:lnTo>
                  <a:lnTo>
                    <a:pt x="43794" y="78994"/>
                  </a:lnTo>
                  <a:lnTo>
                    <a:pt x="43853" y="79053"/>
                  </a:lnTo>
                  <a:lnTo>
                    <a:pt x="43912" y="79053"/>
                  </a:lnTo>
                  <a:lnTo>
                    <a:pt x="43941" y="79024"/>
                  </a:lnTo>
                  <a:lnTo>
                    <a:pt x="44707" y="78347"/>
                  </a:lnTo>
                  <a:lnTo>
                    <a:pt x="45501" y="77670"/>
                  </a:lnTo>
                  <a:lnTo>
                    <a:pt x="47120" y="76375"/>
                  </a:lnTo>
                  <a:lnTo>
                    <a:pt x="48268" y="75404"/>
                  </a:lnTo>
                  <a:lnTo>
                    <a:pt x="48856" y="74903"/>
                  </a:lnTo>
                  <a:lnTo>
                    <a:pt x="49416" y="74374"/>
                  </a:lnTo>
                  <a:lnTo>
                    <a:pt x="49445" y="74344"/>
                  </a:lnTo>
                  <a:lnTo>
                    <a:pt x="49416" y="74256"/>
                  </a:lnTo>
                  <a:lnTo>
                    <a:pt x="49357" y="74227"/>
                  </a:lnTo>
                  <a:close/>
                  <a:moveTo>
                    <a:pt x="67899" y="78259"/>
                  </a:moveTo>
                  <a:lnTo>
                    <a:pt x="68487" y="78376"/>
                  </a:lnTo>
                  <a:lnTo>
                    <a:pt x="68487" y="78730"/>
                  </a:lnTo>
                  <a:lnTo>
                    <a:pt x="68517" y="78936"/>
                  </a:lnTo>
                  <a:lnTo>
                    <a:pt x="68546" y="79083"/>
                  </a:lnTo>
                  <a:lnTo>
                    <a:pt x="68517" y="79112"/>
                  </a:lnTo>
                  <a:lnTo>
                    <a:pt x="68399" y="79171"/>
                  </a:lnTo>
                  <a:lnTo>
                    <a:pt x="68252" y="79318"/>
                  </a:lnTo>
                  <a:lnTo>
                    <a:pt x="68105" y="79495"/>
                  </a:lnTo>
                  <a:lnTo>
                    <a:pt x="67928" y="79642"/>
                  </a:lnTo>
                  <a:lnTo>
                    <a:pt x="67869" y="79671"/>
                  </a:lnTo>
                  <a:lnTo>
                    <a:pt x="67869" y="79613"/>
                  </a:lnTo>
                  <a:lnTo>
                    <a:pt x="67869" y="79495"/>
                  </a:lnTo>
                  <a:lnTo>
                    <a:pt x="67869" y="79406"/>
                  </a:lnTo>
                  <a:lnTo>
                    <a:pt x="67869" y="79289"/>
                  </a:lnTo>
                  <a:lnTo>
                    <a:pt x="67869" y="79200"/>
                  </a:lnTo>
                  <a:lnTo>
                    <a:pt x="67869" y="78847"/>
                  </a:lnTo>
                  <a:lnTo>
                    <a:pt x="67869" y="78259"/>
                  </a:lnTo>
                  <a:close/>
                  <a:moveTo>
                    <a:pt x="69488" y="80201"/>
                  </a:moveTo>
                  <a:lnTo>
                    <a:pt x="69076" y="80348"/>
                  </a:lnTo>
                  <a:lnTo>
                    <a:pt x="68693" y="80525"/>
                  </a:lnTo>
                  <a:lnTo>
                    <a:pt x="68664" y="80584"/>
                  </a:lnTo>
                  <a:lnTo>
                    <a:pt x="68664" y="80643"/>
                  </a:lnTo>
                  <a:lnTo>
                    <a:pt x="68723" y="80672"/>
                  </a:lnTo>
                  <a:lnTo>
                    <a:pt x="68782" y="80672"/>
                  </a:lnTo>
                  <a:lnTo>
                    <a:pt x="69046" y="80554"/>
                  </a:lnTo>
                  <a:lnTo>
                    <a:pt x="69282" y="80466"/>
                  </a:lnTo>
                  <a:lnTo>
                    <a:pt x="69547" y="80378"/>
                  </a:lnTo>
                  <a:lnTo>
                    <a:pt x="69606" y="80348"/>
                  </a:lnTo>
                  <a:lnTo>
                    <a:pt x="69606" y="80289"/>
                  </a:lnTo>
                  <a:lnTo>
                    <a:pt x="69576" y="80231"/>
                  </a:lnTo>
                  <a:lnTo>
                    <a:pt x="69517" y="80201"/>
                  </a:lnTo>
                  <a:close/>
                  <a:moveTo>
                    <a:pt x="66162" y="80113"/>
                  </a:moveTo>
                  <a:lnTo>
                    <a:pt x="66103" y="80142"/>
                  </a:lnTo>
                  <a:lnTo>
                    <a:pt x="65927" y="80348"/>
                  </a:lnTo>
                  <a:lnTo>
                    <a:pt x="65809" y="80554"/>
                  </a:lnTo>
                  <a:lnTo>
                    <a:pt x="65780" y="80613"/>
                  </a:lnTo>
                  <a:lnTo>
                    <a:pt x="65838" y="80701"/>
                  </a:lnTo>
                  <a:lnTo>
                    <a:pt x="65927" y="80701"/>
                  </a:lnTo>
                  <a:lnTo>
                    <a:pt x="65986" y="80643"/>
                  </a:lnTo>
                  <a:lnTo>
                    <a:pt x="66133" y="80437"/>
                  </a:lnTo>
                  <a:lnTo>
                    <a:pt x="66250" y="80289"/>
                  </a:lnTo>
                  <a:lnTo>
                    <a:pt x="66280" y="80231"/>
                  </a:lnTo>
                  <a:lnTo>
                    <a:pt x="66250" y="80142"/>
                  </a:lnTo>
                  <a:lnTo>
                    <a:pt x="66162" y="80113"/>
                  </a:lnTo>
                  <a:close/>
                  <a:moveTo>
                    <a:pt x="65780" y="79966"/>
                  </a:moveTo>
                  <a:lnTo>
                    <a:pt x="65721" y="79995"/>
                  </a:lnTo>
                  <a:lnTo>
                    <a:pt x="65544" y="80113"/>
                  </a:lnTo>
                  <a:lnTo>
                    <a:pt x="65367" y="80231"/>
                  </a:lnTo>
                  <a:lnTo>
                    <a:pt x="65220" y="80407"/>
                  </a:lnTo>
                  <a:lnTo>
                    <a:pt x="65103" y="80584"/>
                  </a:lnTo>
                  <a:lnTo>
                    <a:pt x="65103" y="80672"/>
                  </a:lnTo>
                  <a:lnTo>
                    <a:pt x="65132" y="80731"/>
                  </a:lnTo>
                  <a:lnTo>
                    <a:pt x="65220" y="80760"/>
                  </a:lnTo>
                  <a:lnTo>
                    <a:pt x="65279" y="80701"/>
                  </a:lnTo>
                  <a:lnTo>
                    <a:pt x="65397" y="80554"/>
                  </a:lnTo>
                  <a:lnTo>
                    <a:pt x="65515" y="80378"/>
                  </a:lnTo>
                  <a:lnTo>
                    <a:pt x="65691" y="80260"/>
                  </a:lnTo>
                  <a:lnTo>
                    <a:pt x="65838" y="80142"/>
                  </a:lnTo>
                  <a:lnTo>
                    <a:pt x="65868" y="80083"/>
                  </a:lnTo>
                  <a:lnTo>
                    <a:pt x="65868" y="80025"/>
                  </a:lnTo>
                  <a:lnTo>
                    <a:pt x="65838" y="79966"/>
                  </a:lnTo>
                  <a:close/>
                  <a:moveTo>
                    <a:pt x="66574" y="80260"/>
                  </a:moveTo>
                  <a:lnTo>
                    <a:pt x="66339" y="80437"/>
                  </a:lnTo>
                  <a:lnTo>
                    <a:pt x="66162" y="80701"/>
                  </a:lnTo>
                  <a:lnTo>
                    <a:pt x="66133" y="80731"/>
                  </a:lnTo>
                  <a:lnTo>
                    <a:pt x="66162" y="80760"/>
                  </a:lnTo>
                  <a:lnTo>
                    <a:pt x="66192" y="80819"/>
                  </a:lnTo>
                  <a:lnTo>
                    <a:pt x="66280" y="80849"/>
                  </a:lnTo>
                  <a:lnTo>
                    <a:pt x="66339" y="80790"/>
                  </a:lnTo>
                  <a:lnTo>
                    <a:pt x="66368" y="80731"/>
                  </a:lnTo>
                  <a:lnTo>
                    <a:pt x="66515" y="80584"/>
                  </a:lnTo>
                  <a:lnTo>
                    <a:pt x="66662" y="80437"/>
                  </a:lnTo>
                  <a:lnTo>
                    <a:pt x="66721" y="80378"/>
                  </a:lnTo>
                  <a:lnTo>
                    <a:pt x="66721" y="80289"/>
                  </a:lnTo>
                  <a:lnTo>
                    <a:pt x="66662" y="80260"/>
                  </a:lnTo>
                  <a:close/>
                  <a:moveTo>
                    <a:pt x="64720" y="80319"/>
                  </a:moveTo>
                  <a:lnTo>
                    <a:pt x="64661" y="80348"/>
                  </a:lnTo>
                  <a:lnTo>
                    <a:pt x="64661" y="80407"/>
                  </a:lnTo>
                  <a:lnTo>
                    <a:pt x="64308" y="80731"/>
                  </a:lnTo>
                  <a:lnTo>
                    <a:pt x="64279" y="80760"/>
                  </a:lnTo>
                  <a:lnTo>
                    <a:pt x="64279" y="80790"/>
                  </a:lnTo>
                  <a:lnTo>
                    <a:pt x="64279" y="80849"/>
                  </a:lnTo>
                  <a:lnTo>
                    <a:pt x="64308" y="80878"/>
                  </a:lnTo>
                  <a:lnTo>
                    <a:pt x="64337" y="80907"/>
                  </a:lnTo>
                  <a:lnTo>
                    <a:pt x="64426" y="80907"/>
                  </a:lnTo>
                  <a:lnTo>
                    <a:pt x="64485" y="80878"/>
                  </a:lnTo>
                  <a:lnTo>
                    <a:pt x="64720" y="80643"/>
                  </a:lnTo>
                  <a:lnTo>
                    <a:pt x="64720" y="80701"/>
                  </a:lnTo>
                  <a:lnTo>
                    <a:pt x="64779" y="80731"/>
                  </a:lnTo>
                  <a:lnTo>
                    <a:pt x="64808" y="80731"/>
                  </a:lnTo>
                  <a:lnTo>
                    <a:pt x="64985" y="80643"/>
                  </a:lnTo>
                  <a:lnTo>
                    <a:pt x="65014" y="80584"/>
                  </a:lnTo>
                  <a:lnTo>
                    <a:pt x="65014" y="80554"/>
                  </a:lnTo>
                  <a:lnTo>
                    <a:pt x="64985" y="80525"/>
                  </a:lnTo>
                  <a:lnTo>
                    <a:pt x="64926" y="80525"/>
                  </a:lnTo>
                  <a:lnTo>
                    <a:pt x="64749" y="80613"/>
                  </a:lnTo>
                  <a:lnTo>
                    <a:pt x="64749" y="80613"/>
                  </a:lnTo>
                  <a:lnTo>
                    <a:pt x="64867" y="80525"/>
                  </a:lnTo>
                  <a:lnTo>
                    <a:pt x="64867" y="80495"/>
                  </a:lnTo>
                  <a:lnTo>
                    <a:pt x="64897" y="80466"/>
                  </a:lnTo>
                  <a:lnTo>
                    <a:pt x="64867" y="80378"/>
                  </a:lnTo>
                  <a:lnTo>
                    <a:pt x="64779" y="80348"/>
                  </a:lnTo>
                  <a:lnTo>
                    <a:pt x="64749" y="80348"/>
                  </a:lnTo>
                  <a:lnTo>
                    <a:pt x="64720" y="80319"/>
                  </a:lnTo>
                  <a:close/>
                  <a:moveTo>
                    <a:pt x="70371" y="80437"/>
                  </a:moveTo>
                  <a:lnTo>
                    <a:pt x="70135" y="80613"/>
                  </a:lnTo>
                  <a:lnTo>
                    <a:pt x="69900" y="80790"/>
                  </a:lnTo>
                  <a:lnTo>
                    <a:pt x="69694" y="81025"/>
                  </a:lnTo>
                  <a:lnTo>
                    <a:pt x="69517" y="81261"/>
                  </a:lnTo>
                  <a:lnTo>
                    <a:pt x="69488" y="81290"/>
                  </a:lnTo>
                  <a:lnTo>
                    <a:pt x="69488" y="81320"/>
                  </a:lnTo>
                  <a:lnTo>
                    <a:pt x="69547" y="81378"/>
                  </a:lnTo>
                  <a:lnTo>
                    <a:pt x="69635" y="81408"/>
                  </a:lnTo>
                  <a:lnTo>
                    <a:pt x="69694" y="81349"/>
                  </a:lnTo>
                  <a:lnTo>
                    <a:pt x="69782" y="81231"/>
                  </a:lnTo>
                  <a:lnTo>
                    <a:pt x="69988" y="80996"/>
                  </a:lnTo>
                  <a:lnTo>
                    <a:pt x="70224" y="80760"/>
                  </a:lnTo>
                  <a:lnTo>
                    <a:pt x="70489" y="80613"/>
                  </a:lnTo>
                  <a:lnTo>
                    <a:pt x="70518" y="80554"/>
                  </a:lnTo>
                  <a:lnTo>
                    <a:pt x="70518" y="80466"/>
                  </a:lnTo>
                  <a:lnTo>
                    <a:pt x="70489" y="80437"/>
                  </a:lnTo>
                  <a:close/>
                  <a:moveTo>
                    <a:pt x="71872" y="81114"/>
                  </a:moveTo>
                  <a:lnTo>
                    <a:pt x="71695" y="81143"/>
                  </a:lnTo>
                  <a:lnTo>
                    <a:pt x="71607" y="81172"/>
                  </a:lnTo>
                  <a:lnTo>
                    <a:pt x="71578" y="81202"/>
                  </a:lnTo>
                  <a:lnTo>
                    <a:pt x="71578" y="81231"/>
                  </a:lnTo>
                  <a:lnTo>
                    <a:pt x="71607" y="81320"/>
                  </a:lnTo>
                  <a:lnTo>
                    <a:pt x="71636" y="81349"/>
                  </a:lnTo>
                  <a:lnTo>
                    <a:pt x="72225" y="81349"/>
                  </a:lnTo>
                  <a:lnTo>
                    <a:pt x="72755" y="81408"/>
                  </a:lnTo>
                  <a:lnTo>
                    <a:pt x="72873" y="81408"/>
                  </a:lnTo>
                  <a:lnTo>
                    <a:pt x="72902" y="81349"/>
                  </a:lnTo>
                  <a:lnTo>
                    <a:pt x="72902" y="81261"/>
                  </a:lnTo>
                  <a:lnTo>
                    <a:pt x="72873" y="81231"/>
                  </a:lnTo>
                  <a:lnTo>
                    <a:pt x="72843" y="81202"/>
                  </a:lnTo>
                  <a:lnTo>
                    <a:pt x="72343" y="81143"/>
                  </a:lnTo>
                  <a:lnTo>
                    <a:pt x="71872" y="81114"/>
                  </a:lnTo>
                  <a:close/>
                  <a:moveTo>
                    <a:pt x="71401" y="80643"/>
                  </a:moveTo>
                  <a:lnTo>
                    <a:pt x="71371" y="80672"/>
                  </a:lnTo>
                  <a:lnTo>
                    <a:pt x="71136" y="80849"/>
                  </a:lnTo>
                  <a:lnTo>
                    <a:pt x="70930" y="81055"/>
                  </a:lnTo>
                  <a:lnTo>
                    <a:pt x="70724" y="81290"/>
                  </a:lnTo>
                  <a:lnTo>
                    <a:pt x="70577" y="81526"/>
                  </a:lnTo>
                  <a:lnTo>
                    <a:pt x="70577" y="81614"/>
                  </a:lnTo>
                  <a:lnTo>
                    <a:pt x="70606" y="81673"/>
                  </a:lnTo>
                  <a:lnTo>
                    <a:pt x="70695" y="81673"/>
                  </a:lnTo>
                  <a:lnTo>
                    <a:pt x="70753" y="81614"/>
                  </a:lnTo>
                  <a:lnTo>
                    <a:pt x="70930" y="81320"/>
                  </a:lnTo>
                  <a:lnTo>
                    <a:pt x="71136" y="81114"/>
                  </a:lnTo>
                  <a:lnTo>
                    <a:pt x="71342" y="80937"/>
                  </a:lnTo>
                  <a:lnTo>
                    <a:pt x="71460" y="80819"/>
                  </a:lnTo>
                  <a:lnTo>
                    <a:pt x="71519" y="80760"/>
                  </a:lnTo>
                  <a:lnTo>
                    <a:pt x="71489" y="80701"/>
                  </a:lnTo>
                  <a:lnTo>
                    <a:pt x="71460" y="80672"/>
                  </a:lnTo>
                  <a:lnTo>
                    <a:pt x="71401" y="80643"/>
                  </a:lnTo>
                  <a:close/>
                  <a:moveTo>
                    <a:pt x="73373" y="81467"/>
                  </a:moveTo>
                  <a:lnTo>
                    <a:pt x="73343" y="81496"/>
                  </a:lnTo>
                  <a:lnTo>
                    <a:pt x="73343" y="81555"/>
                  </a:lnTo>
                  <a:lnTo>
                    <a:pt x="73373" y="81584"/>
                  </a:lnTo>
                  <a:lnTo>
                    <a:pt x="73667" y="81732"/>
                  </a:lnTo>
                  <a:lnTo>
                    <a:pt x="73961" y="81820"/>
                  </a:lnTo>
                  <a:lnTo>
                    <a:pt x="74256" y="81849"/>
                  </a:lnTo>
                  <a:lnTo>
                    <a:pt x="74550" y="81849"/>
                  </a:lnTo>
                  <a:lnTo>
                    <a:pt x="74609" y="81820"/>
                  </a:lnTo>
                  <a:lnTo>
                    <a:pt x="74609" y="81761"/>
                  </a:lnTo>
                  <a:lnTo>
                    <a:pt x="74580" y="81732"/>
                  </a:lnTo>
                  <a:lnTo>
                    <a:pt x="74550" y="81702"/>
                  </a:lnTo>
                  <a:lnTo>
                    <a:pt x="74315" y="81732"/>
                  </a:lnTo>
                  <a:lnTo>
                    <a:pt x="74079" y="81702"/>
                  </a:lnTo>
                  <a:lnTo>
                    <a:pt x="73873" y="81673"/>
                  </a:lnTo>
                  <a:lnTo>
                    <a:pt x="73667" y="81584"/>
                  </a:lnTo>
                  <a:lnTo>
                    <a:pt x="73432" y="81467"/>
                  </a:lnTo>
                  <a:close/>
                  <a:moveTo>
                    <a:pt x="76081" y="81467"/>
                  </a:moveTo>
                  <a:lnTo>
                    <a:pt x="75845" y="81496"/>
                  </a:lnTo>
                  <a:lnTo>
                    <a:pt x="75668" y="81526"/>
                  </a:lnTo>
                  <a:lnTo>
                    <a:pt x="75462" y="81614"/>
                  </a:lnTo>
                  <a:lnTo>
                    <a:pt x="75286" y="81702"/>
                  </a:lnTo>
                  <a:lnTo>
                    <a:pt x="75109" y="81790"/>
                  </a:lnTo>
                  <a:lnTo>
                    <a:pt x="75080" y="81879"/>
                  </a:lnTo>
                  <a:lnTo>
                    <a:pt x="75080" y="81938"/>
                  </a:lnTo>
                  <a:lnTo>
                    <a:pt x="75139" y="81996"/>
                  </a:lnTo>
                  <a:lnTo>
                    <a:pt x="75168" y="81996"/>
                  </a:lnTo>
                  <a:lnTo>
                    <a:pt x="75227" y="81967"/>
                  </a:lnTo>
                  <a:lnTo>
                    <a:pt x="75374" y="81879"/>
                  </a:lnTo>
                  <a:lnTo>
                    <a:pt x="75521" y="81790"/>
                  </a:lnTo>
                  <a:lnTo>
                    <a:pt x="75698" y="81732"/>
                  </a:lnTo>
                  <a:lnTo>
                    <a:pt x="75875" y="81702"/>
                  </a:lnTo>
                  <a:lnTo>
                    <a:pt x="76257" y="81702"/>
                  </a:lnTo>
                  <a:lnTo>
                    <a:pt x="76522" y="81761"/>
                  </a:lnTo>
                  <a:lnTo>
                    <a:pt x="76787" y="81849"/>
                  </a:lnTo>
                  <a:lnTo>
                    <a:pt x="77052" y="81996"/>
                  </a:lnTo>
                  <a:lnTo>
                    <a:pt x="77317" y="82144"/>
                  </a:lnTo>
                  <a:lnTo>
                    <a:pt x="77846" y="82467"/>
                  </a:lnTo>
                  <a:lnTo>
                    <a:pt x="77964" y="82467"/>
                  </a:lnTo>
                  <a:lnTo>
                    <a:pt x="77994" y="82438"/>
                  </a:lnTo>
                  <a:lnTo>
                    <a:pt x="78023" y="82379"/>
                  </a:lnTo>
                  <a:lnTo>
                    <a:pt x="78023" y="82320"/>
                  </a:lnTo>
                  <a:lnTo>
                    <a:pt x="77994" y="82291"/>
                  </a:lnTo>
                  <a:lnTo>
                    <a:pt x="77964" y="82261"/>
                  </a:lnTo>
                  <a:lnTo>
                    <a:pt x="77640" y="82055"/>
                  </a:lnTo>
                  <a:lnTo>
                    <a:pt x="77317" y="81849"/>
                  </a:lnTo>
                  <a:lnTo>
                    <a:pt x="76963" y="81673"/>
                  </a:lnTo>
                  <a:lnTo>
                    <a:pt x="76581" y="81555"/>
                  </a:lnTo>
                  <a:lnTo>
                    <a:pt x="76345" y="81496"/>
                  </a:lnTo>
                  <a:lnTo>
                    <a:pt x="76081" y="81467"/>
                  </a:lnTo>
                  <a:close/>
                  <a:moveTo>
                    <a:pt x="79436" y="82438"/>
                  </a:moveTo>
                  <a:lnTo>
                    <a:pt x="79083" y="82467"/>
                  </a:lnTo>
                  <a:lnTo>
                    <a:pt x="78906" y="82497"/>
                  </a:lnTo>
                  <a:lnTo>
                    <a:pt x="78729" y="82556"/>
                  </a:lnTo>
                  <a:lnTo>
                    <a:pt x="78670" y="82615"/>
                  </a:lnTo>
                  <a:lnTo>
                    <a:pt x="78670" y="82703"/>
                  </a:lnTo>
                  <a:lnTo>
                    <a:pt x="78700" y="82762"/>
                  </a:lnTo>
                  <a:lnTo>
                    <a:pt x="78788" y="82762"/>
                  </a:lnTo>
                  <a:lnTo>
                    <a:pt x="78994" y="82703"/>
                  </a:lnTo>
                  <a:lnTo>
                    <a:pt x="79200" y="82673"/>
                  </a:lnTo>
                  <a:lnTo>
                    <a:pt x="79553" y="82644"/>
                  </a:lnTo>
                  <a:lnTo>
                    <a:pt x="79936" y="82673"/>
                  </a:lnTo>
                  <a:lnTo>
                    <a:pt x="80348" y="82732"/>
                  </a:lnTo>
                  <a:lnTo>
                    <a:pt x="80760" y="82821"/>
                  </a:lnTo>
                  <a:lnTo>
                    <a:pt x="80848" y="82821"/>
                  </a:lnTo>
                  <a:lnTo>
                    <a:pt x="80878" y="82762"/>
                  </a:lnTo>
                  <a:lnTo>
                    <a:pt x="80878" y="82703"/>
                  </a:lnTo>
                  <a:lnTo>
                    <a:pt x="80819" y="82673"/>
                  </a:lnTo>
                  <a:lnTo>
                    <a:pt x="80319" y="82556"/>
                  </a:lnTo>
                  <a:lnTo>
                    <a:pt x="79789" y="82467"/>
                  </a:lnTo>
                  <a:lnTo>
                    <a:pt x="79436" y="82438"/>
                  </a:lnTo>
                  <a:close/>
                  <a:moveTo>
                    <a:pt x="81937" y="82467"/>
                  </a:moveTo>
                  <a:lnTo>
                    <a:pt x="81643" y="82556"/>
                  </a:lnTo>
                  <a:lnTo>
                    <a:pt x="81378" y="82703"/>
                  </a:lnTo>
                  <a:lnTo>
                    <a:pt x="81319" y="82732"/>
                  </a:lnTo>
                  <a:lnTo>
                    <a:pt x="81290" y="82791"/>
                  </a:lnTo>
                  <a:lnTo>
                    <a:pt x="81290" y="82850"/>
                  </a:lnTo>
                  <a:lnTo>
                    <a:pt x="81319" y="82909"/>
                  </a:lnTo>
                  <a:lnTo>
                    <a:pt x="81349" y="82938"/>
                  </a:lnTo>
                  <a:lnTo>
                    <a:pt x="81408" y="82968"/>
                  </a:lnTo>
                  <a:lnTo>
                    <a:pt x="81525" y="82968"/>
                  </a:lnTo>
                  <a:lnTo>
                    <a:pt x="81731" y="82850"/>
                  </a:lnTo>
                  <a:lnTo>
                    <a:pt x="82026" y="82732"/>
                  </a:lnTo>
                  <a:lnTo>
                    <a:pt x="82055" y="82703"/>
                  </a:lnTo>
                  <a:lnTo>
                    <a:pt x="82114" y="82673"/>
                  </a:lnTo>
                  <a:lnTo>
                    <a:pt x="82114" y="82615"/>
                  </a:lnTo>
                  <a:lnTo>
                    <a:pt x="82114" y="82556"/>
                  </a:lnTo>
                  <a:lnTo>
                    <a:pt x="82085" y="82526"/>
                  </a:lnTo>
                  <a:lnTo>
                    <a:pt x="82055" y="82497"/>
                  </a:lnTo>
                  <a:lnTo>
                    <a:pt x="81967" y="82467"/>
                  </a:lnTo>
                  <a:close/>
                  <a:moveTo>
                    <a:pt x="82614" y="82556"/>
                  </a:moveTo>
                  <a:lnTo>
                    <a:pt x="82232" y="82703"/>
                  </a:lnTo>
                  <a:lnTo>
                    <a:pt x="82173" y="82762"/>
                  </a:lnTo>
                  <a:lnTo>
                    <a:pt x="82143" y="82850"/>
                  </a:lnTo>
                  <a:lnTo>
                    <a:pt x="82202" y="82909"/>
                  </a:lnTo>
                  <a:lnTo>
                    <a:pt x="82291" y="82909"/>
                  </a:lnTo>
                  <a:lnTo>
                    <a:pt x="82673" y="82762"/>
                  </a:lnTo>
                  <a:lnTo>
                    <a:pt x="82732" y="82703"/>
                  </a:lnTo>
                  <a:lnTo>
                    <a:pt x="82732" y="82703"/>
                  </a:lnTo>
                  <a:lnTo>
                    <a:pt x="82703" y="82791"/>
                  </a:lnTo>
                  <a:lnTo>
                    <a:pt x="82732" y="82879"/>
                  </a:lnTo>
                  <a:lnTo>
                    <a:pt x="82761" y="82938"/>
                  </a:lnTo>
                  <a:lnTo>
                    <a:pt x="82820" y="82968"/>
                  </a:lnTo>
                  <a:lnTo>
                    <a:pt x="82879" y="82997"/>
                  </a:lnTo>
                  <a:lnTo>
                    <a:pt x="82967" y="82968"/>
                  </a:lnTo>
                  <a:lnTo>
                    <a:pt x="83026" y="82938"/>
                  </a:lnTo>
                  <a:lnTo>
                    <a:pt x="83056" y="82879"/>
                  </a:lnTo>
                  <a:lnTo>
                    <a:pt x="83085" y="82791"/>
                  </a:lnTo>
                  <a:lnTo>
                    <a:pt x="83056" y="82732"/>
                  </a:lnTo>
                  <a:lnTo>
                    <a:pt x="83026" y="82673"/>
                  </a:lnTo>
                  <a:lnTo>
                    <a:pt x="82967" y="82644"/>
                  </a:lnTo>
                  <a:lnTo>
                    <a:pt x="82879" y="82615"/>
                  </a:lnTo>
                  <a:lnTo>
                    <a:pt x="82791" y="82644"/>
                  </a:lnTo>
                  <a:lnTo>
                    <a:pt x="82732" y="82703"/>
                  </a:lnTo>
                  <a:lnTo>
                    <a:pt x="82732" y="82644"/>
                  </a:lnTo>
                  <a:lnTo>
                    <a:pt x="82703" y="82585"/>
                  </a:lnTo>
                  <a:lnTo>
                    <a:pt x="82644" y="82556"/>
                  </a:lnTo>
                  <a:close/>
                  <a:moveTo>
                    <a:pt x="83821" y="83233"/>
                  </a:moveTo>
                  <a:lnTo>
                    <a:pt x="83733" y="83262"/>
                  </a:lnTo>
                  <a:lnTo>
                    <a:pt x="83733" y="83350"/>
                  </a:lnTo>
                  <a:lnTo>
                    <a:pt x="83733" y="83409"/>
                  </a:lnTo>
                  <a:lnTo>
                    <a:pt x="83821" y="83439"/>
                  </a:lnTo>
                  <a:lnTo>
                    <a:pt x="85087" y="83586"/>
                  </a:lnTo>
                  <a:lnTo>
                    <a:pt x="85557" y="83645"/>
                  </a:lnTo>
                  <a:lnTo>
                    <a:pt x="85999" y="83733"/>
                  </a:lnTo>
                  <a:lnTo>
                    <a:pt x="86440" y="83851"/>
                  </a:lnTo>
                  <a:lnTo>
                    <a:pt x="86882" y="84027"/>
                  </a:lnTo>
                  <a:lnTo>
                    <a:pt x="86941" y="84027"/>
                  </a:lnTo>
                  <a:lnTo>
                    <a:pt x="87000" y="83968"/>
                  </a:lnTo>
                  <a:lnTo>
                    <a:pt x="87029" y="83880"/>
                  </a:lnTo>
                  <a:lnTo>
                    <a:pt x="87000" y="83851"/>
                  </a:lnTo>
                  <a:lnTo>
                    <a:pt x="86970" y="83821"/>
                  </a:lnTo>
                  <a:lnTo>
                    <a:pt x="86588" y="83674"/>
                  </a:lnTo>
                  <a:lnTo>
                    <a:pt x="86205" y="83556"/>
                  </a:lnTo>
                  <a:lnTo>
                    <a:pt x="85822" y="83468"/>
                  </a:lnTo>
                  <a:lnTo>
                    <a:pt x="85410" y="83409"/>
                  </a:lnTo>
                  <a:lnTo>
                    <a:pt x="84616" y="83321"/>
                  </a:lnTo>
                  <a:lnTo>
                    <a:pt x="83821" y="83233"/>
                  </a:lnTo>
                  <a:close/>
                  <a:moveTo>
                    <a:pt x="88089" y="83939"/>
                  </a:moveTo>
                  <a:lnTo>
                    <a:pt x="87794" y="84027"/>
                  </a:lnTo>
                  <a:lnTo>
                    <a:pt x="87471" y="84145"/>
                  </a:lnTo>
                  <a:lnTo>
                    <a:pt x="87412" y="84204"/>
                  </a:lnTo>
                  <a:lnTo>
                    <a:pt x="87382" y="84263"/>
                  </a:lnTo>
                  <a:lnTo>
                    <a:pt x="87441" y="84351"/>
                  </a:lnTo>
                  <a:lnTo>
                    <a:pt x="87529" y="84351"/>
                  </a:lnTo>
                  <a:lnTo>
                    <a:pt x="87824" y="84263"/>
                  </a:lnTo>
                  <a:lnTo>
                    <a:pt x="88147" y="84145"/>
                  </a:lnTo>
                  <a:lnTo>
                    <a:pt x="88206" y="84116"/>
                  </a:lnTo>
                  <a:lnTo>
                    <a:pt x="88236" y="84027"/>
                  </a:lnTo>
                  <a:lnTo>
                    <a:pt x="88177" y="83968"/>
                  </a:lnTo>
                  <a:lnTo>
                    <a:pt x="88118" y="83939"/>
                  </a:lnTo>
                  <a:close/>
                  <a:moveTo>
                    <a:pt x="88854" y="83939"/>
                  </a:moveTo>
                  <a:lnTo>
                    <a:pt x="88353" y="84174"/>
                  </a:lnTo>
                  <a:lnTo>
                    <a:pt x="88295" y="84233"/>
                  </a:lnTo>
                  <a:lnTo>
                    <a:pt x="88324" y="84292"/>
                  </a:lnTo>
                  <a:lnTo>
                    <a:pt x="88353" y="84351"/>
                  </a:lnTo>
                  <a:lnTo>
                    <a:pt x="88442" y="84351"/>
                  </a:lnTo>
                  <a:lnTo>
                    <a:pt x="88824" y="84174"/>
                  </a:lnTo>
                  <a:lnTo>
                    <a:pt x="88913" y="84116"/>
                  </a:lnTo>
                  <a:lnTo>
                    <a:pt x="88972" y="84086"/>
                  </a:lnTo>
                  <a:lnTo>
                    <a:pt x="88972" y="84027"/>
                  </a:lnTo>
                  <a:lnTo>
                    <a:pt x="88942" y="83968"/>
                  </a:lnTo>
                  <a:lnTo>
                    <a:pt x="88883" y="83939"/>
                  </a:lnTo>
                  <a:close/>
                  <a:moveTo>
                    <a:pt x="89295" y="84174"/>
                  </a:moveTo>
                  <a:lnTo>
                    <a:pt x="89089" y="84204"/>
                  </a:lnTo>
                  <a:lnTo>
                    <a:pt x="89060" y="84204"/>
                  </a:lnTo>
                  <a:lnTo>
                    <a:pt x="89001" y="84233"/>
                  </a:lnTo>
                  <a:lnTo>
                    <a:pt x="88972" y="84263"/>
                  </a:lnTo>
                  <a:lnTo>
                    <a:pt x="88972" y="84322"/>
                  </a:lnTo>
                  <a:lnTo>
                    <a:pt x="88972" y="84351"/>
                  </a:lnTo>
                  <a:lnTo>
                    <a:pt x="89001" y="84380"/>
                  </a:lnTo>
                  <a:lnTo>
                    <a:pt x="89060" y="84410"/>
                  </a:lnTo>
                  <a:lnTo>
                    <a:pt x="89089" y="84439"/>
                  </a:lnTo>
                  <a:lnTo>
                    <a:pt x="89384" y="84410"/>
                  </a:lnTo>
                  <a:lnTo>
                    <a:pt x="89678" y="84439"/>
                  </a:lnTo>
                  <a:lnTo>
                    <a:pt x="89737" y="84439"/>
                  </a:lnTo>
                  <a:lnTo>
                    <a:pt x="89766" y="84351"/>
                  </a:lnTo>
                  <a:lnTo>
                    <a:pt x="89766" y="84263"/>
                  </a:lnTo>
                  <a:lnTo>
                    <a:pt x="89737" y="84233"/>
                  </a:lnTo>
                  <a:lnTo>
                    <a:pt x="89707" y="84233"/>
                  </a:lnTo>
                  <a:lnTo>
                    <a:pt x="89501" y="84204"/>
                  </a:lnTo>
                  <a:lnTo>
                    <a:pt x="89295" y="84174"/>
                  </a:lnTo>
                  <a:close/>
                  <a:moveTo>
                    <a:pt x="45178" y="60335"/>
                  </a:moveTo>
                  <a:lnTo>
                    <a:pt x="44854" y="60364"/>
                  </a:lnTo>
                  <a:lnTo>
                    <a:pt x="44530" y="60423"/>
                  </a:lnTo>
                  <a:lnTo>
                    <a:pt x="44206" y="60512"/>
                  </a:lnTo>
                  <a:lnTo>
                    <a:pt x="43824" y="60629"/>
                  </a:lnTo>
                  <a:lnTo>
                    <a:pt x="43441" y="60776"/>
                  </a:lnTo>
                  <a:lnTo>
                    <a:pt x="43088" y="60953"/>
                  </a:lnTo>
                  <a:lnTo>
                    <a:pt x="42735" y="61130"/>
                  </a:lnTo>
                  <a:lnTo>
                    <a:pt x="42264" y="61394"/>
                  </a:lnTo>
                  <a:lnTo>
                    <a:pt x="41822" y="61689"/>
                  </a:lnTo>
                  <a:lnTo>
                    <a:pt x="40939" y="62307"/>
                  </a:lnTo>
                  <a:lnTo>
                    <a:pt x="40056" y="62984"/>
                  </a:lnTo>
                  <a:lnTo>
                    <a:pt x="39173" y="63631"/>
                  </a:lnTo>
                  <a:lnTo>
                    <a:pt x="38614" y="63984"/>
                  </a:lnTo>
                  <a:lnTo>
                    <a:pt x="38026" y="64308"/>
                  </a:lnTo>
                  <a:lnTo>
                    <a:pt x="38055" y="64249"/>
                  </a:lnTo>
                  <a:lnTo>
                    <a:pt x="38026" y="64190"/>
                  </a:lnTo>
                  <a:lnTo>
                    <a:pt x="37967" y="64161"/>
                  </a:lnTo>
                  <a:lnTo>
                    <a:pt x="37496" y="64132"/>
                  </a:lnTo>
                  <a:lnTo>
                    <a:pt x="37025" y="64073"/>
                  </a:lnTo>
                  <a:lnTo>
                    <a:pt x="36731" y="64014"/>
                  </a:lnTo>
                  <a:lnTo>
                    <a:pt x="36466" y="63926"/>
                  </a:lnTo>
                  <a:lnTo>
                    <a:pt x="36466" y="63896"/>
                  </a:lnTo>
                  <a:lnTo>
                    <a:pt x="36525" y="63837"/>
                  </a:lnTo>
                  <a:lnTo>
                    <a:pt x="36672" y="63455"/>
                  </a:lnTo>
                  <a:lnTo>
                    <a:pt x="36819" y="63072"/>
                  </a:lnTo>
                  <a:lnTo>
                    <a:pt x="36937" y="62660"/>
                  </a:lnTo>
                  <a:lnTo>
                    <a:pt x="37025" y="62277"/>
                  </a:lnTo>
                  <a:lnTo>
                    <a:pt x="37172" y="61424"/>
                  </a:lnTo>
                  <a:lnTo>
                    <a:pt x="37319" y="60600"/>
                  </a:lnTo>
                  <a:lnTo>
                    <a:pt x="37349" y="60482"/>
                  </a:lnTo>
                  <a:lnTo>
                    <a:pt x="37319" y="60453"/>
                  </a:lnTo>
                  <a:lnTo>
                    <a:pt x="37290" y="60423"/>
                  </a:lnTo>
                  <a:lnTo>
                    <a:pt x="37260" y="60394"/>
                  </a:lnTo>
                  <a:lnTo>
                    <a:pt x="37202" y="60423"/>
                  </a:lnTo>
                  <a:lnTo>
                    <a:pt x="37172" y="60453"/>
                  </a:lnTo>
                  <a:lnTo>
                    <a:pt x="37054" y="60924"/>
                  </a:lnTo>
                  <a:lnTo>
                    <a:pt x="36966" y="61365"/>
                  </a:lnTo>
                  <a:lnTo>
                    <a:pt x="36819" y="62248"/>
                  </a:lnTo>
                  <a:lnTo>
                    <a:pt x="36819" y="62277"/>
                  </a:lnTo>
                  <a:lnTo>
                    <a:pt x="36731" y="62631"/>
                  </a:lnTo>
                  <a:lnTo>
                    <a:pt x="36642" y="63013"/>
                  </a:lnTo>
                  <a:lnTo>
                    <a:pt x="36495" y="63425"/>
                  </a:lnTo>
                  <a:lnTo>
                    <a:pt x="36348" y="63778"/>
                  </a:lnTo>
                  <a:lnTo>
                    <a:pt x="36348" y="63867"/>
                  </a:lnTo>
                  <a:lnTo>
                    <a:pt x="36407" y="63896"/>
                  </a:lnTo>
                  <a:lnTo>
                    <a:pt x="36348" y="63926"/>
                  </a:lnTo>
                  <a:lnTo>
                    <a:pt x="36348" y="63984"/>
                  </a:lnTo>
                  <a:lnTo>
                    <a:pt x="36348" y="64043"/>
                  </a:lnTo>
                  <a:lnTo>
                    <a:pt x="36407" y="64102"/>
                  </a:lnTo>
                  <a:lnTo>
                    <a:pt x="36790" y="64220"/>
                  </a:lnTo>
                  <a:lnTo>
                    <a:pt x="37172" y="64308"/>
                  </a:lnTo>
                  <a:lnTo>
                    <a:pt x="37584" y="64367"/>
                  </a:lnTo>
                  <a:lnTo>
                    <a:pt x="37967" y="64338"/>
                  </a:lnTo>
                  <a:lnTo>
                    <a:pt x="37790" y="64426"/>
                  </a:lnTo>
                  <a:lnTo>
                    <a:pt x="37761" y="64485"/>
                  </a:lnTo>
                  <a:lnTo>
                    <a:pt x="37761" y="64514"/>
                  </a:lnTo>
                  <a:lnTo>
                    <a:pt x="37790" y="64544"/>
                  </a:lnTo>
                  <a:lnTo>
                    <a:pt x="37820" y="64544"/>
                  </a:lnTo>
                  <a:lnTo>
                    <a:pt x="38349" y="64279"/>
                  </a:lnTo>
                  <a:lnTo>
                    <a:pt x="38820" y="64014"/>
                  </a:lnTo>
                  <a:lnTo>
                    <a:pt x="39291" y="63690"/>
                  </a:lnTo>
                  <a:lnTo>
                    <a:pt x="39762" y="63366"/>
                  </a:lnTo>
                  <a:lnTo>
                    <a:pt x="40733" y="62660"/>
                  </a:lnTo>
                  <a:lnTo>
                    <a:pt x="41705" y="61954"/>
                  </a:lnTo>
                  <a:lnTo>
                    <a:pt x="42205" y="61630"/>
                  </a:lnTo>
                  <a:lnTo>
                    <a:pt x="42705" y="61306"/>
                  </a:lnTo>
                  <a:lnTo>
                    <a:pt x="43235" y="61041"/>
                  </a:lnTo>
                  <a:lnTo>
                    <a:pt x="43794" y="60806"/>
                  </a:lnTo>
                  <a:lnTo>
                    <a:pt x="44089" y="60718"/>
                  </a:lnTo>
                  <a:lnTo>
                    <a:pt x="44412" y="60629"/>
                  </a:lnTo>
                  <a:lnTo>
                    <a:pt x="44736" y="60570"/>
                  </a:lnTo>
                  <a:lnTo>
                    <a:pt x="45060" y="60541"/>
                  </a:lnTo>
                  <a:lnTo>
                    <a:pt x="45384" y="60512"/>
                  </a:lnTo>
                  <a:lnTo>
                    <a:pt x="45678" y="60541"/>
                  </a:lnTo>
                  <a:lnTo>
                    <a:pt x="46031" y="60570"/>
                  </a:lnTo>
                  <a:lnTo>
                    <a:pt x="46355" y="60629"/>
                  </a:lnTo>
                  <a:lnTo>
                    <a:pt x="46767" y="60718"/>
                  </a:lnTo>
                  <a:lnTo>
                    <a:pt x="47179" y="60835"/>
                  </a:lnTo>
                  <a:lnTo>
                    <a:pt x="47561" y="60982"/>
                  </a:lnTo>
                  <a:lnTo>
                    <a:pt x="47944" y="61159"/>
                  </a:lnTo>
                  <a:lnTo>
                    <a:pt x="48297" y="61336"/>
                  </a:lnTo>
                  <a:lnTo>
                    <a:pt x="48650" y="61571"/>
                  </a:lnTo>
                  <a:lnTo>
                    <a:pt x="49004" y="61807"/>
                  </a:lnTo>
                  <a:lnTo>
                    <a:pt x="49327" y="62071"/>
                  </a:lnTo>
                  <a:lnTo>
                    <a:pt x="49798" y="62542"/>
                  </a:lnTo>
                  <a:lnTo>
                    <a:pt x="50269" y="63013"/>
                  </a:lnTo>
                  <a:lnTo>
                    <a:pt x="50681" y="63543"/>
                  </a:lnTo>
                  <a:lnTo>
                    <a:pt x="51064" y="64102"/>
                  </a:lnTo>
                  <a:lnTo>
                    <a:pt x="51505" y="64779"/>
                  </a:lnTo>
                  <a:lnTo>
                    <a:pt x="51947" y="65485"/>
                  </a:lnTo>
                  <a:lnTo>
                    <a:pt x="52388" y="66192"/>
                  </a:lnTo>
                  <a:lnTo>
                    <a:pt x="52594" y="66545"/>
                  </a:lnTo>
                  <a:lnTo>
                    <a:pt x="52889" y="66986"/>
                  </a:lnTo>
                  <a:lnTo>
                    <a:pt x="53183" y="67369"/>
                  </a:lnTo>
                  <a:lnTo>
                    <a:pt x="53507" y="67752"/>
                  </a:lnTo>
                  <a:lnTo>
                    <a:pt x="53860" y="68105"/>
                  </a:lnTo>
                  <a:lnTo>
                    <a:pt x="54213" y="68458"/>
                  </a:lnTo>
                  <a:lnTo>
                    <a:pt x="54949" y="69164"/>
                  </a:lnTo>
                  <a:lnTo>
                    <a:pt x="55302" y="69518"/>
                  </a:lnTo>
                  <a:lnTo>
                    <a:pt x="55449" y="69694"/>
                  </a:lnTo>
                  <a:lnTo>
                    <a:pt x="55596" y="69900"/>
                  </a:lnTo>
                  <a:lnTo>
                    <a:pt x="55861" y="70312"/>
                  </a:lnTo>
                  <a:lnTo>
                    <a:pt x="56038" y="70783"/>
                  </a:lnTo>
                  <a:lnTo>
                    <a:pt x="56185" y="71225"/>
                  </a:lnTo>
                  <a:lnTo>
                    <a:pt x="56273" y="71695"/>
                  </a:lnTo>
                  <a:lnTo>
                    <a:pt x="56361" y="72166"/>
                  </a:lnTo>
                  <a:lnTo>
                    <a:pt x="56420" y="72637"/>
                  </a:lnTo>
                  <a:lnTo>
                    <a:pt x="56509" y="73579"/>
                  </a:lnTo>
                  <a:lnTo>
                    <a:pt x="56597" y="74344"/>
                  </a:lnTo>
                  <a:lnTo>
                    <a:pt x="56832" y="76051"/>
                  </a:lnTo>
                  <a:lnTo>
                    <a:pt x="56950" y="76964"/>
                  </a:lnTo>
                  <a:lnTo>
                    <a:pt x="57068" y="77876"/>
                  </a:lnTo>
                  <a:lnTo>
                    <a:pt x="57127" y="78465"/>
                  </a:lnTo>
                  <a:lnTo>
                    <a:pt x="57156" y="79348"/>
                  </a:lnTo>
                  <a:lnTo>
                    <a:pt x="57186" y="80231"/>
                  </a:lnTo>
                  <a:lnTo>
                    <a:pt x="57127" y="81084"/>
                  </a:lnTo>
                  <a:lnTo>
                    <a:pt x="57068" y="81526"/>
                  </a:lnTo>
                  <a:lnTo>
                    <a:pt x="57009" y="81967"/>
                  </a:lnTo>
                  <a:lnTo>
                    <a:pt x="56921" y="82379"/>
                  </a:lnTo>
                  <a:lnTo>
                    <a:pt x="56803" y="82791"/>
                  </a:lnTo>
                  <a:lnTo>
                    <a:pt x="56656" y="83174"/>
                  </a:lnTo>
                  <a:lnTo>
                    <a:pt x="56479" y="83556"/>
                  </a:lnTo>
                  <a:lnTo>
                    <a:pt x="56303" y="83909"/>
                  </a:lnTo>
                  <a:lnTo>
                    <a:pt x="56008" y="84322"/>
                  </a:lnTo>
                  <a:lnTo>
                    <a:pt x="56008" y="84380"/>
                  </a:lnTo>
                  <a:lnTo>
                    <a:pt x="56038" y="84439"/>
                  </a:lnTo>
                  <a:lnTo>
                    <a:pt x="56097" y="84469"/>
                  </a:lnTo>
                  <a:lnTo>
                    <a:pt x="56155" y="84439"/>
                  </a:lnTo>
                  <a:lnTo>
                    <a:pt x="56303" y="84263"/>
                  </a:lnTo>
                  <a:lnTo>
                    <a:pt x="56450" y="84086"/>
                  </a:lnTo>
                  <a:lnTo>
                    <a:pt x="56656" y="83733"/>
                  </a:lnTo>
                  <a:lnTo>
                    <a:pt x="56832" y="83350"/>
                  </a:lnTo>
                  <a:lnTo>
                    <a:pt x="56980" y="82997"/>
                  </a:lnTo>
                  <a:lnTo>
                    <a:pt x="57097" y="82585"/>
                  </a:lnTo>
                  <a:lnTo>
                    <a:pt x="57215" y="82173"/>
                  </a:lnTo>
                  <a:lnTo>
                    <a:pt x="57274" y="81761"/>
                  </a:lnTo>
                  <a:lnTo>
                    <a:pt x="57333" y="81349"/>
                  </a:lnTo>
                  <a:lnTo>
                    <a:pt x="57392" y="80907"/>
                  </a:lnTo>
                  <a:lnTo>
                    <a:pt x="57392" y="80466"/>
                  </a:lnTo>
                  <a:lnTo>
                    <a:pt x="57392" y="79554"/>
                  </a:lnTo>
                  <a:lnTo>
                    <a:pt x="57362" y="78641"/>
                  </a:lnTo>
                  <a:lnTo>
                    <a:pt x="57274" y="77729"/>
                  </a:lnTo>
                  <a:lnTo>
                    <a:pt x="57186" y="76846"/>
                  </a:lnTo>
                  <a:lnTo>
                    <a:pt x="57038" y="75963"/>
                  </a:lnTo>
                  <a:lnTo>
                    <a:pt x="56803" y="74197"/>
                  </a:lnTo>
                  <a:lnTo>
                    <a:pt x="56715" y="73432"/>
                  </a:lnTo>
                  <a:lnTo>
                    <a:pt x="56626" y="72461"/>
                  </a:lnTo>
                  <a:lnTo>
                    <a:pt x="56567" y="71990"/>
                  </a:lnTo>
                  <a:lnTo>
                    <a:pt x="56479" y="71519"/>
                  </a:lnTo>
                  <a:lnTo>
                    <a:pt x="56391" y="71048"/>
                  </a:lnTo>
                  <a:lnTo>
                    <a:pt x="56244" y="70607"/>
                  </a:lnTo>
                  <a:lnTo>
                    <a:pt x="56126" y="70342"/>
                  </a:lnTo>
                  <a:lnTo>
                    <a:pt x="56008" y="70106"/>
                  </a:lnTo>
                  <a:lnTo>
                    <a:pt x="55861" y="69841"/>
                  </a:lnTo>
                  <a:lnTo>
                    <a:pt x="55685" y="69606"/>
                  </a:lnTo>
                  <a:lnTo>
                    <a:pt x="55479" y="69341"/>
                  </a:lnTo>
                  <a:lnTo>
                    <a:pt x="55243" y="69106"/>
                  </a:lnTo>
                  <a:lnTo>
                    <a:pt x="54772" y="68664"/>
                  </a:lnTo>
                  <a:lnTo>
                    <a:pt x="54331" y="68223"/>
                  </a:lnTo>
                  <a:lnTo>
                    <a:pt x="53860" y="67781"/>
                  </a:lnTo>
                  <a:lnTo>
                    <a:pt x="53448" y="67310"/>
                  </a:lnTo>
                  <a:lnTo>
                    <a:pt x="53036" y="66780"/>
                  </a:lnTo>
                  <a:lnTo>
                    <a:pt x="52800" y="66427"/>
                  </a:lnTo>
                  <a:lnTo>
                    <a:pt x="52594" y="66045"/>
                  </a:lnTo>
                  <a:lnTo>
                    <a:pt x="52565" y="66015"/>
                  </a:lnTo>
                  <a:lnTo>
                    <a:pt x="52123" y="65279"/>
                  </a:lnTo>
                  <a:lnTo>
                    <a:pt x="51682" y="64573"/>
                  </a:lnTo>
                  <a:lnTo>
                    <a:pt x="51211" y="63867"/>
                  </a:lnTo>
                  <a:lnTo>
                    <a:pt x="50740" y="63190"/>
                  </a:lnTo>
                  <a:lnTo>
                    <a:pt x="50210" y="62572"/>
                  </a:lnTo>
                  <a:lnTo>
                    <a:pt x="49916" y="62277"/>
                  </a:lnTo>
                  <a:lnTo>
                    <a:pt x="49622" y="62013"/>
                  </a:lnTo>
                  <a:lnTo>
                    <a:pt x="49327" y="61748"/>
                  </a:lnTo>
                  <a:lnTo>
                    <a:pt x="49004" y="61512"/>
                  </a:lnTo>
                  <a:lnTo>
                    <a:pt x="48680" y="61277"/>
                  </a:lnTo>
                  <a:lnTo>
                    <a:pt x="48327" y="61071"/>
                  </a:lnTo>
                  <a:lnTo>
                    <a:pt x="47944" y="60894"/>
                  </a:lnTo>
                  <a:lnTo>
                    <a:pt x="47561" y="60747"/>
                  </a:lnTo>
                  <a:lnTo>
                    <a:pt x="47149" y="60600"/>
                  </a:lnTo>
                  <a:lnTo>
                    <a:pt x="46737" y="60482"/>
                  </a:lnTo>
                  <a:lnTo>
                    <a:pt x="46296" y="60394"/>
                  </a:lnTo>
                  <a:lnTo>
                    <a:pt x="45825" y="60335"/>
                  </a:lnTo>
                  <a:close/>
                  <a:moveTo>
                    <a:pt x="90149" y="84528"/>
                  </a:moveTo>
                  <a:lnTo>
                    <a:pt x="90119" y="84557"/>
                  </a:lnTo>
                  <a:lnTo>
                    <a:pt x="90090" y="84616"/>
                  </a:lnTo>
                  <a:lnTo>
                    <a:pt x="90090" y="84675"/>
                  </a:lnTo>
                  <a:lnTo>
                    <a:pt x="90090" y="84704"/>
                  </a:lnTo>
                  <a:lnTo>
                    <a:pt x="90119" y="84763"/>
                  </a:lnTo>
                  <a:lnTo>
                    <a:pt x="90149" y="84792"/>
                  </a:lnTo>
                  <a:lnTo>
                    <a:pt x="90208" y="84792"/>
                  </a:lnTo>
                  <a:lnTo>
                    <a:pt x="90796" y="84822"/>
                  </a:lnTo>
                  <a:lnTo>
                    <a:pt x="90826" y="84792"/>
                  </a:lnTo>
                  <a:lnTo>
                    <a:pt x="90885" y="84763"/>
                  </a:lnTo>
                  <a:lnTo>
                    <a:pt x="90914" y="84734"/>
                  </a:lnTo>
                  <a:lnTo>
                    <a:pt x="90914" y="84675"/>
                  </a:lnTo>
                  <a:lnTo>
                    <a:pt x="90914" y="84645"/>
                  </a:lnTo>
                  <a:lnTo>
                    <a:pt x="90885" y="84586"/>
                  </a:lnTo>
                  <a:lnTo>
                    <a:pt x="90826" y="84557"/>
                  </a:lnTo>
                  <a:lnTo>
                    <a:pt x="90796" y="84557"/>
                  </a:lnTo>
                  <a:lnTo>
                    <a:pt x="90208" y="84528"/>
                  </a:lnTo>
                  <a:close/>
                  <a:moveTo>
                    <a:pt x="91561" y="85057"/>
                  </a:moveTo>
                  <a:lnTo>
                    <a:pt x="91385" y="85087"/>
                  </a:lnTo>
                  <a:lnTo>
                    <a:pt x="91238" y="85116"/>
                  </a:lnTo>
                  <a:lnTo>
                    <a:pt x="91179" y="85146"/>
                  </a:lnTo>
                  <a:lnTo>
                    <a:pt x="91149" y="85175"/>
                  </a:lnTo>
                  <a:lnTo>
                    <a:pt x="91149" y="85234"/>
                  </a:lnTo>
                  <a:lnTo>
                    <a:pt x="91149" y="85293"/>
                  </a:lnTo>
                  <a:lnTo>
                    <a:pt x="91149" y="85322"/>
                  </a:lnTo>
                  <a:lnTo>
                    <a:pt x="91208" y="85352"/>
                  </a:lnTo>
                  <a:lnTo>
                    <a:pt x="91238" y="85381"/>
                  </a:lnTo>
                  <a:lnTo>
                    <a:pt x="91297" y="85381"/>
                  </a:lnTo>
                  <a:lnTo>
                    <a:pt x="91473" y="85322"/>
                  </a:lnTo>
                  <a:lnTo>
                    <a:pt x="91650" y="85322"/>
                  </a:lnTo>
                  <a:lnTo>
                    <a:pt x="91826" y="85352"/>
                  </a:lnTo>
                  <a:lnTo>
                    <a:pt x="91885" y="85352"/>
                  </a:lnTo>
                  <a:lnTo>
                    <a:pt x="91944" y="85293"/>
                  </a:lnTo>
                  <a:lnTo>
                    <a:pt x="91974" y="85204"/>
                  </a:lnTo>
                  <a:lnTo>
                    <a:pt x="91944" y="85175"/>
                  </a:lnTo>
                  <a:lnTo>
                    <a:pt x="91915" y="85146"/>
                  </a:lnTo>
                  <a:lnTo>
                    <a:pt x="91767" y="85087"/>
                  </a:lnTo>
                  <a:lnTo>
                    <a:pt x="91591" y="85057"/>
                  </a:lnTo>
                  <a:close/>
                  <a:moveTo>
                    <a:pt x="91974" y="85440"/>
                  </a:moveTo>
                  <a:lnTo>
                    <a:pt x="91885" y="85469"/>
                  </a:lnTo>
                  <a:lnTo>
                    <a:pt x="91856" y="85558"/>
                  </a:lnTo>
                  <a:lnTo>
                    <a:pt x="91885" y="85617"/>
                  </a:lnTo>
                  <a:lnTo>
                    <a:pt x="91974" y="85646"/>
                  </a:lnTo>
                  <a:lnTo>
                    <a:pt x="92032" y="85617"/>
                  </a:lnTo>
                  <a:lnTo>
                    <a:pt x="92062" y="85558"/>
                  </a:lnTo>
                  <a:lnTo>
                    <a:pt x="92032" y="85469"/>
                  </a:lnTo>
                  <a:lnTo>
                    <a:pt x="91974" y="85440"/>
                  </a:lnTo>
                  <a:close/>
                  <a:moveTo>
                    <a:pt x="92062" y="85970"/>
                  </a:moveTo>
                  <a:lnTo>
                    <a:pt x="92032" y="85999"/>
                  </a:lnTo>
                  <a:lnTo>
                    <a:pt x="92003" y="86029"/>
                  </a:lnTo>
                  <a:lnTo>
                    <a:pt x="92032" y="86087"/>
                  </a:lnTo>
                  <a:lnTo>
                    <a:pt x="92062" y="86117"/>
                  </a:lnTo>
                  <a:lnTo>
                    <a:pt x="92121" y="86087"/>
                  </a:lnTo>
                  <a:lnTo>
                    <a:pt x="92150" y="86029"/>
                  </a:lnTo>
                  <a:lnTo>
                    <a:pt x="92121" y="85999"/>
                  </a:lnTo>
                  <a:lnTo>
                    <a:pt x="92062" y="85970"/>
                  </a:lnTo>
                  <a:close/>
                  <a:moveTo>
                    <a:pt x="40204" y="81261"/>
                  </a:moveTo>
                  <a:lnTo>
                    <a:pt x="39262" y="82114"/>
                  </a:lnTo>
                  <a:lnTo>
                    <a:pt x="38320" y="82968"/>
                  </a:lnTo>
                  <a:lnTo>
                    <a:pt x="37378" y="83792"/>
                  </a:lnTo>
                  <a:lnTo>
                    <a:pt x="36436" y="84586"/>
                  </a:lnTo>
                  <a:lnTo>
                    <a:pt x="35465" y="85352"/>
                  </a:lnTo>
                  <a:lnTo>
                    <a:pt x="34464" y="86117"/>
                  </a:lnTo>
                  <a:lnTo>
                    <a:pt x="33582" y="86823"/>
                  </a:lnTo>
                  <a:lnTo>
                    <a:pt x="32699" y="87588"/>
                  </a:lnTo>
                  <a:lnTo>
                    <a:pt x="30962" y="89089"/>
                  </a:lnTo>
                  <a:lnTo>
                    <a:pt x="30079" y="89855"/>
                  </a:lnTo>
                  <a:lnTo>
                    <a:pt x="29167" y="90561"/>
                  </a:lnTo>
                  <a:lnTo>
                    <a:pt x="28696" y="90914"/>
                  </a:lnTo>
                  <a:lnTo>
                    <a:pt x="28196" y="91238"/>
                  </a:lnTo>
                  <a:lnTo>
                    <a:pt x="27725" y="91562"/>
                  </a:lnTo>
                  <a:lnTo>
                    <a:pt x="27224" y="91856"/>
                  </a:lnTo>
                  <a:lnTo>
                    <a:pt x="27165" y="91915"/>
                  </a:lnTo>
                  <a:lnTo>
                    <a:pt x="27165" y="91944"/>
                  </a:lnTo>
                  <a:lnTo>
                    <a:pt x="27165" y="92003"/>
                  </a:lnTo>
                  <a:lnTo>
                    <a:pt x="27195" y="92033"/>
                  </a:lnTo>
                  <a:lnTo>
                    <a:pt x="27224" y="92062"/>
                  </a:lnTo>
                  <a:lnTo>
                    <a:pt x="27254" y="92091"/>
                  </a:lnTo>
                  <a:lnTo>
                    <a:pt x="27313" y="92091"/>
                  </a:lnTo>
                  <a:lnTo>
                    <a:pt x="27371" y="92062"/>
                  </a:lnTo>
                  <a:lnTo>
                    <a:pt x="27842" y="91768"/>
                  </a:lnTo>
                  <a:lnTo>
                    <a:pt x="28343" y="91473"/>
                  </a:lnTo>
                  <a:lnTo>
                    <a:pt x="29285" y="90796"/>
                  </a:lnTo>
                  <a:lnTo>
                    <a:pt x="30167" y="90090"/>
                  </a:lnTo>
                  <a:lnTo>
                    <a:pt x="31050" y="89354"/>
                  </a:lnTo>
                  <a:lnTo>
                    <a:pt x="32787" y="87853"/>
                  </a:lnTo>
                  <a:lnTo>
                    <a:pt x="33670" y="87088"/>
                  </a:lnTo>
                  <a:lnTo>
                    <a:pt x="34553" y="86382"/>
                  </a:lnTo>
                  <a:lnTo>
                    <a:pt x="35053" y="85999"/>
                  </a:lnTo>
                  <a:lnTo>
                    <a:pt x="35553" y="85617"/>
                  </a:lnTo>
                  <a:lnTo>
                    <a:pt x="36525" y="84851"/>
                  </a:lnTo>
                  <a:lnTo>
                    <a:pt x="37466" y="84027"/>
                  </a:lnTo>
                  <a:lnTo>
                    <a:pt x="38408" y="83203"/>
                  </a:lnTo>
                  <a:lnTo>
                    <a:pt x="39380" y="82350"/>
                  </a:lnTo>
                  <a:lnTo>
                    <a:pt x="40351" y="81437"/>
                  </a:lnTo>
                  <a:lnTo>
                    <a:pt x="40380" y="81378"/>
                  </a:lnTo>
                  <a:lnTo>
                    <a:pt x="40351" y="81290"/>
                  </a:lnTo>
                  <a:lnTo>
                    <a:pt x="40321" y="81261"/>
                  </a:lnTo>
                  <a:close/>
                  <a:moveTo>
                    <a:pt x="55773" y="84822"/>
                  </a:moveTo>
                  <a:lnTo>
                    <a:pt x="55714" y="84851"/>
                  </a:lnTo>
                  <a:lnTo>
                    <a:pt x="55508" y="85087"/>
                  </a:lnTo>
                  <a:lnTo>
                    <a:pt x="55272" y="85322"/>
                  </a:lnTo>
                  <a:lnTo>
                    <a:pt x="54772" y="85734"/>
                  </a:lnTo>
                  <a:lnTo>
                    <a:pt x="54242" y="86146"/>
                  </a:lnTo>
                  <a:lnTo>
                    <a:pt x="53153" y="86911"/>
                  </a:lnTo>
                  <a:lnTo>
                    <a:pt x="52624" y="87294"/>
                  </a:lnTo>
                  <a:lnTo>
                    <a:pt x="52123" y="87736"/>
                  </a:lnTo>
                  <a:lnTo>
                    <a:pt x="51623" y="88206"/>
                  </a:lnTo>
                  <a:lnTo>
                    <a:pt x="51093" y="88736"/>
                  </a:lnTo>
                  <a:lnTo>
                    <a:pt x="49033" y="91032"/>
                  </a:lnTo>
                  <a:lnTo>
                    <a:pt x="48003" y="92150"/>
                  </a:lnTo>
                  <a:lnTo>
                    <a:pt x="46914" y="93239"/>
                  </a:lnTo>
                  <a:lnTo>
                    <a:pt x="46502" y="93651"/>
                  </a:lnTo>
                  <a:lnTo>
                    <a:pt x="45972" y="94122"/>
                  </a:lnTo>
                  <a:lnTo>
                    <a:pt x="45442" y="94593"/>
                  </a:lnTo>
                  <a:lnTo>
                    <a:pt x="44353" y="95447"/>
                  </a:lnTo>
                  <a:lnTo>
                    <a:pt x="42058" y="97154"/>
                  </a:lnTo>
                  <a:lnTo>
                    <a:pt x="41322" y="97713"/>
                  </a:lnTo>
                  <a:lnTo>
                    <a:pt x="40616" y="98301"/>
                  </a:lnTo>
                  <a:lnTo>
                    <a:pt x="39909" y="98949"/>
                  </a:lnTo>
                  <a:lnTo>
                    <a:pt x="39262" y="99626"/>
                  </a:lnTo>
                  <a:lnTo>
                    <a:pt x="39232" y="99655"/>
                  </a:lnTo>
                  <a:lnTo>
                    <a:pt x="39232" y="99714"/>
                  </a:lnTo>
                  <a:lnTo>
                    <a:pt x="39232" y="99773"/>
                  </a:lnTo>
                  <a:lnTo>
                    <a:pt x="39262" y="99802"/>
                  </a:lnTo>
                  <a:lnTo>
                    <a:pt x="39321" y="99832"/>
                  </a:lnTo>
                  <a:lnTo>
                    <a:pt x="39380" y="99861"/>
                  </a:lnTo>
                  <a:lnTo>
                    <a:pt x="39438" y="99832"/>
                  </a:lnTo>
                  <a:lnTo>
                    <a:pt x="39468" y="99802"/>
                  </a:lnTo>
                  <a:lnTo>
                    <a:pt x="39909" y="99361"/>
                  </a:lnTo>
                  <a:lnTo>
                    <a:pt x="40439" y="98890"/>
                  </a:lnTo>
                  <a:lnTo>
                    <a:pt x="40969" y="98419"/>
                  </a:lnTo>
                  <a:lnTo>
                    <a:pt x="42058" y="97536"/>
                  </a:lnTo>
                  <a:lnTo>
                    <a:pt x="44324" y="95829"/>
                  </a:lnTo>
                  <a:lnTo>
                    <a:pt x="45442" y="94946"/>
                  </a:lnTo>
                  <a:lnTo>
                    <a:pt x="46002" y="94475"/>
                  </a:lnTo>
                  <a:lnTo>
                    <a:pt x="46531" y="94004"/>
                  </a:lnTo>
                  <a:lnTo>
                    <a:pt x="47091" y="93504"/>
                  </a:lnTo>
                  <a:lnTo>
                    <a:pt x="47620" y="92945"/>
                  </a:lnTo>
                  <a:lnTo>
                    <a:pt x="48680" y="91856"/>
                  </a:lnTo>
                  <a:lnTo>
                    <a:pt x="49563" y="90885"/>
                  </a:lnTo>
                  <a:lnTo>
                    <a:pt x="50416" y="89884"/>
                  </a:lnTo>
                  <a:lnTo>
                    <a:pt x="51299" y="88913"/>
                  </a:lnTo>
                  <a:lnTo>
                    <a:pt x="51741" y="88442"/>
                  </a:lnTo>
                  <a:lnTo>
                    <a:pt x="52123" y="88030"/>
                  </a:lnTo>
                  <a:lnTo>
                    <a:pt x="52153" y="88000"/>
                  </a:lnTo>
                  <a:lnTo>
                    <a:pt x="52594" y="87618"/>
                  </a:lnTo>
                  <a:lnTo>
                    <a:pt x="53065" y="87235"/>
                  </a:lnTo>
                  <a:lnTo>
                    <a:pt x="54036" y="86529"/>
                  </a:lnTo>
                  <a:lnTo>
                    <a:pt x="54507" y="86176"/>
                  </a:lnTo>
                  <a:lnTo>
                    <a:pt x="54978" y="85793"/>
                  </a:lnTo>
                  <a:lnTo>
                    <a:pt x="55420" y="85381"/>
                  </a:lnTo>
                  <a:lnTo>
                    <a:pt x="55832" y="84940"/>
                  </a:lnTo>
                  <a:lnTo>
                    <a:pt x="55861" y="84881"/>
                  </a:lnTo>
                  <a:lnTo>
                    <a:pt x="55832" y="84822"/>
                  </a:lnTo>
                  <a:close/>
                  <a:moveTo>
                    <a:pt x="84675" y="51564"/>
                  </a:moveTo>
                  <a:lnTo>
                    <a:pt x="84645" y="51594"/>
                  </a:lnTo>
                  <a:lnTo>
                    <a:pt x="84616" y="51623"/>
                  </a:lnTo>
                  <a:lnTo>
                    <a:pt x="84616" y="52035"/>
                  </a:lnTo>
                  <a:lnTo>
                    <a:pt x="84616" y="52418"/>
                  </a:lnTo>
                  <a:lnTo>
                    <a:pt x="84557" y="53213"/>
                  </a:lnTo>
                  <a:lnTo>
                    <a:pt x="84557" y="53389"/>
                  </a:lnTo>
                  <a:lnTo>
                    <a:pt x="82938" y="53213"/>
                  </a:lnTo>
                  <a:lnTo>
                    <a:pt x="81025" y="53065"/>
                  </a:lnTo>
                  <a:lnTo>
                    <a:pt x="80966" y="52859"/>
                  </a:lnTo>
                  <a:lnTo>
                    <a:pt x="80878" y="52712"/>
                  </a:lnTo>
                  <a:lnTo>
                    <a:pt x="80790" y="52565"/>
                  </a:lnTo>
                  <a:lnTo>
                    <a:pt x="80672" y="52447"/>
                  </a:lnTo>
                  <a:lnTo>
                    <a:pt x="80525" y="52359"/>
                  </a:lnTo>
                  <a:lnTo>
                    <a:pt x="80378" y="52300"/>
                  </a:lnTo>
                  <a:lnTo>
                    <a:pt x="80024" y="52212"/>
                  </a:lnTo>
                  <a:lnTo>
                    <a:pt x="79583" y="52153"/>
                  </a:lnTo>
                  <a:lnTo>
                    <a:pt x="79289" y="52153"/>
                  </a:lnTo>
                  <a:lnTo>
                    <a:pt x="78965" y="52182"/>
                  </a:lnTo>
                  <a:lnTo>
                    <a:pt x="78641" y="52212"/>
                  </a:lnTo>
                  <a:lnTo>
                    <a:pt x="78288" y="52300"/>
                  </a:lnTo>
                  <a:lnTo>
                    <a:pt x="78111" y="52359"/>
                  </a:lnTo>
                  <a:lnTo>
                    <a:pt x="77964" y="52447"/>
                  </a:lnTo>
                  <a:lnTo>
                    <a:pt x="77846" y="52506"/>
                  </a:lnTo>
                  <a:lnTo>
                    <a:pt x="77758" y="52624"/>
                  </a:lnTo>
                  <a:lnTo>
                    <a:pt x="77670" y="52742"/>
                  </a:lnTo>
                  <a:lnTo>
                    <a:pt x="74256" y="52418"/>
                  </a:lnTo>
                  <a:lnTo>
                    <a:pt x="72402" y="52271"/>
                  </a:lnTo>
                  <a:lnTo>
                    <a:pt x="70547" y="52094"/>
                  </a:lnTo>
                  <a:lnTo>
                    <a:pt x="70400" y="52094"/>
                  </a:lnTo>
                  <a:lnTo>
                    <a:pt x="70224" y="52124"/>
                  </a:lnTo>
                  <a:lnTo>
                    <a:pt x="70077" y="52182"/>
                  </a:lnTo>
                  <a:lnTo>
                    <a:pt x="69753" y="52388"/>
                  </a:lnTo>
                  <a:lnTo>
                    <a:pt x="69076" y="52830"/>
                  </a:lnTo>
                  <a:lnTo>
                    <a:pt x="68428" y="53301"/>
                  </a:lnTo>
                  <a:lnTo>
                    <a:pt x="67810" y="53772"/>
                  </a:lnTo>
                  <a:lnTo>
                    <a:pt x="66545" y="54743"/>
                  </a:lnTo>
                  <a:lnTo>
                    <a:pt x="65309" y="55744"/>
                  </a:lnTo>
                  <a:lnTo>
                    <a:pt x="64514" y="56303"/>
                  </a:lnTo>
                  <a:lnTo>
                    <a:pt x="64249" y="56509"/>
                  </a:lnTo>
                  <a:lnTo>
                    <a:pt x="64220" y="56509"/>
                  </a:lnTo>
                  <a:lnTo>
                    <a:pt x="64131" y="56538"/>
                  </a:lnTo>
                  <a:lnTo>
                    <a:pt x="64102" y="56627"/>
                  </a:lnTo>
                  <a:lnTo>
                    <a:pt x="64161" y="57098"/>
                  </a:lnTo>
                  <a:lnTo>
                    <a:pt x="64220" y="57598"/>
                  </a:lnTo>
                  <a:lnTo>
                    <a:pt x="64249" y="57892"/>
                  </a:lnTo>
                  <a:lnTo>
                    <a:pt x="64279" y="57951"/>
                  </a:lnTo>
                  <a:lnTo>
                    <a:pt x="64308" y="58039"/>
                  </a:lnTo>
                  <a:lnTo>
                    <a:pt x="64279" y="58098"/>
                  </a:lnTo>
                  <a:lnTo>
                    <a:pt x="64220" y="58687"/>
                  </a:lnTo>
                  <a:lnTo>
                    <a:pt x="64190" y="59305"/>
                  </a:lnTo>
                  <a:lnTo>
                    <a:pt x="64190" y="59893"/>
                  </a:lnTo>
                  <a:lnTo>
                    <a:pt x="64220" y="60217"/>
                  </a:lnTo>
                  <a:lnTo>
                    <a:pt x="64249" y="60512"/>
                  </a:lnTo>
                  <a:lnTo>
                    <a:pt x="64279" y="60570"/>
                  </a:lnTo>
                  <a:lnTo>
                    <a:pt x="64367" y="60600"/>
                  </a:lnTo>
                  <a:lnTo>
                    <a:pt x="64426" y="60570"/>
                  </a:lnTo>
                  <a:lnTo>
                    <a:pt x="64426" y="60482"/>
                  </a:lnTo>
                  <a:lnTo>
                    <a:pt x="64367" y="59982"/>
                  </a:lnTo>
                  <a:lnTo>
                    <a:pt x="64367" y="59511"/>
                  </a:lnTo>
                  <a:lnTo>
                    <a:pt x="64367" y="59069"/>
                  </a:lnTo>
                  <a:lnTo>
                    <a:pt x="64426" y="58098"/>
                  </a:lnTo>
                  <a:lnTo>
                    <a:pt x="64396" y="58069"/>
                  </a:lnTo>
                  <a:lnTo>
                    <a:pt x="66221" y="58245"/>
                  </a:lnTo>
                  <a:lnTo>
                    <a:pt x="66221" y="59864"/>
                  </a:lnTo>
                  <a:lnTo>
                    <a:pt x="66221" y="61718"/>
                  </a:lnTo>
                  <a:lnTo>
                    <a:pt x="66221" y="65427"/>
                  </a:lnTo>
                  <a:lnTo>
                    <a:pt x="66221" y="67369"/>
                  </a:lnTo>
                  <a:lnTo>
                    <a:pt x="66221" y="69312"/>
                  </a:lnTo>
                  <a:lnTo>
                    <a:pt x="66221" y="73108"/>
                  </a:lnTo>
                  <a:lnTo>
                    <a:pt x="66221" y="76611"/>
                  </a:lnTo>
                  <a:lnTo>
                    <a:pt x="66221" y="78170"/>
                  </a:lnTo>
                  <a:lnTo>
                    <a:pt x="65515" y="78788"/>
                  </a:lnTo>
                  <a:lnTo>
                    <a:pt x="64691" y="79495"/>
                  </a:lnTo>
                  <a:lnTo>
                    <a:pt x="63013" y="80966"/>
                  </a:lnTo>
                  <a:lnTo>
                    <a:pt x="61247" y="82467"/>
                  </a:lnTo>
                  <a:lnTo>
                    <a:pt x="59393" y="84057"/>
                  </a:lnTo>
                  <a:lnTo>
                    <a:pt x="57568" y="85646"/>
                  </a:lnTo>
                  <a:lnTo>
                    <a:pt x="55743" y="87235"/>
                  </a:lnTo>
                  <a:lnTo>
                    <a:pt x="53889" y="88825"/>
                  </a:lnTo>
                  <a:lnTo>
                    <a:pt x="52035" y="90414"/>
                  </a:lnTo>
                  <a:lnTo>
                    <a:pt x="48327" y="93622"/>
                  </a:lnTo>
                  <a:lnTo>
                    <a:pt x="44589" y="96859"/>
                  </a:lnTo>
                  <a:lnTo>
                    <a:pt x="42205" y="98919"/>
                  </a:lnTo>
                  <a:lnTo>
                    <a:pt x="41087" y="99861"/>
                  </a:lnTo>
                  <a:lnTo>
                    <a:pt x="40586" y="100303"/>
                  </a:lnTo>
                  <a:lnTo>
                    <a:pt x="40351" y="100509"/>
                  </a:lnTo>
                  <a:lnTo>
                    <a:pt x="40262" y="100568"/>
                  </a:lnTo>
                  <a:lnTo>
                    <a:pt x="40233" y="100627"/>
                  </a:lnTo>
                  <a:lnTo>
                    <a:pt x="40204" y="100685"/>
                  </a:lnTo>
                  <a:lnTo>
                    <a:pt x="40233" y="100715"/>
                  </a:lnTo>
                  <a:lnTo>
                    <a:pt x="40233" y="100774"/>
                  </a:lnTo>
                  <a:lnTo>
                    <a:pt x="40292" y="100803"/>
                  </a:lnTo>
                  <a:lnTo>
                    <a:pt x="40380" y="100774"/>
                  </a:lnTo>
                  <a:lnTo>
                    <a:pt x="40439" y="100744"/>
                  </a:lnTo>
                  <a:lnTo>
                    <a:pt x="40557" y="100627"/>
                  </a:lnTo>
                  <a:lnTo>
                    <a:pt x="40969" y="100273"/>
                  </a:lnTo>
                  <a:lnTo>
                    <a:pt x="41822" y="99538"/>
                  </a:lnTo>
                  <a:lnTo>
                    <a:pt x="43647" y="97948"/>
                  </a:lnTo>
                  <a:lnTo>
                    <a:pt x="45501" y="96330"/>
                  </a:lnTo>
                  <a:lnTo>
                    <a:pt x="47326" y="94740"/>
                  </a:lnTo>
                  <a:lnTo>
                    <a:pt x="49210" y="93122"/>
                  </a:lnTo>
                  <a:lnTo>
                    <a:pt x="51064" y="91503"/>
                  </a:lnTo>
                  <a:lnTo>
                    <a:pt x="52889" y="89913"/>
                  </a:lnTo>
                  <a:lnTo>
                    <a:pt x="54743" y="88295"/>
                  </a:lnTo>
                  <a:lnTo>
                    <a:pt x="56597" y="86676"/>
                  </a:lnTo>
                  <a:lnTo>
                    <a:pt x="58422" y="85116"/>
                  </a:lnTo>
                  <a:lnTo>
                    <a:pt x="62042" y="81967"/>
                  </a:lnTo>
                  <a:lnTo>
                    <a:pt x="64279" y="80025"/>
                  </a:lnTo>
                  <a:lnTo>
                    <a:pt x="65338" y="79083"/>
                  </a:lnTo>
                  <a:lnTo>
                    <a:pt x="66250" y="78318"/>
                  </a:lnTo>
                  <a:lnTo>
                    <a:pt x="66250" y="78818"/>
                  </a:lnTo>
                  <a:lnTo>
                    <a:pt x="66250" y="79112"/>
                  </a:lnTo>
                  <a:lnTo>
                    <a:pt x="66250" y="79377"/>
                  </a:lnTo>
                  <a:lnTo>
                    <a:pt x="66280" y="79465"/>
                  </a:lnTo>
                  <a:lnTo>
                    <a:pt x="66339" y="79495"/>
                  </a:lnTo>
                  <a:lnTo>
                    <a:pt x="66427" y="79465"/>
                  </a:lnTo>
                  <a:lnTo>
                    <a:pt x="66456" y="79377"/>
                  </a:lnTo>
                  <a:lnTo>
                    <a:pt x="66456" y="79112"/>
                  </a:lnTo>
                  <a:lnTo>
                    <a:pt x="66456" y="78759"/>
                  </a:lnTo>
                  <a:lnTo>
                    <a:pt x="66456" y="78023"/>
                  </a:lnTo>
                  <a:lnTo>
                    <a:pt x="66456" y="76228"/>
                  </a:lnTo>
                  <a:lnTo>
                    <a:pt x="66456" y="72314"/>
                  </a:lnTo>
                  <a:lnTo>
                    <a:pt x="66456" y="68517"/>
                  </a:lnTo>
                  <a:lnTo>
                    <a:pt x="66456" y="66516"/>
                  </a:lnTo>
                  <a:lnTo>
                    <a:pt x="66456" y="64661"/>
                  </a:lnTo>
                  <a:lnTo>
                    <a:pt x="66456" y="62954"/>
                  </a:lnTo>
                  <a:lnTo>
                    <a:pt x="66456" y="61336"/>
                  </a:lnTo>
                  <a:lnTo>
                    <a:pt x="66456" y="59687"/>
                  </a:lnTo>
                  <a:lnTo>
                    <a:pt x="66456" y="58275"/>
                  </a:lnTo>
                  <a:lnTo>
                    <a:pt x="66810" y="58304"/>
                  </a:lnTo>
                  <a:lnTo>
                    <a:pt x="67663" y="58392"/>
                  </a:lnTo>
                  <a:lnTo>
                    <a:pt x="67663" y="62277"/>
                  </a:lnTo>
                  <a:lnTo>
                    <a:pt x="67663" y="64190"/>
                  </a:lnTo>
                  <a:lnTo>
                    <a:pt x="67663" y="66162"/>
                  </a:lnTo>
                  <a:lnTo>
                    <a:pt x="67663" y="68105"/>
                  </a:lnTo>
                  <a:lnTo>
                    <a:pt x="67663" y="70047"/>
                  </a:lnTo>
                  <a:lnTo>
                    <a:pt x="67663" y="71990"/>
                  </a:lnTo>
                  <a:lnTo>
                    <a:pt x="67634" y="73873"/>
                  </a:lnTo>
                  <a:lnTo>
                    <a:pt x="67634" y="75669"/>
                  </a:lnTo>
                  <a:lnTo>
                    <a:pt x="67663" y="77346"/>
                  </a:lnTo>
                  <a:lnTo>
                    <a:pt x="67663" y="78847"/>
                  </a:lnTo>
                  <a:lnTo>
                    <a:pt x="67663" y="79406"/>
                  </a:lnTo>
                  <a:lnTo>
                    <a:pt x="67663" y="79642"/>
                  </a:lnTo>
                  <a:lnTo>
                    <a:pt x="67663" y="79701"/>
                  </a:lnTo>
                  <a:lnTo>
                    <a:pt x="67663" y="79760"/>
                  </a:lnTo>
                  <a:lnTo>
                    <a:pt x="67663" y="79789"/>
                  </a:lnTo>
                  <a:lnTo>
                    <a:pt x="67604" y="79760"/>
                  </a:lnTo>
                  <a:lnTo>
                    <a:pt x="67457" y="79730"/>
                  </a:lnTo>
                  <a:lnTo>
                    <a:pt x="67133" y="79671"/>
                  </a:lnTo>
                  <a:lnTo>
                    <a:pt x="67163" y="79671"/>
                  </a:lnTo>
                  <a:lnTo>
                    <a:pt x="66839" y="79613"/>
                  </a:lnTo>
                  <a:lnTo>
                    <a:pt x="66368" y="79524"/>
                  </a:lnTo>
                  <a:lnTo>
                    <a:pt x="66339" y="79524"/>
                  </a:lnTo>
                  <a:lnTo>
                    <a:pt x="66280" y="79554"/>
                  </a:lnTo>
                  <a:lnTo>
                    <a:pt x="66221" y="79613"/>
                  </a:lnTo>
                  <a:lnTo>
                    <a:pt x="66250" y="79701"/>
                  </a:lnTo>
                  <a:lnTo>
                    <a:pt x="66280" y="79730"/>
                  </a:lnTo>
                  <a:lnTo>
                    <a:pt x="66309" y="79730"/>
                  </a:lnTo>
                  <a:lnTo>
                    <a:pt x="66751" y="79819"/>
                  </a:lnTo>
                  <a:lnTo>
                    <a:pt x="67016" y="79877"/>
                  </a:lnTo>
                  <a:lnTo>
                    <a:pt x="67310" y="79936"/>
                  </a:lnTo>
                  <a:lnTo>
                    <a:pt x="67457" y="79966"/>
                  </a:lnTo>
                  <a:lnTo>
                    <a:pt x="67604" y="79995"/>
                  </a:lnTo>
                  <a:lnTo>
                    <a:pt x="67781" y="79995"/>
                  </a:lnTo>
                  <a:lnTo>
                    <a:pt x="67840" y="79936"/>
                  </a:lnTo>
                  <a:lnTo>
                    <a:pt x="68075" y="79760"/>
                  </a:lnTo>
                  <a:lnTo>
                    <a:pt x="68311" y="79583"/>
                  </a:lnTo>
                  <a:lnTo>
                    <a:pt x="68428" y="79465"/>
                  </a:lnTo>
                  <a:lnTo>
                    <a:pt x="68576" y="79318"/>
                  </a:lnTo>
                  <a:lnTo>
                    <a:pt x="68664" y="79200"/>
                  </a:lnTo>
                  <a:lnTo>
                    <a:pt x="68693" y="79112"/>
                  </a:lnTo>
                  <a:lnTo>
                    <a:pt x="68723" y="79024"/>
                  </a:lnTo>
                  <a:lnTo>
                    <a:pt x="68693" y="78906"/>
                  </a:lnTo>
                  <a:lnTo>
                    <a:pt x="68664" y="78641"/>
                  </a:lnTo>
                  <a:lnTo>
                    <a:pt x="68664" y="78406"/>
                  </a:lnTo>
                  <a:lnTo>
                    <a:pt x="71960" y="78994"/>
                  </a:lnTo>
                  <a:lnTo>
                    <a:pt x="76404" y="79789"/>
                  </a:lnTo>
                  <a:lnTo>
                    <a:pt x="80966" y="80613"/>
                  </a:lnTo>
                  <a:lnTo>
                    <a:pt x="83203" y="80996"/>
                  </a:lnTo>
                  <a:lnTo>
                    <a:pt x="85322" y="81378"/>
                  </a:lnTo>
                  <a:lnTo>
                    <a:pt x="87206" y="81732"/>
                  </a:lnTo>
                  <a:lnTo>
                    <a:pt x="89178" y="82085"/>
                  </a:lnTo>
                  <a:lnTo>
                    <a:pt x="91061" y="82408"/>
                  </a:lnTo>
                  <a:lnTo>
                    <a:pt x="91915" y="82556"/>
                  </a:lnTo>
                  <a:lnTo>
                    <a:pt x="92297" y="82615"/>
                  </a:lnTo>
                  <a:lnTo>
                    <a:pt x="92562" y="82673"/>
                  </a:lnTo>
                  <a:lnTo>
                    <a:pt x="92680" y="82673"/>
                  </a:lnTo>
                  <a:lnTo>
                    <a:pt x="92768" y="82644"/>
                  </a:lnTo>
                  <a:lnTo>
                    <a:pt x="92798" y="82585"/>
                  </a:lnTo>
                  <a:lnTo>
                    <a:pt x="92798" y="82497"/>
                  </a:lnTo>
                  <a:lnTo>
                    <a:pt x="92709" y="82467"/>
                  </a:lnTo>
                  <a:lnTo>
                    <a:pt x="92680" y="82438"/>
                  </a:lnTo>
                  <a:lnTo>
                    <a:pt x="92650" y="82438"/>
                  </a:lnTo>
                  <a:lnTo>
                    <a:pt x="92592" y="82408"/>
                  </a:lnTo>
                  <a:lnTo>
                    <a:pt x="92327" y="82350"/>
                  </a:lnTo>
                  <a:lnTo>
                    <a:pt x="91915" y="82291"/>
                  </a:lnTo>
                  <a:lnTo>
                    <a:pt x="91032" y="82114"/>
                  </a:lnTo>
                  <a:lnTo>
                    <a:pt x="89030" y="81761"/>
                  </a:lnTo>
                  <a:lnTo>
                    <a:pt x="87000" y="81408"/>
                  </a:lnTo>
                  <a:lnTo>
                    <a:pt x="84998" y="81055"/>
                  </a:lnTo>
                  <a:lnTo>
                    <a:pt x="82850" y="80672"/>
                  </a:lnTo>
                  <a:lnTo>
                    <a:pt x="80642" y="80289"/>
                  </a:lnTo>
                  <a:lnTo>
                    <a:pt x="76051" y="79495"/>
                  </a:lnTo>
                  <a:lnTo>
                    <a:pt x="71842" y="78759"/>
                  </a:lnTo>
                  <a:lnTo>
                    <a:pt x="67957" y="78082"/>
                  </a:lnTo>
                  <a:lnTo>
                    <a:pt x="67869" y="78082"/>
                  </a:lnTo>
                  <a:lnTo>
                    <a:pt x="67869" y="77317"/>
                  </a:lnTo>
                  <a:lnTo>
                    <a:pt x="67869" y="75639"/>
                  </a:lnTo>
                  <a:lnTo>
                    <a:pt x="67869" y="73815"/>
                  </a:lnTo>
                  <a:lnTo>
                    <a:pt x="67869" y="71901"/>
                  </a:lnTo>
                  <a:lnTo>
                    <a:pt x="67869" y="69959"/>
                  </a:lnTo>
                  <a:lnTo>
                    <a:pt x="67869" y="68017"/>
                  </a:lnTo>
                  <a:lnTo>
                    <a:pt x="67869" y="66574"/>
                  </a:lnTo>
                  <a:lnTo>
                    <a:pt x="69988" y="66869"/>
                  </a:lnTo>
                  <a:lnTo>
                    <a:pt x="72196" y="67163"/>
                  </a:lnTo>
                  <a:lnTo>
                    <a:pt x="76787" y="67811"/>
                  </a:lnTo>
                  <a:lnTo>
                    <a:pt x="85675" y="69047"/>
                  </a:lnTo>
                  <a:lnTo>
                    <a:pt x="89354" y="69576"/>
                  </a:lnTo>
                  <a:lnTo>
                    <a:pt x="91208" y="69841"/>
                  </a:lnTo>
                  <a:lnTo>
                    <a:pt x="92150" y="69959"/>
                  </a:lnTo>
                  <a:lnTo>
                    <a:pt x="92562" y="70018"/>
                  </a:lnTo>
                  <a:lnTo>
                    <a:pt x="92739" y="70047"/>
                  </a:lnTo>
                  <a:lnTo>
                    <a:pt x="92827" y="70077"/>
                  </a:lnTo>
                  <a:lnTo>
                    <a:pt x="92886" y="70077"/>
                  </a:lnTo>
                  <a:lnTo>
                    <a:pt x="92945" y="70047"/>
                  </a:lnTo>
                  <a:lnTo>
                    <a:pt x="93004" y="69988"/>
                  </a:lnTo>
                  <a:lnTo>
                    <a:pt x="93004" y="69930"/>
                  </a:lnTo>
                  <a:lnTo>
                    <a:pt x="92974" y="69871"/>
                  </a:lnTo>
                  <a:lnTo>
                    <a:pt x="92945" y="69841"/>
                  </a:lnTo>
                  <a:lnTo>
                    <a:pt x="92915" y="69841"/>
                  </a:lnTo>
                  <a:lnTo>
                    <a:pt x="92827" y="69812"/>
                  </a:lnTo>
                  <a:lnTo>
                    <a:pt x="92650" y="69782"/>
                  </a:lnTo>
                  <a:lnTo>
                    <a:pt x="92268" y="69753"/>
                  </a:lnTo>
                  <a:lnTo>
                    <a:pt x="91326" y="69606"/>
                  </a:lnTo>
                  <a:lnTo>
                    <a:pt x="91355" y="69606"/>
                  </a:lnTo>
                  <a:lnTo>
                    <a:pt x="82703" y="68429"/>
                  </a:lnTo>
                  <a:lnTo>
                    <a:pt x="78229" y="67811"/>
                  </a:lnTo>
                  <a:lnTo>
                    <a:pt x="73667" y="67163"/>
                  </a:lnTo>
                  <a:lnTo>
                    <a:pt x="70753" y="66751"/>
                  </a:lnTo>
                  <a:lnTo>
                    <a:pt x="67869" y="66368"/>
                  </a:lnTo>
                  <a:lnTo>
                    <a:pt x="67869" y="66074"/>
                  </a:lnTo>
                  <a:lnTo>
                    <a:pt x="67869" y="64161"/>
                  </a:lnTo>
                  <a:lnTo>
                    <a:pt x="67869" y="62219"/>
                  </a:lnTo>
                  <a:lnTo>
                    <a:pt x="67869" y="58392"/>
                  </a:lnTo>
                  <a:lnTo>
                    <a:pt x="69311" y="58540"/>
                  </a:lnTo>
                  <a:lnTo>
                    <a:pt x="74962" y="59069"/>
                  </a:lnTo>
                  <a:lnTo>
                    <a:pt x="80319" y="59599"/>
                  </a:lnTo>
                  <a:lnTo>
                    <a:pt x="85616" y="60100"/>
                  </a:lnTo>
                  <a:lnTo>
                    <a:pt x="90237" y="60541"/>
                  </a:lnTo>
                  <a:lnTo>
                    <a:pt x="92592" y="60747"/>
                  </a:lnTo>
                  <a:lnTo>
                    <a:pt x="93739" y="60865"/>
                  </a:lnTo>
                  <a:lnTo>
                    <a:pt x="94299" y="60894"/>
                  </a:lnTo>
                  <a:lnTo>
                    <a:pt x="94593" y="60924"/>
                  </a:lnTo>
                  <a:lnTo>
                    <a:pt x="94740" y="60953"/>
                  </a:lnTo>
                  <a:lnTo>
                    <a:pt x="94770" y="60953"/>
                  </a:lnTo>
                  <a:lnTo>
                    <a:pt x="94828" y="60924"/>
                  </a:lnTo>
                  <a:lnTo>
                    <a:pt x="94858" y="60894"/>
                  </a:lnTo>
                  <a:lnTo>
                    <a:pt x="94858" y="60835"/>
                  </a:lnTo>
                  <a:lnTo>
                    <a:pt x="94799" y="60776"/>
                  </a:lnTo>
                  <a:lnTo>
                    <a:pt x="94652" y="60776"/>
                  </a:lnTo>
                  <a:lnTo>
                    <a:pt x="94328" y="60747"/>
                  </a:lnTo>
                  <a:lnTo>
                    <a:pt x="93739" y="60688"/>
                  </a:lnTo>
                  <a:lnTo>
                    <a:pt x="92533" y="60570"/>
                  </a:lnTo>
                  <a:lnTo>
                    <a:pt x="90031" y="60306"/>
                  </a:lnTo>
                  <a:lnTo>
                    <a:pt x="85116" y="59835"/>
                  </a:lnTo>
                  <a:lnTo>
                    <a:pt x="79818" y="59334"/>
                  </a:lnTo>
                  <a:lnTo>
                    <a:pt x="74403" y="58834"/>
                  </a:lnTo>
                  <a:lnTo>
                    <a:pt x="69017" y="58304"/>
                  </a:lnTo>
                  <a:lnTo>
                    <a:pt x="66721" y="58098"/>
                  </a:lnTo>
                  <a:lnTo>
                    <a:pt x="66456" y="58069"/>
                  </a:lnTo>
                  <a:lnTo>
                    <a:pt x="66398" y="58010"/>
                  </a:lnTo>
                  <a:lnTo>
                    <a:pt x="66280" y="58010"/>
                  </a:lnTo>
                  <a:lnTo>
                    <a:pt x="66250" y="58039"/>
                  </a:lnTo>
                  <a:lnTo>
                    <a:pt x="64426" y="57892"/>
                  </a:lnTo>
                  <a:lnTo>
                    <a:pt x="64396" y="57568"/>
                  </a:lnTo>
                  <a:lnTo>
                    <a:pt x="64367" y="57274"/>
                  </a:lnTo>
                  <a:lnTo>
                    <a:pt x="64337" y="56950"/>
                  </a:lnTo>
                  <a:lnTo>
                    <a:pt x="64308" y="56627"/>
                  </a:lnTo>
                  <a:lnTo>
                    <a:pt x="64955" y="56185"/>
                  </a:lnTo>
                  <a:lnTo>
                    <a:pt x="65603" y="55714"/>
                  </a:lnTo>
                  <a:lnTo>
                    <a:pt x="66868" y="54743"/>
                  </a:lnTo>
                  <a:lnTo>
                    <a:pt x="67487" y="54272"/>
                  </a:lnTo>
                  <a:lnTo>
                    <a:pt x="68105" y="53801"/>
                  </a:lnTo>
                  <a:lnTo>
                    <a:pt x="68752" y="53330"/>
                  </a:lnTo>
                  <a:lnTo>
                    <a:pt x="69400" y="52889"/>
                  </a:lnTo>
                  <a:lnTo>
                    <a:pt x="69429" y="52859"/>
                  </a:lnTo>
                  <a:lnTo>
                    <a:pt x="69959" y="52506"/>
                  </a:lnTo>
                  <a:lnTo>
                    <a:pt x="70253" y="52359"/>
                  </a:lnTo>
                  <a:lnTo>
                    <a:pt x="70371" y="52271"/>
                  </a:lnTo>
                  <a:lnTo>
                    <a:pt x="70489" y="52241"/>
                  </a:lnTo>
                  <a:lnTo>
                    <a:pt x="70783" y="52271"/>
                  </a:lnTo>
                  <a:lnTo>
                    <a:pt x="71107" y="52300"/>
                  </a:lnTo>
                  <a:lnTo>
                    <a:pt x="71754" y="52359"/>
                  </a:lnTo>
                  <a:lnTo>
                    <a:pt x="72931" y="52477"/>
                  </a:lnTo>
                  <a:lnTo>
                    <a:pt x="75374" y="52712"/>
                  </a:lnTo>
                  <a:lnTo>
                    <a:pt x="77611" y="52948"/>
                  </a:lnTo>
                  <a:lnTo>
                    <a:pt x="77611" y="53007"/>
                  </a:lnTo>
                  <a:lnTo>
                    <a:pt x="77611" y="53036"/>
                  </a:lnTo>
                  <a:lnTo>
                    <a:pt x="77611" y="53448"/>
                  </a:lnTo>
                  <a:lnTo>
                    <a:pt x="77611" y="53889"/>
                  </a:lnTo>
                  <a:lnTo>
                    <a:pt x="77611" y="54390"/>
                  </a:lnTo>
                  <a:lnTo>
                    <a:pt x="77640" y="54890"/>
                  </a:lnTo>
                  <a:lnTo>
                    <a:pt x="77699" y="55361"/>
                  </a:lnTo>
                  <a:lnTo>
                    <a:pt x="77788" y="55567"/>
                  </a:lnTo>
                  <a:lnTo>
                    <a:pt x="77876" y="55803"/>
                  </a:lnTo>
                  <a:lnTo>
                    <a:pt x="77964" y="55979"/>
                  </a:lnTo>
                  <a:lnTo>
                    <a:pt x="78111" y="56126"/>
                  </a:lnTo>
                  <a:lnTo>
                    <a:pt x="78258" y="56244"/>
                  </a:lnTo>
                  <a:lnTo>
                    <a:pt x="78435" y="56332"/>
                  </a:lnTo>
                  <a:lnTo>
                    <a:pt x="78641" y="56421"/>
                  </a:lnTo>
                  <a:lnTo>
                    <a:pt x="78847" y="56509"/>
                  </a:lnTo>
                  <a:lnTo>
                    <a:pt x="79083" y="56538"/>
                  </a:lnTo>
                  <a:lnTo>
                    <a:pt x="79289" y="56568"/>
                  </a:lnTo>
                  <a:lnTo>
                    <a:pt x="79524" y="56568"/>
                  </a:lnTo>
                  <a:lnTo>
                    <a:pt x="79730" y="56538"/>
                  </a:lnTo>
                  <a:lnTo>
                    <a:pt x="79965" y="56509"/>
                  </a:lnTo>
                  <a:lnTo>
                    <a:pt x="80172" y="56450"/>
                  </a:lnTo>
                  <a:lnTo>
                    <a:pt x="80378" y="56362"/>
                  </a:lnTo>
                  <a:lnTo>
                    <a:pt x="80554" y="56244"/>
                  </a:lnTo>
                  <a:lnTo>
                    <a:pt x="80701" y="56097"/>
                  </a:lnTo>
                  <a:lnTo>
                    <a:pt x="80819" y="55920"/>
                  </a:lnTo>
                  <a:lnTo>
                    <a:pt x="80907" y="55744"/>
                  </a:lnTo>
                  <a:lnTo>
                    <a:pt x="80966" y="55597"/>
                  </a:lnTo>
                  <a:lnTo>
                    <a:pt x="81025" y="55243"/>
                  </a:lnTo>
                  <a:lnTo>
                    <a:pt x="81084" y="54802"/>
                  </a:lnTo>
                  <a:lnTo>
                    <a:pt x="81143" y="54390"/>
                  </a:lnTo>
                  <a:lnTo>
                    <a:pt x="81143" y="53919"/>
                  </a:lnTo>
                  <a:lnTo>
                    <a:pt x="81113" y="53448"/>
                  </a:lnTo>
                  <a:lnTo>
                    <a:pt x="81084" y="53301"/>
                  </a:lnTo>
                  <a:lnTo>
                    <a:pt x="81084" y="53301"/>
                  </a:lnTo>
                  <a:lnTo>
                    <a:pt x="82761" y="53448"/>
                  </a:lnTo>
                  <a:lnTo>
                    <a:pt x="84527" y="53625"/>
                  </a:lnTo>
                  <a:lnTo>
                    <a:pt x="84410" y="54831"/>
                  </a:lnTo>
                  <a:lnTo>
                    <a:pt x="84410" y="55626"/>
                  </a:lnTo>
                  <a:lnTo>
                    <a:pt x="84410" y="56009"/>
                  </a:lnTo>
                  <a:lnTo>
                    <a:pt x="84468" y="56332"/>
                  </a:lnTo>
                  <a:lnTo>
                    <a:pt x="84527" y="56568"/>
                  </a:lnTo>
                  <a:lnTo>
                    <a:pt x="84645" y="56774"/>
                  </a:lnTo>
                  <a:lnTo>
                    <a:pt x="84792" y="56950"/>
                  </a:lnTo>
                  <a:lnTo>
                    <a:pt x="84998" y="57068"/>
                  </a:lnTo>
                  <a:lnTo>
                    <a:pt x="85175" y="57186"/>
                  </a:lnTo>
                  <a:lnTo>
                    <a:pt x="85410" y="57274"/>
                  </a:lnTo>
                  <a:lnTo>
                    <a:pt x="85646" y="57362"/>
                  </a:lnTo>
                  <a:lnTo>
                    <a:pt x="85881" y="57392"/>
                  </a:lnTo>
                  <a:lnTo>
                    <a:pt x="86117" y="57421"/>
                  </a:lnTo>
                  <a:lnTo>
                    <a:pt x="86382" y="57421"/>
                  </a:lnTo>
                  <a:lnTo>
                    <a:pt x="86852" y="57392"/>
                  </a:lnTo>
                  <a:lnTo>
                    <a:pt x="87117" y="57362"/>
                  </a:lnTo>
                  <a:lnTo>
                    <a:pt x="87471" y="57245"/>
                  </a:lnTo>
                  <a:lnTo>
                    <a:pt x="87647" y="57156"/>
                  </a:lnTo>
                  <a:lnTo>
                    <a:pt x="87794" y="57039"/>
                  </a:lnTo>
                  <a:lnTo>
                    <a:pt x="87941" y="56891"/>
                  </a:lnTo>
                  <a:lnTo>
                    <a:pt x="88030" y="56715"/>
                  </a:lnTo>
                  <a:lnTo>
                    <a:pt x="88030" y="56685"/>
                  </a:lnTo>
                  <a:lnTo>
                    <a:pt x="87971" y="56627"/>
                  </a:lnTo>
                  <a:lnTo>
                    <a:pt x="87912" y="56627"/>
                  </a:lnTo>
                  <a:lnTo>
                    <a:pt x="87853" y="56656"/>
                  </a:lnTo>
                  <a:lnTo>
                    <a:pt x="87853" y="56685"/>
                  </a:lnTo>
                  <a:lnTo>
                    <a:pt x="87735" y="56803"/>
                  </a:lnTo>
                  <a:lnTo>
                    <a:pt x="87618" y="56921"/>
                  </a:lnTo>
                  <a:lnTo>
                    <a:pt x="87471" y="57009"/>
                  </a:lnTo>
                  <a:lnTo>
                    <a:pt x="87294" y="57098"/>
                  </a:lnTo>
                  <a:lnTo>
                    <a:pt x="87029" y="57186"/>
                  </a:lnTo>
                  <a:lnTo>
                    <a:pt x="86735" y="57245"/>
                  </a:lnTo>
                  <a:lnTo>
                    <a:pt x="86323" y="57274"/>
                  </a:lnTo>
                  <a:lnTo>
                    <a:pt x="85881" y="57245"/>
                  </a:lnTo>
                  <a:lnTo>
                    <a:pt x="85616" y="57186"/>
                  </a:lnTo>
                  <a:lnTo>
                    <a:pt x="85322" y="57098"/>
                  </a:lnTo>
                  <a:lnTo>
                    <a:pt x="85145" y="57009"/>
                  </a:lnTo>
                  <a:lnTo>
                    <a:pt x="84998" y="56891"/>
                  </a:lnTo>
                  <a:lnTo>
                    <a:pt x="84822" y="56715"/>
                  </a:lnTo>
                  <a:lnTo>
                    <a:pt x="84675" y="56509"/>
                  </a:lnTo>
                  <a:lnTo>
                    <a:pt x="84616" y="56244"/>
                  </a:lnTo>
                  <a:lnTo>
                    <a:pt x="84586" y="55891"/>
                  </a:lnTo>
                  <a:lnTo>
                    <a:pt x="84586" y="55508"/>
                  </a:lnTo>
                  <a:lnTo>
                    <a:pt x="84616" y="54714"/>
                  </a:lnTo>
                  <a:lnTo>
                    <a:pt x="84675" y="53654"/>
                  </a:lnTo>
                  <a:lnTo>
                    <a:pt x="84675" y="53625"/>
                  </a:lnTo>
                  <a:lnTo>
                    <a:pt x="84733" y="53095"/>
                  </a:lnTo>
                  <a:lnTo>
                    <a:pt x="84763" y="52359"/>
                  </a:lnTo>
                  <a:lnTo>
                    <a:pt x="84763" y="51623"/>
                  </a:lnTo>
                  <a:lnTo>
                    <a:pt x="84733" y="51594"/>
                  </a:lnTo>
                  <a:lnTo>
                    <a:pt x="84675" y="51564"/>
                  </a:lnTo>
                  <a:close/>
                  <a:moveTo>
                    <a:pt x="91885" y="86382"/>
                  </a:moveTo>
                  <a:lnTo>
                    <a:pt x="91826" y="86411"/>
                  </a:lnTo>
                  <a:lnTo>
                    <a:pt x="90973" y="87412"/>
                  </a:lnTo>
                  <a:lnTo>
                    <a:pt x="90178" y="88471"/>
                  </a:lnTo>
                  <a:lnTo>
                    <a:pt x="89413" y="89531"/>
                  </a:lnTo>
                  <a:lnTo>
                    <a:pt x="88648" y="90620"/>
                  </a:lnTo>
                  <a:lnTo>
                    <a:pt x="87323" y="92562"/>
                  </a:lnTo>
                  <a:lnTo>
                    <a:pt x="86676" y="93504"/>
                  </a:lnTo>
                  <a:lnTo>
                    <a:pt x="85969" y="94446"/>
                  </a:lnTo>
                  <a:lnTo>
                    <a:pt x="85145" y="95447"/>
                  </a:lnTo>
                  <a:lnTo>
                    <a:pt x="84321" y="96447"/>
                  </a:lnTo>
                  <a:lnTo>
                    <a:pt x="82555" y="98419"/>
                  </a:lnTo>
                  <a:lnTo>
                    <a:pt x="81555" y="99596"/>
                  </a:lnTo>
                  <a:lnTo>
                    <a:pt x="80525" y="100833"/>
                  </a:lnTo>
                  <a:lnTo>
                    <a:pt x="80495" y="100891"/>
                  </a:lnTo>
                  <a:lnTo>
                    <a:pt x="80525" y="100950"/>
                  </a:lnTo>
                  <a:lnTo>
                    <a:pt x="80584" y="100980"/>
                  </a:lnTo>
                  <a:lnTo>
                    <a:pt x="80672" y="100950"/>
                  </a:lnTo>
                  <a:lnTo>
                    <a:pt x="81496" y="99950"/>
                  </a:lnTo>
                  <a:lnTo>
                    <a:pt x="82379" y="98949"/>
                  </a:lnTo>
                  <a:lnTo>
                    <a:pt x="84145" y="96977"/>
                  </a:lnTo>
                  <a:lnTo>
                    <a:pt x="84998" y="95976"/>
                  </a:lnTo>
                  <a:lnTo>
                    <a:pt x="85822" y="94976"/>
                  </a:lnTo>
                  <a:lnTo>
                    <a:pt x="86617" y="93916"/>
                  </a:lnTo>
                  <a:lnTo>
                    <a:pt x="87382" y="92857"/>
                  </a:lnTo>
                  <a:lnTo>
                    <a:pt x="88883" y="90649"/>
                  </a:lnTo>
                  <a:lnTo>
                    <a:pt x="89648" y="89560"/>
                  </a:lnTo>
                  <a:lnTo>
                    <a:pt x="90414" y="88501"/>
                  </a:lnTo>
                  <a:lnTo>
                    <a:pt x="90885" y="87853"/>
                  </a:lnTo>
                  <a:lnTo>
                    <a:pt x="91414" y="87206"/>
                  </a:lnTo>
                  <a:lnTo>
                    <a:pt x="91974" y="86558"/>
                  </a:lnTo>
                  <a:lnTo>
                    <a:pt x="92003" y="86470"/>
                  </a:lnTo>
                  <a:lnTo>
                    <a:pt x="91974" y="86411"/>
                  </a:lnTo>
                  <a:lnTo>
                    <a:pt x="91885" y="863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11" name="Google Shape;711;p26"/>
            <p:cNvGrpSpPr/>
            <p:nvPr/>
          </p:nvGrpSpPr>
          <p:grpSpPr>
            <a:xfrm flipH="1">
              <a:off x="8541398" y="1490490"/>
              <a:ext cx="1072420" cy="1256234"/>
              <a:chOff x="238125" y="2641900"/>
              <a:chExt cx="493725" cy="578350"/>
            </a:xfrm>
          </p:grpSpPr>
          <p:sp>
            <p:nvSpPr>
              <p:cNvPr id="712" name="Google Shape;712;p26"/>
              <p:cNvSpPr/>
              <p:nvPr/>
            </p:nvSpPr>
            <p:spPr>
              <a:xfrm>
                <a:off x="482400" y="2753750"/>
                <a:ext cx="249450" cy="270050"/>
              </a:xfrm>
              <a:custGeom>
                <a:rect b="b" l="l" r="r" t="t"/>
                <a:pathLst>
                  <a:path extrusionOk="0" h="10802" w="9978">
                    <a:moveTo>
                      <a:pt x="2443" y="0"/>
                    </a:moveTo>
                    <a:lnTo>
                      <a:pt x="2414" y="88"/>
                    </a:lnTo>
                    <a:lnTo>
                      <a:pt x="2384" y="501"/>
                    </a:lnTo>
                    <a:lnTo>
                      <a:pt x="2355" y="913"/>
                    </a:lnTo>
                    <a:lnTo>
                      <a:pt x="2325" y="1737"/>
                    </a:lnTo>
                    <a:lnTo>
                      <a:pt x="2355" y="3414"/>
                    </a:lnTo>
                    <a:lnTo>
                      <a:pt x="2355" y="4003"/>
                    </a:lnTo>
                    <a:lnTo>
                      <a:pt x="1854" y="4121"/>
                    </a:lnTo>
                    <a:lnTo>
                      <a:pt x="1384" y="4268"/>
                    </a:lnTo>
                    <a:lnTo>
                      <a:pt x="854" y="4415"/>
                    </a:lnTo>
                    <a:lnTo>
                      <a:pt x="324" y="4533"/>
                    </a:lnTo>
                    <a:lnTo>
                      <a:pt x="265" y="4562"/>
                    </a:lnTo>
                    <a:lnTo>
                      <a:pt x="265" y="4650"/>
                    </a:lnTo>
                    <a:lnTo>
                      <a:pt x="177" y="4650"/>
                    </a:lnTo>
                    <a:lnTo>
                      <a:pt x="147" y="4709"/>
                    </a:lnTo>
                    <a:lnTo>
                      <a:pt x="118" y="5651"/>
                    </a:lnTo>
                    <a:lnTo>
                      <a:pt x="118" y="6563"/>
                    </a:lnTo>
                    <a:lnTo>
                      <a:pt x="59" y="8388"/>
                    </a:lnTo>
                    <a:lnTo>
                      <a:pt x="30" y="9565"/>
                    </a:lnTo>
                    <a:lnTo>
                      <a:pt x="30" y="10125"/>
                    </a:lnTo>
                    <a:lnTo>
                      <a:pt x="0" y="10713"/>
                    </a:lnTo>
                    <a:lnTo>
                      <a:pt x="30" y="10772"/>
                    </a:lnTo>
                    <a:lnTo>
                      <a:pt x="89" y="10801"/>
                    </a:lnTo>
                    <a:lnTo>
                      <a:pt x="147" y="10772"/>
                    </a:lnTo>
                    <a:lnTo>
                      <a:pt x="177" y="10713"/>
                    </a:lnTo>
                    <a:lnTo>
                      <a:pt x="236" y="9801"/>
                    </a:lnTo>
                    <a:lnTo>
                      <a:pt x="265" y="8888"/>
                    </a:lnTo>
                    <a:lnTo>
                      <a:pt x="295" y="7034"/>
                    </a:lnTo>
                    <a:lnTo>
                      <a:pt x="324" y="4739"/>
                    </a:lnTo>
                    <a:lnTo>
                      <a:pt x="824" y="5004"/>
                    </a:lnTo>
                    <a:lnTo>
                      <a:pt x="1060" y="5121"/>
                    </a:lnTo>
                    <a:lnTo>
                      <a:pt x="1354" y="5268"/>
                    </a:lnTo>
                    <a:lnTo>
                      <a:pt x="1384" y="5268"/>
                    </a:lnTo>
                    <a:lnTo>
                      <a:pt x="1384" y="5474"/>
                    </a:lnTo>
                    <a:lnTo>
                      <a:pt x="1442" y="6357"/>
                    </a:lnTo>
                    <a:lnTo>
                      <a:pt x="1472" y="7240"/>
                    </a:lnTo>
                    <a:lnTo>
                      <a:pt x="1472" y="9006"/>
                    </a:lnTo>
                    <a:lnTo>
                      <a:pt x="1472" y="9654"/>
                    </a:lnTo>
                    <a:lnTo>
                      <a:pt x="1472" y="10272"/>
                    </a:lnTo>
                    <a:lnTo>
                      <a:pt x="1501" y="10331"/>
                    </a:lnTo>
                    <a:lnTo>
                      <a:pt x="1560" y="10360"/>
                    </a:lnTo>
                    <a:lnTo>
                      <a:pt x="1619" y="10360"/>
                    </a:lnTo>
                    <a:lnTo>
                      <a:pt x="1648" y="10301"/>
                    </a:lnTo>
                    <a:lnTo>
                      <a:pt x="1648" y="9860"/>
                    </a:lnTo>
                    <a:lnTo>
                      <a:pt x="1678" y="9418"/>
                    </a:lnTo>
                    <a:lnTo>
                      <a:pt x="1678" y="8506"/>
                    </a:lnTo>
                    <a:lnTo>
                      <a:pt x="1678" y="7623"/>
                    </a:lnTo>
                    <a:lnTo>
                      <a:pt x="1648" y="6740"/>
                    </a:lnTo>
                    <a:lnTo>
                      <a:pt x="1619" y="6004"/>
                    </a:lnTo>
                    <a:lnTo>
                      <a:pt x="1560" y="5268"/>
                    </a:lnTo>
                    <a:lnTo>
                      <a:pt x="2090" y="5210"/>
                    </a:lnTo>
                    <a:lnTo>
                      <a:pt x="2649" y="5151"/>
                    </a:lnTo>
                    <a:lnTo>
                      <a:pt x="3208" y="5092"/>
                    </a:lnTo>
                    <a:lnTo>
                      <a:pt x="3503" y="5062"/>
                    </a:lnTo>
                    <a:lnTo>
                      <a:pt x="3797" y="5033"/>
                    </a:lnTo>
                    <a:lnTo>
                      <a:pt x="3856" y="5004"/>
                    </a:lnTo>
                    <a:lnTo>
                      <a:pt x="3885" y="4945"/>
                    </a:lnTo>
                    <a:lnTo>
                      <a:pt x="3885" y="4915"/>
                    </a:lnTo>
                    <a:lnTo>
                      <a:pt x="3915" y="4886"/>
                    </a:lnTo>
                    <a:lnTo>
                      <a:pt x="3944" y="4827"/>
                    </a:lnTo>
                    <a:lnTo>
                      <a:pt x="3915" y="4327"/>
                    </a:lnTo>
                    <a:lnTo>
                      <a:pt x="3915" y="3797"/>
                    </a:lnTo>
                    <a:lnTo>
                      <a:pt x="3885" y="2708"/>
                    </a:lnTo>
                    <a:lnTo>
                      <a:pt x="3856" y="1678"/>
                    </a:lnTo>
                    <a:lnTo>
                      <a:pt x="3885" y="648"/>
                    </a:lnTo>
                    <a:lnTo>
                      <a:pt x="4444" y="559"/>
                    </a:lnTo>
                    <a:lnTo>
                      <a:pt x="4974" y="530"/>
                    </a:lnTo>
                    <a:lnTo>
                      <a:pt x="6181" y="442"/>
                    </a:lnTo>
                    <a:lnTo>
                      <a:pt x="6769" y="383"/>
                    </a:lnTo>
                    <a:lnTo>
                      <a:pt x="7299" y="294"/>
                    </a:lnTo>
                    <a:lnTo>
                      <a:pt x="7329" y="1060"/>
                    </a:lnTo>
                    <a:lnTo>
                      <a:pt x="7358" y="1825"/>
                    </a:lnTo>
                    <a:lnTo>
                      <a:pt x="7358" y="2620"/>
                    </a:lnTo>
                    <a:lnTo>
                      <a:pt x="7358" y="3385"/>
                    </a:lnTo>
                    <a:lnTo>
                      <a:pt x="7388" y="3444"/>
                    </a:lnTo>
                    <a:lnTo>
                      <a:pt x="7417" y="3473"/>
                    </a:lnTo>
                    <a:lnTo>
                      <a:pt x="7388" y="4327"/>
                    </a:lnTo>
                    <a:lnTo>
                      <a:pt x="7388" y="4856"/>
                    </a:lnTo>
                    <a:lnTo>
                      <a:pt x="7388" y="5386"/>
                    </a:lnTo>
                    <a:lnTo>
                      <a:pt x="7388" y="5592"/>
                    </a:lnTo>
                    <a:lnTo>
                      <a:pt x="7388" y="5798"/>
                    </a:lnTo>
                    <a:lnTo>
                      <a:pt x="7388" y="5857"/>
                    </a:lnTo>
                    <a:lnTo>
                      <a:pt x="7476" y="5857"/>
                    </a:lnTo>
                    <a:lnTo>
                      <a:pt x="7505" y="5798"/>
                    </a:lnTo>
                    <a:lnTo>
                      <a:pt x="7505" y="5533"/>
                    </a:lnTo>
                    <a:lnTo>
                      <a:pt x="7505" y="5268"/>
                    </a:lnTo>
                    <a:lnTo>
                      <a:pt x="7505" y="4739"/>
                    </a:lnTo>
                    <a:lnTo>
                      <a:pt x="7476" y="3679"/>
                    </a:lnTo>
                    <a:lnTo>
                      <a:pt x="7476" y="3503"/>
                    </a:lnTo>
                    <a:lnTo>
                      <a:pt x="8035" y="3385"/>
                    </a:lnTo>
                    <a:lnTo>
                      <a:pt x="8594" y="3296"/>
                    </a:lnTo>
                    <a:lnTo>
                      <a:pt x="9153" y="3238"/>
                    </a:lnTo>
                    <a:lnTo>
                      <a:pt x="9418" y="3179"/>
                    </a:lnTo>
                    <a:lnTo>
                      <a:pt x="9683" y="3149"/>
                    </a:lnTo>
                    <a:lnTo>
                      <a:pt x="9713" y="4121"/>
                    </a:lnTo>
                    <a:lnTo>
                      <a:pt x="9713" y="4621"/>
                    </a:lnTo>
                    <a:lnTo>
                      <a:pt x="9771" y="5151"/>
                    </a:lnTo>
                    <a:lnTo>
                      <a:pt x="9830" y="5210"/>
                    </a:lnTo>
                    <a:lnTo>
                      <a:pt x="9889" y="5210"/>
                    </a:lnTo>
                    <a:lnTo>
                      <a:pt x="9948" y="5180"/>
                    </a:lnTo>
                    <a:lnTo>
                      <a:pt x="9978" y="5092"/>
                    </a:lnTo>
                    <a:lnTo>
                      <a:pt x="9919" y="4709"/>
                    </a:lnTo>
                    <a:lnTo>
                      <a:pt x="9889" y="3915"/>
                    </a:lnTo>
                    <a:lnTo>
                      <a:pt x="9860" y="3120"/>
                    </a:lnTo>
                    <a:lnTo>
                      <a:pt x="9830" y="3061"/>
                    </a:lnTo>
                    <a:lnTo>
                      <a:pt x="9771" y="3002"/>
                    </a:lnTo>
                    <a:lnTo>
                      <a:pt x="9742" y="2973"/>
                    </a:lnTo>
                    <a:lnTo>
                      <a:pt x="9418" y="2973"/>
                    </a:lnTo>
                    <a:lnTo>
                      <a:pt x="9124" y="3002"/>
                    </a:lnTo>
                    <a:lnTo>
                      <a:pt x="8565" y="3120"/>
                    </a:lnTo>
                    <a:lnTo>
                      <a:pt x="7535" y="3355"/>
                    </a:lnTo>
                    <a:lnTo>
                      <a:pt x="7535" y="1825"/>
                    </a:lnTo>
                    <a:lnTo>
                      <a:pt x="7505" y="1030"/>
                    </a:lnTo>
                    <a:lnTo>
                      <a:pt x="7446" y="236"/>
                    </a:lnTo>
                    <a:lnTo>
                      <a:pt x="7446" y="177"/>
                    </a:lnTo>
                    <a:lnTo>
                      <a:pt x="7417" y="118"/>
                    </a:lnTo>
                    <a:lnTo>
                      <a:pt x="7329" y="88"/>
                    </a:lnTo>
                    <a:lnTo>
                      <a:pt x="6887" y="118"/>
                    </a:lnTo>
                    <a:lnTo>
                      <a:pt x="6475" y="147"/>
                    </a:lnTo>
                    <a:lnTo>
                      <a:pt x="5592" y="236"/>
                    </a:lnTo>
                    <a:lnTo>
                      <a:pt x="4739" y="353"/>
                    </a:lnTo>
                    <a:lnTo>
                      <a:pt x="3856" y="471"/>
                    </a:lnTo>
                    <a:lnTo>
                      <a:pt x="3826" y="501"/>
                    </a:lnTo>
                    <a:lnTo>
                      <a:pt x="3797" y="501"/>
                    </a:lnTo>
                    <a:lnTo>
                      <a:pt x="3738" y="530"/>
                    </a:lnTo>
                    <a:lnTo>
                      <a:pt x="3709" y="589"/>
                    </a:lnTo>
                    <a:lnTo>
                      <a:pt x="3650" y="1648"/>
                    </a:lnTo>
                    <a:lnTo>
                      <a:pt x="3650" y="2708"/>
                    </a:lnTo>
                    <a:lnTo>
                      <a:pt x="3650" y="3767"/>
                    </a:lnTo>
                    <a:lnTo>
                      <a:pt x="3679" y="4297"/>
                    </a:lnTo>
                    <a:lnTo>
                      <a:pt x="3709" y="4856"/>
                    </a:lnTo>
                    <a:lnTo>
                      <a:pt x="3503" y="4856"/>
                    </a:lnTo>
                    <a:lnTo>
                      <a:pt x="3208" y="4886"/>
                    </a:lnTo>
                    <a:lnTo>
                      <a:pt x="2620" y="4945"/>
                    </a:lnTo>
                    <a:lnTo>
                      <a:pt x="2031" y="4974"/>
                    </a:lnTo>
                    <a:lnTo>
                      <a:pt x="1442" y="5062"/>
                    </a:lnTo>
                    <a:lnTo>
                      <a:pt x="1413" y="5062"/>
                    </a:lnTo>
                    <a:lnTo>
                      <a:pt x="1207" y="4945"/>
                    </a:lnTo>
                    <a:lnTo>
                      <a:pt x="942" y="4827"/>
                    </a:lnTo>
                    <a:lnTo>
                      <a:pt x="618" y="4650"/>
                    </a:lnTo>
                    <a:lnTo>
                      <a:pt x="1413" y="4444"/>
                    </a:lnTo>
                    <a:lnTo>
                      <a:pt x="1913" y="4297"/>
                    </a:lnTo>
                    <a:lnTo>
                      <a:pt x="2443" y="4121"/>
                    </a:lnTo>
                    <a:lnTo>
                      <a:pt x="2502" y="4091"/>
                    </a:lnTo>
                    <a:lnTo>
                      <a:pt x="2502" y="4062"/>
                    </a:lnTo>
                    <a:lnTo>
                      <a:pt x="2502" y="4032"/>
                    </a:lnTo>
                    <a:lnTo>
                      <a:pt x="2502" y="3208"/>
                    </a:lnTo>
                    <a:lnTo>
                      <a:pt x="2502" y="2384"/>
                    </a:lnTo>
                    <a:lnTo>
                      <a:pt x="2531" y="1560"/>
                    </a:lnTo>
                    <a:lnTo>
                      <a:pt x="2590" y="707"/>
                    </a:lnTo>
                    <a:lnTo>
                      <a:pt x="2590" y="88"/>
                    </a:lnTo>
                    <a:lnTo>
                      <a:pt x="2590" y="30"/>
                    </a:lnTo>
                    <a:lnTo>
                      <a:pt x="25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>
                <a:off x="529475" y="2899425"/>
                <a:ext cx="19175" cy="8850"/>
              </a:xfrm>
              <a:custGeom>
                <a:rect b="b" l="l" r="r" t="t"/>
                <a:pathLst>
                  <a:path extrusionOk="0" h="354" w="767">
                    <a:moveTo>
                      <a:pt x="648" y="1"/>
                    </a:moveTo>
                    <a:lnTo>
                      <a:pt x="383" y="30"/>
                    </a:lnTo>
                    <a:lnTo>
                      <a:pt x="119" y="59"/>
                    </a:lnTo>
                    <a:lnTo>
                      <a:pt x="60" y="89"/>
                    </a:lnTo>
                    <a:lnTo>
                      <a:pt x="30" y="118"/>
                    </a:lnTo>
                    <a:lnTo>
                      <a:pt x="1" y="177"/>
                    </a:lnTo>
                    <a:lnTo>
                      <a:pt x="30" y="236"/>
                    </a:lnTo>
                    <a:lnTo>
                      <a:pt x="30" y="295"/>
                    </a:lnTo>
                    <a:lnTo>
                      <a:pt x="89" y="324"/>
                    </a:lnTo>
                    <a:lnTo>
                      <a:pt x="119" y="354"/>
                    </a:lnTo>
                    <a:lnTo>
                      <a:pt x="177" y="354"/>
                    </a:lnTo>
                    <a:lnTo>
                      <a:pt x="413" y="324"/>
                    </a:lnTo>
                    <a:lnTo>
                      <a:pt x="648" y="265"/>
                    </a:lnTo>
                    <a:lnTo>
                      <a:pt x="737" y="236"/>
                    </a:lnTo>
                    <a:lnTo>
                      <a:pt x="766" y="148"/>
                    </a:lnTo>
                    <a:lnTo>
                      <a:pt x="766" y="89"/>
                    </a:lnTo>
                    <a:lnTo>
                      <a:pt x="737" y="59"/>
                    </a:lnTo>
                    <a:lnTo>
                      <a:pt x="678" y="30"/>
                    </a:lnTo>
                    <a:lnTo>
                      <a:pt x="6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>
                <a:off x="555975" y="2898700"/>
                <a:ext cx="15475" cy="5900"/>
              </a:xfrm>
              <a:custGeom>
                <a:rect b="b" l="l" r="r" t="t"/>
                <a:pathLst>
                  <a:path extrusionOk="0" h="236" w="619">
                    <a:moveTo>
                      <a:pt x="89" y="0"/>
                    </a:moveTo>
                    <a:lnTo>
                      <a:pt x="59" y="30"/>
                    </a:lnTo>
                    <a:lnTo>
                      <a:pt x="30" y="59"/>
                    </a:lnTo>
                    <a:lnTo>
                      <a:pt x="0" y="118"/>
                    </a:lnTo>
                    <a:lnTo>
                      <a:pt x="0" y="177"/>
                    </a:lnTo>
                    <a:lnTo>
                      <a:pt x="30" y="206"/>
                    </a:lnTo>
                    <a:lnTo>
                      <a:pt x="59" y="236"/>
                    </a:lnTo>
                    <a:lnTo>
                      <a:pt x="530" y="236"/>
                    </a:lnTo>
                    <a:lnTo>
                      <a:pt x="560" y="206"/>
                    </a:lnTo>
                    <a:lnTo>
                      <a:pt x="589" y="177"/>
                    </a:lnTo>
                    <a:lnTo>
                      <a:pt x="618" y="118"/>
                    </a:lnTo>
                    <a:lnTo>
                      <a:pt x="618" y="88"/>
                    </a:lnTo>
                    <a:lnTo>
                      <a:pt x="589" y="30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>
                <a:off x="596450" y="2793475"/>
                <a:ext cx="15475" cy="9600"/>
              </a:xfrm>
              <a:custGeom>
                <a:rect b="b" l="l" r="r" t="t"/>
                <a:pathLst>
                  <a:path extrusionOk="0" h="384" w="619">
                    <a:moveTo>
                      <a:pt x="471" y="0"/>
                    </a:moveTo>
                    <a:lnTo>
                      <a:pt x="265" y="59"/>
                    </a:lnTo>
                    <a:lnTo>
                      <a:pt x="59" y="148"/>
                    </a:lnTo>
                    <a:lnTo>
                      <a:pt x="30" y="177"/>
                    </a:lnTo>
                    <a:lnTo>
                      <a:pt x="0" y="206"/>
                    </a:lnTo>
                    <a:lnTo>
                      <a:pt x="0" y="265"/>
                    </a:lnTo>
                    <a:lnTo>
                      <a:pt x="0" y="295"/>
                    </a:lnTo>
                    <a:lnTo>
                      <a:pt x="30" y="354"/>
                    </a:lnTo>
                    <a:lnTo>
                      <a:pt x="59" y="354"/>
                    </a:lnTo>
                    <a:lnTo>
                      <a:pt x="118" y="383"/>
                    </a:lnTo>
                    <a:lnTo>
                      <a:pt x="177" y="354"/>
                    </a:lnTo>
                    <a:lnTo>
                      <a:pt x="294" y="295"/>
                    </a:lnTo>
                    <a:lnTo>
                      <a:pt x="530" y="236"/>
                    </a:lnTo>
                    <a:lnTo>
                      <a:pt x="559" y="206"/>
                    </a:lnTo>
                    <a:lnTo>
                      <a:pt x="589" y="177"/>
                    </a:lnTo>
                    <a:lnTo>
                      <a:pt x="618" y="148"/>
                    </a:lnTo>
                    <a:lnTo>
                      <a:pt x="618" y="89"/>
                    </a:lnTo>
                    <a:lnTo>
                      <a:pt x="589" y="59"/>
                    </a:lnTo>
                    <a:lnTo>
                      <a:pt x="559" y="3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>
                <a:off x="625125" y="2790525"/>
                <a:ext cx="17700" cy="8125"/>
              </a:xfrm>
              <a:custGeom>
                <a:rect b="b" l="l" r="r" t="t"/>
                <a:pathLst>
                  <a:path extrusionOk="0" h="325" w="708">
                    <a:moveTo>
                      <a:pt x="148" y="1"/>
                    </a:moveTo>
                    <a:lnTo>
                      <a:pt x="89" y="30"/>
                    </a:lnTo>
                    <a:lnTo>
                      <a:pt x="60" y="60"/>
                    </a:lnTo>
                    <a:lnTo>
                      <a:pt x="30" y="89"/>
                    </a:lnTo>
                    <a:lnTo>
                      <a:pt x="1" y="148"/>
                    </a:lnTo>
                    <a:lnTo>
                      <a:pt x="1" y="207"/>
                    </a:lnTo>
                    <a:lnTo>
                      <a:pt x="30" y="266"/>
                    </a:lnTo>
                    <a:lnTo>
                      <a:pt x="89" y="295"/>
                    </a:lnTo>
                    <a:lnTo>
                      <a:pt x="148" y="324"/>
                    </a:lnTo>
                    <a:lnTo>
                      <a:pt x="590" y="324"/>
                    </a:lnTo>
                    <a:lnTo>
                      <a:pt x="678" y="266"/>
                    </a:lnTo>
                    <a:lnTo>
                      <a:pt x="707" y="236"/>
                    </a:lnTo>
                    <a:lnTo>
                      <a:pt x="707" y="177"/>
                    </a:lnTo>
                    <a:lnTo>
                      <a:pt x="707" y="118"/>
                    </a:lnTo>
                    <a:lnTo>
                      <a:pt x="678" y="60"/>
                    </a:lnTo>
                    <a:lnTo>
                      <a:pt x="619" y="30"/>
                    </a:lnTo>
                    <a:lnTo>
                      <a:pt x="590" y="30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>
                <a:off x="611900" y="2825850"/>
                <a:ext cx="8100" cy="4450"/>
              </a:xfrm>
              <a:custGeom>
                <a:rect b="b" l="l" r="r" t="t"/>
                <a:pathLst>
                  <a:path extrusionOk="0" h="178" w="324">
                    <a:moveTo>
                      <a:pt x="236" y="0"/>
                    </a:moveTo>
                    <a:lnTo>
                      <a:pt x="59" y="30"/>
                    </a:lnTo>
                    <a:lnTo>
                      <a:pt x="0" y="59"/>
                    </a:lnTo>
                    <a:lnTo>
                      <a:pt x="0" y="118"/>
                    </a:lnTo>
                    <a:lnTo>
                      <a:pt x="30" y="177"/>
                    </a:lnTo>
                    <a:lnTo>
                      <a:pt x="265" y="177"/>
                    </a:lnTo>
                    <a:lnTo>
                      <a:pt x="294" y="148"/>
                    </a:lnTo>
                    <a:lnTo>
                      <a:pt x="324" y="89"/>
                    </a:lnTo>
                    <a:lnTo>
                      <a:pt x="294" y="30"/>
                    </a:lnTo>
                    <a:lnTo>
                      <a:pt x="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>
                <a:off x="634700" y="2822175"/>
                <a:ext cx="5925" cy="5900"/>
              </a:xfrm>
              <a:custGeom>
                <a:rect b="b" l="l" r="r" t="t"/>
                <a:pathLst>
                  <a:path extrusionOk="0" h="236" w="237">
                    <a:moveTo>
                      <a:pt x="118" y="0"/>
                    </a:moveTo>
                    <a:lnTo>
                      <a:pt x="30" y="30"/>
                    </a:lnTo>
                    <a:lnTo>
                      <a:pt x="1" y="89"/>
                    </a:lnTo>
                    <a:lnTo>
                      <a:pt x="1" y="118"/>
                    </a:lnTo>
                    <a:lnTo>
                      <a:pt x="1" y="177"/>
                    </a:lnTo>
                    <a:lnTo>
                      <a:pt x="30" y="206"/>
                    </a:lnTo>
                    <a:lnTo>
                      <a:pt x="59" y="236"/>
                    </a:lnTo>
                    <a:lnTo>
                      <a:pt x="118" y="236"/>
                    </a:lnTo>
                    <a:lnTo>
                      <a:pt x="207" y="206"/>
                    </a:lnTo>
                    <a:lnTo>
                      <a:pt x="236" y="177"/>
                    </a:lnTo>
                    <a:lnTo>
                      <a:pt x="236" y="147"/>
                    </a:lnTo>
                    <a:lnTo>
                      <a:pt x="236" y="89"/>
                    </a:lnTo>
                    <a:lnTo>
                      <a:pt x="207" y="59"/>
                    </a:lnTo>
                    <a:lnTo>
                      <a:pt x="177" y="3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>
                <a:off x="680325" y="2854550"/>
                <a:ext cx="8125" cy="7375"/>
              </a:xfrm>
              <a:custGeom>
                <a:rect b="b" l="l" r="r" t="t"/>
                <a:pathLst>
                  <a:path extrusionOk="0" h="295" w="325">
                    <a:moveTo>
                      <a:pt x="236" y="0"/>
                    </a:moveTo>
                    <a:lnTo>
                      <a:pt x="177" y="30"/>
                    </a:lnTo>
                    <a:lnTo>
                      <a:pt x="30" y="118"/>
                    </a:lnTo>
                    <a:lnTo>
                      <a:pt x="30" y="147"/>
                    </a:lnTo>
                    <a:lnTo>
                      <a:pt x="0" y="177"/>
                    </a:lnTo>
                    <a:lnTo>
                      <a:pt x="30" y="265"/>
                    </a:lnTo>
                    <a:lnTo>
                      <a:pt x="89" y="295"/>
                    </a:lnTo>
                    <a:lnTo>
                      <a:pt x="177" y="265"/>
                    </a:lnTo>
                    <a:lnTo>
                      <a:pt x="295" y="177"/>
                    </a:lnTo>
                    <a:lnTo>
                      <a:pt x="324" y="89"/>
                    </a:lnTo>
                    <a:lnTo>
                      <a:pt x="324" y="3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>
                <a:off x="697975" y="2867050"/>
                <a:ext cx="10325" cy="6650"/>
              </a:xfrm>
              <a:custGeom>
                <a:rect b="b" l="l" r="r" t="t"/>
                <a:pathLst>
                  <a:path extrusionOk="0" h="266" w="413">
                    <a:moveTo>
                      <a:pt x="118" y="1"/>
                    </a:moveTo>
                    <a:lnTo>
                      <a:pt x="60" y="30"/>
                    </a:lnTo>
                    <a:lnTo>
                      <a:pt x="30" y="59"/>
                    </a:lnTo>
                    <a:lnTo>
                      <a:pt x="1" y="118"/>
                    </a:lnTo>
                    <a:lnTo>
                      <a:pt x="30" y="148"/>
                    </a:lnTo>
                    <a:lnTo>
                      <a:pt x="30" y="207"/>
                    </a:lnTo>
                    <a:lnTo>
                      <a:pt x="89" y="236"/>
                    </a:lnTo>
                    <a:lnTo>
                      <a:pt x="118" y="236"/>
                    </a:lnTo>
                    <a:lnTo>
                      <a:pt x="266" y="265"/>
                    </a:lnTo>
                    <a:lnTo>
                      <a:pt x="324" y="265"/>
                    </a:lnTo>
                    <a:lnTo>
                      <a:pt x="354" y="236"/>
                    </a:lnTo>
                    <a:lnTo>
                      <a:pt x="383" y="207"/>
                    </a:lnTo>
                    <a:lnTo>
                      <a:pt x="413" y="148"/>
                    </a:lnTo>
                    <a:lnTo>
                      <a:pt x="383" y="118"/>
                    </a:lnTo>
                    <a:lnTo>
                      <a:pt x="354" y="59"/>
                    </a:lnTo>
                    <a:lnTo>
                      <a:pt x="324" y="30"/>
                    </a:lnTo>
                    <a:lnTo>
                      <a:pt x="295" y="30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>
                <a:off x="498575" y="2897950"/>
                <a:ext cx="219300" cy="142025"/>
              </a:xfrm>
              <a:custGeom>
                <a:rect b="b" l="l" r="r" t="t"/>
                <a:pathLst>
                  <a:path extrusionOk="0" h="5681" w="8772">
                    <a:moveTo>
                      <a:pt x="7653" y="1"/>
                    </a:moveTo>
                    <a:lnTo>
                      <a:pt x="7594" y="30"/>
                    </a:lnTo>
                    <a:lnTo>
                      <a:pt x="7594" y="60"/>
                    </a:lnTo>
                    <a:lnTo>
                      <a:pt x="7535" y="30"/>
                    </a:lnTo>
                    <a:lnTo>
                      <a:pt x="7153" y="60"/>
                    </a:lnTo>
                    <a:lnTo>
                      <a:pt x="6770" y="118"/>
                    </a:lnTo>
                    <a:lnTo>
                      <a:pt x="6005" y="207"/>
                    </a:lnTo>
                    <a:lnTo>
                      <a:pt x="5210" y="324"/>
                    </a:lnTo>
                    <a:lnTo>
                      <a:pt x="4445" y="472"/>
                    </a:lnTo>
                    <a:lnTo>
                      <a:pt x="3739" y="619"/>
                    </a:lnTo>
                    <a:lnTo>
                      <a:pt x="3680" y="648"/>
                    </a:lnTo>
                    <a:lnTo>
                      <a:pt x="3621" y="707"/>
                    </a:lnTo>
                    <a:lnTo>
                      <a:pt x="3650" y="766"/>
                    </a:lnTo>
                    <a:lnTo>
                      <a:pt x="3533" y="1708"/>
                    </a:lnTo>
                    <a:lnTo>
                      <a:pt x="3444" y="2679"/>
                    </a:lnTo>
                    <a:lnTo>
                      <a:pt x="3326" y="4651"/>
                    </a:lnTo>
                    <a:lnTo>
                      <a:pt x="3326" y="4798"/>
                    </a:lnTo>
                    <a:lnTo>
                      <a:pt x="3032" y="4827"/>
                    </a:lnTo>
                    <a:lnTo>
                      <a:pt x="2591" y="4886"/>
                    </a:lnTo>
                    <a:lnTo>
                      <a:pt x="1767" y="5004"/>
                    </a:lnTo>
                    <a:lnTo>
                      <a:pt x="913" y="5151"/>
                    </a:lnTo>
                    <a:lnTo>
                      <a:pt x="60" y="5298"/>
                    </a:lnTo>
                    <a:lnTo>
                      <a:pt x="30" y="5328"/>
                    </a:lnTo>
                    <a:lnTo>
                      <a:pt x="1" y="5387"/>
                    </a:lnTo>
                    <a:lnTo>
                      <a:pt x="30" y="5446"/>
                    </a:lnTo>
                    <a:lnTo>
                      <a:pt x="89" y="5475"/>
                    </a:lnTo>
                    <a:lnTo>
                      <a:pt x="148" y="5446"/>
                    </a:lnTo>
                    <a:lnTo>
                      <a:pt x="177" y="5475"/>
                    </a:lnTo>
                    <a:lnTo>
                      <a:pt x="707" y="5681"/>
                    </a:lnTo>
                    <a:lnTo>
                      <a:pt x="737" y="5681"/>
                    </a:lnTo>
                    <a:lnTo>
                      <a:pt x="795" y="5652"/>
                    </a:lnTo>
                    <a:lnTo>
                      <a:pt x="795" y="5593"/>
                    </a:lnTo>
                    <a:lnTo>
                      <a:pt x="737" y="5563"/>
                    </a:lnTo>
                    <a:lnTo>
                      <a:pt x="354" y="5416"/>
                    </a:lnTo>
                    <a:lnTo>
                      <a:pt x="1060" y="5298"/>
                    </a:lnTo>
                    <a:lnTo>
                      <a:pt x="1796" y="5210"/>
                    </a:lnTo>
                    <a:lnTo>
                      <a:pt x="2620" y="5122"/>
                    </a:lnTo>
                    <a:lnTo>
                      <a:pt x="3032" y="5063"/>
                    </a:lnTo>
                    <a:lnTo>
                      <a:pt x="3356" y="5004"/>
                    </a:lnTo>
                    <a:lnTo>
                      <a:pt x="3739" y="5151"/>
                    </a:lnTo>
                    <a:lnTo>
                      <a:pt x="3974" y="5269"/>
                    </a:lnTo>
                    <a:lnTo>
                      <a:pt x="4209" y="5357"/>
                    </a:lnTo>
                    <a:lnTo>
                      <a:pt x="4268" y="5357"/>
                    </a:lnTo>
                    <a:lnTo>
                      <a:pt x="4298" y="5328"/>
                    </a:lnTo>
                    <a:lnTo>
                      <a:pt x="4298" y="5269"/>
                    </a:lnTo>
                    <a:lnTo>
                      <a:pt x="4268" y="5210"/>
                    </a:lnTo>
                    <a:lnTo>
                      <a:pt x="4062" y="5092"/>
                    </a:lnTo>
                    <a:lnTo>
                      <a:pt x="3827" y="5004"/>
                    </a:lnTo>
                    <a:lnTo>
                      <a:pt x="3533" y="4886"/>
                    </a:lnTo>
                    <a:lnTo>
                      <a:pt x="3533" y="4857"/>
                    </a:lnTo>
                    <a:lnTo>
                      <a:pt x="3591" y="3886"/>
                    </a:lnTo>
                    <a:lnTo>
                      <a:pt x="3650" y="2914"/>
                    </a:lnTo>
                    <a:lnTo>
                      <a:pt x="3709" y="1914"/>
                    </a:lnTo>
                    <a:lnTo>
                      <a:pt x="3797" y="943"/>
                    </a:lnTo>
                    <a:lnTo>
                      <a:pt x="3797" y="854"/>
                    </a:lnTo>
                    <a:lnTo>
                      <a:pt x="4209" y="913"/>
                    </a:lnTo>
                    <a:lnTo>
                      <a:pt x="4445" y="972"/>
                    </a:lnTo>
                    <a:lnTo>
                      <a:pt x="4621" y="1031"/>
                    </a:lnTo>
                    <a:lnTo>
                      <a:pt x="4621" y="1060"/>
                    </a:lnTo>
                    <a:lnTo>
                      <a:pt x="4651" y="1825"/>
                    </a:lnTo>
                    <a:lnTo>
                      <a:pt x="4651" y="2620"/>
                    </a:lnTo>
                    <a:lnTo>
                      <a:pt x="4651" y="4209"/>
                    </a:lnTo>
                    <a:lnTo>
                      <a:pt x="4621" y="5210"/>
                    </a:lnTo>
                    <a:lnTo>
                      <a:pt x="4621" y="5269"/>
                    </a:lnTo>
                    <a:lnTo>
                      <a:pt x="4680" y="5298"/>
                    </a:lnTo>
                    <a:lnTo>
                      <a:pt x="4739" y="5269"/>
                    </a:lnTo>
                    <a:lnTo>
                      <a:pt x="4769" y="5210"/>
                    </a:lnTo>
                    <a:lnTo>
                      <a:pt x="4827" y="3650"/>
                    </a:lnTo>
                    <a:lnTo>
                      <a:pt x="4857" y="2885"/>
                    </a:lnTo>
                    <a:lnTo>
                      <a:pt x="4857" y="2090"/>
                    </a:lnTo>
                    <a:lnTo>
                      <a:pt x="4827" y="1561"/>
                    </a:lnTo>
                    <a:lnTo>
                      <a:pt x="4798" y="1119"/>
                    </a:lnTo>
                    <a:lnTo>
                      <a:pt x="5710" y="1001"/>
                    </a:lnTo>
                    <a:lnTo>
                      <a:pt x="6682" y="884"/>
                    </a:lnTo>
                    <a:lnTo>
                      <a:pt x="7653" y="766"/>
                    </a:lnTo>
                    <a:lnTo>
                      <a:pt x="8153" y="707"/>
                    </a:lnTo>
                    <a:lnTo>
                      <a:pt x="8389" y="678"/>
                    </a:lnTo>
                    <a:lnTo>
                      <a:pt x="8595" y="619"/>
                    </a:lnTo>
                    <a:lnTo>
                      <a:pt x="8565" y="2355"/>
                    </a:lnTo>
                    <a:lnTo>
                      <a:pt x="8536" y="3297"/>
                    </a:lnTo>
                    <a:lnTo>
                      <a:pt x="8565" y="4209"/>
                    </a:lnTo>
                    <a:lnTo>
                      <a:pt x="8565" y="4592"/>
                    </a:lnTo>
                    <a:lnTo>
                      <a:pt x="8595" y="4975"/>
                    </a:lnTo>
                    <a:lnTo>
                      <a:pt x="8624" y="5033"/>
                    </a:lnTo>
                    <a:lnTo>
                      <a:pt x="8683" y="5063"/>
                    </a:lnTo>
                    <a:lnTo>
                      <a:pt x="8742" y="5033"/>
                    </a:lnTo>
                    <a:lnTo>
                      <a:pt x="8771" y="4975"/>
                    </a:lnTo>
                    <a:lnTo>
                      <a:pt x="8771" y="4504"/>
                    </a:lnTo>
                    <a:lnTo>
                      <a:pt x="8771" y="4062"/>
                    </a:lnTo>
                    <a:lnTo>
                      <a:pt x="8771" y="3120"/>
                    </a:lnTo>
                    <a:lnTo>
                      <a:pt x="8771" y="1266"/>
                    </a:lnTo>
                    <a:lnTo>
                      <a:pt x="8771" y="530"/>
                    </a:lnTo>
                    <a:lnTo>
                      <a:pt x="8771" y="472"/>
                    </a:lnTo>
                    <a:lnTo>
                      <a:pt x="8683" y="442"/>
                    </a:lnTo>
                    <a:lnTo>
                      <a:pt x="8654" y="442"/>
                    </a:lnTo>
                    <a:lnTo>
                      <a:pt x="8624" y="413"/>
                    </a:lnTo>
                    <a:lnTo>
                      <a:pt x="8389" y="413"/>
                    </a:lnTo>
                    <a:lnTo>
                      <a:pt x="8124" y="442"/>
                    </a:lnTo>
                    <a:lnTo>
                      <a:pt x="7623" y="501"/>
                    </a:lnTo>
                    <a:lnTo>
                      <a:pt x="6652" y="648"/>
                    </a:lnTo>
                    <a:lnTo>
                      <a:pt x="5681" y="825"/>
                    </a:lnTo>
                    <a:lnTo>
                      <a:pt x="4798" y="943"/>
                    </a:lnTo>
                    <a:lnTo>
                      <a:pt x="4798" y="884"/>
                    </a:lnTo>
                    <a:lnTo>
                      <a:pt x="4739" y="854"/>
                    </a:lnTo>
                    <a:lnTo>
                      <a:pt x="4504" y="766"/>
                    </a:lnTo>
                    <a:lnTo>
                      <a:pt x="4268" y="707"/>
                    </a:lnTo>
                    <a:lnTo>
                      <a:pt x="4151" y="678"/>
                    </a:lnTo>
                    <a:lnTo>
                      <a:pt x="4827" y="560"/>
                    </a:lnTo>
                    <a:lnTo>
                      <a:pt x="5475" y="472"/>
                    </a:lnTo>
                    <a:lnTo>
                      <a:pt x="6270" y="383"/>
                    </a:lnTo>
                    <a:lnTo>
                      <a:pt x="7035" y="266"/>
                    </a:lnTo>
                    <a:lnTo>
                      <a:pt x="7300" y="236"/>
                    </a:lnTo>
                    <a:lnTo>
                      <a:pt x="7565" y="177"/>
                    </a:lnTo>
                    <a:lnTo>
                      <a:pt x="7623" y="148"/>
                    </a:lnTo>
                    <a:lnTo>
                      <a:pt x="7623" y="118"/>
                    </a:lnTo>
                    <a:lnTo>
                      <a:pt x="7653" y="118"/>
                    </a:lnTo>
                    <a:lnTo>
                      <a:pt x="8094" y="266"/>
                    </a:lnTo>
                    <a:lnTo>
                      <a:pt x="8300" y="324"/>
                    </a:lnTo>
                    <a:lnTo>
                      <a:pt x="8536" y="383"/>
                    </a:lnTo>
                    <a:lnTo>
                      <a:pt x="8565" y="383"/>
                    </a:lnTo>
                    <a:lnTo>
                      <a:pt x="8595" y="354"/>
                    </a:lnTo>
                    <a:lnTo>
                      <a:pt x="8595" y="295"/>
                    </a:lnTo>
                    <a:lnTo>
                      <a:pt x="8565" y="266"/>
                    </a:lnTo>
                    <a:lnTo>
                      <a:pt x="8183" y="148"/>
                    </a:lnTo>
                    <a:lnTo>
                      <a:pt x="7830" y="30"/>
                    </a:lnTo>
                    <a:lnTo>
                      <a:pt x="76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>
                <a:off x="542725" y="2734600"/>
                <a:ext cx="123650" cy="27250"/>
              </a:xfrm>
              <a:custGeom>
                <a:rect b="b" l="l" r="r" t="t"/>
                <a:pathLst>
                  <a:path extrusionOk="0" h="1090" w="4946">
                    <a:moveTo>
                      <a:pt x="4092" y="1"/>
                    </a:moveTo>
                    <a:lnTo>
                      <a:pt x="3709" y="60"/>
                    </a:lnTo>
                    <a:lnTo>
                      <a:pt x="3297" y="119"/>
                    </a:lnTo>
                    <a:lnTo>
                      <a:pt x="2502" y="295"/>
                    </a:lnTo>
                    <a:lnTo>
                      <a:pt x="1708" y="442"/>
                    </a:lnTo>
                    <a:lnTo>
                      <a:pt x="913" y="531"/>
                    </a:lnTo>
                    <a:lnTo>
                      <a:pt x="884" y="531"/>
                    </a:lnTo>
                    <a:lnTo>
                      <a:pt x="560" y="560"/>
                    </a:lnTo>
                    <a:lnTo>
                      <a:pt x="236" y="531"/>
                    </a:lnTo>
                    <a:lnTo>
                      <a:pt x="177" y="560"/>
                    </a:lnTo>
                    <a:lnTo>
                      <a:pt x="118" y="531"/>
                    </a:lnTo>
                    <a:lnTo>
                      <a:pt x="89" y="531"/>
                    </a:lnTo>
                    <a:lnTo>
                      <a:pt x="59" y="560"/>
                    </a:lnTo>
                    <a:lnTo>
                      <a:pt x="1" y="619"/>
                    </a:lnTo>
                    <a:lnTo>
                      <a:pt x="1" y="678"/>
                    </a:lnTo>
                    <a:lnTo>
                      <a:pt x="59" y="737"/>
                    </a:lnTo>
                    <a:lnTo>
                      <a:pt x="501" y="913"/>
                    </a:lnTo>
                    <a:lnTo>
                      <a:pt x="707" y="1031"/>
                    </a:lnTo>
                    <a:lnTo>
                      <a:pt x="942" y="1090"/>
                    </a:lnTo>
                    <a:lnTo>
                      <a:pt x="1001" y="1090"/>
                    </a:lnTo>
                    <a:lnTo>
                      <a:pt x="1060" y="1060"/>
                    </a:lnTo>
                    <a:lnTo>
                      <a:pt x="1060" y="1002"/>
                    </a:lnTo>
                    <a:lnTo>
                      <a:pt x="1031" y="943"/>
                    </a:lnTo>
                    <a:lnTo>
                      <a:pt x="589" y="737"/>
                    </a:lnTo>
                    <a:lnTo>
                      <a:pt x="530" y="737"/>
                    </a:lnTo>
                    <a:lnTo>
                      <a:pt x="1266" y="678"/>
                    </a:lnTo>
                    <a:lnTo>
                      <a:pt x="1973" y="619"/>
                    </a:lnTo>
                    <a:lnTo>
                      <a:pt x="2855" y="442"/>
                    </a:lnTo>
                    <a:lnTo>
                      <a:pt x="3709" y="295"/>
                    </a:lnTo>
                    <a:lnTo>
                      <a:pt x="4033" y="207"/>
                    </a:lnTo>
                    <a:lnTo>
                      <a:pt x="4092" y="266"/>
                    </a:lnTo>
                    <a:lnTo>
                      <a:pt x="4827" y="737"/>
                    </a:lnTo>
                    <a:lnTo>
                      <a:pt x="4886" y="737"/>
                    </a:lnTo>
                    <a:lnTo>
                      <a:pt x="4945" y="707"/>
                    </a:lnTo>
                    <a:lnTo>
                      <a:pt x="4945" y="648"/>
                    </a:lnTo>
                    <a:lnTo>
                      <a:pt x="4916" y="590"/>
                    </a:lnTo>
                    <a:lnTo>
                      <a:pt x="4180" y="119"/>
                    </a:lnTo>
                    <a:lnTo>
                      <a:pt x="4150" y="30"/>
                    </a:lnTo>
                    <a:lnTo>
                      <a:pt x="409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>
                <a:off x="564800" y="2747850"/>
                <a:ext cx="750" cy="25"/>
              </a:xfrm>
              <a:custGeom>
                <a:rect b="b" l="l" r="r" t="t"/>
                <a:pathLst>
                  <a:path extrusionOk="0" h="1" w="30">
                    <a:moveTo>
                      <a:pt x="30" y="1"/>
                    </a:moveTo>
                    <a:lnTo>
                      <a:pt x="3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0" y="1"/>
                    </a:lnTo>
                    <a:lnTo>
                      <a:pt x="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>
                <a:off x="670750" y="2817750"/>
                <a:ext cx="35350" cy="8850"/>
              </a:xfrm>
              <a:custGeom>
                <a:rect b="b" l="l" r="r" t="t"/>
                <a:pathLst>
                  <a:path extrusionOk="0" h="354" w="1414">
                    <a:moveTo>
                      <a:pt x="1325" y="1"/>
                    </a:moveTo>
                    <a:lnTo>
                      <a:pt x="1001" y="30"/>
                    </a:lnTo>
                    <a:lnTo>
                      <a:pt x="707" y="60"/>
                    </a:lnTo>
                    <a:lnTo>
                      <a:pt x="60" y="177"/>
                    </a:lnTo>
                    <a:lnTo>
                      <a:pt x="1" y="207"/>
                    </a:lnTo>
                    <a:lnTo>
                      <a:pt x="1" y="295"/>
                    </a:lnTo>
                    <a:lnTo>
                      <a:pt x="30" y="324"/>
                    </a:lnTo>
                    <a:lnTo>
                      <a:pt x="89" y="354"/>
                    </a:lnTo>
                    <a:lnTo>
                      <a:pt x="707" y="236"/>
                    </a:lnTo>
                    <a:lnTo>
                      <a:pt x="1031" y="207"/>
                    </a:lnTo>
                    <a:lnTo>
                      <a:pt x="1355" y="148"/>
                    </a:lnTo>
                    <a:lnTo>
                      <a:pt x="1384" y="118"/>
                    </a:lnTo>
                    <a:lnTo>
                      <a:pt x="1413" y="89"/>
                    </a:lnTo>
                    <a:lnTo>
                      <a:pt x="1384" y="30"/>
                    </a:lnTo>
                    <a:lnTo>
                      <a:pt x="1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>
                <a:off x="706075" y="2817750"/>
                <a:ext cx="13275" cy="5925"/>
              </a:xfrm>
              <a:custGeom>
                <a:rect b="b" l="l" r="r" t="t"/>
                <a:pathLst>
                  <a:path extrusionOk="0" h="237" w="531">
                    <a:moveTo>
                      <a:pt x="59" y="1"/>
                    </a:moveTo>
                    <a:lnTo>
                      <a:pt x="59" y="30"/>
                    </a:lnTo>
                    <a:lnTo>
                      <a:pt x="0" y="60"/>
                    </a:lnTo>
                    <a:lnTo>
                      <a:pt x="30" y="118"/>
                    </a:lnTo>
                    <a:lnTo>
                      <a:pt x="59" y="148"/>
                    </a:lnTo>
                    <a:lnTo>
                      <a:pt x="442" y="236"/>
                    </a:lnTo>
                    <a:lnTo>
                      <a:pt x="501" y="236"/>
                    </a:lnTo>
                    <a:lnTo>
                      <a:pt x="530" y="207"/>
                    </a:lnTo>
                    <a:lnTo>
                      <a:pt x="530" y="148"/>
                    </a:lnTo>
                    <a:lnTo>
                      <a:pt x="501" y="118"/>
                    </a:lnTo>
                    <a:lnTo>
                      <a:pt x="295" y="60"/>
                    </a:lnTo>
                    <a:lnTo>
                      <a:pt x="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>
                <a:off x="333775" y="2730200"/>
                <a:ext cx="14725" cy="7375"/>
              </a:xfrm>
              <a:custGeom>
                <a:rect b="b" l="l" r="r" t="t"/>
                <a:pathLst>
                  <a:path extrusionOk="0" h="295" w="589">
                    <a:moveTo>
                      <a:pt x="500" y="0"/>
                    </a:moveTo>
                    <a:lnTo>
                      <a:pt x="265" y="30"/>
                    </a:lnTo>
                    <a:lnTo>
                      <a:pt x="59" y="89"/>
                    </a:lnTo>
                    <a:lnTo>
                      <a:pt x="0" y="148"/>
                    </a:lnTo>
                    <a:lnTo>
                      <a:pt x="0" y="236"/>
                    </a:lnTo>
                    <a:lnTo>
                      <a:pt x="30" y="295"/>
                    </a:lnTo>
                    <a:lnTo>
                      <a:pt x="118" y="295"/>
                    </a:lnTo>
                    <a:lnTo>
                      <a:pt x="324" y="236"/>
                    </a:lnTo>
                    <a:lnTo>
                      <a:pt x="500" y="177"/>
                    </a:lnTo>
                    <a:lnTo>
                      <a:pt x="559" y="148"/>
                    </a:lnTo>
                    <a:lnTo>
                      <a:pt x="589" y="89"/>
                    </a:lnTo>
                    <a:lnTo>
                      <a:pt x="559" y="30"/>
                    </a:lnTo>
                    <a:lnTo>
                      <a:pt x="5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>
                <a:off x="301400" y="2736825"/>
                <a:ext cx="14000" cy="5900"/>
              </a:xfrm>
              <a:custGeom>
                <a:rect b="b" l="l" r="r" t="t"/>
                <a:pathLst>
                  <a:path extrusionOk="0" h="236" w="560">
                    <a:moveTo>
                      <a:pt x="88" y="0"/>
                    </a:moveTo>
                    <a:lnTo>
                      <a:pt x="30" y="30"/>
                    </a:lnTo>
                    <a:lnTo>
                      <a:pt x="0" y="89"/>
                    </a:lnTo>
                    <a:lnTo>
                      <a:pt x="0" y="177"/>
                    </a:lnTo>
                    <a:lnTo>
                      <a:pt x="30" y="206"/>
                    </a:lnTo>
                    <a:lnTo>
                      <a:pt x="88" y="206"/>
                    </a:lnTo>
                    <a:lnTo>
                      <a:pt x="265" y="236"/>
                    </a:lnTo>
                    <a:lnTo>
                      <a:pt x="471" y="236"/>
                    </a:lnTo>
                    <a:lnTo>
                      <a:pt x="530" y="177"/>
                    </a:lnTo>
                    <a:lnTo>
                      <a:pt x="559" y="118"/>
                    </a:lnTo>
                    <a:lnTo>
                      <a:pt x="530" y="30"/>
                    </a:lnTo>
                    <a:lnTo>
                      <a:pt x="265" y="3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>
                <a:off x="296250" y="2768450"/>
                <a:ext cx="17675" cy="7400"/>
              </a:xfrm>
              <a:custGeom>
                <a:rect b="b" l="l" r="r" t="t"/>
                <a:pathLst>
                  <a:path extrusionOk="0" h="296" w="707">
                    <a:moveTo>
                      <a:pt x="589" y="1"/>
                    </a:moveTo>
                    <a:lnTo>
                      <a:pt x="383" y="30"/>
                    </a:lnTo>
                    <a:lnTo>
                      <a:pt x="412" y="30"/>
                    </a:lnTo>
                    <a:lnTo>
                      <a:pt x="88" y="89"/>
                    </a:lnTo>
                    <a:lnTo>
                      <a:pt x="30" y="119"/>
                    </a:lnTo>
                    <a:lnTo>
                      <a:pt x="0" y="207"/>
                    </a:lnTo>
                    <a:lnTo>
                      <a:pt x="30" y="266"/>
                    </a:lnTo>
                    <a:lnTo>
                      <a:pt x="59" y="295"/>
                    </a:lnTo>
                    <a:lnTo>
                      <a:pt x="118" y="295"/>
                    </a:lnTo>
                    <a:lnTo>
                      <a:pt x="353" y="236"/>
                    </a:lnTo>
                    <a:lnTo>
                      <a:pt x="618" y="177"/>
                    </a:lnTo>
                    <a:lnTo>
                      <a:pt x="677" y="148"/>
                    </a:lnTo>
                    <a:lnTo>
                      <a:pt x="706" y="89"/>
                    </a:lnTo>
                    <a:lnTo>
                      <a:pt x="6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>
                <a:off x="332300" y="2766975"/>
                <a:ext cx="14725" cy="7400"/>
              </a:xfrm>
              <a:custGeom>
                <a:rect b="b" l="l" r="r" t="t"/>
                <a:pathLst>
                  <a:path extrusionOk="0" h="296" w="589">
                    <a:moveTo>
                      <a:pt x="501" y="1"/>
                    </a:moveTo>
                    <a:lnTo>
                      <a:pt x="265" y="60"/>
                    </a:lnTo>
                    <a:lnTo>
                      <a:pt x="59" y="119"/>
                    </a:lnTo>
                    <a:lnTo>
                      <a:pt x="0" y="178"/>
                    </a:lnTo>
                    <a:lnTo>
                      <a:pt x="0" y="236"/>
                    </a:lnTo>
                    <a:lnTo>
                      <a:pt x="30" y="295"/>
                    </a:lnTo>
                    <a:lnTo>
                      <a:pt x="118" y="295"/>
                    </a:lnTo>
                    <a:lnTo>
                      <a:pt x="324" y="236"/>
                    </a:lnTo>
                    <a:lnTo>
                      <a:pt x="530" y="178"/>
                    </a:lnTo>
                    <a:lnTo>
                      <a:pt x="589" y="148"/>
                    </a:lnTo>
                    <a:lnTo>
                      <a:pt x="589" y="89"/>
                    </a:lnTo>
                    <a:lnTo>
                      <a:pt x="559" y="30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296975" y="2799350"/>
                <a:ext cx="17675" cy="8125"/>
              </a:xfrm>
              <a:custGeom>
                <a:rect b="b" l="l" r="r" t="t"/>
                <a:pathLst>
                  <a:path extrusionOk="0" h="325" w="707">
                    <a:moveTo>
                      <a:pt x="589" y="1"/>
                    </a:moveTo>
                    <a:lnTo>
                      <a:pt x="324" y="60"/>
                    </a:lnTo>
                    <a:lnTo>
                      <a:pt x="89" y="119"/>
                    </a:lnTo>
                    <a:lnTo>
                      <a:pt x="1" y="148"/>
                    </a:lnTo>
                    <a:lnTo>
                      <a:pt x="1" y="207"/>
                    </a:lnTo>
                    <a:lnTo>
                      <a:pt x="30" y="295"/>
                    </a:lnTo>
                    <a:lnTo>
                      <a:pt x="59" y="295"/>
                    </a:lnTo>
                    <a:lnTo>
                      <a:pt x="89" y="325"/>
                    </a:lnTo>
                    <a:lnTo>
                      <a:pt x="383" y="266"/>
                    </a:lnTo>
                    <a:lnTo>
                      <a:pt x="648" y="178"/>
                    </a:lnTo>
                    <a:lnTo>
                      <a:pt x="707" y="148"/>
                    </a:lnTo>
                    <a:lnTo>
                      <a:pt x="707" y="89"/>
                    </a:lnTo>
                    <a:lnTo>
                      <a:pt x="677" y="30"/>
                    </a:lnTo>
                    <a:lnTo>
                      <a:pt x="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331550" y="2797900"/>
                <a:ext cx="11800" cy="5900"/>
              </a:xfrm>
              <a:custGeom>
                <a:rect b="b" l="l" r="r" t="t"/>
                <a:pathLst>
                  <a:path extrusionOk="0" h="236" w="472">
                    <a:moveTo>
                      <a:pt x="354" y="0"/>
                    </a:moveTo>
                    <a:lnTo>
                      <a:pt x="89" y="59"/>
                    </a:lnTo>
                    <a:lnTo>
                      <a:pt x="1" y="88"/>
                    </a:lnTo>
                    <a:lnTo>
                      <a:pt x="1" y="147"/>
                    </a:lnTo>
                    <a:lnTo>
                      <a:pt x="30" y="206"/>
                    </a:lnTo>
                    <a:lnTo>
                      <a:pt x="60" y="236"/>
                    </a:lnTo>
                    <a:lnTo>
                      <a:pt x="89" y="236"/>
                    </a:lnTo>
                    <a:lnTo>
                      <a:pt x="383" y="177"/>
                    </a:lnTo>
                    <a:lnTo>
                      <a:pt x="442" y="147"/>
                    </a:lnTo>
                    <a:lnTo>
                      <a:pt x="472" y="88"/>
                    </a:lnTo>
                    <a:lnTo>
                      <a:pt x="413" y="29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>
                <a:off x="290350" y="2836150"/>
                <a:ext cx="10325" cy="5175"/>
              </a:xfrm>
              <a:custGeom>
                <a:rect b="b" l="l" r="r" t="t"/>
                <a:pathLst>
                  <a:path extrusionOk="0" h="207" w="413">
                    <a:moveTo>
                      <a:pt x="354" y="0"/>
                    </a:moveTo>
                    <a:lnTo>
                      <a:pt x="59" y="59"/>
                    </a:lnTo>
                    <a:lnTo>
                      <a:pt x="1" y="89"/>
                    </a:lnTo>
                    <a:lnTo>
                      <a:pt x="1" y="118"/>
                    </a:lnTo>
                    <a:lnTo>
                      <a:pt x="30" y="177"/>
                    </a:lnTo>
                    <a:lnTo>
                      <a:pt x="89" y="207"/>
                    </a:lnTo>
                    <a:lnTo>
                      <a:pt x="354" y="177"/>
                    </a:lnTo>
                    <a:lnTo>
                      <a:pt x="413" y="148"/>
                    </a:lnTo>
                    <a:lnTo>
                      <a:pt x="413" y="89"/>
                    </a:lnTo>
                    <a:lnTo>
                      <a:pt x="413" y="30"/>
                    </a:ln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>
                <a:off x="323475" y="2842775"/>
                <a:ext cx="6625" cy="3700"/>
              </a:xfrm>
              <a:custGeom>
                <a:rect b="b" l="l" r="r" t="t"/>
                <a:pathLst>
                  <a:path extrusionOk="0" h="148" w="265">
                    <a:moveTo>
                      <a:pt x="29" y="0"/>
                    </a:moveTo>
                    <a:lnTo>
                      <a:pt x="0" y="59"/>
                    </a:lnTo>
                    <a:lnTo>
                      <a:pt x="0" y="89"/>
                    </a:lnTo>
                    <a:lnTo>
                      <a:pt x="59" y="118"/>
                    </a:lnTo>
                    <a:lnTo>
                      <a:pt x="206" y="148"/>
                    </a:lnTo>
                    <a:lnTo>
                      <a:pt x="236" y="118"/>
                    </a:lnTo>
                    <a:lnTo>
                      <a:pt x="265" y="89"/>
                    </a:lnTo>
                    <a:lnTo>
                      <a:pt x="265" y="30"/>
                    </a:ln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6"/>
              <p:cNvSpPr/>
              <p:nvPr/>
            </p:nvSpPr>
            <p:spPr>
              <a:xfrm>
                <a:off x="238125" y="2641900"/>
                <a:ext cx="217800" cy="578350"/>
              </a:xfrm>
              <a:custGeom>
                <a:rect b="b" l="l" r="r" t="t"/>
                <a:pathLst>
                  <a:path extrusionOk="0" h="23134" w="8712">
                    <a:moveTo>
                      <a:pt x="2119" y="1"/>
                    </a:moveTo>
                    <a:lnTo>
                      <a:pt x="2060" y="30"/>
                    </a:lnTo>
                    <a:lnTo>
                      <a:pt x="2031" y="59"/>
                    </a:lnTo>
                    <a:lnTo>
                      <a:pt x="2001" y="442"/>
                    </a:lnTo>
                    <a:lnTo>
                      <a:pt x="2001" y="854"/>
                    </a:lnTo>
                    <a:lnTo>
                      <a:pt x="2001" y="1590"/>
                    </a:lnTo>
                    <a:lnTo>
                      <a:pt x="1972" y="2061"/>
                    </a:lnTo>
                    <a:lnTo>
                      <a:pt x="1913" y="2502"/>
                    </a:lnTo>
                    <a:lnTo>
                      <a:pt x="1942" y="2561"/>
                    </a:lnTo>
                    <a:lnTo>
                      <a:pt x="1266" y="2620"/>
                    </a:lnTo>
                    <a:lnTo>
                      <a:pt x="618" y="2738"/>
                    </a:lnTo>
                    <a:lnTo>
                      <a:pt x="59" y="2914"/>
                    </a:lnTo>
                    <a:lnTo>
                      <a:pt x="0" y="2944"/>
                    </a:lnTo>
                    <a:lnTo>
                      <a:pt x="0" y="3003"/>
                    </a:lnTo>
                    <a:lnTo>
                      <a:pt x="29" y="3032"/>
                    </a:lnTo>
                    <a:lnTo>
                      <a:pt x="88" y="3032"/>
                    </a:lnTo>
                    <a:lnTo>
                      <a:pt x="647" y="2855"/>
                    </a:lnTo>
                    <a:lnTo>
                      <a:pt x="1207" y="2767"/>
                    </a:lnTo>
                    <a:lnTo>
                      <a:pt x="1736" y="2708"/>
                    </a:lnTo>
                    <a:lnTo>
                      <a:pt x="2325" y="2649"/>
                    </a:lnTo>
                    <a:lnTo>
                      <a:pt x="2884" y="2620"/>
                    </a:lnTo>
                    <a:lnTo>
                      <a:pt x="4032" y="2591"/>
                    </a:lnTo>
                    <a:lnTo>
                      <a:pt x="4591" y="2561"/>
                    </a:lnTo>
                    <a:lnTo>
                      <a:pt x="4886" y="2532"/>
                    </a:lnTo>
                    <a:lnTo>
                      <a:pt x="5121" y="2502"/>
                    </a:lnTo>
                    <a:lnTo>
                      <a:pt x="5121" y="2502"/>
                    </a:lnTo>
                    <a:lnTo>
                      <a:pt x="5092" y="2532"/>
                    </a:lnTo>
                    <a:lnTo>
                      <a:pt x="5151" y="3562"/>
                    </a:lnTo>
                    <a:lnTo>
                      <a:pt x="5151" y="4562"/>
                    </a:lnTo>
                    <a:lnTo>
                      <a:pt x="5151" y="6593"/>
                    </a:lnTo>
                    <a:lnTo>
                      <a:pt x="5092" y="8624"/>
                    </a:lnTo>
                    <a:lnTo>
                      <a:pt x="5003" y="10655"/>
                    </a:lnTo>
                    <a:lnTo>
                      <a:pt x="4944" y="12715"/>
                    </a:lnTo>
                    <a:lnTo>
                      <a:pt x="4915" y="14746"/>
                    </a:lnTo>
                    <a:lnTo>
                      <a:pt x="4915" y="16776"/>
                    </a:lnTo>
                    <a:lnTo>
                      <a:pt x="4944" y="18807"/>
                    </a:lnTo>
                    <a:lnTo>
                      <a:pt x="5003" y="20926"/>
                    </a:lnTo>
                    <a:lnTo>
                      <a:pt x="5062" y="21986"/>
                    </a:lnTo>
                    <a:lnTo>
                      <a:pt x="5092" y="22516"/>
                    </a:lnTo>
                    <a:lnTo>
                      <a:pt x="5121" y="23075"/>
                    </a:lnTo>
                    <a:lnTo>
                      <a:pt x="5151" y="23134"/>
                    </a:lnTo>
                    <a:lnTo>
                      <a:pt x="5239" y="23134"/>
                    </a:lnTo>
                    <a:lnTo>
                      <a:pt x="5239" y="23075"/>
                    </a:lnTo>
                    <a:lnTo>
                      <a:pt x="5239" y="22574"/>
                    </a:lnTo>
                    <a:lnTo>
                      <a:pt x="5209" y="22045"/>
                    </a:lnTo>
                    <a:lnTo>
                      <a:pt x="5151" y="21044"/>
                    </a:lnTo>
                    <a:lnTo>
                      <a:pt x="5092" y="18984"/>
                    </a:lnTo>
                    <a:lnTo>
                      <a:pt x="5062" y="16953"/>
                    </a:lnTo>
                    <a:lnTo>
                      <a:pt x="5033" y="14981"/>
                    </a:lnTo>
                    <a:lnTo>
                      <a:pt x="5062" y="14981"/>
                    </a:lnTo>
                    <a:lnTo>
                      <a:pt x="5209" y="14952"/>
                    </a:lnTo>
                    <a:lnTo>
                      <a:pt x="5945" y="14805"/>
                    </a:lnTo>
                    <a:lnTo>
                      <a:pt x="6710" y="14687"/>
                    </a:lnTo>
                    <a:lnTo>
                      <a:pt x="7476" y="14510"/>
                    </a:lnTo>
                    <a:lnTo>
                      <a:pt x="7829" y="14422"/>
                    </a:lnTo>
                    <a:lnTo>
                      <a:pt x="8153" y="14275"/>
                    </a:lnTo>
                    <a:lnTo>
                      <a:pt x="8270" y="15952"/>
                    </a:lnTo>
                    <a:lnTo>
                      <a:pt x="8359" y="17630"/>
                    </a:lnTo>
                    <a:lnTo>
                      <a:pt x="8447" y="21044"/>
                    </a:lnTo>
                    <a:lnTo>
                      <a:pt x="8476" y="22015"/>
                    </a:lnTo>
                    <a:lnTo>
                      <a:pt x="8506" y="22486"/>
                    </a:lnTo>
                    <a:lnTo>
                      <a:pt x="8506" y="22722"/>
                    </a:lnTo>
                    <a:lnTo>
                      <a:pt x="8535" y="22957"/>
                    </a:lnTo>
                    <a:lnTo>
                      <a:pt x="8565" y="22987"/>
                    </a:lnTo>
                    <a:lnTo>
                      <a:pt x="8623" y="23016"/>
                    </a:lnTo>
                    <a:lnTo>
                      <a:pt x="8682" y="22987"/>
                    </a:lnTo>
                    <a:lnTo>
                      <a:pt x="8682" y="22928"/>
                    </a:lnTo>
                    <a:lnTo>
                      <a:pt x="8682" y="22722"/>
                    </a:lnTo>
                    <a:lnTo>
                      <a:pt x="8712" y="22516"/>
                    </a:lnTo>
                    <a:lnTo>
                      <a:pt x="8712" y="22074"/>
                    </a:lnTo>
                    <a:lnTo>
                      <a:pt x="8682" y="21221"/>
                    </a:lnTo>
                    <a:lnTo>
                      <a:pt x="8653" y="19514"/>
                    </a:lnTo>
                    <a:lnTo>
                      <a:pt x="8565" y="17807"/>
                    </a:lnTo>
                    <a:lnTo>
                      <a:pt x="8447" y="16100"/>
                    </a:lnTo>
                    <a:lnTo>
                      <a:pt x="8300" y="14216"/>
                    </a:lnTo>
                    <a:lnTo>
                      <a:pt x="8270" y="14157"/>
                    </a:lnTo>
                    <a:lnTo>
                      <a:pt x="8211" y="14157"/>
                    </a:lnTo>
                    <a:lnTo>
                      <a:pt x="8153" y="14128"/>
                    </a:lnTo>
                    <a:lnTo>
                      <a:pt x="7682" y="14216"/>
                    </a:lnTo>
                    <a:lnTo>
                      <a:pt x="7211" y="14334"/>
                    </a:lnTo>
                    <a:lnTo>
                      <a:pt x="6269" y="14569"/>
                    </a:lnTo>
                    <a:lnTo>
                      <a:pt x="5033" y="14834"/>
                    </a:lnTo>
                    <a:lnTo>
                      <a:pt x="5092" y="12833"/>
                    </a:lnTo>
                    <a:lnTo>
                      <a:pt x="5151" y="10802"/>
                    </a:lnTo>
                    <a:lnTo>
                      <a:pt x="5209" y="8801"/>
                    </a:lnTo>
                    <a:lnTo>
                      <a:pt x="5268" y="6799"/>
                    </a:lnTo>
                    <a:lnTo>
                      <a:pt x="5298" y="4651"/>
                    </a:lnTo>
                    <a:lnTo>
                      <a:pt x="5268" y="3591"/>
                    </a:lnTo>
                    <a:lnTo>
                      <a:pt x="5239" y="2532"/>
                    </a:lnTo>
                    <a:lnTo>
                      <a:pt x="5239" y="2502"/>
                    </a:lnTo>
                    <a:lnTo>
                      <a:pt x="5180" y="2473"/>
                    </a:lnTo>
                    <a:lnTo>
                      <a:pt x="5180" y="2443"/>
                    </a:lnTo>
                    <a:lnTo>
                      <a:pt x="5180" y="2414"/>
                    </a:lnTo>
                    <a:lnTo>
                      <a:pt x="5121" y="2385"/>
                    </a:lnTo>
                    <a:lnTo>
                      <a:pt x="4856" y="2414"/>
                    </a:lnTo>
                    <a:lnTo>
                      <a:pt x="4591" y="2414"/>
                    </a:lnTo>
                    <a:lnTo>
                      <a:pt x="4032" y="2443"/>
                    </a:lnTo>
                    <a:lnTo>
                      <a:pt x="2884" y="2473"/>
                    </a:lnTo>
                    <a:lnTo>
                      <a:pt x="2090" y="2532"/>
                    </a:lnTo>
                    <a:lnTo>
                      <a:pt x="2148" y="1914"/>
                    </a:lnTo>
                    <a:lnTo>
                      <a:pt x="2207" y="1325"/>
                    </a:lnTo>
                    <a:lnTo>
                      <a:pt x="2207" y="707"/>
                    </a:lnTo>
                    <a:lnTo>
                      <a:pt x="2207" y="383"/>
                    </a:lnTo>
                    <a:lnTo>
                      <a:pt x="2207" y="89"/>
                    </a:lnTo>
                    <a:lnTo>
                      <a:pt x="2178" y="30"/>
                    </a:lnTo>
                    <a:lnTo>
                      <a:pt x="21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6"/>
              <p:cNvSpPr/>
              <p:nvPr/>
            </p:nvSpPr>
            <p:spPr>
              <a:xfrm>
                <a:off x="366150" y="2969325"/>
                <a:ext cx="72125" cy="25775"/>
              </a:xfrm>
              <a:custGeom>
                <a:rect b="b" l="l" r="r" t="t"/>
                <a:pathLst>
                  <a:path extrusionOk="0" h="1031" w="2885">
                    <a:moveTo>
                      <a:pt x="0" y="1"/>
                    </a:moveTo>
                    <a:lnTo>
                      <a:pt x="0" y="59"/>
                    </a:lnTo>
                    <a:lnTo>
                      <a:pt x="0" y="89"/>
                    </a:lnTo>
                    <a:lnTo>
                      <a:pt x="30" y="118"/>
                    </a:lnTo>
                    <a:lnTo>
                      <a:pt x="412" y="207"/>
                    </a:lnTo>
                    <a:lnTo>
                      <a:pt x="795" y="324"/>
                    </a:lnTo>
                    <a:lnTo>
                      <a:pt x="1266" y="501"/>
                    </a:lnTo>
                    <a:lnTo>
                      <a:pt x="1766" y="677"/>
                    </a:lnTo>
                    <a:lnTo>
                      <a:pt x="2266" y="884"/>
                    </a:lnTo>
                    <a:lnTo>
                      <a:pt x="2531" y="972"/>
                    </a:lnTo>
                    <a:lnTo>
                      <a:pt x="2796" y="1031"/>
                    </a:lnTo>
                    <a:lnTo>
                      <a:pt x="2855" y="1031"/>
                    </a:lnTo>
                    <a:lnTo>
                      <a:pt x="2884" y="1001"/>
                    </a:lnTo>
                    <a:lnTo>
                      <a:pt x="2884" y="942"/>
                    </a:lnTo>
                    <a:lnTo>
                      <a:pt x="2855" y="913"/>
                    </a:lnTo>
                    <a:lnTo>
                      <a:pt x="2531" y="795"/>
                    </a:lnTo>
                    <a:lnTo>
                      <a:pt x="2237" y="677"/>
                    </a:lnTo>
                    <a:lnTo>
                      <a:pt x="1619" y="471"/>
                    </a:lnTo>
                    <a:lnTo>
                      <a:pt x="1030" y="265"/>
                    </a:lnTo>
                    <a:lnTo>
                      <a:pt x="412" y="89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6"/>
              <p:cNvSpPr/>
              <p:nvPr/>
            </p:nvSpPr>
            <p:spPr>
              <a:xfrm>
                <a:off x="633225" y="2943575"/>
                <a:ext cx="17700" cy="8850"/>
              </a:xfrm>
              <a:custGeom>
                <a:rect b="b" l="l" r="r" t="t"/>
                <a:pathLst>
                  <a:path extrusionOk="0" h="354" w="708">
                    <a:moveTo>
                      <a:pt x="589" y="0"/>
                    </a:moveTo>
                    <a:lnTo>
                      <a:pt x="472" y="30"/>
                    </a:lnTo>
                    <a:lnTo>
                      <a:pt x="324" y="59"/>
                    </a:lnTo>
                    <a:lnTo>
                      <a:pt x="60" y="177"/>
                    </a:lnTo>
                    <a:lnTo>
                      <a:pt x="30" y="206"/>
                    </a:lnTo>
                    <a:lnTo>
                      <a:pt x="1" y="295"/>
                    </a:lnTo>
                    <a:lnTo>
                      <a:pt x="60" y="354"/>
                    </a:lnTo>
                    <a:lnTo>
                      <a:pt x="148" y="354"/>
                    </a:lnTo>
                    <a:lnTo>
                      <a:pt x="324" y="265"/>
                    </a:lnTo>
                    <a:lnTo>
                      <a:pt x="530" y="206"/>
                    </a:lnTo>
                    <a:lnTo>
                      <a:pt x="648" y="177"/>
                    </a:lnTo>
                    <a:lnTo>
                      <a:pt x="678" y="148"/>
                    </a:lnTo>
                    <a:lnTo>
                      <a:pt x="707" y="89"/>
                    </a:lnTo>
                    <a:lnTo>
                      <a:pt x="678" y="30"/>
                    </a:lnTo>
                    <a:lnTo>
                      <a:pt x="6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26"/>
              <p:cNvSpPr/>
              <p:nvPr/>
            </p:nvSpPr>
            <p:spPr>
              <a:xfrm>
                <a:off x="662650" y="2941375"/>
                <a:ext cx="14750" cy="5900"/>
              </a:xfrm>
              <a:custGeom>
                <a:rect b="b" l="l" r="r" t="t"/>
                <a:pathLst>
                  <a:path extrusionOk="0" h="236" w="590">
                    <a:moveTo>
                      <a:pt x="295" y="0"/>
                    </a:moveTo>
                    <a:lnTo>
                      <a:pt x="89" y="30"/>
                    </a:lnTo>
                    <a:lnTo>
                      <a:pt x="30" y="88"/>
                    </a:lnTo>
                    <a:lnTo>
                      <a:pt x="1" y="147"/>
                    </a:lnTo>
                    <a:lnTo>
                      <a:pt x="60" y="206"/>
                    </a:lnTo>
                    <a:lnTo>
                      <a:pt x="119" y="236"/>
                    </a:lnTo>
                    <a:lnTo>
                      <a:pt x="295" y="206"/>
                    </a:lnTo>
                    <a:lnTo>
                      <a:pt x="531" y="177"/>
                    </a:lnTo>
                    <a:lnTo>
                      <a:pt x="590" y="147"/>
                    </a:lnTo>
                    <a:lnTo>
                      <a:pt x="590" y="59"/>
                    </a:lnTo>
                    <a:lnTo>
                      <a:pt x="5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26"/>
              <p:cNvSpPr/>
              <p:nvPr/>
            </p:nvSpPr>
            <p:spPr>
              <a:xfrm>
                <a:off x="639125" y="2974475"/>
                <a:ext cx="11050" cy="5925"/>
              </a:xfrm>
              <a:custGeom>
                <a:rect b="b" l="l" r="r" t="t"/>
                <a:pathLst>
                  <a:path extrusionOk="0" h="237" w="442">
                    <a:moveTo>
                      <a:pt x="353" y="1"/>
                    </a:moveTo>
                    <a:lnTo>
                      <a:pt x="59" y="89"/>
                    </a:lnTo>
                    <a:lnTo>
                      <a:pt x="0" y="118"/>
                    </a:lnTo>
                    <a:lnTo>
                      <a:pt x="0" y="177"/>
                    </a:lnTo>
                    <a:lnTo>
                      <a:pt x="59" y="236"/>
                    </a:lnTo>
                    <a:lnTo>
                      <a:pt x="118" y="236"/>
                    </a:lnTo>
                    <a:lnTo>
                      <a:pt x="383" y="148"/>
                    </a:lnTo>
                    <a:lnTo>
                      <a:pt x="442" y="89"/>
                    </a:lnTo>
                    <a:lnTo>
                      <a:pt x="442" y="59"/>
                    </a:lnTo>
                    <a:lnTo>
                      <a:pt x="4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>
                <a:off x="662650" y="2977425"/>
                <a:ext cx="8875" cy="3700"/>
              </a:xfrm>
              <a:custGeom>
                <a:rect b="b" l="l" r="r" t="t"/>
                <a:pathLst>
                  <a:path extrusionOk="0" h="148" w="355">
                    <a:moveTo>
                      <a:pt x="60" y="0"/>
                    </a:moveTo>
                    <a:lnTo>
                      <a:pt x="1" y="30"/>
                    </a:lnTo>
                    <a:lnTo>
                      <a:pt x="1" y="89"/>
                    </a:lnTo>
                    <a:lnTo>
                      <a:pt x="30" y="147"/>
                    </a:lnTo>
                    <a:lnTo>
                      <a:pt x="295" y="147"/>
                    </a:lnTo>
                    <a:lnTo>
                      <a:pt x="325" y="118"/>
                    </a:lnTo>
                    <a:lnTo>
                      <a:pt x="354" y="59"/>
                    </a:lnTo>
                    <a:lnTo>
                      <a:pt x="325" y="30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>
                <a:off x="498575" y="3036275"/>
                <a:ext cx="7400" cy="182500"/>
              </a:xfrm>
              <a:custGeom>
                <a:rect b="b" l="l" r="r" t="t"/>
                <a:pathLst>
                  <a:path extrusionOk="0" h="7300" w="296">
                    <a:moveTo>
                      <a:pt x="60" y="1"/>
                    </a:moveTo>
                    <a:lnTo>
                      <a:pt x="1" y="30"/>
                    </a:lnTo>
                    <a:lnTo>
                      <a:pt x="1" y="60"/>
                    </a:lnTo>
                    <a:lnTo>
                      <a:pt x="30" y="884"/>
                    </a:lnTo>
                    <a:lnTo>
                      <a:pt x="60" y="1708"/>
                    </a:lnTo>
                    <a:lnTo>
                      <a:pt x="89" y="3356"/>
                    </a:lnTo>
                    <a:lnTo>
                      <a:pt x="118" y="6623"/>
                    </a:lnTo>
                    <a:lnTo>
                      <a:pt x="118" y="7241"/>
                    </a:lnTo>
                    <a:lnTo>
                      <a:pt x="148" y="7300"/>
                    </a:lnTo>
                    <a:lnTo>
                      <a:pt x="207" y="7300"/>
                    </a:lnTo>
                    <a:lnTo>
                      <a:pt x="266" y="7270"/>
                    </a:lnTo>
                    <a:lnTo>
                      <a:pt x="295" y="7212"/>
                    </a:lnTo>
                    <a:lnTo>
                      <a:pt x="295" y="6387"/>
                    </a:lnTo>
                    <a:lnTo>
                      <a:pt x="295" y="5593"/>
                    </a:lnTo>
                    <a:lnTo>
                      <a:pt x="295" y="3945"/>
                    </a:lnTo>
                    <a:lnTo>
                      <a:pt x="236" y="2296"/>
                    </a:lnTo>
                    <a:lnTo>
                      <a:pt x="148" y="678"/>
                    </a:lnTo>
                    <a:lnTo>
                      <a:pt x="118" y="60"/>
                    </a:lnTo>
                    <a:lnTo>
                      <a:pt x="89" y="30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>
                <a:off x="397050" y="2889125"/>
                <a:ext cx="16950" cy="5900"/>
              </a:xfrm>
              <a:custGeom>
                <a:rect b="b" l="l" r="r" t="t"/>
                <a:pathLst>
                  <a:path extrusionOk="0" h="236" w="678">
                    <a:moveTo>
                      <a:pt x="353" y="1"/>
                    </a:moveTo>
                    <a:lnTo>
                      <a:pt x="59" y="59"/>
                    </a:lnTo>
                    <a:lnTo>
                      <a:pt x="30" y="118"/>
                    </a:lnTo>
                    <a:lnTo>
                      <a:pt x="0" y="177"/>
                    </a:lnTo>
                    <a:lnTo>
                      <a:pt x="59" y="236"/>
                    </a:lnTo>
                    <a:lnTo>
                      <a:pt x="147" y="236"/>
                    </a:lnTo>
                    <a:lnTo>
                      <a:pt x="353" y="177"/>
                    </a:lnTo>
                    <a:lnTo>
                      <a:pt x="589" y="148"/>
                    </a:lnTo>
                    <a:lnTo>
                      <a:pt x="648" y="148"/>
                    </a:lnTo>
                    <a:lnTo>
                      <a:pt x="677" y="89"/>
                    </a:lnTo>
                    <a:lnTo>
                      <a:pt x="648" y="30"/>
                    </a:lnTo>
                    <a:lnTo>
                      <a:pt x="5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>
                <a:off x="413225" y="2874400"/>
                <a:ext cx="11075" cy="5175"/>
              </a:xfrm>
              <a:custGeom>
                <a:rect b="b" l="l" r="r" t="t"/>
                <a:pathLst>
                  <a:path extrusionOk="0" h="207" w="443">
                    <a:moveTo>
                      <a:pt x="118" y="1"/>
                    </a:moveTo>
                    <a:lnTo>
                      <a:pt x="60" y="30"/>
                    </a:lnTo>
                    <a:lnTo>
                      <a:pt x="1" y="89"/>
                    </a:lnTo>
                    <a:lnTo>
                      <a:pt x="30" y="148"/>
                    </a:lnTo>
                    <a:lnTo>
                      <a:pt x="89" y="178"/>
                    </a:lnTo>
                    <a:lnTo>
                      <a:pt x="354" y="207"/>
                    </a:lnTo>
                    <a:lnTo>
                      <a:pt x="413" y="178"/>
                    </a:lnTo>
                    <a:lnTo>
                      <a:pt x="442" y="89"/>
                    </a:lnTo>
                    <a:lnTo>
                      <a:pt x="413" y="30"/>
                    </a:lnTo>
                    <a:lnTo>
                      <a:pt x="32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>
                <a:off x="441200" y="2841300"/>
                <a:ext cx="14000" cy="6650"/>
              </a:xfrm>
              <a:custGeom>
                <a:rect b="b" l="l" r="r" t="t"/>
                <a:pathLst>
                  <a:path extrusionOk="0" h="266" w="560">
                    <a:moveTo>
                      <a:pt x="471" y="1"/>
                    </a:moveTo>
                    <a:lnTo>
                      <a:pt x="265" y="30"/>
                    </a:lnTo>
                    <a:lnTo>
                      <a:pt x="59" y="89"/>
                    </a:lnTo>
                    <a:lnTo>
                      <a:pt x="0" y="148"/>
                    </a:lnTo>
                    <a:lnTo>
                      <a:pt x="0" y="207"/>
                    </a:lnTo>
                    <a:lnTo>
                      <a:pt x="59" y="265"/>
                    </a:lnTo>
                    <a:lnTo>
                      <a:pt x="118" y="265"/>
                    </a:lnTo>
                    <a:lnTo>
                      <a:pt x="324" y="207"/>
                    </a:lnTo>
                    <a:lnTo>
                      <a:pt x="471" y="177"/>
                    </a:lnTo>
                    <a:lnTo>
                      <a:pt x="530" y="148"/>
                    </a:lnTo>
                    <a:lnTo>
                      <a:pt x="559" y="89"/>
                    </a:lnTo>
                    <a:lnTo>
                      <a:pt x="530" y="30"/>
                    </a:lnTo>
                    <a:lnTo>
                      <a:pt x="4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>
                <a:off x="448550" y="2928125"/>
                <a:ext cx="8850" cy="3700"/>
              </a:xfrm>
              <a:custGeom>
                <a:rect b="b" l="l" r="r" t="t"/>
                <a:pathLst>
                  <a:path extrusionOk="0" h="148" w="354">
                    <a:moveTo>
                      <a:pt x="295" y="0"/>
                    </a:moveTo>
                    <a:lnTo>
                      <a:pt x="30" y="30"/>
                    </a:lnTo>
                    <a:lnTo>
                      <a:pt x="0" y="59"/>
                    </a:lnTo>
                    <a:lnTo>
                      <a:pt x="0" y="89"/>
                    </a:lnTo>
                    <a:lnTo>
                      <a:pt x="0" y="148"/>
                    </a:lnTo>
                    <a:lnTo>
                      <a:pt x="59" y="148"/>
                    </a:lnTo>
                    <a:lnTo>
                      <a:pt x="295" y="89"/>
                    </a:lnTo>
                    <a:lnTo>
                      <a:pt x="324" y="89"/>
                    </a:lnTo>
                    <a:lnTo>
                      <a:pt x="354" y="30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>
                <a:off x="448550" y="2981100"/>
                <a:ext cx="19150" cy="7375"/>
              </a:xfrm>
              <a:custGeom>
                <a:rect b="b" l="l" r="r" t="t"/>
                <a:pathLst>
                  <a:path extrusionOk="0" h="295" w="766">
                    <a:moveTo>
                      <a:pt x="618" y="0"/>
                    </a:moveTo>
                    <a:lnTo>
                      <a:pt x="383" y="30"/>
                    </a:lnTo>
                    <a:lnTo>
                      <a:pt x="89" y="89"/>
                    </a:lnTo>
                    <a:lnTo>
                      <a:pt x="30" y="118"/>
                    </a:lnTo>
                    <a:lnTo>
                      <a:pt x="0" y="206"/>
                    </a:lnTo>
                    <a:lnTo>
                      <a:pt x="30" y="265"/>
                    </a:lnTo>
                    <a:lnTo>
                      <a:pt x="89" y="295"/>
                    </a:lnTo>
                    <a:lnTo>
                      <a:pt x="118" y="295"/>
                    </a:lnTo>
                    <a:lnTo>
                      <a:pt x="383" y="236"/>
                    </a:lnTo>
                    <a:lnTo>
                      <a:pt x="677" y="206"/>
                    </a:lnTo>
                    <a:lnTo>
                      <a:pt x="736" y="177"/>
                    </a:lnTo>
                    <a:lnTo>
                      <a:pt x="766" y="89"/>
                    </a:lnTo>
                    <a:lnTo>
                      <a:pt x="736" y="30"/>
                    </a:lnTo>
                    <a:lnTo>
                      <a:pt x="64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>
                <a:off x="464000" y="3000225"/>
                <a:ext cx="9600" cy="5175"/>
              </a:xfrm>
              <a:custGeom>
                <a:rect b="b" l="l" r="r" t="t"/>
                <a:pathLst>
                  <a:path extrusionOk="0" h="207" w="384">
                    <a:moveTo>
                      <a:pt x="265" y="1"/>
                    </a:moveTo>
                    <a:lnTo>
                      <a:pt x="30" y="60"/>
                    </a:lnTo>
                    <a:lnTo>
                      <a:pt x="0" y="118"/>
                    </a:lnTo>
                    <a:lnTo>
                      <a:pt x="0" y="177"/>
                    </a:lnTo>
                    <a:lnTo>
                      <a:pt x="30" y="207"/>
                    </a:lnTo>
                    <a:lnTo>
                      <a:pt x="89" y="207"/>
                    </a:lnTo>
                    <a:lnTo>
                      <a:pt x="324" y="148"/>
                    </a:lnTo>
                    <a:lnTo>
                      <a:pt x="354" y="118"/>
                    </a:lnTo>
                    <a:lnTo>
                      <a:pt x="383" y="30"/>
                    </a:lnTo>
                    <a:lnTo>
                      <a:pt x="3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6"/>
              <p:cNvSpPr/>
              <p:nvPr/>
            </p:nvSpPr>
            <p:spPr>
              <a:xfrm>
                <a:off x="380850" y="3035550"/>
                <a:ext cx="16225" cy="6650"/>
              </a:xfrm>
              <a:custGeom>
                <a:rect b="b" l="l" r="r" t="t"/>
                <a:pathLst>
                  <a:path extrusionOk="0" h="266" w="649">
                    <a:moveTo>
                      <a:pt x="530" y="0"/>
                    </a:moveTo>
                    <a:lnTo>
                      <a:pt x="324" y="30"/>
                    </a:lnTo>
                    <a:lnTo>
                      <a:pt x="89" y="30"/>
                    </a:lnTo>
                    <a:lnTo>
                      <a:pt x="60" y="59"/>
                    </a:lnTo>
                    <a:lnTo>
                      <a:pt x="30" y="89"/>
                    </a:lnTo>
                    <a:lnTo>
                      <a:pt x="1" y="177"/>
                    </a:lnTo>
                    <a:lnTo>
                      <a:pt x="30" y="236"/>
                    </a:lnTo>
                    <a:lnTo>
                      <a:pt x="60" y="265"/>
                    </a:lnTo>
                    <a:lnTo>
                      <a:pt x="354" y="265"/>
                    </a:lnTo>
                    <a:lnTo>
                      <a:pt x="560" y="206"/>
                    </a:lnTo>
                    <a:lnTo>
                      <a:pt x="619" y="177"/>
                    </a:lnTo>
                    <a:lnTo>
                      <a:pt x="648" y="89"/>
                    </a:lnTo>
                    <a:lnTo>
                      <a:pt x="619" y="30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6"/>
              <p:cNvSpPr/>
              <p:nvPr/>
            </p:nvSpPr>
            <p:spPr>
              <a:xfrm>
                <a:off x="409550" y="3031875"/>
                <a:ext cx="13275" cy="5900"/>
              </a:xfrm>
              <a:custGeom>
                <a:rect b="b" l="l" r="r" t="t"/>
                <a:pathLst>
                  <a:path extrusionOk="0" h="236" w="531">
                    <a:moveTo>
                      <a:pt x="89" y="0"/>
                    </a:moveTo>
                    <a:lnTo>
                      <a:pt x="30" y="30"/>
                    </a:lnTo>
                    <a:lnTo>
                      <a:pt x="1" y="59"/>
                    </a:lnTo>
                    <a:lnTo>
                      <a:pt x="1" y="118"/>
                    </a:lnTo>
                    <a:lnTo>
                      <a:pt x="30" y="206"/>
                    </a:lnTo>
                    <a:lnTo>
                      <a:pt x="59" y="206"/>
                    </a:lnTo>
                    <a:lnTo>
                      <a:pt x="118" y="236"/>
                    </a:lnTo>
                    <a:lnTo>
                      <a:pt x="413" y="206"/>
                    </a:lnTo>
                    <a:lnTo>
                      <a:pt x="501" y="147"/>
                    </a:lnTo>
                    <a:lnTo>
                      <a:pt x="530" y="89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26"/>
              <p:cNvSpPr/>
              <p:nvPr/>
            </p:nvSpPr>
            <p:spPr>
              <a:xfrm>
                <a:off x="388950" y="3062025"/>
                <a:ext cx="8125" cy="5925"/>
              </a:xfrm>
              <a:custGeom>
                <a:rect b="b" l="l" r="r" t="t"/>
                <a:pathLst>
                  <a:path extrusionOk="0" h="237" w="325">
                    <a:moveTo>
                      <a:pt x="177" y="1"/>
                    </a:moveTo>
                    <a:lnTo>
                      <a:pt x="59" y="60"/>
                    </a:lnTo>
                    <a:lnTo>
                      <a:pt x="0" y="89"/>
                    </a:lnTo>
                    <a:lnTo>
                      <a:pt x="0" y="178"/>
                    </a:lnTo>
                    <a:lnTo>
                      <a:pt x="30" y="236"/>
                    </a:lnTo>
                    <a:lnTo>
                      <a:pt x="118" y="236"/>
                    </a:lnTo>
                    <a:lnTo>
                      <a:pt x="265" y="178"/>
                    </a:lnTo>
                    <a:lnTo>
                      <a:pt x="324" y="119"/>
                    </a:lnTo>
                    <a:lnTo>
                      <a:pt x="324" y="60"/>
                    </a:lnTo>
                    <a:lnTo>
                      <a:pt x="2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26"/>
              <p:cNvSpPr/>
              <p:nvPr/>
            </p:nvSpPr>
            <p:spPr>
              <a:xfrm>
                <a:off x="409550" y="3060575"/>
                <a:ext cx="14750" cy="8100"/>
              </a:xfrm>
              <a:custGeom>
                <a:rect b="b" l="l" r="r" t="t"/>
                <a:pathLst>
                  <a:path extrusionOk="0" h="324" w="590">
                    <a:moveTo>
                      <a:pt x="471" y="0"/>
                    </a:moveTo>
                    <a:lnTo>
                      <a:pt x="265" y="29"/>
                    </a:lnTo>
                    <a:lnTo>
                      <a:pt x="89" y="88"/>
                    </a:lnTo>
                    <a:lnTo>
                      <a:pt x="30" y="88"/>
                    </a:lnTo>
                    <a:lnTo>
                      <a:pt x="1" y="147"/>
                    </a:lnTo>
                    <a:lnTo>
                      <a:pt x="1" y="177"/>
                    </a:lnTo>
                    <a:lnTo>
                      <a:pt x="1" y="236"/>
                    </a:lnTo>
                    <a:lnTo>
                      <a:pt x="30" y="265"/>
                    </a:lnTo>
                    <a:lnTo>
                      <a:pt x="59" y="294"/>
                    </a:lnTo>
                    <a:lnTo>
                      <a:pt x="118" y="324"/>
                    </a:lnTo>
                    <a:lnTo>
                      <a:pt x="177" y="324"/>
                    </a:lnTo>
                    <a:lnTo>
                      <a:pt x="324" y="265"/>
                    </a:lnTo>
                    <a:lnTo>
                      <a:pt x="501" y="236"/>
                    </a:lnTo>
                    <a:lnTo>
                      <a:pt x="589" y="177"/>
                    </a:lnTo>
                    <a:lnTo>
                      <a:pt x="589" y="88"/>
                    </a:lnTo>
                    <a:lnTo>
                      <a:pt x="560" y="29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26"/>
              <p:cNvSpPr/>
              <p:nvPr/>
            </p:nvSpPr>
            <p:spPr>
              <a:xfrm>
                <a:off x="380125" y="3094400"/>
                <a:ext cx="13275" cy="8125"/>
              </a:xfrm>
              <a:custGeom>
                <a:rect b="b" l="l" r="r" t="t"/>
                <a:pathLst>
                  <a:path extrusionOk="0" h="325" w="531">
                    <a:moveTo>
                      <a:pt x="412" y="1"/>
                    </a:moveTo>
                    <a:lnTo>
                      <a:pt x="236" y="60"/>
                    </a:lnTo>
                    <a:lnTo>
                      <a:pt x="59" y="119"/>
                    </a:lnTo>
                    <a:lnTo>
                      <a:pt x="0" y="177"/>
                    </a:lnTo>
                    <a:lnTo>
                      <a:pt x="0" y="266"/>
                    </a:lnTo>
                    <a:lnTo>
                      <a:pt x="59" y="325"/>
                    </a:lnTo>
                    <a:lnTo>
                      <a:pt x="147" y="325"/>
                    </a:lnTo>
                    <a:lnTo>
                      <a:pt x="295" y="266"/>
                    </a:lnTo>
                    <a:lnTo>
                      <a:pt x="471" y="207"/>
                    </a:lnTo>
                    <a:lnTo>
                      <a:pt x="530" y="148"/>
                    </a:lnTo>
                    <a:lnTo>
                      <a:pt x="530" y="60"/>
                    </a:lnTo>
                    <a:lnTo>
                      <a:pt x="4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26"/>
              <p:cNvSpPr/>
              <p:nvPr/>
            </p:nvSpPr>
            <p:spPr>
              <a:xfrm>
                <a:off x="411025" y="3102500"/>
                <a:ext cx="9575" cy="5925"/>
              </a:xfrm>
              <a:custGeom>
                <a:rect b="b" l="l" r="r" t="t"/>
                <a:pathLst>
                  <a:path extrusionOk="0" h="237" w="383">
                    <a:moveTo>
                      <a:pt x="295" y="1"/>
                    </a:moveTo>
                    <a:lnTo>
                      <a:pt x="59" y="60"/>
                    </a:lnTo>
                    <a:lnTo>
                      <a:pt x="0" y="89"/>
                    </a:lnTo>
                    <a:lnTo>
                      <a:pt x="0" y="177"/>
                    </a:lnTo>
                    <a:lnTo>
                      <a:pt x="59" y="207"/>
                    </a:lnTo>
                    <a:lnTo>
                      <a:pt x="118" y="236"/>
                    </a:lnTo>
                    <a:lnTo>
                      <a:pt x="236" y="177"/>
                    </a:lnTo>
                    <a:lnTo>
                      <a:pt x="295" y="177"/>
                    </a:lnTo>
                    <a:lnTo>
                      <a:pt x="354" y="148"/>
                    </a:lnTo>
                    <a:lnTo>
                      <a:pt x="383" y="89"/>
                    </a:lnTo>
                    <a:lnTo>
                      <a:pt x="354" y="30"/>
                    </a:lnTo>
                    <a:lnTo>
                      <a:pt x="2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53" name="Google Shape;753;p26"/>
          <p:cNvGrpSpPr/>
          <p:nvPr/>
        </p:nvGrpSpPr>
        <p:grpSpPr>
          <a:xfrm flipH="1">
            <a:off x="8035356" y="3552193"/>
            <a:ext cx="982930" cy="596133"/>
            <a:chOff x="280050" y="3591075"/>
            <a:chExt cx="452525" cy="274450"/>
          </a:xfrm>
        </p:grpSpPr>
        <p:sp>
          <p:nvSpPr>
            <p:cNvPr id="754" name="Google Shape;754;p26"/>
            <p:cNvSpPr/>
            <p:nvPr/>
          </p:nvSpPr>
          <p:spPr>
            <a:xfrm>
              <a:off x="280050" y="3695550"/>
              <a:ext cx="429725" cy="169975"/>
            </a:xfrm>
            <a:custGeom>
              <a:rect b="b" l="l" r="r" t="t"/>
              <a:pathLst>
                <a:path extrusionOk="0" h="6799" w="17189">
                  <a:moveTo>
                    <a:pt x="6652" y="0"/>
                  </a:moveTo>
                  <a:lnTo>
                    <a:pt x="6122" y="30"/>
                  </a:lnTo>
                  <a:lnTo>
                    <a:pt x="5593" y="89"/>
                  </a:lnTo>
                  <a:lnTo>
                    <a:pt x="5092" y="148"/>
                  </a:lnTo>
                  <a:lnTo>
                    <a:pt x="4386" y="295"/>
                  </a:lnTo>
                  <a:lnTo>
                    <a:pt x="3680" y="471"/>
                  </a:lnTo>
                  <a:lnTo>
                    <a:pt x="3032" y="707"/>
                  </a:lnTo>
                  <a:lnTo>
                    <a:pt x="2414" y="1001"/>
                  </a:lnTo>
                  <a:lnTo>
                    <a:pt x="1796" y="1354"/>
                  </a:lnTo>
                  <a:lnTo>
                    <a:pt x="1207" y="1766"/>
                  </a:lnTo>
                  <a:lnTo>
                    <a:pt x="913" y="2002"/>
                  </a:lnTo>
                  <a:lnTo>
                    <a:pt x="678" y="2267"/>
                  </a:lnTo>
                  <a:lnTo>
                    <a:pt x="442" y="2531"/>
                  </a:lnTo>
                  <a:lnTo>
                    <a:pt x="265" y="2796"/>
                  </a:lnTo>
                  <a:lnTo>
                    <a:pt x="148" y="3061"/>
                  </a:lnTo>
                  <a:lnTo>
                    <a:pt x="59" y="3356"/>
                  </a:lnTo>
                  <a:lnTo>
                    <a:pt x="1" y="3620"/>
                  </a:lnTo>
                  <a:lnTo>
                    <a:pt x="1" y="3915"/>
                  </a:lnTo>
                  <a:lnTo>
                    <a:pt x="30" y="4180"/>
                  </a:lnTo>
                  <a:lnTo>
                    <a:pt x="89" y="4444"/>
                  </a:lnTo>
                  <a:lnTo>
                    <a:pt x="207" y="4709"/>
                  </a:lnTo>
                  <a:lnTo>
                    <a:pt x="354" y="4974"/>
                  </a:lnTo>
                  <a:lnTo>
                    <a:pt x="501" y="5210"/>
                  </a:lnTo>
                  <a:lnTo>
                    <a:pt x="707" y="5445"/>
                  </a:lnTo>
                  <a:lnTo>
                    <a:pt x="972" y="5681"/>
                  </a:lnTo>
                  <a:lnTo>
                    <a:pt x="1237" y="5887"/>
                  </a:lnTo>
                  <a:lnTo>
                    <a:pt x="1531" y="6063"/>
                  </a:lnTo>
                  <a:lnTo>
                    <a:pt x="1884" y="6240"/>
                  </a:lnTo>
                  <a:lnTo>
                    <a:pt x="2237" y="6416"/>
                  </a:lnTo>
                  <a:lnTo>
                    <a:pt x="2620" y="6534"/>
                  </a:lnTo>
                  <a:lnTo>
                    <a:pt x="3061" y="6652"/>
                  </a:lnTo>
                  <a:lnTo>
                    <a:pt x="3503" y="6740"/>
                  </a:lnTo>
                  <a:lnTo>
                    <a:pt x="3974" y="6770"/>
                  </a:lnTo>
                  <a:lnTo>
                    <a:pt x="4474" y="6799"/>
                  </a:lnTo>
                  <a:lnTo>
                    <a:pt x="5151" y="6770"/>
                  </a:lnTo>
                  <a:lnTo>
                    <a:pt x="5946" y="6681"/>
                  </a:lnTo>
                  <a:lnTo>
                    <a:pt x="7064" y="6534"/>
                  </a:lnTo>
                  <a:lnTo>
                    <a:pt x="8271" y="6387"/>
                  </a:lnTo>
                  <a:lnTo>
                    <a:pt x="8889" y="6328"/>
                  </a:lnTo>
                  <a:lnTo>
                    <a:pt x="9507" y="6299"/>
                  </a:lnTo>
                  <a:lnTo>
                    <a:pt x="9860" y="6299"/>
                  </a:lnTo>
                  <a:lnTo>
                    <a:pt x="10243" y="6358"/>
                  </a:lnTo>
                  <a:lnTo>
                    <a:pt x="10743" y="6446"/>
                  </a:lnTo>
                  <a:lnTo>
                    <a:pt x="11037" y="6475"/>
                  </a:lnTo>
                  <a:lnTo>
                    <a:pt x="11508" y="6564"/>
                  </a:lnTo>
                  <a:lnTo>
                    <a:pt x="12009" y="6593"/>
                  </a:lnTo>
                  <a:lnTo>
                    <a:pt x="12303" y="6564"/>
                  </a:lnTo>
                  <a:lnTo>
                    <a:pt x="12597" y="6534"/>
                  </a:lnTo>
                  <a:lnTo>
                    <a:pt x="12950" y="6416"/>
                  </a:lnTo>
                  <a:lnTo>
                    <a:pt x="13245" y="6269"/>
                  </a:lnTo>
                  <a:lnTo>
                    <a:pt x="13480" y="6093"/>
                  </a:lnTo>
                  <a:lnTo>
                    <a:pt x="13686" y="5857"/>
                  </a:lnTo>
                  <a:lnTo>
                    <a:pt x="13863" y="5563"/>
                  </a:lnTo>
                  <a:lnTo>
                    <a:pt x="14010" y="5269"/>
                  </a:lnTo>
                  <a:lnTo>
                    <a:pt x="14187" y="4915"/>
                  </a:lnTo>
                  <a:lnTo>
                    <a:pt x="14304" y="4739"/>
                  </a:lnTo>
                  <a:lnTo>
                    <a:pt x="14422" y="4592"/>
                  </a:lnTo>
                  <a:lnTo>
                    <a:pt x="14657" y="4415"/>
                  </a:lnTo>
                  <a:lnTo>
                    <a:pt x="14981" y="4268"/>
                  </a:lnTo>
                  <a:lnTo>
                    <a:pt x="15334" y="4121"/>
                  </a:lnTo>
                  <a:lnTo>
                    <a:pt x="15688" y="4003"/>
                  </a:lnTo>
                  <a:lnTo>
                    <a:pt x="16158" y="3826"/>
                  </a:lnTo>
                  <a:lnTo>
                    <a:pt x="16512" y="3679"/>
                  </a:lnTo>
                  <a:lnTo>
                    <a:pt x="16865" y="3473"/>
                  </a:lnTo>
                  <a:lnTo>
                    <a:pt x="16983" y="3385"/>
                  </a:lnTo>
                  <a:lnTo>
                    <a:pt x="17100" y="3267"/>
                  </a:lnTo>
                  <a:lnTo>
                    <a:pt x="17159" y="3150"/>
                  </a:lnTo>
                  <a:lnTo>
                    <a:pt x="17189" y="3032"/>
                  </a:lnTo>
                  <a:lnTo>
                    <a:pt x="17189" y="2885"/>
                  </a:lnTo>
                  <a:lnTo>
                    <a:pt x="17130" y="2737"/>
                  </a:lnTo>
                  <a:lnTo>
                    <a:pt x="17071" y="2620"/>
                  </a:lnTo>
                  <a:lnTo>
                    <a:pt x="16983" y="2502"/>
                  </a:lnTo>
                  <a:lnTo>
                    <a:pt x="16835" y="2384"/>
                  </a:lnTo>
                  <a:lnTo>
                    <a:pt x="16659" y="2237"/>
                  </a:lnTo>
                  <a:lnTo>
                    <a:pt x="16394" y="2061"/>
                  </a:lnTo>
                  <a:lnTo>
                    <a:pt x="16335" y="2002"/>
                  </a:lnTo>
                  <a:lnTo>
                    <a:pt x="15982" y="1796"/>
                  </a:lnTo>
                  <a:lnTo>
                    <a:pt x="15629" y="1590"/>
                  </a:lnTo>
                  <a:lnTo>
                    <a:pt x="15217" y="1442"/>
                  </a:lnTo>
                  <a:lnTo>
                    <a:pt x="14628" y="1266"/>
                  </a:lnTo>
                  <a:lnTo>
                    <a:pt x="14010" y="1089"/>
                  </a:lnTo>
                  <a:lnTo>
                    <a:pt x="13627" y="1001"/>
                  </a:lnTo>
                  <a:lnTo>
                    <a:pt x="13392" y="942"/>
                  </a:lnTo>
                  <a:lnTo>
                    <a:pt x="12980" y="824"/>
                  </a:lnTo>
                  <a:lnTo>
                    <a:pt x="12332" y="677"/>
                  </a:lnTo>
                  <a:lnTo>
                    <a:pt x="10920" y="354"/>
                  </a:lnTo>
                  <a:lnTo>
                    <a:pt x="10184" y="236"/>
                  </a:lnTo>
                  <a:lnTo>
                    <a:pt x="9448" y="148"/>
                  </a:lnTo>
                  <a:lnTo>
                    <a:pt x="8712" y="59"/>
                  </a:lnTo>
                  <a:lnTo>
                    <a:pt x="8035" y="0"/>
                  </a:lnTo>
                  <a:close/>
                </a:path>
              </a:pathLst>
            </a:custGeom>
            <a:solidFill>
              <a:srgbClr val="161616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93300" y="3592525"/>
              <a:ext cx="437825" cy="243575"/>
            </a:xfrm>
            <a:custGeom>
              <a:rect b="b" l="l" r="r" t="t"/>
              <a:pathLst>
                <a:path extrusionOk="0" h="9743" w="17513">
                  <a:moveTo>
                    <a:pt x="6711" y="1"/>
                  </a:moveTo>
                  <a:lnTo>
                    <a:pt x="6387" y="30"/>
                  </a:lnTo>
                  <a:lnTo>
                    <a:pt x="5828" y="60"/>
                  </a:lnTo>
                  <a:lnTo>
                    <a:pt x="5298" y="119"/>
                  </a:lnTo>
                  <a:lnTo>
                    <a:pt x="4798" y="207"/>
                  </a:lnTo>
                  <a:lnTo>
                    <a:pt x="4327" y="325"/>
                  </a:lnTo>
                  <a:lnTo>
                    <a:pt x="3797" y="531"/>
                  </a:lnTo>
                  <a:lnTo>
                    <a:pt x="3326" y="766"/>
                  </a:lnTo>
                  <a:lnTo>
                    <a:pt x="3150" y="884"/>
                  </a:lnTo>
                  <a:lnTo>
                    <a:pt x="2649" y="1119"/>
                  </a:lnTo>
                  <a:lnTo>
                    <a:pt x="2178" y="1414"/>
                  </a:lnTo>
                  <a:lnTo>
                    <a:pt x="1972" y="1590"/>
                  </a:lnTo>
                  <a:lnTo>
                    <a:pt x="1737" y="1767"/>
                  </a:lnTo>
                  <a:lnTo>
                    <a:pt x="1560" y="1943"/>
                  </a:lnTo>
                  <a:lnTo>
                    <a:pt x="1354" y="2149"/>
                  </a:lnTo>
                  <a:lnTo>
                    <a:pt x="1178" y="2385"/>
                  </a:lnTo>
                  <a:lnTo>
                    <a:pt x="1030" y="2620"/>
                  </a:lnTo>
                  <a:lnTo>
                    <a:pt x="883" y="2885"/>
                  </a:lnTo>
                  <a:lnTo>
                    <a:pt x="736" y="3150"/>
                  </a:lnTo>
                  <a:lnTo>
                    <a:pt x="530" y="3709"/>
                  </a:lnTo>
                  <a:lnTo>
                    <a:pt x="324" y="4386"/>
                  </a:lnTo>
                  <a:lnTo>
                    <a:pt x="177" y="5034"/>
                  </a:lnTo>
                  <a:lnTo>
                    <a:pt x="59" y="5740"/>
                  </a:lnTo>
                  <a:lnTo>
                    <a:pt x="0" y="6417"/>
                  </a:lnTo>
                  <a:lnTo>
                    <a:pt x="0" y="6741"/>
                  </a:lnTo>
                  <a:lnTo>
                    <a:pt x="0" y="7035"/>
                  </a:lnTo>
                  <a:lnTo>
                    <a:pt x="30" y="7329"/>
                  </a:lnTo>
                  <a:lnTo>
                    <a:pt x="118" y="7624"/>
                  </a:lnTo>
                  <a:lnTo>
                    <a:pt x="236" y="7889"/>
                  </a:lnTo>
                  <a:lnTo>
                    <a:pt x="383" y="8153"/>
                  </a:lnTo>
                  <a:lnTo>
                    <a:pt x="530" y="8359"/>
                  </a:lnTo>
                  <a:lnTo>
                    <a:pt x="736" y="8565"/>
                  </a:lnTo>
                  <a:lnTo>
                    <a:pt x="942" y="8742"/>
                  </a:lnTo>
                  <a:lnTo>
                    <a:pt x="1148" y="8919"/>
                  </a:lnTo>
                  <a:lnTo>
                    <a:pt x="1413" y="9095"/>
                  </a:lnTo>
                  <a:lnTo>
                    <a:pt x="1678" y="9242"/>
                  </a:lnTo>
                  <a:lnTo>
                    <a:pt x="1972" y="9360"/>
                  </a:lnTo>
                  <a:lnTo>
                    <a:pt x="2267" y="9448"/>
                  </a:lnTo>
                  <a:lnTo>
                    <a:pt x="2561" y="9537"/>
                  </a:lnTo>
                  <a:lnTo>
                    <a:pt x="2826" y="9596"/>
                  </a:lnTo>
                  <a:lnTo>
                    <a:pt x="3473" y="9684"/>
                  </a:lnTo>
                  <a:lnTo>
                    <a:pt x="3974" y="9743"/>
                  </a:lnTo>
                  <a:lnTo>
                    <a:pt x="4739" y="9743"/>
                  </a:lnTo>
                  <a:lnTo>
                    <a:pt x="5092" y="9713"/>
                  </a:lnTo>
                  <a:lnTo>
                    <a:pt x="5445" y="9684"/>
                  </a:lnTo>
                  <a:lnTo>
                    <a:pt x="5769" y="9625"/>
                  </a:lnTo>
                  <a:lnTo>
                    <a:pt x="6063" y="9566"/>
                  </a:lnTo>
                  <a:lnTo>
                    <a:pt x="6358" y="9478"/>
                  </a:lnTo>
                  <a:lnTo>
                    <a:pt x="6652" y="9360"/>
                  </a:lnTo>
                  <a:lnTo>
                    <a:pt x="6917" y="9242"/>
                  </a:lnTo>
                  <a:lnTo>
                    <a:pt x="7152" y="9095"/>
                  </a:lnTo>
                  <a:lnTo>
                    <a:pt x="7329" y="8978"/>
                  </a:lnTo>
                  <a:lnTo>
                    <a:pt x="7388" y="8919"/>
                  </a:lnTo>
                  <a:lnTo>
                    <a:pt x="7388" y="8860"/>
                  </a:lnTo>
                  <a:lnTo>
                    <a:pt x="7417" y="8801"/>
                  </a:lnTo>
                  <a:lnTo>
                    <a:pt x="7402" y="8772"/>
                  </a:lnTo>
                  <a:lnTo>
                    <a:pt x="7417" y="8772"/>
                  </a:lnTo>
                  <a:lnTo>
                    <a:pt x="7564" y="8801"/>
                  </a:lnTo>
                  <a:lnTo>
                    <a:pt x="7741" y="8860"/>
                  </a:lnTo>
                  <a:lnTo>
                    <a:pt x="8241" y="8948"/>
                  </a:lnTo>
                  <a:lnTo>
                    <a:pt x="8300" y="8948"/>
                  </a:lnTo>
                  <a:lnTo>
                    <a:pt x="8329" y="9007"/>
                  </a:lnTo>
                  <a:lnTo>
                    <a:pt x="8418" y="9095"/>
                  </a:lnTo>
                  <a:lnTo>
                    <a:pt x="8535" y="9184"/>
                  </a:lnTo>
                  <a:lnTo>
                    <a:pt x="8653" y="9213"/>
                  </a:lnTo>
                  <a:lnTo>
                    <a:pt x="8859" y="9213"/>
                  </a:lnTo>
                  <a:lnTo>
                    <a:pt x="8918" y="9242"/>
                  </a:lnTo>
                  <a:lnTo>
                    <a:pt x="9301" y="9242"/>
                  </a:lnTo>
                  <a:lnTo>
                    <a:pt x="9683" y="9331"/>
                  </a:lnTo>
                  <a:lnTo>
                    <a:pt x="10036" y="9419"/>
                  </a:lnTo>
                  <a:lnTo>
                    <a:pt x="10125" y="9419"/>
                  </a:lnTo>
                  <a:lnTo>
                    <a:pt x="10743" y="9566"/>
                  </a:lnTo>
                  <a:lnTo>
                    <a:pt x="11125" y="9596"/>
                  </a:lnTo>
                  <a:lnTo>
                    <a:pt x="11243" y="9625"/>
                  </a:lnTo>
                  <a:lnTo>
                    <a:pt x="11479" y="9596"/>
                  </a:lnTo>
                  <a:lnTo>
                    <a:pt x="11861" y="9537"/>
                  </a:lnTo>
                  <a:lnTo>
                    <a:pt x="12067" y="9478"/>
                  </a:lnTo>
                  <a:lnTo>
                    <a:pt x="12244" y="9419"/>
                  </a:lnTo>
                  <a:lnTo>
                    <a:pt x="12303" y="9390"/>
                  </a:lnTo>
                  <a:lnTo>
                    <a:pt x="12332" y="9331"/>
                  </a:lnTo>
                  <a:lnTo>
                    <a:pt x="12450" y="9213"/>
                  </a:lnTo>
                  <a:lnTo>
                    <a:pt x="12509" y="9095"/>
                  </a:lnTo>
                  <a:lnTo>
                    <a:pt x="12538" y="9036"/>
                  </a:lnTo>
                  <a:lnTo>
                    <a:pt x="12538" y="8978"/>
                  </a:lnTo>
                  <a:lnTo>
                    <a:pt x="12509" y="8919"/>
                  </a:lnTo>
                  <a:lnTo>
                    <a:pt x="12450" y="8889"/>
                  </a:lnTo>
                  <a:lnTo>
                    <a:pt x="12391" y="8772"/>
                  </a:lnTo>
                  <a:lnTo>
                    <a:pt x="12303" y="8713"/>
                  </a:lnTo>
                  <a:lnTo>
                    <a:pt x="12214" y="8654"/>
                  </a:lnTo>
                  <a:lnTo>
                    <a:pt x="12038" y="8565"/>
                  </a:lnTo>
                  <a:lnTo>
                    <a:pt x="12008" y="8536"/>
                  </a:lnTo>
                  <a:lnTo>
                    <a:pt x="12038" y="8536"/>
                  </a:lnTo>
                  <a:lnTo>
                    <a:pt x="12244" y="8418"/>
                  </a:lnTo>
                  <a:lnTo>
                    <a:pt x="12273" y="8359"/>
                  </a:lnTo>
                  <a:lnTo>
                    <a:pt x="12303" y="8271"/>
                  </a:lnTo>
                  <a:lnTo>
                    <a:pt x="12391" y="8124"/>
                  </a:lnTo>
                  <a:lnTo>
                    <a:pt x="12479" y="7947"/>
                  </a:lnTo>
                  <a:lnTo>
                    <a:pt x="12479" y="7889"/>
                  </a:lnTo>
                  <a:lnTo>
                    <a:pt x="12479" y="7830"/>
                  </a:lnTo>
                  <a:lnTo>
                    <a:pt x="12450" y="7800"/>
                  </a:lnTo>
                  <a:lnTo>
                    <a:pt x="12420" y="7741"/>
                  </a:lnTo>
                  <a:lnTo>
                    <a:pt x="12362" y="7741"/>
                  </a:lnTo>
                  <a:lnTo>
                    <a:pt x="12332" y="7683"/>
                  </a:lnTo>
                  <a:lnTo>
                    <a:pt x="12950" y="7683"/>
                  </a:lnTo>
                  <a:lnTo>
                    <a:pt x="13745" y="7653"/>
                  </a:lnTo>
                  <a:lnTo>
                    <a:pt x="14216" y="7624"/>
                  </a:lnTo>
                  <a:lnTo>
                    <a:pt x="14598" y="7565"/>
                  </a:lnTo>
                  <a:lnTo>
                    <a:pt x="14952" y="7477"/>
                  </a:lnTo>
                  <a:lnTo>
                    <a:pt x="15275" y="7359"/>
                  </a:lnTo>
                  <a:lnTo>
                    <a:pt x="15511" y="7212"/>
                  </a:lnTo>
                  <a:lnTo>
                    <a:pt x="15628" y="7064"/>
                  </a:lnTo>
                  <a:lnTo>
                    <a:pt x="15687" y="7035"/>
                  </a:lnTo>
                  <a:lnTo>
                    <a:pt x="15717" y="6976"/>
                  </a:lnTo>
                  <a:lnTo>
                    <a:pt x="15717" y="6888"/>
                  </a:lnTo>
                  <a:lnTo>
                    <a:pt x="15717" y="6800"/>
                  </a:lnTo>
                  <a:lnTo>
                    <a:pt x="15687" y="6711"/>
                  </a:lnTo>
                  <a:lnTo>
                    <a:pt x="15628" y="6652"/>
                  </a:lnTo>
                  <a:lnTo>
                    <a:pt x="15570" y="6594"/>
                  </a:lnTo>
                  <a:lnTo>
                    <a:pt x="15481" y="6535"/>
                  </a:lnTo>
                  <a:lnTo>
                    <a:pt x="15393" y="6505"/>
                  </a:lnTo>
                  <a:lnTo>
                    <a:pt x="15511" y="6299"/>
                  </a:lnTo>
                  <a:lnTo>
                    <a:pt x="15658" y="5976"/>
                  </a:lnTo>
                  <a:lnTo>
                    <a:pt x="15687" y="5976"/>
                  </a:lnTo>
                  <a:lnTo>
                    <a:pt x="15687" y="5946"/>
                  </a:lnTo>
                  <a:lnTo>
                    <a:pt x="15923" y="5652"/>
                  </a:lnTo>
                  <a:lnTo>
                    <a:pt x="16158" y="5416"/>
                  </a:lnTo>
                  <a:lnTo>
                    <a:pt x="16364" y="5299"/>
                  </a:lnTo>
                  <a:lnTo>
                    <a:pt x="16482" y="5269"/>
                  </a:lnTo>
                  <a:lnTo>
                    <a:pt x="16541" y="5210"/>
                  </a:lnTo>
                  <a:lnTo>
                    <a:pt x="16570" y="5151"/>
                  </a:lnTo>
                  <a:lnTo>
                    <a:pt x="16629" y="5122"/>
                  </a:lnTo>
                  <a:lnTo>
                    <a:pt x="16982" y="5063"/>
                  </a:lnTo>
                  <a:lnTo>
                    <a:pt x="17129" y="5004"/>
                  </a:lnTo>
                  <a:lnTo>
                    <a:pt x="17277" y="4916"/>
                  </a:lnTo>
                  <a:lnTo>
                    <a:pt x="17365" y="4857"/>
                  </a:lnTo>
                  <a:lnTo>
                    <a:pt x="17424" y="4769"/>
                  </a:lnTo>
                  <a:lnTo>
                    <a:pt x="17453" y="4739"/>
                  </a:lnTo>
                  <a:lnTo>
                    <a:pt x="17512" y="4681"/>
                  </a:lnTo>
                  <a:lnTo>
                    <a:pt x="17512" y="4622"/>
                  </a:lnTo>
                  <a:lnTo>
                    <a:pt x="17424" y="4475"/>
                  </a:lnTo>
                  <a:lnTo>
                    <a:pt x="17277" y="4298"/>
                  </a:lnTo>
                  <a:lnTo>
                    <a:pt x="17129" y="4210"/>
                  </a:lnTo>
                  <a:lnTo>
                    <a:pt x="16923" y="4092"/>
                  </a:lnTo>
                  <a:lnTo>
                    <a:pt x="16541" y="3915"/>
                  </a:lnTo>
                  <a:lnTo>
                    <a:pt x="16217" y="3798"/>
                  </a:lnTo>
                  <a:lnTo>
                    <a:pt x="16188" y="3798"/>
                  </a:lnTo>
                  <a:lnTo>
                    <a:pt x="16099" y="3827"/>
                  </a:lnTo>
                  <a:lnTo>
                    <a:pt x="16099" y="3798"/>
                  </a:lnTo>
                  <a:lnTo>
                    <a:pt x="16011" y="3739"/>
                  </a:lnTo>
                  <a:lnTo>
                    <a:pt x="15893" y="3592"/>
                  </a:lnTo>
                  <a:lnTo>
                    <a:pt x="15658" y="3327"/>
                  </a:lnTo>
                  <a:lnTo>
                    <a:pt x="15599" y="3238"/>
                  </a:lnTo>
                  <a:lnTo>
                    <a:pt x="15570" y="3209"/>
                  </a:lnTo>
                  <a:lnTo>
                    <a:pt x="15364" y="2944"/>
                  </a:lnTo>
                  <a:lnTo>
                    <a:pt x="15158" y="2709"/>
                  </a:lnTo>
                  <a:lnTo>
                    <a:pt x="15010" y="2561"/>
                  </a:lnTo>
                  <a:lnTo>
                    <a:pt x="14834" y="2414"/>
                  </a:lnTo>
                  <a:lnTo>
                    <a:pt x="14628" y="2297"/>
                  </a:lnTo>
                  <a:lnTo>
                    <a:pt x="14422" y="2208"/>
                  </a:lnTo>
                  <a:lnTo>
                    <a:pt x="13980" y="2032"/>
                  </a:lnTo>
                  <a:lnTo>
                    <a:pt x="13509" y="1885"/>
                  </a:lnTo>
                  <a:lnTo>
                    <a:pt x="13127" y="1767"/>
                  </a:lnTo>
                  <a:lnTo>
                    <a:pt x="12744" y="1620"/>
                  </a:lnTo>
                  <a:lnTo>
                    <a:pt x="12420" y="1502"/>
                  </a:lnTo>
                  <a:lnTo>
                    <a:pt x="12126" y="1325"/>
                  </a:lnTo>
                  <a:lnTo>
                    <a:pt x="12097" y="1267"/>
                  </a:lnTo>
                  <a:lnTo>
                    <a:pt x="12067" y="1237"/>
                  </a:lnTo>
                  <a:lnTo>
                    <a:pt x="11773" y="1060"/>
                  </a:lnTo>
                  <a:lnTo>
                    <a:pt x="11655" y="972"/>
                  </a:lnTo>
                  <a:lnTo>
                    <a:pt x="11626" y="943"/>
                  </a:lnTo>
                  <a:lnTo>
                    <a:pt x="11537" y="943"/>
                  </a:lnTo>
                  <a:lnTo>
                    <a:pt x="11420" y="884"/>
                  </a:lnTo>
                  <a:lnTo>
                    <a:pt x="11096" y="737"/>
                  </a:lnTo>
                  <a:lnTo>
                    <a:pt x="10743" y="619"/>
                  </a:lnTo>
                  <a:lnTo>
                    <a:pt x="10066" y="442"/>
                  </a:lnTo>
                  <a:lnTo>
                    <a:pt x="9360" y="325"/>
                  </a:lnTo>
                  <a:lnTo>
                    <a:pt x="8565" y="236"/>
                  </a:lnTo>
                  <a:lnTo>
                    <a:pt x="8535" y="148"/>
                  </a:lnTo>
                  <a:lnTo>
                    <a:pt x="8506" y="148"/>
                  </a:lnTo>
                  <a:lnTo>
                    <a:pt x="8447" y="119"/>
                  </a:lnTo>
                  <a:lnTo>
                    <a:pt x="7535" y="30"/>
                  </a:lnTo>
                  <a:lnTo>
                    <a:pt x="6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6"/>
            <p:cNvSpPr/>
            <p:nvPr/>
          </p:nvSpPr>
          <p:spPr>
            <a:xfrm>
              <a:off x="313175" y="3613875"/>
              <a:ext cx="409850" cy="220750"/>
            </a:xfrm>
            <a:custGeom>
              <a:rect b="b" l="l" r="r" t="t"/>
              <a:pathLst>
                <a:path extrusionOk="0" h="8830" w="16394">
                  <a:moveTo>
                    <a:pt x="5533" y="0"/>
                  </a:moveTo>
                  <a:lnTo>
                    <a:pt x="5092" y="30"/>
                  </a:lnTo>
                  <a:lnTo>
                    <a:pt x="4680" y="89"/>
                  </a:lnTo>
                  <a:lnTo>
                    <a:pt x="4268" y="148"/>
                  </a:lnTo>
                  <a:lnTo>
                    <a:pt x="3708" y="265"/>
                  </a:lnTo>
                  <a:lnTo>
                    <a:pt x="3208" y="442"/>
                  </a:lnTo>
                  <a:lnTo>
                    <a:pt x="2678" y="648"/>
                  </a:lnTo>
                  <a:lnTo>
                    <a:pt x="2207" y="883"/>
                  </a:lnTo>
                  <a:lnTo>
                    <a:pt x="1766" y="1207"/>
                  </a:lnTo>
                  <a:lnTo>
                    <a:pt x="1560" y="1354"/>
                  </a:lnTo>
                  <a:lnTo>
                    <a:pt x="1383" y="1560"/>
                  </a:lnTo>
                  <a:lnTo>
                    <a:pt x="1207" y="1737"/>
                  </a:lnTo>
                  <a:lnTo>
                    <a:pt x="1060" y="1943"/>
                  </a:lnTo>
                  <a:lnTo>
                    <a:pt x="912" y="2178"/>
                  </a:lnTo>
                  <a:lnTo>
                    <a:pt x="795" y="2443"/>
                  </a:lnTo>
                  <a:lnTo>
                    <a:pt x="677" y="2679"/>
                  </a:lnTo>
                  <a:lnTo>
                    <a:pt x="589" y="2973"/>
                  </a:lnTo>
                  <a:lnTo>
                    <a:pt x="441" y="3562"/>
                  </a:lnTo>
                  <a:lnTo>
                    <a:pt x="383" y="3856"/>
                  </a:lnTo>
                  <a:lnTo>
                    <a:pt x="383" y="3885"/>
                  </a:lnTo>
                  <a:lnTo>
                    <a:pt x="294" y="4297"/>
                  </a:lnTo>
                  <a:lnTo>
                    <a:pt x="177" y="4739"/>
                  </a:lnTo>
                  <a:lnTo>
                    <a:pt x="59" y="5239"/>
                  </a:lnTo>
                  <a:lnTo>
                    <a:pt x="29" y="5504"/>
                  </a:lnTo>
                  <a:lnTo>
                    <a:pt x="0" y="5769"/>
                  </a:lnTo>
                  <a:lnTo>
                    <a:pt x="0" y="6034"/>
                  </a:lnTo>
                  <a:lnTo>
                    <a:pt x="29" y="6269"/>
                  </a:lnTo>
                  <a:lnTo>
                    <a:pt x="59" y="6534"/>
                  </a:lnTo>
                  <a:lnTo>
                    <a:pt x="118" y="6770"/>
                  </a:lnTo>
                  <a:lnTo>
                    <a:pt x="206" y="6976"/>
                  </a:lnTo>
                  <a:lnTo>
                    <a:pt x="324" y="7211"/>
                  </a:lnTo>
                  <a:lnTo>
                    <a:pt x="471" y="7417"/>
                  </a:lnTo>
                  <a:lnTo>
                    <a:pt x="618" y="7623"/>
                  </a:lnTo>
                  <a:lnTo>
                    <a:pt x="795" y="7800"/>
                  </a:lnTo>
                  <a:lnTo>
                    <a:pt x="1001" y="7976"/>
                  </a:lnTo>
                  <a:lnTo>
                    <a:pt x="1236" y="8124"/>
                  </a:lnTo>
                  <a:lnTo>
                    <a:pt x="1501" y="8271"/>
                  </a:lnTo>
                  <a:lnTo>
                    <a:pt x="1707" y="8359"/>
                  </a:lnTo>
                  <a:lnTo>
                    <a:pt x="1972" y="8447"/>
                  </a:lnTo>
                  <a:lnTo>
                    <a:pt x="2502" y="8594"/>
                  </a:lnTo>
                  <a:lnTo>
                    <a:pt x="3031" y="8683"/>
                  </a:lnTo>
                  <a:lnTo>
                    <a:pt x="3650" y="8712"/>
                  </a:lnTo>
                  <a:lnTo>
                    <a:pt x="3738" y="8712"/>
                  </a:lnTo>
                  <a:lnTo>
                    <a:pt x="4268" y="8683"/>
                  </a:lnTo>
                  <a:lnTo>
                    <a:pt x="4797" y="8624"/>
                  </a:lnTo>
                  <a:lnTo>
                    <a:pt x="5327" y="8536"/>
                  </a:lnTo>
                  <a:lnTo>
                    <a:pt x="5827" y="8388"/>
                  </a:lnTo>
                  <a:lnTo>
                    <a:pt x="6033" y="8300"/>
                  </a:lnTo>
                  <a:lnTo>
                    <a:pt x="6239" y="8182"/>
                  </a:lnTo>
                  <a:lnTo>
                    <a:pt x="6387" y="8035"/>
                  </a:lnTo>
                  <a:lnTo>
                    <a:pt x="6534" y="7888"/>
                  </a:lnTo>
                  <a:lnTo>
                    <a:pt x="6887" y="7976"/>
                  </a:lnTo>
                  <a:lnTo>
                    <a:pt x="7152" y="8035"/>
                  </a:lnTo>
                  <a:lnTo>
                    <a:pt x="7358" y="8065"/>
                  </a:lnTo>
                  <a:lnTo>
                    <a:pt x="7564" y="8182"/>
                  </a:lnTo>
                  <a:lnTo>
                    <a:pt x="7682" y="8212"/>
                  </a:lnTo>
                  <a:lnTo>
                    <a:pt x="7799" y="8271"/>
                  </a:lnTo>
                  <a:lnTo>
                    <a:pt x="7947" y="8300"/>
                  </a:lnTo>
                  <a:lnTo>
                    <a:pt x="8064" y="8300"/>
                  </a:lnTo>
                  <a:lnTo>
                    <a:pt x="8300" y="8271"/>
                  </a:lnTo>
                  <a:lnTo>
                    <a:pt x="8388" y="8241"/>
                  </a:lnTo>
                  <a:lnTo>
                    <a:pt x="9006" y="8447"/>
                  </a:lnTo>
                  <a:lnTo>
                    <a:pt x="9624" y="8653"/>
                  </a:lnTo>
                  <a:lnTo>
                    <a:pt x="10124" y="8742"/>
                  </a:lnTo>
                  <a:lnTo>
                    <a:pt x="10566" y="8800"/>
                  </a:lnTo>
                  <a:lnTo>
                    <a:pt x="10595" y="8800"/>
                  </a:lnTo>
                  <a:lnTo>
                    <a:pt x="10654" y="8830"/>
                  </a:lnTo>
                  <a:lnTo>
                    <a:pt x="10742" y="8830"/>
                  </a:lnTo>
                  <a:lnTo>
                    <a:pt x="10919" y="8800"/>
                  </a:lnTo>
                  <a:lnTo>
                    <a:pt x="11096" y="8771"/>
                  </a:lnTo>
                  <a:lnTo>
                    <a:pt x="11272" y="8712"/>
                  </a:lnTo>
                  <a:lnTo>
                    <a:pt x="11449" y="8624"/>
                  </a:lnTo>
                  <a:lnTo>
                    <a:pt x="11537" y="8565"/>
                  </a:lnTo>
                  <a:lnTo>
                    <a:pt x="11567" y="8506"/>
                  </a:lnTo>
                  <a:lnTo>
                    <a:pt x="11684" y="8388"/>
                  </a:lnTo>
                  <a:lnTo>
                    <a:pt x="11714" y="8330"/>
                  </a:lnTo>
                  <a:lnTo>
                    <a:pt x="11714" y="8271"/>
                  </a:lnTo>
                  <a:lnTo>
                    <a:pt x="11714" y="8212"/>
                  </a:lnTo>
                  <a:lnTo>
                    <a:pt x="11655" y="8153"/>
                  </a:lnTo>
                  <a:lnTo>
                    <a:pt x="11655" y="8124"/>
                  </a:lnTo>
                  <a:lnTo>
                    <a:pt x="11625" y="8065"/>
                  </a:lnTo>
                  <a:lnTo>
                    <a:pt x="11537" y="7976"/>
                  </a:lnTo>
                  <a:lnTo>
                    <a:pt x="11508" y="7947"/>
                  </a:lnTo>
                  <a:lnTo>
                    <a:pt x="11419" y="7859"/>
                  </a:lnTo>
                  <a:lnTo>
                    <a:pt x="11302" y="7800"/>
                  </a:lnTo>
                  <a:lnTo>
                    <a:pt x="11155" y="7741"/>
                  </a:lnTo>
                  <a:lnTo>
                    <a:pt x="11302" y="7653"/>
                  </a:lnTo>
                  <a:lnTo>
                    <a:pt x="11390" y="7564"/>
                  </a:lnTo>
                  <a:lnTo>
                    <a:pt x="11478" y="7476"/>
                  </a:lnTo>
                  <a:lnTo>
                    <a:pt x="11508" y="7358"/>
                  </a:lnTo>
                  <a:lnTo>
                    <a:pt x="11478" y="7270"/>
                  </a:lnTo>
                  <a:lnTo>
                    <a:pt x="11567" y="7152"/>
                  </a:lnTo>
                  <a:lnTo>
                    <a:pt x="11655" y="7035"/>
                  </a:lnTo>
                  <a:lnTo>
                    <a:pt x="11655" y="6976"/>
                  </a:lnTo>
                  <a:lnTo>
                    <a:pt x="11655" y="6917"/>
                  </a:lnTo>
                  <a:lnTo>
                    <a:pt x="11625" y="6858"/>
                  </a:lnTo>
                  <a:lnTo>
                    <a:pt x="11567" y="6829"/>
                  </a:lnTo>
                  <a:lnTo>
                    <a:pt x="11773" y="6770"/>
                  </a:lnTo>
                  <a:lnTo>
                    <a:pt x="11831" y="6770"/>
                  </a:lnTo>
                  <a:lnTo>
                    <a:pt x="12243" y="6681"/>
                  </a:lnTo>
                  <a:lnTo>
                    <a:pt x="12626" y="6652"/>
                  </a:lnTo>
                  <a:lnTo>
                    <a:pt x="13509" y="6652"/>
                  </a:lnTo>
                  <a:lnTo>
                    <a:pt x="13980" y="6623"/>
                  </a:lnTo>
                  <a:lnTo>
                    <a:pt x="14215" y="6564"/>
                  </a:lnTo>
                  <a:lnTo>
                    <a:pt x="14363" y="6534"/>
                  </a:lnTo>
                  <a:lnTo>
                    <a:pt x="14598" y="6387"/>
                  </a:lnTo>
                  <a:lnTo>
                    <a:pt x="14804" y="6210"/>
                  </a:lnTo>
                  <a:lnTo>
                    <a:pt x="14892" y="6122"/>
                  </a:lnTo>
                  <a:lnTo>
                    <a:pt x="14922" y="6004"/>
                  </a:lnTo>
                  <a:lnTo>
                    <a:pt x="14922" y="5887"/>
                  </a:lnTo>
                  <a:lnTo>
                    <a:pt x="14863" y="5798"/>
                  </a:lnTo>
                  <a:lnTo>
                    <a:pt x="14716" y="5740"/>
                  </a:lnTo>
                  <a:lnTo>
                    <a:pt x="14569" y="5710"/>
                  </a:lnTo>
                  <a:lnTo>
                    <a:pt x="14804" y="5298"/>
                  </a:lnTo>
                  <a:lnTo>
                    <a:pt x="15039" y="4945"/>
                  </a:lnTo>
                  <a:lnTo>
                    <a:pt x="15275" y="4651"/>
                  </a:lnTo>
                  <a:lnTo>
                    <a:pt x="15481" y="4503"/>
                  </a:lnTo>
                  <a:lnTo>
                    <a:pt x="15658" y="4356"/>
                  </a:lnTo>
                  <a:lnTo>
                    <a:pt x="15834" y="4297"/>
                  </a:lnTo>
                  <a:lnTo>
                    <a:pt x="15893" y="4268"/>
                  </a:lnTo>
                  <a:lnTo>
                    <a:pt x="16099" y="4180"/>
                  </a:lnTo>
                  <a:lnTo>
                    <a:pt x="16158" y="4180"/>
                  </a:lnTo>
                  <a:lnTo>
                    <a:pt x="16187" y="4209"/>
                  </a:lnTo>
                  <a:lnTo>
                    <a:pt x="16217" y="4209"/>
                  </a:lnTo>
                  <a:lnTo>
                    <a:pt x="16276" y="4180"/>
                  </a:lnTo>
                  <a:lnTo>
                    <a:pt x="16364" y="4062"/>
                  </a:lnTo>
                  <a:lnTo>
                    <a:pt x="16393" y="4003"/>
                  </a:lnTo>
                  <a:lnTo>
                    <a:pt x="16393" y="3915"/>
                  </a:lnTo>
                  <a:lnTo>
                    <a:pt x="16393" y="3885"/>
                  </a:lnTo>
                  <a:lnTo>
                    <a:pt x="16364" y="3827"/>
                  </a:lnTo>
                  <a:lnTo>
                    <a:pt x="16305" y="3709"/>
                  </a:lnTo>
                  <a:lnTo>
                    <a:pt x="16217" y="3621"/>
                  </a:lnTo>
                  <a:lnTo>
                    <a:pt x="16099" y="3562"/>
                  </a:lnTo>
                  <a:lnTo>
                    <a:pt x="16040" y="3532"/>
                  </a:lnTo>
                  <a:lnTo>
                    <a:pt x="16011" y="3503"/>
                  </a:lnTo>
                  <a:lnTo>
                    <a:pt x="15893" y="3415"/>
                  </a:lnTo>
                  <a:lnTo>
                    <a:pt x="15775" y="3385"/>
                  </a:lnTo>
                  <a:lnTo>
                    <a:pt x="15687" y="3356"/>
                  </a:lnTo>
                  <a:lnTo>
                    <a:pt x="15481" y="3326"/>
                  </a:lnTo>
                  <a:lnTo>
                    <a:pt x="15422" y="3326"/>
                  </a:lnTo>
                  <a:lnTo>
                    <a:pt x="15275" y="3267"/>
                  </a:lnTo>
                  <a:lnTo>
                    <a:pt x="15216" y="3238"/>
                  </a:lnTo>
                  <a:lnTo>
                    <a:pt x="15216" y="3208"/>
                  </a:lnTo>
                  <a:lnTo>
                    <a:pt x="15157" y="3179"/>
                  </a:lnTo>
                  <a:lnTo>
                    <a:pt x="15128" y="3179"/>
                  </a:lnTo>
                  <a:lnTo>
                    <a:pt x="15098" y="3150"/>
                  </a:lnTo>
                  <a:lnTo>
                    <a:pt x="15039" y="3150"/>
                  </a:lnTo>
                  <a:lnTo>
                    <a:pt x="14775" y="2914"/>
                  </a:lnTo>
                  <a:lnTo>
                    <a:pt x="14274" y="2502"/>
                  </a:lnTo>
                  <a:lnTo>
                    <a:pt x="14009" y="2296"/>
                  </a:lnTo>
                  <a:lnTo>
                    <a:pt x="13715" y="2120"/>
                  </a:lnTo>
                  <a:lnTo>
                    <a:pt x="13332" y="1914"/>
                  </a:lnTo>
                  <a:lnTo>
                    <a:pt x="13156" y="1825"/>
                  </a:lnTo>
                  <a:lnTo>
                    <a:pt x="12920" y="1766"/>
                  </a:lnTo>
                  <a:lnTo>
                    <a:pt x="12450" y="1678"/>
                  </a:lnTo>
                  <a:lnTo>
                    <a:pt x="12420" y="1678"/>
                  </a:lnTo>
                  <a:lnTo>
                    <a:pt x="11949" y="1560"/>
                  </a:lnTo>
                  <a:lnTo>
                    <a:pt x="11625" y="1443"/>
                  </a:lnTo>
                  <a:lnTo>
                    <a:pt x="11302" y="1295"/>
                  </a:lnTo>
                  <a:lnTo>
                    <a:pt x="10654" y="1031"/>
                  </a:lnTo>
                  <a:lnTo>
                    <a:pt x="10036" y="795"/>
                  </a:lnTo>
                  <a:lnTo>
                    <a:pt x="9389" y="589"/>
                  </a:lnTo>
                  <a:lnTo>
                    <a:pt x="8741" y="383"/>
                  </a:lnTo>
                  <a:lnTo>
                    <a:pt x="8123" y="236"/>
                  </a:lnTo>
                  <a:lnTo>
                    <a:pt x="7476" y="118"/>
                  </a:lnTo>
                  <a:lnTo>
                    <a:pt x="6799" y="30"/>
                  </a:lnTo>
                  <a:lnTo>
                    <a:pt x="63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606000" y="36286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6"/>
            <p:cNvSpPr/>
            <p:nvPr/>
          </p:nvSpPr>
          <p:spPr>
            <a:xfrm>
              <a:off x="695775" y="3703650"/>
              <a:ext cx="8850" cy="4425"/>
            </a:xfrm>
            <a:custGeom>
              <a:rect b="b" l="l" r="r" t="t"/>
              <a:pathLst>
                <a:path extrusionOk="0" h="177" w="354">
                  <a:moveTo>
                    <a:pt x="59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118"/>
                  </a:lnTo>
                  <a:lnTo>
                    <a:pt x="89" y="147"/>
                  </a:lnTo>
                  <a:lnTo>
                    <a:pt x="177" y="177"/>
                  </a:lnTo>
                  <a:lnTo>
                    <a:pt x="236" y="177"/>
                  </a:lnTo>
                  <a:lnTo>
                    <a:pt x="324" y="147"/>
                  </a:lnTo>
                  <a:lnTo>
                    <a:pt x="354" y="118"/>
                  </a:lnTo>
                  <a:lnTo>
                    <a:pt x="354" y="59"/>
                  </a:lnTo>
                  <a:lnTo>
                    <a:pt x="324" y="30"/>
                  </a:lnTo>
                  <a:lnTo>
                    <a:pt x="177" y="3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693575" y="3699225"/>
              <a:ext cx="7375" cy="4450"/>
            </a:xfrm>
            <a:custGeom>
              <a:rect b="b" l="l" r="r" t="t"/>
              <a:pathLst>
                <a:path extrusionOk="0" h="178" w="295">
                  <a:moveTo>
                    <a:pt x="206" y="1"/>
                  </a:moveTo>
                  <a:lnTo>
                    <a:pt x="118" y="30"/>
                  </a:lnTo>
                  <a:lnTo>
                    <a:pt x="30" y="59"/>
                  </a:lnTo>
                  <a:lnTo>
                    <a:pt x="0" y="89"/>
                  </a:lnTo>
                  <a:lnTo>
                    <a:pt x="0" y="118"/>
                  </a:lnTo>
                  <a:lnTo>
                    <a:pt x="30" y="148"/>
                  </a:lnTo>
                  <a:lnTo>
                    <a:pt x="59" y="177"/>
                  </a:lnTo>
                  <a:lnTo>
                    <a:pt x="265" y="89"/>
                  </a:lnTo>
                  <a:lnTo>
                    <a:pt x="265" y="59"/>
                  </a:lnTo>
                  <a:lnTo>
                    <a:pt x="294" y="30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6"/>
            <p:cNvSpPr/>
            <p:nvPr/>
          </p:nvSpPr>
          <p:spPr>
            <a:xfrm>
              <a:off x="620725" y="3741900"/>
              <a:ext cx="6650" cy="16950"/>
            </a:xfrm>
            <a:custGeom>
              <a:rect b="b" l="l" r="r" t="t"/>
              <a:pathLst>
                <a:path extrusionOk="0" h="678" w="266">
                  <a:moveTo>
                    <a:pt x="177" y="1"/>
                  </a:moveTo>
                  <a:lnTo>
                    <a:pt x="148" y="30"/>
                  </a:lnTo>
                  <a:lnTo>
                    <a:pt x="89" y="59"/>
                  </a:lnTo>
                  <a:lnTo>
                    <a:pt x="89" y="118"/>
                  </a:lnTo>
                  <a:lnTo>
                    <a:pt x="118" y="236"/>
                  </a:lnTo>
                  <a:lnTo>
                    <a:pt x="118" y="354"/>
                  </a:lnTo>
                  <a:lnTo>
                    <a:pt x="59" y="530"/>
                  </a:lnTo>
                  <a:lnTo>
                    <a:pt x="30" y="589"/>
                  </a:lnTo>
                  <a:lnTo>
                    <a:pt x="0" y="619"/>
                  </a:lnTo>
                  <a:lnTo>
                    <a:pt x="30" y="677"/>
                  </a:lnTo>
                  <a:lnTo>
                    <a:pt x="118" y="677"/>
                  </a:lnTo>
                  <a:lnTo>
                    <a:pt x="206" y="530"/>
                  </a:lnTo>
                  <a:lnTo>
                    <a:pt x="265" y="383"/>
                  </a:lnTo>
                  <a:lnTo>
                    <a:pt x="265" y="236"/>
                  </a:lnTo>
                  <a:lnTo>
                    <a:pt x="236" y="89"/>
                  </a:lnTo>
                  <a:lnTo>
                    <a:pt x="206" y="3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598650" y="3708800"/>
              <a:ext cx="24300" cy="32400"/>
            </a:xfrm>
            <a:custGeom>
              <a:rect b="b" l="l" r="r" t="t"/>
              <a:pathLst>
                <a:path extrusionOk="0" h="1296" w="972">
                  <a:moveTo>
                    <a:pt x="383" y="0"/>
                  </a:moveTo>
                  <a:lnTo>
                    <a:pt x="295" y="118"/>
                  </a:lnTo>
                  <a:lnTo>
                    <a:pt x="236" y="265"/>
                  </a:lnTo>
                  <a:lnTo>
                    <a:pt x="236" y="412"/>
                  </a:lnTo>
                  <a:lnTo>
                    <a:pt x="265" y="559"/>
                  </a:lnTo>
                  <a:lnTo>
                    <a:pt x="324" y="677"/>
                  </a:lnTo>
                  <a:lnTo>
                    <a:pt x="324" y="706"/>
                  </a:lnTo>
                  <a:lnTo>
                    <a:pt x="236" y="765"/>
                  </a:lnTo>
                  <a:lnTo>
                    <a:pt x="89" y="883"/>
                  </a:lnTo>
                  <a:lnTo>
                    <a:pt x="59" y="942"/>
                  </a:lnTo>
                  <a:lnTo>
                    <a:pt x="30" y="1030"/>
                  </a:lnTo>
                  <a:lnTo>
                    <a:pt x="0" y="1148"/>
                  </a:lnTo>
                  <a:lnTo>
                    <a:pt x="0" y="1236"/>
                  </a:lnTo>
                  <a:lnTo>
                    <a:pt x="30" y="1295"/>
                  </a:lnTo>
                  <a:lnTo>
                    <a:pt x="89" y="1295"/>
                  </a:lnTo>
                  <a:lnTo>
                    <a:pt x="118" y="1266"/>
                  </a:lnTo>
                  <a:lnTo>
                    <a:pt x="148" y="1236"/>
                  </a:lnTo>
                  <a:lnTo>
                    <a:pt x="177" y="1119"/>
                  </a:lnTo>
                  <a:lnTo>
                    <a:pt x="206" y="971"/>
                  </a:lnTo>
                  <a:lnTo>
                    <a:pt x="265" y="883"/>
                  </a:lnTo>
                  <a:lnTo>
                    <a:pt x="324" y="824"/>
                  </a:lnTo>
                  <a:lnTo>
                    <a:pt x="412" y="795"/>
                  </a:lnTo>
                  <a:lnTo>
                    <a:pt x="560" y="883"/>
                  </a:lnTo>
                  <a:lnTo>
                    <a:pt x="560" y="912"/>
                  </a:lnTo>
                  <a:lnTo>
                    <a:pt x="560" y="971"/>
                  </a:lnTo>
                  <a:lnTo>
                    <a:pt x="589" y="1030"/>
                  </a:lnTo>
                  <a:lnTo>
                    <a:pt x="677" y="1119"/>
                  </a:lnTo>
                  <a:lnTo>
                    <a:pt x="707" y="1148"/>
                  </a:lnTo>
                  <a:lnTo>
                    <a:pt x="795" y="1148"/>
                  </a:lnTo>
                  <a:lnTo>
                    <a:pt x="854" y="1119"/>
                  </a:lnTo>
                  <a:lnTo>
                    <a:pt x="913" y="1060"/>
                  </a:lnTo>
                  <a:lnTo>
                    <a:pt x="942" y="1001"/>
                  </a:lnTo>
                  <a:lnTo>
                    <a:pt x="972" y="912"/>
                  </a:lnTo>
                  <a:lnTo>
                    <a:pt x="972" y="883"/>
                  </a:lnTo>
                  <a:lnTo>
                    <a:pt x="972" y="795"/>
                  </a:lnTo>
                  <a:lnTo>
                    <a:pt x="972" y="736"/>
                  </a:lnTo>
                  <a:lnTo>
                    <a:pt x="942" y="736"/>
                  </a:lnTo>
                  <a:lnTo>
                    <a:pt x="883" y="706"/>
                  </a:lnTo>
                  <a:lnTo>
                    <a:pt x="766" y="706"/>
                  </a:lnTo>
                  <a:lnTo>
                    <a:pt x="677" y="736"/>
                  </a:lnTo>
                  <a:lnTo>
                    <a:pt x="618" y="795"/>
                  </a:lnTo>
                  <a:lnTo>
                    <a:pt x="560" y="736"/>
                  </a:lnTo>
                  <a:lnTo>
                    <a:pt x="471" y="648"/>
                  </a:lnTo>
                  <a:lnTo>
                    <a:pt x="412" y="559"/>
                  </a:lnTo>
                  <a:lnTo>
                    <a:pt x="383" y="412"/>
                  </a:lnTo>
                  <a:lnTo>
                    <a:pt x="412" y="294"/>
                  </a:lnTo>
                  <a:lnTo>
                    <a:pt x="442" y="177"/>
                  </a:lnTo>
                  <a:lnTo>
                    <a:pt x="471" y="88"/>
                  </a:lnTo>
                  <a:lnTo>
                    <a:pt x="501" y="59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6"/>
            <p:cNvSpPr/>
            <p:nvPr/>
          </p:nvSpPr>
          <p:spPr>
            <a:xfrm>
              <a:off x="597175" y="3625650"/>
              <a:ext cx="135400" cy="158950"/>
            </a:xfrm>
            <a:custGeom>
              <a:rect b="b" l="l" r="r" t="t"/>
              <a:pathLst>
                <a:path extrusionOk="0" h="6358" w="5416">
                  <a:moveTo>
                    <a:pt x="30" y="0"/>
                  </a:moveTo>
                  <a:lnTo>
                    <a:pt x="1" y="30"/>
                  </a:lnTo>
                  <a:lnTo>
                    <a:pt x="1" y="89"/>
                  </a:lnTo>
                  <a:lnTo>
                    <a:pt x="30" y="148"/>
                  </a:lnTo>
                  <a:lnTo>
                    <a:pt x="324" y="265"/>
                  </a:lnTo>
                  <a:lnTo>
                    <a:pt x="589" y="412"/>
                  </a:lnTo>
                  <a:lnTo>
                    <a:pt x="1178" y="589"/>
                  </a:lnTo>
                  <a:lnTo>
                    <a:pt x="1766" y="766"/>
                  </a:lnTo>
                  <a:lnTo>
                    <a:pt x="2031" y="854"/>
                  </a:lnTo>
                  <a:lnTo>
                    <a:pt x="2326" y="972"/>
                  </a:lnTo>
                  <a:lnTo>
                    <a:pt x="2620" y="1148"/>
                  </a:lnTo>
                  <a:lnTo>
                    <a:pt x="2885" y="1354"/>
                  </a:lnTo>
                  <a:lnTo>
                    <a:pt x="3120" y="1560"/>
                  </a:lnTo>
                  <a:lnTo>
                    <a:pt x="3326" y="1796"/>
                  </a:lnTo>
                  <a:lnTo>
                    <a:pt x="3503" y="2031"/>
                  </a:lnTo>
                  <a:lnTo>
                    <a:pt x="3709" y="2237"/>
                  </a:lnTo>
                  <a:lnTo>
                    <a:pt x="3944" y="2473"/>
                  </a:lnTo>
                  <a:lnTo>
                    <a:pt x="4180" y="2620"/>
                  </a:lnTo>
                  <a:lnTo>
                    <a:pt x="4327" y="2708"/>
                  </a:lnTo>
                  <a:lnTo>
                    <a:pt x="4504" y="2767"/>
                  </a:lnTo>
                  <a:lnTo>
                    <a:pt x="4768" y="2885"/>
                  </a:lnTo>
                  <a:lnTo>
                    <a:pt x="4974" y="3002"/>
                  </a:lnTo>
                  <a:lnTo>
                    <a:pt x="5122" y="3091"/>
                  </a:lnTo>
                  <a:lnTo>
                    <a:pt x="5239" y="3208"/>
                  </a:lnTo>
                  <a:lnTo>
                    <a:pt x="5269" y="3267"/>
                  </a:lnTo>
                  <a:lnTo>
                    <a:pt x="5269" y="3326"/>
                  </a:lnTo>
                  <a:lnTo>
                    <a:pt x="5269" y="3385"/>
                  </a:lnTo>
                  <a:lnTo>
                    <a:pt x="5269" y="3444"/>
                  </a:lnTo>
                  <a:lnTo>
                    <a:pt x="5239" y="3473"/>
                  </a:lnTo>
                  <a:lnTo>
                    <a:pt x="5180" y="3532"/>
                  </a:lnTo>
                  <a:lnTo>
                    <a:pt x="5004" y="3620"/>
                  </a:lnTo>
                  <a:lnTo>
                    <a:pt x="4798" y="3679"/>
                  </a:lnTo>
                  <a:lnTo>
                    <a:pt x="4592" y="3738"/>
                  </a:lnTo>
                  <a:lnTo>
                    <a:pt x="4386" y="3768"/>
                  </a:lnTo>
                  <a:lnTo>
                    <a:pt x="4298" y="3797"/>
                  </a:lnTo>
                  <a:lnTo>
                    <a:pt x="4209" y="3856"/>
                  </a:lnTo>
                  <a:lnTo>
                    <a:pt x="3944" y="4032"/>
                  </a:lnTo>
                  <a:lnTo>
                    <a:pt x="3738" y="4238"/>
                  </a:lnTo>
                  <a:lnTo>
                    <a:pt x="3591" y="4474"/>
                  </a:lnTo>
                  <a:lnTo>
                    <a:pt x="3444" y="4709"/>
                  </a:lnTo>
                  <a:lnTo>
                    <a:pt x="3238" y="5092"/>
                  </a:lnTo>
                  <a:lnTo>
                    <a:pt x="2973" y="5445"/>
                  </a:lnTo>
                  <a:lnTo>
                    <a:pt x="2797" y="5622"/>
                  </a:lnTo>
                  <a:lnTo>
                    <a:pt x="2649" y="5739"/>
                  </a:lnTo>
                  <a:lnTo>
                    <a:pt x="2620" y="5798"/>
                  </a:lnTo>
                  <a:lnTo>
                    <a:pt x="2620" y="5857"/>
                  </a:lnTo>
                  <a:lnTo>
                    <a:pt x="2679" y="5916"/>
                  </a:lnTo>
                  <a:lnTo>
                    <a:pt x="2738" y="5887"/>
                  </a:lnTo>
                  <a:lnTo>
                    <a:pt x="2973" y="5739"/>
                  </a:lnTo>
                  <a:lnTo>
                    <a:pt x="3150" y="5533"/>
                  </a:lnTo>
                  <a:lnTo>
                    <a:pt x="3267" y="5357"/>
                  </a:lnTo>
                  <a:lnTo>
                    <a:pt x="3356" y="5386"/>
                  </a:lnTo>
                  <a:lnTo>
                    <a:pt x="3473" y="5445"/>
                  </a:lnTo>
                  <a:lnTo>
                    <a:pt x="3503" y="5504"/>
                  </a:lnTo>
                  <a:lnTo>
                    <a:pt x="3532" y="5533"/>
                  </a:lnTo>
                  <a:lnTo>
                    <a:pt x="3532" y="5563"/>
                  </a:lnTo>
                  <a:lnTo>
                    <a:pt x="3532" y="5622"/>
                  </a:lnTo>
                  <a:lnTo>
                    <a:pt x="3503" y="5681"/>
                  </a:lnTo>
                  <a:lnTo>
                    <a:pt x="3473" y="5739"/>
                  </a:lnTo>
                  <a:lnTo>
                    <a:pt x="3297" y="5887"/>
                  </a:lnTo>
                  <a:lnTo>
                    <a:pt x="3150" y="5975"/>
                  </a:lnTo>
                  <a:lnTo>
                    <a:pt x="3003" y="6034"/>
                  </a:lnTo>
                  <a:lnTo>
                    <a:pt x="2767" y="6093"/>
                  </a:lnTo>
                  <a:lnTo>
                    <a:pt x="2532" y="6152"/>
                  </a:lnTo>
                  <a:lnTo>
                    <a:pt x="1678" y="6152"/>
                  </a:lnTo>
                  <a:lnTo>
                    <a:pt x="1266" y="6122"/>
                  </a:lnTo>
                  <a:lnTo>
                    <a:pt x="1060" y="6122"/>
                  </a:lnTo>
                  <a:lnTo>
                    <a:pt x="825" y="6152"/>
                  </a:lnTo>
                  <a:lnTo>
                    <a:pt x="442" y="6181"/>
                  </a:lnTo>
                  <a:lnTo>
                    <a:pt x="413" y="6181"/>
                  </a:lnTo>
                  <a:lnTo>
                    <a:pt x="354" y="6240"/>
                  </a:lnTo>
                  <a:lnTo>
                    <a:pt x="354" y="6299"/>
                  </a:lnTo>
                  <a:lnTo>
                    <a:pt x="413" y="6358"/>
                  </a:lnTo>
                  <a:lnTo>
                    <a:pt x="677" y="6358"/>
                  </a:lnTo>
                  <a:lnTo>
                    <a:pt x="942" y="6328"/>
                  </a:lnTo>
                  <a:lnTo>
                    <a:pt x="1590" y="6328"/>
                  </a:lnTo>
                  <a:lnTo>
                    <a:pt x="2267" y="6358"/>
                  </a:lnTo>
                  <a:lnTo>
                    <a:pt x="2591" y="6328"/>
                  </a:lnTo>
                  <a:lnTo>
                    <a:pt x="2914" y="6269"/>
                  </a:lnTo>
                  <a:lnTo>
                    <a:pt x="3179" y="6152"/>
                  </a:lnTo>
                  <a:lnTo>
                    <a:pt x="3415" y="6034"/>
                  </a:lnTo>
                  <a:lnTo>
                    <a:pt x="3503" y="5946"/>
                  </a:lnTo>
                  <a:lnTo>
                    <a:pt x="3591" y="5828"/>
                  </a:lnTo>
                  <a:lnTo>
                    <a:pt x="3650" y="5710"/>
                  </a:lnTo>
                  <a:lnTo>
                    <a:pt x="3679" y="5592"/>
                  </a:lnTo>
                  <a:lnTo>
                    <a:pt x="3679" y="5475"/>
                  </a:lnTo>
                  <a:lnTo>
                    <a:pt x="3591" y="5386"/>
                  </a:lnTo>
                  <a:lnTo>
                    <a:pt x="3473" y="5269"/>
                  </a:lnTo>
                  <a:lnTo>
                    <a:pt x="3356" y="5210"/>
                  </a:lnTo>
                  <a:lnTo>
                    <a:pt x="3444" y="5092"/>
                  </a:lnTo>
                  <a:lnTo>
                    <a:pt x="3650" y="4680"/>
                  </a:lnTo>
                  <a:lnTo>
                    <a:pt x="3797" y="4474"/>
                  </a:lnTo>
                  <a:lnTo>
                    <a:pt x="3915" y="4297"/>
                  </a:lnTo>
                  <a:lnTo>
                    <a:pt x="4033" y="4150"/>
                  </a:lnTo>
                  <a:lnTo>
                    <a:pt x="4180" y="4062"/>
                  </a:lnTo>
                  <a:lnTo>
                    <a:pt x="4386" y="3944"/>
                  </a:lnTo>
                  <a:lnTo>
                    <a:pt x="4562" y="3885"/>
                  </a:lnTo>
                  <a:lnTo>
                    <a:pt x="4768" y="3856"/>
                  </a:lnTo>
                  <a:lnTo>
                    <a:pt x="4974" y="3797"/>
                  </a:lnTo>
                  <a:lnTo>
                    <a:pt x="5180" y="3709"/>
                  </a:lnTo>
                  <a:lnTo>
                    <a:pt x="5269" y="3650"/>
                  </a:lnTo>
                  <a:lnTo>
                    <a:pt x="5357" y="3562"/>
                  </a:lnTo>
                  <a:lnTo>
                    <a:pt x="5387" y="3473"/>
                  </a:lnTo>
                  <a:lnTo>
                    <a:pt x="5416" y="3385"/>
                  </a:lnTo>
                  <a:lnTo>
                    <a:pt x="5416" y="3297"/>
                  </a:lnTo>
                  <a:lnTo>
                    <a:pt x="5387" y="3208"/>
                  </a:lnTo>
                  <a:lnTo>
                    <a:pt x="5298" y="3061"/>
                  </a:lnTo>
                  <a:lnTo>
                    <a:pt x="5180" y="2973"/>
                  </a:lnTo>
                  <a:lnTo>
                    <a:pt x="5092" y="2914"/>
                  </a:lnTo>
                  <a:lnTo>
                    <a:pt x="4798" y="2767"/>
                  </a:lnTo>
                  <a:lnTo>
                    <a:pt x="4327" y="2561"/>
                  </a:lnTo>
                  <a:lnTo>
                    <a:pt x="4150" y="2443"/>
                  </a:lnTo>
                  <a:lnTo>
                    <a:pt x="3974" y="2325"/>
                  </a:lnTo>
                  <a:lnTo>
                    <a:pt x="3768" y="2119"/>
                  </a:lnTo>
                  <a:lnTo>
                    <a:pt x="3591" y="1884"/>
                  </a:lnTo>
                  <a:lnTo>
                    <a:pt x="3385" y="1649"/>
                  </a:lnTo>
                  <a:lnTo>
                    <a:pt x="3179" y="1413"/>
                  </a:lnTo>
                  <a:lnTo>
                    <a:pt x="2944" y="1207"/>
                  </a:lnTo>
                  <a:lnTo>
                    <a:pt x="2679" y="1001"/>
                  </a:lnTo>
                  <a:lnTo>
                    <a:pt x="2414" y="854"/>
                  </a:lnTo>
                  <a:lnTo>
                    <a:pt x="2149" y="736"/>
                  </a:lnTo>
                  <a:lnTo>
                    <a:pt x="1708" y="560"/>
                  </a:lnTo>
                  <a:lnTo>
                    <a:pt x="1237" y="442"/>
                  </a:lnTo>
                  <a:lnTo>
                    <a:pt x="795" y="295"/>
                  </a:lnTo>
                  <a:lnTo>
                    <a:pt x="354" y="1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503000" y="3665375"/>
              <a:ext cx="104500" cy="171475"/>
            </a:xfrm>
            <a:custGeom>
              <a:rect b="b" l="l" r="r" t="t"/>
              <a:pathLst>
                <a:path extrusionOk="0" h="6859" w="4180">
                  <a:moveTo>
                    <a:pt x="2914" y="3886"/>
                  </a:moveTo>
                  <a:lnTo>
                    <a:pt x="3120" y="3915"/>
                  </a:lnTo>
                  <a:lnTo>
                    <a:pt x="3208" y="3944"/>
                  </a:lnTo>
                  <a:lnTo>
                    <a:pt x="3238" y="3974"/>
                  </a:lnTo>
                  <a:lnTo>
                    <a:pt x="3267" y="4003"/>
                  </a:lnTo>
                  <a:lnTo>
                    <a:pt x="3297" y="4033"/>
                  </a:lnTo>
                  <a:lnTo>
                    <a:pt x="3120" y="4033"/>
                  </a:lnTo>
                  <a:lnTo>
                    <a:pt x="3032" y="4092"/>
                  </a:lnTo>
                  <a:lnTo>
                    <a:pt x="2943" y="4150"/>
                  </a:lnTo>
                  <a:lnTo>
                    <a:pt x="2943" y="4180"/>
                  </a:lnTo>
                  <a:lnTo>
                    <a:pt x="2943" y="4239"/>
                  </a:lnTo>
                  <a:lnTo>
                    <a:pt x="3002" y="4268"/>
                  </a:lnTo>
                  <a:lnTo>
                    <a:pt x="3032" y="4239"/>
                  </a:lnTo>
                  <a:lnTo>
                    <a:pt x="3061" y="4209"/>
                  </a:lnTo>
                  <a:lnTo>
                    <a:pt x="3149" y="4180"/>
                  </a:lnTo>
                  <a:lnTo>
                    <a:pt x="3238" y="4150"/>
                  </a:lnTo>
                  <a:lnTo>
                    <a:pt x="3297" y="4150"/>
                  </a:lnTo>
                  <a:lnTo>
                    <a:pt x="3356" y="4180"/>
                  </a:lnTo>
                  <a:lnTo>
                    <a:pt x="3385" y="4209"/>
                  </a:lnTo>
                  <a:lnTo>
                    <a:pt x="3414" y="4239"/>
                  </a:lnTo>
                  <a:lnTo>
                    <a:pt x="3444" y="4268"/>
                  </a:lnTo>
                  <a:lnTo>
                    <a:pt x="3444" y="4298"/>
                  </a:lnTo>
                  <a:lnTo>
                    <a:pt x="3444" y="4357"/>
                  </a:lnTo>
                  <a:lnTo>
                    <a:pt x="3444" y="4386"/>
                  </a:lnTo>
                  <a:lnTo>
                    <a:pt x="3414" y="4415"/>
                  </a:lnTo>
                  <a:lnTo>
                    <a:pt x="3385" y="4445"/>
                  </a:lnTo>
                  <a:lnTo>
                    <a:pt x="3297" y="4474"/>
                  </a:lnTo>
                  <a:lnTo>
                    <a:pt x="3267" y="4504"/>
                  </a:lnTo>
                  <a:lnTo>
                    <a:pt x="3267" y="4563"/>
                  </a:lnTo>
                  <a:lnTo>
                    <a:pt x="3297" y="4592"/>
                  </a:lnTo>
                  <a:lnTo>
                    <a:pt x="3326" y="4592"/>
                  </a:lnTo>
                  <a:lnTo>
                    <a:pt x="3385" y="4563"/>
                  </a:lnTo>
                  <a:lnTo>
                    <a:pt x="3385" y="4592"/>
                  </a:lnTo>
                  <a:lnTo>
                    <a:pt x="3385" y="4651"/>
                  </a:lnTo>
                  <a:lnTo>
                    <a:pt x="3385" y="4680"/>
                  </a:lnTo>
                  <a:lnTo>
                    <a:pt x="3326" y="4739"/>
                  </a:lnTo>
                  <a:lnTo>
                    <a:pt x="3238" y="4827"/>
                  </a:lnTo>
                  <a:lnTo>
                    <a:pt x="3061" y="4945"/>
                  </a:lnTo>
                  <a:lnTo>
                    <a:pt x="2855" y="5033"/>
                  </a:lnTo>
                  <a:lnTo>
                    <a:pt x="2443" y="5151"/>
                  </a:lnTo>
                  <a:lnTo>
                    <a:pt x="2061" y="5239"/>
                  </a:lnTo>
                  <a:lnTo>
                    <a:pt x="2031" y="5269"/>
                  </a:lnTo>
                  <a:lnTo>
                    <a:pt x="2002" y="5298"/>
                  </a:lnTo>
                  <a:lnTo>
                    <a:pt x="1796" y="5269"/>
                  </a:lnTo>
                  <a:lnTo>
                    <a:pt x="1619" y="5210"/>
                  </a:lnTo>
                  <a:lnTo>
                    <a:pt x="1560" y="5181"/>
                  </a:lnTo>
                  <a:lnTo>
                    <a:pt x="1678" y="4739"/>
                  </a:lnTo>
                  <a:lnTo>
                    <a:pt x="1737" y="4563"/>
                  </a:lnTo>
                  <a:lnTo>
                    <a:pt x="1796" y="4357"/>
                  </a:lnTo>
                  <a:lnTo>
                    <a:pt x="1943" y="3974"/>
                  </a:lnTo>
                  <a:lnTo>
                    <a:pt x="1972" y="4003"/>
                  </a:lnTo>
                  <a:lnTo>
                    <a:pt x="2119" y="3974"/>
                  </a:lnTo>
                  <a:lnTo>
                    <a:pt x="2296" y="3974"/>
                  </a:lnTo>
                  <a:lnTo>
                    <a:pt x="2708" y="3915"/>
                  </a:lnTo>
                  <a:lnTo>
                    <a:pt x="2914" y="3886"/>
                  </a:lnTo>
                  <a:close/>
                  <a:moveTo>
                    <a:pt x="3650" y="1"/>
                  </a:moveTo>
                  <a:lnTo>
                    <a:pt x="3620" y="30"/>
                  </a:lnTo>
                  <a:lnTo>
                    <a:pt x="3473" y="442"/>
                  </a:lnTo>
                  <a:lnTo>
                    <a:pt x="3326" y="825"/>
                  </a:lnTo>
                  <a:lnTo>
                    <a:pt x="3032" y="1355"/>
                  </a:lnTo>
                  <a:lnTo>
                    <a:pt x="2737" y="1884"/>
                  </a:lnTo>
                  <a:lnTo>
                    <a:pt x="2590" y="2179"/>
                  </a:lnTo>
                  <a:lnTo>
                    <a:pt x="2443" y="2502"/>
                  </a:lnTo>
                  <a:lnTo>
                    <a:pt x="2178" y="3120"/>
                  </a:lnTo>
                  <a:lnTo>
                    <a:pt x="1855" y="3797"/>
                  </a:lnTo>
                  <a:lnTo>
                    <a:pt x="1707" y="4150"/>
                  </a:lnTo>
                  <a:lnTo>
                    <a:pt x="1590" y="4415"/>
                  </a:lnTo>
                  <a:lnTo>
                    <a:pt x="1472" y="4798"/>
                  </a:lnTo>
                  <a:lnTo>
                    <a:pt x="1354" y="5210"/>
                  </a:lnTo>
                  <a:lnTo>
                    <a:pt x="1178" y="5651"/>
                  </a:lnTo>
                  <a:lnTo>
                    <a:pt x="1089" y="5828"/>
                  </a:lnTo>
                  <a:lnTo>
                    <a:pt x="972" y="5975"/>
                  </a:lnTo>
                  <a:lnTo>
                    <a:pt x="795" y="6152"/>
                  </a:lnTo>
                  <a:lnTo>
                    <a:pt x="618" y="6240"/>
                  </a:lnTo>
                  <a:lnTo>
                    <a:pt x="560" y="6270"/>
                  </a:lnTo>
                  <a:lnTo>
                    <a:pt x="618" y="6181"/>
                  </a:lnTo>
                  <a:lnTo>
                    <a:pt x="648" y="6122"/>
                  </a:lnTo>
                  <a:lnTo>
                    <a:pt x="618" y="6064"/>
                  </a:lnTo>
                  <a:lnTo>
                    <a:pt x="560" y="6064"/>
                  </a:lnTo>
                  <a:lnTo>
                    <a:pt x="501" y="6093"/>
                  </a:lnTo>
                  <a:lnTo>
                    <a:pt x="471" y="6122"/>
                  </a:lnTo>
                  <a:lnTo>
                    <a:pt x="412" y="6181"/>
                  </a:lnTo>
                  <a:lnTo>
                    <a:pt x="354" y="6211"/>
                  </a:lnTo>
                  <a:lnTo>
                    <a:pt x="295" y="6240"/>
                  </a:lnTo>
                  <a:lnTo>
                    <a:pt x="265" y="6240"/>
                  </a:lnTo>
                  <a:lnTo>
                    <a:pt x="236" y="6211"/>
                  </a:lnTo>
                  <a:lnTo>
                    <a:pt x="177" y="6211"/>
                  </a:lnTo>
                  <a:lnTo>
                    <a:pt x="147" y="6152"/>
                  </a:lnTo>
                  <a:lnTo>
                    <a:pt x="89" y="6122"/>
                  </a:lnTo>
                  <a:lnTo>
                    <a:pt x="30" y="6122"/>
                  </a:lnTo>
                  <a:lnTo>
                    <a:pt x="0" y="6181"/>
                  </a:lnTo>
                  <a:lnTo>
                    <a:pt x="0" y="6240"/>
                  </a:lnTo>
                  <a:lnTo>
                    <a:pt x="59" y="6328"/>
                  </a:lnTo>
                  <a:lnTo>
                    <a:pt x="147" y="6387"/>
                  </a:lnTo>
                  <a:lnTo>
                    <a:pt x="324" y="6387"/>
                  </a:lnTo>
                  <a:lnTo>
                    <a:pt x="412" y="6358"/>
                  </a:lnTo>
                  <a:lnTo>
                    <a:pt x="442" y="6328"/>
                  </a:lnTo>
                  <a:lnTo>
                    <a:pt x="471" y="6387"/>
                  </a:lnTo>
                  <a:lnTo>
                    <a:pt x="530" y="6417"/>
                  </a:lnTo>
                  <a:lnTo>
                    <a:pt x="677" y="6417"/>
                  </a:lnTo>
                  <a:lnTo>
                    <a:pt x="824" y="6358"/>
                  </a:lnTo>
                  <a:lnTo>
                    <a:pt x="913" y="6387"/>
                  </a:lnTo>
                  <a:lnTo>
                    <a:pt x="1089" y="6417"/>
                  </a:lnTo>
                  <a:lnTo>
                    <a:pt x="1413" y="6505"/>
                  </a:lnTo>
                  <a:lnTo>
                    <a:pt x="2031" y="6682"/>
                  </a:lnTo>
                  <a:lnTo>
                    <a:pt x="2679" y="6829"/>
                  </a:lnTo>
                  <a:lnTo>
                    <a:pt x="2914" y="6858"/>
                  </a:lnTo>
                  <a:lnTo>
                    <a:pt x="3179" y="6858"/>
                  </a:lnTo>
                  <a:lnTo>
                    <a:pt x="3473" y="6829"/>
                  </a:lnTo>
                  <a:lnTo>
                    <a:pt x="3591" y="6799"/>
                  </a:lnTo>
                  <a:lnTo>
                    <a:pt x="3709" y="6770"/>
                  </a:lnTo>
                  <a:lnTo>
                    <a:pt x="3768" y="6740"/>
                  </a:lnTo>
                  <a:lnTo>
                    <a:pt x="3797" y="6711"/>
                  </a:lnTo>
                  <a:lnTo>
                    <a:pt x="3826" y="6652"/>
                  </a:lnTo>
                  <a:lnTo>
                    <a:pt x="3826" y="6623"/>
                  </a:lnTo>
                  <a:lnTo>
                    <a:pt x="3915" y="6593"/>
                  </a:lnTo>
                  <a:lnTo>
                    <a:pt x="3974" y="6564"/>
                  </a:lnTo>
                  <a:lnTo>
                    <a:pt x="4032" y="6534"/>
                  </a:lnTo>
                  <a:lnTo>
                    <a:pt x="4091" y="6446"/>
                  </a:lnTo>
                  <a:lnTo>
                    <a:pt x="4150" y="6358"/>
                  </a:lnTo>
                  <a:lnTo>
                    <a:pt x="4150" y="6270"/>
                  </a:lnTo>
                  <a:lnTo>
                    <a:pt x="4121" y="6181"/>
                  </a:lnTo>
                  <a:lnTo>
                    <a:pt x="4032" y="6093"/>
                  </a:lnTo>
                  <a:lnTo>
                    <a:pt x="3915" y="6064"/>
                  </a:lnTo>
                  <a:lnTo>
                    <a:pt x="3885" y="6064"/>
                  </a:lnTo>
                  <a:lnTo>
                    <a:pt x="3856" y="6093"/>
                  </a:lnTo>
                  <a:lnTo>
                    <a:pt x="3885" y="6122"/>
                  </a:lnTo>
                  <a:lnTo>
                    <a:pt x="3885" y="6152"/>
                  </a:lnTo>
                  <a:lnTo>
                    <a:pt x="3974" y="6152"/>
                  </a:lnTo>
                  <a:lnTo>
                    <a:pt x="4003" y="6181"/>
                  </a:lnTo>
                  <a:lnTo>
                    <a:pt x="4032" y="6211"/>
                  </a:lnTo>
                  <a:lnTo>
                    <a:pt x="4032" y="6240"/>
                  </a:lnTo>
                  <a:lnTo>
                    <a:pt x="4062" y="6270"/>
                  </a:lnTo>
                  <a:lnTo>
                    <a:pt x="4062" y="6299"/>
                  </a:lnTo>
                  <a:lnTo>
                    <a:pt x="4032" y="6328"/>
                  </a:lnTo>
                  <a:lnTo>
                    <a:pt x="4003" y="6387"/>
                  </a:lnTo>
                  <a:lnTo>
                    <a:pt x="3944" y="6446"/>
                  </a:lnTo>
                  <a:lnTo>
                    <a:pt x="3856" y="6476"/>
                  </a:lnTo>
                  <a:lnTo>
                    <a:pt x="3797" y="6505"/>
                  </a:lnTo>
                  <a:lnTo>
                    <a:pt x="3768" y="6476"/>
                  </a:lnTo>
                  <a:lnTo>
                    <a:pt x="3591" y="6358"/>
                  </a:lnTo>
                  <a:lnTo>
                    <a:pt x="3532" y="6328"/>
                  </a:lnTo>
                  <a:lnTo>
                    <a:pt x="3503" y="6387"/>
                  </a:lnTo>
                  <a:lnTo>
                    <a:pt x="3473" y="6446"/>
                  </a:lnTo>
                  <a:lnTo>
                    <a:pt x="3532" y="6476"/>
                  </a:lnTo>
                  <a:lnTo>
                    <a:pt x="3650" y="6564"/>
                  </a:lnTo>
                  <a:lnTo>
                    <a:pt x="3679" y="6593"/>
                  </a:lnTo>
                  <a:lnTo>
                    <a:pt x="3679" y="6623"/>
                  </a:lnTo>
                  <a:lnTo>
                    <a:pt x="3620" y="6652"/>
                  </a:lnTo>
                  <a:lnTo>
                    <a:pt x="3473" y="6682"/>
                  </a:lnTo>
                  <a:lnTo>
                    <a:pt x="3326" y="6711"/>
                  </a:lnTo>
                  <a:lnTo>
                    <a:pt x="3002" y="6711"/>
                  </a:lnTo>
                  <a:lnTo>
                    <a:pt x="2767" y="6682"/>
                  </a:lnTo>
                  <a:lnTo>
                    <a:pt x="2620" y="6652"/>
                  </a:lnTo>
                  <a:lnTo>
                    <a:pt x="2355" y="6593"/>
                  </a:lnTo>
                  <a:lnTo>
                    <a:pt x="1855" y="6476"/>
                  </a:lnTo>
                  <a:lnTo>
                    <a:pt x="1325" y="6358"/>
                  </a:lnTo>
                  <a:lnTo>
                    <a:pt x="1060" y="6299"/>
                  </a:lnTo>
                  <a:lnTo>
                    <a:pt x="972" y="6270"/>
                  </a:lnTo>
                  <a:lnTo>
                    <a:pt x="1119" y="6152"/>
                  </a:lnTo>
                  <a:lnTo>
                    <a:pt x="1236" y="6005"/>
                  </a:lnTo>
                  <a:lnTo>
                    <a:pt x="1354" y="5799"/>
                  </a:lnTo>
                  <a:lnTo>
                    <a:pt x="1442" y="5593"/>
                  </a:lnTo>
                  <a:lnTo>
                    <a:pt x="1531" y="5269"/>
                  </a:lnTo>
                  <a:lnTo>
                    <a:pt x="1648" y="5328"/>
                  </a:lnTo>
                  <a:lnTo>
                    <a:pt x="1884" y="5357"/>
                  </a:lnTo>
                  <a:lnTo>
                    <a:pt x="2473" y="5504"/>
                  </a:lnTo>
                  <a:lnTo>
                    <a:pt x="3120" y="5651"/>
                  </a:lnTo>
                  <a:lnTo>
                    <a:pt x="3414" y="5710"/>
                  </a:lnTo>
                  <a:lnTo>
                    <a:pt x="3709" y="5828"/>
                  </a:lnTo>
                  <a:lnTo>
                    <a:pt x="3826" y="5858"/>
                  </a:lnTo>
                  <a:lnTo>
                    <a:pt x="4003" y="5975"/>
                  </a:lnTo>
                  <a:lnTo>
                    <a:pt x="4062" y="6034"/>
                  </a:lnTo>
                  <a:lnTo>
                    <a:pt x="4062" y="6064"/>
                  </a:lnTo>
                  <a:lnTo>
                    <a:pt x="4091" y="6093"/>
                  </a:lnTo>
                  <a:lnTo>
                    <a:pt x="4091" y="6122"/>
                  </a:lnTo>
                  <a:lnTo>
                    <a:pt x="4150" y="6122"/>
                  </a:lnTo>
                  <a:lnTo>
                    <a:pt x="4180" y="6093"/>
                  </a:lnTo>
                  <a:lnTo>
                    <a:pt x="4150" y="6005"/>
                  </a:lnTo>
                  <a:lnTo>
                    <a:pt x="4121" y="5916"/>
                  </a:lnTo>
                  <a:lnTo>
                    <a:pt x="4032" y="5858"/>
                  </a:lnTo>
                  <a:lnTo>
                    <a:pt x="3974" y="5799"/>
                  </a:lnTo>
                  <a:lnTo>
                    <a:pt x="3738" y="5681"/>
                  </a:lnTo>
                  <a:lnTo>
                    <a:pt x="3473" y="5593"/>
                  </a:lnTo>
                  <a:lnTo>
                    <a:pt x="2826" y="5445"/>
                  </a:lnTo>
                  <a:lnTo>
                    <a:pt x="2237" y="5357"/>
                  </a:lnTo>
                  <a:lnTo>
                    <a:pt x="2649" y="5239"/>
                  </a:lnTo>
                  <a:lnTo>
                    <a:pt x="3002" y="5122"/>
                  </a:lnTo>
                  <a:lnTo>
                    <a:pt x="3149" y="5033"/>
                  </a:lnTo>
                  <a:lnTo>
                    <a:pt x="3297" y="4945"/>
                  </a:lnTo>
                  <a:lnTo>
                    <a:pt x="3414" y="4857"/>
                  </a:lnTo>
                  <a:lnTo>
                    <a:pt x="3473" y="4769"/>
                  </a:lnTo>
                  <a:lnTo>
                    <a:pt x="3532" y="4621"/>
                  </a:lnTo>
                  <a:lnTo>
                    <a:pt x="3503" y="4533"/>
                  </a:lnTo>
                  <a:lnTo>
                    <a:pt x="3562" y="4563"/>
                  </a:lnTo>
                  <a:lnTo>
                    <a:pt x="3679" y="4533"/>
                  </a:lnTo>
                  <a:lnTo>
                    <a:pt x="3768" y="4533"/>
                  </a:lnTo>
                  <a:lnTo>
                    <a:pt x="3797" y="4563"/>
                  </a:lnTo>
                  <a:lnTo>
                    <a:pt x="3826" y="4563"/>
                  </a:lnTo>
                  <a:lnTo>
                    <a:pt x="3856" y="4592"/>
                  </a:lnTo>
                  <a:lnTo>
                    <a:pt x="3885" y="4621"/>
                  </a:lnTo>
                  <a:lnTo>
                    <a:pt x="3885" y="4680"/>
                  </a:lnTo>
                  <a:lnTo>
                    <a:pt x="3915" y="4710"/>
                  </a:lnTo>
                  <a:lnTo>
                    <a:pt x="3797" y="4710"/>
                  </a:lnTo>
                  <a:lnTo>
                    <a:pt x="3768" y="4769"/>
                  </a:lnTo>
                  <a:lnTo>
                    <a:pt x="3797" y="4827"/>
                  </a:lnTo>
                  <a:lnTo>
                    <a:pt x="3826" y="4827"/>
                  </a:lnTo>
                  <a:lnTo>
                    <a:pt x="3915" y="4857"/>
                  </a:lnTo>
                  <a:lnTo>
                    <a:pt x="3974" y="4857"/>
                  </a:lnTo>
                  <a:lnTo>
                    <a:pt x="4003" y="4886"/>
                  </a:lnTo>
                  <a:lnTo>
                    <a:pt x="4032" y="4916"/>
                  </a:lnTo>
                  <a:lnTo>
                    <a:pt x="4032" y="4945"/>
                  </a:lnTo>
                  <a:lnTo>
                    <a:pt x="4003" y="4975"/>
                  </a:lnTo>
                  <a:lnTo>
                    <a:pt x="3974" y="5033"/>
                  </a:lnTo>
                  <a:lnTo>
                    <a:pt x="3915" y="5063"/>
                  </a:lnTo>
                  <a:lnTo>
                    <a:pt x="3915" y="5092"/>
                  </a:lnTo>
                  <a:lnTo>
                    <a:pt x="3885" y="5122"/>
                  </a:lnTo>
                  <a:lnTo>
                    <a:pt x="3885" y="5181"/>
                  </a:lnTo>
                  <a:lnTo>
                    <a:pt x="3885" y="5239"/>
                  </a:lnTo>
                  <a:lnTo>
                    <a:pt x="3885" y="5328"/>
                  </a:lnTo>
                  <a:lnTo>
                    <a:pt x="3885" y="5357"/>
                  </a:lnTo>
                  <a:lnTo>
                    <a:pt x="3856" y="5416"/>
                  </a:lnTo>
                  <a:lnTo>
                    <a:pt x="3797" y="5445"/>
                  </a:lnTo>
                  <a:lnTo>
                    <a:pt x="3738" y="5475"/>
                  </a:lnTo>
                  <a:lnTo>
                    <a:pt x="3620" y="5504"/>
                  </a:lnTo>
                  <a:lnTo>
                    <a:pt x="3591" y="5534"/>
                  </a:lnTo>
                  <a:lnTo>
                    <a:pt x="3591" y="5563"/>
                  </a:lnTo>
                  <a:lnTo>
                    <a:pt x="3591" y="5622"/>
                  </a:lnTo>
                  <a:lnTo>
                    <a:pt x="3650" y="5622"/>
                  </a:lnTo>
                  <a:lnTo>
                    <a:pt x="3797" y="5593"/>
                  </a:lnTo>
                  <a:lnTo>
                    <a:pt x="3915" y="5504"/>
                  </a:lnTo>
                  <a:lnTo>
                    <a:pt x="3974" y="5357"/>
                  </a:lnTo>
                  <a:lnTo>
                    <a:pt x="4003" y="5298"/>
                  </a:lnTo>
                  <a:lnTo>
                    <a:pt x="4003" y="5210"/>
                  </a:lnTo>
                  <a:lnTo>
                    <a:pt x="3974" y="5181"/>
                  </a:lnTo>
                  <a:lnTo>
                    <a:pt x="4062" y="5122"/>
                  </a:lnTo>
                  <a:lnTo>
                    <a:pt x="4121" y="5063"/>
                  </a:lnTo>
                  <a:lnTo>
                    <a:pt x="4150" y="4975"/>
                  </a:lnTo>
                  <a:lnTo>
                    <a:pt x="4150" y="4886"/>
                  </a:lnTo>
                  <a:lnTo>
                    <a:pt x="4121" y="4827"/>
                  </a:lnTo>
                  <a:lnTo>
                    <a:pt x="4062" y="4769"/>
                  </a:lnTo>
                  <a:lnTo>
                    <a:pt x="3974" y="4710"/>
                  </a:lnTo>
                  <a:lnTo>
                    <a:pt x="4003" y="4680"/>
                  </a:lnTo>
                  <a:lnTo>
                    <a:pt x="3974" y="4592"/>
                  </a:lnTo>
                  <a:lnTo>
                    <a:pt x="3974" y="4563"/>
                  </a:lnTo>
                  <a:lnTo>
                    <a:pt x="3944" y="4533"/>
                  </a:lnTo>
                  <a:lnTo>
                    <a:pt x="3915" y="4474"/>
                  </a:lnTo>
                  <a:lnTo>
                    <a:pt x="3826" y="4445"/>
                  </a:lnTo>
                  <a:lnTo>
                    <a:pt x="3738" y="4415"/>
                  </a:lnTo>
                  <a:lnTo>
                    <a:pt x="3709" y="4415"/>
                  </a:lnTo>
                  <a:lnTo>
                    <a:pt x="3532" y="4445"/>
                  </a:lnTo>
                  <a:lnTo>
                    <a:pt x="3532" y="4445"/>
                  </a:lnTo>
                  <a:lnTo>
                    <a:pt x="3562" y="4386"/>
                  </a:lnTo>
                  <a:lnTo>
                    <a:pt x="3591" y="4327"/>
                  </a:lnTo>
                  <a:lnTo>
                    <a:pt x="3562" y="4268"/>
                  </a:lnTo>
                  <a:lnTo>
                    <a:pt x="3503" y="4150"/>
                  </a:lnTo>
                  <a:lnTo>
                    <a:pt x="3414" y="4062"/>
                  </a:lnTo>
                  <a:lnTo>
                    <a:pt x="3414" y="4033"/>
                  </a:lnTo>
                  <a:lnTo>
                    <a:pt x="3414" y="3974"/>
                  </a:lnTo>
                  <a:lnTo>
                    <a:pt x="3414" y="3944"/>
                  </a:lnTo>
                  <a:lnTo>
                    <a:pt x="3385" y="3886"/>
                  </a:lnTo>
                  <a:lnTo>
                    <a:pt x="3326" y="3827"/>
                  </a:lnTo>
                  <a:lnTo>
                    <a:pt x="3297" y="3797"/>
                  </a:lnTo>
                  <a:lnTo>
                    <a:pt x="3208" y="3768"/>
                  </a:lnTo>
                  <a:lnTo>
                    <a:pt x="3061" y="3768"/>
                  </a:lnTo>
                  <a:lnTo>
                    <a:pt x="3002" y="3738"/>
                  </a:lnTo>
                  <a:lnTo>
                    <a:pt x="2737" y="3768"/>
                  </a:lnTo>
                  <a:lnTo>
                    <a:pt x="2384" y="3827"/>
                  </a:lnTo>
                  <a:lnTo>
                    <a:pt x="2061" y="3886"/>
                  </a:lnTo>
                  <a:lnTo>
                    <a:pt x="2002" y="3886"/>
                  </a:lnTo>
                  <a:lnTo>
                    <a:pt x="2384" y="3032"/>
                  </a:lnTo>
                  <a:lnTo>
                    <a:pt x="2590" y="2591"/>
                  </a:lnTo>
                  <a:lnTo>
                    <a:pt x="2767" y="2179"/>
                  </a:lnTo>
                  <a:lnTo>
                    <a:pt x="3032" y="1678"/>
                  </a:lnTo>
                  <a:lnTo>
                    <a:pt x="3297" y="1178"/>
                  </a:lnTo>
                  <a:lnTo>
                    <a:pt x="3532" y="648"/>
                  </a:lnTo>
                  <a:lnTo>
                    <a:pt x="3650" y="354"/>
                  </a:lnTo>
                  <a:lnTo>
                    <a:pt x="3738" y="89"/>
                  </a:lnTo>
                  <a:lnTo>
                    <a:pt x="3738" y="30"/>
                  </a:lnTo>
                  <a:lnTo>
                    <a:pt x="37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6"/>
            <p:cNvSpPr/>
            <p:nvPr/>
          </p:nvSpPr>
          <p:spPr>
            <a:xfrm>
              <a:off x="570700" y="3744100"/>
              <a:ext cx="3700" cy="14750"/>
            </a:xfrm>
            <a:custGeom>
              <a:rect b="b" l="l" r="r" t="t"/>
              <a:pathLst>
                <a:path extrusionOk="0" h="590" w="148">
                  <a:moveTo>
                    <a:pt x="88" y="1"/>
                  </a:moveTo>
                  <a:lnTo>
                    <a:pt x="59" y="30"/>
                  </a:lnTo>
                  <a:lnTo>
                    <a:pt x="29" y="60"/>
                  </a:lnTo>
                  <a:lnTo>
                    <a:pt x="0" y="295"/>
                  </a:lnTo>
                  <a:lnTo>
                    <a:pt x="0" y="531"/>
                  </a:lnTo>
                  <a:lnTo>
                    <a:pt x="29" y="589"/>
                  </a:lnTo>
                  <a:lnTo>
                    <a:pt x="88" y="589"/>
                  </a:lnTo>
                  <a:lnTo>
                    <a:pt x="118" y="560"/>
                  </a:lnTo>
                  <a:lnTo>
                    <a:pt x="147" y="501"/>
                  </a:lnTo>
                  <a:lnTo>
                    <a:pt x="118" y="442"/>
                  </a:lnTo>
                  <a:lnTo>
                    <a:pt x="118" y="266"/>
                  </a:lnTo>
                  <a:lnTo>
                    <a:pt x="147" y="89"/>
                  </a:lnTo>
                  <a:lnTo>
                    <a:pt x="147" y="60"/>
                  </a:lnTo>
                  <a:lnTo>
                    <a:pt x="88" y="3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634700" y="3708050"/>
              <a:ext cx="14750" cy="17700"/>
            </a:xfrm>
            <a:custGeom>
              <a:rect b="b" l="l" r="r" t="t"/>
              <a:pathLst>
                <a:path extrusionOk="0" h="708" w="590">
                  <a:moveTo>
                    <a:pt x="471" y="1"/>
                  </a:moveTo>
                  <a:lnTo>
                    <a:pt x="442" y="60"/>
                  </a:lnTo>
                  <a:lnTo>
                    <a:pt x="383" y="177"/>
                  </a:lnTo>
                  <a:lnTo>
                    <a:pt x="265" y="383"/>
                  </a:lnTo>
                  <a:lnTo>
                    <a:pt x="148" y="472"/>
                  </a:lnTo>
                  <a:lnTo>
                    <a:pt x="59" y="530"/>
                  </a:lnTo>
                  <a:lnTo>
                    <a:pt x="1" y="560"/>
                  </a:lnTo>
                  <a:lnTo>
                    <a:pt x="1" y="619"/>
                  </a:lnTo>
                  <a:lnTo>
                    <a:pt x="30" y="678"/>
                  </a:lnTo>
                  <a:lnTo>
                    <a:pt x="89" y="707"/>
                  </a:lnTo>
                  <a:lnTo>
                    <a:pt x="207" y="648"/>
                  </a:lnTo>
                  <a:lnTo>
                    <a:pt x="295" y="589"/>
                  </a:lnTo>
                  <a:lnTo>
                    <a:pt x="442" y="472"/>
                  </a:lnTo>
                  <a:lnTo>
                    <a:pt x="530" y="295"/>
                  </a:lnTo>
                  <a:lnTo>
                    <a:pt x="589" y="89"/>
                  </a:lnTo>
                  <a:lnTo>
                    <a:pt x="589" y="30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690625" y="3711725"/>
              <a:ext cx="29450" cy="5925"/>
            </a:xfrm>
            <a:custGeom>
              <a:rect b="b" l="l" r="r" t="t"/>
              <a:pathLst>
                <a:path extrusionOk="0" h="237" w="1178">
                  <a:moveTo>
                    <a:pt x="59" y="1"/>
                  </a:moveTo>
                  <a:lnTo>
                    <a:pt x="0" y="30"/>
                  </a:lnTo>
                  <a:lnTo>
                    <a:pt x="0" y="89"/>
                  </a:lnTo>
                  <a:lnTo>
                    <a:pt x="0" y="119"/>
                  </a:lnTo>
                  <a:lnTo>
                    <a:pt x="59" y="148"/>
                  </a:lnTo>
                  <a:lnTo>
                    <a:pt x="118" y="148"/>
                  </a:lnTo>
                  <a:lnTo>
                    <a:pt x="383" y="207"/>
                  </a:lnTo>
                  <a:lnTo>
                    <a:pt x="648" y="236"/>
                  </a:lnTo>
                  <a:lnTo>
                    <a:pt x="913" y="236"/>
                  </a:lnTo>
                  <a:lnTo>
                    <a:pt x="1030" y="207"/>
                  </a:lnTo>
                  <a:lnTo>
                    <a:pt x="1148" y="148"/>
                  </a:lnTo>
                  <a:lnTo>
                    <a:pt x="1178" y="119"/>
                  </a:lnTo>
                  <a:lnTo>
                    <a:pt x="1178" y="89"/>
                  </a:lnTo>
                  <a:lnTo>
                    <a:pt x="1148" y="60"/>
                  </a:lnTo>
                  <a:lnTo>
                    <a:pt x="1119" y="60"/>
                  </a:lnTo>
                  <a:lnTo>
                    <a:pt x="883" y="89"/>
                  </a:lnTo>
                  <a:lnTo>
                    <a:pt x="471" y="89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501525" y="3691875"/>
              <a:ext cx="5175" cy="10325"/>
            </a:xfrm>
            <a:custGeom>
              <a:rect b="b" l="l" r="r" t="t"/>
              <a:pathLst>
                <a:path extrusionOk="0" h="413" w="207">
                  <a:moveTo>
                    <a:pt x="89" y="0"/>
                  </a:moveTo>
                  <a:lnTo>
                    <a:pt x="30" y="177"/>
                  </a:lnTo>
                  <a:lnTo>
                    <a:pt x="0" y="383"/>
                  </a:lnTo>
                  <a:lnTo>
                    <a:pt x="0" y="412"/>
                  </a:lnTo>
                  <a:lnTo>
                    <a:pt x="59" y="412"/>
                  </a:lnTo>
                  <a:lnTo>
                    <a:pt x="89" y="383"/>
                  </a:lnTo>
                  <a:lnTo>
                    <a:pt x="89" y="353"/>
                  </a:lnTo>
                  <a:lnTo>
                    <a:pt x="177" y="88"/>
                  </a:lnTo>
                  <a:lnTo>
                    <a:pt x="177" y="59"/>
                  </a:lnTo>
                  <a:lnTo>
                    <a:pt x="206" y="3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452950" y="3683775"/>
              <a:ext cx="8125" cy="6650"/>
            </a:xfrm>
            <a:custGeom>
              <a:rect b="b" l="l" r="r" t="t"/>
              <a:pathLst>
                <a:path extrusionOk="0" h="266" w="325">
                  <a:moveTo>
                    <a:pt x="30" y="0"/>
                  </a:moveTo>
                  <a:lnTo>
                    <a:pt x="1" y="59"/>
                  </a:lnTo>
                  <a:lnTo>
                    <a:pt x="30" y="118"/>
                  </a:lnTo>
                  <a:lnTo>
                    <a:pt x="119" y="206"/>
                  </a:lnTo>
                  <a:lnTo>
                    <a:pt x="236" y="265"/>
                  </a:lnTo>
                  <a:lnTo>
                    <a:pt x="295" y="265"/>
                  </a:lnTo>
                  <a:lnTo>
                    <a:pt x="325" y="236"/>
                  </a:lnTo>
                  <a:lnTo>
                    <a:pt x="325" y="206"/>
                  </a:lnTo>
                  <a:lnTo>
                    <a:pt x="295" y="148"/>
                  </a:lnTo>
                  <a:lnTo>
                    <a:pt x="148" y="30"/>
                  </a:lnTo>
                  <a:lnTo>
                    <a:pt x="119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462525" y="3683775"/>
              <a:ext cx="5925" cy="4450"/>
            </a:xfrm>
            <a:custGeom>
              <a:rect b="b" l="l" r="r" t="t"/>
              <a:pathLst>
                <a:path extrusionOk="0" h="178" w="237">
                  <a:moveTo>
                    <a:pt x="30" y="0"/>
                  </a:moveTo>
                  <a:lnTo>
                    <a:pt x="1" y="30"/>
                  </a:lnTo>
                  <a:lnTo>
                    <a:pt x="1" y="59"/>
                  </a:lnTo>
                  <a:lnTo>
                    <a:pt x="30" y="89"/>
                  </a:lnTo>
                  <a:lnTo>
                    <a:pt x="89" y="118"/>
                  </a:lnTo>
                  <a:lnTo>
                    <a:pt x="118" y="148"/>
                  </a:lnTo>
                  <a:lnTo>
                    <a:pt x="148" y="148"/>
                  </a:lnTo>
                  <a:lnTo>
                    <a:pt x="177" y="177"/>
                  </a:lnTo>
                  <a:lnTo>
                    <a:pt x="207" y="177"/>
                  </a:lnTo>
                  <a:lnTo>
                    <a:pt x="236" y="118"/>
                  </a:lnTo>
                  <a:lnTo>
                    <a:pt x="236" y="89"/>
                  </a:lnTo>
                  <a:lnTo>
                    <a:pt x="148" y="3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20525" y="3716150"/>
              <a:ext cx="4425" cy="6650"/>
            </a:xfrm>
            <a:custGeom>
              <a:rect b="b" l="l" r="r" t="t"/>
              <a:pathLst>
                <a:path extrusionOk="0" h="266" w="177">
                  <a:moveTo>
                    <a:pt x="118" y="0"/>
                  </a:moveTo>
                  <a:lnTo>
                    <a:pt x="89" y="30"/>
                  </a:lnTo>
                  <a:lnTo>
                    <a:pt x="0" y="206"/>
                  </a:lnTo>
                  <a:lnTo>
                    <a:pt x="0" y="236"/>
                  </a:lnTo>
                  <a:lnTo>
                    <a:pt x="30" y="265"/>
                  </a:lnTo>
                  <a:lnTo>
                    <a:pt x="59" y="265"/>
                  </a:lnTo>
                  <a:lnTo>
                    <a:pt x="89" y="236"/>
                  </a:lnTo>
                  <a:lnTo>
                    <a:pt x="118" y="177"/>
                  </a:lnTo>
                  <a:lnTo>
                    <a:pt x="177" y="59"/>
                  </a:lnTo>
                  <a:lnTo>
                    <a:pt x="177" y="3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500800" y="3703650"/>
              <a:ext cx="7375" cy="12525"/>
            </a:xfrm>
            <a:custGeom>
              <a:rect b="b" l="l" r="r" t="t"/>
              <a:pathLst>
                <a:path extrusionOk="0" h="501" w="295">
                  <a:moveTo>
                    <a:pt x="206" y="0"/>
                  </a:moveTo>
                  <a:lnTo>
                    <a:pt x="177" y="30"/>
                  </a:lnTo>
                  <a:lnTo>
                    <a:pt x="59" y="236"/>
                  </a:lnTo>
                  <a:lnTo>
                    <a:pt x="0" y="442"/>
                  </a:lnTo>
                  <a:lnTo>
                    <a:pt x="29" y="471"/>
                  </a:lnTo>
                  <a:lnTo>
                    <a:pt x="59" y="500"/>
                  </a:lnTo>
                  <a:lnTo>
                    <a:pt x="118" y="471"/>
                  </a:lnTo>
                  <a:lnTo>
                    <a:pt x="147" y="442"/>
                  </a:lnTo>
                  <a:lnTo>
                    <a:pt x="147" y="412"/>
                  </a:lnTo>
                  <a:lnTo>
                    <a:pt x="206" y="236"/>
                  </a:lnTo>
                  <a:lnTo>
                    <a:pt x="265" y="118"/>
                  </a:lnTo>
                  <a:lnTo>
                    <a:pt x="294" y="59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309475" y="3686725"/>
              <a:ext cx="25" cy="750"/>
            </a:xfrm>
            <a:custGeom>
              <a:rect b="b" l="l" r="r" t="t"/>
              <a:pathLst>
                <a:path extrusionOk="0" h="30" w="1">
                  <a:moveTo>
                    <a:pt x="1" y="30"/>
                  </a:moveTo>
                  <a:lnTo>
                    <a:pt x="1" y="3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291825" y="3591075"/>
              <a:ext cx="301700" cy="247250"/>
            </a:xfrm>
            <a:custGeom>
              <a:rect b="b" l="l" r="r" t="t"/>
              <a:pathLst>
                <a:path extrusionOk="0" h="9890" w="12068">
                  <a:moveTo>
                    <a:pt x="6652" y="0"/>
                  </a:moveTo>
                  <a:lnTo>
                    <a:pt x="6240" y="30"/>
                  </a:lnTo>
                  <a:lnTo>
                    <a:pt x="5828" y="59"/>
                  </a:lnTo>
                  <a:lnTo>
                    <a:pt x="5416" y="88"/>
                  </a:lnTo>
                  <a:lnTo>
                    <a:pt x="5004" y="177"/>
                  </a:lnTo>
                  <a:lnTo>
                    <a:pt x="4592" y="265"/>
                  </a:lnTo>
                  <a:lnTo>
                    <a:pt x="4180" y="383"/>
                  </a:lnTo>
                  <a:lnTo>
                    <a:pt x="3768" y="500"/>
                  </a:lnTo>
                  <a:lnTo>
                    <a:pt x="3356" y="677"/>
                  </a:lnTo>
                  <a:lnTo>
                    <a:pt x="3003" y="854"/>
                  </a:lnTo>
                  <a:lnTo>
                    <a:pt x="2620" y="1060"/>
                  </a:lnTo>
                  <a:lnTo>
                    <a:pt x="2267" y="1295"/>
                  </a:lnTo>
                  <a:lnTo>
                    <a:pt x="1943" y="1560"/>
                  </a:lnTo>
                  <a:lnTo>
                    <a:pt x="1619" y="1854"/>
                  </a:lnTo>
                  <a:lnTo>
                    <a:pt x="1354" y="2149"/>
                  </a:lnTo>
                  <a:lnTo>
                    <a:pt x="1089" y="2502"/>
                  </a:lnTo>
                  <a:lnTo>
                    <a:pt x="883" y="2884"/>
                  </a:lnTo>
                  <a:lnTo>
                    <a:pt x="766" y="3120"/>
                  </a:lnTo>
                  <a:lnTo>
                    <a:pt x="677" y="3355"/>
                  </a:lnTo>
                  <a:lnTo>
                    <a:pt x="530" y="3826"/>
                  </a:lnTo>
                  <a:lnTo>
                    <a:pt x="442" y="4297"/>
                  </a:lnTo>
                  <a:lnTo>
                    <a:pt x="383" y="4797"/>
                  </a:lnTo>
                  <a:lnTo>
                    <a:pt x="295" y="5268"/>
                  </a:lnTo>
                  <a:lnTo>
                    <a:pt x="177" y="5739"/>
                  </a:lnTo>
                  <a:lnTo>
                    <a:pt x="59" y="6210"/>
                  </a:lnTo>
                  <a:lnTo>
                    <a:pt x="30" y="6446"/>
                  </a:lnTo>
                  <a:lnTo>
                    <a:pt x="0" y="6681"/>
                  </a:lnTo>
                  <a:lnTo>
                    <a:pt x="30" y="6946"/>
                  </a:lnTo>
                  <a:lnTo>
                    <a:pt x="30" y="7211"/>
                  </a:lnTo>
                  <a:lnTo>
                    <a:pt x="148" y="7623"/>
                  </a:lnTo>
                  <a:lnTo>
                    <a:pt x="295" y="8005"/>
                  </a:lnTo>
                  <a:lnTo>
                    <a:pt x="501" y="8359"/>
                  </a:lnTo>
                  <a:lnTo>
                    <a:pt x="736" y="8653"/>
                  </a:lnTo>
                  <a:lnTo>
                    <a:pt x="1031" y="8918"/>
                  </a:lnTo>
                  <a:lnTo>
                    <a:pt x="1354" y="9153"/>
                  </a:lnTo>
                  <a:lnTo>
                    <a:pt x="1708" y="9330"/>
                  </a:lnTo>
                  <a:lnTo>
                    <a:pt x="2090" y="9506"/>
                  </a:lnTo>
                  <a:lnTo>
                    <a:pt x="2473" y="9624"/>
                  </a:lnTo>
                  <a:lnTo>
                    <a:pt x="2855" y="9712"/>
                  </a:lnTo>
                  <a:lnTo>
                    <a:pt x="3267" y="9801"/>
                  </a:lnTo>
                  <a:lnTo>
                    <a:pt x="3679" y="9860"/>
                  </a:lnTo>
                  <a:lnTo>
                    <a:pt x="4121" y="9889"/>
                  </a:lnTo>
                  <a:lnTo>
                    <a:pt x="4592" y="9889"/>
                  </a:lnTo>
                  <a:lnTo>
                    <a:pt x="5033" y="9860"/>
                  </a:lnTo>
                  <a:lnTo>
                    <a:pt x="5475" y="9801"/>
                  </a:lnTo>
                  <a:lnTo>
                    <a:pt x="5887" y="9742"/>
                  </a:lnTo>
                  <a:lnTo>
                    <a:pt x="6328" y="9624"/>
                  </a:lnTo>
                  <a:lnTo>
                    <a:pt x="6681" y="9477"/>
                  </a:lnTo>
                  <a:lnTo>
                    <a:pt x="7064" y="9300"/>
                  </a:lnTo>
                  <a:lnTo>
                    <a:pt x="7299" y="9124"/>
                  </a:lnTo>
                  <a:lnTo>
                    <a:pt x="7417" y="9006"/>
                  </a:lnTo>
                  <a:lnTo>
                    <a:pt x="7476" y="8859"/>
                  </a:lnTo>
                  <a:lnTo>
                    <a:pt x="7682" y="8918"/>
                  </a:lnTo>
                  <a:lnTo>
                    <a:pt x="8271" y="9094"/>
                  </a:lnTo>
                  <a:lnTo>
                    <a:pt x="8388" y="9094"/>
                  </a:lnTo>
                  <a:lnTo>
                    <a:pt x="8447" y="9065"/>
                  </a:lnTo>
                  <a:lnTo>
                    <a:pt x="8447" y="9036"/>
                  </a:lnTo>
                  <a:lnTo>
                    <a:pt x="8418" y="8977"/>
                  </a:lnTo>
                  <a:lnTo>
                    <a:pt x="8359" y="8918"/>
                  </a:lnTo>
                  <a:lnTo>
                    <a:pt x="8300" y="8830"/>
                  </a:lnTo>
                  <a:lnTo>
                    <a:pt x="8300" y="8712"/>
                  </a:lnTo>
                  <a:lnTo>
                    <a:pt x="8300" y="8476"/>
                  </a:lnTo>
                  <a:lnTo>
                    <a:pt x="8359" y="8241"/>
                  </a:lnTo>
                  <a:lnTo>
                    <a:pt x="8418" y="8005"/>
                  </a:lnTo>
                  <a:lnTo>
                    <a:pt x="8477" y="7799"/>
                  </a:lnTo>
                  <a:lnTo>
                    <a:pt x="8536" y="7593"/>
                  </a:lnTo>
                  <a:lnTo>
                    <a:pt x="8536" y="7329"/>
                  </a:lnTo>
                  <a:lnTo>
                    <a:pt x="8536" y="7005"/>
                  </a:lnTo>
                  <a:lnTo>
                    <a:pt x="8506" y="6387"/>
                  </a:lnTo>
                  <a:lnTo>
                    <a:pt x="8536" y="6034"/>
                  </a:lnTo>
                  <a:lnTo>
                    <a:pt x="8565" y="5680"/>
                  </a:lnTo>
                  <a:lnTo>
                    <a:pt x="8653" y="5386"/>
                  </a:lnTo>
                  <a:lnTo>
                    <a:pt x="8771" y="5092"/>
                  </a:lnTo>
                  <a:lnTo>
                    <a:pt x="8771" y="5062"/>
                  </a:lnTo>
                  <a:lnTo>
                    <a:pt x="8742" y="5003"/>
                  </a:lnTo>
                  <a:lnTo>
                    <a:pt x="8653" y="5003"/>
                  </a:lnTo>
                  <a:lnTo>
                    <a:pt x="8653" y="5033"/>
                  </a:lnTo>
                  <a:lnTo>
                    <a:pt x="8506" y="5357"/>
                  </a:lnTo>
                  <a:lnTo>
                    <a:pt x="8418" y="5651"/>
                  </a:lnTo>
                  <a:lnTo>
                    <a:pt x="8359" y="5945"/>
                  </a:lnTo>
                  <a:lnTo>
                    <a:pt x="8330" y="6269"/>
                  </a:lnTo>
                  <a:lnTo>
                    <a:pt x="8330" y="6534"/>
                  </a:lnTo>
                  <a:lnTo>
                    <a:pt x="8300" y="6504"/>
                  </a:lnTo>
                  <a:lnTo>
                    <a:pt x="8212" y="6387"/>
                  </a:lnTo>
                  <a:lnTo>
                    <a:pt x="8035" y="6151"/>
                  </a:lnTo>
                  <a:lnTo>
                    <a:pt x="7653" y="5710"/>
                  </a:lnTo>
                  <a:lnTo>
                    <a:pt x="7241" y="5327"/>
                  </a:lnTo>
                  <a:lnTo>
                    <a:pt x="6799" y="4974"/>
                  </a:lnTo>
                  <a:lnTo>
                    <a:pt x="6328" y="4680"/>
                  </a:lnTo>
                  <a:lnTo>
                    <a:pt x="5857" y="4444"/>
                  </a:lnTo>
                  <a:lnTo>
                    <a:pt x="5798" y="4444"/>
                  </a:lnTo>
                  <a:lnTo>
                    <a:pt x="5769" y="4474"/>
                  </a:lnTo>
                  <a:lnTo>
                    <a:pt x="5769" y="4533"/>
                  </a:lnTo>
                  <a:lnTo>
                    <a:pt x="5798" y="4562"/>
                  </a:lnTo>
                  <a:lnTo>
                    <a:pt x="5828" y="4562"/>
                  </a:lnTo>
                  <a:lnTo>
                    <a:pt x="6122" y="4709"/>
                  </a:lnTo>
                  <a:lnTo>
                    <a:pt x="6387" y="4886"/>
                  </a:lnTo>
                  <a:lnTo>
                    <a:pt x="6623" y="5062"/>
                  </a:lnTo>
                  <a:lnTo>
                    <a:pt x="6858" y="5239"/>
                  </a:lnTo>
                  <a:lnTo>
                    <a:pt x="7211" y="5563"/>
                  </a:lnTo>
                  <a:lnTo>
                    <a:pt x="7564" y="5916"/>
                  </a:lnTo>
                  <a:lnTo>
                    <a:pt x="7918" y="6328"/>
                  </a:lnTo>
                  <a:lnTo>
                    <a:pt x="8065" y="6504"/>
                  </a:lnTo>
                  <a:lnTo>
                    <a:pt x="8153" y="6622"/>
                  </a:lnTo>
                  <a:lnTo>
                    <a:pt x="8212" y="6681"/>
                  </a:lnTo>
                  <a:lnTo>
                    <a:pt x="8271" y="6710"/>
                  </a:lnTo>
                  <a:lnTo>
                    <a:pt x="8300" y="6740"/>
                  </a:lnTo>
                  <a:lnTo>
                    <a:pt x="8330" y="6740"/>
                  </a:lnTo>
                  <a:lnTo>
                    <a:pt x="8330" y="6887"/>
                  </a:lnTo>
                  <a:lnTo>
                    <a:pt x="8359" y="7181"/>
                  </a:lnTo>
                  <a:lnTo>
                    <a:pt x="8359" y="7505"/>
                  </a:lnTo>
                  <a:lnTo>
                    <a:pt x="8330" y="7623"/>
                  </a:lnTo>
                  <a:lnTo>
                    <a:pt x="8241" y="8005"/>
                  </a:lnTo>
                  <a:lnTo>
                    <a:pt x="8153" y="8417"/>
                  </a:lnTo>
                  <a:lnTo>
                    <a:pt x="8124" y="8594"/>
                  </a:lnTo>
                  <a:lnTo>
                    <a:pt x="8153" y="8800"/>
                  </a:lnTo>
                  <a:lnTo>
                    <a:pt x="8182" y="8918"/>
                  </a:lnTo>
                  <a:lnTo>
                    <a:pt x="7682" y="8771"/>
                  </a:lnTo>
                  <a:lnTo>
                    <a:pt x="7093" y="8565"/>
                  </a:lnTo>
                  <a:lnTo>
                    <a:pt x="6505" y="8359"/>
                  </a:lnTo>
                  <a:lnTo>
                    <a:pt x="6211" y="8270"/>
                  </a:lnTo>
                  <a:lnTo>
                    <a:pt x="5887" y="8211"/>
                  </a:lnTo>
                  <a:lnTo>
                    <a:pt x="5563" y="8182"/>
                  </a:lnTo>
                  <a:lnTo>
                    <a:pt x="5210" y="8182"/>
                  </a:lnTo>
                  <a:lnTo>
                    <a:pt x="4739" y="8241"/>
                  </a:lnTo>
                  <a:lnTo>
                    <a:pt x="3885" y="8388"/>
                  </a:lnTo>
                  <a:lnTo>
                    <a:pt x="3267" y="8476"/>
                  </a:lnTo>
                  <a:lnTo>
                    <a:pt x="2826" y="8506"/>
                  </a:lnTo>
                  <a:lnTo>
                    <a:pt x="2590" y="8476"/>
                  </a:lnTo>
                  <a:lnTo>
                    <a:pt x="2384" y="8447"/>
                  </a:lnTo>
                  <a:lnTo>
                    <a:pt x="2178" y="8417"/>
                  </a:lnTo>
                  <a:lnTo>
                    <a:pt x="1972" y="8329"/>
                  </a:lnTo>
                  <a:lnTo>
                    <a:pt x="1737" y="8182"/>
                  </a:lnTo>
                  <a:lnTo>
                    <a:pt x="1560" y="8005"/>
                  </a:lnTo>
                  <a:lnTo>
                    <a:pt x="1472" y="7799"/>
                  </a:lnTo>
                  <a:lnTo>
                    <a:pt x="1443" y="7770"/>
                  </a:lnTo>
                  <a:lnTo>
                    <a:pt x="1354" y="7770"/>
                  </a:lnTo>
                  <a:lnTo>
                    <a:pt x="1325" y="7799"/>
                  </a:lnTo>
                  <a:lnTo>
                    <a:pt x="1325" y="7858"/>
                  </a:lnTo>
                  <a:lnTo>
                    <a:pt x="1443" y="8064"/>
                  </a:lnTo>
                  <a:lnTo>
                    <a:pt x="1560" y="8241"/>
                  </a:lnTo>
                  <a:lnTo>
                    <a:pt x="1708" y="8388"/>
                  </a:lnTo>
                  <a:lnTo>
                    <a:pt x="1884" y="8506"/>
                  </a:lnTo>
                  <a:lnTo>
                    <a:pt x="2090" y="8594"/>
                  </a:lnTo>
                  <a:lnTo>
                    <a:pt x="2326" y="8653"/>
                  </a:lnTo>
                  <a:lnTo>
                    <a:pt x="2532" y="8682"/>
                  </a:lnTo>
                  <a:lnTo>
                    <a:pt x="2767" y="8712"/>
                  </a:lnTo>
                  <a:lnTo>
                    <a:pt x="3238" y="8682"/>
                  </a:lnTo>
                  <a:lnTo>
                    <a:pt x="3738" y="8623"/>
                  </a:lnTo>
                  <a:lnTo>
                    <a:pt x="4621" y="8447"/>
                  </a:lnTo>
                  <a:lnTo>
                    <a:pt x="5151" y="8359"/>
                  </a:lnTo>
                  <a:lnTo>
                    <a:pt x="5592" y="8359"/>
                  </a:lnTo>
                  <a:lnTo>
                    <a:pt x="6034" y="8417"/>
                  </a:lnTo>
                  <a:lnTo>
                    <a:pt x="6299" y="8476"/>
                  </a:lnTo>
                  <a:lnTo>
                    <a:pt x="6593" y="8565"/>
                  </a:lnTo>
                  <a:lnTo>
                    <a:pt x="7123" y="8741"/>
                  </a:lnTo>
                  <a:lnTo>
                    <a:pt x="7299" y="8800"/>
                  </a:lnTo>
                  <a:lnTo>
                    <a:pt x="7211" y="8918"/>
                  </a:lnTo>
                  <a:lnTo>
                    <a:pt x="7093" y="9036"/>
                  </a:lnTo>
                  <a:lnTo>
                    <a:pt x="6976" y="9124"/>
                  </a:lnTo>
                  <a:lnTo>
                    <a:pt x="6623" y="9300"/>
                  </a:lnTo>
                  <a:lnTo>
                    <a:pt x="6240" y="9477"/>
                  </a:lnTo>
                  <a:lnTo>
                    <a:pt x="5857" y="9565"/>
                  </a:lnTo>
                  <a:lnTo>
                    <a:pt x="5504" y="9654"/>
                  </a:lnTo>
                  <a:lnTo>
                    <a:pt x="5122" y="9683"/>
                  </a:lnTo>
                  <a:lnTo>
                    <a:pt x="4768" y="9712"/>
                  </a:lnTo>
                  <a:lnTo>
                    <a:pt x="4239" y="9742"/>
                  </a:lnTo>
                  <a:lnTo>
                    <a:pt x="3738" y="9712"/>
                  </a:lnTo>
                  <a:lnTo>
                    <a:pt x="3238" y="9654"/>
                  </a:lnTo>
                  <a:lnTo>
                    <a:pt x="2767" y="9565"/>
                  </a:lnTo>
                  <a:lnTo>
                    <a:pt x="2237" y="9418"/>
                  </a:lnTo>
                  <a:lnTo>
                    <a:pt x="1972" y="9330"/>
                  </a:lnTo>
                  <a:lnTo>
                    <a:pt x="1708" y="9183"/>
                  </a:lnTo>
                  <a:lnTo>
                    <a:pt x="1354" y="8977"/>
                  </a:lnTo>
                  <a:lnTo>
                    <a:pt x="1060" y="8741"/>
                  </a:lnTo>
                  <a:lnTo>
                    <a:pt x="795" y="8506"/>
                  </a:lnTo>
                  <a:lnTo>
                    <a:pt x="589" y="8241"/>
                  </a:lnTo>
                  <a:lnTo>
                    <a:pt x="442" y="7917"/>
                  </a:lnTo>
                  <a:lnTo>
                    <a:pt x="295" y="7623"/>
                  </a:lnTo>
                  <a:lnTo>
                    <a:pt x="207" y="7270"/>
                  </a:lnTo>
                  <a:lnTo>
                    <a:pt x="177" y="6887"/>
                  </a:lnTo>
                  <a:lnTo>
                    <a:pt x="177" y="6534"/>
                  </a:lnTo>
                  <a:lnTo>
                    <a:pt x="236" y="6181"/>
                  </a:lnTo>
                  <a:lnTo>
                    <a:pt x="383" y="5621"/>
                  </a:lnTo>
                  <a:lnTo>
                    <a:pt x="501" y="5003"/>
                  </a:lnTo>
                  <a:lnTo>
                    <a:pt x="589" y="4415"/>
                  </a:lnTo>
                  <a:lnTo>
                    <a:pt x="707" y="3856"/>
                  </a:lnTo>
                  <a:lnTo>
                    <a:pt x="707" y="3826"/>
                  </a:lnTo>
                  <a:lnTo>
                    <a:pt x="825" y="3414"/>
                  </a:lnTo>
                  <a:lnTo>
                    <a:pt x="1001" y="2973"/>
                  </a:lnTo>
                  <a:lnTo>
                    <a:pt x="1266" y="2531"/>
                  </a:lnTo>
                  <a:lnTo>
                    <a:pt x="1590" y="2119"/>
                  </a:lnTo>
                  <a:lnTo>
                    <a:pt x="1825" y="1913"/>
                  </a:lnTo>
                  <a:lnTo>
                    <a:pt x="2031" y="1678"/>
                  </a:lnTo>
                  <a:lnTo>
                    <a:pt x="2267" y="1501"/>
                  </a:lnTo>
                  <a:lnTo>
                    <a:pt x="2532" y="1325"/>
                  </a:lnTo>
                  <a:lnTo>
                    <a:pt x="2885" y="1089"/>
                  </a:lnTo>
                  <a:lnTo>
                    <a:pt x="3267" y="912"/>
                  </a:lnTo>
                  <a:lnTo>
                    <a:pt x="3621" y="736"/>
                  </a:lnTo>
                  <a:lnTo>
                    <a:pt x="4033" y="589"/>
                  </a:lnTo>
                  <a:lnTo>
                    <a:pt x="4562" y="442"/>
                  </a:lnTo>
                  <a:lnTo>
                    <a:pt x="5122" y="324"/>
                  </a:lnTo>
                  <a:lnTo>
                    <a:pt x="5681" y="236"/>
                  </a:lnTo>
                  <a:lnTo>
                    <a:pt x="6240" y="206"/>
                  </a:lnTo>
                  <a:lnTo>
                    <a:pt x="7035" y="206"/>
                  </a:lnTo>
                  <a:lnTo>
                    <a:pt x="7947" y="236"/>
                  </a:lnTo>
                  <a:lnTo>
                    <a:pt x="8859" y="324"/>
                  </a:lnTo>
                  <a:lnTo>
                    <a:pt x="9301" y="383"/>
                  </a:lnTo>
                  <a:lnTo>
                    <a:pt x="9772" y="471"/>
                  </a:lnTo>
                  <a:lnTo>
                    <a:pt x="10243" y="589"/>
                  </a:lnTo>
                  <a:lnTo>
                    <a:pt x="10684" y="736"/>
                  </a:lnTo>
                  <a:lnTo>
                    <a:pt x="11126" y="912"/>
                  </a:lnTo>
                  <a:lnTo>
                    <a:pt x="11538" y="1089"/>
                  </a:lnTo>
                  <a:lnTo>
                    <a:pt x="11950" y="1325"/>
                  </a:lnTo>
                  <a:lnTo>
                    <a:pt x="12009" y="1354"/>
                  </a:lnTo>
                  <a:lnTo>
                    <a:pt x="12067" y="1325"/>
                  </a:lnTo>
                  <a:lnTo>
                    <a:pt x="12067" y="1266"/>
                  </a:lnTo>
                  <a:lnTo>
                    <a:pt x="12038" y="1207"/>
                  </a:lnTo>
                  <a:lnTo>
                    <a:pt x="11655" y="971"/>
                  </a:lnTo>
                  <a:lnTo>
                    <a:pt x="11243" y="795"/>
                  </a:lnTo>
                  <a:lnTo>
                    <a:pt x="10802" y="618"/>
                  </a:lnTo>
                  <a:lnTo>
                    <a:pt x="10390" y="471"/>
                  </a:lnTo>
                  <a:lnTo>
                    <a:pt x="9919" y="353"/>
                  </a:lnTo>
                  <a:lnTo>
                    <a:pt x="9448" y="236"/>
                  </a:lnTo>
                  <a:lnTo>
                    <a:pt x="8977" y="177"/>
                  </a:lnTo>
                  <a:lnTo>
                    <a:pt x="8506" y="118"/>
                  </a:lnTo>
                  <a:lnTo>
                    <a:pt x="7653" y="30"/>
                  </a:lnTo>
                  <a:lnTo>
                    <a:pt x="6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315375" y="3714675"/>
              <a:ext cx="5175" cy="6650"/>
            </a:xfrm>
            <a:custGeom>
              <a:rect b="b" l="l" r="r" t="t"/>
              <a:pathLst>
                <a:path extrusionOk="0" h="266" w="207">
                  <a:moveTo>
                    <a:pt x="89" y="1"/>
                  </a:moveTo>
                  <a:lnTo>
                    <a:pt x="0" y="207"/>
                  </a:lnTo>
                  <a:lnTo>
                    <a:pt x="0" y="236"/>
                  </a:lnTo>
                  <a:lnTo>
                    <a:pt x="30" y="265"/>
                  </a:lnTo>
                  <a:lnTo>
                    <a:pt x="89" y="265"/>
                  </a:lnTo>
                  <a:lnTo>
                    <a:pt x="147" y="177"/>
                  </a:lnTo>
                  <a:lnTo>
                    <a:pt x="177" y="59"/>
                  </a:lnTo>
                  <a:lnTo>
                    <a:pt x="206" y="3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318325" y="3809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318325" y="3809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7" name="Google Shape;777;p26"/>
          <p:cNvSpPr/>
          <p:nvPr/>
        </p:nvSpPr>
        <p:spPr>
          <a:xfrm flipH="1" rot="10800000">
            <a:off x="637832" y="3011810"/>
            <a:ext cx="3347202" cy="21025"/>
          </a:xfrm>
          <a:custGeom>
            <a:rect b="b" l="l" r="r" t="t"/>
            <a:pathLst>
              <a:path extrusionOk="0" h="237" w="44325">
                <a:moveTo>
                  <a:pt x="1" y="1"/>
                </a:moveTo>
                <a:lnTo>
                  <a:pt x="1" y="236"/>
                </a:lnTo>
                <a:lnTo>
                  <a:pt x="44324" y="236"/>
                </a:lnTo>
                <a:lnTo>
                  <a:pt x="443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8" name="Google Shape;7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5260" y="266072"/>
            <a:ext cx="1189432" cy="1585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35"/>
          <p:cNvSpPr txBox="1"/>
          <p:nvPr>
            <p:ph type="title"/>
          </p:nvPr>
        </p:nvSpPr>
        <p:spPr>
          <a:xfrm>
            <a:off x="720000" y="447433"/>
            <a:ext cx="4086900" cy="111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truths &amp; a lie</a:t>
            </a:r>
            <a:endParaRPr/>
          </a:p>
        </p:txBody>
      </p:sp>
      <p:sp>
        <p:nvSpPr>
          <p:cNvPr id="1086" name="Google Shape;1086;p35"/>
          <p:cNvSpPr txBox="1"/>
          <p:nvPr>
            <p:ph idx="1" type="body"/>
          </p:nvPr>
        </p:nvSpPr>
        <p:spPr>
          <a:xfrm>
            <a:off x="720000" y="1995675"/>
            <a:ext cx="4086900" cy="21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We will go around the room. Each person will say their name and 3 things about themselves. One of those things is a lie.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The rest of the class has to figure out which one is a </a:t>
            </a:r>
            <a:r>
              <a:rPr b="1" lang="en" sz="2000"/>
              <a:t>lie</a:t>
            </a:r>
            <a:r>
              <a:rPr lang="en" sz="2000"/>
              <a:t>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36"/>
          <p:cNvGrpSpPr/>
          <p:nvPr/>
        </p:nvGrpSpPr>
        <p:grpSpPr>
          <a:xfrm>
            <a:off x="5238200" y="1171075"/>
            <a:ext cx="3079483" cy="3106413"/>
            <a:chOff x="5238200" y="1171075"/>
            <a:chExt cx="3079483" cy="3106413"/>
          </a:xfrm>
        </p:grpSpPr>
        <p:sp>
          <p:nvSpPr>
            <p:cNvPr id="1092" name="Google Shape;1092;p36"/>
            <p:cNvSpPr/>
            <p:nvPr/>
          </p:nvSpPr>
          <p:spPr>
            <a:xfrm>
              <a:off x="5238200" y="1171075"/>
              <a:ext cx="3054220" cy="3086851"/>
            </a:xfrm>
            <a:custGeom>
              <a:rect b="b" l="l" r="r" t="t"/>
              <a:pathLst>
                <a:path extrusionOk="0" h="12552" w="11875">
                  <a:moveTo>
                    <a:pt x="7648" y="4647"/>
                  </a:moveTo>
                  <a:lnTo>
                    <a:pt x="7583" y="4679"/>
                  </a:lnTo>
                  <a:lnTo>
                    <a:pt x="7487" y="4873"/>
                  </a:lnTo>
                  <a:lnTo>
                    <a:pt x="7422" y="5066"/>
                  </a:lnTo>
                  <a:lnTo>
                    <a:pt x="7422" y="5131"/>
                  </a:lnTo>
                  <a:lnTo>
                    <a:pt x="7454" y="5163"/>
                  </a:lnTo>
                  <a:lnTo>
                    <a:pt x="7487" y="5131"/>
                  </a:lnTo>
                  <a:lnTo>
                    <a:pt x="7519" y="5098"/>
                  </a:lnTo>
                  <a:lnTo>
                    <a:pt x="7583" y="4873"/>
                  </a:lnTo>
                  <a:lnTo>
                    <a:pt x="7680" y="4711"/>
                  </a:lnTo>
                  <a:lnTo>
                    <a:pt x="7680" y="4679"/>
                  </a:lnTo>
                  <a:lnTo>
                    <a:pt x="7648" y="4647"/>
                  </a:lnTo>
                  <a:close/>
                  <a:moveTo>
                    <a:pt x="5647" y="5324"/>
                  </a:moveTo>
                  <a:lnTo>
                    <a:pt x="5583" y="5357"/>
                  </a:lnTo>
                  <a:lnTo>
                    <a:pt x="5260" y="5776"/>
                  </a:lnTo>
                  <a:lnTo>
                    <a:pt x="4970" y="6195"/>
                  </a:lnTo>
                  <a:lnTo>
                    <a:pt x="4970" y="6292"/>
                  </a:lnTo>
                  <a:lnTo>
                    <a:pt x="5002" y="6357"/>
                  </a:lnTo>
                  <a:lnTo>
                    <a:pt x="5099" y="6357"/>
                  </a:lnTo>
                  <a:lnTo>
                    <a:pt x="5163" y="6325"/>
                  </a:lnTo>
                  <a:lnTo>
                    <a:pt x="5422" y="5905"/>
                  </a:lnTo>
                  <a:lnTo>
                    <a:pt x="5712" y="5486"/>
                  </a:lnTo>
                  <a:lnTo>
                    <a:pt x="5744" y="5421"/>
                  </a:lnTo>
                  <a:lnTo>
                    <a:pt x="5712" y="5357"/>
                  </a:lnTo>
                  <a:lnTo>
                    <a:pt x="5647" y="5324"/>
                  </a:lnTo>
                  <a:close/>
                  <a:moveTo>
                    <a:pt x="4841" y="5002"/>
                  </a:moveTo>
                  <a:lnTo>
                    <a:pt x="4809" y="5034"/>
                  </a:lnTo>
                  <a:lnTo>
                    <a:pt x="4292" y="5647"/>
                  </a:lnTo>
                  <a:lnTo>
                    <a:pt x="3776" y="6292"/>
                  </a:lnTo>
                  <a:lnTo>
                    <a:pt x="3744" y="6357"/>
                  </a:lnTo>
                  <a:lnTo>
                    <a:pt x="3776" y="6389"/>
                  </a:lnTo>
                  <a:lnTo>
                    <a:pt x="3808" y="6421"/>
                  </a:lnTo>
                  <a:lnTo>
                    <a:pt x="3873" y="6389"/>
                  </a:lnTo>
                  <a:lnTo>
                    <a:pt x="4421" y="5776"/>
                  </a:lnTo>
                  <a:lnTo>
                    <a:pt x="4938" y="5131"/>
                  </a:lnTo>
                  <a:lnTo>
                    <a:pt x="4938" y="5066"/>
                  </a:lnTo>
                  <a:lnTo>
                    <a:pt x="4905" y="5034"/>
                  </a:lnTo>
                  <a:lnTo>
                    <a:pt x="4841" y="5002"/>
                  </a:lnTo>
                  <a:close/>
                  <a:moveTo>
                    <a:pt x="3582" y="0"/>
                  </a:moveTo>
                  <a:lnTo>
                    <a:pt x="2292" y="33"/>
                  </a:lnTo>
                  <a:lnTo>
                    <a:pt x="969" y="97"/>
                  </a:lnTo>
                  <a:lnTo>
                    <a:pt x="194" y="194"/>
                  </a:lnTo>
                  <a:lnTo>
                    <a:pt x="130" y="162"/>
                  </a:lnTo>
                  <a:lnTo>
                    <a:pt x="65" y="162"/>
                  </a:lnTo>
                  <a:lnTo>
                    <a:pt x="33" y="194"/>
                  </a:lnTo>
                  <a:lnTo>
                    <a:pt x="1" y="259"/>
                  </a:lnTo>
                  <a:lnTo>
                    <a:pt x="1" y="291"/>
                  </a:lnTo>
                  <a:lnTo>
                    <a:pt x="33" y="1678"/>
                  </a:lnTo>
                  <a:lnTo>
                    <a:pt x="33" y="3066"/>
                  </a:lnTo>
                  <a:lnTo>
                    <a:pt x="33" y="5808"/>
                  </a:lnTo>
                  <a:lnTo>
                    <a:pt x="1" y="8551"/>
                  </a:lnTo>
                  <a:lnTo>
                    <a:pt x="33" y="11326"/>
                  </a:lnTo>
                  <a:lnTo>
                    <a:pt x="33" y="11842"/>
                  </a:lnTo>
                  <a:lnTo>
                    <a:pt x="65" y="12391"/>
                  </a:lnTo>
                  <a:lnTo>
                    <a:pt x="65" y="12423"/>
                  </a:lnTo>
                  <a:lnTo>
                    <a:pt x="98" y="12487"/>
                  </a:lnTo>
                  <a:lnTo>
                    <a:pt x="130" y="12520"/>
                  </a:lnTo>
                  <a:lnTo>
                    <a:pt x="227" y="12520"/>
                  </a:lnTo>
                  <a:lnTo>
                    <a:pt x="259" y="12487"/>
                  </a:lnTo>
                  <a:lnTo>
                    <a:pt x="291" y="12423"/>
                  </a:lnTo>
                  <a:lnTo>
                    <a:pt x="324" y="12391"/>
                  </a:lnTo>
                  <a:lnTo>
                    <a:pt x="291" y="11713"/>
                  </a:lnTo>
                  <a:lnTo>
                    <a:pt x="291" y="11003"/>
                  </a:lnTo>
                  <a:lnTo>
                    <a:pt x="291" y="9648"/>
                  </a:lnTo>
                  <a:lnTo>
                    <a:pt x="291" y="6873"/>
                  </a:lnTo>
                  <a:lnTo>
                    <a:pt x="324" y="4130"/>
                  </a:lnTo>
                  <a:lnTo>
                    <a:pt x="291" y="1388"/>
                  </a:lnTo>
                  <a:lnTo>
                    <a:pt x="259" y="388"/>
                  </a:lnTo>
                  <a:lnTo>
                    <a:pt x="1453" y="291"/>
                  </a:lnTo>
                  <a:lnTo>
                    <a:pt x="2647" y="226"/>
                  </a:lnTo>
                  <a:lnTo>
                    <a:pt x="3873" y="226"/>
                  </a:lnTo>
                  <a:lnTo>
                    <a:pt x="5067" y="259"/>
                  </a:lnTo>
                  <a:lnTo>
                    <a:pt x="7551" y="355"/>
                  </a:lnTo>
                  <a:lnTo>
                    <a:pt x="8777" y="420"/>
                  </a:lnTo>
                  <a:lnTo>
                    <a:pt x="10842" y="420"/>
                  </a:lnTo>
                  <a:lnTo>
                    <a:pt x="10907" y="904"/>
                  </a:lnTo>
                  <a:lnTo>
                    <a:pt x="10971" y="1614"/>
                  </a:lnTo>
                  <a:lnTo>
                    <a:pt x="11036" y="2291"/>
                  </a:lnTo>
                  <a:lnTo>
                    <a:pt x="11100" y="3679"/>
                  </a:lnTo>
                  <a:lnTo>
                    <a:pt x="11165" y="5098"/>
                  </a:lnTo>
                  <a:lnTo>
                    <a:pt x="11230" y="6518"/>
                  </a:lnTo>
                  <a:lnTo>
                    <a:pt x="11326" y="7938"/>
                  </a:lnTo>
                  <a:lnTo>
                    <a:pt x="11391" y="9390"/>
                  </a:lnTo>
                  <a:lnTo>
                    <a:pt x="11455" y="10842"/>
                  </a:lnTo>
                  <a:lnTo>
                    <a:pt x="11520" y="11552"/>
                  </a:lnTo>
                  <a:lnTo>
                    <a:pt x="11617" y="12294"/>
                  </a:lnTo>
                  <a:lnTo>
                    <a:pt x="11649" y="12455"/>
                  </a:lnTo>
                  <a:lnTo>
                    <a:pt x="11681" y="12520"/>
                  </a:lnTo>
                  <a:lnTo>
                    <a:pt x="11746" y="12552"/>
                  </a:lnTo>
                  <a:lnTo>
                    <a:pt x="11843" y="12520"/>
                  </a:lnTo>
                  <a:lnTo>
                    <a:pt x="11875" y="12487"/>
                  </a:lnTo>
                  <a:lnTo>
                    <a:pt x="11875" y="12423"/>
                  </a:lnTo>
                  <a:lnTo>
                    <a:pt x="11778" y="10971"/>
                  </a:lnTo>
                  <a:lnTo>
                    <a:pt x="11681" y="9519"/>
                  </a:lnTo>
                  <a:lnTo>
                    <a:pt x="11617" y="8067"/>
                  </a:lnTo>
                  <a:lnTo>
                    <a:pt x="11520" y="6647"/>
                  </a:lnTo>
                  <a:lnTo>
                    <a:pt x="11423" y="3840"/>
                  </a:lnTo>
                  <a:lnTo>
                    <a:pt x="11326" y="2420"/>
                  </a:lnTo>
                  <a:lnTo>
                    <a:pt x="11165" y="1033"/>
                  </a:lnTo>
                  <a:lnTo>
                    <a:pt x="11068" y="323"/>
                  </a:lnTo>
                  <a:lnTo>
                    <a:pt x="11036" y="291"/>
                  </a:lnTo>
                  <a:lnTo>
                    <a:pt x="11004" y="259"/>
                  </a:lnTo>
                  <a:lnTo>
                    <a:pt x="10939" y="194"/>
                  </a:lnTo>
                  <a:lnTo>
                    <a:pt x="10875" y="194"/>
                  </a:lnTo>
                  <a:lnTo>
                    <a:pt x="10262" y="162"/>
                  </a:lnTo>
                  <a:lnTo>
                    <a:pt x="9648" y="162"/>
                  </a:lnTo>
                  <a:lnTo>
                    <a:pt x="8422" y="129"/>
                  </a:lnTo>
                  <a:lnTo>
                    <a:pt x="5938" y="33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5263225" y="1198150"/>
              <a:ext cx="3054230" cy="3079338"/>
            </a:xfrm>
            <a:custGeom>
              <a:rect b="b" l="l" r="r" t="t"/>
              <a:pathLst>
                <a:path extrusionOk="0" h="12359" w="11682">
                  <a:moveTo>
                    <a:pt x="3905" y="1"/>
                  </a:moveTo>
                  <a:lnTo>
                    <a:pt x="2227" y="33"/>
                  </a:lnTo>
                  <a:lnTo>
                    <a:pt x="581" y="66"/>
                  </a:lnTo>
                  <a:lnTo>
                    <a:pt x="323" y="66"/>
                  </a:lnTo>
                  <a:lnTo>
                    <a:pt x="259" y="130"/>
                  </a:lnTo>
                  <a:lnTo>
                    <a:pt x="194" y="162"/>
                  </a:lnTo>
                  <a:lnTo>
                    <a:pt x="130" y="195"/>
                  </a:lnTo>
                  <a:lnTo>
                    <a:pt x="97" y="259"/>
                  </a:lnTo>
                  <a:lnTo>
                    <a:pt x="97" y="324"/>
                  </a:lnTo>
                  <a:lnTo>
                    <a:pt x="65" y="2260"/>
                  </a:lnTo>
                  <a:lnTo>
                    <a:pt x="1" y="6938"/>
                  </a:lnTo>
                  <a:lnTo>
                    <a:pt x="1" y="9584"/>
                  </a:lnTo>
                  <a:lnTo>
                    <a:pt x="33" y="10907"/>
                  </a:lnTo>
                  <a:lnTo>
                    <a:pt x="65" y="12230"/>
                  </a:lnTo>
                  <a:lnTo>
                    <a:pt x="97" y="12262"/>
                  </a:lnTo>
                  <a:lnTo>
                    <a:pt x="130" y="12327"/>
                  </a:lnTo>
                  <a:lnTo>
                    <a:pt x="162" y="12359"/>
                  </a:lnTo>
                  <a:lnTo>
                    <a:pt x="291" y="12359"/>
                  </a:lnTo>
                  <a:lnTo>
                    <a:pt x="323" y="12327"/>
                  </a:lnTo>
                  <a:lnTo>
                    <a:pt x="356" y="12294"/>
                  </a:lnTo>
                  <a:lnTo>
                    <a:pt x="356" y="12230"/>
                  </a:lnTo>
                  <a:lnTo>
                    <a:pt x="356" y="12069"/>
                  </a:lnTo>
                  <a:lnTo>
                    <a:pt x="1130" y="12165"/>
                  </a:lnTo>
                  <a:lnTo>
                    <a:pt x="1937" y="12198"/>
                  </a:lnTo>
                  <a:lnTo>
                    <a:pt x="2646" y="12230"/>
                  </a:lnTo>
                  <a:lnTo>
                    <a:pt x="3582" y="12198"/>
                  </a:lnTo>
                  <a:lnTo>
                    <a:pt x="5389" y="12101"/>
                  </a:lnTo>
                  <a:lnTo>
                    <a:pt x="5873" y="12230"/>
                  </a:lnTo>
                  <a:lnTo>
                    <a:pt x="6325" y="12294"/>
                  </a:lnTo>
                  <a:lnTo>
                    <a:pt x="6809" y="12327"/>
                  </a:lnTo>
                  <a:lnTo>
                    <a:pt x="7261" y="12359"/>
                  </a:lnTo>
                  <a:lnTo>
                    <a:pt x="8519" y="12359"/>
                  </a:lnTo>
                  <a:lnTo>
                    <a:pt x="9745" y="12294"/>
                  </a:lnTo>
                  <a:lnTo>
                    <a:pt x="10552" y="12262"/>
                  </a:lnTo>
                  <a:lnTo>
                    <a:pt x="10907" y="12230"/>
                  </a:lnTo>
                  <a:lnTo>
                    <a:pt x="11294" y="12230"/>
                  </a:lnTo>
                  <a:lnTo>
                    <a:pt x="11358" y="12327"/>
                  </a:lnTo>
                  <a:lnTo>
                    <a:pt x="11487" y="12359"/>
                  </a:lnTo>
                  <a:lnTo>
                    <a:pt x="11552" y="12327"/>
                  </a:lnTo>
                  <a:lnTo>
                    <a:pt x="11617" y="12294"/>
                  </a:lnTo>
                  <a:lnTo>
                    <a:pt x="11649" y="12230"/>
                  </a:lnTo>
                  <a:lnTo>
                    <a:pt x="11681" y="12165"/>
                  </a:lnTo>
                  <a:lnTo>
                    <a:pt x="11649" y="11746"/>
                  </a:lnTo>
                  <a:lnTo>
                    <a:pt x="11584" y="11359"/>
                  </a:lnTo>
                  <a:lnTo>
                    <a:pt x="11487" y="10681"/>
                  </a:lnTo>
                  <a:lnTo>
                    <a:pt x="11487" y="10617"/>
                  </a:lnTo>
                  <a:lnTo>
                    <a:pt x="11391" y="9842"/>
                  </a:lnTo>
                  <a:lnTo>
                    <a:pt x="11294" y="9100"/>
                  </a:lnTo>
                  <a:lnTo>
                    <a:pt x="11229" y="8390"/>
                  </a:lnTo>
                  <a:lnTo>
                    <a:pt x="11229" y="8326"/>
                  </a:lnTo>
                  <a:lnTo>
                    <a:pt x="11229" y="8261"/>
                  </a:lnTo>
                  <a:lnTo>
                    <a:pt x="11165" y="7519"/>
                  </a:lnTo>
                  <a:lnTo>
                    <a:pt x="11165" y="7164"/>
                  </a:lnTo>
                  <a:lnTo>
                    <a:pt x="11068" y="5938"/>
                  </a:lnTo>
                  <a:lnTo>
                    <a:pt x="10907" y="2776"/>
                  </a:lnTo>
                  <a:lnTo>
                    <a:pt x="10810" y="259"/>
                  </a:lnTo>
                  <a:lnTo>
                    <a:pt x="10778" y="162"/>
                  </a:lnTo>
                  <a:lnTo>
                    <a:pt x="10745" y="130"/>
                  </a:lnTo>
                  <a:lnTo>
                    <a:pt x="10713" y="130"/>
                  </a:lnTo>
                  <a:lnTo>
                    <a:pt x="10616" y="162"/>
                  </a:lnTo>
                  <a:lnTo>
                    <a:pt x="10584" y="130"/>
                  </a:lnTo>
                  <a:lnTo>
                    <a:pt x="10552" y="130"/>
                  </a:lnTo>
                  <a:lnTo>
                    <a:pt x="10165" y="195"/>
                  </a:lnTo>
                  <a:lnTo>
                    <a:pt x="9584" y="227"/>
                  </a:lnTo>
                  <a:lnTo>
                    <a:pt x="8971" y="227"/>
                  </a:lnTo>
                  <a:lnTo>
                    <a:pt x="8035" y="195"/>
                  </a:lnTo>
                  <a:lnTo>
                    <a:pt x="7164" y="162"/>
                  </a:lnTo>
                  <a:lnTo>
                    <a:pt x="6615" y="130"/>
                  </a:lnTo>
                  <a:lnTo>
                    <a:pt x="5615" y="66"/>
                  </a:lnTo>
                  <a:lnTo>
                    <a:pt x="4873" y="33"/>
                  </a:lnTo>
                  <a:lnTo>
                    <a:pt x="40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5294275" y="4228399"/>
              <a:ext cx="3023408" cy="27325"/>
            </a:xfrm>
            <a:custGeom>
              <a:rect b="b" l="l" r="r" t="t"/>
              <a:pathLst>
                <a:path extrusionOk="0" h="237" w="44325">
                  <a:moveTo>
                    <a:pt x="1" y="1"/>
                  </a:moveTo>
                  <a:lnTo>
                    <a:pt x="1" y="236"/>
                  </a:lnTo>
                  <a:lnTo>
                    <a:pt x="44324" y="236"/>
                  </a:lnTo>
                  <a:lnTo>
                    <a:pt x="443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5" name="Google Shape;1095;p36"/>
          <p:cNvPicPr preferRelativeResize="0"/>
          <p:nvPr/>
        </p:nvPicPr>
        <p:blipFill rotWithShape="1">
          <a:blip r:embed="rId3">
            <a:alphaModFix/>
          </a:blip>
          <a:srcRect b="14422" l="6742" r="3836" t="10575"/>
          <a:stretch/>
        </p:blipFill>
        <p:spPr>
          <a:xfrm>
            <a:off x="5552737" y="1499076"/>
            <a:ext cx="2450400" cy="245040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096" name="Google Shape;1096;p36"/>
          <p:cNvGrpSpPr/>
          <p:nvPr/>
        </p:nvGrpSpPr>
        <p:grpSpPr>
          <a:xfrm>
            <a:off x="6508688" y="2802288"/>
            <a:ext cx="1671031" cy="1352158"/>
            <a:chOff x="6374130" y="4967810"/>
            <a:chExt cx="2049842" cy="1658682"/>
          </a:xfrm>
        </p:grpSpPr>
        <p:sp>
          <p:nvSpPr>
            <p:cNvPr id="1097" name="Google Shape;1097;p36"/>
            <p:cNvSpPr/>
            <p:nvPr/>
          </p:nvSpPr>
          <p:spPr>
            <a:xfrm flipH="1">
              <a:off x="6484470" y="4967810"/>
              <a:ext cx="1797098" cy="1582468"/>
            </a:xfrm>
            <a:custGeom>
              <a:rect b="b" l="l" r="r" t="t"/>
              <a:pathLst>
                <a:path extrusionOk="0" h="25459" w="28912">
                  <a:moveTo>
                    <a:pt x="130" y="1"/>
                  </a:moveTo>
                  <a:lnTo>
                    <a:pt x="65" y="33"/>
                  </a:lnTo>
                  <a:lnTo>
                    <a:pt x="33" y="65"/>
                  </a:lnTo>
                  <a:lnTo>
                    <a:pt x="1" y="420"/>
                  </a:lnTo>
                  <a:lnTo>
                    <a:pt x="1" y="743"/>
                  </a:lnTo>
                  <a:lnTo>
                    <a:pt x="65" y="1066"/>
                  </a:lnTo>
                  <a:lnTo>
                    <a:pt x="194" y="1388"/>
                  </a:lnTo>
                  <a:lnTo>
                    <a:pt x="356" y="1711"/>
                  </a:lnTo>
                  <a:lnTo>
                    <a:pt x="582" y="2001"/>
                  </a:lnTo>
                  <a:lnTo>
                    <a:pt x="807" y="2259"/>
                  </a:lnTo>
                  <a:lnTo>
                    <a:pt x="1033" y="2485"/>
                  </a:lnTo>
                  <a:lnTo>
                    <a:pt x="1324" y="2711"/>
                  </a:lnTo>
                  <a:lnTo>
                    <a:pt x="1582" y="2905"/>
                  </a:lnTo>
                  <a:lnTo>
                    <a:pt x="1905" y="3066"/>
                  </a:lnTo>
                  <a:lnTo>
                    <a:pt x="2227" y="3227"/>
                  </a:lnTo>
                  <a:lnTo>
                    <a:pt x="2614" y="3357"/>
                  </a:lnTo>
                  <a:lnTo>
                    <a:pt x="3002" y="3421"/>
                  </a:lnTo>
                  <a:lnTo>
                    <a:pt x="3421" y="3486"/>
                  </a:lnTo>
                  <a:lnTo>
                    <a:pt x="4228" y="3486"/>
                  </a:lnTo>
                  <a:lnTo>
                    <a:pt x="4615" y="3421"/>
                  </a:lnTo>
                  <a:lnTo>
                    <a:pt x="5002" y="3357"/>
                  </a:lnTo>
                  <a:lnTo>
                    <a:pt x="5422" y="3260"/>
                  </a:lnTo>
                  <a:lnTo>
                    <a:pt x="6196" y="3066"/>
                  </a:lnTo>
                  <a:lnTo>
                    <a:pt x="6615" y="2937"/>
                  </a:lnTo>
                  <a:lnTo>
                    <a:pt x="7099" y="2840"/>
                  </a:lnTo>
                  <a:lnTo>
                    <a:pt x="7551" y="2808"/>
                  </a:lnTo>
                  <a:lnTo>
                    <a:pt x="7971" y="2808"/>
                  </a:lnTo>
                  <a:lnTo>
                    <a:pt x="8132" y="2840"/>
                  </a:lnTo>
                  <a:lnTo>
                    <a:pt x="8326" y="2905"/>
                  </a:lnTo>
                  <a:lnTo>
                    <a:pt x="8487" y="3002"/>
                  </a:lnTo>
                  <a:lnTo>
                    <a:pt x="8616" y="3131"/>
                  </a:lnTo>
                  <a:lnTo>
                    <a:pt x="8680" y="3227"/>
                  </a:lnTo>
                  <a:lnTo>
                    <a:pt x="8713" y="3389"/>
                  </a:lnTo>
                  <a:lnTo>
                    <a:pt x="8713" y="3615"/>
                  </a:lnTo>
                  <a:lnTo>
                    <a:pt x="8713" y="3647"/>
                  </a:lnTo>
                  <a:lnTo>
                    <a:pt x="8777" y="3679"/>
                  </a:lnTo>
                  <a:lnTo>
                    <a:pt x="8842" y="3647"/>
                  </a:lnTo>
                  <a:lnTo>
                    <a:pt x="8842" y="3615"/>
                  </a:lnTo>
                  <a:lnTo>
                    <a:pt x="8842" y="3389"/>
                  </a:lnTo>
                  <a:lnTo>
                    <a:pt x="8810" y="3195"/>
                  </a:lnTo>
                  <a:lnTo>
                    <a:pt x="8713" y="3034"/>
                  </a:lnTo>
                  <a:lnTo>
                    <a:pt x="8584" y="2905"/>
                  </a:lnTo>
                  <a:lnTo>
                    <a:pt x="8422" y="2776"/>
                  </a:lnTo>
                  <a:lnTo>
                    <a:pt x="8229" y="2711"/>
                  </a:lnTo>
                  <a:lnTo>
                    <a:pt x="8003" y="2679"/>
                  </a:lnTo>
                  <a:lnTo>
                    <a:pt x="7809" y="2647"/>
                  </a:lnTo>
                  <a:lnTo>
                    <a:pt x="7358" y="2647"/>
                  </a:lnTo>
                  <a:lnTo>
                    <a:pt x="6906" y="2711"/>
                  </a:lnTo>
                  <a:lnTo>
                    <a:pt x="6551" y="2776"/>
                  </a:lnTo>
                  <a:lnTo>
                    <a:pt x="6390" y="2808"/>
                  </a:lnTo>
                  <a:lnTo>
                    <a:pt x="6035" y="2905"/>
                  </a:lnTo>
                  <a:lnTo>
                    <a:pt x="5325" y="3098"/>
                  </a:lnTo>
                  <a:lnTo>
                    <a:pt x="4583" y="3227"/>
                  </a:lnTo>
                  <a:lnTo>
                    <a:pt x="4228" y="3292"/>
                  </a:lnTo>
                  <a:lnTo>
                    <a:pt x="3550" y="3292"/>
                  </a:lnTo>
                  <a:lnTo>
                    <a:pt x="3195" y="3260"/>
                  </a:lnTo>
                  <a:lnTo>
                    <a:pt x="2679" y="3163"/>
                  </a:lnTo>
                  <a:lnTo>
                    <a:pt x="2195" y="3002"/>
                  </a:lnTo>
                  <a:lnTo>
                    <a:pt x="1808" y="2776"/>
                  </a:lnTo>
                  <a:lnTo>
                    <a:pt x="1421" y="2518"/>
                  </a:lnTo>
                  <a:lnTo>
                    <a:pt x="1033" y="2195"/>
                  </a:lnTo>
                  <a:lnTo>
                    <a:pt x="711" y="1840"/>
                  </a:lnTo>
                  <a:lnTo>
                    <a:pt x="517" y="1517"/>
                  </a:lnTo>
                  <a:lnTo>
                    <a:pt x="356" y="1195"/>
                  </a:lnTo>
                  <a:lnTo>
                    <a:pt x="259" y="937"/>
                  </a:lnTo>
                  <a:lnTo>
                    <a:pt x="194" y="678"/>
                  </a:lnTo>
                  <a:lnTo>
                    <a:pt x="194" y="420"/>
                  </a:lnTo>
                  <a:lnTo>
                    <a:pt x="194" y="194"/>
                  </a:lnTo>
                  <a:lnTo>
                    <a:pt x="194" y="130"/>
                  </a:lnTo>
                  <a:lnTo>
                    <a:pt x="194" y="65"/>
                  </a:lnTo>
                  <a:lnTo>
                    <a:pt x="162" y="1"/>
                  </a:lnTo>
                  <a:close/>
                  <a:moveTo>
                    <a:pt x="7680" y="8035"/>
                  </a:moveTo>
                  <a:lnTo>
                    <a:pt x="7648" y="8067"/>
                  </a:lnTo>
                  <a:lnTo>
                    <a:pt x="7616" y="8100"/>
                  </a:lnTo>
                  <a:lnTo>
                    <a:pt x="7390" y="8390"/>
                  </a:lnTo>
                  <a:lnTo>
                    <a:pt x="7228" y="8713"/>
                  </a:lnTo>
                  <a:lnTo>
                    <a:pt x="7132" y="9068"/>
                  </a:lnTo>
                  <a:lnTo>
                    <a:pt x="7035" y="9423"/>
                  </a:lnTo>
                  <a:lnTo>
                    <a:pt x="7067" y="9487"/>
                  </a:lnTo>
                  <a:lnTo>
                    <a:pt x="7132" y="9552"/>
                  </a:lnTo>
                  <a:lnTo>
                    <a:pt x="7196" y="9519"/>
                  </a:lnTo>
                  <a:lnTo>
                    <a:pt x="7228" y="9455"/>
                  </a:lnTo>
                  <a:lnTo>
                    <a:pt x="7325" y="9035"/>
                  </a:lnTo>
                  <a:lnTo>
                    <a:pt x="7422" y="8809"/>
                  </a:lnTo>
                  <a:lnTo>
                    <a:pt x="7519" y="8551"/>
                  </a:lnTo>
                  <a:lnTo>
                    <a:pt x="7519" y="8745"/>
                  </a:lnTo>
                  <a:lnTo>
                    <a:pt x="7551" y="8906"/>
                  </a:lnTo>
                  <a:lnTo>
                    <a:pt x="7583" y="9068"/>
                  </a:lnTo>
                  <a:lnTo>
                    <a:pt x="7712" y="9390"/>
                  </a:lnTo>
                  <a:lnTo>
                    <a:pt x="7906" y="9648"/>
                  </a:lnTo>
                  <a:lnTo>
                    <a:pt x="8164" y="9874"/>
                  </a:lnTo>
                  <a:lnTo>
                    <a:pt x="8390" y="10068"/>
                  </a:lnTo>
                  <a:lnTo>
                    <a:pt x="8648" y="10197"/>
                  </a:lnTo>
                  <a:lnTo>
                    <a:pt x="8939" y="10326"/>
                  </a:lnTo>
                  <a:lnTo>
                    <a:pt x="9197" y="10455"/>
                  </a:lnTo>
                  <a:lnTo>
                    <a:pt x="9487" y="10520"/>
                  </a:lnTo>
                  <a:lnTo>
                    <a:pt x="9810" y="10584"/>
                  </a:lnTo>
                  <a:lnTo>
                    <a:pt x="10100" y="10649"/>
                  </a:lnTo>
                  <a:lnTo>
                    <a:pt x="11068" y="10649"/>
                  </a:lnTo>
                  <a:lnTo>
                    <a:pt x="11649" y="10584"/>
                  </a:lnTo>
                  <a:lnTo>
                    <a:pt x="12262" y="10455"/>
                  </a:lnTo>
                  <a:lnTo>
                    <a:pt x="12778" y="10294"/>
                  </a:lnTo>
                  <a:lnTo>
                    <a:pt x="12940" y="10197"/>
                  </a:lnTo>
                  <a:lnTo>
                    <a:pt x="13488" y="9939"/>
                  </a:lnTo>
                  <a:lnTo>
                    <a:pt x="13843" y="9777"/>
                  </a:lnTo>
                  <a:lnTo>
                    <a:pt x="14198" y="9681"/>
                  </a:lnTo>
                  <a:lnTo>
                    <a:pt x="14359" y="9616"/>
                  </a:lnTo>
                  <a:lnTo>
                    <a:pt x="14521" y="9616"/>
                  </a:lnTo>
                  <a:lnTo>
                    <a:pt x="14650" y="9648"/>
                  </a:lnTo>
                  <a:lnTo>
                    <a:pt x="14746" y="9648"/>
                  </a:lnTo>
                  <a:lnTo>
                    <a:pt x="14779" y="9713"/>
                  </a:lnTo>
                  <a:lnTo>
                    <a:pt x="14811" y="9745"/>
                  </a:lnTo>
                  <a:lnTo>
                    <a:pt x="14843" y="9810"/>
                  </a:lnTo>
                  <a:lnTo>
                    <a:pt x="14843" y="9939"/>
                  </a:lnTo>
                  <a:lnTo>
                    <a:pt x="14843" y="10068"/>
                  </a:lnTo>
                  <a:lnTo>
                    <a:pt x="14811" y="10197"/>
                  </a:lnTo>
                  <a:lnTo>
                    <a:pt x="14811" y="10229"/>
                  </a:lnTo>
                  <a:lnTo>
                    <a:pt x="14811" y="10261"/>
                  </a:lnTo>
                  <a:lnTo>
                    <a:pt x="14843" y="10294"/>
                  </a:lnTo>
                  <a:lnTo>
                    <a:pt x="14876" y="10294"/>
                  </a:lnTo>
                  <a:lnTo>
                    <a:pt x="14908" y="10261"/>
                  </a:lnTo>
                  <a:lnTo>
                    <a:pt x="14940" y="10068"/>
                  </a:lnTo>
                  <a:lnTo>
                    <a:pt x="14972" y="9874"/>
                  </a:lnTo>
                  <a:lnTo>
                    <a:pt x="14940" y="9745"/>
                  </a:lnTo>
                  <a:lnTo>
                    <a:pt x="14876" y="9616"/>
                  </a:lnTo>
                  <a:lnTo>
                    <a:pt x="14746" y="9552"/>
                  </a:lnTo>
                  <a:lnTo>
                    <a:pt x="14617" y="9519"/>
                  </a:lnTo>
                  <a:lnTo>
                    <a:pt x="14488" y="9487"/>
                  </a:lnTo>
                  <a:lnTo>
                    <a:pt x="14359" y="9519"/>
                  </a:lnTo>
                  <a:lnTo>
                    <a:pt x="14004" y="9584"/>
                  </a:lnTo>
                  <a:lnTo>
                    <a:pt x="13649" y="9681"/>
                  </a:lnTo>
                  <a:lnTo>
                    <a:pt x="13004" y="9971"/>
                  </a:lnTo>
                  <a:lnTo>
                    <a:pt x="12746" y="10100"/>
                  </a:lnTo>
                  <a:lnTo>
                    <a:pt x="12585" y="10165"/>
                  </a:lnTo>
                  <a:lnTo>
                    <a:pt x="12262" y="10261"/>
                  </a:lnTo>
                  <a:lnTo>
                    <a:pt x="11907" y="10358"/>
                  </a:lnTo>
                  <a:lnTo>
                    <a:pt x="11520" y="10423"/>
                  </a:lnTo>
                  <a:lnTo>
                    <a:pt x="11165" y="10455"/>
                  </a:lnTo>
                  <a:lnTo>
                    <a:pt x="10810" y="10455"/>
                  </a:lnTo>
                  <a:lnTo>
                    <a:pt x="10455" y="10423"/>
                  </a:lnTo>
                  <a:lnTo>
                    <a:pt x="10132" y="10391"/>
                  </a:lnTo>
                  <a:lnTo>
                    <a:pt x="9777" y="10358"/>
                  </a:lnTo>
                  <a:lnTo>
                    <a:pt x="9455" y="10261"/>
                  </a:lnTo>
                  <a:lnTo>
                    <a:pt x="9003" y="10132"/>
                  </a:lnTo>
                  <a:lnTo>
                    <a:pt x="8584" y="9907"/>
                  </a:lnTo>
                  <a:lnTo>
                    <a:pt x="8358" y="9745"/>
                  </a:lnTo>
                  <a:lnTo>
                    <a:pt x="8132" y="9584"/>
                  </a:lnTo>
                  <a:lnTo>
                    <a:pt x="8003" y="9423"/>
                  </a:lnTo>
                  <a:lnTo>
                    <a:pt x="7874" y="9229"/>
                  </a:lnTo>
                  <a:lnTo>
                    <a:pt x="7809" y="9068"/>
                  </a:lnTo>
                  <a:lnTo>
                    <a:pt x="7745" y="8874"/>
                  </a:lnTo>
                  <a:lnTo>
                    <a:pt x="7712" y="8713"/>
                  </a:lnTo>
                  <a:lnTo>
                    <a:pt x="7712" y="8519"/>
                  </a:lnTo>
                  <a:lnTo>
                    <a:pt x="7712" y="8358"/>
                  </a:lnTo>
                  <a:lnTo>
                    <a:pt x="7712" y="8261"/>
                  </a:lnTo>
                  <a:lnTo>
                    <a:pt x="7745" y="8196"/>
                  </a:lnTo>
                  <a:lnTo>
                    <a:pt x="7745" y="8164"/>
                  </a:lnTo>
                  <a:lnTo>
                    <a:pt x="7745" y="8132"/>
                  </a:lnTo>
                  <a:lnTo>
                    <a:pt x="7745" y="8067"/>
                  </a:lnTo>
                  <a:lnTo>
                    <a:pt x="7712" y="8035"/>
                  </a:lnTo>
                  <a:close/>
                  <a:moveTo>
                    <a:pt x="13230" y="13746"/>
                  </a:moveTo>
                  <a:lnTo>
                    <a:pt x="13133" y="13778"/>
                  </a:lnTo>
                  <a:lnTo>
                    <a:pt x="13101" y="13875"/>
                  </a:lnTo>
                  <a:lnTo>
                    <a:pt x="13165" y="14166"/>
                  </a:lnTo>
                  <a:lnTo>
                    <a:pt x="13230" y="14456"/>
                  </a:lnTo>
                  <a:lnTo>
                    <a:pt x="13327" y="14682"/>
                  </a:lnTo>
                  <a:lnTo>
                    <a:pt x="13456" y="14908"/>
                  </a:lnTo>
                  <a:lnTo>
                    <a:pt x="13585" y="15101"/>
                  </a:lnTo>
                  <a:lnTo>
                    <a:pt x="13746" y="15295"/>
                  </a:lnTo>
                  <a:lnTo>
                    <a:pt x="13940" y="15424"/>
                  </a:lnTo>
                  <a:lnTo>
                    <a:pt x="14133" y="15553"/>
                  </a:lnTo>
                  <a:lnTo>
                    <a:pt x="14392" y="15650"/>
                  </a:lnTo>
                  <a:lnTo>
                    <a:pt x="14617" y="15747"/>
                  </a:lnTo>
                  <a:lnTo>
                    <a:pt x="15134" y="15844"/>
                  </a:lnTo>
                  <a:lnTo>
                    <a:pt x="15747" y="15908"/>
                  </a:lnTo>
                  <a:lnTo>
                    <a:pt x="16102" y="15940"/>
                  </a:lnTo>
                  <a:lnTo>
                    <a:pt x="16489" y="15876"/>
                  </a:lnTo>
                  <a:lnTo>
                    <a:pt x="17005" y="15779"/>
                  </a:lnTo>
                  <a:lnTo>
                    <a:pt x="17521" y="15650"/>
                  </a:lnTo>
                  <a:lnTo>
                    <a:pt x="18038" y="15521"/>
                  </a:lnTo>
                  <a:lnTo>
                    <a:pt x="18554" y="15424"/>
                  </a:lnTo>
                  <a:lnTo>
                    <a:pt x="18909" y="15392"/>
                  </a:lnTo>
                  <a:lnTo>
                    <a:pt x="19232" y="15392"/>
                  </a:lnTo>
                  <a:lnTo>
                    <a:pt x="19393" y="15424"/>
                  </a:lnTo>
                  <a:lnTo>
                    <a:pt x="19586" y="15489"/>
                  </a:lnTo>
                  <a:lnTo>
                    <a:pt x="19780" y="15585"/>
                  </a:lnTo>
                  <a:lnTo>
                    <a:pt x="19941" y="15779"/>
                  </a:lnTo>
                  <a:lnTo>
                    <a:pt x="20038" y="15908"/>
                  </a:lnTo>
                  <a:lnTo>
                    <a:pt x="20070" y="15940"/>
                  </a:lnTo>
                  <a:lnTo>
                    <a:pt x="20135" y="15940"/>
                  </a:lnTo>
                  <a:lnTo>
                    <a:pt x="20199" y="15908"/>
                  </a:lnTo>
                  <a:lnTo>
                    <a:pt x="20199" y="15844"/>
                  </a:lnTo>
                  <a:lnTo>
                    <a:pt x="20135" y="15682"/>
                  </a:lnTo>
                  <a:lnTo>
                    <a:pt x="20006" y="15553"/>
                  </a:lnTo>
                  <a:lnTo>
                    <a:pt x="19909" y="15456"/>
                  </a:lnTo>
                  <a:lnTo>
                    <a:pt x="19780" y="15360"/>
                  </a:lnTo>
                  <a:lnTo>
                    <a:pt x="19619" y="15295"/>
                  </a:lnTo>
                  <a:lnTo>
                    <a:pt x="19457" y="15230"/>
                  </a:lnTo>
                  <a:lnTo>
                    <a:pt x="19135" y="15198"/>
                  </a:lnTo>
                  <a:lnTo>
                    <a:pt x="18780" y="15198"/>
                  </a:lnTo>
                  <a:lnTo>
                    <a:pt x="18393" y="15230"/>
                  </a:lnTo>
                  <a:lnTo>
                    <a:pt x="18038" y="15295"/>
                  </a:lnTo>
                  <a:lnTo>
                    <a:pt x="17650" y="15392"/>
                  </a:lnTo>
                  <a:lnTo>
                    <a:pt x="17037" y="15553"/>
                  </a:lnTo>
                  <a:lnTo>
                    <a:pt x="16424" y="15682"/>
                  </a:lnTo>
                  <a:lnTo>
                    <a:pt x="16102" y="15714"/>
                  </a:lnTo>
                  <a:lnTo>
                    <a:pt x="15779" y="15714"/>
                  </a:lnTo>
                  <a:lnTo>
                    <a:pt x="15263" y="15682"/>
                  </a:lnTo>
                  <a:lnTo>
                    <a:pt x="14843" y="15585"/>
                  </a:lnTo>
                  <a:lnTo>
                    <a:pt x="14424" y="15456"/>
                  </a:lnTo>
                  <a:lnTo>
                    <a:pt x="14198" y="15360"/>
                  </a:lnTo>
                  <a:lnTo>
                    <a:pt x="14004" y="15230"/>
                  </a:lnTo>
                  <a:lnTo>
                    <a:pt x="13843" y="15069"/>
                  </a:lnTo>
                  <a:lnTo>
                    <a:pt x="13714" y="14940"/>
                  </a:lnTo>
                  <a:lnTo>
                    <a:pt x="13585" y="14746"/>
                  </a:lnTo>
                  <a:lnTo>
                    <a:pt x="13488" y="14553"/>
                  </a:lnTo>
                  <a:lnTo>
                    <a:pt x="13391" y="14230"/>
                  </a:lnTo>
                  <a:lnTo>
                    <a:pt x="13327" y="13875"/>
                  </a:lnTo>
                  <a:lnTo>
                    <a:pt x="13327" y="13843"/>
                  </a:lnTo>
                  <a:lnTo>
                    <a:pt x="13295" y="13778"/>
                  </a:lnTo>
                  <a:lnTo>
                    <a:pt x="13230" y="13746"/>
                  </a:lnTo>
                  <a:close/>
                  <a:moveTo>
                    <a:pt x="19167" y="19845"/>
                  </a:moveTo>
                  <a:lnTo>
                    <a:pt x="19102" y="19877"/>
                  </a:lnTo>
                  <a:lnTo>
                    <a:pt x="19102" y="19974"/>
                  </a:lnTo>
                  <a:lnTo>
                    <a:pt x="19199" y="20199"/>
                  </a:lnTo>
                  <a:lnTo>
                    <a:pt x="19361" y="20393"/>
                  </a:lnTo>
                  <a:lnTo>
                    <a:pt x="19522" y="20554"/>
                  </a:lnTo>
                  <a:lnTo>
                    <a:pt x="19683" y="20683"/>
                  </a:lnTo>
                  <a:lnTo>
                    <a:pt x="19909" y="20813"/>
                  </a:lnTo>
                  <a:lnTo>
                    <a:pt x="20135" y="20877"/>
                  </a:lnTo>
                  <a:lnTo>
                    <a:pt x="20361" y="20909"/>
                  </a:lnTo>
                  <a:lnTo>
                    <a:pt x="21103" y="20909"/>
                  </a:lnTo>
                  <a:lnTo>
                    <a:pt x="21619" y="20813"/>
                  </a:lnTo>
                  <a:lnTo>
                    <a:pt x="22103" y="20716"/>
                  </a:lnTo>
                  <a:lnTo>
                    <a:pt x="22555" y="20587"/>
                  </a:lnTo>
                  <a:lnTo>
                    <a:pt x="23039" y="20425"/>
                  </a:lnTo>
                  <a:lnTo>
                    <a:pt x="23555" y="20329"/>
                  </a:lnTo>
                  <a:lnTo>
                    <a:pt x="23781" y="20296"/>
                  </a:lnTo>
                  <a:lnTo>
                    <a:pt x="24039" y="20329"/>
                  </a:lnTo>
                  <a:lnTo>
                    <a:pt x="24233" y="20393"/>
                  </a:lnTo>
                  <a:lnTo>
                    <a:pt x="24362" y="20458"/>
                  </a:lnTo>
                  <a:lnTo>
                    <a:pt x="24459" y="20554"/>
                  </a:lnTo>
                  <a:lnTo>
                    <a:pt x="24555" y="20683"/>
                  </a:lnTo>
                  <a:lnTo>
                    <a:pt x="24588" y="20780"/>
                  </a:lnTo>
                  <a:lnTo>
                    <a:pt x="24620" y="20813"/>
                  </a:lnTo>
                  <a:lnTo>
                    <a:pt x="24652" y="20813"/>
                  </a:lnTo>
                  <a:lnTo>
                    <a:pt x="24717" y="20780"/>
                  </a:lnTo>
                  <a:lnTo>
                    <a:pt x="24717" y="20748"/>
                  </a:lnTo>
                  <a:lnTo>
                    <a:pt x="24717" y="20716"/>
                  </a:lnTo>
                  <a:lnTo>
                    <a:pt x="24685" y="20619"/>
                  </a:lnTo>
                  <a:lnTo>
                    <a:pt x="24652" y="20490"/>
                  </a:lnTo>
                  <a:lnTo>
                    <a:pt x="24588" y="20393"/>
                  </a:lnTo>
                  <a:lnTo>
                    <a:pt x="24491" y="20296"/>
                  </a:lnTo>
                  <a:lnTo>
                    <a:pt x="24297" y="20199"/>
                  </a:lnTo>
                  <a:lnTo>
                    <a:pt x="24071" y="20135"/>
                  </a:lnTo>
                  <a:lnTo>
                    <a:pt x="23846" y="20103"/>
                  </a:lnTo>
                  <a:lnTo>
                    <a:pt x="23587" y="20135"/>
                  </a:lnTo>
                  <a:lnTo>
                    <a:pt x="23136" y="20199"/>
                  </a:lnTo>
                  <a:lnTo>
                    <a:pt x="22749" y="20296"/>
                  </a:lnTo>
                  <a:lnTo>
                    <a:pt x="22329" y="20425"/>
                  </a:lnTo>
                  <a:lnTo>
                    <a:pt x="21845" y="20554"/>
                  </a:lnTo>
                  <a:lnTo>
                    <a:pt x="21361" y="20651"/>
                  </a:lnTo>
                  <a:lnTo>
                    <a:pt x="21167" y="20683"/>
                  </a:lnTo>
                  <a:lnTo>
                    <a:pt x="20748" y="20716"/>
                  </a:lnTo>
                  <a:lnTo>
                    <a:pt x="20361" y="20716"/>
                  </a:lnTo>
                  <a:lnTo>
                    <a:pt x="20135" y="20683"/>
                  </a:lnTo>
                  <a:lnTo>
                    <a:pt x="19909" y="20587"/>
                  </a:lnTo>
                  <a:lnTo>
                    <a:pt x="19651" y="20458"/>
                  </a:lnTo>
                  <a:lnTo>
                    <a:pt x="19457" y="20232"/>
                  </a:lnTo>
                  <a:lnTo>
                    <a:pt x="19361" y="20103"/>
                  </a:lnTo>
                  <a:lnTo>
                    <a:pt x="19296" y="19941"/>
                  </a:lnTo>
                  <a:lnTo>
                    <a:pt x="19264" y="19909"/>
                  </a:lnTo>
                  <a:lnTo>
                    <a:pt x="19232" y="19845"/>
                  </a:lnTo>
                  <a:close/>
                  <a:moveTo>
                    <a:pt x="23652" y="24491"/>
                  </a:moveTo>
                  <a:lnTo>
                    <a:pt x="23587" y="24523"/>
                  </a:lnTo>
                  <a:lnTo>
                    <a:pt x="23491" y="24620"/>
                  </a:lnTo>
                  <a:lnTo>
                    <a:pt x="23458" y="24717"/>
                  </a:lnTo>
                  <a:lnTo>
                    <a:pt x="23458" y="24814"/>
                  </a:lnTo>
                  <a:lnTo>
                    <a:pt x="23458" y="24910"/>
                  </a:lnTo>
                  <a:lnTo>
                    <a:pt x="23523" y="24975"/>
                  </a:lnTo>
                  <a:lnTo>
                    <a:pt x="23587" y="25039"/>
                  </a:lnTo>
                  <a:lnTo>
                    <a:pt x="23781" y="25136"/>
                  </a:lnTo>
                  <a:lnTo>
                    <a:pt x="23975" y="25201"/>
                  </a:lnTo>
                  <a:lnTo>
                    <a:pt x="24201" y="25265"/>
                  </a:lnTo>
                  <a:lnTo>
                    <a:pt x="24588" y="25330"/>
                  </a:lnTo>
                  <a:lnTo>
                    <a:pt x="25039" y="25362"/>
                  </a:lnTo>
                  <a:lnTo>
                    <a:pt x="25459" y="25330"/>
                  </a:lnTo>
                  <a:lnTo>
                    <a:pt x="25911" y="25297"/>
                  </a:lnTo>
                  <a:lnTo>
                    <a:pt x="26330" y="25233"/>
                  </a:lnTo>
                  <a:lnTo>
                    <a:pt x="27008" y="25104"/>
                  </a:lnTo>
                  <a:lnTo>
                    <a:pt x="27685" y="25007"/>
                  </a:lnTo>
                  <a:lnTo>
                    <a:pt x="28105" y="24975"/>
                  </a:lnTo>
                  <a:lnTo>
                    <a:pt x="28266" y="24975"/>
                  </a:lnTo>
                  <a:lnTo>
                    <a:pt x="28460" y="25007"/>
                  </a:lnTo>
                  <a:lnTo>
                    <a:pt x="28589" y="25072"/>
                  </a:lnTo>
                  <a:lnTo>
                    <a:pt x="28653" y="25104"/>
                  </a:lnTo>
                  <a:lnTo>
                    <a:pt x="28686" y="25168"/>
                  </a:lnTo>
                  <a:lnTo>
                    <a:pt x="28718" y="25265"/>
                  </a:lnTo>
                  <a:lnTo>
                    <a:pt x="28750" y="25394"/>
                  </a:lnTo>
                  <a:lnTo>
                    <a:pt x="28750" y="25427"/>
                  </a:lnTo>
                  <a:lnTo>
                    <a:pt x="28815" y="25459"/>
                  </a:lnTo>
                  <a:lnTo>
                    <a:pt x="28879" y="25427"/>
                  </a:lnTo>
                  <a:lnTo>
                    <a:pt x="28911" y="25394"/>
                  </a:lnTo>
                  <a:lnTo>
                    <a:pt x="28911" y="25265"/>
                  </a:lnTo>
                  <a:lnTo>
                    <a:pt x="28911" y="25136"/>
                  </a:lnTo>
                  <a:lnTo>
                    <a:pt x="28879" y="25039"/>
                  </a:lnTo>
                  <a:lnTo>
                    <a:pt x="28815" y="24943"/>
                  </a:lnTo>
                  <a:lnTo>
                    <a:pt x="28718" y="24878"/>
                  </a:lnTo>
                  <a:lnTo>
                    <a:pt x="28621" y="24814"/>
                  </a:lnTo>
                  <a:lnTo>
                    <a:pt x="28395" y="24749"/>
                  </a:lnTo>
                  <a:lnTo>
                    <a:pt x="28169" y="24717"/>
                  </a:lnTo>
                  <a:lnTo>
                    <a:pt x="27943" y="24749"/>
                  </a:lnTo>
                  <a:lnTo>
                    <a:pt x="27492" y="24781"/>
                  </a:lnTo>
                  <a:lnTo>
                    <a:pt x="26395" y="24975"/>
                  </a:lnTo>
                  <a:lnTo>
                    <a:pt x="25717" y="25104"/>
                  </a:lnTo>
                  <a:lnTo>
                    <a:pt x="25394" y="25136"/>
                  </a:lnTo>
                  <a:lnTo>
                    <a:pt x="25039" y="25136"/>
                  </a:lnTo>
                  <a:lnTo>
                    <a:pt x="24588" y="25104"/>
                  </a:lnTo>
                  <a:lnTo>
                    <a:pt x="24394" y="25072"/>
                  </a:lnTo>
                  <a:lnTo>
                    <a:pt x="23975" y="25007"/>
                  </a:lnTo>
                  <a:lnTo>
                    <a:pt x="23717" y="24910"/>
                  </a:lnTo>
                  <a:lnTo>
                    <a:pt x="23652" y="24846"/>
                  </a:lnTo>
                  <a:lnTo>
                    <a:pt x="23652" y="24814"/>
                  </a:lnTo>
                  <a:lnTo>
                    <a:pt x="23620" y="24814"/>
                  </a:lnTo>
                  <a:lnTo>
                    <a:pt x="23620" y="24781"/>
                  </a:lnTo>
                  <a:lnTo>
                    <a:pt x="23652" y="24781"/>
                  </a:lnTo>
                  <a:lnTo>
                    <a:pt x="23652" y="24749"/>
                  </a:lnTo>
                  <a:lnTo>
                    <a:pt x="23717" y="24652"/>
                  </a:lnTo>
                  <a:lnTo>
                    <a:pt x="23749" y="24588"/>
                  </a:lnTo>
                  <a:lnTo>
                    <a:pt x="23717" y="24523"/>
                  </a:lnTo>
                  <a:lnTo>
                    <a:pt x="23652" y="244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 flipH="1">
              <a:off x="6388177" y="4991927"/>
              <a:ext cx="2023735" cy="1622568"/>
            </a:xfrm>
            <a:custGeom>
              <a:rect b="b" l="l" r="r" t="t"/>
              <a:pathLst>
                <a:path extrusionOk="0" h="26104" w="32558">
                  <a:moveTo>
                    <a:pt x="1001" y="0"/>
                  </a:moveTo>
                  <a:lnTo>
                    <a:pt x="517" y="65"/>
                  </a:lnTo>
                  <a:lnTo>
                    <a:pt x="259" y="97"/>
                  </a:lnTo>
                  <a:lnTo>
                    <a:pt x="226" y="97"/>
                  </a:lnTo>
                  <a:lnTo>
                    <a:pt x="97" y="161"/>
                  </a:lnTo>
                  <a:lnTo>
                    <a:pt x="33" y="194"/>
                  </a:lnTo>
                  <a:lnTo>
                    <a:pt x="1" y="258"/>
                  </a:lnTo>
                  <a:lnTo>
                    <a:pt x="33" y="323"/>
                  </a:lnTo>
                  <a:lnTo>
                    <a:pt x="355" y="613"/>
                  </a:lnTo>
                  <a:lnTo>
                    <a:pt x="710" y="871"/>
                  </a:lnTo>
                  <a:lnTo>
                    <a:pt x="1065" y="1129"/>
                  </a:lnTo>
                  <a:lnTo>
                    <a:pt x="1291" y="1226"/>
                  </a:lnTo>
                  <a:lnTo>
                    <a:pt x="1485" y="1323"/>
                  </a:lnTo>
                  <a:lnTo>
                    <a:pt x="1678" y="1355"/>
                  </a:lnTo>
                  <a:lnTo>
                    <a:pt x="1711" y="1355"/>
                  </a:lnTo>
                  <a:lnTo>
                    <a:pt x="1872" y="1323"/>
                  </a:lnTo>
                  <a:lnTo>
                    <a:pt x="2033" y="1258"/>
                  </a:lnTo>
                  <a:lnTo>
                    <a:pt x="2195" y="1162"/>
                  </a:lnTo>
                  <a:lnTo>
                    <a:pt x="2291" y="1065"/>
                  </a:lnTo>
                  <a:lnTo>
                    <a:pt x="2324" y="968"/>
                  </a:lnTo>
                  <a:lnTo>
                    <a:pt x="2324" y="903"/>
                  </a:lnTo>
                  <a:lnTo>
                    <a:pt x="2291" y="807"/>
                  </a:lnTo>
                  <a:lnTo>
                    <a:pt x="2227" y="742"/>
                  </a:lnTo>
                  <a:lnTo>
                    <a:pt x="2162" y="678"/>
                  </a:lnTo>
                  <a:lnTo>
                    <a:pt x="2066" y="613"/>
                  </a:lnTo>
                  <a:lnTo>
                    <a:pt x="2066" y="452"/>
                  </a:lnTo>
                  <a:lnTo>
                    <a:pt x="2001" y="355"/>
                  </a:lnTo>
                  <a:lnTo>
                    <a:pt x="1936" y="258"/>
                  </a:lnTo>
                  <a:lnTo>
                    <a:pt x="1872" y="194"/>
                  </a:lnTo>
                  <a:lnTo>
                    <a:pt x="1775" y="129"/>
                  </a:lnTo>
                  <a:lnTo>
                    <a:pt x="1549" y="65"/>
                  </a:lnTo>
                  <a:lnTo>
                    <a:pt x="1259" y="32"/>
                  </a:lnTo>
                  <a:lnTo>
                    <a:pt x="1065" y="0"/>
                  </a:lnTo>
                  <a:close/>
                  <a:moveTo>
                    <a:pt x="10003" y="871"/>
                  </a:moveTo>
                  <a:lnTo>
                    <a:pt x="9906" y="903"/>
                  </a:lnTo>
                  <a:lnTo>
                    <a:pt x="9519" y="1291"/>
                  </a:lnTo>
                  <a:lnTo>
                    <a:pt x="9358" y="1517"/>
                  </a:lnTo>
                  <a:lnTo>
                    <a:pt x="9261" y="1646"/>
                  </a:lnTo>
                  <a:lnTo>
                    <a:pt x="9229" y="1807"/>
                  </a:lnTo>
                  <a:lnTo>
                    <a:pt x="9196" y="1936"/>
                  </a:lnTo>
                  <a:lnTo>
                    <a:pt x="9229" y="2097"/>
                  </a:lnTo>
                  <a:lnTo>
                    <a:pt x="9293" y="2226"/>
                  </a:lnTo>
                  <a:lnTo>
                    <a:pt x="9422" y="2355"/>
                  </a:lnTo>
                  <a:lnTo>
                    <a:pt x="9551" y="2388"/>
                  </a:lnTo>
                  <a:lnTo>
                    <a:pt x="9616" y="2388"/>
                  </a:lnTo>
                  <a:lnTo>
                    <a:pt x="9713" y="2355"/>
                  </a:lnTo>
                  <a:lnTo>
                    <a:pt x="9842" y="2323"/>
                  </a:lnTo>
                  <a:lnTo>
                    <a:pt x="9842" y="2291"/>
                  </a:lnTo>
                  <a:lnTo>
                    <a:pt x="9906" y="2355"/>
                  </a:lnTo>
                  <a:lnTo>
                    <a:pt x="9971" y="2355"/>
                  </a:lnTo>
                  <a:lnTo>
                    <a:pt x="10003" y="2388"/>
                  </a:lnTo>
                  <a:lnTo>
                    <a:pt x="10132" y="2388"/>
                  </a:lnTo>
                  <a:lnTo>
                    <a:pt x="10293" y="2355"/>
                  </a:lnTo>
                  <a:lnTo>
                    <a:pt x="10390" y="2291"/>
                  </a:lnTo>
                  <a:lnTo>
                    <a:pt x="10487" y="2162"/>
                  </a:lnTo>
                  <a:lnTo>
                    <a:pt x="10552" y="2033"/>
                  </a:lnTo>
                  <a:lnTo>
                    <a:pt x="10584" y="1904"/>
                  </a:lnTo>
                  <a:lnTo>
                    <a:pt x="10552" y="1742"/>
                  </a:lnTo>
                  <a:lnTo>
                    <a:pt x="10487" y="1484"/>
                  </a:lnTo>
                  <a:lnTo>
                    <a:pt x="10358" y="1226"/>
                  </a:lnTo>
                  <a:lnTo>
                    <a:pt x="10164" y="1000"/>
                  </a:lnTo>
                  <a:lnTo>
                    <a:pt x="10132" y="968"/>
                  </a:lnTo>
                  <a:lnTo>
                    <a:pt x="10068" y="903"/>
                  </a:lnTo>
                  <a:lnTo>
                    <a:pt x="10003" y="871"/>
                  </a:lnTo>
                  <a:close/>
                  <a:moveTo>
                    <a:pt x="8390" y="1033"/>
                  </a:moveTo>
                  <a:lnTo>
                    <a:pt x="8164" y="1097"/>
                  </a:lnTo>
                  <a:lnTo>
                    <a:pt x="7906" y="1194"/>
                  </a:lnTo>
                  <a:lnTo>
                    <a:pt x="7680" y="1323"/>
                  </a:lnTo>
                  <a:lnTo>
                    <a:pt x="7486" y="1484"/>
                  </a:lnTo>
                  <a:lnTo>
                    <a:pt x="7325" y="1646"/>
                  </a:lnTo>
                  <a:lnTo>
                    <a:pt x="7228" y="1807"/>
                  </a:lnTo>
                  <a:lnTo>
                    <a:pt x="7131" y="1968"/>
                  </a:lnTo>
                  <a:lnTo>
                    <a:pt x="7067" y="2130"/>
                  </a:lnTo>
                  <a:lnTo>
                    <a:pt x="7035" y="2291"/>
                  </a:lnTo>
                  <a:lnTo>
                    <a:pt x="7067" y="2452"/>
                  </a:lnTo>
                  <a:lnTo>
                    <a:pt x="7099" y="2581"/>
                  </a:lnTo>
                  <a:lnTo>
                    <a:pt x="7196" y="2710"/>
                  </a:lnTo>
                  <a:lnTo>
                    <a:pt x="7325" y="2775"/>
                  </a:lnTo>
                  <a:lnTo>
                    <a:pt x="7519" y="2839"/>
                  </a:lnTo>
                  <a:lnTo>
                    <a:pt x="7712" y="2872"/>
                  </a:lnTo>
                  <a:lnTo>
                    <a:pt x="7744" y="2872"/>
                  </a:lnTo>
                  <a:lnTo>
                    <a:pt x="7809" y="2936"/>
                  </a:lnTo>
                  <a:lnTo>
                    <a:pt x="7970" y="3001"/>
                  </a:lnTo>
                  <a:lnTo>
                    <a:pt x="8132" y="3001"/>
                  </a:lnTo>
                  <a:lnTo>
                    <a:pt x="8293" y="2904"/>
                  </a:lnTo>
                  <a:lnTo>
                    <a:pt x="8390" y="2775"/>
                  </a:lnTo>
                  <a:lnTo>
                    <a:pt x="8454" y="2614"/>
                  </a:lnTo>
                  <a:lnTo>
                    <a:pt x="8583" y="2194"/>
                  </a:lnTo>
                  <a:lnTo>
                    <a:pt x="8680" y="1710"/>
                  </a:lnTo>
                  <a:lnTo>
                    <a:pt x="8712" y="1581"/>
                  </a:lnTo>
                  <a:lnTo>
                    <a:pt x="8745" y="1355"/>
                  </a:lnTo>
                  <a:lnTo>
                    <a:pt x="8809" y="1194"/>
                  </a:lnTo>
                  <a:lnTo>
                    <a:pt x="8809" y="1162"/>
                  </a:lnTo>
                  <a:lnTo>
                    <a:pt x="8841" y="1097"/>
                  </a:lnTo>
                  <a:lnTo>
                    <a:pt x="8777" y="1033"/>
                  </a:lnTo>
                  <a:close/>
                  <a:moveTo>
                    <a:pt x="9325" y="2388"/>
                  </a:moveTo>
                  <a:lnTo>
                    <a:pt x="9196" y="2420"/>
                  </a:lnTo>
                  <a:lnTo>
                    <a:pt x="9132" y="2452"/>
                  </a:lnTo>
                  <a:lnTo>
                    <a:pt x="9035" y="2517"/>
                  </a:lnTo>
                  <a:lnTo>
                    <a:pt x="8971" y="2614"/>
                  </a:lnTo>
                  <a:lnTo>
                    <a:pt x="8971" y="2678"/>
                  </a:lnTo>
                  <a:lnTo>
                    <a:pt x="8809" y="2710"/>
                  </a:lnTo>
                  <a:lnTo>
                    <a:pt x="8745" y="2775"/>
                  </a:lnTo>
                  <a:lnTo>
                    <a:pt x="8712" y="2872"/>
                  </a:lnTo>
                  <a:lnTo>
                    <a:pt x="8712" y="2969"/>
                  </a:lnTo>
                  <a:lnTo>
                    <a:pt x="8777" y="3065"/>
                  </a:lnTo>
                  <a:lnTo>
                    <a:pt x="8906" y="3227"/>
                  </a:lnTo>
                  <a:lnTo>
                    <a:pt x="9164" y="3485"/>
                  </a:lnTo>
                  <a:lnTo>
                    <a:pt x="9261" y="3549"/>
                  </a:lnTo>
                  <a:lnTo>
                    <a:pt x="9422" y="3678"/>
                  </a:lnTo>
                  <a:lnTo>
                    <a:pt x="9551" y="3840"/>
                  </a:lnTo>
                  <a:lnTo>
                    <a:pt x="9648" y="3969"/>
                  </a:lnTo>
                  <a:lnTo>
                    <a:pt x="9680" y="4098"/>
                  </a:lnTo>
                  <a:lnTo>
                    <a:pt x="9680" y="4130"/>
                  </a:lnTo>
                  <a:lnTo>
                    <a:pt x="9713" y="4162"/>
                  </a:lnTo>
                  <a:lnTo>
                    <a:pt x="9745" y="4195"/>
                  </a:lnTo>
                  <a:lnTo>
                    <a:pt x="9809" y="4195"/>
                  </a:lnTo>
                  <a:lnTo>
                    <a:pt x="9842" y="4130"/>
                  </a:lnTo>
                  <a:lnTo>
                    <a:pt x="9842" y="4098"/>
                  </a:lnTo>
                  <a:lnTo>
                    <a:pt x="9874" y="4066"/>
                  </a:lnTo>
                  <a:lnTo>
                    <a:pt x="9906" y="4001"/>
                  </a:lnTo>
                  <a:lnTo>
                    <a:pt x="9971" y="3872"/>
                  </a:lnTo>
                  <a:lnTo>
                    <a:pt x="10003" y="3646"/>
                  </a:lnTo>
                  <a:lnTo>
                    <a:pt x="10003" y="3388"/>
                  </a:lnTo>
                  <a:lnTo>
                    <a:pt x="9971" y="3130"/>
                  </a:lnTo>
                  <a:lnTo>
                    <a:pt x="9874" y="2872"/>
                  </a:lnTo>
                  <a:lnTo>
                    <a:pt x="9713" y="2678"/>
                  </a:lnTo>
                  <a:lnTo>
                    <a:pt x="9551" y="2517"/>
                  </a:lnTo>
                  <a:lnTo>
                    <a:pt x="9422" y="2452"/>
                  </a:lnTo>
                  <a:lnTo>
                    <a:pt x="9390" y="2420"/>
                  </a:lnTo>
                  <a:lnTo>
                    <a:pt x="9325" y="2388"/>
                  </a:lnTo>
                  <a:close/>
                  <a:moveTo>
                    <a:pt x="4292" y="2743"/>
                  </a:moveTo>
                  <a:lnTo>
                    <a:pt x="4227" y="2775"/>
                  </a:lnTo>
                  <a:lnTo>
                    <a:pt x="4195" y="2775"/>
                  </a:lnTo>
                  <a:lnTo>
                    <a:pt x="4066" y="2807"/>
                  </a:lnTo>
                  <a:lnTo>
                    <a:pt x="3969" y="2904"/>
                  </a:lnTo>
                  <a:lnTo>
                    <a:pt x="3872" y="3033"/>
                  </a:lnTo>
                  <a:lnTo>
                    <a:pt x="3808" y="3194"/>
                  </a:lnTo>
                  <a:lnTo>
                    <a:pt x="3776" y="3356"/>
                  </a:lnTo>
                  <a:lnTo>
                    <a:pt x="3776" y="3517"/>
                  </a:lnTo>
                  <a:lnTo>
                    <a:pt x="3808" y="3678"/>
                  </a:lnTo>
                  <a:lnTo>
                    <a:pt x="3905" y="3872"/>
                  </a:lnTo>
                  <a:lnTo>
                    <a:pt x="4034" y="4066"/>
                  </a:lnTo>
                  <a:lnTo>
                    <a:pt x="4163" y="4195"/>
                  </a:lnTo>
                  <a:lnTo>
                    <a:pt x="4453" y="4517"/>
                  </a:lnTo>
                  <a:lnTo>
                    <a:pt x="4518" y="4550"/>
                  </a:lnTo>
                  <a:lnTo>
                    <a:pt x="4615" y="4646"/>
                  </a:lnTo>
                  <a:lnTo>
                    <a:pt x="4679" y="4711"/>
                  </a:lnTo>
                  <a:lnTo>
                    <a:pt x="4744" y="4775"/>
                  </a:lnTo>
                  <a:lnTo>
                    <a:pt x="4808" y="4808"/>
                  </a:lnTo>
                  <a:lnTo>
                    <a:pt x="4873" y="4808"/>
                  </a:lnTo>
                  <a:lnTo>
                    <a:pt x="4905" y="4743"/>
                  </a:lnTo>
                  <a:lnTo>
                    <a:pt x="4905" y="4679"/>
                  </a:lnTo>
                  <a:lnTo>
                    <a:pt x="4937" y="4679"/>
                  </a:lnTo>
                  <a:lnTo>
                    <a:pt x="5002" y="4646"/>
                  </a:lnTo>
                  <a:lnTo>
                    <a:pt x="5034" y="4614"/>
                  </a:lnTo>
                  <a:lnTo>
                    <a:pt x="5195" y="4227"/>
                  </a:lnTo>
                  <a:lnTo>
                    <a:pt x="5292" y="4001"/>
                  </a:lnTo>
                  <a:lnTo>
                    <a:pt x="5324" y="3775"/>
                  </a:lnTo>
                  <a:lnTo>
                    <a:pt x="5357" y="3549"/>
                  </a:lnTo>
                  <a:lnTo>
                    <a:pt x="5324" y="3323"/>
                  </a:lnTo>
                  <a:lnTo>
                    <a:pt x="5260" y="3162"/>
                  </a:lnTo>
                  <a:lnTo>
                    <a:pt x="5195" y="3065"/>
                  </a:lnTo>
                  <a:lnTo>
                    <a:pt x="5099" y="2936"/>
                  </a:lnTo>
                  <a:lnTo>
                    <a:pt x="5002" y="2839"/>
                  </a:lnTo>
                  <a:lnTo>
                    <a:pt x="4873" y="2775"/>
                  </a:lnTo>
                  <a:lnTo>
                    <a:pt x="4647" y="2775"/>
                  </a:lnTo>
                  <a:lnTo>
                    <a:pt x="4582" y="2839"/>
                  </a:lnTo>
                  <a:lnTo>
                    <a:pt x="4550" y="2807"/>
                  </a:lnTo>
                  <a:lnTo>
                    <a:pt x="4389" y="2743"/>
                  </a:lnTo>
                  <a:close/>
                  <a:moveTo>
                    <a:pt x="15004" y="7679"/>
                  </a:moveTo>
                  <a:lnTo>
                    <a:pt x="14778" y="7712"/>
                  </a:lnTo>
                  <a:lnTo>
                    <a:pt x="14585" y="7744"/>
                  </a:lnTo>
                  <a:lnTo>
                    <a:pt x="14391" y="7841"/>
                  </a:lnTo>
                  <a:lnTo>
                    <a:pt x="13972" y="8034"/>
                  </a:lnTo>
                  <a:lnTo>
                    <a:pt x="13585" y="8325"/>
                  </a:lnTo>
                  <a:lnTo>
                    <a:pt x="13262" y="8615"/>
                  </a:lnTo>
                  <a:lnTo>
                    <a:pt x="13133" y="8776"/>
                  </a:lnTo>
                  <a:lnTo>
                    <a:pt x="13036" y="8938"/>
                  </a:lnTo>
                  <a:lnTo>
                    <a:pt x="12939" y="9131"/>
                  </a:lnTo>
                  <a:lnTo>
                    <a:pt x="12907" y="9325"/>
                  </a:lnTo>
                  <a:lnTo>
                    <a:pt x="12875" y="9551"/>
                  </a:lnTo>
                  <a:lnTo>
                    <a:pt x="12907" y="9744"/>
                  </a:lnTo>
                  <a:lnTo>
                    <a:pt x="13004" y="9938"/>
                  </a:lnTo>
                  <a:lnTo>
                    <a:pt x="13068" y="10035"/>
                  </a:lnTo>
                  <a:lnTo>
                    <a:pt x="13165" y="10099"/>
                  </a:lnTo>
                  <a:lnTo>
                    <a:pt x="13294" y="10164"/>
                  </a:lnTo>
                  <a:lnTo>
                    <a:pt x="13391" y="10196"/>
                  </a:lnTo>
                  <a:lnTo>
                    <a:pt x="13456" y="10228"/>
                  </a:lnTo>
                  <a:lnTo>
                    <a:pt x="13552" y="10196"/>
                  </a:lnTo>
                  <a:lnTo>
                    <a:pt x="13585" y="10196"/>
                  </a:lnTo>
                  <a:lnTo>
                    <a:pt x="13649" y="10261"/>
                  </a:lnTo>
                  <a:lnTo>
                    <a:pt x="13714" y="10357"/>
                  </a:lnTo>
                  <a:lnTo>
                    <a:pt x="13810" y="10422"/>
                  </a:lnTo>
                  <a:lnTo>
                    <a:pt x="13907" y="10454"/>
                  </a:lnTo>
                  <a:lnTo>
                    <a:pt x="14036" y="10487"/>
                  </a:lnTo>
                  <a:lnTo>
                    <a:pt x="14069" y="10487"/>
                  </a:lnTo>
                  <a:lnTo>
                    <a:pt x="14230" y="10454"/>
                  </a:lnTo>
                  <a:lnTo>
                    <a:pt x="14424" y="10422"/>
                  </a:lnTo>
                  <a:lnTo>
                    <a:pt x="14553" y="10325"/>
                  </a:lnTo>
                  <a:lnTo>
                    <a:pt x="14714" y="10228"/>
                  </a:lnTo>
                  <a:lnTo>
                    <a:pt x="14778" y="10099"/>
                  </a:lnTo>
                  <a:lnTo>
                    <a:pt x="14875" y="9970"/>
                  </a:lnTo>
                  <a:lnTo>
                    <a:pt x="14908" y="9809"/>
                  </a:lnTo>
                  <a:lnTo>
                    <a:pt x="14940" y="9648"/>
                  </a:lnTo>
                  <a:lnTo>
                    <a:pt x="14972" y="9325"/>
                  </a:lnTo>
                  <a:lnTo>
                    <a:pt x="15004" y="9002"/>
                  </a:lnTo>
                  <a:lnTo>
                    <a:pt x="15004" y="8970"/>
                  </a:lnTo>
                  <a:lnTo>
                    <a:pt x="15004" y="8486"/>
                  </a:lnTo>
                  <a:lnTo>
                    <a:pt x="15037" y="8292"/>
                  </a:lnTo>
                  <a:lnTo>
                    <a:pt x="15101" y="8131"/>
                  </a:lnTo>
                  <a:lnTo>
                    <a:pt x="15166" y="7970"/>
                  </a:lnTo>
                  <a:lnTo>
                    <a:pt x="15198" y="7905"/>
                  </a:lnTo>
                  <a:lnTo>
                    <a:pt x="15230" y="7905"/>
                  </a:lnTo>
                  <a:lnTo>
                    <a:pt x="15262" y="7808"/>
                  </a:lnTo>
                  <a:lnTo>
                    <a:pt x="15262" y="7744"/>
                  </a:lnTo>
                  <a:lnTo>
                    <a:pt x="15230" y="7712"/>
                  </a:lnTo>
                  <a:lnTo>
                    <a:pt x="15198" y="7679"/>
                  </a:lnTo>
                  <a:close/>
                  <a:moveTo>
                    <a:pt x="18779" y="9196"/>
                  </a:moveTo>
                  <a:lnTo>
                    <a:pt x="18457" y="9228"/>
                  </a:lnTo>
                  <a:lnTo>
                    <a:pt x="18166" y="9293"/>
                  </a:lnTo>
                  <a:lnTo>
                    <a:pt x="17876" y="9422"/>
                  </a:lnTo>
                  <a:lnTo>
                    <a:pt x="17650" y="9551"/>
                  </a:lnTo>
                  <a:lnTo>
                    <a:pt x="17424" y="9777"/>
                  </a:lnTo>
                  <a:lnTo>
                    <a:pt x="17231" y="10003"/>
                  </a:lnTo>
                  <a:lnTo>
                    <a:pt x="17231" y="10099"/>
                  </a:lnTo>
                  <a:lnTo>
                    <a:pt x="17263" y="10164"/>
                  </a:lnTo>
                  <a:lnTo>
                    <a:pt x="17327" y="10261"/>
                  </a:lnTo>
                  <a:lnTo>
                    <a:pt x="17457" y="10422"/>
                  </a:lnTo>
                  <a:lnTo>
                    <a:pt x="17521" y="10487"/>
                  </a:lnTo>
                  <a:lnTo>
                    <a:pt x="17747" y="10680"/>
                  </a:lnTo>
                  <a:lnTo>
                    <a:pt x="17779" y="10745"/>
                  </a:lnTo>
                  <a:lnTo>
                    <a:pt x="17844" y="10777"/>
                  </a:lnTo>
                  <a:lnTo>
                    <a:pt x="17973" y="10777"/>
                  </a:lnTo>
                  <a:lnTo>
                    <a:pt x="18070" y="10745"/>
                  </a:lnTo>
                  <a:lnTo>
                    <a:pt x="18295" y="10648"/>
                  </a:lnTo>
                  <a:lnTo>
                    <a:pt x="18521" y="10487"/>
                  </a:lnTo>
                  <a:lnTo>
                    <a:pt x="18683" y="10293"/>
                  </a:lnTo>
                  <a:lnTo>
                    <a:pt x="18876" y="10067"/>
                  </a:lnTo>
                  <a:lnTo>
                    <a:pt x="19038" y="9873"/>
                  </a:lnTo>
                  <a:lnTo>
                    <a:pt x="19167" y="9712"/>
                  </a:lnTo>
                  <a:lnTo>
                    <a:pt x="19360" y="9551"/>
                  </a:lnTo>
                  <a:lnTo>
                    <a:pt x="19489" y="9454"/>
                  </a:lnTo>
                  <a:lnTo>
                    <a:pt x="19522" y="9422"/>
                  </a:lnTo>
                  <a:lnTo>
                    <a:pt x="19554" y="9389"/>
                  </a:lnTo>
                  <a:lnTo>
                    <a:pt x="19522" y="9293"/>
                  </a:lnTo>
                  <a:lnTo>
                    <a:pt x="19457" y="9228"/>
                  </a:lnTo>
                  <a:lnTo>
                    <a:pt x="19425" y="9228"/>
                  </a:lnTo>
                  <a:lnTo>
                    <a:pt x="19360" y="9260"/>
                  </a:lnTo>
                  <a:lnTo>
                    <a:pt x="19328" y="9293"/>
                  </a:lnTo>
                  <a:lnTo>
                    <a:pt x="19328" y="9260"/>
                  </a:lnTo>
                  <a:lnTo>
                    <a:pt x="19199" y="9228"/>
                  </a:lnTo>
                  <a:lnTo>
                    <a:pt x="19070" y="9196"/>
                  </a:lnTo>
                  <a:close/>
                  <a:moveTo>
                    <a:pt x="9358" y="9067"/>
                  </a:moveTo>
                  <a:lnTo>
                    <a:pt x="9293" y="9099"/>
                  </a:lnTo>
                  <a:lnTo>
                    <a:pt x="9132" y="9164"/>
                  </a:lnTo>
                  <a:lnTo>
                    <a:pt x="8971" y="9293"/>
                  </a:lnTo>
                  <a:lnTo>
                    <a:pt x="8874" y="9228"/>
                  </a:lnTo>
                  <a:lnTo>
                    <a:pt x="8809" y="9228"/>
                  </a:lnTo>
                  <a:lnTo>
                    <a:pt x="8712" y="9196"/>
                  </a:lnTo>
                  <a:lnTo>
                    <a:pt x="8680" y="9196"/>
                  </a:lnTo>
                  <a:lnTo>
                    <a:pt x="8551" y="9228"/>
                  </a:lnTo>
                  <a:lnTo>
                    <a:pt x="8422" y="9260"/>
                  </a:lnTo>
                  <a:lnTo>
                    <a:pt x="8261" y="9325"/>
                  </a:lnTo>
                  <a:lnTo>
                    <a:pt x="8132" y="9454"/>
                  </a:lnTo>
                  <a:lnTo>
                    <a:pt x="8003" y="9583"/>
                  </a:lnTo>
                  <a:lnTo>
                    <a:pt x="7906" y="9712"/>
                  </a:lnTo>
                  <a:lnTo>
                    <a:pt x="7841" y="9906"/>
                  </a:lnTo>
                  <a:lnTo>
                    <a:pt x="7841" y="10099"/>
                  </a:lnTo>
                  <a:lnTo>
                    <a:pt x="7873" y="10293"/>
                  </a:lnTo>
                  <a:lnTo>
                    <a:pt x="7970" y="10519"/>
                  </a:lnTo>
                  <a:lnTo>
                    <a:pt x="8067" y="10712"/>
                  </a:lnTo>
                  <a:lnTo>
                    <a:pt x="8196" y="10874"/>
                  </a:lnTo>
                  <a:lnTo>
                    <a:pt x="8487" y="11164"/>
                  </a:lnTo>
                  <a:lnTo>
                    <a:pt x="8616" y="11293"/>
                  </a:lnTo>
                  <a:lnTo>
                    <a:pt x="8777" y="11455"/>
                  </a:lnTo>
                  <a:lnTo>
                    <a:pt x="8841" y="11519"/>
                  </a:lnTo>
                  <a:lnTo>
                    <a:pt x="9035" y="11745"/>
                  </a:lnTo>
                  <a:lnTo>
                    <a:pt x="9196" y="12003"/>
                  </a:lnTo>
                  <a:lnTo>
                    <a:pt x="9229" y="12132"/>
                  </a:lnTo>
                  <a:lnTo>
                    <a:pt x="9261" y="12197"/>
                  </a:lnTo>
                  <a:lnTo>
                    <a:pt x="9325" y="12229"/>
                  </a:lnTo>
                  <a:lnTo>
                    <a:pt x="9390" y="12197"/>
                  </a:lnTo>
                  <a:lnTo>
                    <a:pt x="9422" y="12132"/>
                  </a:lnTo>
                  <a:lnTo>
                    <a:pt x="9487" y="12068"/>
                  </a:lnTo>
                  <a:lnTo>
                    <a:pt x="9616" y="11842"/>
                  </a:lnTo>
                  <a:lnTo>
                    <a:pt x="9648" y="11809"/>
                  </a:lnTo>
                  <a:lnTo>
                    <a:pt x="9680" y="11680"/>
                  </a:lnTo>
                  <a:lnTo>
                    <a:pt x="9745" y="11519"/>
                  </a:lnTo>
                  <a:lnTo>
                    <a:pt x="9809" y="11390"/>
                  </a:lnTo>
                  <a:lnTo>
                    <a:pt x="10003" y="10971"/>
                  </a:lnTo>
                  <a:lnTo>
                    <a:pt x="10100" y="10648"/>
                  </a:lnTo>
                  <a:lnTo>
                    <a:pt x="10164" y="10390"/>
                  </a:lnTo>
                  <a:lnTo>
                    <a:pt x="10197" y="10067"/>
                  </a:lnTo>
                  <a:lnTo>
                    <a:pt x="10132" y="9777"/>
                  </a:lnTo>
                  <a:lnTo>
                    <a:pt x="10068" y="9583"/>
                  </a:lnTo>
                  <a:lnTo>
                    <a:pt x="9939" y="9422"/>
                  </a:lnTo>
                  <a:lnTo>
                    <a:pt x="9809" y="9260"/>
                  </a:lnTo>
                  <a:lnTo>
                    <a:pt x="9648" y="9164"/>
                  </a:lnTo>
                  <a:lnTo>
                    <a:pt x="9487" y="9099"/>
                  </a:lnTo>
                  <a:lnTo>
                    <a:pt x="9390" y="9067"/>
                  </a:lnTo>
                  <a:close/>
                  <a:moveTo>
                    <a:pt x="14746" y="13132"/>
                  </a:moveTo>
                  <a:lnTo>
                    <a:pt x="14585" y="13165"/>
                  </a:lnTo>
                  <a:lnTo>
                    <a:pt x="14424" y="13229"/>
                  </a:lnTo>
                  <a:lnTo>
                    <a:pt x="14262" y="13294"/>
                  </a:lnTo>
                  <a:lnTo>
                    <a:pt x="14036" y="13423"/>
                  </a:lnTo>
                  <a:lnTo>
                    <a:pt x="13875" y="13584"/>
                  </a:lnTo>
                  <a:lnTo>
                    <a:pt x="13714" y="13778"/>
                  </a:lnTo>
                  <a:lnTo>
                    <a:pt x="13585" y="13971"/>
                  </a:lnTo>
                  <a:lnTo>
                    <a:pt x="13488" y="14197"/>
                  </a:lnTo>
                  <a:lnTo>
                    <a:pt x="13391" y="14423"/>
                  </a:lnTo>
                  <a:lnTo>
                    <a:pt x="13359" y="14681"/>
                  </a:lnTo>
                  <a:lnTo>
                    <a:pt x="13326" y="14681"/>
                  </a:lnTo>
                  <a:lnTo>
                    <a:pt x="13359" y="14746"/>
                  </a:lnTo>
                  <a:lnTo>
                    <a:pt x="13391" y="14810"/>
                  </a:lnTo>
                  <a:lnTo>
                    <a:pt x="13456" y="14810"/>
                  </a:lnTo>
                  <a:lnTo>
                    <a:pt x="13520" y="14746"/>
                  </a:lnTo>
                  <a:lnTo>
                    <a:pt x="13617" y="14617"/>
                  </a:lnTo>
                  <a:lnTo>
                    <a:pt x="13649" y="14584"/>
                  </a:lnTo>
                  <a:lnTo>
                    <a:pt x="13714" y="14552"/>
                  </a:lnTo>
                  <a:lnTo>
                    <a:pt x="14036" y="14455"/>
                  </a:lnTo>
                  <a:lnTo>
                    <a:pt x="14101" y="14423"/>
                  </a:lnTo>
                  <a:lnTo>
                    <a:pt x="14391" y="14358"/>
                  </a:lnTo>
                  <a:lnTo>
                    <a:pt x="14585" y="14326"/>
                  </a:lnTo>
                  <a:lnTo>
                    <a:pt x="14617" y="14326"/>
                  </a:lnTo>
                  <a:lnTo>
                    <a:pt x="14746" y="14262"/>
                  </a:lnTo>
                  <a:lnTo>
                    <a:pt x="15069" y="14133"/>
                  </a:lnTo>
                  <a:lnTo>
                    <a:pt x="15262" y="14036"/>
                  </a:lnTo>
                  <a:lnTo>
                    <a:pt x="15295" y="13971"/>
                  </a:lnTo>
                  <a:lnTo>
                    <a:pt x="15359" y="13907"/>
                  </a:lnTo>
                  <a:lnTo>
                    <a:pt x="15392" y="13778"/>
                  </a:lnTo>
                  <a:lnTo>
                    <a:pt x="15392" y="13681"/>
                  </a:lnTo>
                  <a:lnTo>
                    <a:pt x="15392" y="13584"/>
                  </a:lnTo>
                  <a:lnTo>
                    <a:pt x="15359" y="13487"/>
                  </a:lnTo>
                  <a:lnTo>
                    <a:pt x="15327" y="13455"/>
                  </a:lnTo>
                  <a:lnTo>
                    <a:pt x="15262" y="13294"/>
                  </a:lnTo>
                  <a:lnTo>
                    <a:pt x="15166" y="13197"/>
                  </a:lnTo>
                  <a:lnTo>
                    <a:pt x="15037" y="13132"/>
                  </a:lnTo>
                  <a:close/>
                  <a:moveTo>
                    <a:pt x="19747" y="14068"/>
                  </a:moveTo>
                  <a:lnTo>
                    <a:pt x="19618" y="14100"/>
                  </a:lnTo>
                  <a:lnTo>
                    <a:pt x="19522" y="14165"/>
                  </a:lnTo>
                  <a:lnTo>
                    <a:pt x="19457" y="14229"/>
                  </a:lnTo>
                  <a:lnTo>
                    <a:pt x="19360" y="14358"/>
                  </a:lnTo>
                  <a:lnTo>
                    <a:pt x="19231" y="14584"/>
                  </a:lnTo>
                  <a:lnTo>
                    <a:pt x="19134" y="14842"/>
                  </a:lnTo>
                  <a:lnTo>
                    <a:pt x="19102" y="15101"/>
                  </a:lnTo>
                  <a:lnTo>
                    <a:pt x="19038" y="15423"/>
                  </a:lnTo>
                  <a:lnTo>
                    <a:pt x="19038" y="15810"/>
                  </a:lnTo>
                  <a:lnTo>
                    <a:pt x="19070" y="15972"/>
                  </a:lnTo>
                  <a:lnTo>
                    <a:pt x="19070" y="16004"/>
                  </a:lnTo>
                  <a:lnTo>
                    <a:pt x="19070" y="16069"/>
                  </a:lnTo>
                  <a:lnTo>
                    <a:pt x="19070" y="16101"/>
                  </a:lnTo>
                  <a:lnTo>
                    <a:pt x="19070" y="16165"/>
                  </a:lnTo>
                  <a:lnTo>
                    <a:pt x="19134" y="16230"/>
                  </a:lnTo>
                  <a:lnTo>
                    <a:pt x="19167" y="16230"/>
                  </a:lnTo>
                  <a:lnTo>
                    <a:pt x="19231" y="16198"/>
                  </a:lnTo>
                  <a:lnTo>
                    <a:pt x="19296" y="16133"/>
                  </a:lnTo>
                  <a:lnTo>
                    <a:pt x="19457" y="16036"/>
                  </a:lnTo>
                  <a:lnTo>
                    <a:pt x="19618" y="15940"/>
                  </a:lnTo>
                  <a:lnTo>
                    <a:pt x="19941" y="15810"/>
                  </a:lnTo>
                  <a:lnTo>
                    <a:pt x="20199" y="15714"/>
                  </a:lnTo>
                  <a:lnTo>
                    <a:pt x="20490" y="15585"/>
                  </a:lnTo>
                  <a:lnTo>
                    <a:pt x="20619" y="15456"/>
                  </a:lnTo>
                  <a:lnTo>
                    <a:pt x="20748" y="15326"/>
                  </a:lnTo>
                  <a:lnTo>
                    <a:pt x="20812" y="15230"/>
                  </a:lnTo>
                  <a:lnTo>
                    <a:pt x="20845" y="15101"/>
                  </a:lnTo>
                  <a:lnTo>
                    <a:pt x="20877" y="14972"/>
                  </a:lnTo>
                  <a:lnTo>
                    <a:pt x="20909" y="14842"/>
                  </a:lnTo>
                  <a:lnTo>
                    <a:pt x="20877" y="14746"/>
                  </a:lnTo>
                  <a:lnTo>
                    <a:pt x="20877" y="14617"/>
                  </a:lnTo>
                  <a:lnTo>
                    <a:pt x="20812" y="14520"/>
                  </a:lnTo>
                  <a:lnTo>
                    <a:pt x="20715" y="14423"/>
                  </a:lnTo>
                  <a:lnTo>
                    <a:pt x="20586" y="14358"/>
                  </a:lnTo>
                  <a:lnTo>
                    <a:pt x="20425" y="14326"/>
                  </a:lnTo>
                  <a:lnTo>
                    <a:pt x="20264" y="14358"/>
                  </a:lnTo>
                  <a:lnTo>
                    <a:pt x="20199" y="14358"/>
                  </a:lnTo>
                  <a:lnTo>
                    <a:pt x="20231" y="14294"/>
                  </a:lnTo>
                  <a:lnTo>
                    <a:pt x="20199" y="14262"/>
                  </a:lnTo>
                  <a:lnTo>
                    <a:pt x="20006" y="14133"/>
                  </a:lnTo>
                  <a:lnTo>
                    <a:pt x="19909" y="14100"/>
                  </a:lnTo>
                  <a:lnTo>
                    <a:pt x="19780" y="14068"/>
                  </a:lnTo>
                  <a:close/>
                  <a:moveTo>
                    <a:pt x="23490" y="14875"/>
                  </a:moveTo>
                  <a:lnTo>
                    <a:pt x="23394" y="14907"/>
                  </a:lnTo>
                  <a:lnTo>
                    <a:pt x="23232" y="14972"/>
                  </a:lnTo>
                  <a:lnTo>
                    <a:pt x="23103" y="15101"/>
                  </a:lnTo>
                  <a:lnTo>
                    <a:pt x="23006" y="15230"/>
                  </a:lnTo>
                  <a:lnTo>
                    <a:pt x="22910" y="15391"/>
                  </a:lnTo>
                  <a:lnTo>
                    <a:pt x="22845" y="15552"/>
                  </a:lnTo>
                  <a:lnTo>
                    <a:pt x="22813" y="15714"/>
                  </a:lnTo>
                  <a:lnTo>
                    <a:pt x="22780" y="16230"/>
                  </a:lnTo>
                  <a:lnTo>
                    <a:pt x="22845" y="16714"/>
                  </a:lnTo>
                  <a:lnTo>
                    <a:pt x="22910" y="16940"/>
                  </a:lnTo>
                  <a:lnTo>
                    <a:pt x="22942" y="17037"/>
                  </a:lnTo>
                  <a:lnTo>
                    <a:pt x="22974" y="17166"/>
                  </a:lnTo>
                  <a:lnTo>
                    <a:pt x="23039" y="17230"/>
                  </a:lnTo>
                  <a:lnTo>
                    <a:pt x="23071" y="17230"/>
                  </a:lnTo>
                  <a:lnTo>
                    <a:pt x="23103" y="17262"/>
                  </a:lnTo>
                  <a:lnTo>
                    <a:pt x="23168" y="17230"/>
                  </a:lnTo>
                  <a:lnTo>
                    <a:pt x="23200" y="17198"/>
                  </a:lnTo>
                  <a:lnTo>
                    <a:pt x="23297" y="17037"/>
                  </a:lnTo>
                  <a:lnTo>
                    <a:pt x="23490" y="16843"/>
                  </a:lnTo>
                  <a:lnTo>
                    <a:pt x="23716" y="16682"/>
                  </a:lnTo>
                  <a:lnTo>
                    <a:pt x="23910" y="16585"/>
                  </a:lnTo>
                  <a:lnTo>
                    <a:pt x="24168" y="16424"/>
                  </a:lnTo>
                  <a:lnTo>
                    <a:pt x="24362" y="16294"/>
                  </a:lnTo>
                  <a:lnTo>
                    <a:pt x="24555" y="16101"/>
                  </a:lnTo>
                  <a:lnTo>
                    <a:pt x="24652" y="16004"/>
                  </a:lnTo>
                  <a:lnTo>
                    <a:pt x="24716" y="15875"/>
                  </a:lnTo>
                  <a:lnTo>
                    <a:pt x="24749" y="15746"/>
                  </a:lnTo>
                  <a:lnTo>
                    <a:pt x="24781" y="15585"/>
                  </a:lnTo>
                  <a:lnTo>
                    <a:pt x="24781" y="15423"/>
                  </a:lnTo>
                  <a:lnTo>
                    <a:pt x="24716" y="15230"/>
                  </a:lnTo>
                  <a:lnTo>
                    <a:pt x="24620" y="15133"/>
                  </a:lnTo>
                  <a:lnTo>
                    <a:pt x="24458" y="15036"/>
                  </a:lnTo>
                  <a:lnTo>
                    <a:pt x="24297" y="15036"/>
                  </a:lnTo>
                  <a:lnTo>
                    <a:pt x="24071" y="15068"/>
                  </a:lnTo>
                  <a:lnTo>
                    <a:pt x="24039" y="15068"/>
                  </a:lnTo>
                  <a:lnTo>
                    <a:pt x="23878" y="14939"/>
                  </a:lnTo>
                  <a:lnTo>
                    <a:pt x="23716" y="14875"/>
                  </a:lnTo>
                  <a:close/>
                  <a:moveTo>
                    <a:pt x="25684" y="17456"/>
                  </a:moveTo>
                  <a:lnTo>
                    <a:pt x="25588" y="17521"/>
                  </a:lnTo>
                  <a:lnTo>
                    <a:pt x="25426" y="17650"/>
                  </a:lnTo>
                  <a:lnTo>
                    <a:pt x="25136" y="17714"/>
                  </a:lnTo>
                  <a:lnTo>
                    <a:pt x="24975" y="17779"/>
                  </a:lnTo>
                  <a:lnTo>
                    <a:pt x="24813" y="17843"/>
                  </a:lnTo>
                  <a:lnTo>
                    <a:pt x="24684" y="17972"/>
                  </a:lnTo>
                  <a:lnTo>
                    <a:pt x="24652" y="18005"/>
                  </a:lnTo>
                  <a:lnTo>
                    <a:pt x="24587" y="18037"/>
                  </a:lnTo>
                  <a:lnTo>
                    <a:pt x="24555" y="18101"/>
                  </a:lnTo>
                  <a:lnTo>
                    <a:pt x="24523" y="18166"/>
                  </a:lnTo>
                  <a:lnTo>
                    <a:pt x="24555" y="18230"/>
                  </a:lnTo>
                  <a:lnTo>
                    <a:pt x="24587" y="18263"/>
                  </a:lnTo>
                  <a:lnTo>
                    <a:pt x="24684" y="18327"/>
                  </a:lnTo>
                  <a:lnTo>
                    <a:pt x="24781" y="18392"/>
                  </a:lnTo>
                  <a:lnTo>
                    <a:pt x="24910" y="18456"/>
                  </a:lnTo>
                  <a:lnTo>
                    <a:pt x="25039" y="18456"/>
                  </a:lnTo>
                  <a:lnTo>
                    <a:pt x="25265" y="18489"/>
                  </a:lnTo>
                  <a:lnTo>
                    <a:pt x="25491" y="18489"/>
                  </a:lnTo>
                  <a:lnTo>
                    <a:pt x="25943" y="18392"/>
                  </a:lnTo>
                  <a:lnTo>
                    <a:pt x="26007" y="18359"/>
                  </a:lnTo>
                  <a:lnTo>
                    <a:pt x="26362" y="18295"/>
                  </a:lnTo>
                  <a:lnTo>
                    <a:pt x="26588" y="18263"/>
                  </a:lnTo>
                  <a:lnTo>
                    <a:pt x="26685" y="18263"/>
                  </a:lnTo>
                  <a:lnTo>
                    <a:pt x="26943" y="18327"/>
                  </a:lnTo>
                  <a:lnTo>
                    <a:pt x="27007" y="18359"/>
                  </a:lnTo>
                  <a:lnTo>
                    <a:pt x="27104" y="18327"/>
                  </a:lnTo>
                  <a:lnTo>
                    <a:pt x="27136" y="18230"/>
                  </a:lnTo>
                  <a:lnTo>
                    <a:pt x="27104" y="18134"/>
                  </a:lnTo>
                  <a:lnTo>
                    <a:pt x="27072" y="18134"/>
                  </a:lnTo>
                  <a:lnTo>
                    <a:pt x="27040" y="18101"/>
                  </a:lnTo>
                  <a:lnTo>
                    <a:pt x="27007" y="18069"/>
                  </a:lnTo>
                  <a:lnTo>
                    <a:pt x="26943" y="18005"/>
                  </a:lnTo>
                  <a:lnTo>
                    <a:pt x="26749" y="17843"/>
                  </a:lnTo>
                  <a:lnTo>
                    <a:pt x="26523" y="17714"/>
                  </a:lnTo>
                  <a:lnTo>
                    <a:pt x="26265" y="17553"/>
                  </a:lnTo>
                  <a:lnTo>
                    <a:pt x="26039" y="17488"/>
                  </a:lnTo>
                  <a:lnTo>
                    <a:pt x="25846" y="17456"/>
                  </a:lnTo>
                  <a:close/>
                  <a:moveTo>
                    <a:pt x="25200" y="18553"/>
                  </a:moveTo>
                  <a:lnTo>
                    <a:pt x="25007" y="18585"/>
                  </a:lnTo>
                  <a:lnTo>
                    <a:pt x="24846" y="18618"/>
                  </a:lnTo>
                  <a:lnTo>
                    <a:pt x="24684" y="18682"/>
                  </a:lnTo>
                  <a:lnTo>
                    <a:pt x="24555" y="18811"/>
                  </a:lnTo>
                  <a:lnTo>
                    <a:pt x="24426" y="18908"/>
                  </a:lnTo>
                  <a:lnTo>
                    <a:pt x="24297" y="19069"/>
                  </a:lnTo>
                  <a:lnTo>
                    <a:pt x="24200" y="19231"/>
                  </a:lnTo>
                  <a:lnTo>
                    <a:pt x="24103" y="19424"/>
                  </a:lnTo>
                  <a:lnTo>
                    <a:pt x="24071" y="19553"/>
                  </a:lnTo>
                  <a:lnTo>
                    <a:pt x="24103" y="19715"/>
                  </a:lnTo>
                  <a:lnTo>
                    <a:pt x="24200" y="19876"/>
                  </a:lnTo>
                  <a:lnTo>
                    <a:pt x="24362" y="19973"/>
                  </a:lnTo>
                  <a:lnTo>
                    <a:pt x="24491" y="20037"/>
                  </a:lnTo>
                  <a:lnTo>
                    <a:pt x="24813" y="20037"/>
                  </a:lnTo>
                  <a:lnTo>
                    <a:pt x="24975" y="20005"/>
                  </a:lnTo>
                  <a:lnTo>
                    <a:pt x="25265" y="19844"/>
                  </a:lnTo>
                  <a:lnTo>
                    <a:pt x="25588" y="19650"/>
                  </a:lnTo>
                  <a:lnTo>
                    <a:pt x="25846" y="19489"/>
                  </a:lnTo>
                  <a:lnTo>
                    <a:pt x="26136" y="19327"/>
                  </a:lnTo>
                  <a:lnTo>
                    <a:pt x="26298" y="19263"/>
                  </a:lnTo>
                  <a:lnTo>
                    <a:pt x="26362" y="19263"/>
                  </a:lnTo>
                  <a:lnTo>
                    <a:pt x="26427" y="19231"/>
                  </a:lnTo>
                  <a:lnTo>
                    <a:pt x="26459" y="19263"/>
                  </a:lnTo>
                  <a:lnTo>
                    <a:pt x="26556" y="19263"/>
                  </a:lnTo>
                  <a:lnTo>
                    <a:pt x="26620" y="19198"/>
                  </a:lnTo>
                  <a:lnTo>
                    <a:pt x="26588" y="19102"/>
                  </a:lnTo>
                  <a:lnTo>
                    <a:pt x="26491" y="18973"/>
                  </a:lnTo>
                  <a:lnTo>
                    <a:pt x="26362" y="18876"/>
                  </a:lnTo>
                  <a:lnTo>
                    <a:pt x="26201" y="18779"/>
                  </a:lnTo>
                  <a:lnTo>
                    <a:pt x="26007" y="18682"/>
                  </a:lnTo>
                  <a:lnTo>
                    <a:pt x="25814" y="18618"/>
                  </a:lnTo>
                  <a:lnTo>
                    <a:pt x="25620" y="18585"/>
                  </a:lnTo>
                  <a:lnTo>
                    <a:pt x="25297" y="18553"/>
                  </a:lnTo>
                  <a:close/>
                  <a:moveTo>
                    <a:pt x="22684" y="19457"/>
                  </a:moveTo>
                  <a:lnTo>
                    <a:pt x="22522" y="19553"/>
                  </a:lnTo>
                  <a:lnTo>
                    <a:pt x="22329" y="19650"/>
                  </a:lnTo>
                  <a:lnTo>
                    <a:pt x="22200" y="19811"/>
                  </a:lnTo>
                  <a:lnTo>
                    <a:pt x="22103" y="19973"/>
                  </a:lnTo>
                  <a:lnTo>
                    <a:pt x="22006" y="20199"/>
                  </a:lnTo>
                  <a:lnTo>
                    <a:pt x="21877" y="20231"/>
                  </a:lnTo>
                  <a:lnTo>
                    <a:pt x="21716" y="20263"/>
                  </a:lnTo>
                  <a:lnTo>
                    <a:pt x="21619" y="20360"/>
                  </a:lnTo>
                  <a:lnTo>
                    <a:pt x="21554" y="20425"/>
                  </a:lnTo>
                  <a:lnTo>
                    <a:pt x="21522" y="20554"/>
                  </a:lnTo>
                  <a:lnTo>
                    <a:pt x="21554" y="20650"/>
                  </a:lnTo>
                  <a:lnTo>
                    <a:pt x="21587" y="20779"/>
                  </a:lnTo>
                  <a:lnTo>
                    <a:pt x="21683" y="20844"/>
                  </a:lnTo>
                  <a:lnTo>
                    <a:pt x="21780" y="20941"/>
                  </a:lnTo>
                  <a:lnTo>
                    <a:pt x="21909" y="21005"/>
                  </a:lnTo>
                  <a:lnTo>
                    <a:pt x="22071" y="21038"/>
                  </a:lnTo>
                  <a:lnTo>
                    <a:pt x="22264" y="21038"/>
                  </a:lnTo>
                  <a:lnTo>
                    <a:pt x="22264" y="21070"/>
                  </a:lnTo>
                  <a:lnTo>
                    <a:pt x="23039" y="21070"/>
                  </a:lnTo>
                  <a:lnTo>
                    <a:pt x="23264" y="21102"/>
                  </a:lnTo>
                  <a:lnTo>
                    <a:pt x="23426" y="21102"/>
                  </a:lnTo>
                  <a:lnTo>
                    <a:pt x="23458" y="21038"/>
                  </a:lnTo>
                  <a:lnTo>
                    <a:pt x="23523" y="20618"/>
                  </a:lnTo>
                  <a:lnTo>
                    <a:pt x="23523" y="20425"/>
                  </a:lnTo>
                  <a:lnTo>
                    <a:pt x="23523" y="20231"/>
                  </a:lnTo>
                  <a:lnTo>
                    <a:pt x="23458" y="20005"/>
                  </a:lnTo>
                  <a:lnTo>
                    <a:pt x="23394" y="19811"/>
                  </a:lnTo>
                  <a:lnTo>
                    <a:pt x="23297" y="19650"/>
                  </a:lnTo>
                  <a:lnTo>
                    <a:pt x="23200" y="19586"/>
                  </a:lnTo>
                  <a:lnTo>
                    <a:pt x="23103" y="19521"/>
                  </a:lnTo>
                  <a:lnTo>
                    <a:pt x="23006" y="19489"/>
                  </a:lnTo>
                  <a:lnTo>
                    <a:pt x="22877" y="19457"/>
                  </a:lnTo>
                  <a:close/>
                  <a:moveTo>
                    <a:pt x="29556" y="20102"/>
                  </a:moveTo>
                  <a:lnTo>
                    <a:pt x="29492" y="20134"/>
                  </a:lnTo>
                  <a:lnTo>
                    <a:pt x="29331" y="20134"/>
                  </a:lnTo>
                  <a:lnTo>
                    <a:pt x="29105" y="20295"/>
                  </a:lnTo>
                  <a:lnTo>
                    <a:pt x="28814" y="20457"/>
                  </a:lnTo>
                  <a:lnTo>
                    <a:pt x="28782" y="20489"/>
                  </a:lnTo>
                  <a:lnTo>
                    <a:pt x="28556" y="20747"/>
                  </a:lnTo>
                  <a:lnTo>
                    <a:pt x="28556" y="20779"/>
                  </a:lnTo>
                  <a:lnTo>
                    <a:pt x="28298" y="21102"/>
                  </a:lnTo>
                  <a:lnTo>
                    <a:pt x="28104" y="21457"/>
                  </a:lnTo>
                  <a:lnTo>
                    <a:pt x="27975" y="21812"/>
                  </a:lnTo>
                  <a:lnTo>
                    <a:pt x="27975" y="21876"/>
                  </a:lnTo>
                  <a:lnTo>
                    <a:pt x="27975" y="21941"/>
                  </a:lnTo>
                  <a:lnTo>
                    <a:pt x="28040" y="21973"/>
                  </a:lnTo>
                  <a:lnTo>
                    <a:pt x="28072" y="22006"/>
                  </a:lnTo>
                  <a:lnTo>
                    <a:pt x="28137" y="22006"/>
                  </a:lnTo>
                  <a:lnTo>
                    <a:pt x="28233" y="21973"/>
                  </a:lnTo>
                  <a:lnTo>
                    <a:pt x="28266" y="21909"/>
                  </a:lnTo>
                  <a:lnTo>
                    <a:pt x="28298" y="21876"/>
                  </a:lnTo>
                  <a:lnTo>
                    <a:pt x="28330" y="21876"/>
                  </a:lnTo>
                  <a:lnTo>
                    <a:pt x="28427" y="21909"/>
                  </a:lnTo>
                  <a:lnTo>
                    <a:pt x="28492" y="21876"/>
                  </a:lnTo>
                  <a:lnTo>
                    <a:pt x="28556" y="21876"/>
                  </a:lnTo>
                  <a:lnTo>
                    <a:pt x="28621" y="21844"/>
                  </a:lnTo>
                  <a:lnTo>
                    <a:pt x="28653" y="21812"/>
                  </a:lnTo>
                  <a:lnTo>
                    <a:pt x="28782" y="21780"/>
                  </a:lnTo>
                  <a:lnTo>
                    <a:pt x="28911" y="21683"/>
                  </a:lnTo>
                  <a:lnTo>
                    <a:pt x="29008" y="21586"/>
                  </a:lnTo>
                  <a:lnTo>
                    <a:pt x="29201" y="21360"/>
                  </a:lnTo>
                  <a:lnTo>
                    <a:pt x="29234" y="21360"/>
                  </a:lnTo>
                  <a:lnTo>
                    <a:pt x="29331" y="21231"/>
                  </a:lnTo>
                  <a:lnTo>
                    <a:pt x="29395" y="21070"/>
                  </a:lnTo>
                  <a:lnTo>
                    <a:pt x="29427" y="20973"/>
                  </a:lnTo>
                  <a:lnTo>
                    <a:pt x="29427" y="20844"/>
                  </a:lnTo>
                  <a:lnTo>
                    <a:pt x="29492" y="20650"/>
                  </a:lnTo>
                  <a:lnTo>
                    <a:pt x="29589" y="20586"/>
                  </a:lnTo>
                  <a:lnTo>
                    <a:pt x="29621" y="20521"/>
                  </a:lnTo>
                  <a:lnTo>
                    <a:pt x="29621" y="20425"/>
                  </a:lnTo>
                  <a:lnTo>
                    <a:pt x="29685" y="20360"/>
                  </a:lnTo>
                  <a:lnTo>
                    <a:pt x="29718" y="20295"/>
                  </a:lnTo>
                  <a:lnTo>
                    <a:pt x="29750" y="20231"/>
                  </a:lnTo>
                  <a:lnTo>
                    <a:pt x="29750" y="20199"/>
                  </a:lnTo>
                  <a:lnTo>
                    <a:pt x="29718" y="20134"/>
                  </a:lnTo>
                  <a:lnTo>
                    <a:pt x="29653" y="20102"/>
                  </a:lnTo>
                  <a:close/>
                  <a:moveTo>
                    <a:pt x="32460" y="23103"/>
                  </a:moveTo>
                  <a:lnTo>
                    <a:pt x="32428" y="23135"/>
                  </a:lnTo>
                  <a:lnTo>
                    <a:pt x="31976" y="23135"/>
                  </a:lnTo>
                  <a:lnTo>
                    <a:pt x="31654" y="23199"/>
                  </a:lnTo>
                  <a:lnTo>
                    <a:pt x="31363" y="23296"/>
                  </a:lnTo>
                  <a:lnTo>
                    <a:pt x="31041" y="23425"/>
                  </a:lnTo>
                  <a:lnTo>
                    <a:pt x="30783" y="23554"/>
                  </a:lnTo>
                  <a:lnTo>
                    <a:pt x="30653" y="23651"/>
                  </a:lnTo>
                  <a:lnTo>
                    <a:pt x="30557" y="23780"/>
                  </a:lnTo>
                  <a:lnTo>
                    <a:pt x="30492" y="23877"/>
                  </a:lnTo>
                  <a:lnTo>
                    <a:pt x="30460" y="23974"/>
                  </a:lnTo>
                  <a:lnTo>
                    <a:pt x="30428" y="24103"/>
                  </a:lnTo>
                  <a:lnTo>
                    <a:pt x="30460" y="24200"/>
                  </a:lnTo>
                  <a:lnTo>
                    <a:pt x="30460" y="24264"/>
                  </a:lnTo>
                  <a:lnTo>
                    <a:pt x="30492" y="24329"/>
                  </a:lnTo>
                  <a:lnTo>
                    <a:pt x="30460" y="24393"/>
                  </a:lnTo>
                  <a:lnTo>
                    <a:pt x="30524" y="24490"/>
                  </a:lnTo>
                  <a:lnTo>
                    <a:pt x="30557" y="24522"/>
                  </a:lnTo>
                  <a:lnTo>
                    <a:pt x="30686" y="24522"/>
                  </a:lnTo>
                  <a:lnTo>
                    <a:pt x="30718" y="24490"/>
                  </a:lnTo>
                  <a:lnTo>
                    <a:pt x="30750" y="24426"/>
                  </a:lnTo>
                  <a:lnTo>
                    <a:pt x="31073" y="24426"/>
                  </a:lnTo>
                  <a:lnTo>
                    <a:pt x="31331" y="24393"/>
                  </a:lnTo>
                  <a:lnTo>
                    <a:pt x="31557" y="24296"/>
                  </a:lnTo>
                  <a:lnTo>
                    <a:pt x="31783" y="24103"/>
                  </a:lnTo>
                  <a:lnTo>
                    <a:pt x="31880" y="24006"/>
                  </a:lnTo>
                  <a:lnTo>
                    <a:pt x="31944" y="23942"/>
                  </a:lnTo>
                  <a:lnTo>
                    <a:pt x="32041" y="23942"/>
                  </a:lnTo>
                  <a:lnTo>
                    <a:pt x="32105" y="23877"/>
                  </a:lnTo>
                  <a:lnTo>
                    <a:pt x="32170" y="23812"/>
                  </a:lnTo>
                  <a:lnTo>
                    <a:pt x="32428" y="23554"/>
                  </a:lnTo>
                  <a:lnTo>
                    <a:pt x="32460" y="23490"/>
                  </a:lnTo>
                  <a:lnTo>
                    <a:pt x="32460" y="23425"/>
                  </a:lnTo>
                  <a:lnTo>
                    <a:pt x="32460" y="23328"/>
                  </a:lnTo>
                  <a:lnTo>
                    <a:pt x="32525" y="23328"/>
                  </a:lnTo>
                  <a:lnTo>
                    <a:pt x="32557" y="23232"/>
                  </a:lnTo>
                  <a:lnTo>
                    <a:pt x="32525" y="23167"/>
                  </a:lnTo>
                  <a:lnTo>
                    <a:pt x="32460" y="23103"/>
                  </a:lnTo>
                  <a:close/>
                  <a:moveTo>
                    <a:pt x="29492" y="24135"/>
                  </a:moveTo>
                  <a:lnTo>
                    <a:pt x="29331" y="24167"/>
                  </a:lnTo>
                  <a:lnTo>
                    <a:pt x="29201" y="24264"/>
                  </a:lnTo>
                  <a:lnTo>
                    <a:pt x="29105" y="24361"/>
                  </a:lnTo>
                  <a:lnTo>
                    <a:pt x="29008" y="24555"/>
                  </a:lnTo>
                  <a:lnTo>
                    <a:pt x="28847" y="24490"/>
                  </a:lnTo>
                  <a:lnTo>
                    <a:pt x="28717" y="24458"/>
                  </a:lnTo>
                  <a:lnTo>
                    <a:pt x="28685" y="24458"/>
                  </a:lnTo>
                  <a:lnTo>
                    <a:pt x="28556" y="24490"/>
                  </a:lnTo>
                  <a:lnTo>
                    <a:pt x="28459" y="24490"/>
                  </a:lnTo>
                  <a:lnTo>
                    <a:pt x="28330" y="24619"/>
                  </a:lnTo>
                  <a:lnTo>
                    <a:pt x="28266" y="24780"/>
                  </a:lnTo>
                  <a:lnTo>
                    <a:pt x="28233" y="24877"/>
                  </a:lnTo>
                  <a:lnTo>
                    <a:pt x="28266" y="24974"/>
                  </a:lnTo>
                  <a:lnTo>
                    <a:pt x="28298" y="25071"/>
                  </a:lnTo>
                  <a:lnTo>
                    <a:pt x="28330" y="25135"/>
                  </a:lnTo>
                  <a:lnTo>
                    <a:pt x="28395" y="25200"/>
                  </a:lnTo>
                  <a:lnTo>
                    <a:pt x="28395" y="25232"/>
                  </a:lnTo>
                  <a:lnTo>
                    <a:pt x="28459" y="25361"/>
                  </a:lnTo>
                  <a:lnTo>
                    <a:pt x="28588" y="25458"/>
                  </a:lnTo>
                  <a:lnTo>
                    <a:pt x="28717" y="25555"/>
                  </a:lnTo>
                  <a:lnTo>
                    <a:pt x="28847" y="25619"/>
                  </a:lnTo>
                  <a:lnTo>
                    <a:pt x="29137" y="25748"/>
                  </a:lnTo>
                  <a:lnTo>
                    <a:pt x="29234" y="25781"/>
                  </a:lnTo>
                  <a:lnTo>
                    <a:pt x="29298" y="25813"/>
                  </a:lnTo>
                  <a:lnTo>
                    <a:pt x="29460" y="25910"/>
                  </a:lnTo>
                  <a:lnTo>
                    <a:pt x="29621" y="26007"/>
                  </a:lnTo>
                  <a:lnTo>
                    <a:pt x="29685" y="26071"/>
                  </a:lnTo>
                  <a:lnTo>
                    <a:pt x="29782" y="26071"/>
                  </a:lnTo>
                  <a:lnTo>
                    <a:pt x="29815" y="26007"/>
                  </a:lnTo>
                  <a:lnTo>
                    <a:pt x="29815" y="25974"/>
                  </a:lnTo>
                  <a:lnTo>
                    <a:pt x="29782" y="25910"/>
                  </a:lnTo>
                  <a:lnTo>
                    <a:pt x="29815" y="25877"/>
                  </a:lnTo>
                  <a:lnTo>
                    <a:pt x="29847" y="25845"/>
                  </a:lnTo>
                  <a:lnTo>
                    <a:pt x="29911" y="25652"/>
                  </a:lnTo>
                  <a:lnTo>
                    <a:pt x="29911" y="25619"/>
                  </a:lnTo>
                  <a:lnTo>
                    <a:pt x="30008" y="25232"/>
                  </a:lnTo>
                  <a:lnTo>
                    <a:pt x="30073" y="24877"/>
                  </a:lnTo>
                  <a:lnTo>
                    <a:pt x="30073" y="24716"/>
                  </a:lnTo>
                  <a:lnTo>
                    <a:pt x="30040" y="24555"/>
                  </a:lnTo>
                  <a:lnTo>
                    <a:pt x="29976" y="24426"/>
                  </a:lnTo>
                  <a:lnTo>
                    <a:pt x="29879" y="24296"/>
                  </a:lnTo>
                  <a:lnTo>
                    <a:pt x="29750" y="24200"/>
                  </a:lnTo>
                  <a:lnTo>
                    <a:pt x="29589" y="24167"/>
                  </a:lnTo>
                  <a:lnTo>
                    <a:pt x="29492" y="24135"/>
                  </a:lnTo>
                  <a:close/>
                  <a:moveTo>
                    <a:pt x="25168" y="24232"/>
                  </a:moveTo>
                  <a:lnTo>
                    <a:pt x="25039" y="24296"/>
                  </a:lnTo>
                  <a:lnTo>
                    <a:pt x="24942" y="24393"/>
                  </a:lnTo>
                  <a:lnTo>
                    <a:pt x="24910" y="24522"/>
                  </a:lnTo>
                  <a:lnTo>
                    <a:pt x="24878" y="24619"/>
                  </a:lnTo>
                  <a:lnTo>
                    <a:pt x="24910" y="24877"/>
                  </a:lnTo>
                  <a:lnTo>
                    <a:pt x="25007" y="25135"/>
                  </a:lnTo>
                  <a:lnTo>
                    <a:pt x="25136" y="25361"/>
                  </a:lnTo>
                  <a:lnTo>
                    <a:pt x="25168" y="25393"/>
                  </a:lnTo>
                  <a:lnTo>
                    <a:pt x="25200" y="25490"/>
                  </a:lnTo>
                  <a:lnTo>
                    <a:pt x="25297" y="25587"/>
                  </a:lnTo>
                  <a:lnTo>
                    <a:pt x="25362" y="25619"/>
                  </a:lnTo>
                  <a:lnTo>
                    <a:pt x="25426" y="25652"/>
                  </a:lnTo>
                  <a:lnTo>
                    <a:pt x="25426" y="25619"/>
                  </a:lnTo>
                  <a:lnTo>
                    <a:pt x="25459" y="25716"/>
                  </a:lnTo>
                  <a:lnTo>
                    <a:pt x="25491" y="25845"/>
                  </a:lnTo>
                  <a:lnTo>
                    <a:pt x="25491" y="25877"/>
                  </a:lnTo>
                  <a:lnTo>
                    <a:pt x="25555" y="26039"/>
                  </a:lnTo>
                  <a:lnTo>
                    <a:pt x="25620" y="26103"/>
                  </a:lnTo>
                  <a:lnTo>
                    <a:pt x="25684" y="26103"/>
                  </a:lnTo>
                  <a:lnTo>
                    <a:pt x="25781" y="26071"/>
                  </a:lnTo>
                  <a:lnTo>
                    <a:pt x="25846" y="26039"/>
                  </a:lnTo>
                  <a:lnTo>
                    <a:pt x="25943" y="25845"/>
                  </a:lnTo>
                  <a:lnTo>
                    <a:pt x="25975" y="25813"/>
                  </a:lnTo>
                  <a:lnTo>
                    <a:pt x="26007" y="25781"/>
                  </a:lnTo>
                  <a:lnTo>
                    <a:pt x="26136" y="25781"/>
                  </a:lnTo>
                  <a:lnTo>
                    <a:pt x="26201" y="25716"/>
                  </a:lnTo>
                  <a:lnTo>
                    <a:pt x="26362" y="25587"/>
                  </a:lnTo>
                  <a:lnTo>
                    <a:pt x="26491" y="25426"/>
                  </a:lnTo>
                  <a:lnTo>
                    <a:pt x="26749" y="25071"/>
                  </a:lnTo>
                  <a:lnTo>
                    <a:pt x="26782" y="25006"/>
                  </a:lnTo>
                  <a:lnTo>
                    <a:pt x="26782" y="24909"/>
                  </a:lnTo>
                  <a:lnTo>
                    <a:pt x="26749" y="24845"/>
                  </a:lnTo>
                  <a:lnTo>
                    <a:pt x="26685" y="24780"/>
                  </a:lnTo>
                  <a:lnTo>
                    <a:pt x="26685" y="24716"/>
                  </a:lnTo>
                  <a:lnTo>
                    <a:pt x="26620" y="24522"/>
                  </a:lnTo>
                  <a:lnTo>
                    <a:pt x="26523" y="24458"/>
                  </a:lnTo>
                  <a:lnTo>
                    <a:pt x="26459" y="24361"/>
                  </a:lnTo>
                  <a:lnTo>
                    <a:pt x="26362" y="24329"/>
                  </a:lnTo>
                  <a:lnTo>
                    <a:pt x="26201" y="24329"/>
                  </a:lnTo>
                  <a:lnTo>
                    <a:pt x="26104" y="24361"/>
                  </a:lnTo>
                  <a:lnTo>
                    <a:pt x="26039" y="24426"/>
                  </a:lnTo>
                  <a:lnTo>
                    <a:pt x="26007" y="24426"/>
                  </a:lnTo>
                  <a:lnTo>
                    <a:pt x="25878" y="24522"/>
                  </a:lnTo>
                  <a:lnTo>
                    <a:pt x="25878" y="24458"/>
                  </a:lnTo>
                  <a:lnTo>
                    <a:pt x="25814" y="24361"/>
                  </a:lnTo>
                  <a:lnTo>
                    <a:pt x="25749" y="24296"/>
                  </a:lnTo>
                  <a:lnTo>
                    <a:pt x="25620" y="24264"/>
                  </a:lnTo>
                  <a:lnTo>
                    <a:pt x="25555" y="24264"/>
                  </a:lnTo>
                  <a:lnTo>
                    <a:pt x="25491" y="24296"/>
                  </a:lnTo>
                  <a:lnTo>
                    <a:pt x="25362" y="24296"/>
                  </a:lnTo>
                  <a:lnTo>
                    <a:pt x="25265" y="24264"/>
                  </a:lnTo>
                  <a:lnTo>
                    <a:pt x="25168" y="242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 flipH="1">
              <a:off x="6374130" y="4991927"/>
              <a:ext cx="2049842" cy="1634565"/>
            </a:xfrm>
            <a:custGeom>
              <a:rect b="b" l="l" r="r" t="t"/>
              <a:pathLst>
                <a:path extrusionOk="0" h="26297" w="32978">
                  <a:moveTo>
                    <a:pt x="1646" y="194"/>
                  </a:moveTo>
                  <a:lnTo>
                    <a:pt x="1905" y="226"/>
                  </a:lnTo>
                  <a:lnTo>
                    <a:pt x="2098" y="290"/>
                  </a:lnTo>
                  <a:lnTo>
                    <a:pt x="2163" y="355"/>
                  </a:lnTo>
                  <a:lnTo>
                    <a:pt x="2195" y="387"/>
                  </a:lnTo>
                  <a:lnTo>
                    <a:pt x="2227" y="419"/>
                  </a:lnTo>
                  <a:lnTo>
                    <a:pt x="2227" y="484"/>
                  </a:lnTo>
                  <a:lnTo>
                    <a:pt x="2163" y="581"/>
                  </a:lnTo>
                  <a:lnTo>
                    <a:pt x="2001" y="549"/>
                  </a:lnTo>
                  <a:lnTo>
                    <a:pt x="1840" y="581"/>
                  </a:lnTo>
                  <a:lnTo>
                    <a:pt x="1711" y="645"/>
                  </a:lnTo>
                  <a:lnTo>
                    <a:pt x="1646" y="710"/>
                  </a:lnTo>
                  <a:lnTo>
                    <a:pt x="1679" y="742"/>
                  </a:lnTo>
                  <a:lnTo>
                    <a:pt x="1711" y="807"/>
                  </a:lnTo>
                  <a:lnTo>
                    <a:pt x="1776" y="774"/>
                  </a:lnTo>
                  <a:lnTo>
                    <a:pt x="1872" y="742"/>
                  </a:lnTo>
                  <a:lnTo>
                    <a:pt x="2034" y="710"/>
                  </a:lnTo>
                  <a:lnTo>
                    <a:pt x="2163" y="710"/>
                  </a:lnTo>
                  <a:lnTo>
                    <a:pt x="2292" y="742"/>
                  </a:lnTo>
                  <a:lnTo>
                    <a:pt x="2356" y="807"/>
                  </a:lnTo>
                  <a:lnTo>
                    <a:pt x="2389" y="871"/>
                  </a:lnTo>
                  <a:lnTo>
                    <a:pt x="2421" y="903"/>
                  </a:lnTo>
                  <a:lnTo>
                    <a:pt x="2421" y="936"/>
                  </a:lnTo>
                  <a:lnTo>
                    <a:pt x="2421" y="968"/>
                  </a:lnTo>
                  <a:lnTo>
                    <a:pt x="2421" y="1033"/>
                  </a:lnTo>
                  <a:lnTo>
                    <a:pt x="2389" y="1065"/>
                  </a:lnTo>
                  <a:lnTo>
                    <a:pt x="2324" y="1129"/>
                  </a:lnTo>
                  <a:lnTo>
                    <a:pt x="2130" y="1194"/>
                  </a:lnTo>
                  <a:lnTo>
                    <a:pt x="2001" y="1226"/>
                  </a:lnTo>
                  <a:lnTo>
                    <a:pt x="1808" y="1226"/>
                  </a:lnTo>
                  <a:lnTo>
                    <a:pt x="1582" y="1129"/>
                  </a:lnTo>
                  <a:lnTo>
                    <a:pt x="1356" y="1033"/>
                  </a:lnTo>
                  <a:lnTo>
                    <a:pt x="1066" y="871"/>
                  </a:lnTo>
                  <a:lnTo>
                    <a:pt x="775" y="678"/>
                  </a:lnTo>
                  <a:lnTo>
                    <a:pt x="291" y="290"/>
                  </a:lnTo>
                  <a:lnTo>
                    <a:pt x="324" y="290"/>
                  </a:lnTo>
                  <a:lnTo>
                    <a:pt x="259" y="258"/>
                  </a:lnTo>
                  <a:lnTo>
                    <a:pt x="388" y="226"/>
                  </a:lnTo>
                  <a:lnTo>
                    <a:pt x="872" y="194"/>
                  </a:lnTo>
                  <a:close/>
                  <a:moveTo>
                    <a:pt x="1324" y="0"/>
                  </a:moveTo>
                  <a:lnTo>
                    <a:pt x="775" y="32"/>
                  </a:lnTo>
                  <a:lnTo>
                    <a:pt x="162" y="97"/>
                  </a:lnTo>
                  <a:lnTo>
                    <a:pt x="65" y="97"/>
                  </a:lnTo>
                  <a:lnTo>
                    <a:pt x="33" y="129"/>
                  </a:lnTo>
                  <a:lnTo>
                    <a:pt x="1" y="161"/>
                  </a:lnTo>
                  <a:lnTo>
                    <a:pt x="1" y="194"/>
                  </a:lnTo>
                  <a:lnTo>
                    <a:pt x="33" y="226"/>
                  </a:lnTo>
                  <a:lnTo>
                    <a:pt x="388" y="581"/>
                  </a:lnTo>
                  <a:lnTo>
                    <a:pt x="775" y="871"/>
                  </a:lnTo>
                  <a:lnTo>
                    <a:pt x="1033" y="1033"/>
                  </a:lnTo>
                  <a:lnTo>
                    <a:pt x="1259" y="1162"/>
                  </a:lnTo>
                  <a:lnTo>
                    <a:pt x="1517" y="1291"/>
                  </a:lnTo>
                  <a:lnTo>
                    <a:pt x="1743" y="1355"/>
                  </a:lnTo>
                  <a:lnTo>
                    <a:pt x="1969" y="1387"/>
                  </a:lnTo>
                  <a:lnTo>
                    <a:pt x="2098" y="1387"/>
                  </a:lnTo>
                  <a:lnTo>
                    <a:pt x="2195" y="1355"/>
                  </a:lnTo>
                  <a:lnTo>
                    <a:pt x="2324" y="1291"/>
                  </a:lnTo>
                  <a:lnTo>
                    <a:pt x="2453" y="1194"/>
                  </a:lnTo>
                  <a:lnTo>
                    <a:pt x="2518" y="1129"/>
                  </a:lnTo>
                  <a:lnTo>
                    <a:pt x="2550" y="1033"/>
                  </a:lnTo>
                  <a:lnTo>
                    <a:pt x="2582" y="936"/>
                  </a:lnTo>
                  <a:lnTo>
                    <a:pt x="2550" y="839"/>
                  </a:lnTo>
                  <a:lnTo>
                    <a:pt x="2518" y="742"/>
                  </a:lnTo>
                  <a:lnTo>
                    <a:pt x="2421" y="678"/>
                  </a:lnTo>
                  <a:lnTo>
                    <a:pt x="2356" y="613"/>
                  </a:lnTo>
                  <a:lnTo>
                    <a:pt x="2389" y="516"/>
                  </a:lnTo>
                  <a:lnTo>
                    <a:pt x="2389" y="387"/>
                  </a:lnTo>
                  <a:lnTo>
                    <a:pt x="2324" y="258"/>
                  </a:lnTo>
                  <a:lnTo>
                    <a:pt x="2227" y="161"/>
                  </a:lnTo>
                  <a:lnTo>
                    <a:pt x="2098" y="97"/>
                  </a:lnTo>
                  <a:lnTo>
                    <a:pt x="1937" y="65"/>
                  </a:lnTo>
                  <a:lnTo>
                    <a:pt x="1582" y="0"/>
                  </a:lnTo>
                  <a:close/>
                  <a:moveTo>
                    <a:pt x="10262" y="936"/>
                  </a:moveTo>
                  <a:lnTo>
                    <a:pt x="10520" y="1258"/>
                  </a:lnTo>
                  <a:lnTo>
                    <a:pt x="10617" y="1452"/>
                  </a:lnTo>
                  <a:lnTo>
                    <a:pt x="10713" y="1646"/>
                  </a:lnTo>
                  <a:lnTo>
                    <a:pt x="10746" y="1807"/>
                  </a:lnTo>
                  <a:lnTo>
                    <a:pt x="10713" y="1968"/>
                  </a:lnTo>
                  <a:lnTo>
                    <a:pt x="10681" y="2065"/>
                  </a:lnTo>
                  <a:lnTo>
                    <a:pt x="10617" y="2162"/>
                  </a:lnTo>
                  <a:lnTo>
                    <a:pt x="10552" y="2226"/>
                  </a:lnTo>
                  <a:lnTo>
                    <a:pt x="10455" y="2259"/>
                  </a:lnTo>
                  <a:lnTo>
                    <a:pt x="10294" y="2291"/>
                  </a:lnTo>
                  <a:lnTo>
                    <a:pt x="10197" y="2291"/>
                  </a:lnTo>
                  <a:lnTo>
                    <a:pt x="10068" y="2259"/>
                  </a:lnTo>
                  <a:lnTo>
                    <a:pt x="10003" y="2194"/>
                  </a:lnTo>
                  <a:lnTo>
                    <a:pt x="10068" y="2097"/>
                  </a:lnTo>
                  <a:lnTo>
                    <a:pt x="10100" y="1968"/>
                  </a:lnTo>
                  <a:lnTo>
                    <a:pt x="10068" y="1839"/>
                  </a:lnTo>
                  <a:lnTo>
                    <a:pt x="10036" y="1775"/>
                  </a:lnTo>
                  <a:lnTo>
                    <a:pt x="10003" y="1775"/>
                  </a:lnTo>
                  <a:lnTo>
                    <a:pt x="9939" y="1807"/>
                  </a:lnTo>
                  <a:lnTo>
                    <a:pt x="9939" y="1871"/>
                  </a:lnTo>
                  <a:lnTo>
                    <a:pt x="9939" y="1936"/>
                  </a:lnTo>
                  <a:lnTo>
                    <a:pt x="9939" y="2001"/>
                  </a:lnTo>
                  <a:lnTo>
                    <a:pt x="9907" y="2033"/>
                  </a:lnTo>
                  <a:lnTo>
                    <a:pt x="9874" y="2097"/>
                  </a:lnTo>
                  <a:lnTo>
                    <a:pt x="9842" y="2130"/>
                  </a:lnTo>
                  <a:lnTo>
                    <a:pt x="9778" y="2162"/>
                  </a:lnTo>
                  <a:lnTo>
                    <a:pt x="9713" y="2194"/>
                  </a:lnTo>
                  <a:lnTo>
                    <a:pt x="9681" y="2162"/>
                  </a:lnTo>
                  <a:lnTo>
                    <a:pt x="9616" y="2162"/>
                  </a:lnTo>
                  <a:lnTo>
                    <a:pt x="9584" y="2130"/>
                  </a:lnTo>
                  <a:lnTo>
                    <a:pt x="9552" y="2097"/>
                  </a:lnTo>
                  <a:lnTo>
                    <a:pt x="9519" y="2033"/>
                  </a:lnTo>
                  <a:lnTo>
                    <a:pt x="9519" y="1936"/>
                  </a:lnTo>
                  <a:lnTo>
                    <a:pt x="9519" y="1839"/>
                  </a:lnTo>
                  <a:lnTo>
                    <a:pt x="9584" y="1678"/>
                  </a:lnTo>
                  <a:lnTo>
                    <a:pt x="9681" y="1517"/>
                  </a:lnTo>
                  <a:lnTo>
                    <a:pt x="9842" y="1355"/>
                  </a:lnTo>
                  <a:lnTo>
                    <a:pt x="10036" y="1129"/>
                  </a:lnTo>
                  <a:lnTo>
                    <a:pt x="10262" y="936"/>
                  </a:lnTo>
                  <a:close/>
                  <a:moveTo>
                    <a:pt x="10262" y="710"/>
                  </a:moveTo>
                  <a:lnTo>
                    <a:pt x="10197" y="742"/>
                  </a:lnTo>
                  <a:lnTo>
                    <a:pt x="9874" y="1033"/>
                  </a:lnTo>
                  <a:lnTo>
                    <a:pt x="9713" y="1194"/>
                  </a:lnTo>
                  <a:lnTo>
                    <a:pt x="9552" y="1420"/>
                  </a:lnTo>
                  <a:lnTo>
                    <a:pt x="9423" y="1613"/>
                  </a:lnTo>
                  <a:lnTo>
                    <a:pt x="9358" y="1839"/>
                  </a:lnTo>
                  <a:lnTo>
                    <a:pt x="9358" y="1936"/>
                  </a:lnTo>
                  <a:lnTo>
                    <a:pt x="9358" y="2065"/>
                  </a:lnTo>
                  <a:lnTo>
                    <a:pt x="9390" y="2162"/>
                  </a:lnTo>
                  <a:lnTo>
                    <a:pt x="9455" y="2226"/>
                  </a:lnTo>
                  <a:lnTo>
                    <a:pt x="9552" y="2291"/>
                  </a:lnTo>
                  <a:lnTo>
                    <a:pt x="9681" y="2323"/>
                  </a:lnTo>
                  <a:lnTo>
                    <a:pt x="9778" y="2323"/>
                  </a:lnTo>
                  <a:lnTo>
                    <a:pt x="9907" y="2291"/>
                  </a:lnTo>
                  <a:lnTo>
                    <a:pt x="9907" y="2259"/>
                  </a:lnTo>
                  <a:lnTo>
                    <a:pt x="9939" y="2291"/>
                  </a:lnTo>
                  <a:lnTo>
                    <a:pt x="10036" y="2388"/>
                  </a:lnTo>
                  <a:lnTo>
                    <a:pt x="10133" y="2420"/>
                  </a:lnTo>
                  <a:lnTo>
                    <a:pt x="10262" y="2452"/>
                  </a:lnTo>
                  <a:lnTo>
                    <a:pt x="10358" y="2452"/>
                  </a:lnTo>
                  <a:lnTo>
                    <a:pt x="10487" y="2420"/>
                  </a:lnTo>
                  <a:lnTo>
                    <a:pt x="10584" y="2355"/>
                  </a:lnTo>
                  <a:lnTo>
                    <a:pt x="10681" y="2291"/>
                  </a:lnTo>
                  <a:lnTo>
                    <a:pt x="10778" y="2194"/>
                  </a:lnTo>
                  <a:lnTo>
                    <a:pt x="10842" y="2097"/>
                  </a:lnTo>
                  <a:lnTo>
                    <a:pt x="10875" y="1968"/>
                  </a:lnTo>
                  <a:lnTo>
                    <a:pt x="10907" y="1871"/>
                  </a:lnTo>
                  <a:lnTo>
                    <a:pt x="10875" y="1613"/>
                  </a:lnTo>
                  <a:lnTo>
                    <a:pt x="10778" y="1387"/>
                  </a:lnTo>
                  <a:lnTo>
                    <a:pt x="10681" y="1194"/>
                  </a:lnTo>
                  <a:lnTo>
                    <a:pt x="10552" y="1033"/>
                  </a:lnTo>
                  <a:lnTo>
                    <a:pt x="10358" y="742"/>
                  </a:lnTo>
                  <a:lnTo>
                    <a:pt x="10262" y="710"/>
                  </a:lnTo>
                  <a:close/>
                  <a:moveTo>
                    <a:pt x="8939" y="1129"/>
                  </a:moveTo>
                  <a:lnTo>
                    <a:pt x="8842" y="1581"/>
                  </a:lnTo>
                  <a:lnTo>
                    <a:pt x="8745" y="2194"/>
                  </a:lnTo>
                  <a:lnTo>
                    <a:pt x="8681" y="2420"/>
                  </a:lnTo>
                  <a:lnTo>
                    <a:pt x="8584" y="2646"/>
                  </a:lnTo>
                  <a:lnTo>
                    <a:pt x="8487" y="2807"/>
                  </a:lnTo>
                  <a:lnTo>
                    <a:pt x="8422" y="2872"/>
                  </a:lnTo>
                  <a:lnTo>
                    <a:pt x="8326" y="2904"/>
                  </a:lnTo>
                  <a:lnTo>
                    <a:pt x="8261" y="2936"/>
                  </a:lnTo>
                  <a:lnTo>
                    <a:pt x="8197" y="2936"/>
                  </a:lnTo>
                  <a:lnTo>
                    <a:pt x="8132" y="2904"/>
                  </a:lnTo>
                  <a:lnTo>
                    <a:pt x="8100" y="2872"/>
                  </a:lnTo>
                  <a:lnTo>
                    <a:pt x="8067" y="2839"/>
                  </a:lnTo>
                  <a:lnTo>
                    <a:pt x="8035" y="2807"/>
                  </a:lnTo>
                  <a:lnTo>
                    <a:pt x="8035" y="2743"/>
                  </a:lnTo>
                  <a:lnTo>
                    <a:pt x="8035" y="2678"/>
                  </a:lnTo>
                  <a:lnTo>
                    <a:pt x="8067" y="2581"/>
                  </a:lnTo>
                  <a:lnTo>
                    <a:pt x="8164" y="2452"/>
                  </a:lnTo>
                  <a:lnTo>
                    <a:pt x="8164" y="2388"/>
                  </a:lnTo>
                  <a:lnTo>
                    <a:pt x="8132" y="2355"/>
                  </a:lnTo>
                  <a:lnTo>
                    <a:pt x="8067" y="2323"/>
                  </a:lnTo>
                  <a:lnTo>
                    <a:pt x="8035" y="2355"/>
                  </a:lnTo>
                  <a:lnTo>
                    <a:pt x="7938" y="2485"/>
                  </a:lnTo>
                  <a:lnTo>
                    <a:pt x="7874" y="2646"/>
                  </a:lnTo>
                  <a:lnTo>
                    <a:pt x="7874" y="2710"/>
                  </a:lnTo>
                  <a:lnTo>
                    <a:pt x="7842" y="2743"/>
                  </a:lnTo>
                  <a:lnTo>
                    <a:pt x="7648" y="2743"/>
                  </a:lnTo>
                  <a:lnTo>
                    <a:pt x="7551" y="2710"/>
                  </a:lnTo>
                  <a:lnTo>
                    <a:pt x="7487" y="2678"/>
                  </a:lnTo>
                  <a:lnTo>
                    <a:pt x="7422" y="2581"/>
                  </a:lnTo>
                  <a:lnTo>
                    <a:pt x="7358" y="2485"/>
                  </a:lnTo>
                  <a:lnTo>
                    <a:pt x="7358" y="2355"/>
                  </a:lnTo>
                  <a:lnTo>
                    <a:pt x="7358" y="2259"/>
                  </a:lnTo>
                  <a:lnTo>
                    <a:pt x="7422" y="2097"/>
                  </a:lnTo>
                  <a:lnTo>
                    <a:pt x="7583" y="1839"/>
                  </a:lnTo>
                  <a:lnTo>
                    <a:pt x="7777" y="1678"/>
                  </a:lnTo>
                  <a:lnTo>
                    <a:pt x="8003" y="1517"/>
                  </a:lnTo>
                  <a:lnTo>
                    <a:pt x="8293" y="1355"/>
                  </a:lnTo>
                  <a:lnTo>
                    <a:pt x="8584" y="1226"/>
                  </a:lnTo>
                  <a:lnTo>
                    <a:pt x="8777" y="1162"/>
                  </a:lnTo>
                  <a:lnTo>
                    <a:pt x="8939" y="1129"/>
                  </a:lnTo>
                  <a:close/>
                  <a:moveTo>
                    <a:pt x="8971" y="968"/>
                  </a:moveTo>
                  <a:lnTo>
                    <a:pt x="8777" y="1000"/>
                  </a:lnTo>
                  <a:lnTo>
                    <a:pt x="8584" y="1033"/>
                  </a:lnTo>
                  <a:lnTo>
                    <a:pt x="8326" y="1129"/>
                  </a:lnTo>
                  <a:lnTo>
                    <a:pt x="8035" y="1258"/>
                  </a:lnTo>
                  <a:lnTo>
                    <a:pt x="7777" y="1420"/>
                  </a:lnTo>
                  <a:lnTo>
                    <a:pt x="7551" y="1613"/>
                  </a:lnTo>
                  <a:lnTo>
                    <a:pt x="7325" y="1807"/>
                  </a:lnTo>
                  <a:lnTo>
                    <a:pt x="7196" y="2033"/>
                  </a:lnTo>
                  <a:lnTo>
                    <a:pt x="7132" y="2194"/>
                  </a:lnTo>
                  <a:lnTo>
                    <a:pt x="7099" y="2355"/>
                  </a:lnTo>
                  <a:lnTo>
                    <a:pt x="7132" y="2549"/>
                  </a:lnTo>
                  <a:lnTo>
                    <a:pt x="7164" y="2678"/>
                  </a:lnTo>
                  <a:lnTo>
                    <a:pt x="7229" y="2775"/>
                  </a:lnTo>
                  <a:lnTo>
                    <a:pt x="7390" y="2904"/>
                  </a:lnTo>
                  <a:lnTo>
                    <a:pt x="7487" y="2969"/>
                  </a:lnTo>
                  <a:lnTo>
                    <a:pt x="7583" y="3001"/>
                  </a:lnTo>
                  <a:lnTo>
                    <a:pt x="7680" y="3001"/>
                  </a:lnTo>
                  <a:lnTo>
                    <a:pt x="7809" y="2969"/>
                  </a:lnTo>
                  <a:lnTo>
                    <a:pt x="7906" y="2936"/>
                  </a:lnTo>
                  <a:lnTo>
                    <a:pt x="7971" y="3001"/>
                  </a:lnTo>
                  <a:lnTo>
                    <a:pt x="8067" y="3065"/>
                  </a:lnTo>
                  <a:lnTo>
                    <a:pt x="8164" y="3098"/>
                  </a:lnTo>
                  <a:lnTo>
                    <a:pt x="8293" y="3098"/>
                  </a:lnTo>
                  <a:lnTo>
                    <a:pt x="8422" y="3065"/>
                  </a:lnTo>
                  <a:lnTo>
                    <a:pt x="8551" y="2969"/>
                  </a:lnTo>
                  <a:lnTo>
                    <a:pt x="8648" y="2872"/>
                  </a:lnTo>
                  <a:lnTo>
                    <a:pt x="8713" y="2743"/>
                  </a:lnTo>
                  <a:lnTo>
                    <a:pt x="8842" y="2485"/>
                  </a:lnTo>
                  <a:lnTo>
                    <a:pt x="8906" y="2162"/>
                  </a:lnTo>
                  <a:lnTo>
                    <a:pt x="9068" y="1387"/>
                  </a:lnTo>
                  <a:lnTo>
                    <a:pt x="9132" y="1097"/>
                  </a:lnTo>
                  <a:lnTo>
                    <a:pt x="9132" y="1000"/>
                  </a:lnTo>
                  <a:lnTo>
                    <a:pt x="9068" y="968"/>
                  </a:lnTo>
                  <a:close/>
                  <a:moveTo>
                    <a:pt x="9519" y="2485"/>
                  </a:moveTo>
                  <a:lnTo>
                    <a:pt x="9649" y="2517"/>
                  </a:lnTo>
                  <a:lnTo>
                    <a:pt x="9810" y="2646"/>
                  </a:lnTo>
                  <a:lnTo>
                    <a:pt x="10003" y="2839"/>
                  </a:lnTo>
                  <a:lnTo>
                    <a:pt x="10100" y="3033"/>
                  </a:lnTo>
                  <a:lnTo>
                    <a:pt x="10133" y="3323"/>
                  </a:lnTo>
                  <a:lnTo>
                    <a:pt x="10133" y="3517"/>
                  </a:lnTo>
                  <a:lnTo>
                    <a:pt x="10100" y="3711"/>
                  </a:lnTo>
                  <a:lnTo>
                    <a:pt x="9971" y="4098"/>
                  </a:lnTo>
                  <a:lnTo>
                    <a:pt x="9939" y="3969"/>
                  </a:lnTo>
                  <a:lnTo>
                    <a:pt x="9842" y="3775"/>
                  </a:lnTo>
                  <a:lnTo>
                    <a:pt x="9713" y="3582"/>
                  </a:lnTo>
                  <a:lnTo>
                    <a:pt x="9584" y="3485"/>
                  </a:lnTo>
                  <a:lnTo>
                    <a:pt x="9455" y="3388"/>
                  </a:lnTo>
                  <a:lnTo>
                    <a:pt x="9294" y="3291"/>
                  </a:lnTo>
                  <a:lnTo>
                    <a:pt x="9165" y="3194"/>
                  </a:lnTo>
                  <a:lnTo>
                    <a:pt x="9100" y="3098"/>
                  </a:lnTo>
                  <a:lnTo>
                    <a:pt x="9035" y="2969"/>
                  </a:lnTo>
                  <a:lnTo>
                    <a:pt x="9003" y="2872"/>
                  </a:lnTo>
                  <a:lnTo>
                    <a:pt x="9003" y="2839"/>
                  </a:lnTo>
                  <a:lnTo>
                    <a:pt x="9035" y="2807"/>
                  </a:lnTo>
                  <a:lnTo>
                    <a:pt x="9035" y="2775"/>
                  </a:lnTo>
                  <a:lnTo>
                    <a:pt x="9068" y="2775"/>
                  </a:lnTo>
                  <a:lnTo>
                    <a:pt x="9100" y="2743"/>
                  </a:lnTo>
                  <a:lnTo>
                    <a:pt x="9261" y="2743"/>
                  </a:lnTo>
                  <a:lnTo>
                    <a:pt x="9358" y="2775"/>
                  </a:lnTo>
                  <a:lnTo>
                    <a:pt x="9487" y="2872"/>
                  </a:lnTo>
                  <a:lnTo>
                    <a:pt x="9584" y="2969"/>
                  </a:lnTo>
                  <a:lnTo>
                    <a:pt x="9584" y="3001"/>
                  </a:lnTo>
                  <a:lnTo>
                    <a:pt x="9649" y="3065"/>
                  </a:lnTo>
                  <a:lnTo>
                    <a:pt x="9713" y="3033"/>
                  </a:lnTo>
                  <a:lnTo>
                    <a:pt x="9778" y="3001"/>
                  </a:lnTo>
                  <a:lnTo>
                    <a:pt x="9778" y="2904"/>
                  </a:lnTo>
                  <a:lnTo>
                    <a:pt x="9681" y="2775"/>
                  </a:lnTo>
                  <a:lnTo>
                    <a:pt x="9552" y="2646"/>
                  </a:lnTo>
                  <a:lnTo>
                    <a:pt x="9390" y="2581"/>
                  </a:lnTo>
                  <a:lnTo>
                    <a:pt x="9229" y="2549"/>
                  </a:lnTo>
                  <a:lnTo>
                    <a:pt x="9261" y="2517"/>
                  </a:lnTo>
                  <a:lnTo>
                    <a:pt x="9326" y="2485"/>
                  </a:lnTo>
                  <a:close/>
                  <a:moveTo>
                    <a:pt x="9358" y="2355"/>
                  </a:moveTo>
                  <a:lnTo>
                    <a:pt x="9229" y="2420"/>
                  </a:lnTo>
                  <a:lnTo>
                    <a:pt x="9132" y="2485"/>
                  </a:lnTo>
                  <a:lnTo>
                    <a:pt x="9100" y="2517"/>
                  </a:lnTo>
                  <a:lnTo>
                    <a:pt x="9100" y="2549"/>
                  </a:lnTo>
                  <a:lnTo>
                    <a:pt x="9035" y="2581"/>
                  </a:lnTo>
                  <a:lnTo>
                    <a:pt x="8971" y="2614"/>
                  </a:lnTo>
                  <a:lnTo>
                    <a:pt x="8906" y="2646"/>
                  </a:lnTo>
                  <a:lnTo>
                    <a:pt x="8874" y="2743"/>
                  </a:lnTo>
                  <a:lnTo>
                    <a:pt x="8842" y="2807"/>
                  </a:lnTo>
                  <a:lnTo>
                    <a:pt x="8842" y="2904"/>
                  </a:lnTo>
                  <a:lnTo>
                    <a:pt x="8874" y="3001"/>
                  </a:lnTo>
                  <a:lnTo>
                    <a:pt x="8906" y="3098"/>
                  </a:lnTo>
                  <a:lnTo>
                    <a:pt x="9035" y="3291"/>
                  </a:lnTo>
                  <a:lnTo>
                    <a:pt x="9197" y="3420"/>
                  </a:lnTo>
                  <a:lnTo>
                    <a:pt x="9390" y="3517"/>
                  </a:lnTo>
                  <a:lnTo>
                    <a:pt x="9552" y="3646"/>
                  </a:lnTo>
                  <a:lnTo>
                    <a:pt x="9681" y="3775"/>
                  </a:lnTo>
                  <a:lnTo>
                    <a:pt x="9778" y="4033"/>
                  </a:lnTo>
                  <a:lnTo>
                    <a:pt x="9842" y="4195"/>
                  </a:lnTo>
                  <a:lnTo>
                    <a:pt x="9874" y="4388"/>
                  </a:lnTo>
                  <a:lnTo>
                    <a:pt x="9907" y="4420"/>
                  </a:lnTo>
                  <a:lnTo>
                    <a:pt x="9939" y="4453"/>
                  </a:lnTo>
                  <a:lnTo>
                    <a:pt x="9971" y="4420"/>
                  </a:lnTo>
                  <a:lnTo>
                    <a:pt x="10003" y="4388"/>
                  </a:lnTo>
                  <a:lnTo>
                    <a:pt x="10133" y="4098"/>
                  </a:lnTo>
                  <a:lnTo>
                    <a:pt x="10229" y="3775"/>
                  </a:lnTo>
                  <a:lnTo>
                    <a:pt x="10262" y="3420"/>
                  </a:lnTo>
                  <a:lnTo>
                    <a:pt x="10262" y="3259"/>
                  </a:lnTo>
                  <a:lnTo>
                    <a:pt x="10229" y="3098"/>
                  </a:lnTo>
                  <a:lnTo>
                    <a:pt x="10133" y="2839"/>
                  </a:lnTo>
                  <a:lnTo>
                    <a:pt x="10003" y="2646"/>
                  </a:lnTo>
                  <a:lnTo>
                    <a:pt x="9810" y="2485"/>
                  </a:lnTo>
                  <a:lnTo>
                    <a:pt x="9713" y="2420"/>
                  </a:lnTo>
                  <a:lnTo>
                    <a:pt x="9584" y="2355"/>
                  </a:lnTo>
                  <a:close/>
                  <a:moveTo>
                    <a:pt x="4938" y="2839"/>
                  </a:moveTo>
                  <a:lnTo>
                    <a:pt x="5034" y="2904"/>
                  </a:lnTo>
                  <a:lnTo>
                    <a:pt x="5228" y="3001"/>
                  </a:lnTo>
                  <a:lnTo>
                    <a:pt x="5293" y="3065"/>
                  </a:lnTo>
                  <a:lnTo>
                    <a:pt x="5357" y="3194"/>
                  </a:lnTo>
                  <a:lnTo>
                    <a:pt x="5389" y="3420"/>
                  </a:lnTo>
                  <a:lnTo>
                    <a:pt x="5389" y="3646"/>
                  </a:lnTo>
                  <a:lnTo>
                    <a:pt x="5357" y="3904"/>
                  </a:lnTo>
                  <a:lnTo>
                    <a:pt x="5228" y="4259"/>
                  </a:lnTo>
                  <a:lnTo>
                    <a:pt x="5067" y="4614"/>
                  </a:lnTo>
                  <a:lnTo>
                    <a:pt x="5002" y="4711"/>
                  </a:lnTo>
                  <a:lnTo>
                    <a:pt x="4615" y="4259"/>
                  </a:lnTo>
                  <a:lnTo>
                    <a:pt x="4421" y="4033"/>
                  </a:lnTo>
                  <a:lnTo>
                    <a:pt x="4228" y="3775"/>
                  </a:lnTo>
                  <a:lnTo>
                    <a:pt x="4163" y="3646"/>
                  </a:lnTo>
                  <a:lnTo>
                    <a:pt x="4099" y="3485"/>
                  </a:lnTo>
                  <a:lnTo>
                    <a:pt x="4066" y="3356"/>
                  </a:lnTo>
                  <a:lnTo>
                    <a:pt x="4066" y="3194"/>
                  </a:lnTo>
                  <a:lnTo>
                    <a:pt x="4099" y="3098"/>
                  </a:lnTo>
                  <a:lnTo>
                    <a:pt x="4196" y="2969"/>
                  </a:lnTo>
                  <a:lnTo>
                    <a:pt x="4260" y="2904"/>
                  </a:lnTo>
                  <a:lnTo>
                    <a:pt x="4389" y="2839"/>
                  </a:lnTo>
                  <a:lnTo>
                    <a:pt x="4647" y="2839"/>
                  </a:lnTo>
                  <a:lnTo>
                    <a:pt x="4647" y="2872"/>
                  </a:lnTo>
                  <a:lnTo>
                    <a:pt x="4615" y="2936"/>
                  </a:lnTo>
                  <a:lnTo>
                    <a:pt x="4647" y="3130"/>
                  </a:lnTo>
                  <a:lnTo>
                    <a:pt x="4680" y="3291"/>
                  </a:lnTo>
                  <a:lnTo>
                    <a:pt x="4776" y="3614"/>
                  </a:lnTo>
                  <a:lnTo>
                    <a:pt x="4873" y="3840"/>
                  </a:lnTo>
                  <a:lnTo>
                    <a:pt x="4905" y="3872"/>
                  </a:lnTo>
                  <a:lnTo>
                    <a:pt x="5002" y="3872"/>
                  </a:lnTo>
                  <a:lnTo>
                    <a:pt x="5034" y="3840"/>
                  </a:lnTo>
                  <a:lnTo>
                    <a:pt x="5034" y="3743"/>
                  </a:lnTo>
                  <a:lnTo>
                    <a:pt x="5034" y="3711"/>
                  </a:lnTo>
                  <a:lnTo>
                    <a:pt x="4938" y="3420"/>
                  </a:lnTo>
                  <a:lnTo>
                    <a:pt x="4873" y="3227"/>
                  </a:lnTo>
                  <a:lnTo>
                    <a:pt x="4873" y="3033"/>
                  </a:lnTo>
                  <a:lnTo>
                    <a:pt x="4873" y="2904"/>
                  </a:lnTo>
                  <a:lnTo>
                    <a:pt x="4873" y="2839"/>
                  </a:lnTo>
                  <a:close/>
                  <a:moveTo>
                    <a:pt x="4905" y="2614"/>
                  </a:moveTo>
                  <a:lnTo>
                    <a:pt x="4776" y="2646"/>
                  </a:lnTo>
                  <a:lnTo>
                    <a:pt x="4712" y="2710"/>
                  </a:lnTo>
                  <a:lnTo>
                    <a:pt x="4325" y="2710"/>
                  </a:lnTo>
                  <a:lnTo>
                    <a:pt x="4196" y="2775"/>
                  </a:lnTo>
                  <a:lnTo>
                    <a:pt x="4099" y="2872"/>
                  </a:lnTo>
                  <a:lnTo>
                    <a:pt x="4002" y="2969"/>
                  </a:lnTo>
                  <a:lnTo>
                    <a:pt x="3937" y="3130"/>
                  </a:lnTo>
                  <a:lnTo>
                    <a:pt x="3905" y="3259"/>
                  </a:lnTo>
                  <a:lnTo>
                    <a:pt x="3905" y="3388"/>
                  </a:lnTo>
                  <a:lnTo>
                    <a:pt x="3937" y="3517"/>
                  </a:lnTo>
                  <a:lnTo>
                    <a:pt x="4034" y="3775"/>
                  </a:lnTo>
                  <a:lnTo>
                    <a:pt x="4196" y="4033"/>
                  </a:lnTo>
                  <a:lnTo>
                    <a:pt x="4389" y="4291"/>
                  </a:lnTo>
                  <a:lnTo>
                    <a:pt x="4680" y="4646"/>
                  </a:lnTo>
                  <a:lnTo>
                    <a:pt x="4938" y="4969"/>
                  </a:lnTo>
                  <a:lnTo>
                    <a:pt x="4970" y="5001"/>
                  </a:lnTo>
                  <a:lnTo>
                    <a:pt x="5067" y="5001"/>
                  </a:lnTo>
                  <a:lnTo>
                    <a:pt x="5131" y="4969"/>
                  </a:lnTo>
                  <a:lnTo>
                    <a:pt x="5228" y="4808"/>
                  </a:lnTo>
                  <a:lnTo>
                    <a:pt x="5357" y="4582"/>
                  </a:lnTo>
                  <a:lnTo>
                    <a:pt x="5454" y="4324"/>
                  </a:lnTo>
                  <a:lnTo>
                    <a:pt x="5518" y="4066"/>
                  </a:lnTo>
                  <a:lnTo>
                    <a:pt x="5583" y="3807"/>
                  </a:lnTo>
                  <a:lnTo>
                    <a:pt x="5615" y="3517"/>
                  </a:lnTo>
                  <a:lnTo>
                    <a:pt x="5583" y="3259"/>
                  </a:lnTo>
                  <a:lnTo>
                    <a:pt x="5518" y="3033"/>
                  </a:lnTo>
                  <a:lnTo>
                    <a:pt x="5454" y="2936"/>
                  </a:lnTo>
                  <a:lnTo>
                    <a:pt x="5389" y="2839"/>
                  </a:lnTo>
                  <a:lnTo>
                    <a:pt x="5164" y="2678"/>
                  </a:lnTo>
                  <a:lnTo>
                    <a:pt x="5067" y="2646"/>
                  </a:lnTo>
                  <a:lnTo>
                    <a:pt x="4938" y="2614"/>
                  </a:lnTo>
                  <a:close/>
                  <a:moveTo>
                    <a:pt x="15295" y="7808"/>
                  </a:moveTo>
                  <a:lnTo>
                    <a:pt x="15198" y="8163"/>
                  </a:lnTo>
                  <a:lnTo>
                    <a:pt x="15134" y="8421"/>
                  </a:lnTo>
                  <a:lnTo>
                    <a:pt x="15134" y="8680"/>
                  </a:lnTo>
                  <a:lnTo>
                    <a:pt x="15102" y="9164"/>
                  </a:lnTo>
                  <a:lnTo>
                    <a:pt x="15069" y="9422"/>
                  </a:lnTo>
                  <a:lnTo>
                    <a:pt x="15005" y="9680"/>
                  </a:lnTo>
                  <a:lnTo>
                    <a:pt x="14940" y="9841"/>
                  </a:lnTo>
                  <a:lnTo>
                    <a:pt x="14876" y="10003"/>
                  </a:lnTo>
                  <a:lnTo>
                    <a:pt x="14747" y="10164"/>
                  </a:lnTo>
                  <a:lnTo>
                    <a:pt x="14618" y="10261"/>
                  </a:lnTo>
                  <a:lnTo>
                    <a:pt x="14424" y="10357"/>
                  </a:lnTo>
                  <a:lnTo>
                    <a:pt x="14101" y="10357"/>
                  </a:lnTo>
                  <a:lnTo>
                    <a:pt x="14004" y="10293"/>
                  </a:lnTo>
                  <a:lnTo>
                    <a:pt x="13940" y="10261"/>
                  </a:lnTo>
                  <a:lnTo>
                    <a:pt x="13908" y="10228"/>
                  </a:lnTo>
                  <a:lnTo>
                    <a:pt x="13908" y="10196"/>
                  </a:lnTo>
                  <a:lnTo>
                    <a:pt x="13908" y="10164"/>
                  </a:lnTo>
                  <a:lnTo>
                    <a:pt x="13940" y="10132"/>
                  </a:lnTo>
                  <a:lnTo>
                    <a:pt x="13940" y="10067"/>
                  </a:lnTo>
                  <a:lnTo>
                    <a:pt x="13875" y="10035"/>
                  </a:lnTo>
                  <a:lnTo>
                    <a:pt x="13908" y="9970"/>
                  </a:lnTo>
                  <a:lnTo>
                    <a:pt x="13972" y="9777"/>
                  </a:lnTo>
                  <a:lnTo>
                    <a:pt x="14004" y="9712"/>
                  </a:lnTo>
                  <a:lnTo>
                    <a:pt x="13972" y="9648"/>
                  </a:lnTo>
                  <a:lnTo>
                    <a:pt x="13908" y="9648"/>
                  </a:lnTo>
                  <a:lnTo>
                    <a:pt x="13843" y="9680"/>
                  </a:lnTo>
                  <a:lnTo>
                    <a:pt x="13746" y="9873"/>
                  </a:lnTo>
                  <a:lnTo>
                    <a:pt x="13714" y="9970"/>
                  </a:lnTo>
                  <a:lnTo>
                    <a:pt x="13714" y="10067"/>
                  </a:lnTo>
                  <a:lnTo>
                    <a:pt x="13650" y="10099"/>
                  </a:lnTo>
                  <a:lnTo>
                    <a:pt x="13488" y="10099"/>
                  </a:lnTo>
                  <a:lnTo>
                    <a:pt x="13391" y="10067"/>
                  </a:lnTo>
                  <a:lnTo>
                    <a:pt x="13327" y="10003"/>
                  </a:lnTo>
                  <a:lnTo>
                    <a:pt x="13262" y="9906"/>
                  </a:lnTo>
                  <a:lnTo>
                    <a:pt x="13198" y="9712"/>
                  </a:lnTo>
                  <a:lnTo>
                    <a:pt x="13166" y="9486"/>
                  </a:lnTo>
                  <a:lnTo>
                    <a:pt x="13166" y="9260"/>
                  </a:lnTo>
                  <a:lnTo>
                    <a:pt x="13295" y="9035"/>
                  </a:lnTo>
                  <a:lnTo>
                    <a:pt x="13391" y="8873"/>
                  </a:lnTo>
                  <a:lnTo>
                    <a:pt x="13553" y="8712"/>
                  </a:lnTo>
                  <a:lnTo>
                    <a:pt x="13843" y="8454"/>
                  </a:lnTo>
                  <a:lnTo>
                    <a:pt x="14166" y="8260"/>
                  </a:lnTo>
                  <a:lnTo>
                    <a:pt x="14618" y="8034"/>
                  </a:lnTo>
                  <a:lnTo>
                    <a:pt x="15134" y="7841"/>
                  </a:lnTo>
                  <a:lnTo>
                    <a:pt x="15295" y="7808"/>
                  </a:lnTo>
                  <a:close/>
                  <a:moveTo>
                    <a:pt x="15456" y="7583"/>
                  </a:moveTo>
                  <a:lnTo>
                    <a:pt x="15198" y="7615"/>
                  </a:lnTo>
                  <a:lnTo>
                    <a:pt x="14876" y="7712"/>
                  </a:lnTo>
                  <a:lnTo>
                    <a:pt x="14553" y="7808"/>
                  </a:lnTo>
                  <a:lnTo>
                    <a:pt x="14263" y="7938"/>
                  </a:lnTo>
                  <a:lnTo>
                    <a:pt x="13940" y="8131"/>
                  </a:lnTo>
                  <a:lnTo>
                    <a:pt x="13650" y="8325"/>
                  </a:lnTo>
                  <a:lnTo>
                    <a:pt x="13391" y="8518"/>
                  </a:lnTo>
                  <a:lnTo>
                    <a:pt x="13166" y="8776"/>
                  </a:lnTo>
                  <a:lnTo>
                    <a:pt x="13036" y="9002"/>
                  </a:lnTo>
                  <a:lnTo>
                    <a:pt x="12940" y="9293"/>
                  </a:lnTo>
                  <a:lnTo>
                    <a:pt x="12940" y="9551"/>
                  </a:lnTo>
                  <a:lnTo>
                    <a:pt x="12940" y="9712"/>
                  </a:lnTo>
                  <a:lnTo>
                    <a:pt x="12972" y="9841"/>
                  </a:lnTo>
                  <a:lnTo>
                    <a:pt x="13036" y="9970"/>
                  </a:lnTo>
                  <a:lnTo>
                    <a:pt x="13101" y="10067"/>
                  </a:lnTo>
                  <a:lnTo>
                    <a:pt x="13198" y="10164"/>
                  </a:lnTo>
                  <a:lnTo>
                    <a:pt x="13327" y="10261"/>
                  </a:lnTo>
                  <a:lnTo>
                    <a:pt x="13456" y="10293"/>
                  </a:lnTo>
                  <a:lnTo>
                    <a:pt x="13585" y="10293"/>
                  </a:lnTo>
                  <a:lnTo>
                    <a:pt x="13746" y="10261"/>
                  </a:lnTo>
                  <a:lnTo>
                    <a:pt x="13811" y="10357"/>
                  </a:lnTo>
                  <a:lnTo>
                    <a:pt x="13908" y="10422"/>
                  </a:lnTo>
                  <a:lnTo>
                    <a:pt x="14004" y="10487"/>
                  </a:lnTo>
                  <a:lnTo>
                    <a:pt x="14101" y="10519"/>
                  </a:lnTo>
                  <a:lnTo>
                    <a:pt x="14456" y="10519"/>
                  </a:lnTo>
                  <a:lnTo>
                    <a:pt x="14682" y="10422"/>
                  </a:lnTo>
                  <a:lnTo>
                    <a:pt x="14811" y="10325"/>
                  </a:lnTo>
                  <a:lnTo>
                    <a:pt x="14908" y="10261"/>
                  </a:lnTo>
                  <a:lnTo>
                    <a:pt x="15037" y="10067"/>
                  </a:lnTo>
                  <a:lnTo>
                    <a:pt x="15134" y="9873"/>
                  </a:lnTo>
                  <a:lnTo>
                    <a:pt x="15198" y="9583"/>
                  </a:lnTo>
                  <a:lnTo>
                    <a:pt x="15263" y="9293"/>
                  </a:lnTo>
                  <a:lnTo>
                    <a:pt x="15295" y="8712"/>
                  </a:lnTo>
                  <a:lnTo>
                    <a:pt x="15327" y="8421"/>
                  </a:lnTo>
                  <a:lnTo>
                    <a:pt x="15392" y="8131"/>
                  </a:lnTo>
                  <a:lnTo>
                    <a:pt x="15456" y="7938"/>
                  </a:lnTo>
                  <a:lnTo>
                    <a:pt x="15553" y="7744"/>
                  </a:lnTo>
                  <a:lnTo>
                    <a:pt x="15586" y="7712"/>
                  </a:lnTo>
                  <a:lnTo>
                    <a:pt x="15553" y="7647"/>
                  </a:lnTo>
                  <a:lnTo>
                    <a:pt x="15521" y="7615"/>
                  </a:lnTo>
                  <a:lnTo>
                    <a:pt x="15456" y="7583"/>
                  </a:lnTo>
                  <a:close/>
                  <a:moveTo>
                    <a:pt x="19199" y="9196"/>
                  </a:moveTo>
                  <a:lnTo>
                    <a:pt x="18715" y="9228"/>
                  </a:lnTo>
                  <a:lnTo>
                    <a:pt x="18425" y="9260"/>
                  </a:lnTo>
                  <a:lnTo>
                    <a:pt x="18167" y="9357"/>
                  </a:lnTo>
                  <a:lnTo>
                    <a:pt x="17909" y="9486"/>
                  </a:lnTo>
                  <a:lnTo>
                    <a:pt x="17683" y="9680"/>
                  </a:lnTo>
                  <a:lnTo>
                    <a:pt x="17521" y="9809"/>
                  </a:lnTo>
                  <a:lnTo>
                    <a:pt x="17425" y="10003"/>
                  </a:lnTo>
                  <a:lnTo>
                    <a:pt x="17425" y="10067"/>
                  </a:lnTo>
                  <a:lnTo>
                    <a:pt x="17457" y="10099"/>
                  </a:lnTo>
                  <a:lnTo>
                    <a:pt x="17521" y="10099"/>
                  </a:lnTo>
                  <a:lnTo>
                    <a:pt x="17554" y="10067"/>
                  </a:lnTo>
                  <a:lnTo>
                    <a:pt x="17554" y="10035"/>
                  </a:lnTo>
                  <a:lnTo>
                    <a:pt x="17747" y="9777"/>
                  </a:lnTo>
                  <a:lnTo>
                    <a:pt x="18005" y="9583"/>
                  </a:lnTo>
                  <a:lnTo>
                    <a:pt x="18231" y="9486"/>
                  </a:lnTo>
                  <a:lnTo>
                    <a:pt x="18425" y="9422"/>
                  </a:lnTo>
                  <a:lnTo>
                    <a:pt x="18812" y="9357"/>
                  </a:lnTo>
                  <a:lnTo>
                    <a:pt x="19167" y="9325"/>
                  </a:lnTo>
                  <a:lnTo>
                    <a:pt x="19522" y="9357"/>
                  </a:lnTo>
                  <a:lnTo>
                    <a:pt x="19619" y="9357"/>
                  </a:lnTo>
                  <a:lnTo>
                    <a:pt x="19264" y="9680"/>
                  </a:lnTo>
                  <a:lnTo>
                    <a:pt x="18748" y="10196"/>
                  </a:lnTo>
                  <a:lnTo>
                    <a:pt x="18425" y="10487"/>
                  </a:lnTo>
                  <a:lnTo>
                    <a:pt x="18264" y="10616"/>
                  </a:lnTo>
                  <a:lnTo>
                    <a:pt x="18167" y="10680"/>
                  </a:lnTo>
                  <a:lnTo>
                    <a:pt x="18070" y="10745"/>
                  </a:lnTo>
                  <a:lnTo>
                    <a:pt x="18038" y="10777"/>
                  </a:lnTo>
                  <a:lnTo>
                    <a:pt x="18038" y="10841"/>
                  </a:lnTo>
                  <a:lnTo>
                    <a:pt x="18070" y="10874"/>
                  </a:lnTo>
                  <a:lnTo>
                    <a:pt x="18135" y="10874"/>
                  </a:lnTo>
                  <a:lnTo>
                    <a:pt x="18296" y="10777"/>
                  </a:lnTo>
                  <a:lnTo>
                    <a:pt x="18489" y="10648"/>
                  </a:lnTo>
                  <a:lnTo>
                    <a:pt x="18780" y="10390"/>
                  </a:lnTo>
                  <a:lnTo>
                    <a:pt x="19328" y="9841"/>
                  </a:lnTo>
                  <a:lnTo>
                    <a:pt x="19587" y="9615"/>
                  </a:lnTo>
                  <a:lnTo>
                    <a:pt x="19877" y="9389"/>
                  </a:lnTo>
                  <a:lnTo>
                    <a:pt x="19909" y="9357"/>
                  </a:lnTo>
                  <a:lnTo>
                    <a:pt x="19909" y="9293"/>
                  </a:lnTo>
                  <a:lnTo>
                    <a:pt x="19909" y="9260"/>
                  </a:lnTo>
                  <a:lnTo>
                    <a:pt x="19845" y="9228"/>
                  </a:lnTo>
                  <a:lnTo>
                    <a:pt x="19716" y="9228"/>
                  </a:lnTo>
                  <a:lnTo>
                    <a:pt x="19587" y="9196"/>
                  </a:lnTo>
                  <a:close/>
                  <a:moveTo>
                    <a:pt x="9681" y="9131"/>
                  </a:moveTo>
                  <a:lnTo>
                    <a:pt x="9810" y="9196"/>
                  </a:lnTo>
                  <a:lnTo>
                    <a:pt x="9971" y="9325"/>
                  </a:lnTo>
                  <a:lnTo>
                    <a:pt x="10068" y="9454"/>
                  </a:lnTo>
                  <a:lnTo>
                    <a:pt x="10165" y="9615"/>
                  </a:lnTo>
                  <a:lnTo>
                    <a:pt x="10229" y="9744"/>
                  </a:lnTo>
                  <a:lnTo>
                    <a:pt x="10294" y="9906"/>
                  </a:lnTo>
                  <a:lnTo>
                    <a:pt x="10326" y="10164"/>
                  </a:lnTo>
                  <a:lnTo>
                    <a:pt x="10294" y="10422"/>
                  </a:lnTo>
                  <a:lnTo>
                    <a:pt x="10229" y="10648"/>
                  </a:lnTo>
                  <a:lnTo>
                    <a:pt x="10262" y="10648"/>
                  </a:lnTo>
                  <a:lnTo>
                    <a:pt x="10229" y="10680"/>
                  </a:lnTo>
                  <a:lnTo>
                    <a:pt x="10133" y="11003"/>
                  </a:lnTo>
                  <a:lnTo>
                    <a:pt x="9971" y="11325"/>
                  </a:lnTo>
                  <a:lnTo>
                    <a:pt x="9649" y="11939"/>
                  </a:lnTo>
                  <a:lnTo>
                    <a:pt x="9519" y="12164"/>
                  </a:lnTo>
                  <a:lnTo>
                    <a:pt x="9423" y="12003"/>
                  </a:lnTo>
                  <a:lnTo>
                    <a:pt x="9326" y="11809"/>
                  </a:lnTo>
                  <a:lnTo>
                    <a:pt x="9229" y="11648"/>
                  </a:lnTo>
                  <a:lnTo>
                    <a:pt x="8939" y="11358"/>
                  </a:lnTo>
                  <a:lnTo>
                    <a:pt x="8648" y="11067"/>
                  </a:lnTo>
                  <a:lnTo>
                    <a:pt x="8455" y="10841"/>
                  </a:lnTo>
                  <a:lnTo>
                    <a:pt x="8261" y="10583"/>
                  </a:lnTo>
                  <a:lnTo>
                    <a:pt x="8164" y="10293"/>
                  </a:lnTo>
                  <a:lnTo>
                    <a:pt x="8100" y="10003"/>
                  </a:lnTo>
                  <a:lnTo>
                    <a:pt x="8132" y="9777"/>
                  </a:lnTo>
                  <a:lnTo>
                    <a:pt x="8229" y="9615"/>
                  </a:lnTo>
                  <a:lnTo>
                    <a:pt x="8326" y="9486"/>
                  </a:lnTo>
                  <a:lnTo>
                    <a:pt x="8455" y="9389"/>
                  </a:lnTo>
                  <a:lnTo>
                    <a:pt x="8551" y="9357"/>
                  </a:lnTo>
                  <a:lnTo>
                    <a:pt x="8681" y="9325"/>
                  </a:lnTo>
                  <a:lnTo>
                    <a:pt x="8810" y="9357"/>
                  </a:lnTo>
                  <a:lnTo>
                    <a:pt x="8906" y="9389"/>
                  </a:lnTo>
                  <a:lnTo>
                    <a:pt x="9035" y="9486"/>
                  </a:lnTo>
                  <a:lnTo>
                    <a:pt x="9132" y="9648"/>
                  </a:lnTo>
                  <a:lnTo>
                    <a:pt x="9229" y="9841"/>
                  </a:lnTo>
                  <a:lnTo>
                    <a:pt x="9261" y="10035"/>
                  </a:lnTo>
                  <a:lnTo>
                    <a:pt x="9261" y="10261"/>
                  </a:lnTo>
                  <a:lnTo>
                    <a:pt x="9261" y="10616"/>
                  </a:lnTo>
                  <a:lnTo>
                    <a:pt x="9261" y="10680"/>
                  </a:lnTo>
                  <a:lnTo>
                    <a:pt x="9358" y="10712"/>
                  </a:lnTo>
                  <a:lnTo>
                    <a:pt x="9423" y="10712"/>
                  </a:lnTo>
                  <a:lnTo>
                    <a:pt x="9455" y="10616"/>
                  </a:lnTo>
                  <a:lnTo>
                    <a:pt x="9487" y="10261"/>
                  </a:lnTo>
                  <a:lnTo>
                    <a:pt x="9487" y="10067"/>
                  </a:lnTo>
                  <a:lnTo>
                    <a:pt x="9455" y="9873"/>
                  </a:lnTo>
                  <a:lnTo>
                    <a:pt x="9423" y="9680"/>
                  </a:lnTo>
                  <a:lnTo>
                    <a:pt x="9326" y="9551"/>
                  </a:lnTo>
                  <a:lnTo>
                    <a:pt x="9261" y="9422"/>
                  </a:lnTo>
                  <a:lnTo>
                    <a:pt x="9229" y="9389"/>
                  </a:lnTo>
                  <a:lnTo>
                    <a:pt x="9261" y="9357"/>
                  </a:lnTo>
                  <a:lnTo>
                    <a:pt x="9358" y="9228"/>
                  </a:lnTo>
                  <a:lnTo>
                    <a:pt x="9455" y="9164"/>
                  </a:lnTo>
                  <a:lnTo>
                    <a:pt x="9519" y="9131"/>
                  </a:lnTo>
                  <a:close/>
                  <a:moveTo>
                    <a:pt x="9584" y="8970"/>
                  </a:moveTo>
                  <a:lnTo>
                    <a:pt x="9455" y="9002"/>
                  </a:lnTo>
                  <a:lnTo>
                    <a:pt x="9358" y="9035"/>
                  </a:lnTo>
                  <a:lnTo>
                    <a:pt x="9261" y="9099"/>
                  </a:lnTo>
                  <a:lnTo>
                    <a:pt x="9132" y="9293"/>
                  </a:lnTo>
                  <a:lnTo>
                    <a:pt x="9035" y="9196"/>
                  </a:lnTo>
                  <a:lnTo>
                    <a:pt x="8939" y="9164"/>
                  </a:lnTo>
                  <a:lnTo>
                    <a:pt x="8810" y="9131"/>
                  </a:lnTo>
                  <a:lnTo>
                    <a:pt x="8681" y="9099"/>
                  </a:lnTo>
                  <a:lnTo>
                    <a:pt x="8584" y="9099"/>
                  </a:lnTo>
                  <a:lnTo>
                    <a:pt x="8455" y="9131"/>
                  </a:lnTo>
                  <a:lnTo>
                    <a:pt x="8326" y="9196"/>
                  </a:lnTo>
                  <a:lnTo>
                    <a:pt x="8229" y="9260"/>
                  </a:lnTo>
                  <a:lnTo>
                    <a:pt x="8132" y="9357"/>
                  </a:lnTo>
                  <a:lnTo>
                    <a:pt x="8067" y="9454"/>
                  </a:lnTo>
                  <a:lnTo>
                    <a:pt x="7938" y="9680"/>
                  </a:lnTo>
                  <a:lnTo>
                    <a:pt x="7906" y="9841"/>
                  </a:lnTo>
                  <a:lnTo>
                    <a:pt x="7906" y="10003"/>
                  </a:lnTo>
                  <a:lnTo>
                    <a:pt x="7906" y="10164"/>
                  </a:lnTo>
                  <a:lnTo>
                    <a:pt x="7938" y="10293"/>
                  </a:lnTo>
                  <a:lnTo>
                    <a:pt x="8035" y="10583"/>
                  </a:lnTo>
                  <a:lnTo>
                    <a:pt x="8197" y="10841"/>
                  </a:lnTo>
                  <a:lnTo>
                    <a:pt x="8390" y="11100"/>
                  </a:lnTo>
                  <a:lnTo>
                    <a:pt x="8584" y="11293"/>
                  </a:lnTo>
                  <a:lnTo>
                    <a:pt x="8906" y="11616"/>
                  </a:lnTo>
                  <a:lnTo>
                    <a:pt x="9100" y="11809"/>
                  </a:lnTo>
                  <a:lnTo>
                    <a:pt x="9229" y="12035"/>
                  </a:lnTo>
                  <a:lnTo>
                    <a:pt x="9358" y="12293"/>
                  </a:lnTo>
                  <a:lnTo>
                    <a:pt x="9390" y="12423"/>
                  </a:lnTo>
                  <a:lnTo>
                    <a:pt x="9390" y="12455"/>
                  </a:lnTo>
                  <a:lnTo>
                    <a:pt x="9455" y="12487"/>
                  </a:lnTo>
                  <a:lnTo>
                    <a:pt x="9519" y="12487"/>
                  </a:lnTo>
                  <a:lnTo>
                    <a:pt x="9552" y="12423"/>
                  </a:lnTo>
                  <a:lnTo>
                    <a:pt x="9713" y="12132"/>
                  </a:lnTo>
                  <a:lnTo>
                    <a:pt x="9907" y="11809"/>
                  </a:lnTo>
                  <a:lnTo>
                    <a:pt x="10100" y="11455"/>
                  </a:lnTo>
                  <a:lnTo>
                    <a:pt x="10262" y="11100"/>
                  </a:lnTo>
                  <a:lnTo>
                    <a:pt x="10391" y="10777"/>
                  </a:lnTo>
                  <a:lnTo>
                    <a:pt x="10455" y="10390"/>
                  </a:lnTo>
                  <a:lnTo>
                    <a:pt x="10455" y="10035"/>
                  </a:lnTo>
                  <a:lnTo>
                    <a:pt x="10423" y="9777"/>
                  </a:lnTo>
                  <a:lnTo>
                    <a:pt x="10326" y="9551"/>
                  </a:lnTo>
                  <a:lnTo>
                    <a:pt x="10197" y="9357"/>
                  </a:lnTo>
                  <a:lnTo>
                    <a:pt x="10036" y="9196"/>
                  </a:lnTo>
                  <a:lnTo>
                    <a:pt x="9842" y="9035"/>
                  </a:lnTo>
                  <a:lnTo>
                    <a:pt x="9649" y="8970"/>
                  </a:lnTo>
                  <a:close/>
                  <a:moveTo>
                    <a:pt x="14908" y="13132"/>
                  </a:moveTo>
                  <a:lnTo>
                    <a:pt x="14585" y="13229"/>
                  </a:lnTo>
                  <a:lnTo>
                    <a:pt x="14327" y="13358"/>
                  </a:lnTo>
                  <a:lnTo>
                    <a:pt x="14069" y="13552"/>
                  </a:lnTo>
                  <a:lnTo>
                    <a:pt x="13875" y="13778"/>
                  </a:lnTo>
                  <a:lnTo>
                    <a:pt x="13682" y="14068"/>
                  </a:lnTo>
                  <a:lnTo>
                    <a:pt x="13553" y="14358"/>
                  </a:lnTo>
                  <a:lnTo>
                    <a:pt x="13456" y="14649"/>
                  </a:lnTo>
                  <a:lnTo>
                    <a:pt x="13424" y="14939"/>
                  </a:lnTo>
                  <a:lnTo>
                    <a:pt x="13424" y="15004"/>
                  </a:lnTo>
                  <a:lnTo>
                    <a:pt x="13456" y="15036"/>
                  </a:lnTo>
                  <a:lnTo>
                    <a:pt x="13520" y="15036"/>
                  </a:lnTo>
                  <a:lnTo>
                    <a:pt x="13553" y="15004"/>
                  </a:lnTo>
                  <a:lnTo>
                    <a:pt x="13650" y="14907"/>
                  </a:lnTo>
                  <a:lnTo>
                    <a:pt x="13875" y="14746"/>
                  </a:lnTo>
                  <a:lnTo>
                    <a:pt x="14069" y="14649"/>
                  </a:lnTo>
                  <a:lnTo>
                    <a:pt x="14295" y="14552"/>
                  </a:lnTo>
                  <a:lnTo>
                    <a:pt x="14779" y="14391"/>
                  </a:lnTo>
                  <a:lnTo>
                    <a:pt x="15263" y="14197"/>
                  </a:lnTo>
                  <a:lnTo>
                    <a:pt x="15456" y="14100"/>
                  </a:lnTo>
                  <a:lnTo>
                    <a:pt x="15618" y="14004"/>
                  </a:lnTo>
                  <a:lnTo>
                    <a:pt x="15715" y="13907"/>
                  </a:lnTo>
                  <a:lnTo>
                    <a:pt x="15779" y="13810"/>
                  </a:lnTo>
                  <a:lnTo>
                    <a:pt x="15811" y="13681"/>
                  </a:lnTo>
                  <a:lnTo>
                    <a:pt x="15811" y="13584"/>
                  </a:lnTo>
                  <a:lnTo>
                    <a:pt x="15779" y="13520"/>
                  </a:lnTo>
                  <a:lnTo>
                    <a:pt x="15715" y="13487"/>
                  </a:lnTo>
                  <a:lnTo>
                    <a:pt x="15650" y="13520"/>
                  </a:lnTo>
                  <a:lnTo>
                    <a:pt x="15650" y="13584"/>
                  </a:lnTo>
                  <a:lnTo>
                    <a:pt x="15650" y="13616"/>
                  </a:lnTo>
                  <a:lnTo>
                    <a:pt x="15618" y="13681"/>
                  </a:lnTo>
                  <a:lnTo>
                    <a:pt x="15618" y="13713"/>
                  </a:lnTo>
                  <a:lnTo>
                    <a:pt x="15553" y="13810"/>
                  </a:lnTo>
                  <a:lnTo>
                    <a:pt x="15392" y="13907"/>
                  </a:lnTo>
                  <a:lnTo>
                    <a:pt x="15198" y="14004"/>
                  </a:lnTo>
                  <a:lnTo>
                    <a:pt x="14972" y="14100"/>
                  </a:lnTo>
                  <a:lnTo>
                    <a:pt x="14488" y="14262"/>
                  </a:lnTo>
                  <a:lnTo>
                    <a:pt x="14037" y="14455"/>
                  </a:lnTo>
                  <a:lnTo>
                    <a:pt x="13811" y="14552"/>
                  </a:lnTo>
                  <a:lnTo>
                    <a:pt x="13617" y="14681"/>
                  </a:lnTo>
                  <a:lnTo>
                    <a:pt x="13650" y="14584"/>
                  </a:lnTo>
                  <a:lnTo>
                    <a:pt x="13746" y="14294"/>
                  </a:lnTo>
                  <a:lnTo>
                    <a:pt x="13908" y="14004"/>
                  </a:lnTo>
                  <a:lnTo>
                    <a:pt x="14037" y="13810"/>
                  </a:lnTo>
                  <a:lnTo>
                    <a:pt x="14166" y="13649"/>
                  </a:lnTo>
                  <a:lnTo>
                    <a:pt x="14327" y="13520"/>
                  </a:lnTo>
                  <a:lnTo>
                    <a:pt x="14488" y="13423"/>
                  </a:lnTo>
                  <a:lnTo>
                    <a:pt x="14618" y="13358"/>
                  </a:lnTo>
                  <a:lnTo>
                    <a:pt x="14779" y="13294"/>
                  </a:lnTo>
                  <a:lnTo>
                    <a:pt x="14940" y="13261"/>
                  </a:lnTo>
                  <a:lnTo>
                    <a:pt x="15231" y="13261"/>
                  </a:lnTo>
                  <a:lnTo>
                    <a:pt x="15263" y="13229"/>
                  </a:lnTo>
                  <a:lnTo>
                    <a:pt x="15295" y="13197"/>
                  </a:lnTo>
                  <a:lnTo>
                    <a:pt x="15295" y="13165"/>
                  </a:lnTo>
                  <a:lnTo>
                    <a:pt x="15231" y="13132"/>
                  </a:lnTo>
                  <a:close/>
                  <a:moveTo>
                    <a:pt x="20103" y="14197"/>
                  </a:moveTo>
                  <a:lnTo>
                    <a:pt x="20200" y="14229"/>
                  </a:lnTo>
                  <a:lnTo>
                    <a:pt x="20264" y="14262"/>
                  </a:lnTo>
                  <a:lnTo>
                    <a:pt x="20329" y="14326"/>
                  </a:lnTo>
                  <a:lnTo>
                    <a:pt x="20329" y="14391"/>
                  </a:lnTo>
                  <a:lnTo>
                    <a:pt x="20103" y="14584"/>
                  </a:lnTo>
                  <a:lnTo>
                    <a:pt x="19941" y="14842"/>
                  </a:lnTo>
                  <a:lnTo>
                    <a:pt x="19812" y="15101"/>
                  </a:lnTo>
                  <a:lnTo>
                    <a:pt x="19683" y="15391"/>
                  </a:lnTo>
                  <a:lnTo>
                    <a:pt x="19683" y="15456"/>
                  </a:lnTo>
                  <a:lnTo>
                    <a:pt x="19748" y="15520"/>
                  </a:lnTo>
                  <a:lnTo>
                    <a:pt x="19812" y="15520"/>
                  </a:lnTo>
                  <a:lnTo>
                    <a:pt x="19877" y="15488"/>
                  </a:lnTo>
                  <a:lnTo>
                    <a:pt x="19909" y="15391"/>
                  </a:lnTo>
                  <a:lnTo>
                    <a:pt x="19909" y="15359"/>
                  </a:lnTo>
                  <a:lnTo>
                    <a:pt x="20071" y="15004"/>
                  </a:lnTo>
                  <a:lnTo>
                    <a:pt x="20296" y="14681"/>
                  </a:lnTo>
                  <a:lnTo>
                    <a:pt x="20458" y="14520"/>
                  </a:lnTo>
                  <a:lnTo>
                    <a:pt x="20490" y="14455"/>
                  </a:lnTo>
                  <a:lnTo>
                    <a:pt x="20651" y="14455"/>
                  </a:lnTo>
                  <a:lnTo>
                    <a:pt x="20780" y="14488"/>
                  </a:lnTo>
                  <a:lnTo>
                    <a:pt x="20845" y="14552"/>
                  </a:lnTo>
                  <a:lnTo>
                    <a:pt x="20909" y="14617"/>
                  </a:lnTo>
                  <a:lnTo>
                    <a:pt x="20974" y="14681"/>
                  </a:lnTo>
                  <a:lnTo>
                    <a:pt x="21006" y="14810"/>
                  </a:lnTo>
                  <a:lnTo>
                    <a:pt x="21006" y="14939"/>
                  </a:lnTo>
                  <a:lnTo>
                    <a:pt x="20942" y="15101"/>
                  </a:lnTo>
                  <a:lnTo>
                    <a:pt x="20845" y="15294"/>
                  </a:lnTo>
                  <a:lnTo>
                    <a:pt x="20651" y="15520"/>
                  </a:lnTo>
                  <a:lnTo>
                    <a:pt x="20393" y="15649"/>
                  </a:lnTo>
                  <a:lnTo>
                    <a:pt x="20103" y="15778"/>
                  </a:lnTo>
                  <a:lnTo>
                    <a:pt x="19619" y="16004"/>
                  </a:lnTo>
                  <a:lnTo>
                    <a:pt x="19361" y="16133"/>
                  </a:lnTo>
                  <a:lnTo>
                    <a:pt x="19328" y="16165"/>
                  </a:lnTo>
                  <a:lnTo>
                    <a:pt x="19328" y="16101"/>
                  </a:lnTo>
                  <a:lnTo>
                    <a:pt x="19328" y="15746"/>
                  </a:lnTo>
                  <a:lnTo>
                    <a:pt x="19328" y="15391"/>
                  </a:lnTo>
                  <a:lnTo>
                    <a:pt x="19361" y="15036"/>
                  </a:lnTo>
                  <a:lnTo>
                    <a:pt x="19393" y="14842"/>
                  </a:lnTo>
                  <a:lnTo>
                    <a:pt x="19457" y="14649"/>
                  </a:lnTo>
                  <a:lnTo>
                    <a:pt x="19554" y="14455"/>
                  </a:lnTo>
                  <a:lnTo>
                    <a:pt x="19683" y="14326"/>
                  </a:lnTo>
                  <a:lnTo>
                    <a:pt x="19845" y="14229"/>
                  </a:lnTo>
                  <a:lnTo>
                    <a:pt x="19974" y="14197"/>
                  </a:lnTo>
                  <a:close/>
                  <a:moveTo>
                    <a:pt x="20038" y="13971"/>
                  </a:moveTo>
                  <a:lnTo>
                    <a:pt x="19909" y="14004"/>
                  </a:lnTo>
                  <a:lnTo>
                    <a:pt x="19748" y="14036"/>
                  </a:lnTo>
                  <a:lnTo>
                    <a:pt x="19587" y="14133"/>
                  </a:lnTo>
                  <a:lnTo>
                    <a:pt x="19457" y="14229"/>
                  </a:lnTo>
                  <a:lnTo>
                    <a:pt x="19361" y="14391"/>
                  </a:lnTo>
                  <a:lnTo>
                    <a:pt x="19264" y="14552"/>
                  </a:lnTo>
                  <a:lnTo>
                    <a:pt x="19232" y="14713"/>
                  </a:lnTo>
                  <a:lnTo>
                    <a:pt x="19167" y="14875"/>
                  </a:lnTo>
                  <a:lnTo>
                    <a:pt x="19167" y="15068"/>
                  </a:lnTo>
                  <a:lnTo>
                    <a:pt x="19135" y="15456"/>
                  </a:lnTo>
                  <a:lnTo>
                    <a:pt x="19135" y="15810"/>
                  </a:lnTo>
                  <a:lnTo>
                    <a:pt x="19135" y="16101"/>
                  </a:lnTo>
                  <a:lnTo>
                    <a:pt x="19135" y="16391"/>
                  </a:lnTo>
                  <a:lnTo>
                    <a:pt x="19135" y="16424"/>
                  </a:lnTo>
                  <a:lnTo>
                    <a:pt x="19167" y="16456"/>
                  </a:lnTo>
                  <a:lnTo>
                    <a:pt x="19232" y="16488"/>
                  </a:lnTo>
                  <a:lnTo>
                    <a:pt x="19264" y="16456"/>
                  </a:lnTo>
                  <a:lnTo>
                    <a:pt x="19425" y="16327"/>
                  </a:lnTo>
                  <a:lnTo>
                    <a:pt x="19683" y="16165"/>
                  </a:lnTo>
                  <a:lnTo>
                    <a:pt x="19941" y="16036"/>
                  </a:lnTo>
                  <a:lnTo>
                    <a:pt x="20232" y="15907"/>
                  </a:lnTo>
                  <a:lnTo>
                    <a:pt x="20522" y="15778"/>
                  </a:lnTo>
                  <a:lnTo>
                    <a:pt x="20780" y="15617"/>
                  </a:lnTo>
                  <a:lnTo>
                    <a:pt x="20909" y="15488"/>
                  </a:lnTo>
                  <a:lnTo>
                    <a:pt x="21006" y="15391"/>
                  </a:lnTo>
                  <a:lnTo>
                    <a:pt x="21103" y="15230"/>
                  </a:lnTo>
                  <a:lnTo>
                    <a:pt x="21168" y="15068"/>
                  </a:lnTo>
                  <a:lnTo>
                    <a:pt x="21168" y="14907"/>
                  </a:lnTo>
                  <a:lnTo>
                    <a:pt x="21168" y="14746"/>
                  </a:lnTo>
                  <a:lnTo>
                    <a:pt x="21135" y="14617"/>
                  </a:lnTo>
                  <a:lnTo>
                    <a:pt x="21071" y="14488"/>
                  </a:lnTo>
                  <a:lnTo>
                    <a:pt x="20942" y="14391"/>
                  </a:lnTo>
                  <a:lnTo>
                    <a:pt x="20813" y="14326"/>
                  </a:lnTo>
                  <a:lnTo>
                    <a:pt x="20619" y="14294"/>
                  </a:lnTo>
                  <a:lnTo>
                    <a:pt x="20555" y="14294"/>
                  </a:lnTo>
                  <a:lnTo>
                    <a:pt x="20522" y="14197"/>
                  </a:lnTo>
                  <a:lnTo>
                    <a:pt x="20393" y="14068"/>
                  </a:lnTo>
                  <a:lnTo>
                    <a:pt x="20232" y="14004"/>
                  </a:lnTo>
                  <a:lnTo>
                    <a:pt x="20038" y="13971"/>
                  </a:lnTo>
                  <a:close/>
                  <a:moveTo>
                    <a:pt x="23781" y="15004"/>
                  </a:moveTo>
                  <a:lnTo>
                    <a:pt x="23942" y="15036"/>
                  </a:lnTo>
                  <a:lnTo>
                    <a:pt x="24104" y="15101"/>
                  </a:lnTo>
                  <a:lnTo>
                    <a:pt x="24136" y="15101"/>
                  </a:lnTo>
                  <a:lnTo>
                    <a:pt x="24007" y="15197"/>
                  </a:lnTo>
                  <a:lnTo>
                    <a:pt x="23878" y="15326"/>
                  </a:lnTo>
                  <a:lnTo>
                    <a:pt x="23749" y="15456"/>
                  </a:lnTo>
                  <a:lnTo>
                    <a:pt x="23684" y="15617"/>
                  </a:lnTo>
                  <a:lnTo>
                    <a:pt x="23523" y="15907"/>
                  </a:lnTo>
                  <a:lnTo>
                    <a:pt x="23523" y="15972"/>
                  </a:lnTo>
                  <a:lnTo>
                    <a:pt x="23555" y="16004"/>
                  </a:lnTo>
                  <a:lnTo>
                    <a:pt x="23620" y="16036"/>
                  </a:lnTo>
                  <a:lnTo>
                    <a:pt x="23652" y="16004"/>
                  </a:lnTo>
                  <a:lnTo>
                    <a:pt x="23781" y="15778"/>
                  </a:lnTo>
                  <a:lnTo>
                    <a:pt x="23910" y="15617"/>
                  </a:lnTo>
                  <a:lnTo>
                    <a:pt x="24072" y="15423"/>
                  </a:lnTo>
                  <a:lnTo>
                    <a:pt x="24330" y="15262"/>
                  </a:lnTo>
                  <a:lnTo>
                    <a:pt x="24588" y="15197"/>
                  </a:lnTo>
                  <a:lnTo>
                    <a:pt x="24717" y="15197"/>
                  </a:lnTo>
                  <a:lnTo>
                    <a:pt x="24814" y="15230"/>
                  </a:lnTo>
                  <a:lnTo>
                    <a:pt x="24846" y="15262"/>
                  </a:lnTo>
                  <a:lnTo>
                    <a:pt x="24910" y="15294"/>
                  </a:lnTo>
                  <a:lnTo>
                    <a:pt x="24943" y="15359"/>
                  </a:lnTo>
                  <a:lnTo>
                    <a:pt x="24943" y="15456"/>
                  </a:lnTo>
                  <a:lnTo>
                    <a:pt x="24943" y="15617"/>
                  </a:lnTo>
                  <a:lnTo>
                    <a:pt x="24910" y="15810"/>
                  </a:lnTo>
                  <a:lnTo>
                    <a:pt x="24781" y="16004"/>
                  </a:lnTo>
                  <a:lnTo>
                    <a:pt x="24588" y="16198"/>
                  </a:lnTo>
                  <a:lnTo>
                    <a:pt x="24394" y="16327"/>
                  </a:lnTo>
                  <a:lnTo>
                    <a:pt x="24201" y="16424"/>
                  </a:lnTo>
                  <a:lnTo>
                    <a:pt x="23813" y="16649"/>
                  </a:lnTo>
                  <a:lnTo>
                    <a:pt x="23523" y="16843"/>
                  </a:lnTo>
                  <a:lnTo>
                    <a:pt x="23394" y="16972"/>
                  </a:lnTo>
                  <a:lnTo>
                    <a:pt x="23265" y="17101"/>
                  </a:lnTo>
                  <a:lnTo>
                    <a:pt x="23200" y="16778"/>
                  </a:lnTo>
                  <a:lnTo>
                    <a:pt x="23136" y="16456"/>
                  </a:lnTo>
                  <a:lnTo>
                    <a:pt x="23104" y="16069"/>
                  </a:lnTo>
                  <a:lnTo>
                    <a:pt x="23104" y="15681"/>
                  </a:lnTo>
                  <a:lnTo>
                    <a:pt x="23168" y="15520"/>
                  </a:lnTo>
                  <a:lnTo>
                    <a:pt x="23200" y="15326"/>
                  </a:lnTo>
                  <a:lnTo>
                    <a:pt x="23297" y="15165"/>
                  </a:lnTo>
                  <a:lnTo>
                    <a:pt x="23394" y="15068"/>
                  </a:lnTo>
                  <a:lnTo>
                    <a:pt x="23491" y="15036"/>
                  </a:lnTo>
                  <a:lnTo>
                    <a:pt x="23588" y="15004"/>
                  </a:lnTo>
                  <a:close/>
                  <a:moveTo>
                    <a:pt x="23684" y="14778"/>
                  </a:moveTo>
                  <a:lnTo>
                    <a:pt x="23491" y="14810"/>
                  </a:lnTo>
                  <a:lnTo>
                    <a:pt x="23362" y="14875"/>
                  </a:lnTo>
                  <a:lnTo>
                    <a:pt x="23233" y="14972"/>
                  </a:lnTo>
                  <a:lnTo>
                    <a:pt x="23136" y="15068"/>
                  </a:lnTo>
                  <a:lnTo>
                    <a:pt x="23039" y="15197"/>
                  </a:lnTo>
                  <a:lnTo>
                    <a:pt x="22974" y="15391"/>
                  </a:lnTo>
                  <a:lnTo>
                    <a:pt x="22942" y="15552"/>
                  </a:lnTo>
                  <a:lnTo>
                    <a:pt x="22910" y="15907"/>
                  </a:lnTo>
                  <a:lnTo>
                    <a:pt x="22910" y="16294"/>
                  </a:lnTo>
                  <a:lnTo>
                    <a:pt x="22974" y="16682"/>
                  </a:lnTo>
                  <a:lnTo>
                    <a:pt x="23071" y="17037"/>
                  </a:lnTo>
                  <a:lnTo>
                    <a:pt x="23200" y="17359"/>
                  </a:lnTo>
                  <a:lnTo>
                    <a:pt x="23233" y="17391"/>
                  </a:lnTo>
                  <a:lnTo>
                    <a:pt x="23265" y="17424"/>
                  </a:lnTo>
                  <a:lnTo>
                    <a:pt x="23297" y="17391"/>
                  </a:lnTo>
                  <a:lnTo>
                    <a:pt x="23362" y="17359"/>
                  </a:lnTo>
                  <a:lnTo>
                    <a:pt x="23362" y="17327"/>
                  </a:lnTo>
                  <a:lnTo>
                    <a:pt x="23458" y="17166"/>
                  </a:lnTo>
                  <a:lnTo>
                    <a:pt x="23684" y="16940"/>
                  </a:lnTo>
                  <a:lnTo>
                    <a:pt x="24072" y="16714"/>
                  </a:lnTo>
                  <a:lnTo>
                    <a:pt x="24459" y="16488"/>
                  </a:lnTo>
                  <a:lnTo>
                    <a:pt x="24620" y="16359"/>
                  </a:lnTo>
                  <a:lnTo>
                    <a:pt x="24814" y="16198"/>
                  </a:lnTo>
                  <a:lnTo>
                    <a:pt x="24943" y="16036"/>
                  </a:lnTo>
                  <a:lnTo>
                    <a:pt x="25072" y="15875"/>
                  </a:lnTo>
                  <a:lnTo>
                    <a:pt x="25136" y="15649"/>
                  </a:lnTo>
                  <a:lnTo>
                    <a:pt x="25136" y="15520"/>
                  </a:lnTo>
                  <a:lnTo>
                    <a:pt x="25136" y="15391"/>
                  </a:lnTo>
                  <a:lnTo>
                    <a:pt x="25104" y="15294"/>
                  </a:lnTo>
                  <a:lnTo>
                    <a:pt x="25072" y="15197"/>
                  </a:lnTo>
                  <a:lnTo>
                    <a:pt x="25007" y="15101"/>
                  </a:lnTo>
                  <a:lnTo>
                    <a:pt x="24943" y="15068"/>
                  </a:lnTo>
                  <a:lnTo>
                    <a:pt x="24846" y="15004"/>
                  </a:lnTo>
                  <a:lnTo>
                    <a:pt x="24781" y="14972"/>
                  </a:lnTo>
                  <a:lnTo>
                    <a:pt x="24588" y="14972"/>
                  </a:lnTo>
                  <a:lnTo>
                    <a:pt x="24330" y="15036"/>
                  </a:lnTo>
                  <a:lnTo>
                    <a:pt x="24297" y="14972"/>
                  </a:lnTo>
                  <a:lnTo>
                    <a:pt x="24007" y="14842"/>
                  </a:lnTo>
                  <a:lnTo>
                    <a:pt x="23846" y="14810"/>
                  </a:lnTo>
                  <a:lnTo>
                    <a:pt x="23684" y="14778"/>
                  </a:lnTo>
                  <a:close/>
                  <a:moveTo>
                    <a:pt x="26104" y="17488"/>
                  </a:moveTo>
                  <a:lnTo>
                    <a:pt x="26330" y="17553"/>
                  </a:lnTo>
                  <a:lnTo>
                    <a:pt x="26524" y="17650"/>
                  </a:lnTo>
                  <a:lnTo>
                    <a:pt x="26717" y="17746"/>
                  </a:lnTo>
                  <a:lnTo>
                    <a:pt x="26911" y="17940"/>
                  </a:lnTo>
                  <a:lnTo>
                    <a:pt x="27105" y="18134"/>
                  </a:lnTo>
                  <a:lnTo>
                    <a:pt x="27008" y="18134"/>
                  </a:lnTo>
                  <a:lnTo>
                    <a:pt x="26750" y="18101"/>
                  </a:lnTo>
                  <a:lnTo>
                    <a:pt x="26459" y="18134"/>
                  </a:lnTo>
                  <a:lnTo>
                    <a:pt x="26008" y="18263"/>
                  </a:lnTo>
                  <a:lnTo>
                    <a:pt x="25556" y="18359"/>
                  </a:lnTo>
                  <a:lnTo>
                    <a:pt x="25265" y="18359"/>
                  </a:lnTo>
                  <a:lnTo>
                    <a:pt x="25040" y="18295"/>
                  </a:lnTo>
                  <a:lnTo>
                    <a:pt x="24878" y="18230"/>
                  </a:lnTo>
                  <a:lnTo>
                    <a:pt x="24846" y="18166"/>
                  </a:lnTo>
                  <a:lnTo>
                    <a:pt x="24846" y="18134"/>
                  </a:lnTo>
                  <a:lnTo>
                    <a:pt x="24846" y="18101"/>
                  </a:lnTo>
                  <a:lnTo>
                    <a:pt x="24910" y="18037"/>
                  </a:lnTo>
                  <a:lnTo>
                    <a:pt x="25040" y="17972"/>
                  </a:lnTo>
                  <a:lnTo>
                    <a:pt x="25169" y="17908"/>
                  </a:lnTo>
                  <a:lnTo>
                    <a:pt x="25491" y="17811"/>
                  </a:lnTo>
                  <a:lnTo>
                    <a:pt x="25782" y="17746"/>
                  </a:lnTo>
                  <a:lnTo>
                    <a:pt x="25943" y="17714"/>
                  </a:lnTo>
                  <a:lnTo>
                    <a:pt x="26008" y="17714"/>
                  </a:lnTo>
                  <a:lnTo>
                    <a:pt x="26040" y="17650"/>
                  </a:lnTo>
                  <a:lnTo>
                    <a:pt x="26008" y="17585"/>
                  </a:lnTo>
                  <a:lnTo>
                    <a:pt x="25814" y="17585"/>
                  </a:lnTo>
                  <a:lnTo>
                    <a:pt x="25620" y="17617"/>
                  </a:lnTo>
                  <a:lnTo>
                    <a:pt x="25653" y="17585"/>
                  </a:lnTo>
                  <a:lnTo>
                    <a:pt x="25782" y="17521"/>
                  </a:lnTo>
                  <a:lnTo>
                    <a:pt x="25911" y="17488"/>
                  </a:lnTo>
                  <a:close/>
                  <a:moveTo>
                    <a:pt x="25749" y="18650"/>
                  </a:moveTo>
                  <a:lnTo>
                    <a:pt x="25911" y="18682"/>
                  </a:lnTo>
                  <a:lnTo>
                    <a:pt x="26072" y="18714"/>
                  </a:lnTo>
                  <a:lnTo>
                    <a:pt x="26266" y="18843"/>
                  </a:lnTo>
                  <a:lnTo>
                    <a:pt x="26427" y="18940"/>
                  </a:lnTo>
                  <a:lnTo>
                    <a:pt x="26653" y="19134"/>
                  </a:lnTo>
                  <a:lnTo>
                    <a:pt x="26427" y="19166"/>
                  </a:lnTo>
                  <a:lnTo>
                    <a:pt x="26201" y="19231"/>
                  </a:lnTo>
                  <a:lnTo>
                    <a:pt x="25975" y="19360"/>
                  </a:lnTo>
                  <a:lnTo>
                    <a:pt x="25524" y="19618"/>
                  </a:lnTo>
                  <a:lnTo>
                    <a:pt x="25330" y="19747"/>
                  </a:lnTo>
                  <a:lnTo>
                    <a:pt x="25104" y="19844"/>
                  </a:lnTo>
                  <a:lnTo>
                    <a:pt x="24878" y="19941"/>
                  </a:lnTo>
                  <a:lnTo>
                    <a:pt x="24717" y="19941"/>
                  </a:lnTo>
                  <a:lnTo>
                    <a:pt x="24556" y="19876"/>
                  </a:lnTo>
                  <a:lnTo>
                    <a:pt x="24459" y="19844"/>
                  </a:lnTo>
                  <a:lnTo>
                    <a:pt x="24394" y="19779"/>
                  </a:lnTo>
                  <a:lnTo>
                    <a:pt x="24362" y="19715"/>
                  </a:lnTo>
                  <a:lnTo>
                    <a:pt x="24362" y="19650"/>
                  </a:lnTo>
                  <a:lnTo>
                    <a:pt x="24362" y="19553"/>
                  </a:lnTo>
                  <a:lnTo>
                    <a:pt x="24394" y="19392"/>
                  </a:lnTo>
                  <a:lnTo>
                    <a:pt x="24394" y="19360"/>
                  </a:lnTo>
                  <a:lnTo>
                    <a:pt x="24459" y="19327"/>
                  </a:lnTo>
                  <a:lnTo>
                    <a:pt x="24523" y="19295"/>
                  </a:lnTo>
                  <a:lnTo>
                    <a:pt x="24620" y="19231"/>
                  </a:lnTo>
                  <a:lnTo>
                    <a:pt x="24846" y="19166"/>
                  </a:lnTo>
                  <a:lnTo>
                    <a:pt x="25169" y="19166"/>
                  </a:lnTo>
                  <a:lnTo>
                    <a:pt x="25330" y="19198"/>
                  </a:lnTo>
                  <a:lnTo>
                    <a:pt x="25362" y="19198"/>
                  </a:lnTo>
                  <a:lnTo>
                    <a:pt x="25427" y="19166"/>
                  </a:lnTo>
                  <a:lnTo>
                    <a:pt x="25459" y="19102"/>
                  </a:lnTo>
                  <a:lnTo>
                    <a:pt x="25459" y="19037"/>
                  </a:lnTo>
                  <a:lnTo>
                    <a:pt x="25394" y="18973"/>
                  </a:lnTo>
                  <a:lnTo>
                    <a:pt x="25104" y="18940"/>
                  </a:lnTo>
                  <a:lnTo>
                    <a:pt x="25072" y="18940"/>
                  </a:lnTo>
                  <a:lnTo>
                    <a:pt x="24814" y="18973"/>
                  </a:lnTo>
                  <a:lnTo>
                    <a:pt x="24685" y="19005"/>
                  </a:lnTo>
                  <a:lnTo>
                    <a:pt x="24781" y="18908"/>
                  </a:lnTo>
                  <a:lnTo>
                    <a:pt x="25040" y="18747"/>
                  </a:lnTo>
                  <a:lnTo>
                    <a:pt x="25233" y="18682"/>
                  </a:lnTo>
                  <a:lnTo>
                    <a:pt x="25427" y="18650"/>
                  </a:lnTo>
                  <a:close/>
                  <a:moveTo>
                    <a:pt x="26008" y="17327"/>
                  </a:moveTo>
                  <a:lnTo>
                    <a:pt x="25846" y="17359"/>
                  </a:lnTo>
                  <a:lnTo>
                    <a:pt x="25749" y="17391"/>
                  </a:lnTo>
                  <a:lnTo>
                    <a:pt x="25653" y="17424"/>
                  </a:lnTo>
                  <a:lnTo>
                    <a:pt x="25459" y="17585"/>
                  </a:lnTo>
                  <a:lnTo>
                    <a:pt x="25459" y="17650"/>
                  </a:lnTo>
                  <a:lnTo>
                    <a:pt x="25233" y="17714"/>
                  </a:lnTo>
                  <a:lnTo>
                    <a:pt x="25040" y="17779"/>
                  </a:lnTo>
                  <a:lnTo>
                    <a:pt x="24878" y="17875"/>
                  </a:lnTo>
                  <a:lnTo>
                    <a:pt x="24749" y="17972"/>
                  </a:lnTo>
                  <a:lnTo>
                    <a:pt x="24685" y="18037"/>
                  </a:lnTo>
                  <a:lnTo>
                    <a:pt x="24652" y="18101"/>
                  </a:lnTo>
                  <a:lnTo>
                    <a:pt x="24652" y="18166"/>
                  </a:lnTo>
                  <a:lnTo>
                    <a:pt x="24685" y="18263"/>
                  </a:lnTo>
                  <a:lnTo>
                    <a:pt x="24717" y="18327"/>
                  </a:lnTo>
                  <a:lnTo>
                    <a:pt x="24814" y="18392"/>
                  </a:lnTo>
                  <a:lnTo>
                    <a:pt x="24910" y="18456"/>
                  </a:lnTo>
                  <a:lnTo>
                    <a:pt x="25040" y="18521"/>
                  </a:lnTo>
                  <a:lnTo>
                    <a:pt x="25169" y="18553"/>
                  </a:lnTo>
                  <a:lnTo>
                    <a:pt x="25104" y="18553"/>
                  </a:lnTo>
                  <a:lnTo>
                    <a:pt x="24846" y="18682"/>
                  </a:lnTo>
                  <a:lnTo>
                    <a:pt x="24620" y="18843"/>
                  </a:lnTo>
                  <a:lnTo>
                    <a:pt x="24459" y="19005"/>
                  </a:lnTo>
                  <a:lnTo>
                    <a:pt x="24330" y="19198"/>
                  </a:lnTo>
                  <a:lnTo>
                    <a:pt x="24233" y="19392"/>
                  </a:lnTo>
                  <a:lnTo>
                    <a:pt x="24201" y="19618"/>
                  </a:lnTo>
                  <a:lnTo>
                    <a:pt x="24233" y="19715"/>
                  </a:lnTo>
                  <a:lnTo>
                    <a:pt x="24265" y="19779"/>
                  </a:lnTo>
                  <a:lnTo>
                    <a:pt x="24297" y="19876"/>
                  </a:lnTo>
                  <a:lnTo>
                    <a:pt x="24394" y="19941"/>
                  </a:lnTo>
                  <a:lnTo>
                    <a:pt x="24459" y="20005"/>
                  </a:lnTo>
                  <a:lnTo>
                    <a:pt x="24588" y="20037"/>
                  </a:lnTo>
                  <a:lnTo>
                    <a:pt x="24781" y="20070"/>
                  </a:lnTo>
                  <a:lnTo>
                    <a:pt x="24846" y="20134"/>
                  </a:lnTo>
                  <a:lnTo>
                    <a:pt x="25104" y="20134"/>
                  </a:lnTo>
                  <a:lnTo>
                    <a:pt x="25330" y="20070"/>
                  </a:lnTo>
                  <a:lnTo>
                    <a:pt x="25524" y="19973"/>
                  </a:lnTo>
                  <a:lnTo>
                    <a:pt x="25717" y="19844"/>
                  </a:lnTo>
                  <a:lnTo>
                    <a:pt x="26040" y="19618"/>
                  </a:lnTo>
                  <a:lnTo>
                    <a:pt x="26201" y="19521"/>
                  </a:lnTo>
                  <a:lnTo>
                    <a:pt x="26362" y="19424"/>
                  </a:lnTo>
                  <a:lnTo>
                    <a:pt x="26588" y="19360"/>
                  </a:lnTo>
                  <a:lnTo>
                    <a:pt x="26846" y="19360"/>
                  </a:lnTo>
                  <a:lnTo>
                    <a:pt x="26911" y="19392"/>
                  </a:lnTo>
                  <a:lnTo>
                    <a:pt x="26976" y="19392"/>
                  </a:lnTo>
                  <a:lnTo>
                    <a:pt x="27008" y="19327"/>
                  </a:lnTo>
                  <a:lnTo>
                    <a:pt x="27008" y="19263"/>
                  </a:lnTo>
                  <a:lnTo>
                    <a:pt x="27008" y="19231"/>
                  </a:lnTo>
                  <a:lnTo>
                    <a:pt x="26750" y="19005"/>
                  </a:lnTo>
                  <a:lnTo>
                    <a:pt x="26492" y="18779"/>
                  </a:lnTo>
                  <a:lnTo>
                    <a:pt x="26201" y="18618"/>
                  </a:lnTo>
                  <a:lnTo>
                    <a:pt x="25911" y="18521"/>
                  </a:lnTo>
                  <a:lnTo>
                    <a:pt x="26459" y="18392"/>
                  </a:lnTo>
                  <a:lnTo>
                    <a:pt x="26588" y="18359"/>
                  </a:lnTo>
                  <a:lnTo>
                    <a:pt x="26911" y="18359"/>
                  </a:lnTo>
                  <a:lnTo>
                    <a:pt x="27137" y="18424"/>
                  </a:lnTo>
                  <a:lnTo>
                    <a:pt x="27330" y="18521"/>
                  </a:lnTo>
                  <a:lnTo>
                    <a:pt x="27395" y="18521"/>
                  </a:lnTo>
                  <a:lnTo>
                    <a:pt x="27459" y="18489"/>
                  </a:lnTo>
                  <a:lnTo>
                    <a:pt x="27492" y="18424"/>
                  </a:lnTo>
                  <a:lnTo>
                    <a:pt x="27492" y="18359"/>
                  </a:lnTo>
                  <a:lnTo>
                    <a:pt x="27459" y="18327"/>
                  </a:lnTo>
                  <a:lnTo>
                    <a:pt x="27427" y="18263"/>
                  </a:lnTo>
                  <a:lnTo>
                    <a:pt x="27330" y="18134"/>
                  </a:lnTo>
                  <a:lnTo>
                    <a:pt x="27201" y="17972"/>
                  </a:lnTo>
                  <a:lnTo>
                    <a:pt x="27008" y="17779"/>
                  </a:lnTo>
                  <a:lnTo>
                    <a:pt x="26782" y="17617"/>
                  </a:lnTo>
                  <a:lnTo>
                    <a:pt x="26556" y="17488"/>
                  </a:lnTo>
                  <a:lnTo>
                    <a:pt x="26330" y="17391"/>
                  </a:lnTo>
                  <a:lnTo>
                    <a:pt x="26169" y="17359"/>
                  </a:lnTo>
                  <a:lnTo>
                    <a:pt x="26008" y="17327"/>
                  </a:lnTo>
                  <a:close/>
                  <a:moveTo>
                    <a:pt x="23168" y="19618"/>
                  </a:moveTo>
                  <a:lnTo>
                    <a:pt x="23297" y="19650"/>
                  </a:lnTo>
                  <a:lnTo>
                    <a:pt x="23362" y="19715"/>
                  </a:lnTo>
                  <a:lnTo>
                    <a:pt x="23426" y="19747"/>
                  </a:lnTo>
                  <a:lnTo>
                    <a:pt x="23491" y="19876"/>
                  </a:lnTo>
                  <a:lnTo>
                    <a:pt x="23555" y="20134"/>
                  </a:lnTo>
                  <a:lnTo>
                    <a:pt x="23588" y="20425"/>
                  </a:lnTo>
                  <a:lnTo>
                    <a:pt x="23555" y="20715"/>
                  </a:lnTo>
                  <a:lnTo>
                    <a:pt x="23523" y="20973"/>
                  </a:lnTo>
                  <a:lnTo>
                    <a:pt x="23523" y="21038"/>
                  </a:lnTo>
                  <a:lnTo>
                    <a:pt x="23491" y="21038"/>
                  </a:lnTo>
                  <a:lnTo>
                    <a:pt x="23329" y="20941"/>
                  </a:lnTo>
                  <a:lnTo>
                    <a:pt x="23168" y="20908"/>
                  </a:lnTo>
                  <a:lnTo>
                    <a:pt x="22974" y="20908"/>
                  </a:lnTo>
                  <a:lnTo>
                    <a:pt x="22587" y="20941"/>
                  </a:lnTo>
                  <a:lnTo>
                    <a:pt x="22200" y="20941"/>
                  </a:lnTo>
                  <a:lnTo>
                    <a:pt x="22039" y="20908"/>
                  </a:lnTo>
                  <a:lnTo>
                    <a:pt x="21974" y="20876"/>
                  </a:lnTo>
                  <a:lnTo>
                    <a:pt x="21910" y="20812"/>
                  </a:lnTo>
                  <a:lnTo>
                    <a:pt x="21845" y="20683"/>
                  </a:lnTo>
                  <a:lnTo>
                    <a:pt x="21813" y="20618"/>
                  </a:lnTo>
                  <a:lnTo>
                    <a:pt x="21813" y="20554"/>
                  </a:lnTo>
                  <a:lnTo>
                    <a:pt x="21813" y="20521"/>
                  </a:lnTo>
                  <a:lnTo>
                    <a:pt x="21845" y="20489"/>
                  </a:lnTo>
                  <a:lnTo>
                    <a:pt x="21877" y="20457"/>
                  </a:lnTo>
                  <a:lnTo>
                    <a:pt x="21974" y="20425"/>
                  </a:lnTo>
                  <a:lnTo>
                    <a:pt x="22103" y="20360"/>
                  </a:lnTo>
                  <a:lnTo>
                    <a:pt x="22232" y="20360"/>
                  </a:lnTo>
                  <a:lnTo>
                    <a:pt x="22555" y="20328"/>
                  </a:lnTo>
                  <a:lnTo>
                    <a:pt x="22813" y="20360"/>
                  </a:lnTo>
                  <a:lnTo>
                    <a:pt x="22974" y="20392"/>
                  </a:lnTo>
                  <a:lnTo>
                    <a:pt x="23039" y="20392"/>
                  </a:lnTo>
                  <a:lnTo>
                    <a:pt x="23104" y="20360"/>
                  </a:lnTo>
                  <a:lnTo>
                    <a:pt x="23136" y="20263"/>
                  </a:lnTo>
                  <a:lnTo>
                    <a:pt x="23104" y="20231"/>
                  </a:lnTo>
                  <a:lnTo>
                    <a:pt x="23071" y="20199"/>
                  </a:lnTo>
                  <a:lnTo>
                    <a:pt x="23039" y="20166"/>
                  </a:lnTo>
                  <a:lnTo>
                    <a:pt x="22845" y="20134"/>
                  </a:lnTo>
                  <a:lnTo>
                    <a:pt x="22652" y="20102"/>
                  </a:lnTo>
                  <a:lnTo>
                    <a:pt x="22361" y="20102"/>
                  </a:lnTo>
                  <a:lnTo>
                    <a:pt x="22426" y="19973"/>
                  </a:lnTo>
                  <a:lnTo>
                    <a:pt x="22620" y="19811"/>
                  </a:lnTo>
                  <a:lnTo>
                    <a:pt x="22813" y="19682"/>
                  </a:lnTo>
                  <a:lnTo>
                    <a:pt x="23039" y="19618"/>
                  </a:lnTo>
                  <a:close/>
                  <a:moveTo>
                    <a:pt x="23007" y="19457"/>
                  </a:moveTo>
                  <a:lnTo>
                    <a:pt x="22878" y="19489"/>
                  </a:lnTo>
                  <a:lnTo>
                    <a:pt x="22716" y="19553"/>
                  </a:lnTo>
                  <a:lnTo>
                    <a:pt x="22587" y="19618"/>
                  </a:lnTo>
                  <a:lnTo>
                    <a:pt x="22458" y="19715"/>
                  </a:lnTo>
                  <a:lnTo>
                    <a:pt x="22361" y="19811"/>
                  </a:lnTo>
                  <a:lnTo>
                    <a:pt x="22265" y="19908"/>
                  </a:lnTo>
                  <a:lnTo>
                    <a:pt x="22200" y="20005"/>
                  </a:lnTo>
                  <a:lnTo>
                    <a:pt x="22168" y="20134"/>
                  </a:lnTo>
                  <a:lnTo>
                    <a:pt x="21974" y="20166"/>
                  </a:lnTo>
                  <a:lnTo>
                    <a:pt x="21877" y="20231"/>
                  </a:lnTo>
                  <a:lnTo>
                    <a:pt x="21781" y="20295"/>
                  </a:lnTo>
                  <a:lnTo>
                    <a:pt x="21716" y="20360"/>
                  </a:lnTo>
                  <a:lnTo>
                    <a:pt x="21684" y="20425"/>
                  </a:lnTo>
                  <a:lnTo>
                    <a:pt x="21652" y="20521"/>
                  </a:lnTo>
                  <a:lnTo>
                    <a:pt x="21652" y="20618"/>
                  </a:lnTo>
                  <a:lnTo>
                    <a:pt x="21716" y="20779"/>
                  </a:lnTo>
                  <a:lnTo>
                    <a:pt x="21781" y="20876"/>
                  </a:lnTo>
                  <a:lnTo>
                    <a:pt x="21845" y="20941"/>
                  </a:lnTo>
                  <a:lnTo>
                    <a:pt x="21942" y="21005"/>
                  </a:lnTo>
                  <a:lnTo>
                    <a:pt x="22039" y="21038"/>
                  </a:lnTo>
                  <a:lnTo>
                    <a:pt x="22265" y="21102"/>
                  </a:lnTo>
                  <a:lnTo>
                    <a:pt x="22490" y="21070"/>
                  </a:lnTo>
                  <a:lnTo>
                    <a:pt x="22716" y="21070"/>
                  </a:lnTo>
                  <a:lnTo>
                    <a:pt x="22942" y="21038"/>
                  </a:lnTo>
                  <a:lnTo>
                    <a:pt x="23168" y="21038"/>
                  </a:lnTo>
                  <a:lnTo>
                    <a:pt x="23329" y="21102"/>
                  </a:lnTo>
                  <a:lnTo>
                    <a:pt x="23426" y="21134"/>
                  </a:lnTo>
                  <a:lnTo>
                    <a:pt x="23491" y="21199"/>
                  </a:lnTo>
                  <a:lnTo>
                    <a:pt x="23523" y="21231"/>
                  </a:lnTo>
                  <a:lnTo>
                    <a:pt x="23588" y="21263"/>
                  </a:lnTo>
                  <a:lnTo>
                    <a:pt x="23620" y="21263"/>
                  </a:lnTo>
                  <a:lnTo>
                    <a:pt x="23652" y="21231"/>
                  </a:lnTo>
                  <a:lnTo>
                    <a:pt x="23717" y="20715"/>
                  </a:lnTo>
                  <a:lnTo>
                    <a:pt x="23717" y="20425"/>
                  </a:lnTo>
                  <a:lnTo>
                    <a:pt x="23717" y="20134"/>
                  </a:lnTo>
                  <a:lnTo>
                    <a:pt x="23652" y="19876"/>
                  </a:lnTo>
                  <a:lnTo>
                    <a:pt x="23588" y="19747"/>
                  </a:lnTo>
                  <a:lnTo>
                    <a:pt x="23523" y="19650"/>
                  </a:lnTo>
                  <a:lnTo>
                    <a:pt x="23458" y="19553"/>
                  </a:lnTo>
                  <a:lnTo>
                    <a:pt x="23329" y="19489"/>
                  </a:lnTo>
                  <a:lnTo>
                    <a:pt x="23233" y="19457"/>
                  </a:lnTo>
                  <a:close/>
                  <a:moveTo>
                    <a:pt x="30041" y="19908"/>
                  </a:moveTo>
                  <a:lnTo>
                    <a:pt x="29718" y="20005"/>
                  </a:lnTo>
                  <a:lnTo>
                    <a:pt x="29428" y="20102"/>
                  </a:lnTo>
                  <a:lnTo>
                    <a:pt x="29137" y="20263"/>
                  </a:lnTo>
                  <a:lnTo>
                    <a:pt x="28879" y="20425"/>
                  </a:lnTo>
                  <a:lnTo>
                    <a:pt x="28621" y="20650"/>
                  </a:lnTo>
                  <a:lnTo>
                    <a:pt x="28427" y="20876"/>
                  </a:lnTo>
                  <a:lnTo>
                    <a:pt x="28266" y="21134"/>
                  </a:lnTo>
                  <a:lnTo>
                    <a:pt x="28137" y="21457"/>
                  </a:lnTo>
                  <a:lnTo>
                    <a:pt x="28105" y="21747"/>
                  </a:lnTo>
                  <a:lnTo>
                    <a:pt x="28137" y="21812"/>
                  </a:lnTo>
                  <a:lnTo>
                    <a:pt x="28202" y="21844"/>
                  </a:lnTo>
                  <a:lnTo>
                    <a:pt x="28266" y="21812"/>
                  </a:lnTo>
                  <a:lnTo>
                    <a:pt x="28298" y="21747"/>
                  </a:lnTo>
                  <a:lnTo>
                    <a:pt x="28331" y="21586"/>
                  </a:lnTo>
                  <a:lnTo>
                    <a:pt x="28363" y="21425"/>
                  </a:lnTo>
                  <a:lnTo>
                    <a:pt x="28427" y="21263"/>
                  </a:lnTo>
                  <a:lnTo>
                    <a:pt x="28492" y="21102"/>
                  </a:lnTo>
                  <a:lnTo>
                    <a:pt x="28621" y="20941"/>
                  </a:lnTo>
                  <a:lnTo>
                    <a:pt x="28750" y="20779"/>
                  </a:lnTo>
                  <a:lnTo>
                    <a:pt x="28976" y="20586"/>
                  </a:lnTo>
                  <a:lnTo>
                    <a:pt x="29234" y="20425"/>
                  </a:lnTo>
                  <a:lnTo>
                    <a:pt x="29654" y="20231"/>
                  </a:lnTo>
                  <a:lnTo>
                    <a:pt x="29912" y="20134"/>
                  </a:lnTo>
                  <a:lnTo>
                    <a:pt x="29750" y="20521"/>
                  </a:lnTo>
                  <a:lnTo>
                    <a:pt x="29621" y="20779"/>
                  </a:lnTo>
                  <a:lnTo>
                    <a:pt x="29492" y="21070"/>
                  </a:lnTo>
                  <a:lnTo>
                    <a:pt x="29331" y="21296"/>
                  </a:lnTo>
                  <a:lnTo>
                    <a:pt x="29137" y="21489"/>
                  </a:lnTo>
                  <a:lnTo>
                    <a:pt x="28911" y="21683"/>
                  </a:lnTo>
                  <a:lnTo>
                    <a:pt x="28653" y="21812"/>
                  </a:lnTo>
                  <a:lnTo>
                    <a:pt x="28331" y="21844"/>
                  </a:lnTo>
                  <a:lnTo>
                    <a:pt x="28266" y="21844"/>
                  </a:lnTo>
                  <a:lnTo>
                    <a:pt x="28234" y="21909"/>
                  </a:lnTo>
                  <a:lnTo>
                    <a:pt x="28266" y="21973"/>
                  </a:lnTo>
                  <a:lnTo>
                    <a:pt x="28298" y="22006"/>
                  </a:lnTo>
                  <a:lnTo>
                    <a:pt x="28331" y="22006"/>
                  </a:lnTo>
                  <a:lnTo>
                    <a:pt x="28653" y="21973"/>
                  </a:lnTo>
                  <a:lnTo>
                    <a:pt x="28911" y="21876"/>
                  </a:lnTo>
                  <a:lnTo>
                    <a:pt x="29170" y="21715"/>
                  </a:lnTo>
                  <a:lnTo>
                    <a:pt x="29363" y="21522"/>
                  </a:lnTo>
                  <a:lnTo>
                    <a:pt x="29525" y="21263"/>
                  </a:lnTo>
                  <a:lnTo>
                    <a:pt x="29686" y="21038"/>
                  </a:lnTo>
                  <a:lnTo>
                    <a:pt x="29944" y="20489"/>
                  </a:lnTo>
                  <a:lnTo>
                    <a:pt x="30138" y="20005"/>
                  </a:lnTo>
                  <a:lnTo>
                    <a:pt x="30138" y="19973"/>
                  </a:lnTo>
                  <a:lnTo>
                    <a:pt x="30138" y="19941"/>
                  </a:lnTo>
                  <a:lnTo>
                    <a:pt x="30105" y="19908"/>
                  </a:lnTo>
                  <a:close/>
                  <a:moveTo>
                    <a:pt x="32267" y="23038"/>
                  </a:moveTo>
                  <a:lnTo>
                    <a:pt x="31977" y="23070"/>
                  </a:lnTo>
                  <a:lnTo>
                    <a:pt x="31719" y="23135"/>
                  </a:lnTo>
                  <a:lnTo>
                    <a:pt x="31461" y="23199"/>
                  </a:lnTo>
                  <a:lnTo>
                    <a:pt x="31235" y="23296"/>
                  </a:lnTo>
                  <a:lnTo>
                    <a:pt x="31009" y="23393"/>
                  </a:lnTo>
                  <a:lnTo>
                    <a:pt x="30783" y="23587"/>
                  </a:lnTo>
                  <a:lnTo>
                    <a:pt x="30686" y="23683"/>
                  </a:lnTo>
                  <a:lnTo>
                    <a:pt x="30622" y="23812"/>
                  </a:lnTo>
                  <a:lnTo>
                    <a:pt x="30557" y="23942"/>
                  </a:lnTo>
                  <a:lnTo>
                    <a:pt x="30525" y="24103"/>
                  </a:lnTo>
                  <a:lnTo>
                    <a:pt x="30525" y="24232"/>
                  </a:lnTo>
                  <a:lnTo>
                    <a:pt x="30557" y="24393"/>
                  </a:lnTo>
                  <a:lnTo>
                    <a:pt x="30589" y="24458"/>
                  </a:lnTo>
                  <a:lnTo>
                    <a:pt x="30654" y="24458"/>
                  </a:lnTo>
                  <a:lnTo>
                    <a:pt x="30686" y="24426"/>
                  </a:lnTo>
                  <a:lnTo>
                    <a:pt x="30718" y="24361"/>
                  </a:lnTo>
                  <a:lnTo>
                    <a:pt x="30686" y="24167"/>
                  </a:lnTo>
                  <a:lnTo>
                    <a:pt x="30718" y="24006"/>
                  </a:lnTo>
                  <a:lnTo>
                    <a:pt x="30783" y="23845"/>
                  </a:lnTo>
                  <a:lnTo>
                    <a:pt x="30912" y="23683"/>
                  </a:lnTo>
                  <a:lnTo>
                    <a:pt x="31138" y="23522"/>
                  </a:lnTo>
                  <a:lnTo>
                    <a:pt x="31364" y="23425"/>
                  </a:lnTo>
                  <a:lnTo>
                    <a:pt x="31622" y="23328"/>
                  </a:lnTo>
                  <a:lnTo>
                    <a:pt x="32074" y="23264"/>
                  </a:lnTo>
                  <a:lnTo>
                    <a:pt x="32525" y="23232"/>
                  </a:lnTo>
                  <a:lnTo>
                    <a:pt x="32687" y="23232"/>
                  </a:lnTo>
                  <a:lnTo>
                    <a:pt x="32429" y="23554"/>
                  </a:lnTo>
                  <a:lnTo>
                    <a:pt x="32267" y="23780"/>
                  </a:lnTo>
                  <a:lnTo>
                    <a:pt x="32074" y="24006"/>
                  </a:lnTo>
                  <a:lnTo>
                    <a:pt x="31880" y="24167"/>
                  </a:lnTo>
                  <a:lnTo>
                    <a:pt x="31719" y="24296"/>
                  </a:lnTo>
                  <a:lnTo>
                    <a:pt x="31428" y="24393"/>
                  </a:lnTo>
                  <a:lnTo>
                    <a:pt x="31299" y="24426"/>
                  </a:lnTo>
                  <a:lnTo>
                    <a:pt x="31170" y="24393"/>
                  </a:lnTo>
                  <a:lnTo>
                    <a:pt x="31138" y="24393"/>
                  </a:lnTo>
                  <a:lnTo>
                    <a:pt x="31106" y="24361"/>
                  </a:lnTo>
                  <a:lnTo>
                    <a:pt x="31073" y="24329"/>
                  </a:lnTo>
                  <a:lnTo>
                    <a:pt x="31073" y="24296"/>
                  </a:lnTo>
                  <a:lnTo>
                    <a:pt x="31073" y="24232"/>
                  </a:lnTo>
                  <a:lnTo>
                    <a:pt x="31106" y="24200"/>
                  </a:lnTo>
                  <a:lnTo>
                    <a:pt x="31138" y="24135"/>
                  </a:lnTo>
                  <a:lnTo>
                    <a:pt x="31267" y="24038"/>
                  </a:lnTo>
                  <a:lnTo>
                    <a:pt x="31525" y="23942"/>
                  </a:lnTo>
                  <a:lnTo>
                    <a:pt x="31590" y="23877"/>
                  </a:lnTo>
                  <a:lnTo>
                    <a:pt x="31590" y="23812"/>
                  </a:lnTo>
                  <a:lnTo>
                    <a:pt x="31557" y="23748"/>
                  </a:lnTo>
                  <a:lnTo>
                    <a:pt x="31461" y="23748"/>
                  </a:lnTo>
                  <a:lnTo>
                    <a:pt x="31299" y="23780"/>
                  </a:lnTo>
                  <a:lnTo>
                    <a:pt x="31138" y="23877"/>
                  </a:lnTo>
                  <a:lnTo>
                    <a:pt x="31009" y="23942"/>
                  </a:lnTo>
                  <a:lnTo>
                    <a:pt x="30944" y="24038"/>
                  </a:lnTo>
                  <a:lnTo>
                    <a:pt x="30880" y="24135"/>
                  </a:lnTo>
                  <a:lnTo>
                    <a:pt x="30847" y="24232"/>
                  </a:lnTo>
                  <a:lnTo>
                    <a:pt x="30847" y="24329"/>
                  </a:lnTo>
                  <a:lnTo>
                    <a:pt x="30912" y="24458"/>
                  </a:lnTo>
                  <a:lnTo>
                    <a:pt x="30977" y="24522"/>
                  </a:lnTo>
                  <a:lnTo>
                    <a:pt x="31073" y="24587"/>
                  </a:lnTo>
                  <a:lnTo>
                    <a:pt x="31170" y="24619"/>
                  </a:lnTo>
                  <a:lnTo>
                    <a:pt x="31299" y="24619"/>
                  </a:lnTo>
                  <a:lnTo>
                    <a:pt x="31461" y="24587"/>
                  </a:lnTo>
                  <a:lnTo>
                    <a:pt x="31590" y="24555"/>
                  </a:lnTo>
                  <a:lnTo>
                    <a:pt x="31783" y="24490"/>
                  </a:lnTo>
                  <a:lnTo>
                    <a:pt x="31945" y="24393"/>
                  </a:lnTo>
                  <a:lnTo>
                    <a:pt x="32106" y="24264"/>
                  </a:lnTo>
                  <a:lnTo>
                    <a:pt x="32235" y="24135"/>
                  </a:lnTo>
                  <a:lnTo>
                    <a:pt x="32493" y="23845"/>
                  </a:lnTo>
                  <a:lnTo>
                    <a:pt x="32977" y="23199"/>
                  </a:lnTo>
                  <a:lnTo>
                    <a:pt x="32977" y="23167"/>
                  </a:lnTo>
                  <a:lnTo>
                    <a:pt x="32977" y="23103"/>
                  </a:lnTo>
                  <a:lnTo>
                    <a:pt x="32945" y="23070"/>
                  </a:lnTo>
                  <a:lnTo>
                    <a:pt x="32912" y="23038"/>
                  </a:lnTo>
                  <a:close/>
                  <a:moveTo>
                    <a:pt x="25685" y="24296"/>
                  </a:moveTo>
                  <a:lnTo>
                    <a:pt x="25717" y="24329"/>
                  </a:lnTo>
                  <a:lnTo>
                    <a:pt x="25782" y="24361"/>
                  </a:lnTo>
                  <a:lnTo>
                    <a:pt x="25878" y="24458"/>
                  </a:lnTo>
                  <a:lnTo>
                    <a:pt x="25943" y="24619"/>
                  </a:lnTo>
                  <a:lnTo>
                    <a:pt x="25943" y="24813"/>
                  </a:lnTo>
                  <a:lnTo>
                    <a:pt x="25943" y="24974"/>
                  </a:lnTo>
                  <a:lnTo>
                    <a:pt x="25911" y="25006"/>
                  </a:lnTo>
                  <a:lnTo>
                    <a:pt x="25911" y="25071"/>
                  </a:lnTo>
                  <a:lnTo>
                    <a:pt x="25911" y="25103"/>
                  </a:lnTo>
                  <a:lnTo>
                    <a:pt x="25975" y="25168"/>
                  </a:lnTo>
                  <a:lnTo>
                    <a:pt x="26072" y="25168"/>
                  </a:lnTo>
                  <a:lnTo>
                    <a:pt x="26104" y="25135"/>
                  </a:lnTo>
                  <a:lnTo>
                    <a:pt x="26137" y="25103"/>
                  </a:lnTo>
                  <a:lnTo>
                    <a:pt x="26169" y="24974"/>
                  </a:lnTo>
                  <a:lnTo>
                    <a:pt x="26201" y="24813"/>
                  </a:lnTo>
                  <a:lnTo>
                    <a:pt x="26169" y="24684"/>
                  </a:lnTo>
                  <a:lnTo>
                    <a:pt x="26137" y="24555"/>
                  </a:lnTo>
                  <a:lnTo>
                    <a:pt x="26169" y="24522"/>
                  </a:lnTo>
                  <a:lnTo>
                    <a:pt x="26201" y="24490"/>
                  </a:lnTo>
                  <a:lnTo>
                    <a:pt x="26298" y="24426"/>
                  </a:lnTo>
                  <a:lnTo>
                    <a:pt x="26395" y="24393"/>
                  </a:lnTo>
                  <a:lnTo>
                    <a:pt x="26459" y="24361"/>
                  </a:lnTo>
                  <a:lnTo>
                    <a:pt x="26556" y="24393"/>
                  </a:lnTo>
                  <a:lnTo>
                    <a:pt x="26621" y="24426"/>
                  </a:lnTo>
                  <a:lnTo>
                    <a:pt x="26717" y="24490"/>
                  </a:lnTo>
                  <a:lnTo>
                    <a:pt x="26782" y="24587"/>
                  </a:lnTo>
                  <a:lnTo>
                    <a:pt x="26846" y="24716"/>
                  </a:lnTo>
                  <a:lnTo>
                    <a:pt x="26846" y="24845"/>
                  </a:lnTo>
                  <a:lnTo>
                    <a:pt x="26846" y="24974"/>
                  </a:lnTo>
                  <a:lnTo>
                    <a:pt x="26782" y="25135"/>
                  </a:lnTo>
                  <a:lnTo>
                    <a:pt x="26653" y="25297"/>
                  </a:lnTo>
                  <a:lnTo>
                    <a:pt x="26492" y="25458"/>
                  </a:lnTo>
                  <a:lnTo>
                    <a:pt x="25911" y="26007"/>
                  </a:lnTo>
                  <a:lnTo>
                    <a:pt x="25878" y="25910"/>
                  </a:lnTo>
                  <a:lnTo>
                    <a:pt x="25685" y="25652"/>
                  </a:lnTo>
                  <a:lnTo>
                    <a:pt x="25524" y="25393"/>
                  </a:lnTo>
                  <a:lnTo>
                    <a:pt x="25362" y="25135"/>
                  </a:lnTo>
                  <a:lnTo>
                    <a:pt x="25265" y="25006"/>
                  </a:lnTo>
                  <a:lnTo>
                    <a:pt x="25233" y="24845"/>
                  </a:lnTo>
                  <a:lnTo>
                    <a:pt x="25201" y="24716"/>
                  </a:lnTo>
                  <a:lnTo>
                    <a:pt x="25233" y="24619"/>
                  </a:lnTo>
                  <a:lnTo>
                    <a:pt x="25265" y="24522"/>
                  </a:lnTo>
                  <a:lnTo>
                    <a:pt x="25362" y="24426"/>
                  </a:lnTo>
                  <a:lnTo>
                    <a:pt x="25459" y="24329"/>
                  </a:lnTo>
                  <a:lnTo>
                    <a:pt x="25556" y="24296"/>
                  </a:lnTo>
                  <a:close/>
                  <a:moveTo>
                    <a:pt x="29686" y="24264"/>
                  </a:moveTo>
                  <a:lnTo>
                    <a:pt x="29815" y="24329"/>
                  </a:lnTo>
                  <a:lnTo>
                    <a:pt x="29912" y="24426"/>
                  </a:lnTo>
                  <a:lnTo>
                    <a:pt x="30009" y="24555"/>
                  </a:lnTo>
                  <a:lnTo>
                    <a:pt x="30073" y="24716"/>
                  </a:lnTo>
                  <a:lnTo>
                    <a:pt x="30105" y="24877"/>
                  </a:lnTo>
                  <a:lnTo>
                    <a:pt x="30105" y="25006"/>
                  </a:lnTo>
                  <a:lnTo>
                    <a:pt x="30105" y="25232"/>
                  </a:lnTo>
                  <a:lnTo>
                    <a:pt x="30073" y="25426"/>
                  </a:lnTo>
                  <a:lnTo>
                    <a:pt x="29976" y="25845"/>
                  </a:lnTo>
                  <a:lnTo>
                    <a:pt x="29944" y="26007"/>
                  </a:lnTo>
                  <a:lnTo>
                    <a:pt x="29718" y="25845"/>
                  </a:lnTo>
                  <a:lnTo>
                    <a:pt x="29492" y="25716"/>
                  </a:lnTo>
                  <a:lnTo>
                    <a:pt x="29170" y="25555"/>
                  </a:lnTo>
                  <a:lnTo>
                    <a:pt x="28847" y="25393"/>
                  </a:lnTo>
                  <a:lnTo>
                    <a:pt x="28653" y="25264"/>
                  </a:lnTo>
                  <a:lnTo>
                    <a:pt x="28557" y="25135"/>
                  </a:lnTo>
                  <a:lnTo>
                    <a:pt x="28524" y="25006"/>
                  </a:lnTo>
                  <a:lnTo>
                    <a:pt x="28492" y="24909"/>
                  </a:lnTo>
                  <a:lnTo>
                    <a:pt x="28524" y="24813"/>
                  </a:lnTo>
                  <a:lnTo>
                    <a:pt x="28557" y="24748"/>
                  </a:lnTo>
                  <a:lnTo>
                    <a:pt x="28589" y="24651"/>
                  </a:lnTo>
                  <a:lnTo>
                    <a:pt x="28686" y="24619"/>
                  </a:lnTo>
                  <a:lnTo>
                    <a:pt x="28782" y="24555"/>
                  </a:lnTo>
                  <a:lnTo>
                    <a:pt x="29008" y="24555"/>
                  </a:lnTo>
                  <a:lnTo>
                    <a:pt x="29041" y="24619"/>
                  </a:lnTo>
                  <a:lnTo>
                    <a:pt x="29073" y="24619"/>
                  </a:lnTo>
                  <a:lnTo>
                    <a:pt x="29170" y="24651"/>
                  </a:lnTo>
                  <a:lnTo>
                    <a:pt x="29202" y="24651"/>
                  </a:lnTo>
                  <a:lnTo>
                    <a:pt x="29266" y="24748"/>
                  </a:lnTo>
                  <a:lnTo>
                    <a:pt x="29299" y="24877"/>
                  </a:lnTo>
                  <a:lnTo>
                    <a:pt x="29363" y="24942"/>
                  </a:lnTo>
                  <a:lnTo>
                    <a:pt x="29428" y="24942"/>
                  </a:lnTo>
                  <a:lnTo>
                    <a:pt x="29492" y="24877"/>
                  </a:lnTo>
                  <a:lnTo>
                    <a:pt x="29492" y="24813"/>
                  </a:lnTo>
                  <a:lnTo>
                    <a:pt x="29428" y="24684"/>
                  </a:lnTo>
                  <a:lnTo>
                    <a:pt x="29363" y="24555"/>
                  </a:lnTo>
                  <a:lnTo>
                    <a:pt x="29266" y="24490"/>
                  </a:lnTo>
                  <a:lnTo>
                    <a:pt x="29299" y="24426"/>
                  </a:lnTo>
                  <a:lnTo>
                    <a:pt x="29363" y="24361"/>
                  </a:lnTo>
                  <a:lnTo>
                    <a:pt x="29428" y="24296"/>
                  </a:lnTo>
                  <a:lnTo>
                    <a:pt x="29492" y="24264"/>
                  </a:lnTo>
                  <a:close/>
                  <a:moveTo>
                    <a:pt x="29428" y="23974"/>
                  </a:moveTo>
                  <a:lnTo>
                    <a:pt x="29299" y="24038"/>
                  </a:lnTo>
                  <a:lnTo>
                    <a:pt x="29202" y="24103"/>
                  </a:lnTo>
                  <a:lnTo>
                    <a:pt x="29105" y="24200"/>
                  </a:lnTo>
                  <a:lnTo>
                    <a:pt x="29041" y="24361"/>
                  </a:lnTo>
                  <a:lnTo>
                    <a:pt x="28815" y="24361"/>
                  </a:lnTo>
                  <a:lnTo>
                    <a:pt x="28621" y="24426"/>
                  </a:lnTo>
                  <a:lnTo>
                    <a:pt x="28524" y="24490"/>
                  </a:lnTo>
                  <a:lnTo>
                    <a:pt x="28427" y="24587"/>
                  </a:lnTo>
                  <a:lnTo>
                    <a:pt x="28363" y="24684"/>
                  </a:lnTo>
                  <a:lnTo>
                    <a:pt x="28331" y="24813"/>
                  </a:lnTo>
                  <a:lnTo>
                    <a:pt x="28331" y="24942"/>
                  </a:lnTo>
                  <a:lnTo>
                    <a:pt x="28363" y="25071"/>
                  </a:lnTo>
                  <a:lnTo>
                    <a:pt x="28427" y="25200"/>
                  </a:lnTo>
                  <a:lnTo>
                    <a:pt x="28492" y="25329"/>
                  </a:lnTo>
                  <a:lnTo>
                    <a:pt x="28621" y="25426"/>
                  </a:lnTo>
                  <a:lnTo>
                    <a:pt x="28750" y="25523"/>
                  </a:lnTo>
                  <a:lnTo>
                    <a:pt x="29008" y="25684"/>
                  </a:lnTo>
                  <a:lnTo>
                    <a:pt x="29331" y="25813"/>
                  </a:lnTo>
                  <a:lnTo>
                    <a:pt x="29621" y="25974"/>
                  </a:lnTo>
                  <a:lnTo>
                    <a:pt x="29847" y="26136"/>
                  </a:lnTo>
                  <a:lnTo>
                    <a:pt x="29912" y="26200"/>
                  </a:lnTo>
                  <a:lnTo>
                    <a:pt x="29944" y="26232"/>
                  </a:lnTo>
                  <a:lnTo>
                    <a:pt x="30009" y="26232"/>
                  </a:lnTo>
                  <a:lnTo>
                    <a:pt x="30041" y="26200"/>
                  </a:lnTo>
                  <a:lnTo>
                    <a:pt x="30170" y="25845"/>
                  </a:lnTo>
                  <a:lnTo>
                    <a:pt x="30267" y="25458"/>
                  </a:lnTo>
                  <a:lnTo>
                    <a:pt x="30331" y="25071"/>
                  </a:lnTo>
                  <a:lnTo>
                    <a:pt x="30331" y="24877"/>
                  </a:lnTo>
                  <a:lnTo>
                    <a:pt x="30299" y="24684"/>
                  </a:lnTo>
                  <a:lnTo>
                    <a:pt x="30267" y="24490"/>
                  </a:lnTo>
                  <a:lnTo>
                    <a:pt x="30170" y="24329"/>
                  </a:lnTo>
                  <a:lnTo>
                    <a:pt x="30073" y="24167"/>
                  </a:lnTo>
                  <a:lnTo>
                    <a:pt x="29944" y="24071"/>
                  </a:lnTo>
                  <a:lnTo>
                    <a:pt x="29783" y="24006"/>
                  </a:lnTo>
                  <a:lnTo>
                    <a:pt x="29621" y="23974"/>
                  </a:lnTo>
                  <a:close/>
                  <a:moveTo>
                    <a:pt x="25620" y="24038"/>
                  </a:moveTo>
                  <a:lnTo>
                    <a:pt x="25556" y="24071"/>
                  </a:lnTo>
                  <a:lnTo>
                    <a:pt x="25394" y="24103"/>
                  </a:lnTo>
                  <a:lnTo>
                    <a:pt x="25233" y="24200"/>
                  </a:lnTo>
                  <a:lnTo>
                    <a:pt x="25104" y="24361"/>
                  </a:lnTo>
                  <a:lnTo>
                    <a:pt x="25040" y="24490"/>
                  </a:lnTo>
                  <a:lnTo>
                    <a:pt x="24975" y="24619"/>
                  </a:lnTo>
                  <a:lnTo>
                    <a:pt x="24975" y="24748"/>
                  </a:lnTo>
                  <a:lnTo>
                    <a:pt x="25007" y="24909"/>
                  </a:lnTo>
                  <a:lnTo>
                    <a:pt x="25040" y="25071"/>
                  </a:lnTo>
                  <a:lnTo>
                    <a:pt x="25136" y="25200"/>
                  </a:lnTo>
                  <a:lnTo>
                    <a:pt x="25298" y="25490"/>
                  </a:lnTo>
                  <a:lnTo>
                    <a:pt x="25491" y="25781"/>
                  </a:lnTo>
                  <a:lnTo>
                    <a:pt x="25685" y="26039"/>
                  </a:lnTo>
                  <a:lnTo>
                    <a:pt x="25749" y="26232"/>
                  </a:lnTo>
                  <a:lnTo>
                    <a:pt x="25782" y="26265"/>
                  </a:lnTo>
                  <a:lnTo>
                    <a:pt x="25846" y="26297"/>
                  </a:lnTo>
                  <a:lnTo>
                    <a:pt x="25911" y="26297"/>
                  </a:lnTo>
                  <a:lnTo>
                    <a:pt x="25943" y="26265"/>
                  </a:lnTo>
                  <a:lnTo>
                    <a:pt x="26104" y="26103"/>
                  </a:lnTo>
                  <a:lnTo>
                    <a:pt x="26653" y="25587"/>
                  </a:lnTo>
                  <a:lnTo>
                    <a:pt x="26879" y="25297"/>
                  </a:lnTo>
                  <a:lnTo>
                    <a:pt x="26976" y="25168"/>
                  </a:lnTo>
                  <a:lnTo>
                    <a:pt x="27008" y="25006"/>
                  </a:lnTo>
                  <a:lnTo>
                    <a:pt x="27040" y="24845"/>
                  </a:lnTo>
                  <a:lnTo>
                    <a:pt x="27008" y="24684"/>
                  </a:lnTo>
                  <a:lnTo>
                    <a:pt x="26943" y="24522"/>
                  </a:lnTo>
                  <a:lnTo>
                    <a:pt x="26879" y="24393"/>
                  </a:lnTo>
                  <a:lnTo>
                    <a:pt x="26782" y="24296"/>
                  </a:lnTo>
                  <a:lnTo>
                    <a:pt x="26653" y="24232"/>
                  </a:lnTo>
                  <a:lnTo>
                    <a:pt x="26492" y="24200"/>
                  </a:lnTo>
                  <a:lnTo>
                    <a:pt x="26362" y="24232"/>
                  </a:lnTo>
                  <a:lnTo>
                    <a:pt x="26201" y="24296"/>
                  </a:lnTo>
                  <a:lnTo>
                    <a:pt x="26072" y="24393"/>
                  </a:lnTo>
                  <a:lnTo>
                    <a:pt x="26040" y="24296"/>
                  </a:lnTo>
                  <a:lnTo>
                    <a:pt x="25943" y="24200"/>
                  </a:lnTo>
                  <a:lnTo>
                    <a:pt x="25814" y="24103"/>
                  </a:lnTo>
                  <a:lnTo>
                    <a:pt x="25685" y="24071"/>
                  </a:lnTo>
                  <a:lnTo>
                    <a:pt x="25620" y="240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>
              <a:off x="7292650" y="5616875"/>
              <a:ext cx="48950" cy="42450"/>
            </a:xfrm>
            <a:custGeom>
              <a:rect b="b" l="l" r="r" t="t"/>
              <a:pathLst>
                <a:path extrusionOk="0" h="1698" w="1958">
                  <a:moveTo>
                    <a:pt x="0" y="1630"/>
                  </a:moveTo>
                  <a:cubicBezTo>
                    <a:pt x="745" y="2002"/>
                    <a:pt x="2267" y="745"/>
                    <a:pt x="1894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>
              <a:off x="7302925" y="5615525"/>
              <a:ext cx="22350" cy="34175"/>
            </a:xfrm>
            <a:custGeom>
              <a:rect b="b" l="l" r="r" t="t"/>
              <a:pathLst>
                <a:path extrusionOk="0" h="1367" w="894">
                  <a:moveTo>
                    <a:pt x="894" y="1367"/>
                  </a:moveTo>
                  <a:cubicBezTo>
                    <a:pt x="624" y="894"/>
                    <a:pt x="327" y="436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>
              <a:off x="7462025" y="5824575"/>
              <a:ext cx="57850" cy="18400"/>
            </a:xfrm>
            <a:custGeom>
              <a:rect b="b" l="l" r="r" t="t"/>
              <a:pathLst>
                <a:path extrusionOk="0" h="736" w="2314">
                  <a:moveTo>
                    <a:pt x="0" y="0"/>
                  </a:moveTo>
                  <a:cubicBezTo>
                    <a:pt x="773" y="242"/>
                    <a:pt x="1552" y="464"/>
                    <a:pt x="2314" y="736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36"/>
          <p:cNvGrpSpPr/>
          <p:nvPr/>
        </p:nvGrpSpPr>
        <p:grpSpPr>
          <a:xfrm flipH="1">
            <a:off x="4256171" y="4124665"/>
            <a:ext cx="1544823" cy="2062080"/>
            <a:chOff x="9970776" y="3724307"/>
            <a:chExt cx="1725866" cy="2303743"/>
          </a:xfrm>
        </p:grpSpPr>
        <p:sp>
          <p:nvSpPr>
            <p:cNvPr id="1104" name="Google Shape;1104;p36"/>
            <p:cNvSpPr/>
            <p:nvPr/>
          </p:nvSpPr>
          <p:spPr>
            <a:xfrm>
              <a:off x="9984203" y="3963513"/>
              <a:ext cx="1588772" cy="2043073"/>
            </a:xfrm>
            <a:custGeom>
              <a:rect b="b" l="l" r="r" t="t"/>
              <a:pathLst>
                <a:path extrusionOk="0" h="22369" w="17395">
                  <a:moveTo>
                    <a:pt x="14127" y="6682"/>
                  </a:moveTo>
                  <a:lnTo>
                    <a:pt x="14127" y="6711"/>
                  </a:lnTo>
                  <a:lnTo>
                    <a:pt x="14098" y="6711"/>
                  </a:lnTo>
                  <a:lnTo>
                    <a:pt x="14127" y="6682"/>
                  </a:lnTo>
                  <a:close/>
                  <a:moveTo>
                    <a:pt x="2208" y="12068"/>
                  </a:moveTo>
                  <a:lnTo>
                    <a:pt x="2237" y="12097"/>
                  </a:lnTo>
                  <a:lnTo>
                    <a:pt x="2237" y="12126"/>
                  </a:lnTo>
                  <a:lnTo>
                    <a:pt x="2208" y="12068"/>
                  </a:lnTo>
                  <a:close/>
                  <a:moveTo>
                    <a:pt x="2384" y="12274"/>
                  </a:moveTo>
                  <a:lnTo>
                    <a:pt x="2649" y="12509"/>
                  </a:lnTo>
                  <a:lnTo>
                    <a:pt x="2855" y="12656"/>
                  </a:lnTo>
                  <a:lnTo>
                    <a:pt x="3032" y="12774"/>
                  </a:lnTo>
                  <a:lnTo>
                    <a:pt x="3238" y="12892"/>
                  </a:lnTo>
                  <a:lnTo>
                    <a:pt x="3473" y="12980"/>
                  </a:lnTo>
                  <a:lnTo>
                    <a:pt x="3473" y="13833"/>
                  </a:lnTo>
                  <a:lnTo>
                    <a:pt x="3444" y="13833"/>
                  </a:lnTo>
                  <a:lnTo>
                    <a:pt x="3238" y="13863"/>
                  </a:lnTo>
                  <a:lnTo>
                    <a:pt x="2796" y="13863"/>
                  </a:lnTo>
                  <a:lnTo>
                    <a:pt x="2620" y="13215"/>
                  </a:lnTo>
                  <a:lnTo>
                    <a:pt x="2590" y="13186"/>
                  </a:lnTo>
                  <a:lnTo>
                    <a:pt x="2531" y="13186"/>
                  </a:lnTo>
                  <a:lnTo>
                    <a:pt x="2473" y="12921"/>
                  </a:lnTo>
                  <a:lnTo>
                    <a:pt x="2384" y="12274"/>
                  </a:lnTo>
                  <a:close/>
                  <a:moveTo>
                    <a:pt x="4533" y="13421"/>
                  </a:moveTo>
                  <a:lnTo>
                    <a:pt x="4592" y="13451"/>
                  </a:lnTo>
                  <a:lnTo>
                    <a:pt x="4650" y="13480"/>
                  </a:lnTo>
                  <a:lnTo>
                    <a:pt x="4739" y="13480"/>
                  </a:lnTo>
                  <a:lnTo>
                    <a:pt x="4915" y="13539"/>
                  </a:lnTo>
                  <a:lnTo>
                    <a:pt x="5180" y="13598"/>
                  </a:lnTo>
                  <a:lnTo>
                    <a:pt x="5327" y="13627"/>
                  </a:lnTo>
                  <a:lnTo>
                    <a:pt x="5563" y="13686"/>
                  </a:lnTo>
                  <a:lnTo>
                    <a:pt x="5945" y="13775"/>
                  </a:lnTo>
                  <a:lnTo>
                    <a:pt x="6004" y="13775"/>
                  </a:lnTo>
                  <a:lnTo>
                    <a:pt x="6151" y="13804"/>
                  </a:lnTo>
                  <a:lnTo>
                    <a:pt x="6004" y="13833"/>
                  </a:lnTo>
                  <a:lnTo>
                    <a:pt x="5975" y="13833"/>
                  </a:lnTo>
                  <a:lnTo>
                    <a:pt x="5916" y="13863"/>
                  </a:lnTo>
                  <a:lnTo>
                    <a:pt x="5887" y="13863"/>
                  </a:lnTo>
                  <a:lnTo>
                    <a:pt x="5887" y="13892"/>
                  </a:lnTo>
                  <a:lnTo>
                    <a:pt x="5857" y="13892"/>
                  </a:lnTo>
                  <a:lnTo>
                    <a:pt x="5828" y="13863"/>
                  </a:lnTo>
                  <a:lnTo>
                    <a:pt x="5739" y="13833"/>
                  </a:lnTo>
                  <a:lnTo>
                    <a:pt x="5151" y="13804"/>
                  </a:lnTo>
                  <a:lnTo>
                    <a:pt x="4856" y="13804"/>
                  </a:lnTo>
                  <a:lnTo>
                    <a:pt x="4533" y="13863"/>
                  </a:lnTo>
                  <a:lnTo>
                    <a:pt x="4533" y="13775"/>
                  </a:lnTo>
                  <a:lnTo>
                    <a:pt x="4533" y="13510"/>
                  </a:lnTo>
                  <a:lnTo>
                    <a:pt x="4533" y="13451"/>
                  </a:lnTo>
                  <a:lnTo>
                    <a:pt x="4533" y="13421"/>
                  </a:lnTo>
                  <a:close/>
                  <a:moveTo>
                    <a:pt x="13362" y="13627"/>
                  </a:moveTo>
                  <a:lnTo>
                    <a:pt x="13362" y="13745"/>
                  </a:lnTo>
                  <a:lnTo>
                    <a:pt x="13450" y="14245"/>
                  </a:lnTo>
                  <a:lnTo>
                    <a:pt x="13480" y="14687"/>
                  </a:lnTo>
                  <a:lnTo>
                    <a:pt x="13362" y="14481"/>
                  </a:lnTo>
                  <a:lnTo>
                    <a:pt x="13274" y="14334"/>
                  </a:lnTo>
                  <a:lnTo>
                    <a:pt x="12950" y="13745"/>
                  </a:lnTo>
                  <a:lnTo>
                    <a:pt x="13244" y="13686"/>
                  </a:lnTo>
                  <a:lnTo>
                    <a:pt x="13362" y="13627"/>
                  </a:lnTo>
                  <a:close/>
                  <a:moveTo>
                    <a:pt x="2885" y="14363"/>
                  </a:moveTo>
                  <a:lnTo>
                    <a:pt x="3179" y="14422"/>
                  </a:lnTo>
                  <a:lnTo>
                    <a:pt x="3444" y="14452"/>
                  </a:lnTo>
                  <a:lnTo>
                    <a:pt x="3444" y="14952"/>
                  </a:lnTo>
                  <a:lnTo>
                    <a:pt x="3444" y="15128"/>
                  </a:lnTo>
                  <a:lnTo>
                    <a:pt x="3414" y="15923"/>
                  </a:lnTo>
                  <a:lnTo>
                    <a:pt x="3385" y="16276"/>
                  </a:lnTo>
                  <a:lnTo>
                    <a:pt x="3385" y="16365"/>
                  </a:lnTo>
                  <a:lnTo>
                    <a:pt x="3326" y="16188"/>
                  </a:lnTo>
                  <a:lnTo>
                    <a:pt x="3355" y="16159"/>
                  </a:lnTo>
                  <a:lnTo>
                    <a:pt x="3355" y="16070"/>
                  </a:lnTo>
                  <a:lnTo>
                    <a:pt x="3238" y="15688"/>
                  </a:lnTo>
                  <a:lnTo>
                    <a:pt x="3149" y="15364"/>
                  </a:lnTo>
                  <a:lnTo>
                    <a:pt x="2973" y="14658"/>
                  </a:lnTo>
                  <a:lnTo>
                    <a:pt x="2973" y="14628"/>
                  </a:lnTo>
                  <a:lnTo>
                    <a:pt x="2943" y="14540"/>
                  </a:lnTo>
                  <a:lnTo>
                    <a:pt x="2914" y="14452"/>
                  </a:lnTo>
                  <a:lnTo>
                    <a:pt x="2885" y="14363"/>
                  </a:lnTo>
                  <a:close/>
                  <a:moveTo>
                    <a:pt x="17218" y="1"/>
                  </a:moveTo>
                  <a:lnTo>
                    <a:pt x="17129" y="30"/>
                  </a:lnTo>
                  <a:lnTo>
                    <a:pt x="17041" y="60"/>
                  </a:lnTo>
                  <a:lnTo>
                    <a:pt x="16894" y="148"/>
                  </a:lnTo>
                  <a:lnTo>
                    <a:pt x="16835" y="207"/>
                  </a:lnTo>
                  <a:lnTo>
                    <a:pt x="16776" y="236"/>
                  </a:lnTo>
                  <a:lnTo>
                    <a:pt x="16717" y="266"/>
                  </a:lnTo>
                  <a:lnTo>
                    <a:pt x="16688" y="295"/>
                  </a:lnTo>
                  <a:lnTo>
                    <a:pt x="16658" y="354"/>
                  </a:lnTo>
                  <a:lnTo>
                    <a:pt x="16600" y="707"/>
                  </a:lnTo>
                  <a:lnTo>
                    <a:pt x="16541" y="1060"/>
                  </a:lnTo>
                  <a:lnTo>
                    <a:pt x="16541" y="1207"/>
                  </a:lnTo>
                  <a:lnTo>
                    <a:pt x="16482" y="1619"/>
                  </a:lnTo>
                  <a:lnTo>
                    <a:pt x="16423" y="1825"/>
                  </a:lnTo>
                  <a:lnTo>
                    <a:pt x="16423" y="1884"/>
                  </a:lnTo>
                  <a:lnTo>
                    <a:pt x="16394" y="2031"/>
                  </a:lnTo>
                  <a:lnTo>
                    <a:pt x="16394" y="2061"/>
                  </a:lnTo>
                  <a:lnTo>
                    <a:pt x="16335" y="2179"/>
                  </a:lnTo>
                  <a:lnTo>
                    <a:pt x="16246" y="2414"/>
                  </a:lnTo>
                  <a:lnTo>
                    <a:pt x="16158" y="2679"/>
                  </a:lnTo>
                  <a:lnTo>
                    <a:pt x="16129" y="2914"/>
                  </a:lnTo>
                  <a:lnTo>
                    <a:pt x="16099" y="3150"/>
                  </a:lnTo>
                  <a:lnTo>
                    <a:pt x="16040" y="3444"/>
                  </a:lnTo>
                  <a:lnTo>
                    <a:pt x="15982" y="3680"/>
                  </a:lnTo>
                  <a:lnTo>
                    <a:pt x="15982" y="3738"/>
                  </a:lnTo>
                  <a:lnTo>
                    <a:pt x="15952" y="3797"/>
                  </a:lnTo>
                  <a:lnTo>
                    <a:pt x="15923" y="3945"/>
                  </a:lnTo>
                  <a:lnTo>
                    <a:pt x="15952" y="4003"/>
                  </a:lnTo>
                  <a:lnTo>
                    <a:pt x="15923" y="4033"/>
                  </a:lnTo>
                  <a:lnTo>
                    <a:pt x="15805" y="4445"/>
                  </a:lnTo>
                  <a:lnTo>
                    <a:pt x="15746" y="4621"/>
                  </a:lnTo>
                  <a:lnTo>
                    <a:pt x="15658" y="4916"/>
                  </a:lnTo>
                  <a:lnTo>
                    <a:pt x="15628" y="5063"/>
                  </a:lnTo>
                  <a:lnTo>
                    <a:pt x="15628" y="5092"/>
                  </a:lnTo>
                  <a:lnTo>
                    <a:pt x="15628" y="5181"/>
                  </a:lnTo>
                  <a:lnTo>
                    <a:pt x="15599" y="5181"/>
                  </a:lnTo>
                  <a:lnTo>
                    <a:pt x="15540" y="5328"/>
                  </a:lnTo>
                  <a:lnTo>
                    <a:pt x="15452" y="5475"/>
                  </a:lnTo>
                  <a:lnTo>
                    <a:pt x="15393" y="5799"/>
                  </a:lnTo>
                  <a:lnTo>
                    <a:pt x="15334" y="6064"/>
                  </a:lnTo>
                  <a:lnTo>
                    <a:pt x="15275" y="6446"/>
                  </a:lnTo>
                  <a:lnTo>
                    <a:pt x="15216" y="6682"/>
                  </a:lnTo>
                  <a:lnTo>
                    <a:pt x="15157" y="6888"/>
                  </a:lnTo>
                  <a:lnTo>
                    <a:pt x="15128" y="6947"/>
                  </a:lnTo>
                  <a:lnTo>
                    <a:pt x="15040" y="7211"/>
                  </a:lnTo>
                  <a:lnTo>
                    <a:pt x="15040" y="7241"/>
                  </a:lnTo>
                  <a:lnTo>
                    <a:pt x="15010" y="7359"/>
                  </a:lnTo>
                  <a:lnTo>
                    <a:pt x="15010" y="7447"/>
                  </a:lnTo>
                  <a:lnTo>
                    <a:pt x="15010" y="7476"/>
                  </a:lnTo>
                  <a:lnTo>
                    <a:pt x="14981" y="7594"/>
                  </a:lnTo>
                  <a:lnTo>
                    <a:pt x="14951" y="7682"/>
                  </a:lnTo>
                  <a:lnTo>
                    <a:pt x="14922" y="7682"/>
                  </a:lnTo>
                  <a:lnTo>
                    <a:pt x="14922" y="7653"/>
                  </a:lnTo>
                  <a:lnTo>
                    <a:pt x="14775" y="7417"/>
                  </a:lnTo>
                  <a:lnTo>
                    <a:pt x="14657" y="7300"/>
                  </a:lnTo>
                  <a:lnTo>
                    <a:pt x="14481" y="7005"/>
                  </a:lnTo>
                  <a:lnTo>
                    <a:pt x="14539" y="6947"/>
                  </a:lnTo>
                  <a:lnTo>
                    <a:pt x="14569" y="6799"/>
                  </a:lnTo>
                  <a:lnTo>
                    <a:pt x="14598" y="6652"/>
                  </a:lnTo>
                  <a:lnTo>
                    <a:pt x="14598" y="6593"/>
                  </a:lnTo>
                  <a:lnTo>
                    <a:pt x="14657" y="6358"/>
                  </a:lnTo>
                  <a:lnTo>
                    <a:pt x="14687" y="6152"/>
                  </a:lnTo>
                  <a:lnTo>
                    <a:pt x="14687" y="6093"/>
                  </a:lnTo>
                  <a:lnTo>
                    <a:pt x="14687" y="6064"/>
                  </a:lnTo>
                  <a:lnTo>
                    <a:pt x="14687" y="6034"/>
                  </a:lnTo>
                  <a:lnTo>
                    <a:pt x="14687" y="5946"/>
                  </a:lnTo>
                  <a:lnTo>
                    <a:pt x="14716" y="5946"/>
                  </a:lnTo>
                  <a:lnTo>
                    <a:pt x="14745" y="5799"/>
                  </a:lnTo>
                  <a:lnTo>
                    <a:pt x="14804" y="5563"/>
                  </a:lnTo>
                  <a:lnTo>
                    <a:pt x="14863" y="5298"/>
                  </a:lnTo>
                  <a:lnTo>
                    <a:pt x="14951" y="5063"/>
                  </a:lnTo>
                  <a:lnTo>
                    <a:pt x="14981" y="4857"/>
                  </a:lnTo>
                  <a:lnTo>
                    <a:pt x="15010" y="4651"/>
                  </a:lnTo>
                  <a:lnTo>
                    <a:pt x="15040" y="4386"/>
                  </a:lnTo>
                  <a:lnTo>
                    <a:pt x="15069" y="4239"/>
                  </a:lnTo>
                  <a:lnTo>
                    <a:pt x="15099" y="3974"/>
                  </a:lnTo>
                  <a:lnTo>
                    <a:pt x="15157" y="3738"/>
                  </a:lnTo>
                  <a:lnTo>
                    <a:pt x="15246" y="3591"/>
                  </a:lnTo>
                  <a:lnTo>
                    <a:pt x="15246" y="3532"/>
                  </a:lnTo>
                  <a:lnTo>
                    <a:pt x="15246" y="3474"/>
                  </a:lnTo>
                  <a:lnTo>
                    <a:pt x="15275" y="3415"/>
                  </a:lnTo>
                  <a:lnTo>
                    <a:pt x="15334" y="3179"/>
                  </a:lnTo>
                  <a:lnTo>
                    <a:pt x="15364" y="2973"/>
                  </a:lnTo>
                  <a:lnTo>
                    <a:pt x="15364" y="2944"/>
                  </a:lnTo>
                  <a:lnTo>
                    <a:pt x="15393" y="2738"/>
                  </a:lnTo>
                  <a:lnTo>
                    <a:pt x="15393" y="2561"/>
                  </a:lnTo>
                  <a:lnTo>
                    <a:pt x="15452" y="2502"/>
                  </a:lnTo>
                  <a:lnTo>
                    <a:pt x="15570" y="2120"/>
                  </a:lnTo>
                  <a:lnTo>
                    <a:pt x="15599" y="2061"/>
                  </a:lnTo>
                  <a:lnTo>
                    <a:pt x="15717" y="1619"/>
                  </a:lnTo>
                  <a:lnTo>
                    <a:pt x="15923" y="736"/>
                  </a:lnTo>
                  <a:lnTo>
                    <a:pt x="15923" y="678"/>
                  </a:lnTo>
                  <a:lnTo>
                    <a:pt x="15893" y="619"/>
                  </a:lnTo>
                  <a:lnTo>
                    <a:pt x="15864" y="589"/>
                  </a:lnTo>
                  <a:lnTo>
                    <a:pt x="15805" y="560"/>
                  </a:lnTo>
                  <a:lnTo>
                    <a:pt x="15776" y="560"/>
                  </a:lnTo>
                  <a:lnTo>
                    <a:pt x="15687" y="589"/>
                  </a:lnTo>
                  <a:lnTo>
                    <a:pt x="15599" y="589"/>
                  </a:lnTo>
                  <a:lnTo>
                    <a:pt x="15570" y="678"/>
                  </a:lnTo>
                  <a:lnTo>
                    <a:pt x="15540" y="736"/>
                  </a:lnTo>
                  <a:lnTo>
                    <a:pt x="15511" y="707"/>
                  </a:lnTo>
                  <a:lnTo>
                    <a:pt x="15452" y="678"/>
                  </a:lnTo>
                  <a:lnTo>
                    <a:pt x="15422" y="678"/>
                  </a:lnTo>
                  <a:lnTo>
                    <a:pt x="15334" y="707"/>
                  </a:lnTo>
                  <a:lnTo>
                    <a:pt x="15305" y="766"/>
                  </a:lnTo>
                  <a:lnTo>
                    <a:pt x="15216" y="766"/>
                  </a:lnTo>
                  <a:lnTo>
                    <a:pt x="15128" y="795"/>
                  </a:lnTo>
                  <a:lnTo>
                    <a:pt x="15099" y="884"/>
                  </a:lnTo>
                  <a:lnTo>
                    <a:pt x="14981" y="1413"/>
                  </a:lnTo>
                  <a:lnTo>
                    <a:pt x="14951" y="1708"/>
                  </a:lnTo>
                  <a:lnTo>
                    <a:pt x="14951" y="1943"/>
                  </a:lnTo>
                  <a:lnTo>
                    <a:pt x="14922" y="2002"/>
                  </a:lnTo>
                  <a:lnTo>
                    <a:pt x="14893" y="2208"/>
                  </a:lnTo>
                  <a:lnTo>
                    <a:pt x="14834" y="2473"/>
                  </a:lnTo>
                  <a:lnTo>
                    <a:pt x="14775" y="2856"/>
                  </a:lnTo>
                  <a:lnTo>
                    <a:pt x="14745" y="3003"/>
                  </a:lnTo>
                  <a:lnTo>
                    <a:pt x="14687" y="3444"/>
                  </a:lnTo>
                  <a:lnTo>
                    <a:pt x="14569" y="3827"/>
                  </a:lnTo>
                  <a:lnTo>
                    <a:pt x="14481" y="4239"/>
                  </a:lnTo>
                  <a:lnTo>
                    <a:pt x="14422" y="4504"/>
                  </a:lnTo>
                  <a:lnTo>
                    <a:pt x="14392" y="4621"/>
                  </a:lnTo>
                  <a:lnTo>
                    <a:pt x="14392" y="4651"/>
                  </a:lnTo>
                  <a:lnTo>
                    <a:pt x="14216" y="5151"/>
                  </a:lnTo>
                  <a:lnTo>
                    <a:pt x="14098" y="5652"/>
                  </a:lnTo>
                  <a:lnTo>
                    <a:pt x="14069" y="5828"/>
                  </a:lnTo>
                  <a:lnTo>
                    <a:pt x="14010" y="5975"/>
                  </a:lnTo>
                  <a:lnTo>
                    <a:pt x="13980" y="6034"/>
                  </a:lnTo>
                  <a:lnTo>
                    <a:pt x="13980" y="6005"/>
                  </a:lnTo>
                  <a:lnTo>
                    <a:pt x="13892" y="5916"/>
                  </a:lnTo>
                  <a:lnTo>
                    <a:pt x="13892" y="5887"/>
                  </a:lnTo>
                  <a:lnTo>
                    <a:pt x="13686" y="5681"/>
                  </a:lnTo>
                  <a:lnTo>
                    <a:pt x="13627" y="5593"/>
                  </a:lnTo>
                  <a:lnTo>
                    <a:pt x="13333" y="5269"/>
                  </a:lnTo>
                  <a:lnTo>
                    <a:pt x="13127" y="5033"/>
                  </a:lnTo>
                  <a:lnTo>
                    <a:pt x="13156" y="4886"/>
                  </a:lnTo>
                  <a:lnTo>
                    <a:pt x="13156" y="4827"/>
                  </a:lnTo>
                  <a:lnTo>
                    <a:pt x="13156" y="4798"/>
                  </a:lnTo>
                  <a:lnTo>
                    <a:pt x="13156" y="4739"/>
                  </a:lnTo>
                  <a:lnTo>
                    <a:pt x="13215" y="4563"/>
                  </a:lnTo>
                  <a:lnTo>
                    <a:pt x="13215" y="4533"/>
                  </a:lnTo>
                  <a:lnTo>
                    <a:pt x="13244" y="4504"/>
                  </a:lnTo>
                  <a:lnTo>
                    <a:pt x="13215" y="4445"/>
                  </a:lnTo>
                  <a:lnTo>
                    <a:pt x="13215" y="4415"/>
                  </a:lnTo>
                  <a:lnTo>
                    <a:pt x="13274" y="4062"/>
                  </a:lnTo>
                  <a:lnTo>
                    <a:pt x="13274" y="3945"/>
                  </a:lnTo>
                  <a:lnTo>
                    <a:pt x="13421" y="3062"/>
                  </a:lnTo>
                  <a:lnTo>
                    <a:pt x="13568" y="2179"/>
                  </a:lnTo>
                  <a:lnTo>
                    <a:pt x="13627" y="1767"/>
                  </a:lnTo>
                  <a:lnTo>
                    <a:pt x="13686" y="1266"/>
                  </a:lnTo>
                  <a:lnTo>
                    <a:pt x="13686" y="1237"/>
                  </a:lnTo>
                  <a:lnTo>
                    <a:pt x="13686" y="1178"/>
                  </a:lnTo>
                  <a:lnTo>
                    <a:pt x="13656" y="1149"/>
                  </a:lnTo>
                  <a:lnTo>
                    <a:pt x="13598" y="1119"/>
                  </a:lnTo>
                  <a:lnTo>
                    <a:pt x="13568" y="1119"/>
                  </a:lnTo>
                  <a:lnTo>
                    <a:pt x="13509" y="1149"/>
                  </a:lnTo>
                  <a:lnTo>
                    <a:pt x="13480" y="1178"/>
                  </a:lnTo>
                  <a:lnTo>
                    <a:pt x="13450" y="1178"/>
                  </a:lnTo>
                  <a:lnTo>
                    <a:pt x="13392" y="1207"/>
                  </a:lnTo>
                  <a:lnTo>
                    <a:pt x="13333" y="1237"/>
                  </a:lnTo>
                  <a:lnTo>
                    <a:pt x="13156" y="1237"/>
                  </a:lnTo>
                  <a:lnTo>
                    <a:pt x="13097" y="1296"/>
                  </a:lnTo>
                  <a:lnTo>
                    <a:pt x="13038" y="1325"/>
                  </a:lnTo>
                  <a:lnTo>
                    <a:pt x="13009" y="1355"/>
                  </a:lnTo>
                  <a:lnTo>
                    <a:pt x="12980" y="1384"/>
                  </a:lnTo>
                  <a:lnTo>
                    <a:pt x="12980" y="1443"/>
                  </a:lnTo>
                  <a:lnTo>
                    <a:pt x="12980" y="1796"/>
                  </a:lnTo>
                  <a:lnTo>
                    <a:pt x="12950" y="2179"/>
                  </a:lnTo>
                  <a:lnTo>
                    <a:pt x="12891" y="2679"/>
                  </a:lnTo>
                  <a:lnTo>
                    <a:pt x="12803" y="3179"/>
                  </a:lnTo>
                  <a:lnTo>
                    <a:pt x="12744" y="3415"/>
                  </a:lnTo>
                  <a:lnTo>
                    <a:pt x="12626" y="4033"/>
                  </a:lnTo>
                  <a:lnTo>
                    <a:pt x="12597" y="4327"/>
                  </a:lnTo>
                  <a:lnTo>
                    <a:pt x="12509" y="4209"/>
                  </a:lnTo>
                  <a:lnTo>
                    <a:pt x="12420" y="4121"/>
                  </a:lnTo>
                  <a:lnTo>
                    <a:pt x="12155" y="3886"/>
                  </a:lnTo>
                  <a:lnTo>
                    <a:pt x="11861" y="3709"/>
                  </a:lnTo>
                  <a:lnTo>
                    <a:pt x="11508" y="3532"/>
                  </a:lnTo>
                  <a:lnTo>
                    <a:pt x="11302" y="3474"/>
                  </a:lnTo>
                  <a:lnTo>
                    <a:pt x="11096" y="3444"/>
                  </a:lnTo>
                  <a:lnTo>
                    <a:pt x="11096" y="3356"/>
                  </a:lnTo>
                  <a:lnTo>
                    <a:pt x="11096" y="3179"/>
                  </a:lnTo>
                  <a:lnTo>
                    <a:pt x="11096" y="2944"/>
                  </a:lnTo>
                  <a:lnTo>
                    <a:pt x="11096" y="2885"/>
                  </a:lnTo>
                  <a:lnTo>
                    <a:pt x="11067" y="2826"/>
                  </a:lnTo>
                  <a:lnTo>
                    <a:pt x="11096" y="2561"/>
                  </a:lnTo>
                  <a:lnTo>
                    <a:pt x="11096" y="2473"/>
                  </a:lnTo>
                  <a:lnTo>
                    <a:pt x="11155" y="2120"/>
                  </a:lnTo>
                  <a:lnTo>
                    <a:pt x="11214" y="1767"/>
                  </a:lnTo>
                  <a:lnTo>
                    <a:pt x="11243" y="1708"/>
                  </a:lnTo>
                  <a:lnTo>
                    <a:pt x="11243" y="1649"/>
                  </a:lnTo>
                  <a:lnTo>
                    <a:pt x="11243" y="1590"/>
                  </a:lnTo>
                  <a:lnTo>
                    <a:pt x="11184" y="1561"/>
                  </a:lnTo>
                  <a:lnTo>
                    <a:pt x="11155" y="1502"/>
                  </a:lnTo>
                  <a:lnTo>
                    <a:pt x="11125" y="1502"/>
                  </a:lnTo>
                  <a:lnTo>
                    <a:pt x="11037" y="1443"/>
                  </a:lnTo>
                  <a:lnTo>
                    <a:pt x="10978" y="1413"/>
                  </a:lnTo>
                  <a:lnTo>
                    <a:pt x="10890" y="1443"/>
                  </a:lnTo>
                  <a:lnTo>
                    <a:pt x="10860" y="1472"/>
                  </a:lnTo>
                  <a:lnTo>
                    <a:pt x="10802" y="1531"/>
                  </a:lnTo>
                  <a:lnTo>
                    <a:pt x="10772" y="1472"/>
                  </a:lnTo>
                  <a:lnTo>
                    <a:pt x="10654" y="1472"/>
                  </a:lnTo>
                  <a:lnTo>
                    <a:pt x="10596" y="1502"/>
                  </a:lnTo>
                  <a:lnTo>
                    <a:pt x="10566" y="1531"/>
                  </a:lnTo>
                  <a:lnTo>
                    <a:pt x="10566" y="1590"/>
                  </a:lnTo>
                  <a:lnTo>
                    <a:pt x="10566" y="1649"/>
                  </a:lnTo>
                  <a:lnTo>
                    <a:pt x="10625" y="1737"/>
                  </a:lnTo>
                  <a:lnTo>
                    <a:pt x="10625" y="1884"/>
                  </a:lnTo>
                  <a:lnTo>
                    <a:pt x="10625" y="1973"/>
                  </a:lnTo>
                  <a:lnTo>
                    <a:pt x="10625" y="2061"/>
                  </a:lnTo>
                  <a:lnTo>
                    <a:pt x="10625" y="2120"/>
                  </a:lnTo>
                  <a:lnTo>
                    <a:pt x="10654" y="2149"/>
                  </a:lnTo>
                  <a:lnTo>
                    <a:pt x="10596" y="2650"/>
                  </a:lnTo>
                  <a:lnTo>
                    <a:pt x="10566" y="2973"/>
                  </a:lnTo>
                  <a:lnTo>
                    <a:pt x="10566" y="3120"/>
                  </a:lnTo>
                  <a:lnTo>
                    <a:pt x="10595" y="3296"/>
                  </a:lnTo>
                  <a:lnTo>
                    <a:pt x="10595" y="3296"/>
                  </a:lnTo>
                  <a:lnTo>
                    <a:pt x="9772" y="3268"/>
                  </a:lnTo>
                  <a:lnTo>
                    <a:pt x="8624" y="3268"/>
                  </a:lnTo>
                  <a:lnTo>
                    <a:pt x="8624" y="3209"/>
                  </a:lnTo>
                  <a:lnTo>
                    <a:pt x="8624" y="3091"/>
                  </a:lnTo>
                  <a:lnTo>
                    <a:pt x="8624" y="3032"/>
                  </a:lnTo>
                  <a:lnTo>
                    <a:pt x="8594" y="3003"/>
                  </a:lnTo>
                  <a:lnTo>
                    <a:pt x="8653" y="2797"/>
                  </a:lnTo>
                  <a:lnTo>
                    <a:pt x="8712" y="2414"/>
                  </a:lnTo>
                  <a:lnTo>
                    <a:pt x="8771" y="2002"/>
                  </a:lnTo>
                  <a:lnTo>
                    <a:pt x="8800" y="1619"/>
                  </a:lnTo>
                  <a:lnTo>
                    <a:pt x="8800" y="1561"/>
                  </a:lnTo>
                  <a:lnTo>
                    <a:pt x="8771" y="1502"/>
                  </a:lnTo>
                  <a:lnTo>
                    <a:pt x="8741" y="1472"/>
                  </a:lnTo>
                  <a:lnTo>
                    <a:pt x="8683" y="1472"/>
                  </a:lnTo>
                  <a:lnTo>
                    <a:pt x="8624" y="1413"/>
                  </a:lnTo>
                  <a:lnTo>
                    <a:pt x="8565" y="1384"/>
                  </a:lnTo>
                  <a:lnTo>
                    <a:pt x="8535" y="1384"/>
                  </a:lnTo>
                  <a:lnTo>
                    <a:pt x="8447" y="1413"/>
                  </a:lnTo>
                  <a:lnTo>
                    <a:pt x="8300" y="1413"/>
                  </a:lnTo>
                  <a:lnTo>
                    <a:pt x="8271" y="1355"/>
                  </a:lnTo>
                  <a:lnTo>
                    <a:pt x="8241" y="1325"/>
                  </a:lnTo>
                  <a:lnTo>
                    <a:pt x="8182" y="1325"/>
                  </a:lnTo>
                  <a:lnTo>
                    <a:pt x="8123" y="1355"/>
                  </a:lnTo>
                  <a:lnTo>
                    <a:pt x="8094" y="1413"/>
                  </a:lnTo>
                  <a:lnTo>
                    <a:pt x="8035" y="1590"/>
                  </a:lnTo>
                  <a:lnTo>
                    <a:pt x="8006" y="1767"/>
                  </a:lnTo>
                  <a:lnTo>
                    <a:pt x="7976" y="2120"/>
                  </a:lnTo>
                  <a:lnTo>
                    <a:pt x="7976" y="2326"/>
                  </a:lnTo>
                  <a:lnTo>
                    <a:pt x="7976" y="2473"/>
                  </a:lnTo>
                  <a:lnTo>
                    <a:pt x="7976" y="2650"/>
                  </a:lnTo>
                  <a:lnTo>
                    <a:pt x="7976" y="2679"/>
                  </a:lnTo>
                  <a:lnTo>
                    <a:pt x="7947" y="2856"/>
                  </a:lnTo>
                  <a:lnTo>
                    <a:pt x="7976" y="2914"/>
                  </a:lnTo>
                  <a:lnTo>
                    <a:pt x="8035" y="2944"/>
                  </a:lnTo>
                  <a:lnTo>
                    <a:pt x="7976" y="3150"/>
                  </a:lnTo>
                  <a:lnTo>
                    <a:pt x="7976" y="3297"/>
                  </a:lnTo>
                  <a:lnTo>
                    <a:pt x="7388" y="3326"/>
                  </a:lnTo>
                  <a:lnTo>
                    <a:pt x="6858" y="3385"/>
                  </a:lnTo>
                  <a:lnTo>
                    <a:pt x="6181" y="3503"/>
                  </a:lnTo>
                  <a:lnTo>
                    <a:pt x="6034" y="3503"/>
                  </a:lnTo>
                  <a:lnTo>
                    <a:pt x="6034" y="3532"/>
                  </a:lnTo>
                  <a:lnTo>
                    <a:pt x="6004" y="3415"/>
                  </a:lnTo>
                  <a:lnTo>
                    <a:pt x="6004" y="3268"/>
                  </a:lnTo>
                  <a:lnTo>
                    <a:pt x="6063" y="3209"/>
                  </a:lnTo>
                  <a:lnTo>
                    <a:pt x="6093" y="3091"/>
                  </a:lnTo>
                  <a:lnTo>
                    <a:pt x="6093" y="2944"/>
                  </a:lnTo>
                  <a:lnTo>
                    <a:pt x="6063" y="2679"/>
                  </a:lnTo>
                  <a:lnTo>
                    <a:pt x="6034" y="2532"/>
                  </a:lnTo>
                  <a:lnTo>
                    <a:pt x="6004" y="2179"/>
                  </a:lnTo>
                  <a:lnTo>
                    <a:pt x="6004" y="2149"/>
                  </a:lnTo>
                  <a:lnTo>
                    <a:pt x="6004" y="2120"/>
                  </a:lnTo>
                  <a:lnTo>
                    <a:pt x="6034" y="1884"/>
                  </a:lnTo>
                  <a:lnTo>
                    <a:pt x="6122" y="1325"/>
                  </a:lnTo>
                  <a:lnTo>
                    <a:pt x="6122" y="1266"/>
                  </a:lnTo>
                  <a:lnTo>
                    <a:pt x="6122" y="1237"/>
                  </a:lnTo>
                  <a:lnTo>
                    <a:pt x="6063" y="1178"/>
                  </a:lnTo>
                  <a:lnTo>
                    <a:pt x="6004" y="1178"/>
                  </a:lnTo>
                  <a:lnTo>
                    <a:pt x="5916" y="1207"/>
                  </a:lnTo>
                  <a:lnTo>
                    <a:pt x="5916" y="1237"/>
                  </a:lnTo>
                  <a:lnTo>
                    <a:pt x="5828" y="1207"/>
                  </a:lnTo>
                  <a:lnTo>
                    <a:pt x="5769" y="1207"/>
                  </a:lnTo>
                  <a:lnTo>
                    <a:pt x="5710" y="1149"/>
                  </a:lnTo>
                  <a:lnTo>
                    <a:pt x="5622" y="1119"/>
                  </a:lnTo>
                  <a:lnTo>
                    <a:pt x="5563" y="1149"/>
                  </a:lnTo>
                  <a:lnTo>
                    <a:pt x="5533" y="1178"/>
                  </a:lnTo>
                  <a:lnTo>
                    <a:pt x="5504" y="1207"/>
                  </a:lnTo>
                  <a:lnTo>
                    <a:pt x="5504" y="1266"/>
                  </a:lnTo>
                  <a:lnTo>
                    <a:pt x="5533" y="1649"/>
                  </a:lnTo>
                  <a:lnTo>
                    <a:pt x="5533" y="1825"/>
                  </a:lnTo>
                  <a:lnTo>
                    <a:pt x="5533" y="1855"/>
                  </a:lnTo>
                  <a:lnTo>
                    <a:pt x="5533" y="2031"/>
                  </a:lnTo>
                  <a:lnTo>
                    <a:pt x="5563" y="2532"/>
                  </a:lnTo>
                  <a:lnTo>
                    <a:pt x="5563" y="2856"/>
                  </a:lnTo>
                  <a:lnTo>
                    <a:pt x="5563" y="2973"/>
                  </a:lnTo>
                  <a:lnTo>
                    <a:pt x="5563" y="3150"/>
                  </a:lnTo>
                  <a:lnTo>
                    <a:pt x="5563" y="3415"/>
                  </a:lnTo>
                  <a:lnTo>
                    <a:pt x="5563" y="3591"/>
                  </a:lnTo>
                  <a:lnTo>
                    <a:pt x="5180" y="3650"/>
                  </a:lnTo>
                  <a:lnTo>
                    <a:pt x="4827" y="3680"/>
                  </a:lnTo>
                  <a:lnTo>
                    <a:pt x="4474" y="3709"/>
                  </a:lnTo>
                  <a:lnTo>
                    <a:pt x="4121" y="3709"/>
                  </a:lnTo>
                  <a:lnTo>
                    <a:pt x="3885" y="3680"/>
                  </a:lnTo>
                  <a:lnTo>
                    <a:pt x="3856" y="3503"/>
                  </a:lnTo>
                  <a:lnTo>
                    <a:pt x="3826" y="2561"/>
                  </a:lnTo>
                  <a:lnTo>
                    <a:pt x="3797" y="2002"/>
                  </a:lnTo>
                  <a:lnTo>
                    <a:pt x="3768" y="1355"/>
                  </a:lnTo>
                  <a:lnTo>
                    <a:pt x="3738" y="678"/>
                  </a:lnTo>
                  <a:lnTo>
                    <a:pt x="3738" y="589"/>
                  </a:lnTo>
                  <a:lnTo>
                    <a:pt x="3709" y="589"/>
                  </a:lnTo>
                  <a:lnTo>
                    <a:pt x="3679" y="560"/>
                  </a:lnTo>
                  <a:lnTo>
                    <a:pt x="3532" y="472"/>
                  </a:lnTo>
                  <a:lnTo>
                    <a:pt x="3385" y="383"/>
                  </a:lnTo>
                  <a:lnTo>
                    <a:pt x="3355" y="354"/>
                  </a:lnTo>
                  <a:lnTo>
                    <a:pt x="3267" y="354"/>
                  </a:lnTo>
                  <a:lnTo>
                    <a:pt x="3208" y="324"/>
                  </a:lnTo>
                  <a:lnTo>
                    <a:pt x="3120" y="324"/>
                  </a:lnTo>
                  <a:lnTo>
                    <a:pt x="3091" y="354"/>
                  </a:lnTo>
                  <a:lnTo>
                    <a:pt x="3091" y="413"/>
                  </a:lnTo>
                  <a:lnTo>
                    <a:pt x="3032" y="795"/>
                  </a:lnTo>
                  <a:lnTo>
                    <a:pt x="3032" y="1207"/>
                  </a:lnTo>
                  <a:lnTo>
                    <a:pt x="3032" y="1649"/>
                  </a:lnTo>
                  <a:lnTo>
                    <a:pt x="3061" y="2120"/>
                  </a:lnTo>
                  <a:lnTo>
                    <a:pt x="3149" y="2973"/>
                  </a:lnTo>
                  <a:lnTo>
                    <a:pt x="3179" y="3179"/>
                  </a:lnTo>
                  <a:lnTo>
                    <a:pt x="3208" y="3415"/>
                  </a:lnTo>
                  <a:lnTo>
                    <a:pt x="3238" y="3709"/>
                  </a:lnTo>
                  <a:lnTo>
                    <a:pt x="2649" y="3709"/>
                  </a:lnTo>
                  <a:lnTo>
                    <a:pt x="2355" y="3738"/>
                  </a:lnTo>
                  <a:lnTo>
                    <a:pt x="2002" y="3797"/>
                  </a:lnTo>
                  <a:lnTo>
                    <a:pt x="1648" y="3886"/>
                  </a:lnTo>
                  <a:lnTo>
                    <a:pt x="1354" y="3974"/>
                  </a:lnTo>
                  <a:lnTo>
                    <a:pt x="1060" y="4092"/>
                  </a:lnTo>
                  <a:lnTo>
                    <a:pt x="795" y="4239"/>
                  </a:lnTo>
                  <a:lnTo>
                    <a:pt x="589" y="4386"/>
                  </a:lnTo>
                  <a:lnTo>
                    <a:pt x="383" y="4563"/>
                  </a:lnTo>
                  <a:lnTo>
                    <a:pt x="236" y="4769"/>
                  </a:lnTo>
                  <a:lnTo>
                    <a:pt x="147" y="5004"/>
                  </a:lnTo>
                  <a:lnTo>
                    <a:pt x="89" y="5269"/>
                  </a:lnTo>
                  <a:lnTo>
                    <a:pt x="89" y="5446"/>
                  </a:lnTo>
                  <a:lnTo>
                    <a:pt x="118" y="5652"/>
                  </a:lnTo>
                  <a:lnTo>
                    <a:pt x="59" y="5916"/>
                  </a:lnTo>
                  <a:lnTo>
                    <a:pt x="59" y="6240"/>
                  </a:lnTo>
                  <a:lnTo>
                    <a:pt x="89" y="6534"/>
                  </a:lnTo>
                  <a:lnTo>
                    <a:pt x="147" y="6888"/>
                  </a:lnTo>
                  <a:lnTo>
                    <a:pt x="206" y="7211"/>
                  </a:lnTo>
                  <a:lnTo>
                    <a:pt x="324" y="7535"/>
                  </a:lnTo>
                  <a:lnTo>
                    <a:pt x="589" y="8241"/>
                  </a:lnTo>
                  <a:lnTo>
                    <a:pt x="795" y="8654"/>
                  </a:lnTo>
                  <a:lnTo>
                    <a:pt x="1001" y="9066"/>
                  </a:lnTo>
                  <a:lnTo>
                    <a:pt x="1030" y="9124"/>
                  </a:lnTo>
                  <a:lnTo>
                    <a:pt x="1030" y="9183"/>
                  </a:lnTo>
                  <a:lnTo>
                    <a:pt x="1148" y="9448"/>
                  </a:lnTo>
                  <a:lnTo>
                    <a:pt x="1119" y="9478"/>
                  </a:lnTo>
                  <a:lnTo>
                    <a:pt x="1119" y="9536"/>
                  </a:lnTo>
                  <a:lnTo>
                    <a:pt x="1089" y="9890"/>
                  </a:lnTo>
                  <a:lnTo>
                    <a:pt x="1001" y="10773"/>
                  </a:lnTo>
                  <a:lnTo>
                    <a:pt x="824" y="11803"/>
                  </a:lnTo>
                  <a:lnTo>
                    <a:pt x="618" y="13039"/>
                  </a:lnTo>
                  <a:lnTo>
                    <a:pt x="501" y="13745"/>
                  </a:lnTo>
                  <a:lnTo>
                    <a:pt x="324" y="14658"/>
                  </a:lnTo>
                  <a:lnTo>
                    <a:pt x="265" y="15128"/>
                  </a:lnTo>
                  <a:lnTo>
                    <a:pt x="236" y="15246"/>
                  </a:lnTo>
                  <a:lnTo>
                    <a:pt x="206" y="15570"/>
                  </a:lnTo>
                  <a:lnTo>
                    <a:pt x="118" y="15953"/>
                  </a:lnTo>
                  <a:lnTo>
                    <a:pt x="30" y="16423"/>
                  </a:lnTo>
                  <a:lnTo>
                    <a:pt x="0" y="16865"/>
                  </a:lnTo>
                  <a:lnTo>
                    <a:pt x="0" y="17100"/>
                  </a:lnTo>
                  <a:lnTo>
                    <a:pt x="0" y="17277"/>
                  </a:lnTo>
                  <a:lnTo>
                    <a:pt x="30" y="17336"/>
                  </a:lnTo>
                  <a:lnTo>
                    <a:pt x="89" y="17365"/>
                  </a:lnTo>
                  <a:lnTo>
                    <a:pt x="59" y="17395"/>
                  </a:lnTo>
                  <a:lnTo>
                    <a:pt x="59" y="17483"/>
                  </a:lnTo>
                  <a:lnTo>
                    <a:pt x="89" y="17542"/>
                  </a:lnTo>
                  <a:lnTo>
                    <a:pt x="147" y="17571"/>
                  </a:lnTo>
                  <a:lnTo>
                    <a:pt x="177" y="17542"/>
                  </a:lnTo>
                  <a:lnTo>
                    <a:pt x="353" y="17483"/>
                  </a:lnTo>
                  <a:lnTo>
                    <a:pt x="501" y="17365"/>
                  </a:lnTo>
                  <a:lnTo>
                    <a:pt x="618" y="17218"/>
                  </a:lnTo>
                  <a:lnTo>
                    <a:pt x="736" y="17012"/>
                  </a:lnTo>
                  <a:lnTo>
                    <a:pt x="824" y="16806"/>
                  </a:lnTo>
                  <a:lnTo>
                    <a:pt x="913" y="16541"/>
                  </a:lnTo>
                  <a:lnTo>
                    <a:pt x="1001" y="16011"/>
                  </a:lnTo>
                  <a:lnTo>
                    <a:pt x="1089" y="15452"/>
                  </a:lnTo>
                  <a:lnTo>
                    <a:pt x="1148" y="14922"/>
                  </a:lnTo>
                  <a:lnTo>
                    <a:pt x="1148" y="14775"/>
                  </a:lnTo>
                  <a:lnTo>
                    <a:pt x="1178" y="14481"/>
                  </a:lnTo>
                  <a:lnTo>
                    <a:pt x="1207" y="14157"/>
                  </a:lnTo>
                  <a:lnTo>
                    <a:pt x="1413" y="13039"/>
                  </a:lnTo>
                  <a:lnTo>
                    <a:pt x="1531" y="12480"/>
                  </a:lnTo>
                  <a:lnTo>
                    <a:pt x="1648" y="11773"/>
                  </a:lnTo>
                  <a:lnTo>
                    <a:pt x="1766" y="12332"/>
                  </a:lnTo>
                  <a:lnTo>
                    <a:pt x="2002" y="13127"/>
                  </a:lnTo>
                  <a:lnTo>
                    <a:pt x="2149" y="13539"/>
                  </a:lnTo>
                  <a:lnTo>
                    <a:pt x="2267" y="13922"/>
                  </a:lnTo>
                  <a:lnTo>
                    <a:pt x="2502" y="14716"/>
                  </a:lnTo>
                  <a:lnTo>
                    <a:pt x="2796" y="15982"/>
                  </a:lnTo>
                  <a:lnTo>
                    <a:pt x="2885" y="16306"/>
                  </a:lnTo>
                  <a:lnTo>
                    <a:pt x="3061" y="17071"/>
                  </a:lnTo>
                  <a:lnTo>
                    <a:pt x="3149" y="17454"/>
                  </a:lnTo>
                  <a:lnTo>
                    <a:pt x="3149" y="17483"/>
                  </a:lnTo>
                  <a:lnTo>
                    <a:pt x="3208" y="17630"/>
                  </a:lnTo>
                  <a:lnTo>
                    <a:pt x="3208" y="17689"/>
                  </a:lnTo>
                  <a:lnTo>
                    <a:pt x="3238" y="17777"/>
                  </a:lnTo>
                  <a:lnTo>
                    <a:pt x="3208" y="17807"/>
                  </a:lnTo>
                  <a:lnTo>
                    <a:pt x="3208" y="17866"/>
                  </a:lnTo>
                  <a:lnTo>
                    <a:pt x="3267" y="18101"/>
                  </a:lnTo>
                  <a:lnTo>
                    <a:pt x="3326" y="18513"/>
                  </a:lnTo>
                  <a:lnTo>
                    <a:pt x="3355" y="18896"/>
                  </a:lnTo>
                  <a:lnTo>
                    <a:pt x="3355" y="19779"/>
                  </a:lnTo>
                  <a:lnTo>
                    <a:pt x="3355" y="19985"/>
                  </a:lnTo>
                  <a:lnTo>
                    <a:pt x="3355" y="20485"/>
                  </a:lnTo>
                  <a:lnTo>
                    <a:pt x="3326" y="20485"/>
                  </a:lnTo>
                  <a:lnTo>
                    <a:pt x="3326" y="20544"/>
                  </a:lnTo>
                  <a:lnTo>
                    <a:pt x="3297" y="20926"/>
                  </a:lnTo>
                  <a:lnTo>
                    <a:pt x="3297" y="21250"/>
                  </a:lnTo>
                  <a:lnTo>
                    <a:pt x="3355" y="21603"/>
                  </a:lnTo>
                  <a:lnTo>
                    <a:pt x="3385" y="21780"/>
                  </a:lnTo>
                  <a:lnTo>
                    <a:pt x="3414" y="21780"/>
                  </a:lnTo>
                  <a:lnTo>
                    <a:pt x="3444" y="21898"/>
                  </a:lnTo>
                  <a:lnTo>
                    <a:pt x="3503" y="22045"/>
                  </a:lnTo>
                  <a:lnTo>
                    <a:pt x="3561" y="22163"/>
                  </a:lnTo>
                  <a:lnTo>
                    <a:pt x="3679" y="22280"/>
                  </a:lnTo>
                  <a:lnTo>
                    <a:pt x="3738" y="22310"/>
                  </a:lnTo>
                  <a:lnTo>
                    <a:pt x="3826" y="22339"/>
                  </a:lnTo>
                  <a:lnTo>
                    <a:pt x="3915" y="22369"/>
                  </a:lnTo>
                  <a:lnTo>
                    <a:pt x="3974" y="22369"/>
                  </a:lnTo>
                  <a:lnTo>
                    <a:pt x="4062" y="22339"/>
                  </a:lnTo>
                  <a:lnTo>
                    <a:pt x="4150" y="22280"/>
                  </a:lnTo>
                  <a:lnTo>
                    <a:pt x="4180" y="22251"/>
                  </a:lnTo>
                  <a:lnTo>
                    <a:pt x="4180" y="22163"/>
                  </a:lnTo>
                  <a:lnTo>
                    <a:pt x="4150" y="22133"/>
                  </a:lnTo>
                  <a:lnTo>
                    <a:pt x="4238" y="21986"/>
                  </a:lnTo>
                  <a:lnTo>
                    <a:pt x="4297" y="21839"/>
                  </a:lnTo>
                  <a:lnTo>
                    <a:pt x="4356" y="21633"/>
                  </a:lnTo>
                  <a:lnTo>
                    <a:pt x="4386" y="21397"/>
                  </a:lnTo>
                  <a:lnTo>
                    <a:pt x="4415" y="20956"/>
                  </a:lnTo>
                  <a:lnTo>
                    <a:pt x="4415" y="20750"/>
                  </a:lnTo>
                  <a:lnTo>
                    <a:pt x="4415" y="20603"/>
                  </a:lnTo>
                  <a:lnTo>
                    <a:pt x="4415" y="20544"/>
                  </a:lnTo>
                  <a:lnTo>
                    <a:pt x="4474" y="19661"/>
                  </a:lnTo>
                  <a:lnTo>
                    <a:pt x="4533" y="18690"/>
                  </a:lnTo>
                  <a:lnTo>
                    <a:pt x="4562" y="17571"/>
                  </a:lnTo>
                  <a:lnTo>
                    <a:pt x="4562" y="16453"/>
                  </a:lnTo>
                  <a:lnTo>
                    <a:pt x="4562" y="15629"/>
                  </a:lnTo>
                  <a:lnTo>
                    <a:pt x="4533" y="14775"/>
                  </a:lnTo>
                  <a:lnTo>
                    <a:pt x="4533" y="14422"/>
                  </a:lnTo>
                  <a:lnTo>
                    <a:pt x="4650" y="14452"/>
                  </a:lnTo>
                  <a:lnTo>
                    <a:pt x="4827" y="14481"/>
                  </a:lnTo>
                  <a:lnTo>
                    <a:pt x="5004" y="14510"/>
                  </a:lnTo>
                  <a:lnTo>
                    <a:pt x="5210" y="14510"/>
                  </a:lnTo>
                  <a:lnTo>
                    <a:pt x="5298" y="14481"/>
                  </a:lnTo>
                  <a:lnTo>
                    <a:pt x="5887" y="14452"/>
                  </a:lnTo>
                  <a:lnTo>
                    <a:pt x="7594" y="14452"/>
                  </a:lnTo>
                  <a:lnTo>
                    <a:pt x="8035" y="14481"/>
                  </a:lnTo>
                  <a:lnTo>
                    <a:pt x="8653" y="14481"/>
                  </a:lnTo>
                  <a:lnTo>
                    <a:pt x="9418" y="14452"/>
                  </a:lnTo>
                  <a:lnTo>
                    <a:pt x="10095" y="14422"/>
                  </a:lnTo>
                  <a:lnTo>
                    <a:pt x="10154" y="14422"/>
                  </a:lnTo>
                  <a:lnTo>
                    <a:pt x="10507" y="14393"/>
                  </a:lnTo>
                  <a:lnTo>
                    <a:pt x="10478" y="15305"/>
                  </a:lnTo>
                  <a:lnTo>
                    <a:pt x="10507" y="15894"/>
                  </a:lnTo>
                  <a:lnTo>
                    <a:pt x="10537" y="16188"/>
                  </a:lnTo>
                  <a:lnTo>
                    <a:pt x="10596" y="16423"/>
                  </a:lnTo>
                  <a:lnTo>
                    <a:pt x="10654" y="16659"/>
                  </a:lnTo>
                  <a:lnTo>
                    <a:pt x="10772" y="16806"/>
                  </a:lnTo>
                  <a:lnTo>
                    <a:pt x="10831" y="16865"/>
                  </a:lnTo>
                  <a:lnTo>
                    <a:pt x="10949" y="16894"/>
                  </a:lnTo>
                  <a:lnTo>
                    <a:pt x="11037" y="16924"/>
                  </a:lnTo>
                  <a:lnTo>
                    <a:pt x="11125" y="16924"/>
                  </a:lnTo>
                  <a:lnTo>
                    <a:pt x="11184" y="16894"/>
                  </a:lnTo>
                  <a:lnTo>
                    <a:pt x="11243" y="16835"/>
                  </a:lnTo>
                  <a:lnTo>
                    <a:pt x="11331" y="16688"/>
                  </a:lnTo>
                  <a:lnTo>
                    <a:pt x="11390" y="16482"/>
                  </a:lnTo>
                  <a:lnTo>
                    <a:pt x="11420" y="16276"/>
                  </a:lnTo>
                  <a:lnTo>
                    <a:pt x="11449" y="15835"/>
                  </a:lnTo>
                  <a:lnTo>
                    <a:pt x="11420" y="15452"/>
                  </a:lnTo>
                  <a:lnTo>
                    <a:pt x="11420" y="15305"/>
                  </a:lnTo>
                  <a:lnTo>
                    <a:pt x="11390" y="15128"/>
                  </a:lnTo>
                  <a:lnTo>
                    <a:pt x="11390" y="14834"/>
                  </a:lnTo>
                  <a:lnTo>
                    <a:pt x="11361" y="14422"/>
                  </a:lnTo>
                  <a:lnTo>
                    <a:pt x="11420" y="14393"/>
                  </a:lnTo>
                  <a:lnTo>
                    <a:pt x="11567" y="14363"/>
                  </a:lnTo>
                  <a:lnTo>
                    <a:pt x="11773" y="14334"/>
                  </a:lnTo>
                  <a:lnTo>
                    <a:pt x="11949" y="14363"/>
                  </a:lnTo>
                  <a:lnTo>
                    <a:pt x="12244" y="14363"/>
                  </a:lnTo>
                  <a:lnTo>
                    <a:pt x="12420" y="14334"/>
                  </a:lnTo>
                  <a:lnTo>
                    <a:pt x="12626" y="14687"/>
                  </a:lnTo>
                  <a:lnTo>
                    <a:pt x="12803" y="15070"/>
                  </a:lnTo>
                  <a:lnTo>
                    <a:pt x="13097" y="15776"/>
                  </a:lnTo>
                  <a:lnTo>
                    <a:pt x="13333" y="16276"/>
                  </a:lnTo>
                  <a:lnTo>
                    <a:pt x="13627" y="16894"/>
                  </a:lnTo>
                  <a:lnTo>
                    <a:pt x="13774" y="17189"/>
                  </a:lnTo>
                  <a:lnTo>
                    <a:pt x="13951" y="17483"/>
                  </a:lnTo>
                  <a:lnTo>
                    <a:pt x="14010" y="17542"/>
                  </a:lnTo>
                  <a:lnTo>
                    <a:pt x="14069" y="18219"/>
                  </a:lnTo>
                  <a:lnTo>
                    <a:pt x="14186" y="18925"/>
                  </a:lnTo>
                  <a:lnTo>
                    <a:pt x="14275" y="19631"/>
                  </a:lnTo>
                  <a:lnTo>
                    <a:pt x="14333" y="20043"/>
                  </a:lnTo>
                  <a:lnTo>
                    <a:pt x="14333" y="20191"/>
                  </a:lnTo>
                  <a:lnTo>
                    <a:pt x="14422" y="20809"/>
                  </a:lnTo>
                  <a:lnTo>
                    <a:pt x="14481" y="21132"/>
                  </a:lnTo>
                  <a:lnTo>
                    <a:pt x="14569" y="21397"/>
                  </a:lnTo>
                  <a:lnTo>
                    <a:pt x="14687" y="21692"/>
                  </a:lnTo>
                  <a:lnTo>
                    <a:pt x="14834" y="21898"/>
                  </a:lnTo>
                  <a:lnTo>
                    <a:pt x="14951" y="21986"/>
                  </a:lnTo>
                  <a:lnTo>
                    <a:pt x="15069" y="22074"/>
                  </a:lnTo>
                  <a:lnTo>
                    <a:pt x="15099" y="22133"/>
                  </a:lnTo>
                  <a:lnTo>
                    <a:pt x="15187" y="22221"/>
                  </a:lnTo>
                  <a:lnTo>
                    <a:pt x="15334" y="22251"/>
                  </a:lnTo>
                  <a:lnTo>
                    <a:pt x="15452" y="22280"/>
                  </a:lnTo>
                  <a:lnTo>
                    <a:pt x="15570" y="22251"/>
                  </a:lnTo>
                  <a:lnTo>
                    <a:pt x="15687" y="22221"/>
                  </a:lnTo>
                  <a:lnTo>
                    <a:pt x="15776" y="22104"/>
                  </a:lnTo>
                  <a:lnTo>
                    <a:pt x="15864" y="21986"/>
                  </a:lnTo>
                  <a:lnTo>
                    <a:pt x="15864" y="21839"/>
                  </a:lnTo>
                  <a:lnTo>
                    <a:pt x="15864" y="21780"/>
                  </a:lnTo>
                  <a:lnTo>
                    <a:pt x="15834" y="21721"/>
                  </a:lnTo>
                  <a:lnTo>
                    <a:pt x="15864" y="21515"/>
                  </a:lnTo>
                  <a:lnTo>
                    <a:pt x="15864" y="21280"/>
                  </a:lnTo>
                  <a:lnTo>
                    <a:pt x="15834" y="20868"/>
                  </a:lnTo>
                  <a:lnTo>
                    <a:pt x="15805" y="20397"/>
                  </a:lnTo>
                  <a:lnTo>
                    <a:pt x="15717" y="19926"/>
                  </a:lnTo>
                  <a:lnTo>
                    <a:pt x="15717" y="19837"/>
                  </a:lnTo>
                  <a:lnTo>
                    <a:pt x="15687" y="19690"/>
                  </a:lnTo>
                  <a:lnTo>
                    <a:pt x="15628" y="19249"/>
                  </a:lnTo>
                  <a:lnTo>
                    <a:pt x="15511" y="18601"/>
                  </a:lnTo>
                  <a:lnTo>
                    <a:pt x="15364" y="17836"/>
                  </a:lnTo>
                  <a:lnTo>
                    <a:pt x="15275" y="17336"/>
                  </a:lnTo>
                  <a:lnTo>
                    <a:pt x="15128" y="16512"/>
                  </a:lnTo>
                  <a:lnTo>
                    <a:pt x="15157" y="16512"/>
                  </a:lnTo>
                  <a:lnTo>
                    <a:pt x="15010" y="15629"/>
                  </a:lnTo>
                  <a:lnTo>
                    <a:pt x="15010" y="15540"/>
                  </a:lnTo>
                  <a:lnTo>
                    <a:pt x="14981" y="15334"/>
                  </a:lnTo>
                  <a:lnTo>
                    <a:pt x="14863" y="14510"/>
                  </a:lnTo>
                  <a:lnTo>
                    <a:pt x="14745" y="13775"/>
                  </a:lnTo>
                  <a:lnTo>
                    <a:pt x="14716" y="13480"/>
                  </a:lnTo>
                  <a:lnTo>
                    <a:pt x="14657" y="13157"/>
                  </a:lnTo>
                  <a:lnTo>
                    <a:pt x="14628" y="12951"/>
                  </a:lnTo>
                  <a:lnTo>
                    <a:pt x="14628" y="12892"/>
                  </a:lnTo>
                  <a:lnTo>
                    <a:pt x="14775" y="12627"/>
                  </a:lnTo>
                  <a:lnTo>
                    <a:pt x="14981" y="12362"/>
                  </a:lnTo>
                  <a:lnTo>
                    <a:pt x="15187" y="12126"/>
                  </a:lnTo>
                  <a:lnTo>
                    <a:pt x="15393" y="11891"/>
                  </a:lnTo>
                  <a:lnTo>
                    <a:pt x="15717" y="11479"/>
                  </a:lnTo>
                  <a:lnTo>
                    <a:pt x="15834" y="11243"/>
                  </a:lnTo>
                  <a:lnTo>
                    <a:pt x="15952" y="10979"/>
                  </a:lnTo>
                  <a:lnTo>
                    <a:pt x="16011" y="10684"/>
                  </a:lnTo>
                  <a:lnTo>
                    <a:pt x="16011" y="10390"/>
                  </a:lnTo>
                  <a:lnTo>
                    <a:pt x="16011" y="10066"/>
                  </a:lnTo>
                  <a:lnTo>
                    <a:pt x="15923" y="9742"/>
                  </a:lnTo>
                  <a:lnTo>
                    <a:pt x="15834" y="9448"/>
                  </a:lnTo>
                  <a:lnTo>
                    <a:pt x="15717" y="9154"/>
                  </a:lnTo>
                  <a:lnTo>
                    <a:pt x="15658" y="8977"/>
                  </a:lnTo>
                  <a:lnTo>
                    <a:pt x="15599" y="8860"/>
                  </a:lnTo>
                  <a:lnTo>
                    <a:pt x="15570" y="8771"/>
                  </a:lnTo>
                  <a:lnTo>
                    <a:pt x="15540" y="8771"/>
                  </a:lnTo>
                  <a:lnTo>
                    <a:pt x="15570" y="8565"/>
                  </a:lnTo>
                  <a:lnTo>
                    <a:pt x="15570" y="8094"/>
                  </a:lnTo>
                  <a:lnTo>
                    <a:pt x="15540" y="8006"/>
                  </a:lnTo>
                  <a:lnTo>
                    <a:pt x="15570" y="7977"/>
                  </a:lnTo>
                  <a:lnTo>
                    <a:pt x="15570" y="7947"/>
                  </a:lnTo>
                  <a:lnTo>
                    <a:pt x="15717" y="7476"/>
                  </a:lnTo>
                  <a:lnTo>
                    <a:pt x="15834" y="7035"/>
                  </a:lnTo>
                  <a:lnTo>
                    <a:pt x="15864" y="6947"/>
                  </a:lnTo>
                  <a:lnTo>
                    <a:pt x="15893" y="6917"/>
                  </a:lnTo>
                  <a:lnTo>
                    <a:pt x="15923" y="6829"/>
                  </a:lnTo>
                  <a:lnTo>
                    <a:pt x="16011" y="6593"/>
                  </a:lnTo>
                  <a:lnTo>
                    <a:pt x="16040" y="6505"/>
                  </a:lnTo>
                  <a:lnTo>
                    <a:pt x="16158" y="6152"/>
                  </a:lnTo>
                  <a:lnTo>
                    <a:pt x="16246" y="5799"/>
                  </a:lnTo>
                  <a:lnTo>
                    <a:pt x="16305" y="5622"/>
                  </a:lnTo>
                  <a:lnTo>
                    <a:pt x="16305" y="5416"/>
                  </a:lnTo>
                  <a:lnTo>
                    <a:pt x="16305" y="5328"/>
                  </a:lnTo>
                  <a:lnTo>
                    <a:pt x="16305" y="5181"/>
                  </a:lnTo>
                  <a:lnTo>
                    <a:pt x="16335" y="5151"/>
                  </a:lnTo>
                  <a:lnTo>
                    <a:pt x="16335" y="5122"/>
                  </a:lnTo>
                  <a:lnTo>
                    <a:pt x="16364" y="4975"/>
                  </a:lnTo>
                  <a:lnTo>
                    <a:pt x="16394" y="4945"/>
                  </a:lnTo>
                  <a:lnTo>
                    <a:pt x="16423" y="4827"/>
                  </a:lnTo>
                  <a:lnTo>
                    <a:pt x="16423" y="4798"/>
                  </a:lnTo>
                  <a:lnTo>
                    <a:pt x="16394" y="4739"/>
                  </a:lnTo>
                  <a:lnTo>
                    <a:pt x="16423" y="4621"/>
                  </a:lnTo>
                  <a:lnTo>
                    <a:pt x="16482" y="4533"/>
                  </a:lnTo>
                  <a:lnTo>
                    <a:pt x="16511" y="4327"/>
                  </a:lnTo>
                  <a:lnTo>
                    <a:pt x="16511" y="4298"/>
                  </a:lnTo>
                  <a:lnTo>
                    <a:pt x="16600" y="4003"/>
                  </a:lnTo>
                  <a:lnTo>
                    <a:pt x="16747" y="3474"/>
                  </a:lnTo>
                  <a:lnTo>
                    <a:pt x="16923" y="2591"/>
                  </a:lnTo>
                  <a:lnTo>
                    <a:pt x="16982" y="2326"/>
                  </a:lnTo>
                  <a:lnTo>
                    <a:pt x="16982" y="2237"/>
                  </a:lnTo>
                  <a:lnTo>
                    <a:pt x="16923" y="2179"/>
                  </a:lnTo>
                  <a:lnTo>
                    <a:pt x="17041" y="1737"/>
                  </a:lnTo>
                  <a:lnTo>
                    <a:pt x="17277" y="795"/>
                  </a:lnTo>
                  <a:lnTo>
                    <a:pt x="17394" y="383"/>
                  </a:lnTo>
                  <a:lnTo>
                    <a:pt x="17394" y="295"/>
                  </a:lnTo>
                  <a:lnTo>
                    <a:pt x="17394" y="266"/>
                  </a:lnTo>
                  <a:lnTo>
                    <a:pt x="17394" y="207"/>
                  </a:lnTo>
                  <a:lnTo>
                    <a:pt x="17394" y="148"/>
                  </a:lnTo>
                  <a:lnTo>
                    <a:pt x="17365" y="60"/>
                  </a:lnTo>
                  <a:lnTo>
                    <a:pt x="17277" y="30"/>
                  </a:lnTo>
                  <a:lnTo>
                    <a:pt x="17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>
              <a:off x="10142760" y="3735084"/>
              <a:ext cx="1543105" cy="362965"/>
            </a:xfrm>
            <a:custGeom>
              <a:rect b="b" l="l" r="r" t="t"/>
              <a:pathLst>
                <a:path extrusionOk="0" h="3974" w="16895">
                  <a:moveTo>
                    <a:pt x="16100" y="0"/>
                  </a:moveTo>
                  <a:lnTo>
                    <a:pt x="15747" y="59"/>
                  </a:lnTo>
                  <a:lnTo>
                    <a:pt x="15246" y="206"/>
                  </a:lnTo>
                  <a:lnTo>
                    <a:pt x="14687" y="412"/>
                  </a:lnTo>
                  <a:lnTo>
                    <a:pt x="14246" y="648"/>
                  </a:lnTo>
                  <a:lnTo>
                    <a:pt x="13951" y="795"/>
                  </a:lnTo>
                  <a:lnTo>
                    <a:pt x="13834" y="854"/>
                  </a:lnTo>
                  <a:lnTo>
                    <a:pt x="13451" y="1060"/>
                  </a:lnTo>
                  <a:lnTo>
                    <a:pt x="13068" y="1236"/>
                  </a:lnTo>
                  <a:lnTo>
                    <a:pt x="12656" y="1383"/>
                  </a:lnTo>
                  <a:lnTo>
                    <a:pt x="12215" y="1501"/>
                  </a:lnTo>
                  <a:lnTo>
                    <a:pt x="11597" y="1648"/>
                  </a:lnTo>
                  <a:lnTo>
                    <a:pt x="10949" y="1736"/>
                  </a:lnTo>
                  <a:lnTo>
                    <a:pt x="10243" y="1795"/>
                  </a:lnTo>
                  <a:lnTo>
                    <a:pt x="8742" y="1795"/>
                  </a:lnTo>
                  <a:lnTo>
                    <a:pt x="7977" y="1736"/>
                  </a:lnTo>
                  <a:lnTo>
                    <a:pt x="7153" y="1678"/>
                  </a:lnTo>
                  <a:lnTo>
                    <a:pt x="6299" y="1560"/>
                  </a:lnTo>
                  <a:lnTo>
                    <a:pt x="5475" y="1383"/>
                  </a:lnTo>
                  <a:lnTo>
                    <a:pt x="4651" y="1207"/>
                  </a:lnTo>
                  <a:lnTo>
                    <a:pt x="3091" y="824"/>
                  </a:lnTo>
                  <a:lnTo>
                    <a:pt x="2944" y="795"/>
                  </a:lnTo>
                  <a:lnTo>
                    <a:pt x="2296" y="618"/>
                  </a:lnTo>
                  <a:lnTo>
                    <a:pt x="1973" y="559"/>
                  </a:lnTo>
                  <a:lnTo>
                    <a:pt x="1884" y="530"/>
                  </a:lnTo>
                  <a:lnTo>
                    <a:pt x="1590" y="471"/>
                  </a:lnTo>
                  <a:lnTo>
                    <a:pt x="1384" y="442"/>
                  </a:lnTo>
                  <a:lnTo>
                    <a:pt x="1178" y="412"/>
                  </a:lnTo>
                  <a:lnTo>
                    <a:pt x="1060" y="412"/>
                  </a:lnTo>
                  <a:lnTo>
                    <a:pt x="825" y="471"/>
                  </a:lnTo>
                  <a:lnTo>
                    <a:pt x="589" y="589"/>
                  </a:lnTo>
                  <a:lnTo>
                    <a:pt x="501" y="648"/>
                  </a:lnTo>
                  <a:lnTo>
                    <a:pt x="413" y="736"/>
                  </a:lnTo>
                  <a:lnTo>
                    <a:pt x="413" y="765"/>
                  </a:lnTo>
                  <a:lnTo>
                    <a:pt x="324" y="795"/>
                  </a:lnTo>
                  <a:lnTo>
                    <a:pt x="177" y="912"/>
                  </a:lnTo>
                  <a:lnTo>
                    <a:pt x="60" y="1089"/>
                  </a:lnTo>
                  <a:lnTo>
                    <a:pt x="30" y="1236"/>
                  </a:lnTo>
                  <a:lnTo>
                    <a:pt x="1" y="1442"/>
                  </a:lnTo>
                  <a:lnTo>
                    <a:pt x="1" y="1619"/>
                  </a:lnTo>
                  <a:lnTo>
                    <a:pt x="60" y="1795"/>
                  </a:lnTo>
                  <a:lnTo>
                    <a:pt x="148" y="1943"/>
                  </a:lnTo>
                  <a:lnTo>
                    <a:pt x="266" y="2090"/>
                  </a:lnTo>
                  <a:lnTo>
                    <a:pt x="383" y="2237"/>
                  </a:lnTo>
                  <a:lnTo>
                    <a:pt x="531" y="2355"/>
                  </a:lnTo>
                  <a:lnTo>
                    <a:pt x="913" y="2619"/>
                  </a:lnTo>
                  <a:lnTo>
                    <a:pt x="1266" y="2796"/>
                  </a:lnTo>
                  <a:lnTo>
                    <a:pt x="1708" y="2973"/>
                  </a:lnTo>
                  <a:lnTo>
                    <a:pt x="2414" y="3237"/>
                  </a:lnTo>
                  <a:lnTo>
                    <a:pt x="3268" y="3502"/>
                  </a:lnTo>
                  <a:lnTo>
                    <a:pt x="3915" y="3650"/>
                  </a:lnTo>
                  <a:lnTo>
                    <a:pt x="4651" y="3797"/>
                  </a:lnTo>
                  <a:lnTo>
                    <a:pt x="5504" y="3885"/>
                  </a:lnTo>
                  <a:lnTo>
                    <a:pt x="6270" y="3944"/>
                  </a:lnTo>
                  <a:lnTo>
                    <a:pt x="7153" y="3973"/>
                  </a:lnTo>
                  <a:lnTo>
                    <a:pt x="8771" y="3973"/>
                  </a:lnTo>
                  <a:lnTo>
                    <a:pt x="9654" y="3914"/>
                  </a:lnTo>
                  <a:lnTo>
                    <a:pt x="10508" y="3856"/>
                  </a:lnTo>
                  <a:lnTo>
                    <a:pt x="11332" y="3738"/>
                  </a:lnTo>
                  <a:lnTo>
                    <a:pt x="12185" y="3591"/>
                  </a:lnTo>
                  <a:lnTo>
                    <a:pt x="13245" y="3355"/>
                  </a:lnTo>
                  <a:lnTo>
                    <a:pt x="13775" y="3208"/>
                  </a:lnTo>
                  <a:lnTo>
                    <a:pt x="14275" y="3061"/>
                  </a:lnTo>
                  <a:lnTo>
                    <a:pt x="14805" y="2884"/>
                  </a:lnTo>
                  <a:lnTo>
                    <a:pt x="15276" y="2649"/>
                  </a:lnTo>
                  <a:lnTo>
                    <a:pt x="15776" y="2384"/>
                  </a:lnTo>
                  <a:lnTo>
                    <a:pt x="16011" y="2237"/>
                  </a:lnTo>
                  <a:lnTo>
                    <a:pt x="16188" y="2090"/>
                  </a:lnTo>
                  <a:lnTo>
                    <a:pt x="16394" y="1913"/>
                  </a:lnTo>
                  <a:lnTo>
                    <a:pt x="16541" y="1736"/>
                  </a:lnTo>
                  <a:lnTo>
                    <a:pt x="16688" y="1530"/>
                  </a:lnTo>
                  <a:lnTo>
                    <a:pt x="16777" y="1324"/>
                  </a:lnTo>
                  <a:lnTo>
                    <a:pt x="16865" y="1089"/>
                  </a:lnTo>
                  <a:lnTo>
                    <a:pt x="16894" y="854"/>
                  </a:lnTo>
                  <a:lnTo>
                    <a:pt x="16894" y="648"/>
                  </a:lnTo>
                  <a:lnTo>
                    <a:pt x="16865" y="442"/>
                  </a:lnTo>
                  <a:lnTo>
                    <a:pt x="16806" y="294"/>
                  </a:lnTo>
                  <a:lnTo>
                    <a:pt x="16718" y="177"/>
                  </a:lnTo>
                  <a:lnTo>
                    <a:pt x="16571" y="88"/>
                  </a:lnTo>
                  <a:lnTo>
                    <a:pt x="16423" y="29"/>
                  </a:lnTo>
                  <a:lnTo>
                    <a:pt x="161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>
              <a:off x="9970776" y="3724307"/>
              <a:ext cx="1725866" cy="2303743"/>
            </a:xfrm>
            <a:custGeom>
              <a:rect b="b" l="l" r="r" t="t"/>
              <a:pathLst>
                <a:path extrusionOk="0" h="25223" w="18896">
                  <a:moveTo>
                    <a:pt x="18042" y="1354"/>
                  </a:moveTo>
                  <a:lnTo>
                    <a:pt x="18012" y="1384"/>
                  </a:lnTo>
                  <a:lnTo>
                    <a:pt x="17894" y="1501"/>
                  </a:lnTo>
                  <a:lnTo>
                    <a:pt x="17865" y="1560"/>
                  </a:lnTo>
                  <a:lnTo>
                    <a:pt x="17894" y="1590"/>
                  </a:lnTo>
                  <a:lnTo>
                    <a:pt x="17953" y="1619"/>
                  </a:lnTo>
                  <a:lnTo>
                    <a:pt x="17983" y="1590"/>
                  </a:lnTo>
                  <a:lnTo>
                    <a:pt x="18100" y="1472"/>
                  </a:lnTo>
                  <a:lnTo>
                    <a:pt x="18130" y="1442"/>
                  </a:lnTo>
                  <a:lnTo>
                    <a:pt x="18100" y="1384"/>
                  </a:lnTo>
                  <a:lnTo>
                    <a:pt x="18042" y="1354"/>
                  </a:lnTo>
                  <a:close/>
                  <a:moveTo>
                    <a:pt x="17659" y="1648"/>
                  </a:moveTo>
                  <a:lnTo>
                    <a:pt x="17600" y="1678"/>
                  </a:lnTo>
                  <a:lnTo>
                    <a:pt x="17365" y="1825"/>
                  </a:lnTo>
                  <a:lnTo>
                    <a:pt x="17100" y="1972"/>
                  </a:lnTo>
                  <a:lnTo>
                    <a:pt x="17070" y="2002"/>
                  </a:lnTo>
                  <a:lnTo>
                    <a:pt x="17041" y="2031"/>
                  </a:lnTo>
                  <a:lnTo>
                    <a:pt x="17041" y="2090"/>
                  </a:lnTo>
                  <a:lnTo>
                    <a:pt x="17041" y="2119"/>
                  </a:lnTo>
                  <a:lnTo>
                    <a:pt x="17129" y="2178"/>
                  </a:lnTo>
                  <a:lnTo>
                    <a:pt x="17218" y="2178"/>
                  </a:lnTo>
                  <a:lnTo>
                    <a:pt x="17482" y="2031"/>
                  </a:lnTo>
                  <a:lnTo>
                    <a:pt x="17718" y="1825"/>
                  </a:lnTo>
                  <a:lnTo>
                    <a:pt x="17747" y="1766"/>
                  </a:lnTo>
                  <a:lnTo>
                    <a:pt x="17747" y="1707"/>
                  </a:lnTo>
                  <a:lnTo>
                    <a:pt x="17718" y="1678"/>
                  </a:lnTo>
                  <a:lnTo>
                    <a:pt x="17659" y="1648"/>
                  </a:lnTo>
                  <a:close/>
                  <a:moveTo>
                    <a:pt x="8977" y="4150"/>
                  </a:moveTo>
                  <a:lnTo>
                    <a:pt x="9830" y="4180"/>
                  </a:lnTo>
                  <a:lnTo>
                    <a:pt x="10654" y="4180"/>
                  </a:lnTo>
                  <a:lnTo>
                    <a:pt x="10684" y="4562"/>
                  </a:lnTo>
                  <a:lnTo>
                    <a:pt x="10654" y="4974"/>
                  </a:lnTo>
                  <a:lnTo>
                    <a:pt x="10595" y="5739"/>
                  </a:lnTo>
                  <a:lnTo>
                    <a:pt x="10036" y="5739"/>
                  </a:lnTo>
                  <a:lnTo>
                    <a:pt x="9330" y="5769"/>
                  </a:lnTo>
                  <a:lnTo>
                    <a:pt x="8888" y="5798"/>
                  </a:lnTo>
                  <a:lnTo>
                    <a:pt x="8918" y="5416"/>
                  </a:lnTo>
                  <a:lnTo>
                    <a:pt x="8977" y="4739"/>
                  </a:lnTo>
                  <a:lnTo>
                    <a:pt x="8977" y="4386"/>
                  </a:lnTo>
                  <a:lnTo>
                    <a:pt x="8977" y="4150"/>
                  </a:lnTo>
                  <a:close/>
                  <a:moveTo>
                    <a:pt x="6357" y="3915"/>
                  </a:moveTo>
                  <a:lnTo>
                    <a:pt x="7240" y="4032"/>
                  </a:lnTo>
                  <a:lnTo>
                    <a:pt x="8153" y="4091"/>
                  </a:lnTo>
                  <a:lnTo>
                    <a:pt x="8035" y="5004"/>
                  </a:lnTo>
                  <a:lnTo>
                    <a:pt x="7976" y="5857"/>
                  </a:lnTo>
                  <a:lnTo>
                    <a:pt x="7770" y="5857"/>
                  </a:lnTo>
                  <a:lnTo>
                    <a:pt x="6328" y="5945"/>
                  </a:lnTo>
                  <a:lnTo>
                    <a:pt x="6357" y="5710"/>
                  </a:lnTo>
                  <a:lnTo>
                    <a:pt x="6357" y="4739"/>
                  </a:lnTo>
                  <a:lnTo>
                    <a:pt x="6357" y="4268"/>
                  </a:lnTo>
                  <a:lnTo>
                    <a:pt x="6357" y="3915"/>
                  </a:lnTo>
                  <a:close/>
                  <a:moveTo>
                    <a:pt x="4032" y="3326"/>
                  </a:moveTo>
                  <a:lnTo>
                    <a:pt x="4062" y="3355"/>
                  </a:lnTo>
                  <a:lnTo>
                    <a:pt x="4797" y="3591"/>
                  </a:lnTo>
                  <a:lnTo>
                    <a:pt x="5533" y="3768"/>
                  </a:lnTo>
                  <a:lnTo>
                    <a:pt x="5563" y="4268"/>
                  </a:lnTo>
                  <a:lnTo>
                    <a:pt x="5592" y="4798"/>
                  </a:lnTo>
                  <a:lnTo>
                    <a:pt x="5563" y="5798"/>
                  </a:lnTo>
                  <a:lnTo>
                    <a:pt x="5563" y="6004"/>
                  </a:lnTo>
                  <a:lnTo>
                    <a:pt x="4415" y="6093"/>
                  </a:lnTo>
                  <a:lnTo>
                    <a:pt x="4091" y="6122"/>
                  </a:lnTo>
                  <a:lnTo>
                    <a:pt x="4091" y="5739"/>
                  </a:lnTo>
                  <a:lnTo>
                    <a:pt x="4062" y="4533"/>
                  </a:lnTo>
                  <a:lnTo>
                    <a:pt x="4032" y="3326"/>
                  </a:lnTo>
                  <a:close/>
                  <a:moveTo>
                    <a:pt x="13068" y="4003"/>
                  </a:moveTo>
                  <a:lnTo>
                    <a:pt x="13038" y="4444"/>
                  </a:lnTo>
                  <a:lnTo>
                    <a:pt x="12979" y="4886"/>
                  </a:lnTo>
                  <a:lnTo>
                    <a:pt x="12832" y="5798"/>
                  </a:lnTo>
                  <a:lnTo>
                    <a:pt x="12803" y="5887"/>
                  </a:lnTo>
                  <a:lnTo>
                    <a:pt x="12832" y="5857"/>
                  </a:lnTo>
                  <a:lnTo>
                    <a:pt x="12685" y="6711"/>
                  </a:lnTo>
                  <a:lnTo>
                    <a:pt x="12361" y="6446"/>
                  </a:lnTo>
                  <a:lnTo>
                    <a:pt x="12038" y="6210"/>
                  </a:lnTo>
                  <a:lnTo>
                    <a:pt x="11773" y="6034"/>
                  </a:lnTo>
                  <a:lnTo>
                    <a:pt x="11420" y="5887"/>
                  </a:lnTo>
                  <a:lnTo>
                    <a:pt x="11331" y="5857"/>
                  </a:lnTo>
                  <a:lnTo>
                    <a:pt x="11331" y="5798"/>
                  </a:lnTo>
                  <a:lnTo>
                    <a:pt x="11420" y="4915"/>
                  </a:lnTo>
                  <a:lnTo>
                    <a:pt x="11478" y="4474"/>
                  </a:lnTo>
                  <a:lnTo>
                    <a:pt x="11478" y="4238"/>
                  </a:lnTo>
                  <a:lnTo>
                    <a:pt x="11478" y="4150"/>
                  </a:lnTo>
                  <a:lnTo>
                    <a:pt x="11920" y="4121"/>
                  </a:lnTo>
                  <a:lnTo>
                    <a:pt x="12508" y="4062"/>
                  </a:lnTo>
                  <a:lnTo>
                    <a:pt x="13068" y="4003"/>
                  </a:lnTo>
                  <a:close/>
                  <a:moveTo>
                    <a:pt x="15187" y="3532"/>
                  </a:moveTo>
                  <a:lnTo>
                    <a:pt x="14981" y="4415"/>
                  </a:lnTo>
                  <a:lnTo>
                    <a:pt x="14716" y="5533"/>
                  </a:lnTo>
                  <a:lnTo>
                    <a:pt x="14480" y="6652"/>
                  </a:lnTo>
                  <a:lnTo>
                    <a:pt x="14216" y="7770"/>
                  </a:lnTo>
                  <a:lnTo>
                    <a:pt x="14068" y="8447"/>
                  </a:lnTo>
                  <a:lnTo>
                    <a:pt x="13745" y="7976"/>
                  </a:lnTo>
                  <a:lnTo>
                    <a:pt x="13421" y="7535"/>
                  </a:lnTo>
                  <a:lnTo>
                    <a:pt x="13480" y="7152"/>
                  </a:lnTo>
                  <a:lnTo>
                    <a:pt x="13480" y="7123"/>
                  </a:lnTo>
                  <a:lnTo>
                    <a:pt x="13715" y="5710"/>
                  </a:lnTo>
                  <a:lnTo>
                    <a:pt x="13862" y="4739"/>
                  </a:lnTo>
                  <a:lnTo>
                    <a:pt x="13951" y="4238"/>
                  </a:lnTo>
                  <a:lnTo>
                    <a:pt x="14010" y="3826"/>
                  </a:lnTo>
                  <a:lnTo>
                    <a:pt x="14539" y="3709"/>
                  </a:lnTo>
                  <a:lnTo>
                    <a:pt x="15098" y="3532"/>
                  </a:lnTo>
                  <a:close/>
                  <a:moveTo>
                    <a:pt x="16805" y="2973"/>
                  </a:moveTo>
                  <a:lnTo>
                    <a:pt x="16688" y="3503"/>
                  </a:lnTo>
                  <a:lnTo>
                    <a:pt x="16570" y="4032"/>
                  </a:lnTo>
                  <a:lnTo>
                    <a:pt x="16305" y="5063"/>
                  </a:lnTo>
                  <a:lnTo>
                    <a:pt x="16011" y="6122"/>
                  </a:lnTo>
                  <a:lnTo>
                    <a:pt x="15746" y="7211"/>
                  </a:lnTo>
                  <a:lnTo>
                    <a:pt x="15187" y="9418"/>
                  </a:lnTo>
                  <a:lnTo>
                    <a:pt x="15040" y="10007"/>
                  </a:lnTo>
                  <a:lnTo>
                    <a:pt x="14863" y="9713"/>
                  </a:lnTo>
                  <a:lnTo>
                    <a:pt x="14775" y="9566"/>
                  </a:lnTo>
                  <a:lnTo>
                    <a:pt x="15010" y="8535"/>
                  </a:lnTo>
                  <a:lnTo>
                    <a:pt x="15246" y="7417"/>
                  </a:lnTo>
                  <a:lnTo>
                    <a:pt x="15481" y="6299"/>
                  </a:lnTo>
                  <a:lnTo>
                    <a:pt x="15717" y="5180"/>
                  </a:lnTo>
                  <a:lnTo>
                    <a:pt x="15952" y="4062"/>
                  </a:lnTo>
                  <a:lnTo>
                    <a:pt x="16099" y="3238"/>
                  </a:lnTo>
                  <a:lnTo>
                    <a:pt x="16776" y="2973"/>
                  </a:lnTo>
                  <a:close/>
                  <a:moveTo>
                    <a:pt x="17512" y="2649"/>
                  </a:moveTo>
                  <a:lnTo>
                    <a:pt x="17424" y="3002"/>
                  </a:lnTo>
                  <a:lnTo>
                    <a:pt x="17306" y="3532"/>
                  </a:lnTo>
                  <a:lnTo>
                    <a:pt x="17100" y="4621"/>
                  </a:lnTo>
                  <a:lnTo>
                    <a:pt x="16894" y="5710"/>
                  </a:lnTo>
                  <a:lnTo>
                    <a:pt x="16658" y="6799"/>
                  </a:lnTo>
                  <a:lnTo>
                    <a:pt x="16099" y="8977"/>
                  </a:lnTo>
                  <a:lnTo>
                    <a:pt x="15834" y="10066"/>
                  </a:lnTo>
                  <a:lnTo>
                    <a:pt x="15687" y="10596"/>
                  </a:lnTo>
                  <a:lnTo>
                    <a:pt x="15569" y="11037"/>
                  </a:lnTo>
                  <a:lnTo>
                    <a:pt x="15511" y="11390"/>
                  </a:lnTo>
                  <a:lnTo>
                    <a:pt x="15363" y="11891"/>
                  </a:lnTo>
                  <a:lnTo>
                    <a:pt x="15216" y="12479"/>
                  </a:lnTo>
                  <a:lnTo>
                    <a:pt x="15040" y="13068"/>
                  </a:lnTo>
                  <a:lnTo>
                    <a:pt x="14951" y="13274"/>
                  </a:lnTo>
                  <a:lnTo>
                    <a:pt x="14892" y="13421"/>
                  </a:lnTo>
                  <a:lnTo>
                    <a:pt x="14804" y="13539"/>
                  </a:lnTo>
                  <a:lnTo>
                    <a:pt x="14745" y="13598"/>
                  </a:lnTo>
                  <a:lnTo>
                    <a:pt x="14716" y="13627"/>
                  </a:lnTo>
                  <a:lnTo>
                    <a:pt x="14657" y="13627"/>
                  </a:lnTo>
                  <a:lnTo>
                    <a:pt x="14628" y="13598"/>
                  </a:lnTo>
                  <a:lnTo>
                    <a:pt x="14628" y="13568"/>
                  </a:lnTo>
                  <a:lnTo>
                    <a:pt x="14598" y="13539"/>
                  </a:lnTo>
                  <a:lnTo>
                    <a:pt x="14539" y="13362"/>
                  </a:lnTo>
                  <a:lnTo>
                    <a:pt x="14569" y="13009"/>
                  </a:lnTo>
                  <a:lnTo>
                    <a:pt x="14598" y="12597"/>
                  </a:lnTo>
                  <a:lnTo>
                    <a:pt x="14716" y="12067"/>
                  </a:lnTo>
                  <a:lnTo>
                    <a:pt x="14863" y="11508"/>
                  </a:lnTo>
                  <a:lnTo>
                    <a:pt x="14981" y="11096"/>
                  </a:lnTo>
                  <a:lnTo>
                    <a:pt x="15040" y="10802"/>
                  </a:lnTo>
                  <a:lnTo>
                    <a:pt x="15599" y="8624"/>
                  </a:lnTo>
                  <a:lnTo>
                    <a:pt x="16158" y="6416"/>
                  </a:lnTo>
                  <a:lnTo>
                    <a:pt x="16364" y="5533"/>
                  </a:lnTo>
                  <a:lnTo>
                    <a:pt x="16599" y="4650"/>
                  </a:lnTo>
                  <a:lnTo>
                    <a:pt x="16805" y="3768"/>
                  </a:lnTo>
                  <a:lnTo>
                    <a:pt x="16982" y="2914"/>
                  </a:lnTo>
                  <a:lnTo>
                    <a:pt x="17512" y="2649"/>
                  </a:lnTo>
                  <a:close/>
                  <a:moveTo>
                    <a:pt x="3267" y="3002"/>
                  </a:moveTo>
                  <a:lnTo>
                    <a:pt x="3355" y="3061"/>
                  </a:lnTo>
                  <a:lnTo>
                    <a:pt x="3826" y="3267"/>
                  </a:lnTo>
                  <a:lnTo>
                    <a:pt x="3885" y="5416"/>
                  </a:lnTo>
                  <a:lnTo>
                    <a:pt x="3885" y="6534"/>
                  </a:lnTo>
                  <a:lnTo>
                    <a:pt x="3915" y="7652"/>
                  </a:lnTo>
                  <a:lnTo>
                    <a:pt x="3973" y="9919"/>
                  </a:lnTo>
                  <a:lnTo>
                    <a:pt x="4032" y="12155"/>
                  </a:lnTo>
                  <a:lnTo>
                    <a:pt x="4091" y="13038"/>
                  </a:lnTo>
                  <a:lnTo>
                    <a:pt x="4121" y="13362"/>
                  </a:lnTo>
                  <a:lnTo>
                    <a:pt x="4091" y="13686"/>
                  </a:lnTo>
                  <a:lnTo>
                    <a:pt x="4062" y="13833"/>
                  </a:lnTo>
                  <a:lnTo>
                    <a:pt x="4032" y="13892"/>
                  </a:lnTo>
                  <a:lnTo>
                    <a:pt x="4003" y="13921"/>
                  </a:lnTo>
                  <a:lnTo>
                    <a:pt x="3915" y="13951"/>
                  </a:lnTo>
                  <a:lnTo>
                    <a:pt x="3797" y="13951"/>
                  </a:lnTo>
                  <a:lnTo>
                    <a:pt x="3767" y="13921"/>
                  </a:lnTo>
                  <a:lnTo>
                    <a:pt x="3738" y="13892"/>
                  </a:lnTo>
                  <a:lnTo>
                    <a:pt x="3650" y="13715"/>
                  </a:lnTo>
                  <a:lnTo>
                    <a:pt x="3591" y="13480"/>
                  </a:lnTo>
                  <a:lnTo>
                    <a:pt x="3502" y="13009"/>
                  </a:lnTo>
                  <a:lnTo>
                    <a:pt x="3473" y="12509"/>
                  </a:lnTo>
                  <a:lnTo>
                    <a:pt x="3473" y="12008"/>
                  </a:lnTo>
                  <a:lnTo>
                    <a:pt x="3473" y="10978"/>
                  </a:lnTo>
                  <a:lnTo>
                    <a:pt x="3444" y="10448"/>
                  </a:lnTo>
                  <a:lnTo>
                    <a:pt x="3444" y="9889"/>
                  </a:lnTo>
                  <a:lnTo>
                    <a:pt x="3444" y="8771"/>
                  </a:lnTo>
                  <a:lnTo>
                    <a:pt x="3414" y="7623"/>
                  </a:lnTo>
                  <a:lnTo>
                    <a:pt x="3385" y="6534"/>
                  </a:lnTo>
                  <a:lnTo>
                    <a:pt x="3385" y="5416"/>
                  </a:lnTo>
                  <a:lnTo>
                    <a:pt x="3355" y="4297"/>
                  </a:lnTo>
                  <a:lnTo>
                    <a:pt x="3267" y="3002"/>
                  </a:lnTo>
                  <a:close/>
                  <a:moveTo>
                    <a:pt x="15923" y="3297"/>
                  </a:moveTo>
                  <a:lnTo>
                    <a:pt x="15864" y="3679"/>
                  </a:lnTo>
                  <a:lnTo>
                    <a:pt x="15746" y="4238"/>
                  </a:lnTo>
                  <a:lnTo>
                    <a:pt x="15511" y="5357"/>
                  </a:lnTo>
                  <a:lnTo>
                    <a:pt x="15069" y="7594"/>
                  </a:lnTo>
                  <a:lnTo>
                    <a:pt x="14804" y="8712"/>
                  </a:lnTo>
                  <a:lnTo>
                    <a:pt x="14657" y="9271"/>
                  </a:lnTo>
                  <a:lnTo>
                    <a:pt x="14510" y="9830"/>
                  </a:lnTo>
                  <a:lnTo>
                    <a:pt x="13980" y="12067"/>
                  </a:lnTo>
                  <a:lnTo>
                    <a:pt x="13862" y="12568"/>
                  </a:lnTo>
                  <a:lnTo>
                    <a:pt x="13833" y="12685"/>
                  </a:lnTo>
                  <a:lnTo>
                    <a:pt x="13774" y="13097"/>
                  </a:lnTo>
                  <a:lnTo>
                    <a:pt x="13656" y="13627"/>
                  </a:lnTo>
                  <a:lnTo>
                    <a:pt x="13597" y="13892"/>
                  </a:lnTo>
                  <a:lnTo>
                    <a:pt x="13509" y="14127"/>
                  </a:lnTo>
                  <a:lnTo>
                    <a:pt x="13391" y="14333"/>
                  </a:lnTo>
                  <a:lnTo>
                    <a:pt x="13333" y="14392"/>
                  </a:lnTo>
                  <a:lnTo>
                    <a:pt x="13274" y="14392"/>
                  </a:lnTo>
                  <a:lnTo>
                    <a:pt x="13244" y="14422"/>
                  </a:lnTo>
                  <a:lnTo>
                    <a:pt x="13215" y="14422"/>
                  </a:lnTo>
                  <a:lnTo>
                    <a:pt x="13185" y="14392"/>
                  </a:lnTo>
                  <a:lnTo>
                    <a:pt x="13156" y="14392"/>
                  </a:lnTo>
                  <a:lnTo>
                    <a:pt x="13156" y="14363"/>
                  </a:lnTo>
                  <a:lnTo>
                    <a:pt x="13127" y="14304"/>
                  </a:lnTo>
                  <a:lnTo>
                    <a:pt x="13097" y="14157"/>
                  </a:lnTo>
                  <a:lnTo>
                    <a:pt x="13068" y="13951"/>
                  </a:lnTo>
                  <a:lnTo>
                    <a:pt x="13097" y="13745"/>
                  </a:lnTo>
                  <a:lnTo>
                    <a:pt x="13156" y="13274"/>
                  </a:lnTo>
                  <a:lnTo>
                    <a:pt x="13274" y="12656"/>
                  </a:lnTo>
                  <a:lnTo>
                    <a:pt x="13421" y="12038"/>
                  </a:lnTo>
                  <a:lnTo>
                    <a:pt x="13656" y="11155"/>
                  </a:lnTo>
                  <a:lnTo>
                    <a:pt x="13686" y="11008"/>
                  </a:lnTo>
                  <a:lnTo>
                    <a:pt x="13803" y="10448"/>
                  </a:lnTo>
                  <a:lnTo>
                    <a:pt x="14068" y="9330"/>
                  </a:lnTo>
                  <a:lnTo>
                    <a:pt x="14598" y="7064"/>
                  </a:lnTo>
                  <a:lnTo>
                    <a:pt x="14834" y="6151"/>
                  </a:lnTo>
                  <a:lnTo>
                    <a:pt x="15010" y="5210"/>
                  </a:lnTo>
                  <a:lnTo>
                    <a:pt x="15187" y="4297"/>
                  </a:lnTo>
                  <a:lnTo>
                    <a:pt x="15363" y="3473"/>
                  </a:lnTo>
                  <a:lnTo>
                    <a:pt x="15834" y="3326"/>
                  </a:lnTo>
                  <a:lnTo>
                    <a:pt x="15923" y="3297"/>
                  </a:lnTo>
                  <a:close/>
                  <a:moveTo>
                    <a:pt x="5680" y="3797"/>
                  </a:moveTo>
                  <a:lnTo>
                    <a:pt x="6151" y="3885"/>
                  </a:lnTo>
                  <a:lnTo>
                    <a:pt x="6151" y="3915"/>
                  </a:lnTo>
                  <a:lnTo>
                    <a:pt x="6151" y="4032"/>
                  </a:lnTo>
                  <a:lnTo>
                    <a:pt x="6151" y="4327"/>
                  </a:lnTo>
                  <a:lnTo>
                    <a:pt x="6122" y="4886"/>
                  </a:lnTo>
                  <a:lnTo>
                    <a:pt x="6122" y="5975"/>
                  </a:lnTo>
                  <a:lnTo>
                    <a:pt x="6092" y="7093"/>
                  </a:lnTo>
                  <a:lnTo>
                    <a:pt x="6063" y="8182"/>
                  </a:lnTo>
                  <a:lnTo>
                    <a:pt x="6004" y="10390"/>
                  </a:lnTo>
                  <a:lnTo>
                    <a:pt x="6004" y="12626"/>
                  </a:lnTo>
                  <a:lnTo>
                    <a:pt x="6004" y="13274"/>
                  </a:lnTo>
                  <a:lnTo>
                    <a:pt x="6004" y="13598"/>
                  </a:lnTo>
                  <a:lnTo>
                    <a:pt x="6004" y="13804"/>
                  </a:lnTo>
                  <a:lnTo>
                    <a:pt x="6034" y="14098"/>
                  </a:lnTo>
                  <a:lnTo>
                    <a:pt x="6004" y="14392"/>
                  </a:lnTo>
                  <a:lnTo>
                    <a:pt x="5975" y="14510"/>
                  </a:lnTo>
                  <a:lnTo>
                    <a:pt x="5945" y="14569"/>
                  </a:lnTo>
                  <a:lnTo>
                    <a:pt x="5916" y="14598"/>
                  </a:lnTo>
                  <a:lnTo>
                    <a:pt x="5886" y="14598"/>
                  </a:lnTo>
                  <a:lnTo>
                    <a:pt x="5857" y="14628"/>
                  </a:lnTo>
                  <a:lnTo>
                    <a:pt x="5798" y="14628"/>
                  </a:lnTo>
                  <a:lnTo>
                    <a:pt x="5739" y="14598"/>
                  </a:lnTo>
                  <a:lnTo>
                    <a:pt x="5710" y="14569"/>
                  </a:lnTo>
                  <a:lnTo>
                    <a:pt x="5651" y="14539"/>
                  </a:lnTo>
                  <a:lnTo>
                    <a:pt x="5622" y="14451"/>
                  </a:lnTo>
                  <a:lnTo>
                    <a:pt x="5563" y="14304"/>
                  </a:lnTo>
                  <a:lnTo>
                    <a:pt x="5563" y="14186"/>
                  </a:lnTo>
                  <a:lnTo>
                    <a:pt x="5533" y="13892"/>
                  </a:lnTo>
                  <a:lnTo>
                    <a:pt x="5563" y="13598"/>
                  </a:lnTo>
                  <a:lnTo>
                    <a:pt x="5563" y="13333"/>
                  </a:lnTo>
                  <a:lnTo>
                    <a:pt x="5563" y="12774"/>
                  </a:lnTo>
                  <a:lnTo>
                    <a:pt x="5592" y="10566"/>
                  </a:lnTo>
                  <a:lnTo>
                    <a:pt x="5651" y="8359"/>
                  </a:lnTo>
                  <a:lnTo>
                    <a:pt x="5739" y="6210"/>
                  </a:lnTo>
                  <a:lnTo>
                    <a:pt x="5739" y="5004"/>
                  </a:lnTo>
                  <a:lnTo>
                    <a:pt x="5710" y="4386"/>
                  </a:lnTo>
                  <a:lnTo>
                    <a:pt x="5680" y="3797"/>
                  </a:lnTo>
                  <a:close/>
                  <a:moveTo>
                    <a:pt x="13833" y="3856"/>
                  </a:moveTo>
                  <a:lnTo>
                    <a:pt x="13803" y="3974"/>
                  </a:lnTo>
                  <a:lnTo>
                    <a:pt x="13774" y="4268"/>
                  </a:lnTo>
                  <a:lnTo>
                    <a:pt x="13656" y="4856"/>
                  </a:lnTo>
                  <a:lnTo>
                    <a:pt x="13480" y="5975"/>
                  </a:lnTo>
                  <a:lnTo>
                    <a:pt x="13274" y="7093"/>
                  </a:lnTo>
                  <a:lnTo>
                    <a:pt x="13274" y="7152"/>
                  </a:lnTo>
                  <a:lnTo>
                    <a:pt x="13185" y="7711"/>
                  </a:lnTo>
                  <a:lnTo>
                    <a:pt x="12773" y="9978"/>
                  </a:lnTo>
                  <a:lnTo>
                    <a:pt x="12361" y="12244"/>
                  </a:lnTo>
                  <a:lnTo>
                    <a:pt x="12273" y="12715"/>
                  </a:lnTo>
                  <a:lnTo>
                    <a:pt x="12244" y="13009"/>
                  </a:lnTo>
                  <a:lnTo>
                    <a:pt x="12155" y="13804"/>
                  </a:lnTo>
                  <a:lnTo>
                    <a:pt x="12038" y="14363"/>
                  </a:lnTo>
                  <a:lnTo>
                    <a:pt x="11979" y="14569"/>
                  </a:lnTo>
                  <a:lnTo>
                    <a:pt x="11890" y="14804"/>
                  </a:lnTo>
                  <a:lnTo>
                    <a:pt x="11773" y="14981"/>
                  </a:lnTo>
                  <a:lnTo>
                    <a:pt x="11743" y="15010"/>
                  </a:lnTo>
                  <a:lnTo>
                    <a:pt x="11684" y="15040"/>
                  </a:lnTo>
                  <a:lnTo>
                    <a:pt x="11596" y="15040"/>
                  </a:lnTo>
                  <a:lnTo>
                    <a:pt x="11567" y="15010"/>
                  </a:lnTo>
                  <a:lnTo>
                    <a:pt x="11537" y="14981"/>
                  </a:lnTo>
                  <a:lnTo>
                    <a:pt x="11508" y="14893"/>
                  </a:lnTo>
                  <a:lnTo>
                    <a:pt x="11449" y="14687"/>
                  </a:lnTo>
                  <a:lnTo>
                    <a:pt x="11449" y="14451"/>
                  </a:lnTo>
                  <a:lnTo>
                    <a:pt x="11449" y="14245"/>
                  </a:lnTo>
                  <a:lnTo>
                    <a:pt x="11508" y="13774"/>
                  </a:lnTo>
                  <a:lnTo>
                    <a:pt x="11508" y="13745"/>
                  </a:lnTo>
                  <a:lnTo>
                    <a:pt x="11626" y="13186"/>
                  </a:lnTo>
                  <a:lnTo>
                    <a:pt x="11773" y="12597"/>
                  </a:lnTo>
                  <a:lnTo>
                    <a:pt x="11802" y="12420"/>
                  </a:lnTo>
                  <a:lnTo>
                    <a:pt x="11861" y="12126"/>
                  </a:lnTo>
                  <a:lnTo>
                    <a:pt x="12096" y="11008"/>
                  </a:lnTo>
                  <a:lnTo>
                    <a:pt x="12567" y="8771"/>
                  </a:lnTo>
                  <a:lnTo>
                    <a:pt x="12773" y="7652"/>
                  </a:lnTo>
                  <a:lnTo>
                    <a:pt x="12950" y="6505"/>
                  </a:lnTo>
                  <a:lnTo>
                    <a:pt x="13127" y="5239"/>
                  </a:lnTo>
                  <a:lnTo>
                    <a:pt x="13185" y="4592"/>
                  </a:lnTo>
                  <a:lnTo>
                    <a:pt x="13244" y="3974"/>
                  </a:lnTo>
                  <a:lnTo>
                    <a:pt x="13833" y="3856"/>
                  </a:lnTo>
                  <a:close/>
                  <a:moveTo>
                    <a:pt x="8682" y="4121"/>
                  </a:moveTo>
                  <a:lnTo>
                    <a:pt x="8800" y="4150"/>
                  </a:lnTo>
                  <a:lnTo>
                    <a:pt x="8771" y="4297"/>
                  </a:lnTo>
                  <a:lnTo>
                    <a:pt x="8771" y="4592"/>
                  </a:lnTo>
                  <a:lnTo>
                    <a:pt x="8741" y="5180"/>
                  </a:lnTo>
                  <a:lnTo>
                    <a:pt x="8624" y="6299"/>
                  </a:lnTo>
                  <a:lnTo>
                    <a:pt x="8476" y="8594"/>
                  </a:lnTo>
                  <a:lnTo>
                    <a:pt x="8418" y="9742"/>
                  </a:lnTo>
                  <a:lnTo>
                    <a:pt x="8329" y="10890"/>
                  </a:lnTo>
                  <a:lnTo>
                    <a:pt x="8241" y="11979"/>
                  </a:lnTo>
                  <a:lnTo>
                    <a:pt x="8182" y="13097"/>
                  </a:lnTo>
                  <a:lnTo>
                    <a:pt x="8123" y="13951"/>
                  </a:lnTo>
                  <a:lnTo>
                    <a:pt x="8064" y="14363"/>
                  </a:lnTo>
                  <a:lnTo>
                    <a:pt x="8035" y="14745"/>
                  </a:lnTo>
                  <a:lnTo>
                    <a:pt x="7947" y="15010"/>
                  </a:lnTo>
                  <a:lnTo>
                    <a:pt x="7888" y="15099"/>
                  </a:lnTo>
                  <a:lnTo>
                    <a:pt x="7858" y="15128"/>
                  </a:lnTo>
                  <a:lnTo>
                    <a:pt x="7829" y="15157"/>
                  </a:lnTo>
                  <a:lnTo>
                    <a:pt x="7770" y="15157"/>
                  </a:lnTo>
                  <a:lnTo>
                    <a:pt x="7711" y="15099"/>
                  </a:lnTo>
                  <a:lnTo>
                    <a:pt x="7623" y="15040"/>
                  </a:lnTo>
                  <a:lnTo>
                    <a:pt x="7593" y="14951"/>
                  </a:lnTo>
                  <a:lnTo>
                    <a:pt x="7564" y="14775"/>
                  </a:lnTo>
                  <a:lnTo>
                    <a:pt x="7535" y="14598"/>
                  </a:lnTo>
                  <a:lnTo>
                    <a:pt x="7564" y="14422"/>
                  </a:lnTo>
                  <a:lnTo>
                    <a:pt x="7623" y="14039"/>
                  </a:lnTo>
                  <a:lnTo>
                    <a:pt x="7652" y="13715"/>
                  </a:lnTo>
                  <a:lnTo>
                    <a:pt x="7682" y="13568"/>
                  </a:lnTo>
                  <a:lnTo>
                    <a:pt x="7711" y="13274"/>
                  </a:lnTo>
                  <a:lnTo>
                    <a:pt x="7829" y="12126"/>
                  </a:lnTo>
                  <a:lnTo>
                    <a:pt x="8005" y="9830"/>
                  </a:lnTo>
                  <a:lnTo>
                    <a:pt x="8064" y="8683"/>
                  </a:lnTo>
                  <a:lnTo>
                    <a:pt x="8094" y="8123"/>
                  </a:lnTo>
                  <a:lnTo>
                    <a:pt x="8123" y="7594"/>
                  </a:lnTo>
                  <a:lnTo>
                    <a:pt x="8153" y="6505"/>
                  </a:lnTo>
                  <a:lnTo>
                    <a:pt x="8182" y="5416"/>
                  </a:lnTo>
                  <a:lnTo>
                    <a:pt x="8241" y="4768"/>
                  </a:lnTo>
                  <a:lnTo>
                    <a:pt x="8300" y="4121"/>
                  </a:lnTo>
                  <a:close/>
                  <a:moveTo>
                    <a:pt x="11272" y="4150"/>
                  </a:moveTo>
                  <a:lnTo>
                    <a:pt x="11272" y="4297"/>
                  </a:lnTo>
                  <a:lnTo>
                    <a:pt x="11243" y="4592"/>
                  </a:lnTo>
                  <a:lnTo>
                    <a:pt x="11214" y="5151"/>
                  </a:lnTo>
                  <a:lnTo>
                    <a:pt x="11184" y="5710"/>
                  </a:lnTo>
                  <a:lnTo>
                    <a:pt x="11125" y="6299"/>
                  </a:lnTo>
                  <a:lnTo>
                    <a:pt x="11007" y="7417"/>
                  </a:lnTo>
                  <a:lnTo>
                    <a:pt x="10860" y="8506"/>
                  </a:lnTo>
                  <a:lnTo>
                    <a:pt x="10684" y="9624"/>
                  </a:lnTo>
                  <a:lnTo>
                    <a:pt x="10537" y="10743"/>
                  </a:lnTo>
                  <a:lnTo>
                    <a:pt x="10507" y="11214"/>
                  </a:lnTo>
                  <a:lnTo>
                    <a:pt x="10478" y="11714"/>
                  </a:lnTo>
                  <a:lnTo>
                    <a:pt x="10478" y="12715"/>
                  </a:lnTo>
                  <a:lnTo>
                    <a:pt x="10448" y="13539"/>
                  </a:lnTo>
                  <a:lnTo>
                    <a:pt x="10419" y="13951"/>
                  </a:lnTo>
                  <a:lnTo>
                    <a:pt x="10360" y="14363"/>
                  </a:lnTo>
                  <a:lnTo>
                    <a:pt x="10272" y="14716"/>
                  </a:lnTo>
                  <a:lnTo>
                    <a:pt x="10183" y="15010"/>
                  </a:lnTo>
                  <a:lnTo>
                    <a:pt x="10095" y="15157"/>
                  </a:lnTo>
                  <a:lnTo>
                    <a:pt x="10036" y="15216"/>
                  </a:lnTo>
                  <a:lnTo>
                    <a:pt x="9977" y="15246"/>
                  </a:lnTo>
                  <a:lnTo>
                    <a:pt x="9860" y="15246"/>
                  </a:lnTo>
                  <a:lnTo>
                    <a:pt x="9771" y="15187"/>
                  </a:lnTo>
                  <a:lnTo>
                    <a:pt x="9742" y="15157"/>
                  </a:lnTo>
                  <a:lnTo>
                    <a:pt x="9713" y="15099"/>
                  </a:lnTo>
                  <a:lnTo>
                    <a:pt x="9683" y="14951"/>
                  </a:lnTo>
                  <a:lnTo>
                    <a:pt x="9683" y="14628"/>
                  </a:lnTo>
                  <a:lnTo>
                    <a:pt x="9742" y="14304"/>
                  </a:lnTo>
                  <a:lnTo>
                    <a:pt x="9771" y="14010"/>
                  </a:lnTo>
                  <a:lnTo>
                    <a:pt x="9830" y="13450"/>
                  </a:lnTo>
                  <a:lnTo>
                    <a:pt x="9977" y="12332"/>
                  </a:lnTo>
                  <a:lnTo>
                    <a:pt x="10272" y="10095"/>
                  </a:lnTo>
                  <a:lnTo>
                    <a:pt x="10419" y="8947"/>
                  </a:lnTo>
                  <a:lnTo>
                    <a:pt x="10537" y="7888"/>
                  </a:lnTo>
                  <a:lnTo>
                    <a:pt x="10654" y="6858"/>
                  </a:lnTo>
                  <a:lnTo>
                    <a:pt x="10772" y="5828"/>
                  </a:lnTo>
                  <a:lnTo>
                    <a:pt x="10801" y="5004"/>
                  </a:lnTo>
                  <a:lnTo>
                    <a:pt x="10801" y="4592"/>
                  </a:lnTo>
                  <a:lnTo>
                    <a:pt x="10801" y="4180"/>
                  </a:lnTo>
                  <a:lnTo>
                    <a:pt x="11272" y="4150"/>
                  </a:lnTo>
                  <a:close/>
                  <a:moveTo>
                    <a:pt x="9977" y="5975"/>
                  </a:moveTo>
                  <a:lnTo>
                    <a:pt x="10566" y="6004"/>
                  </a:lnTo>
                  <a:lnTo>
                    <a:pt x="10566" y="6122"/>
                  </a:lnTo>
                  <a:lnTo>
                    <a:pt x="10419" y="7152"/>
                  </a:lnTo>
                  <a:lnTo>
                    <a:pt x="10301" y="8153"/>
                  </a:lnTo>
                  <a:lnTo>
                    <a:pt x="10242" y="8712"/>
                  </a:lnTo>
                  <a:lnTo>
                    <a:pt x="10154" y="9271"/>
                  </a:lnTo>
                  <a:lnTo>
                    <a:pt x="10007" y="10390"/>
                  </a:lnTo>
                  <a:lnTo>
                    <a:pt x="9713" y="12626"/>
                  </a:lnTo>
                  <a:lnTo>
                    <a:pt x="9565" y="13774"/>
                  </a:lnTo>
                  <a:lnTo>
                    <a:pt x="9536" y="14157"/>
                  </a:lnTo>
                  <a:lnTo>
                    <a:pt x="9477" y="14481"/>
                  </a:lnTo>
                  <a:lnTo>
                    <a:pt x="9477" y="14834"/>
                  </a:lnTo>
                  <a:lnTo>
                    <a:pt x="9477" y="15010"/>
                  </a:lnTo>
                  <a:lnTo>
                    <a:pt x="9506" y="15157"/>
                  </a:lnTo>
                  <a:lnTo>
                    <a:pt x="9565" y="15275"/>
                  </a:lnTo>
                  <a:lnTo>
                    <a:pt x="9624" y="15334"/>
                  </a:lnTo>
                  <a:lnTo>
                    <a:pt x="9713" y="15393"/>
                  </a:lnTo>
                  <a:lnTo>
                    <a:pt x="9801" y="15452"/>
                  </a:lnTo>
                  <a:lnTo>
                    <a:pt x="9977" y="15452"/>
                  </a:lnTo>
                  <a:lnTo>
                    <a:pt x="10095" y="15422"/>
                  </a:lnTo>
                  <a:lnTo>
                    <a:pt x="10154" y="15363"/>
                  </a:lnTo>
                  <a:lnTo>
                    <a:pt x="10213" y="15334"/>
                  </a:lnTo>
                  <a:lnTo>
                    <a:pt x="10331" y="15157"/>
                  </a:lnTo>
                  <a:lnTo>
                    <a:pt x="10419" y="15010"/>
                  </a:lnTo>
                  <a:lnTo>
                    <a:pt x="10478" y="14804"/>
                  </a:lnTo>
                  <a:lnTo>
                    <a:pt x="10566" y="14333"/>
                  </a:lnTo>
                  <a:lnTo>
                    <a:pt x="10625" y="13833"/>
                  </a:lnTo>
                  <a:lnTo>
                    <a:pt x="10654" y="13333"/>
                  </a:lnTo>
                  <a:lnTo>
                    <a:pt x="10684" y="12832"/>
                  </a:lnTo>
                  <a:lnTo>
                    <a:pt x="10684" y="11832"/>
                  </a:lnTo>
                  <a:lnTo>
                    <a:pt x="10713" y="11331"/>
                  </a:lnTo>
                  <a:lnTo>
                    <a:pt x="10743" y="10831"/>
                  </a:lnTo>
                  <a:lnTo>
                    <a:pt x="10801" y="10301"/>
                  </a:lnTo>
                  <a:lnTo>
                    <a:pt x="10860" y="9742"/>
                  </a:lnTo>
                  <a:lnTo>
                    <a:pt x="11155" y="7535"/>
                  </a:lnTo>
                  <a:lnTo>
                    <a:pt x="11272" y="6681"/>
                  </a:lnTo>
                  <a:lnTo>
                    <a:pt x="11302" y="6122"/>
                  </a:lnTo>
                  <a:lnTo>
                    <a:pt x="11478" y="6181"/>
                  </a:lnTo>
                  <a:lnTo>
                    <a:pt x="11832" y="6387"/>
                  </a:lnTo>
                  <a:lnTo>
                    <a:pt x="12185" y="6593"/>
                  </a:lnTo>
                  <a:lnTo>
                    <a:pt x="12420" y="6799"/>
                  </a:lnTo>
                  <a:lnTo>
                    <a:pt x="12626" y="7005"/>
                  </a:lnTo>
                  <a:lnTo>
                    <a:pt x="12597" y="7299"/>
                  </a:lnTo>
                  <a:lnTo>
                    <a:pt x="12508" y="7770"/>
                  </a:lnTo>
                  <a:lnTo>
                    <a:pt x="12302" y="8889"/>
                  </a:lnTo>
                  <a:lnTo>
                    <a:pt x="12067" y="10007"/>
                  </a:lnTo>
                  <a:lnTo>
                    <a:pt x="11596" y="12244"/>
                  </a:lnTo>
                  <a:lnTo>
                    <a:pt x="11508" y="12597"/>
                  </a:lnTo>
                  <a:lnTo>
                    <a:pt x="11390" y="13156"/>
                  </a:lnTo>
                  <a:lnTo>
                    <a:pt x="11302" y="13833"/>
                  </a:lnTo>
                  <a:lnTo>
                    <a:pt x="11243" y="14127"/>
                  </a:lnTo>
                  <a:lnTo>
                    <a:pt x="11243" y="14422"/>
                  </a:lnTo>
                  <a:lnTo>
                    <a:pt x="11272" y="14716"/>
                  </a:lnTo>
                  <a:lnTo>
                    <a:pt x="11302" y="14922"/>
                  </a:lnTo>
                  <a:lnTo>
                    <a:pt x="11361" y="15040"/>
                  </a:lnTo>
                  <a:lnTo>
                    <a:pt x="11420" y="15128"/>
                  </a:lnTo>
                  <a:lnTo>
                    <a:pt x="11478" y="15187"/>
                  </a:lnTo>
                  <a:lnTo>
                    <a:pt x="11567" y="15246"/>
                  </a:lnTo>
                  <a:lnTo>
                    <a:pt x="11743" y="15246"/>
                  </a:lnTo>
                  <a:lnTo>
                    <a:pt x="11832" y="15216"/>
                  </a:lnTo>
                  <a:lnTo>
                    <a:pt x="11890" y="15157"/>
                  </a:lnTo>
                  <a:lnTo>
                    <a:pt x="12038" y="15010"/>
                  </a:lnTo>
                  <a:lnTo>
                    <a:pt x="12126" y="14804"/>
                  </a:lnTo>
                  <a:lnTo>
                    <a:pt x="12214" y="14539"/>
                  </a:lnTo>
                  <a:lnTo>
                    <a:pt x="12273" y="14304"/>
                  </a:lnTo>
                  <a:lnTo>
                    <a:pt x="12391" y="13686"/>
                  </a:lnTo>
                  <a:lnTo>
                    <a:pt x="12508" y="12715"/>
                  </a:lnTo>
                  <a:lnTo>
                    <a:pt x="12567" y="12303"/>
                  </a:lnTo>
                  <a:lnTo>
                    <a:pt x="12567" y="12273"/>
                  </a:lnTo>
                  <a:lnTo>
                    <a:pt x="12979" y="10007"/>
                  </a:lnTo>
                  <a:lnTo>
                    <a:pt x="13362" y="7858"/>
                  </a:lnTo>
                  <a:lnTo>
                    <a:pt x="13686" y="8300"/>
                  </a:lnTo>
                  <a:lnTo>
                    <a:pt x="13980" y="8771"/>
                  </a:lnTo>
                  <a:lnTo>
                    <a:pt x="13686" y="10036"/>
                  </a:lnTo>
                  <a:lnTo>
                    <a:pt x="13568" y="10596"/>
                  </a:lnTo>
                  <a:lnTo>
                    <a:pt x="13480" y="11008"/>
                  </a:lnTo>
                  <a:lnTo>
                    <a:pt x="13391" y="11331"/>
                  </a:lnTo>
                  <a:lnTo>
                    <a:pt x="13127" y="12391"/>
                  </a:lnTo>
                  <a:lnTo>
                    <a:pt x="12979" y="13009"/>
                  </a:lnTo>
                  <a:lnTo>
                    <a:pt x="12891" y="13627"/>
                  </a:lnTo>
                  <a:lnTo>
                    <a:pt x="12862" y="13862"/>
                  </a:lnTo>
                  <a:lnTo>
                    <a:pt x="12891" y="14098"/>
                  </a:lnTo>
                  <a:lnTo>
                    <a:pt x="12921" y="14304"/>
                  </a:lnTo>
                  <a:lnTo>
                    <a:pt x="12979" y="14451"/>
                  </a:lnTo>
                  <a:lnTo>
                    <a:pt x="13009" y="14510"/>
                  </a:lnTo>
                  <a:lnTo>
                    <a:pt x="13097" y="14569"/>
                  </a:lnTo>
                  <a:lnTo>
                    <a:pt x="13185" y="14598"/>
                  </a:lnTo>
                  <a:lnTo>
                    <a:pt x="13303" y="14598"/>
                  </a:lnTo>
                  <a:lnTo>
                    <a:pt x="13391" y="14569"/>
                  </a:lnTo>
                  <a:lnTo>
                    <a:pt x="13450" y="14510"/>
                  </a:lnTo>
                  <a:lnTo>
                    <a:pt x="13539" y="14451"/>
                  </a:lnTo>
                  <a:lnTo>
                    <a:pt x="13597" y="14363"/>
                  </a:lnTo>
                  <a:lnTo>
                    <a:pt x="13686" y="14157"/>
                  </a:lnTo>
                  <a:lnTo>
                    <a:pt x="13774" y="13951"/>
                  </a:lnTo>
                  <a:lnTo>
                    <a:pt x="13892" y="13480"/>
                  </a:lnTo>
                  <a:lnTo>
                    <a:pt x="14039" y="12685"/>
                  </a:lnTo>
                  <a:lnTo>
                    <a:pt x="14098" y="12450"/>
                  </a:lnTo>
                  <a:lnTo>
                    <a:pt x="14216" y="11891"/>
                  </a:lnTo>
                  <a:lnTo>
                    <a:pt x="14480" y="10772"/>
                  </a:lnTo>
                  <a:lnTo>
                    <a:pt x="14686" y="9860"/>
                  </a:lnTo>
                  <a:lnTo>
                    <a:pt x="14981" y="10301"/>
                  </a:lnTo>
                  <a:lnTo>
                    <a:pt x="14922" y="10507"/>
                  </a:lnTo>
                  <a:lnTo>
                    <a:pt x="14804" y="10949"/>
                  </a:lnTo>
                  <a:lnTo>
                    <a:pt x="14539" y="11861"/>
                  </a:lnTo>
                  <a:lnTo>
                    <a:pt x="14422" y="12420"/>
                  </a:lnTo>
                  <a:lnTo>
                    <a:pt x="14363" y="12980"/>
                  </a:lnTo>
                  <a:lnTo>
                    <a:pt x="14333" y="13215"/>
                  </a:lnTo>
                  <a:lnTo>
                    <a:pt x="14363" y="13450"/>
                  </a:lnTo>
                  <a:lnTo>
                    <a:pt x="14392" y="13627"/>
                  </a:lnTo>
                  <a:lnTo>
                    <a:pt x="14480" y="13745"/>
                  </a:lnTo>
                  <a:lnTo>
                    <a:pt x="14539" y="13804"/>
                  </a:lnTo>
                  <a:lnTo>
                    <a:pt x="14628" y="13833"/>
                  </a:lnTo>
                  <a:lnTo>
                    <a:pt x="14804" y="13833"/>
                  </a:lnTo>
                  <a:lnTo>
                    <a:pt x="14863" y="13774"/>
                  </a:lnTo>
                  <a:lnTo>
                    <a:pt x="14951" y="13715"/>
                  </a:lnTo>
                  <a:lnTo>
                    <a:pt x="15069" y="13568"/>
                  </a:lnTo>
                  <a:lnTo>
                    <a:pt x="15187" y="13333"/>
                  </a:lnTo>
                  <a:lnTo>
                    <a:pt x="15275" y="13097"/>
                  </a:lnTo>
                  <a:lnTo>
                    <a:pt x="15422" y="12509"/>
                  </a:lnTo>
                  <a:lnTo>
                    <a:pt x="15658" y="11479"/>
                  </a:lnTo>
                  <a:lnTo>
                    <a:pt x="15805" y="11802"/>
                  </a:lnTo>
                  <a:lnTo>
                    <a:pt x="15981" y="12244"/>
                  </a:lnTo>
                  <a:lnTo>
                    <a:pt x="16040" y="12479"/>
                  </a:lnTo>
                  <a:lnTo>
                    <a:pt x="16070" y="12715"/>
                  </a:lnTo>
                  <a:lnTo>
                    <a:pt x="16099" y="13009"/>
                  </a:lnTo>
                  <a:lnTo>
                    <a:pt x="16070" y="13274"/>
                  </a:lnTo>
                  <a:lnTo>
                    <a:pt x="16040" y="13509"/>
                  </a:lnTo>
                  <a:lnTo>
                    <a:pt x="15952" y="13715"/>
                  </a:lnTo>
                  <a:lnTo>
                    <a:pt x="15834" y="13951"/>
                  </a:lnTo>
                  <a:lnTo>
                    <a:pt x="15687" y="14186"/>
                  </a:lnTo>
                  <a:lnTo>
                    <a:pt x="15452" y="14451"/>
                  </a:lnTo>
                  <a:lnTo>
                    <a:pt x="15157" y="14716"/>
                  </a:lnTo>
                  <a:lnTo>
                    <a:pt x="14922" y="14863"/>
                  </a:lnTo>
                  <a:lnTo>
                    <a:pt x="14686" y="15010"/>
                  </a:lnTo>
                  <a:lnTo>
                    <a:pt x="14186" y="15246"/>
                  </a:lnTo>
                  <a:lnTo>
                    <a:pt x="13597" y="15481"/>
                  </a:lnTo>
                  <a:lnTo>
                    <a:pt x="12979" y="15628"/>
                  </a:lnTo>
                  <a:lnTo>
                    <a:pt x="12332" y="15776"/>
                  </a:lnTo>
                  <a:lnTo>
                    <a:pt x="11684" y="15864"/>
                  </a:lnTo>
                  <a:lnTo>
                    <a:pt x="10743" y="15982"/>
                  </a:lnTo>
                  <a:lnTo>
                    <a:pt x="9595" y="16070"/>
                  </a:lnTo>
                  <a:lnTo>
                    <a:pt x="8918" y="16070"/>
                  </a:lnTo>
                  <a:lnTo>
                    <a:pt x="8241" y="16099"/>
                  </a:lnTo>
                  <a:lnTo>
                    <a:pt x="7535" y="16070"/>
                  </a:lnTo>
                  <a:lnTo>
                    <a:pt x="6858" y="16011"/>
                  </a:lnTo>
                  <a:lnTo>
                    <a:pt x="6475" y="15952"/>
                  </a:lnTo>
                  <a:lnTo>
                    <a:pt x="5886" y="15864"/>
                  </a:lnTo>
                  <a:lnTo>
                    <a:pt x="5298" y="15746"/>
                  </a:lnTo>
                  <a:lnTo>
                    <a:pt x="4709" y="15570"/>
                  </a:lnTo>
                  <a:lnTo>
                    <a:pt x="4150" y="15363"/>
                  </a:lnTo>
                  <a:lnTo>
                    <a:pt x="3856" y="15216"/>
                  </a:lnTo>
                  <a:lnTo>
                    <a:pt x="3561" y="15069"/>
                  </a:lnTo>
                  <a:lnTo>
                    <a:pt x="3267" y="14893"/>
                  </a:lnTo>
                  <a:lnTo>
                    <a:pt x="3002" y="14716"/>
                  </a:lnTo>
                  <a:lnTo>
                    <a:pt x="2649" y="14392"/>
                  </a:lnTo>
                  <a:lnTo>
                    <a:pt x="2296" y="14010"/>
                  </a:lnTo>
                  <a:lnTo>
                    <a:pt x="2060" y="13656"/>
                  </a:lnTo>
                  <a:lnTo>
                    <a:pt x="1854" y="13274"/>
                  </a:lnTo>
                  <a:lnTo>
                    <a:pt x="1648" y="12891"/>
                  </a:lnTo>
                  <a:lnTo>
                    <a:pt x="1472" y="12479"/>
                  </a:lnTo>
                  <a:lnTo>
                    <a:pt x="1148" y="11714"/>
                  </a:lnTo>
                  <a:lnTo>
                    <a:pt x="824" y="10802"/>
                  </a:lnTo>
                  <a:lnTo>
                    <a:pt x="677" y="10360"/>
                  </a:lnTo>
                  <a:lnTo>
                    <a:pt x="530" y="9889"/>
                  </a:lnTo>
                  <a:lnTo>
                    <a:pt x="442" y="9418"/>
                  </a:lnTo>
                  <a:lnTo>
                    <a:pt x="353" y="8947"/>
                  </a:lnTo>
                  <a:lnTo>
                    <a:pt x="353" y="8918"/>
                  </a:lnTo>
                  <a:lnTo>
                    <a:pt x="353" y="8889"/>
                  </a:lnTo>
                  <a:lnTo>
                    <a:pt x="383" y="8889"/>
                  </a:lnTo>
                  <a:lnTo>
                    <a:pt x="442" y="8859"/>
                  </a:lnTo>
                  <a:lnTo>
                    <a:pt x="442" y="8800"/>
                  </a:lnTo>
                  <a:lnTo>
                    <a:pt x="353" y="8535"/>
                  </a:lnTo>
                  <a:lnTo>
                    <a:pt x="294" y="8241"/>
                  </a:lnTo>
                  <a:lnTo>
                    <a:pt x="324" y="7800"/>
                  </a:lnTo>
                  <a:lnTo>
                    <a:pt x="294" y="7741"/>
                  </a:lnTo>
                  <a:lnTo>
                    <a:pt x="383" y="7505"/>
                  </a:lnTo>
                  <a:lnTo>
                    <a:pt x="530" y="7270"/>
                  </a:lnTo>
                  <a:lnTo>
                    <a:pt x="618" y="7152"/>
                  </a:lnTo>
                  <a:lnTo>
                    <a:pt x="736" y="7034"/>
                  </a:lnTo>
                  <a:lnTo>
                    <a:pt x="942" y="6917"/>
                  </a:lnTo>
                  <a:lnTo>
                    <a:pt x="1148" y="6828"/>
                  </a:lnTo>
                  <a:lnTo>
                    <a:pt x="1413" y="6711"/>
                  </a:lnTo>
                  <a:lnTo>
                    <a:pt x="1678" y="6652"/>
                  </a:lnTo>
                  <a:lnTo>
                    <a:pt x="2001" y="6593"/>
                  </a:lnTo>
                  <a:lnTo>
                    <a:pt x="2325" y="6534"/>
                  </a:lnTo>
                  <a:lnTo>
                    <a:pt x="3179" y="6446"/>
                  </a:lnTo>
                  <a:lnTo>
                    <a:pt x="3179" y="7358"/>
                  </a:lnTo>
                  <a:lnTo>
                    <a:pt x="3208" y="7917"/>
                  </a:lnTo>
                  <a:lnTo>
                    <a:pt x="3208" y="8477"/>
                  </a:lnTo>
                  <a:lnTo>
                    <a:pt x="3208" y="9595"/>
                  </a:lnTo>
                  <a:lnTo>
                    <a:pt x="3208" y="10743"/>
                  </a:lnTo>
                  <a:lnTo>
                    <a:pt x="3238" y="11743"/>
                  </a:lnTo>
                  <a:lnTo>
                    <a:pt x="3238" y="12273"/>
                  </a:lnTo>
                  <a:lnTo>
                    <a:pt x="3238" y="12803"/>
                  </a:lnTo>
                  <a:lnTo>
                    <a:pt x="3296" y="13303"/>
                  </a:lnTo>
                  <a:lnTo>
                    <a:pt x="3385" y="13656"/>
                  </a:lnTo>
                  <a:lnTo>
                    <a:pt x="3414" y="13804"/>
                  </a:lnTo>
                  <a:lnTo>
                    <a:pt x="3502" y="13951"/>
                  </a:lnTo>
                  <a:lnTo>
                    <a:pt x="3591" y="14069"/>
                  </a:lnTo>
                  <a:lnTo>
                    <a:pt x="3650" y="14127"/>
                  </a:lnTo>
                  <a:lnTo>
                    <a:pt x="3738" y="14186"/>
                  </a:lnTo>
                  <a:lnTo>
                    <a:pt x="3973" y="14186"/>
                  </a:lnTo>
                  <a:lnTo>
                    <a:pt x="4062" y="14127"/>
                  </a:lnTo>
                  <a:lnTo>
                    <a:pt x="4179" y="14039"/>
                  </a:lnTo>
                  <a:lnTo>
                    <a:pt x="4238" y="13980"/>
                  </a:lnTo>
                  <a:lnTo>
                    <a:pt x="4268" y="13892"/>
                  </a:lnTo>
                  <a:lnTo>
                    <a:pt x="4327" y="13774"/>
                  </a:lnTo>
                  <a:lnTo>
                    <a:pt x="4356" y="13568"/>
                  </a:lnTo>
                  <a:lnTo>
                    <a:pt x="4327" y="13244"/>
                  </a:lnTo>
                  <a:lnTo>
                    <a:pt x="4327" y="12950"/>
                  </a:lnTo>
                  <a:lnTo>
                    <a:pt x="4297" y="12479"/>
                  </a:lnTo>
                  <a:lnTo>
                    <a:pt x="4209" y="10242"/>
                  </a:lnTo>
                  <a:lnTo>
                    <a:pt x="4121" y="6357"/>
                  </a:lnTo>
                  <a:lnTo>
                    <a:pt x="4415" y="6328"/>
                  </a:lnTo>
                  <a:lnTo>
                    <a:pt x="5563" y="6240"/>
                  </a:lnTo>
                  <a:lnTo>
                    <a:pt x="5474" y="7947"/>
                  </a:lnTo>
                  <a:lnTo>
                    <a:pt x="5386" y="10154"/>
                  </a:lnTo>
                  <a:lnTo>
                    <a:pt x="5357" y="12361"/>
                  </a:lnTo>
                  <a:lnTo>
                    <a:pt x="5357" y="12921"/>
                  </a:lnTo>
                  <a:lnTo>
                    <a:pt x="5357" y="13186"/>
                  </a:lnTo>
                  <a:lnTo>
                    <a:pt x="5357" y="13421"/>
                  </a:lnTo>
                  <a:lnTo>
                    <a:pt x="5327" y="13656"/>
                  </a:lnTo>
                  <a:lnTo>
                    <a:pt x="5327" y="13951"/>
                  </a:lnTo>
                  <a:lnTo>
                    <a:pt x="5357" y="14275"/>
                  </a:lnTo>
                  <a:lnTo>
                    <a:pt x="5386" y="14422"/>
                  </a:lnTo>
                  <a:lnTo>
                    <a:pt x="5445" y="14569"/>
                  </a:lnTo>
                  <a:lnTo>
                    <a:pt x="5504" y="14657"/>
                  </a:lnTo>
                  <a:lnTo>
                    <a:pt x="5592" y="14775"/>
                  </a:lnTo>
                  <a:lnTo>
                    <a:pt x="5710" y="14804"/>
                  </a:lnTo>
                  <a:lnTo>
                    <a:pt x="5798" y="14834"/>
                  </a:lnTo>
                  <a:lnTo>
                    <a:pt x="5886" y="14834"/>
                  </a:lnTo>
                  <a:lnTo>
                    <a:pt x="6004" y="14775"/>
                  </a:lnTo>
                  <a:lnTo>
                    <a:pt x="6092" y="14687"/>
                  </a:lnTo>
                  <a:lnTo>
                    <a:pt x="6151" y="14598"/>
                  </a:lnTo>
                  <a:lnTo>
                    <a:pt x="6181" y="14481"/>
                  </a:lnTo>
                  <a:lnTo>
                    <a:pt x="6210" y="14216"/>
                  </a:lnTo>
                  <a:lnTo>
                    <a:pt x="6210" y="13951"/>
                  </a:lnTo>
                  <a:lnTo>
                    <a:pt x="6210" y="13715"/>
                  </a:lnTo>
                  <a:lnTo>
                    <a:pt x="6210" y="13156"/>
                  </a:lnTo>
                  <a:lnTo>
                    <a:pt x="6181" y="12038"/>
                  </a:lnTo>
                  <a:lnTo>
                    <a:pt x="6210" y="9830"/>
                  </a:lnTo>
                  <a:lnTo>
                    <a:pt x="6240" y="8712"/>
                  </a:lnTo>
                  <a:lnTo>
                    <a:pt x="6269" y="7623"/>
                  </a:lnTo>
                  <a:lnTo>
                    <a:pt x="6328" y="6181"/>
                  </a:lnTo>
                  <a:lnTo>
                    <a:pt x="7770" y="6122"/>
                  </a:lnTo>
                  <a:lnTo>
                    <a:pt x="7947" y="6093"/>
                  </a:lnTo>
                  <a:lnTo>
                    <a:pt x="7917" y="7152"/>
                  </a:lnTo>
                  <a:lnTo>
                    <a:pt x="7858" y="8212"/>
                  </a:lnTo>
                  <a:lnTo>
                    <a:pt x="7711" y="10507"/>
                  </a:lnTo>
                  <a:lnTo>
                    <a:pt x="7535" y="12803"/>
                  </a:lnTo>
                  <a:lnTo>
                    <a:pt x="7476" y="13362"/>
                  </a:lnTo>
                  <a:lnTo>
                    <a:pt x="7417" y="13745"/>
                  </a:lnTo>
                  <a:lnTo>
                    <a:pt x="7358" y="14098"/>
                  </a:lnTo>
                  <a:lnTo>
                    <a:pt x="7329" y="14451"/>
                  </a:lnTo>
                  <a:lnTo>
                    <a:pt x="7329" y="14804"/>
                  </a:lnTo>
                  <a:lnTo>
                    <a:pt x="7358" y="14951"/>
                  </a:lnTo>
                  <a:lnTo>
                    <a:pt x="7417" y="15099"/>
                  </a:lnTo>
                  <a:lnTo>
                    <a:pt x="7535" y="15216"/>
                  </a:lnTo>
                  <a:lnTo>
                    <a:pt x="7623" y="15305"/>
                  </a:lnTo>
                  <a:lnTo>
                    <a:pt x="7711" y="15334"/>
                  </a:lnTo>
                  <a:lnTo>
                    <a:pt x="7770" y="15363"/>
                  </a:lnTo>
                  <a:lnTo>
                    <a:pt x="7858" y="15363"/>
                  </a:lnTo>
                  <a:lnTo>
                    <a:pt x="7947" y="15334"/>
                  </a:lnTo>
                  <a:lnTo>
                    <a:pt x="8005" y="15275"/>
                  </a:lnTo>
                  <a:lnTo>
                    <a:pt x="8094" y="15157"/>
                  </a:lnTo>
                  <a:lnTo>
                    <a:pt x="8153" y="15010"/>
                  </a:lnTo>
                  <a:lnTo>
                    <a:pt x="8212" y="14834"/>
                  </a:lnTo>
                  <a:lnTo>
                    <a:pt x="8241" y="14657"/>
                  </a:lnTo>
                  <a:lnTo>
                    <a:pt x="8300" y="14127"/>
                  </a:lnTo>
                  <a:lnTo>
                    <a:pt x="8359" y="13568"/>
                  </a:lnTo>
                  <a:lnTo>
                    <a:pt x="8447" y="12450"/>
                  </a:lnTo>
                  <a:lnTo>
                    <a:pt x="8506" y="11361"/>
                  </a:lnTo>
                  <a:lnTo>
                    <a:pt x="8594" y="10242"/>
                  </a:lnTo>
                  <a:lnTo>
                    <a:pt x="8653" y="9095"/>
                  </a:lnTo>
                  <a:lnTo>
                    <a:pt x="8800" y="6799"/>
                  </a:lnTo>
                  <a:lnTo>
                    <a:pt x="8859" y="6063"/>
                  </a:lnTo>
                  <a:lnTo>
                    <a:pt x="9389" y="6034"/>
                  </a:lnTo>
                  <a:lnTo>
                    <a:pt x="9977" y="5975"/>
                  </a:lnTo>
                  <a:close/>
                  <a:moveTo>
                    <a:pt x="2708" y="15246"/>
                  </a:moveTo>
                  <a:lnTo>
                    <a:pt x="3090" y="15540"/>
                  </a:lnTo>
                  <a:lnTo>
                    <a:pt x="3502" y="15776"/>
                  </a:lnTo>
                  <a:lnTo>
                    <a:pt x="3473" y="15805"/>
                  </a:lnTo>
                  <a:lnTo>
                    <a:pt x="3473" y="15864"/>
                  </a:lnTo>
                  <a:lnTo>
                    <a:pt x="3473" y="16364"/>
                  </a:lnTo>
                  <a:lnTo>
                    <a:pt x="3326" y="16335"/>
                  </a:lnTo>
                  <a:lnTo>
                    <a:pt x="3296" y="16335"/>
                  </a:lnTo>
                  <a:lnTo>
                    <a:pt x="3032" y="16364"/>
                  </a:lnTo>
                  <a:lnTo>
                    <a:pt x="2884" y="15834"/>
                  </a:lnTo>
                  <a:lnTo>
                    <a:pt x="2678" y="15246"/>
                  </a:lnTo>
                  <a:close/>
                  <a:moveTo>
                    <a:pt x="4709" y="16246"/>
                  </a:moveTo>
                  <a:lnTo>
                    <a:pt x="4915" y="16276"/>
                  </a:lnTo>
                  <a:lnTo>
                    <a:pt x="5239" y="16364"/>
                  </a:lnTo>
                  <a:lnTo>
                    <a:pt x="4709" y="16364"/>
                  </a:lnTo>
                  <a:lnTo>
                    <a:pt x="4709" y="16246"/>
                  </a:lnTo>
                  <a:close/>
                  <a:moveTo>
                    <a:pt x="1913" y="13804"/>
                  </a:moveTo>
                  <a:lnTo>
                    <a:pt x="2237" y="14245"/>
                  </a:lnTo>
                  <a:lnTo>
                    <a:pt x="2443" y="14481"/>
                  </a:lnTo>
                  <a:lnTo>
                    <a:pt x="2649" y="14687"/>
                  </a:lnTo>
                  <a:lnTo>
                    <a:pt x="2884" y="14893"/>
                  </a:lnTo>
                  <a:lnTo>
                    <a:pt x="3120" y="15040"/>
                  </a:lnTo>
                  <a:lnTo>
                    <a:pt x="3385" y="15216"/>
                  </a:lnTo>
                  <a:lnTo>
                    <a:pt x="3679" y="15393"/>
                  </a:lnTo>
                  <a:lnTo>
                    <a:pt x="4268" y="15658"/>
                  </a:lnTo>
                  <a:lnTo>
                    <a:pt x="4915" y="15864"/>
                  </a:lnTo>
                  <a:lnTo>
                    <a:pt x="5563" y="16011"/>
                  </a:lnTo>
                  <a:lnTo>
                    <a:pt x="6240" y="16158"/>
                  </a:lnTo>
                  <a:lnTo>
                    <a:pt x="6917" y="16217"/>
                  </a:lnTo>
                  <a:lnTo>
                    <a:pt x="7623" y="16276"/>
                  </a:lnTo>
                  <a:lnTo>
                    <a:pt x="8300" y="16305"/>
                  </a:lnTo>
                  <a:lnTo>
                    <a:pt x="8918" y="16305"/>
                  </a:lnTo>
                  <a:lnTo>
                    <a:pt x="9536" y="16276"/>
                  </a:lnTo>
                  <a:lnTo>
                    <a:pt x="10772" y="16217"/>
                  </a:lnTo>
                  <a:lnTo>
                    <a:pt x="11802" y="16099"/>
                  </a:lnTo>
                  <a:lnTo>
                    <a:pt x="12332" y="16011"/>
                  </a:lnTo>
                  <a:lnTo>
                    <a:pt x="12832" y="15923"/>
                  </a:lnTo>
                  <a:lnTo>
                    <a:pt x="13362" y="15805"/>
                  </a:lnTo>
                  <a:lnTo>
                    <a:pt x="13892" y="15628"/>
                  </a:lnTo>
                  <a:lnTo>
                    <a:pt x="14392" y="15422"/>
                  </a:lnTo>
                  <a:lnTo>
                    <a:pt x="14863" y="15187"/>
                  </a:lnTo>
                  <a:lnTo>
                    <a:pt x="15128" y="15010"/>
                  </a:lnTo>
                  <a:lnTo>
                    <a:pt x="14716" y="15393"/>
                  </a:lnTo>
                  <a:lnTo>
                    <a:pt x="14451" y="15570"/>
                  </a:lnTo>
                  <a:lnTo>
                    <a:pt x="14157" y="15746"/>
                  </a:lnTo>
                  <a:lnTo>
                    <a:pt x="13892" y="15893"/>
                  </a:lnTo>
                  <a:lnTo>
                    <a:pt x="13568" y="16040"/>
                  </a:lnTo>
                  <a:lnTo>
                    <a:pt x="13127" y="16217"/>
                  </a:lnTo>
                  <a:lnTo>
                    <a:pt x="12626" y="16364"/>
                  </a:lnTo>
                  <a:lnTo>
                    <a:pt x="12067" y="16452"/>
                  </a:lnTo>
                  <a:lnTo>
                    <a:pt x="11508" y="16541"/>
                  </a:lnTo>
                  <a:lnTo>
                    <a:pt x="10978" y="16600"/>
                  </a:lnTo>
                  <a:lnTo>
                    <a:pt x="10448" y="16658"/>
                  </a:lnTo>
                  <a:lnTo>
                    <a:pt x="9389" y="16658"/>
                  </a:lnTo>
                  <a:lnTo>
                    <a:pt x="8270" y="16629"/>
                  </a:lnTo>
                  <a:lnTo>
                    <a:pt x="7181" y="16511"/>
                  </a:lnTo>
                  <a:lnTo>
                    <a:pt x="6269" y="16364"/>
                  </a:lnTo>
                  <a:lnTo>
                    <a:pt x="5386" y="16188"/>
                  </a:lnTo>
                  <a:lnTo>
                    <a:pt x="4562" y="15982"/>
                  </a:lnTo>
                  <a:lnTo>
                    <a:pt x="4209" y="15864"/>
                  </a:lnTo>
                  <a:lnTo>
                    <a:pt x="3856" y="15717"/>
                  </a:lnTo>
                  <a:lnTo>
                    <a:pt x="3326" y="15481"/>
                  </a:lnTo>
                  <a:lnTo>
                    <a:pt x="3090" y="15334"/>
                  </a:lnTo>
                  <a:lnTo>
                    <a:pt x="2855" y="15157"/>
                  </a:lnTo>
                  <a:lnTo>
                    <a:pt x="2531" y="14863"/>
                  </a:lnTo>
                  <a:lnTo>
                    <a:pt x="2502" y="14775"/>
                  </a:lnTo>
                  <a:lnTo>
                    <a:pt x="2443" y="14745"/>
                  </a:lnTo>
                  <a:lnTo>
                    <a:pt x="2414" y="14716"/>
                  </a:lnTo>
                  <a:lnTo>
                    <a:pt x="2325" y="14628"/>
                  </a:lnTo>
                  <a:lnTo>
                    <a:pt x="2149" y="14363"/>
                  </a:lnTo>
                  <a:lnTo>
                    <a:pt x="2001" y="14098"/>
                  </a:lnTo>
                  <a:lnTo>
                    <a:pt x="1913" y="13804"/>
                  </a:lnTo>
                  <a:close/>
                  <a:moveTo>
                    <a:pt x="13391" y="16364"/>
                  </a:moveTo>
                  <a:lnTo>
                    <a:pt x="13480" y="16953"/>
                  </a:lnTo>
                  <a:lnTo>
                    <a:pt x="13480" y="16953"/>
                  </a:lnTo>
                  <a:lnTo>
                    <a:pt x="13450" y="16894"/>
                  </a:lnTo>
                  <a:lnTo>
                    <a:pt x="13215" y="16423"/>
                  </a:lnTo>
                  <a:lnTo>
                    <a:pt x="13274" y="16423"/>
                  </a:lnTo>
                  <a:lnTo>
                    <a:pt x="13391" y="16364"/>
                  </a:lnTo>
                  <a:close/>
                  <a:moveTo>
                    <a:pt x="3473" y="16541"/>
                  </a:moveTo>
                  <a:lnTo>
                    <a:pt x="3444" y="17012"/>
                  </a:lnTo>
                  <a:lnTo>
                    <a:pt x="3179" y="17012"/>
                  </a:lnTo>
                  <a:lnTo>
                    <a:pt x="3179" y="16982"/>
                  </a:lnTo>
                  <a:lnTo>
                    <a:pt x="3061" y="16541"/>
                  </a:lnTo>
                  <a:close/>
                  <a:moveTo>
                    <a:pt x="3444" y="17159"/>
                  </a:moveTo>
                  <a:lnTo>
                    <a:pt x="3414" y="18071"/>
                  </a:lnTo>
                  <a:lnTo>
                    <a:pt x="3385" y="17983"/>
                  </a:lnTo>
                  <a:lnTo>
                    <a:pt x="3326" y="17659"/>
                  </a:lnTo>
                  <a:lnTo>
                    <a:pt x="3208" y="17188"/>
                  </a:lnTo>
                  <a:lnTo>
                    <a:pt x="3355" y="17188"/>
                  </a:lnTo>
                  <a:lnTo>
                    <a:pt x="3444" y="17159"/>
                  </a:lnTo>
                  <a:close/>
                  <a:moveTo>
                    <a:pt x="11449" y="17100"/>
                  </a:moveTo>
                  <a:lnTo>
                    <a:pt x="11449" y="17188"/>
                  </a:lnTo>
                  <a:lnTo>
                    <a:pt x="11449" y="17365"/>
                  </a:lnTo>
                  <a:lnTo>
                    <a:pt x="11508" y="17777"/>
                  </a:lnTo>
                  <a:lnTo>
                    <a:pt x="11567" y="18218"/>
                  </a:lnTo>
                  <a:lnTo>
                    <a:pt x="11596" y="18660"/>
                  </a:lnTo>
                  <a:lnTo>
                    <a:pt x="11567" y="18866"/>
                  </a:lnTo>
                  <a:lnTo>
                    <a:pt x="11537" y="19072"/>
                  </a:lnTo>
                  <a:lnTo>
                    <a:pt x="11478" y="19219"/>
                  </a:lnTo>
                  <a:lnTo>
                    <a:pt x="11390" y="19337"/>
                  </a:lnTo>
                  <a:lnTo>
                    <a:pt x="11243" y="19425"/>
                  </a:lnTo>
                  <a:lnTo>
                    <a:pt x="11184" y="19454"/>
                  </a:lnTo>
                  <a:lnTo>
                    <a:pt x="11125" y="19454"/>
                  </a:lnTo>
                  <a:lnTo>
                    <a:pt x="11066" y="19425"/>
                  </a:lnTo>
                  <a:lnTo>
                    <a:pt x="11037" y="19337"/>
                  </a:lnTo>
                  <a:lnTo>
                    <a:pt x="10949" y="19190"/>
                  </a:lnTo>
                  <a:lnTo>
                    <a:pt x="10919" y="19042"/>
                  </a:lnTo>
                  <a:lnTo>
                    <a:pt x="10831" y="18660"/>
                  </a:lnTo>
                  <a:lnTo>
                    <a:pt x="10801" y="18277"/>
                  </a:lnTo>
                  <a:lnTo>
                    <a:pt x="10772" y="17512"/>
                  </a:lnTo>
                  <a:lnTo>
                    <a:pt x="10772" y="17247"/>
                  </a:lnTo>
                  <a:lnTo>
                    <a:pt x="10772" y="17129"/>
                  </a:lnTo>
                  <a:lnTo>
                    <a:pt x="10801" y="17129"/>
                  </a:lnTo>
                  <a:lnTo>
                    <a:pt x="11449" y="17100"/>
                  </a:lnTo>
                  <a:close/>
                  <a:moveTo>
                    <a:pt x="13068" y="16482"/>
                  </a:moveTo>
                  <a:lnTo>
                    <a:pt x="13274" y="16953"/>
                  </a:lnTo>
                  <a:lnTo>
                    <a:pt x="13597" y="17541"/>
                  </a:lnTo>
                  <a:lnTo>
                    <a:pt x="13951" y="19749"/>
                  </a:lnTo>
                  <a:lnTo>
                    <a:pt x="13833" y="19513"/>
                  </a:lnTo>
                  <a:lnTo>
                    <a:pt x="13539" y="18866"/>
                  </a:lnTo>
                  <a:lnTo>
                    <a:pt x="12921" y="17571"/>
                  </a:lnTo>
                  <a:lnTo>
                    <a:pt x="12656" y="16923"/>
                  </a:lnTo>
                  <a:lnTo>
                    <a:pt x="12626" y="16864"/>
                  </a:lnTo>
                  <a:lnTo>
                    <a:pt x="12508" y="16864"/>
                  </a:lnTo>
                  <a:lnTo>
                    <a:pt x="12391" y="16894"/>
                  </a:lnTo>
                  <a:lnTo>
                    <a:pt x="12214" y="16894"/>
                  </a:lnTo>
                  <a:lnTo>
                    <a:pt x="11861" y="16923"/>
                  </a:lnTo>
                  <a:lnTo>
                    <a:pt x="11096" y="16953"/>
                  </a:lnTo>
                  <a:lnTo>
                    <a:pt x="10360" y="16982"/>
                  </a:lnTo>
                  <a:lnTo>
                    <a:pt x="8830" y="17012"/>
                  </a:lnTo>
                  <a:lnTo>
                    <a:pt x="7270" y="17041"/>
                  </a:lnTo>
                  <a:lnTo>
                    <a:pt x="5739" y="17041"/>
                  </a:lnTo>
                  <a:lnTo>
                    <a:pt x="4739" y="16982"/>
                  </a:lnTo>
                  <a:lnTo>
                    <a:pt x="4739" y="16776"/>
                  </a:lnTo>
                  <a:lnTo>
                    <a:pt x="4709" y="16541"/>
                  </a:lnTo>
                  <a:lnTo>
                    <a:pt x="5298" y="16541"/>
                  </a:lnTo>
                  <a:lnTo>
                    <a:pt x="5857" y="16511"/>
                  </a:lnTo>
                  <a:lnTo>
                    <a:pt x="6652" y="16658"/>
                  </a:lnTo>
                  <a:lnTo>
                    <a:pt x="7270" y="16747"/>
                  </a:lnTo>
                  <a:lnTo>
                    <a:pt x="7888" y="16806"/>
                  </a:lnTo>
                  <a:lnTo>
                    <a:pt x="8506" y="16864"/>
                  </a:lnTo>
                  <a:lnTo>
                    <a:pt x="9124" y="16894"/>
                  </a:lnTo>
                  <a:lnTo>
                    <a:pt x="10360" y="16894"/>
                  </a:lnTo>
                  <a:lnTo>
                    <a:pt x="10978" y="16835"/>
                  </a:lnTo>
                  <a:lnTo>
                    <a:pt x="11567" y="16776"/>
                  </a:lnTo>
                  <a:lnTo>
                    <a:pt x="12155" y="16688"/>
                  </a:lnTo>
                  <a:lnTo>
                    <a:pt x="12744" y="16570"/>
                  </a:lnTo>
                  <a:lnTo>
                    <a:pt x="13068" y="16482"/>
                  </a:lnTo>
                  <a:close/>
                  <a:moveTo>
                    <a:pt x="1266" y="12509"/>
                  </a:moveTo>
                  <a:lnTo>
                    <a:pt x="1501" y="13097"/>
                  </a:lnTo>
                  <a:lnTo>
                    <a:pt x="1472" y="13215"/>
                  </a:lnTo>
                  <a:lnTo>
                    <a:pt x="1442" y="13303"/>
                  </a:lnTo>
                  <a:lnTo>
                    <a:pt x="1442" y="13450"/>
                  </a:lnTo>
                  <a:lnTo>
                    <a:pt x="1442" y="13598"/>
                  </a:lnTo>
                  <a:lnTo>
                    <a:pt x="1531" y="13892"/>
                  </a:lnTo>
                  <a:lnTo>
                    <a:pt x="1619" y="14186"/>
                  </a:lnTo>
                  <a:lnTo>
                    <a:pt x="1678" y="14422"/>
                  </a:lnTo>
                  <a:lnTo>
                    <a:pt x="1648" y="14510"/>
                  </a:lnTo>
                  <a:lnTo>
                    <a:pt x="1619" y="14716"/>
                  </a:lnTo>
                  <a:lnTo>
                    <a:pt x="1501" y="15128"/>
                  </a:lnTo>
                  <a:lnTo>
                    <a:pt x="1325" y="15952"/>
                  </a:lnTo>
                  <a:lnTo>
                    <a:pt x="1177" y="16776"/>
                  </a:lnTo>
                  <a:lnTo>
                    <a:pt x="1030" y="17600"/>
                  </a:lnTo>
                  <a:lnTo>
                    <a:pt x="1001" y="17953"/>
                  </a:lnTo>
                  <a:lnTo>
                    <a:pt x="1001" y="18012"/>
                  </a:lnTo>
                  <a:lnTo>
                    <a:pt x="971" y="18218"/>
                  </a:lnTo>
                  <a:lnTo>
                    <a:pt x="883" y="18925"/>
                  </a:lnTo>
                  <a:lnTo>
                    <a:pt x="795" y="19278"/>
                  </a:lnTo>
                  <a:lnTo>
                    <a:pt x="706" y="19631"/>
                  </a:lnTo>
                  <a:lnTo>
                    <a:pt x="648" y="19808"/>
                  </a:lnTo>
                  <a:lnTo>
                    <a:pt x="559" y="19955"/>
                  </a:lnTo>
                  <a:lnTo>
                    <a:pt x="471" y="20043"/>
                  </a:lnTo>
                  <a:lnTo>
                    <a:pt x="442" y="20073"/>
                  </a:lnTo>
                  <a:lnTo>
                    <a:pt x="412" y="20102"/>
                  </a:lnTo>
                  <a:lnTo>
                    <a:pt x="383" y="20102"/>
                  </a:lnTo>
                  <a:lnTo>
                    <a:pt x="383" y="20073"/>
                  </a:lnTo>
                  <a:lnTo>
                    <a:pt x="324" y="20073"/>
                  </a:lnTo>
                  <a:lnTo>
                    <a:pt x="236" y="19984"/>
                  </a:lnTo>
                  <a:lnTo>
                    <a:pt x="206" y="19925"/>
                  </a:lnTo>
                  <a:lnTo>
                    <a:pt x="147" y="19808"/>
                  </a:lnTo>
                  <a:lnTo>
                    <a:pt x="147" y="19660"/>
                  </a:lnTo>
                  <a:lnTo>
                    <a:pt x="147" y="19513"/>
                  </a:lnTo>
                  <a:lnTo>
                    <a:pt x="177" y="19248"/>
                  </a:lnTo>
                  <a:lnTo>
                    <a:pt x="236" y="19013"/>
                  </a:lnTo>
                  <a:lnTo>
                    <a:pt x="294" y="18748"/>
                  </a:lnTo>
                  <a:lnTo>
                    <a:pt x="324" y="18513"/>
                  </a:lnTo>
                  <a:lnTo>
                    <a:pt x="500" y="17718"/>
                  </a:lnTo>
                  <a:lnTo>
                    <a:pt x="618" y="16894"/>
                  </a:lnTo>
                  <a:lnTo>
                    <a:pt x="736" y="16070"/>
                  </a:lnTo>
                  <a:lnTo>
                    <a:pt x="883" y="15246"/>
                  </a:lnTo>
                  <a:lnTo>
                    <a:pt x="1119" y="13598"/>
                  </a:lnTo>
                  <a:lnTo>
                    <a:pt x="1266" y="12509"/>
                  </a:lnTo>
                  <a:close/>
                  <a:moveTo>
                    <a:pt x="1619" y="13303"/>
                  </a:moveTo>
                  <a:lnTo>
                    <a:pt x="1766" y="13539"/>
                  </a:lnTo>
                  <a:lnTo>
                    <a:pt x="1737" y="13598"/>
                  </a:lnTo>
                  <a:lnTo>
                    <a:pt x="1737" y="13627"/>
                  </a:lnTo>
                  <a:lnTo>
                    <a:pt x="1795" y="13862"/>
                  </a:lnTo>
                  <a:lnTo>
                    <a:pt x="1854" y="14098"/>
                  </a:lnTo>
                  <a:lnTo>
                    <a:pt x="1972" y="14333"/>
                  </a:lnTo>
                  <a:lnTo>
                    <a:pt x="2090" y="14539"/>
                  </a:lnTo>
                  <a:lnTo>
                    <a:pt x="2207" y="14716"/>
                  </a:lnTo>
                  <a:lnTo>
                    <a:pt x="2355" y="14893"/>
                  </a:lnTo>
                  <a:lnTo>
                    <a:pt x="2590" y="15481"/>
                  </a:lnTo>
                  <a:lnTo>
                    <a:pt x="2767" y="16040"/>
                  </a:lnTo>
                  <a:lnTo>
                    <a:pt x="2943" y="16688"/>
                  </a:lnTo>
                  <a:lnTo>
                    <a:pt x="3120" y="17335"/>
                  </a:lnTo>
                  <a:lnTo>
                    <a:pt x="3238" y="17836"/>
                  </a:lnTo>
                  <a:lnTo>
                    <a:pt x="3296" y="18071"/>
                  </a:lnTo>
                  <a:lnTo>
                    <a:pt x="3355" y="18307"/>
                  </a:lnTo>
                  <a:lnTo>
                    <a:pt x="3355" y="18336"/>
                  </a:lnTo>
                  <a:lnTo>
                    <a:pt x="3385" y="18365"/>
                  </a:lnTo>
                  <a:lnTo>
                    <a:pt x="3326" y="19955"/>
                  </a:lnTo>
                  <a:lnTo>
                    <a:pt x="3326" y="20220"/>
                  </a:lnTo>
                  <a:lnTo>
                    <a:pt x="3267" y="19896"/>
                  </a:lnTo>
                  <a:lnTo>
                    <a:pt x="3061" y="19042"/>
                  </a:lnTo>
                  <a:lnTo>
                    <a:pt x="2620" y="17306"/>
                  </a:lnTo>
                  <a:lnTo>
                    <a:pt x="2384" y="16452"/>
                  </a:lnTo>
                  <a:lnTo>
                    <a:pt x="2178" y="15599"/>
                  </a:lnTo>
                  <a:lnTo>
                    <a:pt x="1943" y="14745"/>
                  </a:lnTo>
                  <a:lnTo>
                    <a:pt x="1884" y="14422"/>
                  </a:lnTo>
                  <a:lnTo>
                    <a:pt x="1795" y="14186"/>
                  </a:lnTo>
                  <a:lnTo>
                    <a:pt x="1648" y="13686"/>
                  </a:lnTo>
                  <a:lnTo>
                    <a:pt x="1619" y="13539"/>
                  </a:lnTo>
                  <a:lnTo>
                    <a:pt x="1619" y="13362"/>
                  </a:lnTo>
                  <a:lnTo>
                    <a:pt x="1619" y="13303"/>
                  </a:lnTo>
                  <a:close/>
                  <a:moveTo>
                    <a:pt x="3679" y="21220"/>
                  </a:moveTo>
                  <a:lnTo>
                    <a:pt x="3650" y="21250"/>
                  </a:lnTo>
                  <a:lnTo>
                    <a:pt x="3620" y="21309"/>
                  </a:lnTo>
                  <a:lnTo>
                    <a:pt x="3620" y="21603"/>
                  </a:lnTo>
                  <a:lnTo>
                    <a:pt x="3650" y="21632"/>
                  </a:lnTo>
                  <a:lnTo>
                    <a:pt x="3679" y="21662"/>
                  </a:lnTo>
                  <a:lnTo>
                    <a:pt x="3738" y="21632"/>
                  </a:lnTo>
                  <a:lnTo>
                    <a:pt x="3738" y="21574"/>
                  </a:lnTo>
                  <a:lnTo>
                    <a:pt x="3767" y="21426"/>
                  </a:lnTo>
                  <a:lnTo>
                    <a:pt x="3767" y="21338"/>
                  </a:lnTo>
                  <a:lnTo>
                    <a:pt x="3767" y="21279"/>
                  </a:lnTo>
                  <a:lnTo>
                    <a:pt x="3708" y="21250"/>
                  </a:lnTo>
                  <a:lnTo>
                    <a:pt x="3679" y="21220"/>
                  </a:lnTo>
                  <a:close/>
                  <a:moveTo>
                    <a:pt x="3650" y="21986"/>
                  </a:moveTo>
                  <a:lnTo>
                    <a:pt x="3591" y="22015"/>
                  </a:lnTo>
                  <a:lnTo>
                    <a:pt x="3591" y="22074"/>
                  </a:lnTo>
                  <a:lnTo>
                    <a:pt x="3591" y="22250"/>
                  </a:lnTo>
                  <a:lnTo>
                    <a:pt x="3620" y="22309"/>
                  </a:lnTo>
                  <a:lnTo>
                    <a:pt x="3679" y="22309"/>
                  </a:lnTo>
                  <a:lnTo>
                    <a:pt x="3738" y="22280"/>
                  </a:lnTo>
                  <a:lnTo>
                    <a:pt x="3767" y="22221"/>
                  </a:lnTo>
                  <a:lnTo>
                    <a:pt x="3738" y="22074"/>
                  </a:lnTo>
                  <a:lnTo>
                    <a:pt x="3708" y="22015"/>
                  </a:lnTo>
                  <a:lnTo>
                    <a:pt x="3650" y="21986"/>
                  </a:lnTo>
                  <a:close/>
                  <a:moveTo>
                    <a:pt x="14686" y="15687"/>
                  </a:moveTo>
                  <a:lnTo>
                    <a:pt x="14686" y="15834"/>
                  </a:lnTo>
                  <a:lnTo>
                    <a:pt x="14745" y="16099"/>
                  </a:lnTo>
                  <a:lnTo>
                    <a:pt x="14863" y="16629"/>
                  </a:lnTo>
                  <a:lnTo>
                    <a:pt x="15040" y="17718"/>
                  </a:lnTo>
                  <a:lnTo>
                    <a:pt x="15422" y="19866"/>
                  </a:lnTo>
                  <a:lnTo>
                    <a:pt x="15628" y="21191"/>
                  </a:lnTo>
                  <a:lnTo>
                    <a:pt x="15805" y="22515"/>
                  </a:lnTo>
                  <a:lnTo>
                    <a:pt x="15893" y="23222"/>
                  </a:lnTo>
                  <a:lnTo>
                    <a:pt x="15952" y="23663"/>
                  </a:lnTo>
                  <a:lnTo>
                    <a:pt x="15981" y="24016"/>
                  </a:lnTo>
                  <a:lnTo>
                    <a:pt x="15952" y="24340"/>
                  </a:lnTo>
                  <a:lnTo>
                    <a:pt x="15893" y="24605"/>
                  </a:lnTo>
                  <a:lnTo>
                    <a:pt x="15834" y="24723"/>
                  </a:lnTo>
                  <a:lnTo>
                    <a:pt x="15775" y="24752"/>
                  </a:lnTo>
                  <a:lnTo>
                    <a:pt x="15717" y="24811"/>
                  </a:lnTo>
                  <a:lnTo>
                    <a:pt x="15511" y="24811"/>
                  </a:lnTo>
                  <a:lnTo>
                    <a:pt x="15363" y="24782"/>
                  </a:lnTo>
                  <a:lnTo>
                    <a:pt x="15246" y="24723"/>
                  </a:lnTo>
                  <a:lnTo>
                    <a:pt x="15128" y="24605"/>
                  </a:lnTo>
                  <a:lnTo>
                    <a:pt x="15040" y="24487"/>
                  </a:lnTo>
                  <a:lnTo>
                    <a:pt x="14981" y="24340"/>
                  </a:lnTo>
                  <a:lnTo>
                    <a:pt x="14892" y="24046"/>
                  </a:lnTo>
                  <a:lnTo>
                    <a:pt x="14834" y="23751"/>
                  </a:lnTo>
                  <a:lnTo>
                    <a:pt x="14745" y="23163"/>
                  </a:lnTo>
                  <a:lnTo>
                    <a:pt x="14686" y="22810"/>
                  </a:lnTo>
                  <a:lnTo>
                    <a:pt x="14569" y="22280"/>
                  </a:lnTo>
                  <a:lnTo>
                    <a:pt x="14392" y="21191"/>
                  </a:lnTo>
                  <a:lnTo>
                    <a:pt x="14068" y="19042"/>
                  </a:lnTo>
                  <a:lnTo>
                    <a:pt x="13686" y="16894"/>
                  </a:lnTo>
                  <a:lnTo>
                    <a:pt x="13597" y="16305"/>
                  </a:lnTo>
                  <a:lnTo>
                    <a:pt x="13774" y="16217"/>
                  </a:lnTo>
                  <a:lnTo>
                    <a:pt x="14245" y="15982"/>
                  </a:lnTo>
                  <a:lnTo>
                    <a:pt x="14686" y="15687"/>
                  </a:lnTo>
                  <a:close/>
                  <a:moveTo>
                    <a:pt x="3679" y="15864"/>
                  </a:moveTo>
                  <a:lnTo>
                    <a:pt x="4062" y="16011"/>
                  </a:lnTo>
                  <a:lnTo>
                    <a:pt x="4415" y="16158"/>
                  </a:lnTo>
                  <a:lnTo>
                    <a:pt x="4591" y="16188"/>
                  </a:lnTo>
                  <a:lnTo>
                    <a:pt x="4591" y="16217"/>
                  </a:lnTo>
                  <a:lnTo>
                    <a:pt x="4562" y="16482"/>
                  </a:lnTo>
                  <a:lnTo>
                    <a:pt x="4562" y="16747"/>
                  </a:lnTo>
                  <a:lnTo>
                    <a:pt x="4533" y="17247"/>
                  </a:lnTo>
                  <a:lnTo>
                    <a:pt x="4533" y="18277"/>
                  </a:lnTo>
                  <a:lnTo>
                    <a:pt x="4474" y="20337"/>
                  </a:lnTo>
                  <a:lnTo>
                    <a:pt x="4474" y="21367"/>
                  </a:lnTo>
                  <a:lnTo>
                    <a:pt x="4503" y="22398"/>
                  </a:lnTo>
                  <a:lnTo>
                    <a:pt x="4503" y="23133"/>
                  </a:lnTo>
                  <a:lnTo>
                    <a:pt x="4503" y="23663"/>
                  </a:lnTo>
                  <a:lnTo>
                    <a:pt x="4444" y="24193"/>
                  </a:lnTo>
                  <a:lnTo>
                    <a:pt x="4385" y="24517"/>
                  </a:lnTo>
                  <a:lnTo>
                    <a:pt x="4297" y="24811"/>
                  </a:lnTo>
                  <a:lnTo>
                    <a:pt x="4209" y="24958"/>
                  </a:lnTo>
                  <a:lnTo>
                    <a:pt x="4179" y="24988"/>
                  </a:lnTo>
                  <a:lnTo>
                    <a:pt x="4121" y="25017"/>
                  </a:lnTo>
                  <a:lnTo>
                    <a:pt x="4003" y="25017"/>
                  </a:lnTo>
                  <a:lnTo>
                    <a:pt x="3915" y="24958"/>
                  </a:lnTo>
                  <a:lnTo>
                    <a:pt x="3797" y="24840"/>
                  </a:lnTo>
                  <a:lnTo>
                    <a:pt x="3708" y="24723"/>
                  </a:lnTo>
                  <a:lnTo>
                    <a:pt x="3620" y="24576"/>
                  </a:lnTo>
                  <a:lnTo>
                    <a:pt x="3561" y="24428"/>
                  </a:lnTo>
                  <a:lnTo>
                    <a:pt x="3532" y="24281"/>
                  </a:lnTo>
                  <a:lnTo>
                    <a:pt x="3502" y="23928"/>
                  </a:lnTo>
                  <a:lnTo>
                    <a:pt x="3502" y="23751"/>
                  </a:lnTo>
                  <a:lnTo>
                    <a:pt x="3502" y="23516"/>
                  </a:lnTo>
                  <a:lnTo>
                    <a:pt x="3473" y="22486"/>
                  </a:lnTo>
                  <a:lnTo>
                    <a:pt x="3502" y="20426"/>
                  </a:lnTo>
                  <a:lnTo>
                    <a:pt x="3532" y="19425"/>
                  </a:lnTo>
                  <a:lnTo>
                    <a:pt x="3591" y="18395"/>
                  </a:lnTo>
                  <a:lnTo>
                    <a:pt x="3650" y="17365"/>
                  </a:lnTo>
                  <a:lnTo>
                    <a:pt x="3679" y="16335"/>
                  </a:lnTo>
                  <a:lnTo>
                    <a:pt x="3679" y="15864"/>
                  </a:lnTo>
                  <a:close/>
                  <a:moveTo>
                    <a:pt x="17718" y="0"/>
                  </a:moveTo>
                  <a:lnTo>
                    <a:pt x="17541" y="30"/>
                  </a:lnTo>
                  <a:lnTo>
                    <a:pt x="17247" y="118"/>
                  </a:lnTo>
                  <a:lnTo>
                    <a:pt x="16982" y="206"/>
                  </a:lnTo>
                  <a:lnTo>
                    <a:pt x="16717" y="324"/>
                  </a:lnTo>
                  <a:lnTo>
                    <a:pt x="16452" y="442"/>
                  </a:lnTo>
                  <a:lnTo>
                    <a:pt x="16217" y="560"/>
                  </a:lnTo>
                  <a:lnTo>
                    <a:pt x="16011" y="736"/>
                  </a:lnTo>
                  <a:lnTo>
                    <a:pt x="15658" y="942"/>
                  </a:lnTo>
                  <a:lnTo>
                    <a:pt x="15246" y="1148"/>
                  </a:lnTo>
                  <a:lnTo>
                    <a:pt x="14804" y="1295"/>
                  </a:lnTo>
                  <a:lnTo>
                    <a:pt x="14363" y="1442"/>
                  </a:lnTo>
                  <a:lnTo>
                    <a:pt x="13892" y="1531"/>
                  </a:lnTo>
                  <a:lnTo>
                    <a:pt x="13450" y="1590"/>
                  </a:lnTo>
                  <a:lnTo>
                    <a:pt x="12803" y="1678"/>
                  </a:lnTo>
                  <a:lnTo>
                    <a:pt x="12185" y="1707"/>
                  </a:lnTo>
                  <a:lnTo>
                    <a:pt x="11537" y="1737"/>
                  </a:lnTo>
                  <a:lnTo>
                    <a:pt x="10890" y="1737"/>
                  </a:lnTo>
                  <a:lnTo>
                    <a:pt x="10183" y="1707"/>
                  </a:lnTo>
                  <a:lnTo>
                    <a:pt x="9506" y="1707"/>
                  </a:lnTo>
                  <a:lnTo>
                    <a:pt x="8771" y="1648"/>
                  </a:lnTo>
                  <a:lnTo>
                    <a:pt x="8005" y="1560"/>
                  </a:lnTo>
                  <a:lnTo>
                    <a:pt x="7270" y="1442"/>
                  </a:lnTo>
                  <a:lnTo>
                    <a:pt x="6534" y="1295"/>
                  </a:lnTo>
                  <a:lnTo>
                    <a:pt x="5828" y="1119"/>
                  </a:lnTo>
                  <a:lnTo>
                    <a:pt x="5092" y="942"/>
                  </a:lnTo>
                  <a:lnTo>
                    <a:pt x="4356" y="707"/>
                  </a:lnTo>
                  <a:lnTo>
                    <a:pt x="3679" y="501"/>
                  </a:lnTo>
                  <a:lnTo>
                    <a:pt x="3385" y="442"/>
                  </a:lnTo>
                  <a:lnTo>
                    <a:pt x="3090" y="412"/>
                  </a:lnTo>
                  <a:lnTo>
                    <a:pt x="2796" y="442"/>
                  </a:lnTo>
                  <a:lnTo>
                    <a:pt x="2649" y="471"/>
                  </a:lnTo>
                  <a:lnTo>
                    <a:pt x="2502" y="530"/>
                  </a:lnTo>
                  <a:lnTo>
                    <a:pt x="2384" y="589"/>
                  </a:lnTo>
                  <a:lnTo>
                    <a:pt x="2266" y="677"/>
                  </a:lnTo>
                  <a:lnTo>
                    <a:pt x="2119" y="795"/>
                  </a:lnTo>
                  <a:lnTo>
                    <a:pt x="2031" y="942"/>
                  </a:lnTo>
                  <a:lnTo>
                    <a:pt x="1943" y="1089"/>
                  </a:lnTo>
                  <a:lnTo>
                    <a:pt x="1913" y="1207"/>
                  </a:lnTo>
                  <a:lnTo>
                    <a:pt x="1854" y="1354"/>
                  </a:lnTo>
                  <a:lnTo>
                    <a:pt x="1854" y="1501"/>
                  </a:lnTo>
                  <a:lnTo>
                    <a:pt x="1854" y="1648"/>
                  </a:lnTo>
                  <a:lnTo>
                    <a:pt x="1884" y="1796"/>
                  </a:lnTo>
                  <a:lnTo>
                    <a:pt x="1943" y="1943"/>
                  </a:lnTo>
                  <a:lnTo>
                    <a:pt x="2001" y="2061"/>
                  </a:lnTo>
                  <a:lnTo>
                    <a:pt x="2119" y="2178"/>
                  </a:lnTo>
                  <a:lnTo>
                    <a:pt x="2207" y="2296"/>
                  </a:lnTo>
                  <a:lnTo>
                    <a:pt x="2325" y="2384"/>
                  </a:lnTo>
                  <a:lnTo>
                    <a:pt x="2472" y="2443"/>
                  </a:lnTo>
                  <a:lnTo>
                    <a:pt x="2531" y="2473"/>
                  </a:lnTo>
                  <a:lnTo>
                    <a:pt x="2590" y="2414"/>
                  </a:lnTo>
                  <a:lnTo>
                    <a:pt x="2620" y="2355"/>
                  </a:lnTo>
                  <a:lnTo>
                    <a:pt x="2590" y="2296"/>
                  </a:lnTo>
                  <a:lnTo>
                    <a:pt x="2561" y="2296"/>
                  </a:lnTo>
                  <a:lnTo>
                    <a:pt x="2384" y="2178"/>
                  </a:lnTo>
                  <a:lnTo>
                    <a:pt x="2207" y="2031"/>
                  </a:lnTo>
                  <a:lnTo>
                    <a:pt x="2119" y="1854"/>
                  </a:lnTo>
                  <a:lnTo>
                    <a:pt x="2060" y="1619"/>
                  </a:lnTo>
                  <a:lnTo>
                    <a:pt x="2060" y="1413"/>
                  </a:lnTo>
                  <a:lnTo>
                    <a:pt x="2119" y="1178"/>
                  </a:lnTo>
                  <a:lnTo>
                    <a:pt x="2237" y="972"/>
                  </a:lnTo>
                  <a:lnTo>
                    <a:pt x="2414" y="824"/>
                  </a:lnTo>
                  <a:lnTo>
                    <a:pt x="2590" y="707"/>
                  </a:lnTo>
                  <a:lnTo>
                    <a:pt x="2620" y="766"/>
                  </a:lnTo>
                  <a:lnTo>
                    <a:pt x="3090" y="1119"/>
                  </a:lnTo>
                  <a:lnTo>
                    <a:pt x="3620" y="1413"/>
                  </a:lnTo>
                  <a:lnTo>
                    <a:pt x="4179" y="1678"/>
                  </a:lnTo>
                  <a:lnTo>
                    <a:pt x="4768" y="1884"/>
                  </a:lnTo>
                  <a:lnTo>
                    <a:pt x="5357" y="2031"/>
                  </a:lnTo>
                  <a:lnTo>
                    <a:pt x="5945" y="2178"/>
                  </a:lnTo>
                  <a:lnTo>
                    <a:pt x="6563" y="2296"/>
                  </a:lnTo>
                  <a:lnTo>
                    <a:pt x="7181" y="2384"/>
                  </a:lnTo>
                  <a:lnTo>
                    <a:pt x="7770" y="2443"/>
                  </a:lnTo>
                  <a:lnTo>
                    <a:pt x="8388" y="2473"/>
                  </a:lnTo>
                  <a:lnTo>
                    <a:pt x="9801" y="2531"/>
                  </a:lnTo>
                  <a:lnTo>
                    <a:pt x="11214" y="2531"/>
                  </a:lnTo>
                  <a:lnTo>
                    <a:pt x="11920" y="2502"/>
                  </a:lnTo>
                  <a:lnTo>
                    <a:pt x="12626" y="2443"/>
                  </a:lnTo>
                  <a:lnTo>
                    <a:pt x="13333" y="2355"/>
                  </a:lnTo>
                  <a:lnTo>
                    <a:pt x="14039" y="2237"/>
                  </a:lnTo>
                  <a:lnTo>
                    <a:pt x="14745" y="2090"/>
                  </a:lnTo>
                  <a:lnTo>
                    <a:pt x="15422" y="1913"/>
                  </a:lnTo>
                  <a:lnTo>
                    <a:pt x="16099" y="1707"/>
                  </a:lnTo>
                  <a:lnTo>
                    <a:pt x="16776" y="1442"/>
                  </a:lnTo>
                  <a:lnTo>
                    <a:pt x="17335" y="1207"/>
                  </a:lnTo>
                  <a:lnTo>
                    <a:pt x="17630" y="1060"/>
                  </a:lnTo>
                  <a:lnTo>
                    <a:pt x="17865" y="883"/>
                  </a:lnTo>
                  <a:lnTo>
                    <a:pt x="18071" y="707"/>
                  </a:lnTo>
                  <a:lnTo>
                    <a:pt x="18248" y="501"/>
                  </a:lnTo>
                  <a:lnTo>
                    <a:pt x="18248" y="442"/>
                  </a:lnTo>
                  <a:lnTo>
                    <a:pt x="18218" y="383"/>
                  </a:lnTo>
                  <a:lnTo>
                    <a:pt x="18100" y="383"/>
                  </a:lnTo>
                  <a:lnTo>
                    <a:pt x="17865" y="589"/>
                  </a:lnTo>
                  <a:lnTo>
                    <a:pt x="17630" y="766"/>
                  </a:lnTo>
                  <a:lnTo>
                    <a:pt x="17394" y="913"/>
                  </a:lnTo>
                  <a:lnTo>
                    <a:pt x="17100" y="1060"/>
                  </a:lnTo>
                  <a:lnTo>
                    <a:pt x="16835" y="1178"/>
                  </a:lnTo>
                  <a:lnTo>
                    <a:pt x="16011" y="1472"/>
                  </a:lnTo>
                  <a:lnTo>
                    <a:pt x="15569" y="1619"/>
                  </a:lnTo>
                  <a:lnTo>
                    <a:pt x="15098" y="1766"/>
                  </a:lnTo>
                  <a:lnTo>
                    <a:pt x="14216" y="1972"/>
                  </a:lnTo>
                  <a:lnTo>
                    <a:pt x="13274" y="2119"/>
                  </a:lnTo>
                  <a:lnTo>
                    <a:pt x="12597" y="2208"/>
                  </a:lnTo>
                  <a:lnTo>
                    <a:pt x="11890" y="2237"/>
                  </a:lnTo>
                  <a:lnTo>
                    <a:pt x="11184" y="2267"/>
                  </a:lnTo>
                  <a:lnTo>
                    <a:pt x="10478" y="2296"/>
                  </a:lnTo>
                  <a:lnTo>
                    <a:pt x="9036" y="2267"/>
                  </a:lnTo>
                  <a:lnTo>
                    <a:pt x="7770" y="2178"/>
                  </a:lnTo>
                  <a:lnTo>
                    <a:pt x="6681" y="2090"/>
                  </a:lnTo>
                  <a:lnTo>
                    <a:pt x="6711" y="2090"/>
                  </a:lnTo>
                  <a:lnTo>
                    <a:pt x="6622" y="2061"/>
                  </a:lnTo>
                  <a:lnTo>
                    <a:pt x="5975" y="1972"/>
                  </a:lnTo>
                  <a:lnTo>
                    <a:pt x="5327" y="1825"/>
                  </a:lnTo>
                  <a:lnTo>
                    <a:pt x="4709" y="1648"/>
                  </a:lnTo>
                  <a:lnTo>
                    <a:pt x="4091" y="1413"/>
                  </a:lnTo>
                  <a:lnTo>
                    <a:pt x="3738" y="1266"/>
                  </a:lnTo>
                  <a:lnTo>
                    <a:pt x="3385" y="1089"/>
                  </a:lnTo>
                  <a:lnTo>
                    <a:pt x="3061" y="883"/>
                  </a:lnTo>
                  <a:lnTo>
                    <a:pt x="2767" y="677"/>
                  </a:lnTo>
                  <a:lnTo>
                    <a:pt x="2737" y="648"/>
                  </a:lnTo>
                  <a:lnTo>
                    <a:pt x="2884" y="618"/>
                  </a:lnTo>
                  <a:lnTo>
                    <a:pt x="3326" y="618"/>
                  </a:lnTo>
                  <a:lnTo>
                    <a:pt x="3591" y="677"/>
                  </a:lnTo>
                  <a:lnTo>
                    <a:pt x="3885" y="766"/>
                  </a:lnTo>
                  <a:lnTo>
                    <a:pt x="4621" y="1001"/>
                  </a:lnTo>
                  <a:lnTo>
                    <a:pt x="5357" y="1236"/>
                  </a:lnTo>
                  <a:lnTo>
                    <a:pt x="6092" y="1413"/>
                  </a:lnTo>
                  <a:lnTo>
                    <a:pt x="6828" y="1590"/>
                  </a:lnTo>
                  <a:lnTo>
                    <a:pt x="7564" y="1707"/>
                  </a:lnTo>
                  <a:lnTo>
                    <a:pt x="8300" y="1825"/>
                  </a:lnTo>
                  <a:lnTo>
                    <a:pt x="9036" y="1884"/>
                  </a:lnTo>
                  <a:lnTo>
                    <a:pt x="9801" y="1943"/>
                  </a:lnTo>
                  <a:lnTo>
                    <a:pt x="11743" y="1943"/>
                  </a:lnTo>
                  <a:lnTo>
                    <a:pt x="12420" y="1913"/>
                  </a:lnTo>
                  <a:lnTo>
                    <a:pt x="13068" y="1884"/>
                  </a:lnTo>
                  <a:lnTo>
                    <a:pt x="13715" y="1796"/>
                  </a:lnTo>
                  <a:lnTo>
                    <a:pt x="14333" y="1648"/>
                  </a:lnTo>
                  <a:lnTo>
                    <a:pt x="14775" y="1560"/>
                  </a:lnTo>
                  <a:lnTo>
                    <a:pt x="15187" y="1413"/>
                  </a:lnTo>
                  <a:lnTo>
                    <a:pt x="15569" y="1236"/>
                  </a:lnTo>
                  <a:lnTo>
                    <a:pt x="15952" y="1001"/>
                  </a:lnTo>
                  <a:lnTo>
                    <a:pt x="16246" y="824"/>
                  </a:lnTo>
                  <a:lnTo>
                    <a:pt x="16452" y="677"/>
                  </a:lnTo>
                  <a:lnTo>
                    <a:pt x="16923" y="442"/>
                  </a:lnTo>
                  <a:lnTo>
                    <a:pt x="17306" y="324"/>
                  </a:lnTo>
                  <a:lnTo>
                    <a:pt x="17718" y="236"/>
                  </a:lnTo>
                  <a:lnTo>
                    <a:pt x="17924" y="206"/>
                  </a:lnTo>
                  <a:lnTo>
                    <a:pt x="18130" y="206"/>
                  </a:lnTo>
                  <a:lnTo>
                    <a:pt x="18336" y="265"/>
                  </a:lnTo>
                  <a:lnTo>
                    <a:pt x="18454" y="353"/>
                  </a:lnTo>
                  <a:lnTo>
                    <a:pt x="18542" y="442"/>
                  </a:lnTo>
                  <a:lnTo>
                    <a:pt x="18630" y="560"/>
                  </a:lnTo>
                  <a:lnTo>
                    <a:pt x="18660" y="766"/>
                  </a:lnTo>
                  <a:lnTo>
                    <a:pt x="18689" y="972"/>
                  </a:lnTo>
                  <a:lnTo>
                    <a:pt x="18660" y="1178"/>
                  </a:lnTo>
                  <a:lnTo>
                    <a:pt x="18601" y="1442"/>
                  </a:lnTo>
                  <a:lnTo>
                    <a:pt x="18542" y="1560"/>
                  </a:lnTo>
                  <a:lnTo>
                    <a:pt x="18454" y="1678"/>
                  </a:lnTo>
                  <a:lnTo>
                    <a:pt x="18277" y="1854"/>
                  </a:lnTo>
                  <a:lnTo>
                    <a:pt x="18100" y="2031"/>
                  </a:lnTo>
                  <a:lnTo>
                    <a:pt x="17836" y="2208"/>
                  </a:lnTo>
                  <a:lnTo>
                    <a:pt x="17571" y="2355"/>
                  </a:lnTo>
                  <a:lnTo>
                    <a:pt x="17012" y="2620"/>
                  </a:lnTo>
                  <a:lnTo>
                    <a:pt x="16599" y="2796"/>
                  </a:lnTo>
                  <a:lnTo>
                    <a:pt x="16187" y="2943"/>
                  </a:lnTo>
                  <a:lnTo>
                    <a:pt x="15304" y="3208"/>
                  </a:lnTo>
                  <a:lnTo>
                    <a:pt x="15010" y="3297"/>
                  </a:lnTo>
                  <a:lnTo>
                    <a:pt x="14245" y="3503"/>
                  </a:lnTo>
                  <a:lnTo>
                    <a:pt x="13509" y="3650"/>
                  </a:lnTo>
                  <a:lnTo>
                    <a:pt x="12744" y="3768"/>
                  </a:lnTo>
                  <a:lnTo>
                    <a:pt x="12715" y="3768"/>
                  </a:lnTo>
                  <a:lnTo>
                    <a:pt x="11979" y="3856"/>
                  </a:lnTo>
                  <a:lnTo>
                    <a:pt x="11243" y="3915"/>
                  </a:lnTo>
                  <a:lnTo>
                    <a:pt x="9006" y="3915"/>
                  </a:lnTo>
                  <a:lnTo>
                    <a:pt x="8270" y="3856"/>
                  </a:lnTo>
                  <a:lnTo>
                    <a:pt x="7535" y="3797"/>
                  </a:lnTo>
                  <a:lnTo>
                    <a:pt x="6799" y="3738"/>
                  </a:lnTo>
                  <a:lnTo>
                    <a:pt x="5975" y="3591"/>
                  </a:lnTo>
                  <a:lnTo>
                    <a:pt x="5180" y="3414"/>
                  </a:lnTo>
                  <a:lnTo>
                    <a:pt x="4385" y="3149"/>
                  </a:lnTo>
                  <a:lnTo>
                    <a:pt x="3620" y="2855"/>
                  </a:lnTo>
                  <a:lnTo>
                    <a:pt x="3267" y="2708"/>
                  </a:lnTo>
                  <a:lnTo>
                    <a:pt x="2884" y="2561"/>
                  </a:lnTo>
                  <a:lnTo>
                    <a:pt x="2796" y="2502"/>
                  </a:lnTo>
                  <a:lnTo>
                    <a:pt x="2708" y="2502"/>
                  </a:lnTo>
                  <a:lnTo>
                    <a:pt x="2649" y="2531"/>
                  </a:lnTo>
                  <a:lnTo>
                    <a:pt x="2649" y="2620"/>
                  </a:lnTo>
                  <a:lnTo>
                    <a:pt x="2678" y="2649"/>
                  </a:lnTo>
                  <a:lnTo>
                    <a:pt x="3002" y="2855"/>
                  </a:lnTo>
                  <a:lnTo>
                    <a:pt x="3120" y="2943"/>
                  </a:lnTo>
                  <a:lnTo>
                    <a:pt x="3149" y="3473"/>
                  </a:lnTo>
                  <a:lnTo>
                    <a:pt x="3179" y="4032"/>
                  </a:lnTo>
                  <a:lnTo>
                    <a:pt x="3208" y="5121"/>
                  </a:lnTo>
                  <a:lnTo>
                    <a:pt x="3179" y="6210"/>
                  </a:lnTo>
                  <a:lnTo>
                    <a:pt x="2296" y="6299"/>
                  </a:lnTo>
                  <a:lnTo>
                    <a:pt x="1854" y="6387"/>
                  </a:lnTo>
                  <a:lnTo>
                    <a:pt x="1442" y="6475"/>
                  </a:lnTo>
                  <a:lnTo>
                    <a:pt x="1030" y="6622"/>
                  </a:lnTo>
                  <a:lnTo>
                    <a:pt x="854" y="6711"/>
                  </a:lnTo>
                  <a:lnTo>
                    <a:pt x="706" y="6828"/>
                  </a:lnTo>
                  <a:lnTo>
                    <a:pt x="559" y="6946"/>
                  </a:lnTo>
                  <a:lnTo>
                    <a:pt x="442" y="7064"/>
                  </a:lnTo>
                  <a:lnTo>
                    <a:pt x="324" y="7211"/>
                  </a:lnTo>
                  <a:lnTo>
                    <a:pt x="236" y="7388"/>
                  </a:lnTo>
                  <a:lnTo>
                    <a:pt x="177" y="7564"/>
                  </a:lnTo>
                  <a:lnTo>
                    <a:pt x="118" y="7770"/>
                  </a:lnTo>
                  <a:lnTo>
                    <a:pt x="118" y="7976"/>
                  </a:lnTo>
                  <a:lnTo>
                    <a:pt x="118" y="8212"/>
                  </a:lnTo>
                  <a:lnTo>
                    <a:pt x="147" y="8300"/>
                  </a:lnTo>
                  <a:lnTo>
                    <a:pt x="147" y="8506"/>
                  </a:lnTo>
                  <a:lnTo>
                    <a:pt x="147" y="8889"/>
                  </a:lnTo>
                  <a:lnTo>
                    <a:pt x="206" y="9271"/>
                  </a:lnTo>
                  <a:lnTo>
                    <a:pt x="265" y="9654"/>
                  </a:lnTo>
                  <a:lnTo>
                    <a:pt x="353" y="10036"/>
                  </a:lnTo>
                  <a:lnTo>
                    <a:pt x="589" y="10772"/>
                  </a:lnTo>
                  <a:lnTo>
                    <a:pt x="824" y="11479"/>
                  </a:lnTo>
                  <a:lnTo>
                    <a:pt x="1119" y="12185"/>
                  </a:lnTo>
                  <a:lnTo>
                    <a:pt x="1148" y="12273"/>
                  </a:lnTo>
                  <a:lnTo>
                    <a:pt x="1119" y="12273"/>
                  </a:lnTo>
                  <a:lnTo>
                    <a:pt x="1089" y="12332"/>
                  </a:lnTo>
                  <a:lnTo>
                    <a:pt x="883" y="14010"/>
                  </a:lnTo>
                  <a:lnTo>
                    <a:pt x="648" y="15658"/>
                  </a:lnTo>
                  <a:lnTo>
                    <a:pt x="530" y="16482"/>
                  </a:lnTo>
                  <a:lnTo>
                    <a:pt x="412" y="17306"/>
                  </a:lnTo>
                  <a:lnTo>
                    <a:pt x="265" y="18130"/>
                  </a:lnTo>
                  <a:lnTo>
                    <a:pt x="118" y="18748"/>
                  </a:lnTo>
                  <a:lnTo>
                    <a:pt x="30" y="19248"/>
                  </a:lnTo>
                  <a:lnTo>
                    <a:pt x="0" y="19543"/>
                  </a:lnTo>
                  <a:lnTo>
                    <a:pt x="0" y="19808"/>
                  </a:lnTo>
                  <a:lnTo>
                    <a:pt x="30" y="19925"/>
                  </a:lnTo>
                  <a:lnTo>
                    <a:pt x="59" y="20014"/>
                  </a:lnTo>
                  <a:lnTo>
                    <a:pt x="177" y="20161"/>
                  </a:lnTo>
                  <a:lnTo>
                    <a:pt x="294" y="20249"/>
                  </a:lnTo>
                  <a:lnTo>
                    <a:pt x="412" y="20279"/>
                  </a:lnTo>
                  <a:lnTo>
                    <a:pt x="471" y="20249"/>
                  </a:lnTo>
                  <a:lnTo>
                    <a:pt x="500" y="20249"/>
                  </a:lnTo>
                  <a:lnTo>
                    <a:pt x="559" y="20220"/>
                  </a:lnTo>
                  <a:lnTo>
                    <a:pt x="618" y="20161"/>
                  </a:lnTo>
                  <a:lnTo>
                    <a:pt x="706" y="20073"/>
                  </a:lnTo>
                  <a:lnTo>
                    <a:pt x="765" y="19955"/>
                  </a:lnTo>
                  <a:lnTo>
                    <a:pt x="883" y="19631"/>
                  </a:lnTo>
                  <a:lnTo>
                    <a:pt x="971" y="19278"/>
                  </a:lnTo>
                  <a:lnTo>
                    <a:pt x="1119" y="18513"/>
                  </a:lnTo>
                  <a:lnTo>
                    <a:pt x="1207" y="18012"/>
                  </a:lnTo>
                  <a:lnTo>
                    <a:pt x="1207" y="17924"/>
                  </a:lnTo>
                  <a:lnTo>
                    <a:pt x="1295" y="17512"/>
                  </a:lnTo>
                  <a:lnTo>
                    <a:pt x="1442" y="16688"/>
                  </a:lnTo>
                  <a:lnTo>
                    <a:pt x="1589" y="15864"/>
                  </a:lnTo>
                  <a:lnTo>
                    <a:pt x="1707" y="15040"/>
                  </a:lnTo>
                  <a:lnTo>
                    <a:pt x="1766" y="14687"/>
                  </a:lnTo>
                  <a:lnTo>
                    <a:pt x="1766" y="14716"/>
                  </a:lnTo>
                  <a:lnTo>
                    <a:pt x="2001" y="15570"/>
                  </a:lnTo>
                  <a:lnTo>
                    <a:pt x="2207" y="16423"/>
                  </a:lnTo>
                  <a:lnTo>
                    <a:pt x="2443" y="17277"/>
                  </a:lnTo>
                  <a:lnTo>
                    <a:pt x="2884" y="19013"/>
                  </a:lnTo>
                  <a:lnTo>
                    <a:pt x="3120" y="20073"/>
                  </a:lnTo>
                  <a:lnTo>
                    <a:pt x="3120" y="20043"/>
                  </a:lnTo>
                  <a:lnTo>
                    <a:pt x="3267" y="20779"/>
                  </a:lnTo>
                  <a:lnTo>
                    <a:pt x="3296" y="20838"/>
                  </a:lnTo>
                  <a:lnTo>
                    <a:pt x="3296" y="20985"/>
                  </a:lnTo>
                  <a:lnTo>
                    <a:pt x="3296" y="21986"/>
                  </a:lnTo>
                  <a:lnTo>
                    <a:pt x="3296" y="23016"/>
                  </a:lnTo>
                  <a:lnTo>
                    <a:pt x="3296" y="23516"/>
                  </a:lnTo>
                  <a:lnTo>
                    <a:pt x="3326" y="23751"/>
                  </a:lnTo>
                  <a:lnTo>
                    <a:pt x="3326" y="23928"/>
                  </a:lnTo>
                  <a:lnTo>
                    <a:pt x="3355" y="24340"/>
                  </a:lnTo>
                  <a:lnTo>
                    <a:pt x="3385" y="24517"/>
                  </a:lnTo>
                  <a:lnTo>
                    <a:pt x="3473" y="24723"/>
                  </a:lnTo>
                  <a:lnTo>
                    <a:pt x="3561" y="24870"/>
                  </a:lnTo>
                  <a:lnTo>
                    <a:pt x="3650" y="24958"/>
                  </a:lnTo>
                  <a:lnTo>
                    <a:pt x="3797" y="25105"/>
                  </a:lnTo>
                  <a:lnTo>
                    <a:pt x="3944" y="25194"/>
                  </a:lnTo>
                  <a:lnTo>
                    <a:pt x="4003" y="25223"/>
                  </a:lnTo>
                  <a:lnTo>
                    <a:pt x="4091" y="25223"/>
                  </a:lnTo>
                  <a:lnTo>
                    <a:pt x="4238" y="25194"/>
                  </a:lnTo>
                  <a:lnTo>
                    <a:pt x="4356" y="25105"/>
                  </a:lnTo>
                  <a:lnTo>
                    <a:pt x="4444" y="24958"/>
                  </a:lnTo>
                  <a:lnTo>
                    <a:pt x="4503" y="24811"/>
                  </a:lnTo>
                  <a:lnTo>
                    <a:pt x="4562" y="24634"/>
                  </a:lnTo>
                  <a:lnTo>
                    <a:pt x="4591" y="24458"/>
                  </a:lnTo>
                  <a:lnTo>
                    <a:pt x="4650" y="24016"/>
                  </a:lnTo>
                  <a:lnTo>
                    <a:pt x="4680" y="23545"/>
                  </a:lnTo>
                  <a:lnTo>
                    <a:pt x="4709" y="22839"/>
                  </a:lnTo>
                  <a:lnTo>
                    <a:pt x="4709" y="22486"/>
                  </a:lnTo>
                  <a:lnTo>
                    <a:pt x="4680" y="21456"/>
                  </a:lnTo>
                  <a:lnTo>
                    <a:pt x="4709" y="19396"/>
                  </a:lnTo>
                  <a:lnTo>
                    <a:pt x="4739" y="17335"/>
                  </a:lnTo>
                  <a:lnTo>
                    <a:pt x="4739" y="17159"/>
                  </a:lnTo>
                  <a:lnTo>
                    <a:pt x="6210" y="17218"/>
                  </a:lnTo>
                  <a:lnTo>
                    <a:pt x="7741" y="17218"/>
                  </a:lnTo>
                  <a:lnTo>
                    <a:pt x="9153" y="17188"/>
                  </a:lnTo>
                  <a:lnTo>
                    <a:pt x="10595" y="17159"/>
                  </a:lnTo>
                  <a:lnTo>
                    <a:pt x="10595" y="17247"/>
                  </a:lnTo>
                  <a:lnTo>
                    <a:pt x="10595" y="17512"/>
                  </a:lnTo>
                  <a:lnTo>
                    <a:pt x="10625" y="18277"/>
                  </a:lnTo>
                  <a:lnTo>
                    <a:pt x="10654" y="18660"/>
                  </a:lnTo>
                  <a:lnTo>
                    <a:pt x="10713" y="19042"/>
                  </a:lnTo>
                  <a:lnTo>
                    <a:pt x="10743" y="19219"/>
                  </a:lnTo>
                  <a:lnTo>
                    <a:pt x="10801" y="19366"/>
                  </a:lnTo>
                  <a:lnTo>
                    <a:pt x="10890" y="19484"/>
                  </a:lnTo>
                  <a:lnTo>
                    <a:pt x="10978" y="19602"/>
                  </a:lnTo>
                  <a:lnTo>
                    <a:pt x="11096" y="19660"/>
                  </a:lnTo>
                  <a:lnTo>
                    <a:pt x="11214" y="19660"/>
                  </a:lnTo>
                  <a:lnTo>
                    <a:pt x="11361" y="19602"/>
                  </a:lnTo>
                  <a:lnTo>
                    <a:pt x="11478" y="19484"/>
                  </a:lnTo>
                  <a:lnTo>
                    <a:pt x="11567" y="19425"/>
                  </a:lnTo>
                  <a:lnTo>
                    <a:pt x="11626" y="19307"/>
                  </a:lnTo>
                  <a:lnTo>
                    <a:pt x="11684" y="19219"/>
                  </a:lnTo>
                  <a:lnTo>
                    <a:pt x="11714" y="19101"/>
                  </a:lnTo>
                  <a:lnTo>
                    <a:pt x="11773" y="18807"/>
                  </a:lnTo>
                  <a:lnTo>
                    <a:pt x="11773" y="18542"/>
                  </a:lnTo>
                  <a:lnTo>
                    <a:pt x="11773" y="18130"/>
                  </a:lnTo>
                  <a:lnTo>
                    <a:pt x="11714" y="17718"/>
                  </a:lnTo>
                  <a:lnTo>
                    <a:pt x="11655" y="17335"/>
                  </a:lnTo>
                  <a:lnTo>
                    <a:pt x="11655" y="17159"/>
                  </a:lnTo>
                  <a:lnTo>
                    <a:pt x="11626" y="17100"/>
                  </a:lnTo>
                  <a:lnTo>
                    <a:pt x="11684" y="17100"/>
                  </a:lnTo>
                  <a:lnTo>
                    <a:pt x="12126" y="17041"/>
                  </a:lnTo>
                  <a:lnTo>
                    <a:pt x="12332" y="17041"/>
                  </a:lnTo>
                  <a:lnTo>
                    <a:pt x="12479" y="17012"/>
                  </a:lnTo>
                  <a:lnTo>
                    <a:pt x="12773" y="17659"/>
                  </a:lnTo>
                  <a:lnTo>
                    <a:pt x="13068" y="18307"/>
                  </a:lnTo>
                  <a:lnTo>
                    <a:pt x="13715" y="19602"/>
                  </a:lnTo>
                  <a:lnTo>
                    <a:pt x="14010" y="20220"/>
                  </a:lnTo>
                  <a:lnTo>
                    <a:pt x="14039" y="20220"/>
                  </a:lnTo>
                  <a:lnTo>
                    <a:pt x="14098" y="20602"/>
                  </a:lnTo>
                  <a:lnTo>
                    <a:pt x="14451" y="22780"/>
                  </a:lnTo>
                  <a:lnTo>
                    <a:pt x="14510" y="23192"/>
                  </a:lnTo>
                  <a:lnTo>
                    <a:pt x="14539" y="23428"/>
                  </a:lnTo>
                  <a:lnTo>
                    <a:pt x="14598" y="23751"/>
                  </a:lnTo>
                  <a:lnTo>
                    <a:pt x="14657" y="24046"/>
                  </a:lnTo>
                  <a:lnTo>
                    <a:pt x="14745" y="24369"/>
                  </a:lnTo>
                  <a:lnTo>
                    <a:pt x="14892" y="24664"/>
                  </a:lnTo>
                  <a:lnTo>
                    <a:pt x="14981" y="24782"/>
                  </a:lnTo>
                  <a:lnTo>
                    <a:pt x="15069" y="24870"/>
                  </a:lnTo>
                  <a:lnTo>
                    <a:pt x="15187" y="24958"/>
                  </a:lnTo>
                  <a:lnTo>
                    <a:pt x="15334" y="25017"/>
                  </a:lnTo>
                  <a:lnTo>
                    <a:pt x="15511" y="25046"/>
                  </a:lnTo>
                  <a:lnTo>
                    <a:pt x="15775" y="25046"/>
                  </a:lnTo>
                  <a:lnTo>
                    <a:pt x="15893" y="24988"/>
                  </a:lnTo>
                  <a:lnTo>
                    <a:pt x="15981" y="24899"/>
                  </a:lnTo>
                  <a:lnTo>
                    <a:pt x="16070" y="24782"/>
                  </a:lnTo>
                  <a:lnTo>
                    <a:pt x="16129" y="24693"/>
                  </a:lnTo>
                  <a:lnTo>
                    <a:pt x="16158" y="24546"/>
                  </a:lnTo>
                  <a:lnTo>
                    <a:pt x="16217" y="24281"/>
                  </a:lnTo>
                  <a:lnTo>
                    <a:pt x="16217" y="24016"/>
                  </a:lnTo>
                  <a:lnTo>
                    <a:pt x="16187" y="23516"/>
                  </a:lnTo>
                  <a:lnTo>
                    <a:pt x="15923" y="21367"/>
                  </a:lnTo>
                  <a:lnTo>
                    <a:pt x="15569" y="19219"/>
                  </a:lnTo>
                  <a:lnTo>
                    <a:pt x="15393" y="18130"/>
                  </a:lnTo>
                  <a:lnTo>
                    <a:pt x="15187" y="17071"/>
                  </a:lnTo>
                  <a:lnTo>
                    <a:pt x="15040" y="16305"/>
                  </a:lnTo>
                  <a:lnTo>
                    <a:pt x="14981" y="15923"/>
                  </a:lnTo>
                  <a:lnTo>
                    <a:pt x="14922" y="15717"/>
                  </a:lnTo>
                  <a:lnTo>
                    <a:pt x="14892" y="15628"/>
                  </a:lnTo>
                  <a:lnTo>
                    <a:pt x="14863" y="15570"/>
                  </a:lnTo>
                  <a:lnTo>
                    <a:pt x="15098" y="15334"/>
                  </a:lnTo>
                  <a:lnTo>
                    <a:pt x="15393" y="15069"/>
                  </a:lnTo>
                  <a:lnTo>
                    <a:pt x="15628" y="14745"/>
                  </a:lnTo>
                  <a:lnTo>
                    <a:pt x="15834" y="14422"/>
                  </a:lnTo>
                  <a:lnTo>
                    <a:pt x="15893" y="14275"/>
                  </a:lnTo>
                  <a:lnTo>
                    <a:pt x="16070" y="14010"/>
                  </a:lnTo>
                  <a:lnTo>
                    <a:pt x="16187" y="13686"/>
                  </a:lnTo>
                  <a:lnTo>
                    <a:pt x="16276" y="13392"/>
                  </a:lnTo>
                  <a:lnTo>
                    <a:pt x="16305" y="13097"/>
                  </a:lnTo>
                  <a:lnTo>
                    <a:pt x="16305" y="12803"/>
                  </a:lnTo>
                  <a:lnTo>
                    <a:pt x="16246" y="12509"/>
                  </a:lnTo>
                  <a:lnTo>
                    <a:pt x="16158" y="12214"/>
                  </a:lnTo>
                  <a:lnTo>
                    <a:pt x="16070" y="11891"/>
                  </a:lnTo>
                  <a:lnTo>
                    <a:pt x="15952" y="11596"/>
                  </a:lnTo>
                  <a:lnTo>
                    <a:pt x="15805" y="11302"/>
                  </a:lnTo>
                  <a:lnTo>
                    <a:pt x="15746" y="11155"/>
                  </a:lnTo>
                  <a:lnTo>
                    <a:pt x="15746" y="11096"/>
                  </a:lnTo>
                  <a:lnTo>
                    <a:pt x="16040" y="10007"/>
                  </a:lnTo>
                  <a:lnTo>
                    <a:pt x="16570" y="7829"/>
                  </a:lnTo>
                  <a:lnTo>
                    <a:pt x="16835" y="6740"/>
                  </a:lnTo>
                  <a:lnTo>
                    <a:pt x="17070" y="5651"/>
                  </a:lnTo>
                  <a:lnTo>
                    <a:pt x="17512" y="3473"/>
                  </a:lnTo>
                  <a:lnTo>
                    <a:pt x="17600" y="3002"/>
                  </a:lnTo>
                  <a:lnTo>
                    <a:pt x="17688" y="2561"/>
                  </a:lnTo>
                  <a:lnTo>
                    <a:pt x="17747" y="2531"/>
                  </a:lnTo>
                  <a:lnTo>
                    <a:pt x="18130" y="2267"/>
                  </a:lnTo>
                  <a:lnTo>
                    <a:pt x="18306" y="2119"/>
                  </a:lnTo>
                  <a:lnTo>
                    <a:pt x="18483" y="1972"/>
                  </a:lnTo>
                  <a:lnTo>
                    <a:pt x="18601" y="1825"/>
                  </a:lnTo>
                  <a:lnTo>
                    <a:pt x="18719" y="1648"/>
                  </a:lnTo>
                  <a:lnTo>
                    <a:pt x="18807" y="1472"/>
                  </a:lnTo>
                  <a:lnTo>
                    <a:pt x="18866" y="1266"/>
                  </a:lnTo>
                  <a:lnTo>
                    <a:pt x="18895" y="1030"/>
                  </a:lnTo>
                  <a:lnTo>
                    <a:pt x="18895" y="795"/>
                  </a:lnTo>
                  <a:lnTo>
                    <a:pt x="18866" y="589"/>
                  </a:lnTo>
                  <a:lnTo>
                    <a:pt x="18777" y="412"/>
                  </a:lnTo>
                  <a:lnTo>
                    <a:pt x="18689" y="265"/>
                  </a:lnTo>
                  <a:lnTo>
                    <a:pt x="18571" y="147"/>
                  </a:lnTo>
                  <a:lnTo>
                    <a:pt x="18424" y="89"/>
                  </a:lnTo>
                  <a:lnTo>
                    <a:pt x="18277" y="30"/>
                  </a:lnTo>
                  <a:lnTo>
                    <a:pt x="18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6"/>
          <p:cNvGrpSpPr/>
          <p:nvPr/>
        </p:nvGrpSpPr>
        <p:grpSpPr>
          <a:xfrm rot="10800000">
            <a:off x="6464227" y="-51433"/>
            <a:ext cx="4335824" cy="780758"/>
            <a:chOff x="5278025" y="2856775"/>
            <a:chExt cx="2103850" cy="378825"/>
          </a:xfrm>
        </p:grpSpPr>
        <p:sp>
          <p:nvSpPr>
            <p:cNvPr id="1108" name="Google Shape;1108;p36"/>
            <p:cNvSpPr/>
            <p:nvPr/>
          </p:nvSpPr>
          <p:spPr>
            <a:xfrm>
              <a:off x="5278025" y="2859575"/>
              <a:ext cx="2089775" cy="112700"/>
            </a:xfrm>
            <a:custGeom>
              <a:rect b="b" l="l" r="r" t="t"/>
              <a:pathLst>
                <a:path extrusionOk="0" h="4508" w="83591">
                  <a:moveTo>
                    <a:pt x="1" y="1"/>
                  </a:moveTo>
                  <a:lnTo>
                    <a:pt x="113" y="1747"/>
                  </a:lnTo>
                  <a:lnTo>
                    <a:pt x="2648" y="4338"/>
                  </a:lnTo>
                  <a:lnTo>
                    <a:pt x="78803" y="4507"/>
                  </a:lnTo>
                  <a:lnTo>
                    <a:pt x="83591" y="1972"/>
                  </a:lnTo>
                  <a:lnTo>
                    <a:pt x="83534" y="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>
              <a:off x="5280850" y="2856775"/>
              <a:ext cx="2101025" cy="378825"/>
            </a:xfrm>
            <a:custGeom>
              <a:rect b="b" l="l" r="r" t="t"/>
              <a:pathLst>
                <a:path extrusionOk="0" h="15153" w="84041">
                  <a:moveTo>
                    <a:pt x="83590" y="338"/>
                  </a:moveTo>
                  <a:lnTo>
                    <a:pt x="83590" y="1803"/>
                  </a:lnTo>
                  <a:lnTo>
                    <a:pt x="83590" y="1859"/>
                  </a:lnTo>
                  <a:lnTo>
                    <a:pt x="83478" y="1803"/>
                  </a:lnTo>
                  <a:lnTo>
                    <a:pt x="76718" y="1803"/>
                  </a:lnTo>
                  <a:lnTo>
                    <a:pt x="69227" y="1746"/>
                  </a:lnTo>
                  <a:lnTo>
                    <a:pt x="338" y="1746"/>
                  </a:lnTo>
                  <a:lnTo>
                    <a:pt x="338" y="1183"/>
                  </a:lnTo>
                  <a:lnTo>
                    <a:pt x="338" y="845"/>
                  </a:lnTo>
                  <a:lnTo>
                    <a:pt x="338" y="507"/>
                  </a:lnTo>
                  <a:lnTo>
                    <a:pt x="282" y="451"/>
                  </a:lnTo>
                  <a:lnTo>
                    <a:pt x="2310" y="451"/>
                  </a:lnTo>
                  <a:lnTo>
                    <a:pt x="3042" y="507"/>
                  </a:lnTo>
                  <a:lnTo>
                    <a:pt x="4506" y="507"/>
                  </a:lnTo>
                  <a:lnTo>
                    <a:pt x="6027" y="451"/>
                  </a:lnTo>
                  <a:lnTo>
                    <a:pt x="13181" y="507"/>
                  </a:lnTo>
                  <a:lnTo>
                    <a:pt x="44781" y="507"/>
                  </a:lnTo>
                  <a:lnTo>
                    <a:pt x="52103" y="451"/>
                  </a:lnTo>
                  <a:lnTo>
                    <a:pt x="59989" y="507"/>
                  </a:lnTo>
                  <a:lnTo>
                    <a:pt x="67875" y="451"/>
                  </a:lnTo>
                  <a:lnTo>
                    <a:pt x="75705" y="395"/>
                  </a:lnTo>
                  <a:lnTo>
                    <a:pt x="83478" y="395"/>
                  </a:lnTo>
                  <a:lnTo>
                    <a:pt x="83590" y="338"/>
                  </a:lnTo>
                  <a:close/>
                  <a:moveTo>
                    <a:pt x="83083" y="2141"/>
                  </a:moveTo>
                  <a:lnTo>
                    <a:pt x="82914" y="2253"/>
                  </a:lnTo>
                  <a:lnTo>
                    <a:pt x="82126" y="2817"/>
                  </a:lnTo>
                  <a:lnTo>
                    <a:pt x="81337" y="3267"/>
                  </a:lnTo>
                  <a:lnTo>
                    <a:pt x="80549" y="3718"/>
                  </a:lnTo>
                  <a:lnTo>
                    <a:pt x="79873" y="4056"/>
                  </a:lnTo>
                  <a:lnTo>
                    <a:pt x="79141" y="4338"/>
                  </a:lnTo>
                  <a:lnTo>
                    <a:pt x="79084" y="4338"/>
                  </a:lnTo>
                  <a:lnTo>
                    <a:pt x="66016" y="4281"/>
                  </a:lnTo>
                  <a:lnTo>
                    <a:pt x="17067" y="4281"/>
                  </a:lnTo>
                  <a:lnTo>
                    <a:pt x="13631" y="4225"/>
                  </a:lnTo>
                  <a:lnTo>
                    <a:pt x="4168" y="4225"/>
                  </a:lnTo>
                  <a:lnTo>
                    <a:pt x="3830" y="4281"/>
                  </a:lnTo>
                  <a:lnTo>
                    <a:pt x="2760" y="4281"/>
                  </a:lnTo>
                  <a:lnTo>
                    <a:pt x="2591" y="4056"/>
                  </a:lnTo>
                  <a:lnTo>
                    <a:pt x="2310" y="3718"/>
                  </a:lnTo>
                  <a:lnTo>
                    <a:pt x="1690" y="3155"/>
                  </a:lnTo>
                  <a:lnTo>
                    <a:pt x="732" y="2197"/>
                  </a:lnTo>
                  <a:lnTo>
                    <a:pt x="68100" y="2197"/>
                  </a:lnTo>
                  <a:lnTo>
                    <a:pt x="75648" y="2141"/>
                  </a:lnTo>
                  <a:close/>
                  <a:moveTo>
                    <a:pt x="2422" y="0"/>
                  </a:moveTo>
                  <a:lnTo>
                    <a:pt x="2422" y="57"/>
                  </a:lnTo>
                  <a:lnTo>
                    <a:pt x="169" y="57"/>
                  </a:lnTo>
                  <a:lnTo>
                    <a:pt x="113" y="169"/>
                  </a:lnTo>
                  <a:lnTo>
                    <a:pt x="57" y="282"/>
                  </a:lnTo>
                  <a:lnTo>
                    <a:pt x="113" y="395"/>
                  </a:lnTo>
                  <a:lnTo>
                    <a:pt x="57" y="395"/>
                  </a:lnTo>
                  <a:lnTo>
                    <a:pt x="0" y="507"/>
                  </a:lnTo>
                  <a:lnTo>
                    <a:pt x="57" y="1240"/>
                  </a:lnTo>
                  <a:lnTo>
                    <a:pt x="57" y="1972"/>
                  </a:lnTo>
                  <a:lnTo>
                    <a:pt x="57" y="2028"/>
                  </a:lnTo>
                  <a:lnTo>
                    <a:pt x="169" y="2141"/>
                  </a:lnTo>
                  <a:lnTo>
                    <a:pt x="226" y="2197"/>
                  </a:lnTo>
                  <a:lnTo>
                    <a:pt x="282" y="2197"/>
                  </a:lnTo>
                  <a:lnTo>
                    <a:pt x="1352" y="3324"/>
                  </a:lnTo>
                  <a:lnTo>
                    <a:pt x="1972" y="3943"/>
                  </a:lnTo>
                  <a:lnTo>
                    <a:pt x="2253" y="4281"/>
                  </a:lnTo>
                  <a:lnTo>
                    <a:pt x="2422" y="4394"/>
                  </a:lnTo>
                  <a:lnTo>
                    <a:pt x="2422" y="4788"/>
                  </a:lnTo>
                  <a:lnTo>
                    <a:pt x="2873" y="4845"/>
                  </a:lnTo>
                  <a:lnTo>
                    <a:pt x="2873" y="4676"/>
                  </a:lnTo>
                  <a:lnTo>
                    <a:pt x="3267" y="4676"/>
                  </a:lnTo>
                  <a:lnTo>
                    <a:pt x="3605" y="4732"/>
                  </a:lnTo>
                  <a:lnTo>
                    <a:pt x="13744" y="4732"/>
                  </a:lnTo>
                  <a:lnTo>
                    <a:pt x="17236" y="4676"/>
                  </a:lnTo>
                  <a:lnTo>
                    <a:pt x="69508" y="4676"/>
                  </a:lnTo>
                  <a:lnTo>
                    <a:pt x="76211" y="4619"/>
                  </a:lnTo>
                  <a:lnTo>
                    <a:pt x="79084" y="4619"/>
                  </a:lnTo>
                  <a:lnTo>
                    <a:pt x="79084" y="4732"/>
                  </a:lnTo>
                  <a:lnTo>
                    <a:pt x="79084" y="11716"/>
                  </a:lnTo>
                  <a:lnTo>
                    <a:pt x="79084" y="14983"/>
                  </a:lnTo>
                  <a:lnTo>
                    <a:pt x="79535" y="14927"/>
                  </a:lnTo>
                  <a:lnTo>
                    <a:pt x="79535" y="14195"/>
                  </a:lnTo>
                  <a:lnTo>
                    <a:pt x="79535" y="4450"/>
                  </a:lnTo>
                  <a:lnTo>
                    <a:pt x="80436" y="4112"/>
                  </a:lnTo>
                  <a:lnTo>
                    <a:pt x="81281" y="3662"/>
                  </a:lnTo>
                  <a:lnTo>
                    <a:pt x="82351" y="3042"/>
                  </a:lnTo>
                  <a:lnTo>
                    <a:pt x="83365" y="2366"/>
                  </a:lnTo>
                  <a:lnTo>
                    <a:pt x="83590" y="2253"/>
                  </a:lnTo>
                  <a:lnTo>
                    <a:pt x="83590" y="3098"/>
                  </a:lnTo>
                  <a:lnTo>
                    <a:pt x="83590" y="10027"/>
                  </a:lnTo>
                  <a:lnTo>
                    <a:pt x="83590" y="15152"/>
                  </a:lnTo>
                  <a:lnTo>
                    <a:pt x="84041" y="15152"/>
                  </a:lnTo>
                  <a:lnTo>
                    <a:pt x="84041" y="14702"/>
                  </a:lnTo>
                  <a:lnTo>
                    <a:pt x="84041" y="7886"/>
                  </a:lnTo>
                  <a:lnTo>
                    <a:pt x="84041" y="1071"/>
                  </a:lnTo>
                  <a:lnTo>
                    <a:pt x="84041" y="0"/>
                  </a:lnTo>
                  <a:lnTo>
                    <a:pt x="83590" y="57"/>
                  </a:lnTo>
                  <a:lnTo>
                    <a:pt x="83590" y="169"/>
                  </a:lnTo>
                  <a:lnTo>
                    <a:pt x="83478" y="113"/>
                  </a:lnTo>
                  <a:lnTo>
                    <a:pt x="79535" y="113"/>
                  </a:lnTo>
                  <a:lnTo>
                    <a:pt x="79535" y="0"/>
                  </a:lnTo>
                  <a:lnTo>
                    <a:pt x="79084" y="0"/>
                  </a:lnTo>
                  <a:lnTo>
                    <a:pt x="79084" y="113"/>
                  </a:lnTo>
                  <a:lnTo>
                    <a:pt x="76155" y="113"/>
                  </a:lnTo>
                  <a:lnTo>
                    <a:pt x="68326" y="57"/>
                  </a:lnTo>
                  <a:lnTo>
                    <a:pt x="9520" y="57"/>
                  </a:lnTo>
                  <a:lnTo>
                    <a:pt x="9463" y="0"/>
                  </a:lnTo>
                  <a:lnTo>
                    <a:pt x="8956" y="0"/>
                  </a:lnTo>
                  <a:lnTo>
                    <a:pt x="9013" y="57"/>
                  </a:lnTo>
                  <a:lnTo>
                    <a:pt x="8280" y="57"/>
                  </a:lnTo>
                  <a:lnTo>
                    <a:pt x="8280" y="0"/>
                  </a:lnTo>
                  <a:lnTo>
                    <a:pt x="8111" y="57"/>
                  </a:lnTo>
                  <a:lnTo>
                    <a:pt x="7830" y="0"/>
                  </a:lnTo>
                  <a:lnTo>
                    <a:pt x="7830" y="57"/>
                  </a:lnTo>
                  <a:lnTo>
                    <a:pt x="4394" y="57"/>
                  </a:lnTo>
                  <a:lnTo>
                    <a:pt x="4337" y="0"/>
                  </a:lnTo>
                  <a:lnTo>
                    <a:pt x="3999" y="57"/>
                  </a:lnTo>
                  <a:lnTo>
                    <a:pt x="2873" y="57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0" name="Google Shape;1110;p36"/>
          <p:cNvSpPr txBox="1"/>
          <p:nvPr>
            <p:ph type="title"/>
          </p:nvPr>
        </p:nvSpPr>
        <p:spPr>
          <a:xfrm>
            <a:off x="1824900" y="2013750"/>
            <a:ext cx="2315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1111" name="Google Shape;1111;p36"/>
          <p:cNvGrpSpPr/>
          <p:nvPr/>
        </p:nvGrpSpPr>
        <p:grpSpPr>
          <a:xfrm>
            <a:off x="4526112" y="629998"/>
            <a:ext cx="885206" cy="258667"/>
            <a:chOff x="1884275" y="2014675"/>
            <a:chExt cx="1301200" cy="380225"/>
          </a:xfrm>
        </p:grpSpPr>
        <p:sp>
          <p:nvSpPr>
            <p:cNvPr id="1112" name="Google Shape;1112;p36"/>
            <p:cNvSpPr/>
            <p:nvPr/>
          </p:nvSpPr>
          <p:spPr>
            <a:xfrm>
              <a:off x="2702450" y="2076625"/>
              <a:ext cx="29600" cy="92975"/>
            </a:xfrm>
            <a:custGeom>
              <a:rect b="b" l="l" r="r" t="t"/>
              <a:pathLst>
                <a:path extrusionOk="0" h="3719" w="1184">
                  <a:moveTo>
                    <a:pt x="564" y="1"/>
                  </a:moveTo>
                  <a:lnTo>
                    <a:pt x="338" y="57"/>
                  </a:lnTo>
                  <a:lnTo>
                    <a:pt x="169" y="170"/>
                  </a:lnTo>
                  <a:lnTo>
                    <a:pt x="57" y="339"/>
                  </a:lnTo>
                  <a:lnTo>
                    <a:pt x="0" y="564"/>
                  </a:lnTo>
                  <a:lnTo>
                    <a:pt x="57" y="1803"/>
                  </a:lnTo>
                  <a:lnTo>
                    <a:pt x="57" y="2536"/>
                  </a:lnTo>
                  <a:lnTo>
                    <a:pt x="113" y="3212"/>
                  </a:lnTo>
                  <a:lnTo>
                    <a:pt x="169" y="3437"/>
                  </a:lnTo>
                  <a:lnTo>
                    <a:pt x="282" y="3606"/>
                  </a:lnTo>
                  <a:lnTo>
                    <a:pt x="451" y="3719"/>
                  </a:lnTo>
                  <a:lnTo>
                    <a:pt x="845" y="3719"/>
                  </a:lnTo>
                  <a:lnTo>
                    <a:pt x="1014" y="3606"/>
                  </a:lnTo>
                  <a:lnTo>
                    <a:pt x="1127" y="3437"/>
                  </a:lnTo>
                  <a:lnTo>
                    <a:pt x="1183" y="3212"/>
                  </a:lnTo>
                  <a:lnTo>
                    <a:pt x="1183" y="2592"/>
                  </a:lnTo>
                  <a:lnTo>
                    <a:pt x="1183" y="1916"/>
                  </a:lnTo>
                  <a:lnTo>
                    <a:pt x="1127" y="564"/>
                  </a:lnTo>
                  <a:lnTo>
                    <a:pt x="1071" y="339"/>
                  </a:lnTo>
                  <a:lnTo>
                    <a:pt x="958" y="170"/>
                  </a:lnTo>
                  <a:lnTo>
                    <a:pt x="789" y="57"/>
                  </a:lnTo>
                  <a:lnTo>
                    <a:pt x="5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>
              <a:off x="1971600" y="2347000"/>
              <a:ext cx="775925" cy="47900"/>
            </a:xfrm>
            <a:custGeom>
              <a:rect b="b" l="l" r="r" t="t"/>
              <a:pathLst>
                <a:path extrusionOk="0" h="1916" w="31037">
                  <a:moveTo>
                    <a:pt x="226" y="1"/>
                  </a:move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33"/>
                  </a:lnTo>
                  <a:lnTo>
                    <a:pt x="226" y="846"/>
                  </a:lnTo>
                  <a:lnTo>
                    <a:pt x="395" y="902"/>
                  </a:lnTo>
                  <a:lnTo>
                    <a:pt x="2704" y="902"/>
                  </a:lnTo>
                  <a:lnTo>
                    <a:pt x="5013" y="958"/>
                  </a:lnTo>
                  <a:lnTo>
                    <a:pt x="9576" y="1184"/>
                  </a:lnTo>
                  <a:lnTo>
                    <a:pt x="14195" y="1465"/>
                  </a:lnTo>
                  <a:lnTo>
                    <a:pt x="18814" y="1747"/>
                  </a:lnTo>
                  <a:lnTo>
                    <a:pt x="21799" y="1860"/>
                  </a:lnTo>
                  <a:lnTo>
                    <a:pt x="24784" y="1916"/>
                  </a:lnTo>
                  <a:lnTo>
                    <a:pt x="26249" y="1860"/>
                  </a:lnTo>
                  <a:lnTo>
                    <a:pt x="27713" y="1803"/>
                  </a:lnTo>
                  <a:lnTo>
                    <a:pt x="29178" y="1747"/>
                  </a:lnTo>
                  <a:lnTo>
                    <a:pt x="30699" y="1634"/>
                  </a:lnTo>
                  <a:lnTo>
                    <a:pt x="30812" y="1578"/>
                  </a:lnTo>
                  <a:lnTo>
                    <a:pt x="30980" y="1522"/>
                  </a:lnTo>
                  <a:lnTo>
                    <a:pt x="31037" y="1409"/>
                  </a:lnTo>
                  <a:lnTo>
                    <a:pt x="31037" y="1240"/>
                  </a:lnTo>
                  <a:lnTo>
                    <a:pt x="31037" y="1127"/>
                  </a:lnTo>
                  <a:lnTo>
                    <a:pt x="30980" y="958"/>
                  </a:lnTo>
                  <a:lnTo>
                    <a:pt x="30812" y="902"/>
                  </a:lnTo>
                  <a:lnTo>
                    <a:pt x="30699" y="902"/>
                  </a:lnTo>
                  <a:lnTo>
                    <a:pt x="28446" y="958"/>
                  </a:lnTo>
                  <a:lnTo>
                    <a:pt x="26136" y="958"/>
                  </a:lnTo>
                  <a:lnTo>
                    <a:pt x="23827" y="902"/>
                  </a:lnTo>
                  <a:lnTo>
                    <a:pt x="21574" y="789"/>
                  </a:lnTo>
                  <a:lnTo>
                    <a:pt x="16955" y="620"/>
                  </a:lnTo>
                  <a:lnTo>
                    <a:pt x="12336" y="339"/>
                  </a:lnTo>
                  <a:lnTo>
                    <a:pt x="7267" y="57"/>
                  </a:lnTo>
                  <a:lnTo>
                    <a:pt x="46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>
              <a:off x="2147625" y="2228725"/>
              <a:ext cx="26775" cy="107050"/>
            </a:xfrm>
            <a:custGeom>
              <a:rect b="b" l="l" r="r" t="t"/>
              <a:pathLst>
                <a:path extrusionOk="0" h="4282" w="1071">
                  <a:moveTo>
                    <a:pt x="451" y="0"/>
                  </a:moveTo>
                  <a:lnTo>
                    <a:pt x="282" y="57"/>
                  </a:lnTo>
                  <a:lnTo>
                    <a:pt x="113" y="169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57" y="2141"/>
                  </a:lnTo>
                  <a:lnTo>
                    <a:pt x="169" y="3831"/>
                  </a:lnTo>
                  <a:lnTo>
                    <a:pt x="169" y="4000"/>
                  </a:lnTo>
                  <a:lnTo>
                    <a:pt x="282" y="4168"/>
                  </a:lnTo>
                  <a:lnTo>
                    <a:pt x="451" y="4281"/>
                  </a:lnTo>
                  <a:lnTo>
                    <a:pt x="789" y="4281"/>
                  </a:lnTo>
                  <a:lnTo>
                    <a:pt x="901" y="4168"/>
                  </a:lnTo>
                  <a:lnTo>
                    <a:pt x="1014" y="4056"/>
                  </a:lnTo>
                  <a:lnTo>
                    <a:pt x="1070" y="3831"/>
                  </a:lnTo>
                  <a:lnTo>
                    <a:pt x="1014" y="2197"/>
                  </a:lnTo>
                  <a:lnTo>
                    <a:pt x="901" y="451"/>
                  </a:lnTo>
                  <a:lnTo>
                    <a:pt x="845" y="282"/>
                  </a:lnTo>
                  <a:lnTo>
                    <a:pt x="789" y="169"/>
                  </a:lnTo>
                  <a:lnTo>
                    <a:pt x="620" y="57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6"/>
            <p:cNvSpPr/>
            <p:nvPr/>
          </p:nvSpPr>
          <p:spPr>
            <a:xfrm>
              <a:off x="2556000" y="2182250"/>
              <a:ext cx="350650" cy="29600"/>
            </a:xfrm>
            <a:custGeom>
              <a:rect b="b" l="l" r="r" t="t"/>
              <a:pathLst>
                <a:path extrusionOk="0" h="1184" w="14026">
                  <a:moveTo>
                    <a:pt x="11942" y="0"/>
                  </a:moveTo>
                  <a:lnTo>
                    <a:pt x="10308" y="57"/>
                  </a:lnTo>
                  <a:lnTo>
                    <a:pt x="6985" y="113"/>
                  </a:lnTo>
                  <a:lnTo>
                    <a:pt x="3718" y="169"/>
                  </a:lnTo>
                  <a:lnTo>
                    <a:pt x="2084" y="113"/>
                  </a:lnTo>
                  <a:lnTo>
                    <a:pt x="395" y="57"/>
                  </a:lnTo>
                  <a:lnTo>
                    <a:pt x="226" y="113"/>
                  </a:lnTo>
                  <a:lnTo>
                    <a:pt x="113" y="169"/>
                  </a:lnTo>
                  <a:lnTo>
                    <a:pt x="0" y="338"/>
                  </a:lnTo>
                  <a:lnTo>
                    <a:pt x="0" y="507"/>
                  </a:lnTo>
                  <a:lnTo>
                    <a:pt x="0" y="676"/>
                  </a:lnTo>
                  <a:lnTo>
                    <a:pt x="113" y="789"/>
                  </a:lnTo>
                  <a:lnTo>
                    <a:pt x="226" y="902"/>
                  </a:lnTo>
                  <a:lnTo>
                    <a:pt x="395" y="902"/>
                  </a:lnTo>
                  <a:lnTo>
                    <a:pt x="3662" y="1071"/>
                  </a:lnTo>
                  <a:lnTo>
                    <a:pt x="6929" y="1183"/>
                  </a:lnTo>
                  <a:lnTo>
                    <a:pt x="10196" y="1127"/>
                  </a:lnTo>
                  <a:lnTo>
                    <a:pt x="11885" y="1127"/>
                  </a:lnTo>
                  <a:lnTo>
                    <a:pt x="12674" y="1071"/>
                  </a:lnTo>
                  <a:lnTo>
                    <a:pt x="13519" y="1014"/>
                  </a:lnTo>
                  <a:lnTo>
                    <a:pt x="13632" y="958"/>
                  </a:lnTo>
                  <a:lnTo>
                    <a:pt x="13857" y="845"/>
                  </a:lnTo>
                  <a:lnTo>
                    <a:pt x="13970" y="676"/>
                  </a:lnTo>
                  <a:lnTo>
                    <a:pt x="14026" y="507"/>
                  </a:lnTo>
                  <a:lnTo>
                    <a:pt x="13970" y="282"/>
                  </a:lnTo>
                  <a:lnTo>
                    <a:pt x="13857" y="169"/>
                  </a:lnTo>
                  <a:lnTo>
                    <a:pt x="13688" y="57"/>
                  </a:lnTo>
                  <a:lnTo>
                    <a:pt x="135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6"/>
            <p:cNvSpPr/>
            <p:nvPr/>
          </p:nvSpPr>
          <p:spPr>
            <a:xfrm>
              <a:off x="2461650" y="2014675"/>
              <a:ext cx="723825" cy="36625"/>
            </a:xfrm>
            <a:custGeom>
              <a:rect b="b" l="l" r="r" t="t"/>
              <a:pathLst>
                <a:path extrusionOk="0" h="1465" w="28953">
                  <a:moveTo>
                    <a:pt x="395" y="0"/>
                  </a:moveTo>
                  <a:lnTo>
                    <a:pt x="226" y="57"/>
                  </a:lnTo>
                  <a:lnTo>
                    <a:pt x="113" y="113"/>
                  </a:lnTo>
                  <a:lnTo>
                    <a:pt x="0" y="282"/>
                  </a:lnTo>
                  <a:lnTo>
                    <a:pt x="0" y="451"/>
                  </a:lnTo>
                  <a:lnTo>
                    <a:pt x="0" y="620"/>
                  </a:lnTo>
                  <a:lnTo>
                    <a:pt x="113" y="789"/>
                  </a:lnTo>
                  <a:lnTo>
                    <a:pt x="282" y="902"/>
                  </a:lnTo>
                  <a:lnTo>
                    <a:pt x="451" y="902"/>
                  </a:lnTo>
                  <a:lnTo>
                    <a:pt x="2648" y="1127"/>
                  </a:lnTo>
                  <a:lnTo>
                    <a:pt x="4901" y="1296"/>
                  </a:lnTo>
                  <a:lnTo>
                    <a:pt x="7098" y="1409"/>
                  </a:lnTo>
                  <a:lnTo>
                    <a:pt x="9351" y="1465"/>
                  </a:lnTo>
                  <a:lnTo>
                    <a:pt x="13801" y="1465"/>
                  </a:lnTo>
                  <a:lnTo>
                    <a:pt x="18250" y="1352"/>
                  </a:lnTo>
                  <a:lnTo>
                    <a:pt x="23376" y="1183"/>
                  </a:lnTo>
                  <a:lnTo>
                    <a:pt x="25967" y="1014"/>
                  </a:lnTo>
                  <a:lnTo>
                    <a:pt x="28502" y="902"/>
                  </a:lnTo>
                  <a:lnTo>
                    <a:pt x="28671" y="845"/>
                  </a:lnTo>
                  <a:lnTo>
                    <a:pt x="28784" y="733"/>
                  </a:lnTo>
                  <a:lnTo>
                    <a:pt x="28896" y="620"/>
                  </a:lnTo>
                  <a:lnTo>
                    <a:pt x="28953" y="451"/>
                  </a:lnTo>
                  <a:lnTo>
                    <a:pt x="28896" y="282"/>
                  </a:lnTo>
                  <a:lnTo>
                    <a:pt x="28784" y="169"/>
                  </a:lnTo>
                  <a:lnTo>
                    <a:pt x="28671" y="57"/>
                  </a:lnTo>
                  <a:lnTo>
                    <a:pt x="28502" y="0"/>
                  </a:lnTo>
                  <a:lnTo>
                    <a:pt x="26305" y="57"/>
                  </a:lnTo>
                  <a:lnTo>
                    <a:pt x="24109" y="113"/>
                  </a:lnTo>
                  <a:lnTo>
                    <a:pt x="19602" y="282"/>
                  </a:lnTo>
                  <a:lnTo>
                    <a:pt x="15096" y="395"/>
                  </a:lnTo>
                  <a:lnTo>
                    <a:pt x="10590" y="451"/>
                  </a:lnTo>
                  <a:lnTo>
                    <a:pt x="8055" y="451"/>
                  </a:lnTo>
                  <a:lnTo>
                    <a:pt x="5520" y="395"/>
                  </a:lnTo>
                  <a:lnTo>
                    <a:pt x="2986" y="226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>
              <a:off x="2037775" y="208085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>
              <a:off x="1975825" y="2042850"/>
              <a:ext cx="435150" cy="129575"/>
            </a:xfrm>
            <a:custGeom>
              <a:rect b="b" l="l" r="r" t="t"/>
              <a:pathLst>
                <a:path extrusionOk="0" h="5183" w="17406">
                  <a:moveTo>
                    <a:pt x="10646" y="0"/>
                  </a:moveTo>
                  <a:lnTo>
                    <a:pt x="8562" y="56"/>
                  </a:lnTo>
                  <a:lnTo>
                    <a:pt x="6478" y="169"/>
                  </a:lnTo>
                  <a:lnTo>
                    <a:pt x="4394" y="338"/>
                  </a:lnTo>
                  <a:lnTo>
                    <a:pt x="2366" y="676"/>
                  </a:lnTo>
                  <a:lnTo>
                    <a:pt x="338" y="1014"/>
                  </a:lnTo>
                  <a:lnTo>
                    <a:pt x="169" y="1127"/>
                  </a:lnTo>
                  <a:lnTo>
                    <a:pt x="57" y="1239"/>
                  </a:lnTo>
                  <a:lnTo>
                    <a:pt x="0" y="1408"/>
                  </a:lnTo>
                  <a:lnTo>
                    <a:pt x="0" y="1521"/>
                  </a:lnTo>
                  <a:lnTo>
                    <a:pt x="113" y="1690"/>
                  </a:lnTo>
                  <a:lnTo>
                    <a:pt x="226" y="1803"/>
                  </a:lnTo>
                  <a:lnTo>
                    <a:pt x="395" y="1859"/>
                  </a:lnTo>
                  <a:lnTo>
                    <a:pt x="507" y="1803"/>
                  </a:lnTo>
                  <a:lnTo>
                    <a:pt x="1465" y="1634"/>
                  </a:lnTo>
                  <a:lnTo>
                    <a:pt x="2479" y="1521"/>
                  </a:lnTo>
                  <a:lnTo>
                    <a:pt x="4281" y="1296"/>
                  </a:lnTo>
                  <a:lnTo>
                    <a:pt x="6084" y="1183"/>
                  </a:lnTo>
                  <a:lnTo>
                    <a:pt x="7830" y="1127"/>
                  </a:lnTo>
                  <a:lnTo>
                    <a:pt x="9632" y="1127"/>
                  </a:lnTo>
                  <a:lnTo>
                    <a:pt x="12956" y="1183"/>
                  </a:lnTo>
                  <a:lnTo>
                    <a:pt x="12956" y="1408"/>
                  </a:lnTo>
                  <a:lnTo>
                    <a:pt x="13012" y="3042"/>
                  </a:lnTo>
                  <a:lnTo>
                    <a:pt x="13125" y="4675"/>
                  </a:lnTo>
                  <a:lnTo>
                    <a:pt x="13181" y="4844"/>
                  </a:lnTo>
                  <a:lnTo>
                    <a:pt x="13294" y="5013"/>
                  </a:lnTo>
                  <a:lnTo>
                    <a:pt x="13463" y="5182"/>
                  </a:lnTo>
                  <a:lnTo>
                    <a:pt x="13688" y="5182"/>
                  </a:lnTo>
                  <a:lnTo>
                    <a:pt x="13857" y="5126"/>
                  </a:lnTo>
                  <a:lnTo>
                    <a:pt x="14026" y="5013"/>
                  </a:lnTo>
                  <a:lnTo>
                    <a:pt x="14139" y="4844"/>
                  </a:lnTo>
                  <a:lnTo>
                    <a:pt x="14195" y="4675"/>
                  </a:lnTo>
                  <a:lnTo>
                    <a:pt x="14082" y="3098"/>
                  </a:lnTo>
                  <a:lnTo>
                    <a:pt x="14026" y="1408"/>
                  </a:lnTo>
                  <a:lnTo>
                    <a:pt x="13970" y="1183"/>
                  </a:lnTo>
                  <a:lnTo>
                    <a:pt x="16842" y="1183"/>
                  </a:lnTo>
                  <a:lnTo>
                    <a:pt x="17068" y="1127"/>
                  </a:lnTo>
                  <a:lnTo>
                    <a:pt x="17237" y="1014"/>
                  </a:lnTo>
                  <a:lnTo>
                    <a:pt x="17349" y="845"/>
                  </a:lnTo>
                  <a:lnTo>
                    <a:pt x="17406" y="620"/>
                  </a:lnTo>
                  <a:lnTo>
                    <a:pt x="17349" y="394"/>
                  </a:lnTo>
                  <a:lnTo>
                    <a:pt x="17237" y="225"/>
                  </a:lnTo>
                  <a:lnTo>
                    <a:pt x="17068" y="113"/>
                  </a:lnTo>
                  <a:lnTo>
                    <a:pt x="16842" y="56"/>
                  </a:lnTo>
                  <a:lnTo>
                    <a:pt x="14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1884275" y="2097750"/>
              <a:ext cx="590075" cy="116900"/>
            </a:xfrm>
            <a:custGeom>
              <a:rect b="b" l="l" r="r" t="t"/>
              <a:pathLst>
                <a:path extrusionOk="0" h="4676" w="23603">
                  <a:moveTo>
                    <a:pt x="5859" y="1"/>
                  </a:moveTo>
                  <a:lnTo>
                    <a:pt x="5690" y="57"/>
                  </a:lnTo>
                  <a:lnTo>
                    <a:pt x="5521" y="170"/>
                  </a:lnTo>
                  <a:lnTo>
                    <a:pt x="5408" y="282"/>
                  </a:lnTo>
                  <a:lnTo>
                    <a:pt x="5352" y="508"/>
                  </a:lnTo>
                  <a:lnTo>
                    <a:pt x="5352" y="1747"/>
                  </a:lnTo>
                  <a:lnTo>
                    <a:pt x="5352" y="3099"/>
                  </a:lnTo>
                  <a:lnTo>
                    <a:pt x="5408" y="3324"/>
                  </a:lnTo>
                  <a:lnTo>
                    <a:pt x="5521" y="3493"/>
                  </a:lnTo>
                  <a:lnTo>
                    <a:pt x="3606" y="3493"/>
                  </a:lnTo>
                  <a:lnTo>
                    <a:pt x="452" y="3606"/>
                  </a:lnTo>
                  <a:lnTo>
                    <a:pt x="283" y="3662"/>
                  </a:lnTo>
                  <a:lnTo>
                    <a:pt x="170" y="3775"/>
                  </a:lnTo>
                  <a:lnTo>
                    <a:pt x="57" y="3887"/>
                  </a:lnTo>
                  <a:lnTo>
                    <a:pt x="1" y="4056"/>
                  </a:lnTo>
                  <a:lnTo>
                    <a:pt x="57" y="4169"/>
                  </a:lnTo>
                  <a:lnTo>
                    <a:pt x="170" y="4338"/>
                  </a:lnTo>
                  <a:lnTo>
                    <a:pt x="283" y="4394"/>
                  </a:lnTo>
                  <a:lnTo>
                    <a:pt x="452" y="4451"/>
                  </a:lnTo>
                  <a:lnTo>
                    <a:pt x="2874" y="4338"/>
                  </a:lnTo>
                  <a:lnTo>
                    <a:pt x="5296" y="4338"/>
                  </a:lnTo>
                  <a:lnTo>
                    <a:pt x="7718" y="4394"/>
                  </a:lnTo>
                  <a:lnTo>
                    <a:pt x="10140" y="4507"/>
                  </a:lnTo>
                  <a:lnTo>
                    <a:pt x="12618" y="4620"/>
                  </a:lnTo>
                  <a:lnTo>
                    <a:pt x="15040" y="4676"/>
                  </a:lnTo>
                  <a:lnTo>
                    <a:pt x="17463" y="4676"/>
                  </a:lnTo>
                  <a:lnTo>
                    <a:pt x="19885" y="4620"/>
                  </a:lnTo>
                  <a:lnTo>
                    <a:pt x="21518" y="4451"/>
                  </a:lnTo>
                  <a:lnTo>
                    <a:pt x="22363" y="4394"/>
                  </a:lnTo>
                  <a:lnTo>
                    <a:pt x="23208" y="4225"/>
                  </a:lnTo>
                  <a:lnTo>
                    <a:pt x="23377" y="4169"/>
                  </a:lnTo>
                  <a:lnTo>
                    <a:pt x="23490" y="4056"/>
                  </a:lnTo>
                  <a:lnTo>
                    <a:pt x="23546" y="3887"/>
                  </a:lnTo>
                  <a:lnTo>
                    <a:pt x="23602" y="3718"/>
                  </a:lnTo>
                  <a:lnTo>
                    <a:pt x="23546" y="3549"/>
                  </a:lnTo>
                  <a:lnTo>
                    <a:pt x="23433" y="3380"/>
                  </a:lnTo>
                  <a:lnTo>
                    <a:pt x="23264" y="3268"/>
                  </a:lnTo>
                  <a:lnTo>
                    <a:pt x="23095" y="3211"/>
                  </a:lnTo>
                  <a:lnTo>
                    <a:pt x="21912" y="3268"/>
                  </a:lnTo>
                  <a:lnTo>
                    <a:pt x="20673" y="3324"/>
                  </a:lnTo>
                  <a:lnTo>
                    <a:pt x="18251" y="3437"/>
                  </a:lnTo>
                  <a:lnTo>
                    <a:pt x="15829" y="3493"/>
                  </a:lnTo>
                  <a:lnTo>
                    <a:pt x="13351" y="3549"/>
                  </a:lnTo>
                  <a:lnTo>
                    <a:pt x="10929" y="3493"/>
                  </a:lnTo>
                  <a:lnTo>
                    <a:pt x="6197" y="3493"/>
                  </a:lnTo>
                  <a:lnTo>
                    <a:pt x="6310" y="3324"/>
                  </a:lnTo>
                  <a:lnTo>
                    <a:pt x="6366" y="3099"/>
                  </a:lnTo>
                  <a:lnTo>
                    <a:pt x="6366" y="1860"/>
                  </a:lnTo>
                  <a:lnTo>
                    <a:pt x="6366" y="508"/>
                  </a:lnTo>
                  <a:lnTo>
                    <a:pt x="6366" y="282"/>
                  </a:lnTo>
                  <a:lnTo>
                    <a:pt x="6253" y="170"/>
                  </a:lnTo>
                  <a:lnTo>
                    <a:pt x="6084" y="57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0" name="Google Shape;1120;p36"/>
          <p:cNvGrpSpPr/>
          <p:nvPr/>
        </p:nvGrpSpPr>
        <p:grpSpPr>
          <a:xfrm>
            <a:off x="7243594" y="-538754"/>
            <a:ext cx="1478368" cy="1755416"/>
            <a:chOff x="11691394" y="-538754"/>
            <a:chExt cx="1478368" cy="1755416"/>
          </a:xfrm>
        </p:grpSpPr>
        <p:sp>
          <p:nvSpPr>
            <p:cNvPr id="1121" name="Google Shape;1121;p36"/>
            <p:cNvSpPr/>
            <p:nvPr/>
          </p:nvSpPr>
          <p:spPr>
            <a:xfrm flipH="1">
              <a:off x="12474141" y="305959"/>
              <a:ext cx="236397" cy="240300"/>
            </a:xfrm>
            <a:custGeom>
              <a:rect b="b" l="l" r="r" t="t"/>
              <a:pathLst>
                <a:path extrusionOk="0" h="4002" w="3937">
                  <a:moveTo>
                    <a:pt x="2388" y="1"/>
                  </a:moveTo>
                  <a:lnTo>
                    <a:pt x="1904" y="65"/>
                  </a:lnTo>
                  <a:lnTo>
                    <a:pt x="1226" y="162"/>
                  </a:lnTo>
                  <a:lnTo>
                    <a:pt x="1000" y="195"/>
                  </a:lnTo>
                  <a:lnTo>
                    <a:pt x="129" y="291"/>
                  </a:lnTo>
                  <a:lnTo>
                    <a:pt x="65" y="324"/>
                  </a:lnTo>
                  <a:lnTo>
                    <a:pt x="32" y="388"/>
                  </a:lnTo>
                  <a:lnTo>
                    <a:pt x="0" y="420"/>
                  </a:lnTo>
                  <a:lnTo>
                    <a:pt x="0" y="485"/>
                  </a:lnTo>
                  <a:lnTo>
                    <a:pt x="65" y="1066"/>
                  </a:lnTo>
                  <a:lnTo>
                    <a:pt x="65" y="1711"/>
                  </a:lnTo>
                  <a:lnTo>
                    <a:pt x="65" y="1743"/>
                  </a:lnTo>
                  <a:lnTo>
                    <a:pt x="65" y="2744"/>
                  </a:lnTo>
                  <a:lnTo>
                    <a:pt x="32" y="3260"/>
                  </a:lnTo>
                  <a:lnTo>
                    <a:pt x="32" y="3389"/>
                  </a:lnTo>
                  <a:lnTo>
                    <a:pt x="0" y="3808"/>
                  </a:lnTo>
                  <a:lnTo>
                    <a:pt x="0" y="3841"/>
                  </a:lnTo>
                  <a:lnTo>
                    <a:pt x="0" y="3873"/>
                  </a:lnTo>
                  <a:lnTo>
                    <a:pt x="0" y="3970"/>
                  </a:lnTo>
                  <a:lnTo>
                    <a:pt x="32" y="3970"/>
                  </a:lnTo>
                  <a:lnTo>
                    <a:pt x="97" y="4002"/>
                  </a:lnTo>
                  <a:lnTo>
                    <a:pt x="1065" y="3970"/>
                  </a:lnTo>
                  <a:lnTo>
                    <a:pt x="1355" y="3970"/>
                  </a:lnTo>
                  <a:lnTo>
                    <a:pt x="2065" y="3937"/>
                  </a:lnTo>
                  <a:lnTo>
                    <a:pt x="2936" y="3937"/>
                  </a:lnTo>
                  <a:lnTo>
                    <a:pt x="3130" y="3970"/>
                  </a:lnTo>
                  <a:lnTo>
                    <a:pt x="3453" y="3970"/>
                  </a:lnTo>
                  <a:lnTo>
                    <a:pt x="3743" y="3937"/>
                  </a:lnTo>
                  <a:lnTo>
                    <a:pt x="3807" y="3905"/>
                  </a:lnTo>
                  <a:lnTo>
                    <a:pt x="3872" y="3808"/>
                  </a:lnTo>
                  <a:lnTo>
                    <a:pt x="3904" y="3712"/>
                  </a:lnTo>
                  <a:lnTo>
                    <a:pt x="3937" y="3389"/>
                  </a:lnTo>
                  <a:lnTo>
                    <a:pt x="3937" y="3357"/>
                  </a:lnTo>
                  <a:lnTo>
                    <a:pt x="3937" y="2969"/>
                  </a:lnTo>
                  <a:lnTo>
                    <a:pt x="3937" y="2195"/>
                  </a:lnTo>
                  <a:lnTo>
                    <a:pt x="3937" y="1647"/>
                  </a:lnTo>
                  <a:lnTo>
                    <a:pt x="3904" y="614"/>
                  </a:lnTo>
                  <a:lnTo>
                    <a:pt x="3904" y="259"/>
                  </a:lnTo>
                  <a:lnTo>
                    <a:pt x="3904" y="195"/>
                  </a:lnTo>
                  <a:lnTo>
                    <a:pt x="3872" y="162"/>
                  </a:lnTo>
                  <a:lnTo>
                    <a:pt x="3840" y="130"/>
                  </a:lnTo>
                  <a:lnTo>
                    <a:pt x="3775" y="98"/>
                  </a:lnTo>
                  <a:lnTo>
                    <a:pt x="3678" y="130"/>
                  </a:lnTo>
                  <a:lnTo>
                    <a:pt x="3453" y="65"/>
                  </a:lnTo>
                  <a:lnTo>
                    <a:pt x="3259" y="33"/>
                  </a:lnTo>
                  <a:lnTo>
                    <a:pt x="28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 flipH="1">
              <a:off x="11912300" y="-395366"/>
              <a:ext cx="992003" cy="1315586"/>
            </a:xfrm>
            <a:custGeom>
              <a:rect b="b" l="l" r="r" t="t"/>
              <a:pathLst>
                <a:path extrusionOk="0" h="21910" w="16521">
                  <a:moveTo>
                    <a:pt x="3227" y="1582"/>
                  </a:moveTo>
                  <a:lnTo>
                    <a:pt x="3195" y="1614"/>
                  </a:lnTo>
                  <a:lnTo>
                    <a:pt x="3130" y="1646"/>
                  </a:lnTo>
                  <a:lnTo>
                    <a:pt x="3130" y="1743"/>
                  </a:lnTo>
                  <a:lnTo>
                    <a:pt x="3356" y="3614"/>
                  </a:lnTo>
                  <a:lnTo>
                    <a:pt x="3517" y="4550"/>
                  </a:lnTo>
                  <a:lnTo>
                    <a:pt x="3711" y="5486"/>
                  </a:lnTo>
                  <a:lnTo>
                    <a:pt x="3905" y="6422"/>
                  </a:lnTo>
                  <a:lnTo>
                    <a:pt x="4163" y="7325"/>
                  </a:lnTo>
                  <a:lnTo>
                    <a:pt x="4453" y="8228"/>
                  </a:lnTo>
                  <a:lnTo>
                    <a:pt x="4776" y="9132"/>
                  </a:lnTo>
                  <a:lnTo>
                    <a:pt x="4969" y="9648"/>
                  </a:lnTo>
                  <a:lnTo>
                    <a:pt x="5034" y="9680"/>
                  </a:lnTo>
                  <a:lnTo>
                    <a:pt x="5066" y="9680"/>
                  </a:lnTo>
                  <a:lnTo>
                    <a:pt x="5131" y="9648"/>
                  </a:lnTo>
                  <a:lnTo>
                    <a:pt x="5131" y="9584"/>
                  </a:lnTo>
                  <a:lnTo>
                    <a:pt x="4937" y="9035"/>
                  </a:lnTo>
                  <a:lnTo>
                    <a:pt x="4744" y="8519"/>
                  </a:lnTo>
                  <a:lnTo>
                    <a:pt x="4453" y="7648"/>
                  </a:lnTo>
                  <a:lnTo>
                    <a:pt x="4227" y="6712"/>
                  </a:lnTo>
                  <a:lnTo>
                    <a:pt x="4001" y="5808"/>
                  </a:lnTo>
                  <a:lnTo>
                    <a:pt x="3808" y="4873"/>
                  </a:lnTo>
                  <a:lnTo>
                    <a:pt x="3550" y="3292"/>
                  </a:lnTo>
                  <a:lnTo>
                    <a:pt x="3356" y="1678"/>
                  </a:lnTo>
                  <a:lnTo>
                    <a:pt x="3324" y="1646"/>
                  </a:lnTo>
                  <a:lnTo>
                    <a:pt x="3292" y="1614"/>
                  </a:lnTo>
                  <a:lnTo>
                    <a:pt x="3227" y="1582"/>
                  </a:lnTo>
                  <a:close/>
                  <a:moveTo>
                    <a:pt x="33" y="1"/>
                  </a:moveTo>
                  <a:lnTo>
                    <a:pt x="0" y="33"/>
                  </a:lnTo>
                  <a:lnTo>
                    <a:pt x="0" y="97"/>
                  </a:lnTo>
                  <a:lnTo>
                    <a:pt x="129" y="420"/>
                  </a:lnTo>
                  <a:lnTo>
                    <a:pt x="291" y="904"/>
                  </a:lnTo>
                  <a:lnTo>
                    <a:pt x="420" y="1388"/>
                  </a:lnTo>
                  <a:lnTo>
                    <a:pt x="646" y="2356"/>
                  </a:lnTo>
                  <a:lnTo>
                    <a:pt x="1033" y="4357"/>
                  </a:lnTo>
                  <a:lnTo>
                    <a:pt x="1259" y="5324"/>
                  </a:lnTo>
                  <a:lnTo>
                    <a:pt x="1388" y="5808"/>
                  </a:lnTo>
                  <a:lnTo>
                    <a:pt x="1549" y="6292"/>
                  </a:lnTo>
                  <a:lnTo>
                    <a:pt x="1711" y="6744"/>
                  </a:lnTo>
                  <a:lnTo>
                    <a:pt x="1904" y="7196"/>
                  </a:lnTo>
                  <a:lnTo>
                    <a:pt x="2291" y="8099"/>
                  </a:lnTo>
                  <a:lnTo>
                    <a:pt x="2775" y="8938"/>
                  </a:lnTo>
                  <a:lnTo>
                    <a:pt x="3259" y="9745"/>
                  </a:lnTo>
                  <a:lnTo>
                    <a:pt x="3840" y="10487"/>
                  </a:lnTo>
                  <a:lnTo>
                    <a:pt x="4130" y="10874"/>
                  </a:lnTo>
                  <a:lnTo>
                    <a:pt x="4485" y="11229"/>
                  </a:lnTo>
                  <a:lnTo>
                    <a:pt x="4550" y="11261"/>
                  </a:lnTo>
                  <a:lnTo>
                    <a:pt x="4614" y="11229"/>
                  </a:lnTo>
                  <a:lnTo>
                    <a:pt x="4647" y="11165"/>
                  </a:lnTo>
                  <a:lnTo>
                    <a:pt x="4614" y="11100"/>
                  </a:lnTo>
                  <a:lnTo>
                    <a:pt x="4066" y="10358"/>
                  </a:lnTo>
                  <a:lnTo>
                    <a:pt x="3517" y="9616"/>
                  </a:lnTo>
                  <a:lnTo>
                    <a:pt x="3001" y="8809"/>
                  </a:lnTo>
                  <a:lnTo>
                    <a:pt x="2549" y="7970"/>
                  </a:lnTo>
                  <a:lnTo>
                    <a:pt x="2130" y="7099"/>
                  </a:lnTo>
                  <a:lnTo>
                    <a:pt x="1775" y="6196"/>
                  </a:lnTo>
                  <a:lnTo>
                    <a:pt x="1743" y="6099"/>
                  </a:lnTo>
                  <a:lnTo>
                    <a:pt x="1581" y="5615"/>
                  </a:lnTo>
                  <a:lnTo>
                    <a:pt x="1452" y="5131"/>
                  </a:lnTo>
                  <a:lnTo>
                    <a:pt x="1227" y="4163"/>
                  </a:lnTo>
                  <a:lnTo>
                    <a:pt x="807" y="2195"/>
                  </a:lnTo>
                  <a:lnTo>
                    <a:pt x="517" y="1098"/>
                  </a:lnTo>
                  <a:lnTo>
                    <a:pt x="355" y="549"/>
                  </a:lnTo>
                  <a:lnTo>
                    <a:pt x="162" y="33"/>
                  </a:lnTo>
                  <a:lnTo>
                    <a:pt x="129" y="1"/>
                  </a:lnTo>
                  <a:close/>
                  <a:moveTo>
                    <a:pt x="6034" y="10713"/>
                  </a:moveTo>
                  <a:lnTo>
                    <a:pt x="5776" y="11100"/>
                  </a:lnTo>
                  <a:lnTo>
                    <a:pt x="5453" y="11294"/>
                  </a:lnTo>
                  <a:lnTo>
                    <a:pt x="5582" y="11132"/>
                  </a:lnTo>
                  <a:lnTo>
                    <a:pt x="5808" y="10907"/>
                  </a:lnTo>
                  <a:lnTo>
                    <a:pt x="6034" y="10713"/>
                  </a:lnTo>
                  <a:close/>
                  <a:moveTo>
                    <a:pt x="5421" y="11487"/>
                  </a:moveTo>
                  <a:lnTo>
                    <a:pt x="5421" y="11520"/>
                  </a:lnTo>
                  <a:lnTo>
                    <a:pt x="5324" y="11520"/>
                  </a:lnTo>
                  <a:lnTo>
                    <a:pt x="5389" y="11487"/>
                  </a:lnTo>
                  <a:close/>
                  <a:moveTo>
                    <a:pt x="5905" y="11520"/>
                  </a:moveTo>
                  <a:lnTo>
                    <a:pt x="5937" y="11584"/>
                  </a:lnTo>
                  <a:lnTo>
                    <a:pt x="5937" y="11584"/>
                  </a:lnTo>
                  <a:lnTo>
                    <a:pt x="5615" y="11552"/>
                  </a:lnTo>
                  <a:lnTo>
                    <a:pt x="5582" y="11520"/>
                  </a:lnTo>
                  <a:close/>
                  <a:moveTo>
                    <a:pt x="5260" y="11616"/>
                  </a:moveTo>
                  <a:lnTo>
                    <a:pt x="5582" y="11649"/>
                  </a:lnTo>
                  <a:lnTo>
                    <a:pt x="5873" y="11681"/>
                  </a:lnTo>
                  <a:lnTo>
                    <a:pt x="5260" y="11681"/>
                  </a:lnTo>
                  <a:lnTo>
                    <a:pt x="5260" y="11616"/>
                  </a:lnTo>
                  <a:close/>
                  <a:moveTo>
                    <a:pt x="12668" y="14507"/>
                  </a:moveTo>
                  <a:lnTo>
                    <a:pt x="12681" y="14520"/>
                  </a:lnTo>
                  <a:lnTo>
                    <a:pt x="12668" y="14507"/>
                  </a:lnTo>
                  <a:close/>
                  <a:moveTo>
                    <a:pt x="12681" y="14520"/>
                  </a:moveTo>
                  <a:lnTo>
                    <a:pt x="12681" y="14520"/>
                  </a:lnTo>
                  <a:lnTo>
                    <a:pt x="12681" y="14520"/>
                  </a:lnTo>
                  <a:close/>
                  <a:moveTo>
                    <a:pt x="10100" y="2872"/>
                  </a:moveTo>
                  <a:lnTo>
                    <a:pt x="10035" y="2905"/>
                  </a:lnTo>
                  <a:lnTo>
                    <a:pt x="10003" y="2905"/>
                  </a:lnTo>
                  <a:lnTo>
                    <a:pt x="9745" y="3130"/>
                  </a:lnTo>
                  <a:lnTo>
                    <a:pt x="9487" y="3356"/>
                  </a:lnTo>
                  <a:lnTo>
                    <a:pt x="9229" y="3614"/>
                  </a:lnTo>
                  <a:lnTo>
                    <a:pt x="9003" y="3905"/>
                  </a:lnTo>
                  <a:lnTo>
                    <a:pt x="8551" y="4486"/>
                  </a:lnTo>
                  <a:lnTo>
                    <a:pt x="8164" y="5131"/>
                  </a:lnTo>
                  <a:lnTo>
                    <a:pt x="7454" y="6357"/>
                  </a:lnTo>
                  <a:lnTo>
                    <a:pt x="6712" y="7680"/>
                  </a:lnTo>
                  <a:lnTo>
                    <a:pt x="6325" y="8390"/>
                  </a:lnTo>
                  <a:lnTo>
                    <a:pt x="5970" y="9100"/>
                  </a:lnTo>
                  <a:lnTo>
                    <a:pt x="5744" y="9648"/>
                  </a:lnTo>
                  <a:lnTo>
                    <a:pt x="5518" y="10229"/>
                  </a:lnTo>
                  <a:lnTo>
                    <a:pt x="5357" y="10616"/>
                  </a:lnTo>
                  <a:lnTo>
                    <a:pt x="5195" y="11132"/>
                  </a:lnTo>
                  <a:lnTo>
                    <a:pt x="5098" y="11520"/>
                  </a:lnTo>
                  <a:lnTo>
                    <a:pt x="5034" y="11552"/>
                  </a:lnTo>
                  <a:lnTo>
                    <a:pt x="5034" y="11584"/>
                  </a:lnTo>
                  <a:lnTo>
                    <a:pt x="5034" y="11649"/>
                  </a:lnTo>
                  <a:lnTo>
                    <a:pt x="5066" y="11649"/>
                  </a:lnTo>
                  <a:lnTo>
                    <a:pt x="5066" y="11713"/>
                  </a:lnTo>
                  <a:lnTo>
                    <a:pt x="4905" y="11713"/>
                  </a:lnTo>
                  <a:lnTo>
                    <a:pt x="4905" y="11326"/>
                  </a:lnTo>
                  <a:lnTo>
                    <a:pt x="4905" y="11100"/>
                  </a:lnTo>
                  <a:lnTo>
                    <a:pt x="4873" y="10874"/>
                  </a:lnTo>
                  <a:lnTo>
                    <a:pt x="4808" y="10390"/>
                  </a:lnTo>
                  <a:lnTo>
                    <a:pt x="4711" y="9939"/>
                  </a:lnTo>
                  <a:lnTo>
                    <a:pt x="4647" y="9874"/>
                  </a:lnTo>
                  <a:lnTo>
                    <a:pt x="4582" y="9842"/>
                  </a:lnTo>
                  <a:lnTo>
                    <a:pt x="4550" y="9842"/>
                  </a:lnTo>
                  <a:lnTo>
                    <a:pt x="4485" y="9906"/>
                  </a:lnTo>
                  <a:lnTo>
                    <a:pt x="4453" y="9971"/>
                  </a:lnTo>
                  <a:lnTo>
                    <a:pt x="4453" y="10003"/>
                  </a:lnTo>
                  <a:lnTo>
                    <a:pt x="4582" y="10616"/>
                  </a:lnTo>
                  <a:lnTo>
                    <a:pt x="4679" y="11197"/>
                  </a:lnTo>
                  <a:lnTo>
                    <a:pt x="4711" y="11713"/>
                  </a:lnTo>
                  <a:lnTo>
                    <a:pt x="4034" y="11778"/>
                  </a:lnTo>
                  <a:lnTo>
                    <a:pt x="3356" y="11875"/>
                  </a:lnTo>
                  <a:lnTo>
                    <a:pt x="3066" y="11907"/>
                  </a:lnTo>
                  <a:lnTo>
                    <a:pt x="3033" y="11939"/>
                  </a:lnTo>
                  <a:lnTo>
                    <a:pt x="2937" y="11971"/>
                  </a:lnTo>
                  <a:lnTo>
                    <a:pt x="2937" y="12068"/>
                  </a:lnTo>
                  <a:lnTo>
                    <a:pt x="3001" y="12455"/>
                  </a:lnTo>
                  <a:lnTo>
                    <a:pt x="3033" y="12843"/>
                  </a:lnTo>
                  <a:lnTo>
                    <a:pt x="3066" y="13230"/>
                  </a:lnTo>
                  <a:lnTo>
                    <a:pt x="3033" y="14004"/>
                  </a:lnTo>
                  <a:lnTo>
                    <a:pt x="2969" y="14811"/>
                  </a:lnTo>
                  <a:lnTo>
                    <a:pt x="2969" y="15198"/>
                  </a:lnTo>
                  <a:lnTo>
                    <a:pt x="2969" y="15585"/>
                  </a:lnTo>
                  <a:lnTo>
                    <a:pt x="3001" y="15650"/>
                  </a:lnTo>
                  <a:lnTo>
                    <a:pt x="3098" y="15682"/>
                  </a:lnTo>
                  <a:lnTo>
                    <a:pt x="3162" y="15650"/>
                  </a:lnTo>
                  <a:lnTo>
                    <a:pt x="3195" y="15585"/>
                  </a:lnTo>
                  <a:lnTo>
                    <a:pt x="3259" y="15166"/>
                  </a:lnTo>
                  <a:lnTo>
                    <a:pt x="3292" y="14714"/>
                  </a:lnTo>
                  <a:lnTo>
                    <a:pt x="3324" y="13778"/>
                  </a:lnTo>
                  <a:lnTo>
                    <a:pt x="3324" y="13327"/>
                  </a:lnTo>
                  <a:lnTo>
                    <a:pt x="3292" y="12875"/>
                  </a:lnTo>
                  <a:lnTo>
                    <a:pt x="3259" y="12488"/>
                  </a:lnTo>
                  <a:lnTo>
                    <a:pt x="3195" y="12068"/>
                  </a:lnTo>
                  <a:lnTo>
                    <a:pt x="4098" y="11971"/>
                  </a:lnTo>
                  <a:lnTo>
                    <a:pt x="5002" y="11939"/>
                  </a:lnTo>
                  <a:lnTo>
                    <a:pt x="6034" y="11939"/>
                  </a:lnTo>
                  <a:lnTo>
                    <a:pt x="6099" y="12326"/>
                  </a:lnTo>
                  <a:lnTo>
                    <a:pt x="6131" y="12681"/>
                  </a:lnTo>
                  <a:lnTo>
                    <a:pt x="6066" y="12810"/>
                  </a:lnTo>
                  <a:lnTo>
                    <a:pt x="6034" y="12843"/>
                  </a:lnTo>
                  <a:lnTo>
                    <a:pt x="6066" y="12875"/>
                  </a:lnTo>
                  <a:lnTo>
                    <a:pt x="6099" y="12907"/>
                  </a:lnTo>
                  <a:lnTo>
                    <a:pt x="6131" y="12875"/>
                  </a:lnTo>
                  <a:lnTo>
                    <a:pt x="6163" y="12843"/>
                  </a:lnTo>
                  <a:lnTo>
                    <a:pt x="6196" y="13133"/>
                  </a:lnTo>
                  <a:lnTo>
                    <a:pt x="6163" y="13165"/>
                  </a:lnTo>
                  <a:lnTo>
                    <a:pt x="6163" y="13230"/>
                  </a:lnTo>
                  <a:lnTo>
                    <a:pt x="6196" y="13294"/>
                  </a:lnTo>
                  <a:lnTo>
                    <a:pt x="6260" y="14230"/>
                  </a:lnTo>
                  <a:lnTo>
                    <a:pt x="6325" y="14714"/>
                  </a:lnTo>
                  <a:lnTo>
                    <a:pt x="6389" y="15166"/>
                  </a:lnTo>
                  <a:lnTo>
                    <a:pt x="6583" y="16134"/>
                  </a:lnTo>
                  <a:lnTo>
                    <a:pt x="6776" y="17134"/>
                  </a:lnTo>
                  <a:lnTo>
                    <a:pt x="6970" y="18134"/>
                  </a:lnTo>
                  <a:lnTo>
                    <a:pt x="7131" y="19102"/>
                  </a:lnTo>
                  <a:lnTo>
                    <a:pt x="7228" y="19812"/>
                  </a:lnTo>
                  <a:lnTo>
                    <a:pt x="7293" y="20490"/>
                  </a:lnTo>
                  <a:lnTo>
                    <a:pt x="7293" y="21167"/>
                  </a:lnTo>
                  <a:lnTo>
                    <a:pt x="7293" y="21490"/>
                  </a:lnTo>
                  <a:lnTo>
                    <a:pt x="7293" y="21683"/>
                  </a:lnTo>
                  <a:lnTo>
                    <a:pt x="7260" y="21845"/>
                  </a:lnTo>
                  <a:lnTo>
                    <a:pt x="7293" y="21877"/>
                  </a:lnTo>
                  <a:lnTo>
                    <a:pt x="7325" y="21909"/>
                  </a:lnTo>
                  <a:lnTo>
                    <a:pt x="7389" y="21909"/>
                  </a:lnTo>
                  <a:lnTo>
                    <a:pt x="7422" y="21877"/>
                  </a:lnTo>
                  <a:lnTo>
                    <a:pt x="7486" y="21651"/>
                  </a:lnTo>
                  <a:lnTo>
                    <a:pt x="7486" y="21393"/>
                  </a:lnTo>
                  <a:lnTo>
                    <a:pt x="7518" y="20909"/>
                  </a:lnTo>
                  <a:lnTo>
                    <a:pt x="7486" y="20425"/>
                  </a:lnTo>
                  <a:lnTo>
                    <a:pt x="7454" y="19941"/>
                  </a:lnTo>
                  <a:lnTo>
                    <a:pt x="7422" y="19457"/>
                  </a:lnTo>
                  <a:lnTo>
                    <a:pt x="7357" y="18973"/>
                  </a:lnTo>
                  <a:lnTo>
                    <a:pt x="7196" y="17973"/>
                  </a:lnTo>
                  <a:lnTo>
                    <a:pt x="7002" y="16973"/>
                  </a:lnTo>
                  <a:lnTo>
                    <a:pt x="6776" y="16005"/>
                  </a:lnTo>
                  <a:lnTo>
                    <a:pt x="6583" y="15004"/>
                  </a:lnTo>
                  <a:lnTo>
                    <a:pt x="6454" y="14101"/>
                  </a:lnTo>
                  <a:lnTo>
                    <a:pt x="6357" y="13197"/>
                  </a:lnTo>
                  <a:lnTo>
                    <a:pt x="6550" y="12907"/>
                  </a:lnTo>
                  <a:lnTo>
                    <a:pt x="6583" y="12843"/>
                  </a:lnTo>
                  <a:lnTo>
                    <a:pt x="6550" y="12810"/>
                  </a:lnTo>
                  <a:lnTo>
                    <a:pt x="6486" y="12778"/>
                  </a:lnTo>
                  <a:lnTo>
                    <a:pt x="6421" y="12810"/>
                  </a:lnTo>
                  <a:lnTo>
                    <a:pt x="6325" y="12907"/>
                  </a:lnTo>
                  <a:lnTo>
                    <a:pt x="6325" y="12778"/>
                  </a:lnTo>
                  <a:lnTo>
                    <a:pt x="6292" y="12649"/>
                  </a:lnTo>
                  <a:lnTo>
                    <a:pt x="6357" y="12584"/>
                  </a:lnTo>
                  <a:lnTo>
                    <a:pt x="6357" y="12552"/>
                  </a:lnTo>
                  <a:lnTo>
                    <a:pt x="6325" y="12520"/>
                  </a:lnTo>
                  <a:lnTo>
                    <a:pt x="6292" y="12520"/>
                  </a:lnTo>
                  <a:lnTo>
                    <a:pt x="6196" y="11939"/>
                  </a:lnTo>
                  <a:lnTo>
                    <a:pt x="6873" y="11939"/>
                  </a:lnTo>
                  <a:lnTo>
                    <a:pt x="6970" y="12004"/>
                  </a:lnTo>
                  <a:lnTo>
                    <a:pt x="7002" y="13552"/>
                  </a:lnTo>
                  <a:lnTo>
                    <a:pt x="7002" y="14359"/>
                  </a:lnTo>
                  <a:lnTo>
                    <a:pt x="6970" y="15166"/>
                  </a:lnTo>
                  <a:lnTo>
                    <a:pt x="6938" y="15553"/>
                  </a:lnTo>
                  <a:lnTo>
                    <a:pt x="6970" y="15617"/>
                  </a:lnTo>
                  <a:lnTo>
                    <a:pt x="7002" y="15650"/>
                  </a:lnTo>
                  <a:lnTo>
                    <a:pt x="7099" y="15650"/>
                  </a:lnTo>
                  <a:lnTo>
                    <a:pt x="7131" y="15585"/>
                  </a:lnTo>
                  <a:lnTo>
                    <a:pt x="7164" y="15166"/>
                  </a:lnTo>
                  <a:lnTo>
                    <a:pt x="7164" y="14778"/>
                  </a:lnTo>
                  <a:lnTo>
                    <a:pt x="7164" y="13972"/>
                  </a:lnTo>
                  <a:lnTo>
                    <a:pt x="7131" y="12326"/>
                  </a:lnTo>
                  <a:lnTo>
                    <a:pt x="7131" y="12036"/>
                  </a:lnTo>
                  <a:lnTo>
                    <a:pt x="7325" y="12133"/>
                  </a:lnTo>
                  <a:lnTo>
                    <a:pt x="7744" y="12326"/>
                  </a:lnTo>
                  <a:lnTo>
                    <a:pt x="8325" y="12649"/>
                  </a:lnTo>
                  <a:lnTo>
                    <a:pt x="8874" y="13004"/>
                  </a:lnTo>
                  <a:lnTo>
                    <a:pt x="9390" y="13359"/>
                  </a:lnTo>
                  <a:lnTo>
                    <a:pt x="9842" y="13746"/>
                  </a:lnTo>
                  <a:lnTo>
                    <a:pt x="9938" y="13843"/>
                  </a:lnTo>
                  <a:lnTo>
                    <a:pt x="10003" y="13875"/>
                  </a:lnTo>
                  <a:lnTo>
                    <a:pt x="10067" y="13907"/>
                  </a:lnTo>
                  <a:lnTo>
                    <a:pt x="10132" y="13875"/>
                  </a:lnTo>
                  <a:lnTo>
                    <a:pt x="10164" y="13810"/>
                  </a:lnTo>
                  <a:lnTo>
                    <a:pt x="10132" y="13746"/>
                  </a:lnTo>
                  <a:lnTo>
                    <a:pt x="10067" y="13649"/>
                  </a:lnTo>
                  <a:lnTo>
                    <a:pt x="9971" y="13520"/>
                  </a:lnTo>
                  <a:lnTo>
                    <a:pt x="9745" y="13327"/>
                  </a:lnTo>
                  <a:lnTo>
                    <a:pt x="9519" y="13101"/>
                  </a:lnTo>
                  <a:lnTo>
                    <a:pt x="9261" y="12907"/>
                  </a:lnTo>
                  <a:lnTo>
                    <a:pt x="8680" y="12552"/>
                  </a:lnTo>
                  <a:lnTo>
                    <a:pt x="8099" y="12229"/>
                  </a:lnTo>
                  <a:lnTo>
                    <a:pt x="7486" y="11971"/>
                  </a:lnTo>
                  <a:lnTo>
                    <a:pt x="7067" y="11842"/>
                  </a:lnTo>
                  <a:lnTo>
                    <a:pt x="7002" y="11778"/>
                  </a:lnTo>
                  <a:lnTo>
                    <a:pt x="6776" y="11745"/>
                  </a:lnTo>
                  <a:lnTo>
                    <a:pt x="6744" y="11745"/>
                  </a:lnTo>
                  <a:lnTo>
                    <a:pt x="6228" y="11616"/>
                  </a:lnTo>
                  <a:lnTo>
                    <a:pt x="6099" y="11584"/>
                  </a:lnTo>
                  <a:lnTo>
                    <a:pt x="6066" y="11552"/>
                  </a:lnTo>
                  <a:lnTo>
                    <a:pt x="6583" y="11584"/>
                  </a:lnTo>
                  <a:lnTo>
                    <a:pt x="7067" y="11649"/>
                  </a:lnTo>
                  <a:lnTo>
                    <a:pt x="7647" y="11810"/>
                  </a:lnTo>
                  <a:lnTo>
                    <a:pt x="8261" y="12004"/>
                  </a:lnTo>
                  <a:lnTo>
                    <a:pt x="8841" y="12229"/>
                  </a:lnTo>
                  <a:lnTo>
                    <a:pt x="9390" y="12488"/>
                  </a:lnTo>
                  <a:lnTo>
                    <a:pt x="10035" y="12843"/>
                  </a:lnTo>
                  <a:lnTo>
                    <a:pt x="10681" y="13230"/>
                  </a:lnTo>
                  <a:lnTo>
                    <a:pt x="11294" y="13649"/>
                  </a:lnTo>
                  <a:lnTo>
                    <a:pt x="11584" y="13843"/>
                  </a:lnTo>
                  <a:lnTo>
                    <a:pt x="11874" y="14069"/>
                  </a:lnTo>
                  <a:lnTo>
                    <a:pt x="12229" y="14391"/>
                  </a:lnTo>
                  <a:lnTo>
                    <a:pt x="12423" y="14553"/>
                  </a:lnTo>
                  <a:lnTo>
                    <a:pt x="12616" y="14714"/>
                  </a:lnTo>
                  <a:lnTo>
                    <a:pt x="12681" y="14714"/>
                  </a:lnTo>
                  <a:lnTo>
                    <a:pt x="12746" y="14682"/>
                  </a:lnTo>
                  <a:lnTo>
                    <a:pt x="12746" y="14617"/>
                  </a:lnTo>
                  <a:lnTo>
                    <a:pt x="12713" y="14553"/>
                  </a:lnTo>
                  <a:lnTo>
                    <a:pt x="12681" y="14520"/>
                  </a:lnTo>
                  <a:lnTo>
                    <a:pt x="12036" y="13907"/>
                  </a:lnTo>
                  <a:lnTo>
                    <a:pt x="11681" y="13617"/>
                  </a:lnTo>
                  <a:lnTo>
                    <a:pt x="11326" y="13391"/>
                  </a:lnTo>
                  <a:lnTo>
                    <a:pt x="10584" y="12907"/>
                  </a:lnTo>
                  <a:lnTo>
                    <a:pt x="9809" y="12455"/>
                  </a:lnTo>
                  <a:lnTo>
                    <a:pt x="9003" y="12100"/>
                  </a:lnTo>
                  <a:lnTo>
                    <a:pt x="8615" y="11907"/>
                  </a:lnTo>
                  <a:lnTo>
                    <a:pt x="8196" y="11778"/>
                  </a:lnTo>
                  <a:lnTo>
                    <a:pt x="7777" y="11649"/>
                  </a:lnTo>
                  <a:lnTo>
                    <a:pt x="7325" y="11520"/>
                  </a:lnTo>
                  <a:lnTo>
                    <a:pt x="6905" y="11455"/>
                  </a:lnTo>
                  <a:lnTo>
                    <a:pt x="6454" y="11391"/>
                  </a:lnTo>
                  <a:lnTo>
                    <a:pt x="5776" y="11326"/>
                  </a:lnTo>
                  <a:lnTo>
                    <a:pt x="5841" y="11229"/>
                  </a:lnTo>
                  <a:lnTo>
                    <a:pt x="6131" y="11100"/>
                  </a:lnTo>
                  <a:lnTo>
                    <a:pt x="6454" y="10971"/>
                  </a:lnTo>
                  <a:lnTo>
                    <a:pt x="6970" y="10810"/>
                  </a:lnTo>
                  <a:lnTo>
                    <a:pt x="7454" y="10713"/>
                  </a:lnTo>
                  <a:lnTo>
                    <a:pt x="8002" y="10616"/>
                  </a:lnTo>
                  <a:lnTo>
                    <a:pt x="8519" y="10584"/>
                  </a:lnTo>
                  <a:lnTo>
                    <a:pt x="9390" y="10552"/>
                  </a:lnTo>
                  <a:lnTo>
                    <a:pt x="10261" y="10584"/>
                  </a:lnTo>
                  <a:lnTo>
                    <a:pt x="11100" y="10648"/>
                  </a:lnTo>
                  <a:lnTo>
                    <a:pt x="11552" y="10713"/>
                  </a:lnTo>
                  <a:lnTo>
                    <a:pt x="12003" y="10777"/>
                  </a:lnTo>
                  <a:lnTo>
                    <a:pt x="12423" y="10907"/>
                  </a:lnTo>
                  <a:lnTo>
                    <a:pt x="12842" y="11003"/>
                  </a:lnTo>
                  <a:lnTo>
                    <a:pt x="13681" y="11294"/>
                  </a:lnTo>
                  <a:lnTo>
                    <a:pt x="14488" y="11616"/>
                  </a:lnTo>
                  <a:lnTo>
                    <a:pt x="15230" y="11971"/>
                  </a:lnTo>
                  <a:lnTo>
                    <a:pt x="15811" y="12262"/>
                  </a:lnTo>
                  <a:lnTo>
                    <a:pt x="16069" y="12455"/>
                  </a:lnTo>
                  <a:lnTo>
                    <a:pt x="16359" y="12649"/>
                  </a:lnTo>
                  <a:lnTo>
                    <a:pt x="16424" y="12649"/>
                  </a:lnTo>
                  <a:lnTo>
                    <a:pt x="16488" y="12617"/>
                  </a:lnTo>
                  <a:lnTo>
                    <a:pt x="16521" y="12552"/>
                  </a:lnTo>
                  <a:lnTo>
                    <a:pt x="16521" y="12520"/>
                  </a:lnTo>
                  <a:lnTo>
                    <a:pt x="16488" y="12455"/>
                  </a:lnTo>
                  <a:lnTo>
                    <a:pt x="16327" y="12294"/>
                  </a:lnTo>
                  <a:lnTo>
                    <a:pt x="16134" y="12165"/>
                  </a:lnTo>
                  <a:lnTo>
                    <a:pt x="15682" y="11907"/>
                  </a:lnTo>
                  <a:lnTo>
                    <a:pt x="15230" y="11681"/>
                  </a:lnTo>
                  <a:lnTo>
                    <a:pt x="14778" y="11487"/>
                  </a:lnTo>
                  <a:lnTo>
                    <a:pt x="14327" y="11294"/>
                  </a:lnTo>
                  <a:lnTo>
                    <a:pt x="13843" y="11100"/>
                  </a:lnTo>
                  <a:lnTo>
                    <a:pt x="13326" y="10939"/>
                  </a:lnTo>
                  <a:lnTo>
                    <a:pt x="12842" y="10777"/>
                  </a:lnTo>
                  <a:lnTo>
                    <a:pt x="12326" y="10681"/>
                  </a:lnTo>
                  <a:lnTo>
                    <a:pt x="11842" y="10584"/>
                  </a:lnTo>
                  <a:lnTo>
                    <a:pt x="11390" y="10519"/>
                  </a:lnTo>
                  <a:lnTo>
                    <a:pt x="10971" y="10455"/>
                  </a:lnTo>
                  <a:lnTo>
                    <a:pt x="10229" y="10423"/>
                  </a:lnTo>
                  <a:lnTo>
                    <a:pt x="9454" y="10390"/>
                  </a:lnTo>
                  <a:lnTo>
                    <a:pt x="9229" y="10390"/>
                  </a:lnTo>
                  <a:lnTo>
                    <a:pt x="8325" y="10455"/>
                  </a:lnTo>
                  <a:lnTo>
                    <a:pt x="7906" y="10487"/>
                  </a:lnTo>
                  <a:lnTo>
                    <a:pt x="7454" y="10584"/>
                  </a:lnTo>
                  <a:lnTo>
                    <a:pt x="7067" y="10648"/>
                  </a:lnTo>
                  <a:lnTo>
                    <a:pt x="6712" y="10745"/>
                  </a:lnTo>
                  <a:lnTo>
                    <a:pt x="6325" y="10874"/>
                  </a:lnTo>
                  <a:lnTo>
                    <a:pt x="5970" y="11036"/>
                  </a:lnTo>
                  <a:lnTo>
                    <a:pt x="5970" y="11036"/>
                  </a:lnTo>
                  <a:lnTo>
                    <a:pt x="6260" y="10584"/>
                  </a:lnTo>
                  <a:lnTo>
                    <a:pt x="6325" y="10519"/>
                  </a:lnTo>
                  <a:lnTo>
                    <a:pt x="6615" y="10358"/>
                  </a:lnTo>
                  <a:lnTo>
                    <a:pt x="6905" y="10197"/>
                  </a:lnTo>
                  <a:lnTo>
                    <a:pt x="7293" y="10035"/>
                  </a:lnTo>
                  <a:lnTo>
                    <a:pt x="7680" y="9874"/>
                  </a:lnTo>
                  <a:lnTo>
                    <a:pt x="7712" y="9874"/>
                  </a:lnTo>
                  <a:lnTo>
                    <a:pt x="8261" y="9713"/>
                  </a:lnTo>
                  <a:lnTo>
                    <a:pt x="8809" y="9584"/>
                  </a:lnTo>
                  <a:lnTo>
                    <a:pt x="9325" y="9487"/>
                  </a:lnTo>
                  <a:lnTo>
                    <a:pt x="9938" y="9422"/>
                  </a:lnTo>
                  <a:lnTo>
                    <a:pt x="11003" y="9325"/>
                  </a:lnTo>
                  <a:lnTo>
                    <a:pt x="11681" y="9293"/>
                  </a:lnTo>
                  <a:lnTo>
                    <a:pt x="12455" y="9293"/>
                  </a:lnTo>
                  <a:lnTo>
                    <a:pt x="12487" y="9196"/>
                  </a:lnTo>
                  <a:lnTo>
                    <a:pt x="12487" y="9132"/>
                  </a:lnTo>
                  <a:lnTo>
                    <a:pt x="12391" y="9100"/>
                  </a:lnTo>
                  <a:lnTo>
                    <a:pt x="12197" y="9067"/>
                  </a:lnTo>
                  <a:lnTo>
                    <a:pt x="11971" y="9035"/>
                  </a:lnTo>
                  <a:lnTo>
                    <a:pt x="11003" y="9035"/>
                  </a:lnTo>
                  <a:lnTo>
                    <a:pt x="10584" y="9067"/>
                  </a:lnTo>
                  <a:lnTo>
                    <a:pt x="9680" y="9196"/>
                  </a:lnTo>
                  <a:lnTo>
                    <a:pt x="9164" y="9261"/>
                  </a:lnTo>
                  <a:lnTo>
                    <a:pt x="8615" y="9390"/>
                  </a:lnTo>
                  <a:lnTo>
                    <a:pt x="8067" y="9551"/>
                  </a:lnTo>
                  <a:lnTo>
                    <a:pt x="7486" y="9745"/>
                  </a:lnTo>
                  <a:lnTo>
                    <a:pt x="6938" y="10003"/>
                  </a:lnTo>
                  <a:lnTo>
                    <a:pt x="6583" y="10197"/>
                  </a:lnTo>
                  <a:lnTo>
                    <a:pt x="6905" y="9777"/>
                  </a:lnTo>
                  <a:lnTo>
                    <a:pt x="7325" y="9325"/>
                  </a:lnTo>
                  <a:lnTo>
                    <a:pt x="7777" y="8906"/>
                  </a:lnTo>
                  <a:lnTo>
                    <a:pt x="8261" y="8487"/>
                  </a:lnTo>
                  <a:lnTo>
                    <a:pt x="8745" y="8067"/>
                  </a:lnTo>
                  <a:lnTo>
                    <a:pt x="9390" y="7648"/>
                  </a:lnTo>
                  <a:lnTo>
                    <a:pt x="9906" y="7293"/>
                  </a:lnTo>
                  <a:lnTo>
                    <a:pt x="10455" y="6970"/>
                  </a:lnTo>
                  <a:lnTo>
                    <a:pt x="11003" y="6680"/>
                  </a:lnTo>
                  <a:lnTo>
                    <a:pt x="11584" y="6422"/>
                  </a:lnTo>
                  <a:lnTo>
                    <a:pt x="12133" y="6196"/>
                  </a:lnTo>
                  <a:lnTo>
                    <a:pt x="12681" y="6002"/>
                  </a:lnTo>
                  <a:lnTo>
                    <a:pt x="12746" y="5938"/>
                  </a:lnTo>
                  <a:lnTo>
                    <a:pt x="12746" y="5873"/>
                  </a:lnTo>
                  <a:lnTo>
                    <a:pt x="12713" y="5841"/>
                  </a:lnTo>
                  <a:lnTo>
                    <a:pt x="12649" y="5808"/>
                  </a:lnTo>
                  <a:lnTo>
                    <a:pt x="12520" y="5873"/>
                  </a:lnTo>
                  <a:lnTo>
                    <a:pt x="12358" y="5905"/>
                  </a:lnTo>
                  <a:lnTo>
                    <a:pt x="12068" y="6002"/>
                  </a:lnTo>
                  <a:lnTo>
                    <a:pt x="11487" y="6260"/>
                  </a:lnTo>
                  <a:lnTo>
                    <a:pt x="10939" y="6518"/>
                  </a:lnTo>
                  <a:lnTo>
                    <a:pt x="10390" y="6809"/>
                  </a:lnTo>
                  <a:lnTo>
                    <a:pt x="9842" y="7131"/>
                  </a:lnTo>
                  <a:lnTo>
                    <a:pt x="9293" y="7486"/>
                  </a:lnTo>
                  <a:lnTo>
                    <a:pt x="8777" y="7841"/>
                  </a:lnTo>
                  <a:lnTo>
                    <a:pt x="8293" y="8261"/>
                  </a:lnTo>
                  <a:lnTo>
                    <a:pt x="7809" y="8648"/>
                  </a:lnTo>
                  <a:lnTo>
                    <a:pt x="7357" y="9100"/>
                  </a:lnTo>
                  <a:lnTo>
                    <a:pt x="6938" y="9551"/>
                  </a:lnTo>
                  <a:lnTo>
                    <a:pt x="6518" y="10035"/>
                  </a:lnTo>
                  <a:lnTo>
                    <a:pt x="6292" y="10358"/>
                  </a:lnTo>
                  <a:lnTo>
                    <a:pt x="5937" y="10616"/>
                  </a:lnTo>
                  <a:lnTo>
                    <a:pt x="5712" y="10810"/>
                  </a:lnTo>
                  <a:lnTo>
                    <a:pt x="5486" y="11036"/>
                  </a:lnTo>
                  <a:lnTo>
                    <a:pt x="5486" y="11003"/>
                  </a:lnTo>
                  <a:lnTo>
                    <a:pt x="5582" y="10648"/>
                  </a:lnTo>
                  <a:lnTo>
                    <a:pt x="5776" y="10261"/>
                  </a:lnTo>
                  <a:lnTo>
                    <a:pt x="5905" y="10035"/>
                  </a:lnTo>
                  <a:lnTo>
                    <a:pt x="6034" y="9809"/>
                  </a:lnTo>
                  <a:lnTo>
                    <a:pt x="6066" y="9745"/>
                  </a:lnTo>
                  <a:lnTo>
                    <a:pt x="6034" y="9680"/>
                  </a:lnTo>
                  <a:lnTo>
                    <a:pt x="5918" y="9680"/>
                  </a:lnTo>
                  <a:lnTo>
                    <a:pt x="6066" y="9293"/>
                  </a:lnTo>
                  <a:lnTo>
                    <a:pt x="6292" y="8842"/>
                  </a:lnTo>
                  <a:lnTo>
                    <a:pt x="6647" y="8164"/>
                  </a:lnTo>
                  <a:lnTo>
                    <a:pt x="7002" y="7519"/>
                  </a:lnTo>
                  <a:lnTo>
                    <a:pt x="7777" y="6196"/>
                  </a:lnTo>
                  <a:lnTo>
                    <a:pt x="8131" y="5550"/>
                  </a:lnTo>
                  <a:lnTo>
                    <a:pt x="8519" y="4937"/>
                  </a:lnTo>
                  <a:lnTo>
                    <a:pt x="8938" y="4324"/>
                  </a:lnTo>
                  <a:lnTo>
                    <a:pt x="9390" y="3776"/>
                  </a:lnTo>
                  <a:lnTo>
                    <a:pt x="9390" y="3743"/>
                  </a:lnTo>
                  <a:lnTo>
                    <a:pt x="9745" y="3389"/>
                  </a:lnTo>
                  <a:lnTo>
                    <a:pt x="9938" y="3195"/>
                  </a:lnTo>
                  <a:lnTo>
                    <a:pt x="10035" y="3130"/>
                  </a:lnTo>
                  <a:lnTo>
                    <a:pt x="10132" y="3034"/>
                  </a:lnTo>
                  <a:lnTo>
                    <a:pt x="10164" y="2969"/>
                  </a:lnTo>
                  <a:lnTo>
                    <a:pt x="10164" y="2905"/>
                  </a:lnTo>
                  <a:lnTo>
                    <a:pt x="10100" y="28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 flipH="1">
              <a:off x="11691394" y="-532930"/>
              <a:ext cx="1468641" cy="1743767"/>
            </a:xfrm>
            <a:custGeom>
              <a:rect b="b" l="l" r="r" t="t"/>
              <a:pathLst>
                <a:path extrusionOk="0" h="29041" w="24459">
                  <a:moveTo>
                    <a:pt x="6002" y="1"/>
                  </a:moveTo>
                  <a:lnTo>
                    <a:pt x="5776" y="33"/>
                  </a:lnTo>
                  <a:lnTo>
                    <a:pt x="5582" y="65"/>
                  </a:lnTo>
                  <a:lnTo>
                    <a:pt x="5098" y="227"/>
                  </a:lnTo>
                  <a:lnTo>
                    <a:pt x="4872" y="323"/>
                  </a:lnTo>
                  <a:lnTo>
                    <a:pt x="4647" y="452"/>
                  </a:lnTo>
                  <a:lnTo>
                    <a:pt x="4485" y="614"/>
                  </a:lnTo>
                  <a:lnTo>
                    <a:pt x="4324" y="775"/>
                  </a:lnTo>
                  <a:lnTo>
                    <a:pt x="4163" y="711"/>
                  </a:lnTo>
                  <a:lnTo>
                    <a:pt x="3969" y="646"/>
                  </a:lnTo>
                  <a:lnTo>
                    <a:pt x="3775" y="614"/>
                  </a:lnTo>
                  <a:lnTo>
                    <a:pt x="3743" y="614"/>
                  </a:lnTo>
                  <a:lnTo>
                    <a:pt x="3550" y="646"/>
                  </a:lnTo>
                  <a:lnTo>
                    <a:pt x="3356" y="711"/>
                  </a:lnTo>
                  <a:lnTo>
                    <a:pt x="3130" y="775"/>
                  </a:lnTo>
                  <a:lnTo>
                    <a:pt x="2904" y="936"/>
                  </a:lnTo>
                  <a:lnTo>
                    <a:pt x="2711" y="1130"/>
                  </a:lnTo>
                  <a:lnTo>
                    <a:pt x="2614" y="1259"/>
                  </a:lnTo>
                  <a:lnTo>
                    <a:pt x="2485" y="1259"/>
                  </a:lnTo>
                  <a:lnTo>
                    <a:pt x="2420" y="1162"/>
                  </a:lnTo>
                  <a:lnTo>
                    <a:pt x="2356" y="1033"/>
                  </a:lnTo>
                  <a:lnTo>
                    <a:pt x="2227" y="904"/>
                  </a:lnTo>
                  <a:lnTo>
                    <a:pt x="2098" y="840"/>
                  </a:lnTo>
                  <a:lnTo>
                    <a:pt x="1968" y="775"/>
                  </a:lnTo>
                  <a:lnTo>
                    <a:pt x="1807" y="775"/>
                  </a:lnTo>
                  <a:lnTo>
                    <a:pt x="1614" y="840"/>
                  </a:lnTo>
                  <a:lnTo>
                    <a:pt x="1549" y="904"/>
                  </a:lnTo>
                  <a:lnTo>
                    <a:pt x="1323" y="904"/>
                  </a:lnTo>
                  <a:lnTo>
                    <a:pt x="1162" y="969"/>
                  </a:lnTo>
                  <a:lnTo>
                    <a:pt x="968" y="1033"/>
                  </a:lnTo>
                  <a:lnTo>
                    <a:pt x="775" y="1130"/>
                  </a:lnTo>
                  <a:lnTo>
                    <a:pt x="613" y="1227"/>
                  </a:lnTo>
                  <a:lnTo>
                    <a:pt x="452" y="1388"/>
                  </a:lnTo>
                  <a:lnTo>
                    <a:pt x="323" y="1517"/>
                  </a:lnTo>
                  <a:lnTo>
                    <a:pt x="194" y="1679"/>
                  </a:lnTo>
                  <a:lnTo>
                    <a:pt x="97" y="1872"/>
                  </a:lnTo>
                  <a:lnTo>
                    <a:pt x="33" y="2163"/>
                  </a:lnTo>
                  <a:lnTo>
                    <a:pt x="0" y="2485"/>
                  </a:lnTo>
                  <a:lnTo>
                    <a:pt x="33" y="2840"/>
                  </a:lnTo>
                  <a:lnTo>
                    <a:pt x="162" y="3195"/>
                  </a:lnTo>
                  <a:lnTo>
                    <a:pt x="323" y="3582"/>
                  </a:lnTo>
                  <a:lnTo>
                    <a:pt x="549" y="3905"/>
                  </a:lnTo>
                  <a:lnTo>
                    <a:pt x="742" y="4228"/>
                  </a:lnTo>
                  <a:lnTo>
                    <a:pt x="1000" y="4582"/>
                  </a:lnTo>
                  <a:lnTo>
                    <a:pt x="1065" y="4679"/>
                  </a:lnTo>
                  <a:lnTo>
                    <a:pt x="1194" y="4905"/>
                  </a:lnTo>
                  <a:lnTo>
                    <a:pt x="1259" y="4937"/>
                  </a:lnTo>
                  <a:lnTo>
                    <a:pt x="1291" y="4970"/>
                  </a:lnTo>
                  <a:lnTo>
                    <a:pt x="1355" y="4937"/>
                  </a:lnTo>
                  <a:lnTo>
                    <a:pt x="1388" y="4905"/>
                  </a:lnTo>
                  <a:lnTo>
                    <a:pt x="1420" y="4841"/>
                  </a:lnTo>
                  <a:lnTo>
                    <a:pt x="1452" y="4776"/>
                  </a:lnTo>
                  <a:lnTo>
                    <a:pt x="1517" y="4679"/>
                  </a:lnTo>
                  <a:lnTo>
                    <a:pt x="1775" y="4486"/>
                  </a:lnTo>
                  <a:lnTo>
                    <a:pt x="2033" y="4357"/>
                  </a:lnTo>
                  <a:lnTo>
                    <a:pt x="2065" y="4324"/>
                  </a:lnTo>
                  <a:lnTo>
                    <a:pt x="2323" y="4228"/>
                  </a:lnTo>
                  <a:lnTo>
                    <a:pt x="2356" y="4195"/>
                  </a:lnTo>
                  <a:lnTo>
                    <a:pt x="2646" y="4066"/>
                  </a:lnTo>
                  <a:lnTo>
                    <a:pt x="2775" y="4002"/>
                  </a:lnTo>
                  <a:lnTo>
                    <a:pt x="2969" y="3873"/>
                  </a:lnTo>
                  <a:lnTo>
                    <a:pt x="3098" y="3776"/>
                  </a:lnTo>
                  <a:lnTo>
                    <a:pt x="3162" y="3808"/>
                  </a:lnTo>
                  <a:lnTo>
                    <a:pt x="3227" y="3808"/>
                  </a:lnTo>
                  <a:lnTo>
                    <a:pt x="3388" y="3679"/>
                  </a:lnTo>
                  <a:lnTo>
                    <a:pt x="3550" y="3550"/>
                  </a:lnTo>
                  <a:lnTo>
                    <a:pt x="3872" y="3227"/>
                  </a:lnTo>
                  <a:lnTo>
                    <a:pt x="4001" y="3098"/>
                  </a:lnTo>
                  <a:lnTo>
                    <a:pt x="4292" y="2743"/>
                  </a:lnTo>
                  <a:lnTo>
                    <a:pt x="4356" y="2614"/>
                  </a:lnTo>
                  <a:lnTo>
                    <a:pt x="4453" y="2711"/>
                  </a:lnTo>
                  <a:lnTo>
                    <a:pt x="4550" y="2743"/>
                  </a:lnTo>
                  <a:lnTo>
                    <a:pt x="4679" y="2776"/>
                  </a:lnTo>
                  <a:lnTo>
                    <a:pt x="4872" y="2776"/>
                  </a:lnTo>
                  <a:lnTo>
                    <a:pt x="5098" y="2679"/>
                  </a:lnTo>
                  <a:lnTo>
                    <a:pt x="5324" y="2550"/>
                  </a:lnTo>
                  <a:lnTo>
                    <a:pt x="5518" y="2388"/>
                  </a:lnTo>
                  <a:lnTo>
                    <a:pt x="5744" y="2259"/>
                  </a:lnTo>
                  <a:lnTo>
                    <a:pt x="5905" y="2163"/>
                  </a:lnTo>
                  <a:lnTo>
                    <a:pt x="6099" y="2066"/>
                  </a:lnTo>
                  <a:lnTo>
                    <a:pt x="6034" y="2130"/>
                  </a:lnTo>
                  <a:lnTo>
                    <a:pt x="5711" y="2453"/>
                  </a:lnTo>
                  <a:lnTo>
                    <a:pt x="5582" y="2614"/>
                  </a:lnTo>
                  <a:lnTo>
                    <a:pt x="5486" y="2776"/>
                  </a:lnTo>
                  <a:lnTo>
                    <a:pt x="5421" y="2969"/>
                  </a:lnTo>
                  <a:lnTo>
                    <a:pt x="5356" y="3163"/>
                  </a:lnTo>
                  <a:lnTo>
                    <a:pt x="5356" y="3356"/>
                  </a:lnTo>
                  <a:lnTo>
                    <a:pt x="5389" y="3453"/>
                  </a:lnTo>
                  <a:lnTo>
                    <a:pt x="5421" y="3550"/>
                  </a:lnTo>
                  <a:lnTo>
                    <a:pt x="5486" y="3647"/>
                  </a:lnTo>
                  <a:lnTo>
                    <a:pt x="5550" y="3711"/>
                  </a:lnTo>
                  <a:lnTo>
                    <a:pt x="5615" y="3744"/>
                  </a:lnTo>
                  <a:lnTo>
                    <a:pt x="5711" y="3776"/>
                  </a:lnTo>
                  <a:lnTo>
                    <a:pt x="5840" y="3808"/>
                  </a:lnTo>
                  <a:lnTo>
                    <a:pt x="5873" y="3840"/>
                  </a:lnTo>
                  <a:lnTo>
                    <a:pt x="6066" y="3905"/>
                  </a:lnTo>
                  <a:lnTo>
                    <a:pt x="6228" y="3937"/>
                  </a:lnTo>
                  <a:lnTo>
                    <a:pt x="6518" y="4034"/>
                  </a:lnTo>
                  <a:lnTo>
                    <a:pt x="6712" y="4098"/>
                  </a:lnTo>
                  <a:lnTo>
                    <a:pt x="6873" y="4228"/>
                  </a:lnTo>
                  <a:lnTo>
                    <a:pt x="6937" y="4292"/>
                  </a:lnTo>
                  <a:lnTo>
                    <a:pt x="7034" y="4357"/>
                  </a:lnTo>
                  <a:lnTo>
                    <a:pt x="7131" y="4389"/>
                  </a:lnTo>
                  <a:lnTo>
                    <a:pt x="7131" y="4421"/>
                  </a:lnTo>
                  <a:lnTo>
                    <a:pt x="7228" y="4453"/>
                  </a:lnTo>
                  <a:lnTo>
                    <a:pt x="7260" y="4453"/>
                  </a:lnTo>
                  <a:lnTo>
                    <a:pt x="7357" y="4421"/>
                  </a:lnTo>
                  <a:lnTo>
                    <a:pt x="7551" y="4228"/>
                  </a:lnTo>
                  <a:lnTo>
                    <a:pt x="7647" y="4098"/>
                  </a:lnTo>
                  <a:lnTo>
                    <a:pt x="7776" y="4002"/>
                  </a:lnTo>
                  <a:lnTo>
                    <a:pt x="8131" y="3679"/>
                  </a:lnTo>
                  <a:lnTo>
                    <a:pt x="8519" y="3260"/>
                  </a:lnTo>
                  <a:lnTo>
                    <a:pt x="8712" y="3034"/>
                  </a:lnTo>
                  <a:lnTo>
                    <a:pt x="8841" y="2840"/>
                  </a:lnTo>
                  <a:lnTo>
                    <a:pt x="9003" y="2614"/>
                  </a:lnTo>
                  <a:lnTo>
                    <a:pt x="9164" y="2388"/>
                  </a:lnTo>
                  <a:lnTo>
                    <a:pt x="9293" y="2130"/>
                  </a:lnTo>
                  <a:lnTo>
                    <a:pt x="9390" y="1937"/>
                  </a:lnTo>
                  <a:lnTo>
                    <a:pt x="9454" y="1679"/>
                  </a:lnTo>
                  <a:lnTo>
                    <a:pt x="9454" y="1453"/>
                  </a:lnTo>
                  <a:lnTo>
                    <a:pt x="9422" y="1227"/>
                  </a:lnTo>
                  <a:lnTo>
                    <a:pt x="9422" y="1195"/>
                  </a:lnTo>
                  <a:lnTo>
                    <a:pt x="9390" y="1065"/>
                  </a:lnTo>
                  <a:lnTo>
                    <a:pt x="9261" y="872"/>
                  </a:lnTo>
                  <a:lnTo>
                    <a:pt x="9261" y="840"/>
                  </a:lnTo>
                  <a:lnTo>
                    <a:pt x="9228" y="807"/>
                  </a:lnTo>
                  <a:lnTo>
                    <a:pt x="9099" y="678"/>
                  </a:lnTo>
                  <a:lnTo>
                    <a:pt x="8906" y="549"/>
                  </a:lnTo>
                  <a:lnTo>
                    <a:pt x="8873" y="517"/>
                  </a:lnTo>
                  <a:lnTo>
                    <a:pt x="8777" y="452"/>
                  </a:lnTo>
                  <a:lnTo>
                    <a:pt x="8583" y="388"/>
                  </a:lnTo>
                  <a:lnTo>
                    <a:pt x="8389" y="323"/>
                  </a:lnTo>
                  <a:lnTo>
                    <a:pt x="8357" y="323"/>
                  </a:lnTo>
                  <a:lnTo>
                    <a:pt x="8035" y="291"/>
                  </a:lnTo>
                  <a:lnTo>
                    <a:pt x="8002" y="291"/>
                  </a:lnTo>
                  <a:lnTo>
                    <a:pt x="7809" y="323"/>
                  </a:lnTo>
                  <a:lnTo>
                    <a:pt x="7583" y="388"/>
                  </a:lnTo>
                  <a:lnTo>
                    <a:pt x="7421" y="452"/>
                  </a:lnTo>
                  <a:lnTo>
                    <a:pt x="7292" y="581"/>
                  </a:lnTo>
                  <a:lnTo>
                    <a:pt x="7163" y="711"/>
                  </a:lnTo>
                  <a:lnTo>
                    <a:pt x="7099" y="581"/>
                  </a:lnTo>
                  <a:lnTo>
                    <a:pt x="6937" y="356"/>
                  </a:lnTo>
                  <a:lnTo>
                    <a:pt x="6744" y="194"/>
                  </a:lnTo>
                  <a:lnTo>
                    <a:pt x="6518" y="65"/>
                  </a:lnTo>
                  <a:lnTo>
                    <a:pt x="6292" y="33"/>
                  </a:lnTo>
                  <a:lnTo>
                    <a:pt x="6099" y="1"/>
                  </a:lnTo>
                  <a:close/>
                  <a:moveTo>
                    <a:pt x="17779" y="2743"/>
                  </a:moveTo>
                  <a:lnTo>
                    <a:pt x="17553" y="2776"/>
                  </a:lnTo>
                  <a:lnTo>
                    <a:pt x="17295" y="2840"/>
                  </a:lnTo>
                  <a:lnTo>
                    <a:pt x="17134" y="2937"/>
                  </a:lnTo>
                  <a:lnTo>
                    <a:pt x="16972" y="3066"/>
                  </a:lnTo>
                  <a:lnTo>
                    <a:pt x="16811" y="3227"/>
                  </a:lnTo>
                  <a:lnTo>
                    <a:pt x="16682" y="3421"/>
                  </a:lnTo>
                  <a:lnTo>
                    <a:pt x="16585" y="3647"/>
                  </a:lnTo>
                  <a:lnTo>
                    <a:pt x="16488" y="3840"/>
                  </a:lnTo>
                  <a:lnTo>
                    <a:pt x="16456" y="4098"/>
                  </a:lnTo>
                  <a:lnTo>
                    <a:pt x="16295" y="3937"/>
                  </a:lnTo>
                  <a:lnTo>
                    <a:pt x="16101" y="3776"/>
                  </a:lnTo>
                  <a:lnTo>
                    <a:pt x="15843" y="3582"/>
                  </a:lnTo>
                  <a:lnTo>
                    <a:pt x="15553" y="3485"/>
                  </a:lnTo>
                  <a:lnTo>
                    <a:pt x="15391" y="3421"/>
                  </a:lnTo>
                  <a:lnTo>
                    <a:pt x="15101" y="3421"/>
                  </a:lnTo>
                  <a:lnTo>
                    <a:pt x="14940" y="3453"/>
                  </a:lnTo>
                  <a:lnTo>
                    <a:pt x="14810" y="3518"/>
                  </a:lnTo>
                  <a:lnTo>
                    <a:pt x="14681" y="3582"/>
                  </a:lnTo>
                  <a:lnTo>
                    <a:pt x="14391" y="3808"/>
                  </a:lnTo>
                  <a:lnTo>
                    <a:pt x="14230" y="4034"/>
                  </a:lnTo>
                  <a:lnTo>
                    <a:pt x="14101" y="4228"/>
                  </a:lnTo>
                  <a:lnTo>
                    <a:pt x="14004" y="4486"/>
                  </a:lnTo>
                  <a:lnTo>
                    <a:pt x="13939" y="4744"/>
                  </a:lnTo>
                  <a:lnTo>
                    <a:pt x="13939" y="4970"/>
                  </a:lnTo>
                  <a:lnTo>
                    <a:pt x="13972" y="5228"/>
                  </a:lnTo>
                  <a:lnTo>
                    <a:pt x="14004" y="5421"/>
                  </a:lnTo>
                  <a:lnTo>
                    <a:pt x="13972" y="5486"/>
                  </a:lnTo>
                  <a:lnTo>
                    <a:pt x="13939" y="5647"/>
                  </a:lnTo>
                  <a:lnTo>
                    <a:pt x="13939" y="5809"/>
                  </a:lnTo>
                  <a:lnTo>
                    <a:pt x="14004" y="5970"/>
                  </a:lnTo>
                  <a:lnTo>
                    <a:pt x="14068" y="6131"/>
                  </a:lnTo>
                  <a:lnTo>
                    <a:pt x="14165" y="6260"/>
                  </a:lnTo>
                  <a:lnTo>
                    <a:pt x="14262" y="6422"/>
                  </a:lnTo>
                  <a:lnTo>
                    <a:pt x="14552" y="6680"/>
                  </a:lnTo>
                  <a:lnTo>
                    <a:pt x="14810" y="6841"/>
                  </a:lnTo>
                  <a:lnTo>
                    <a:pt x="15069" y="6970"/>
                  </a:lnTo>
                  <a:lnTo>
                    <a:pt x="15101" y="7002"/>
                  </a:lnTo>
                  <a:lnTo>
                    <a:pt x="15424" y="7228"/>
                  </a:lnTo>
                  <a:lnTo>
                    <a:pt x="15553" y="7325"/>
                  </a:lnTo>
                  <a:lnTo>
                    <a:pt x="16037" y="7712"/>
                  </a:lnTo>
                  <a:lnTo>
                    <a:pt x="16521" y="8035"/>
                  </a:lnTo>
                  <a:lnTo>
                    <a:pt x="16714" y="8164"/>
                  </a:lnTo>
                  <a:lnTo>
                    <a:pt x="16585" y="8519"/>
                  </a:lnTo>
                  <a:lnTo>
                    <a:pt x="16521" y="8713"/>
                  </a:lnTo>
                  <a:lnTo>
                    <a:pt x="16456" y="8938"/>
                  </a:lnTo>
                  <a:lnTo>
                    <a:pt x="16456" y="9164"/>
                  </a:lnTo>
                  <a:lnTo>
                    <a:pt x="16456" y="9358"/>
                  </a:lnTo>
                  <a:lnTo>
                    <a:pt x="16456" y="9584"/>
                  </a:lnTo>
                  <a:lnTo>
                    <a:pt x="16521" y="9810"/>
                  </a:lnTo>
                  <a:lnTo>
                    <a:pt x="16585" y="10003"/>
                  </a:lnTo>
                  <a:lnTo>
                    <a:pt x="16682" y="10197"/>
                  </a:lnTo>
                  <a:lnTo>
                    <a:pt x="16811" y="10390"/>
                  </a:lnTo>
                  <a:lnTo>
                    <a:pt x="16940" y="10552"/>
                  </a:lnTo>
                  <a:lnTo>
                    <a:pt x="17101" y="10713"/>
                  </a:lnTo>
                  <a:lnTo>
                    <a:pt x="17295" y="10874"/>
                  </a:lnTo>
                  <a:lnTo>
                    <a:pt x="17327" y="10907"/>
                  </a:lnTo>
                  <a:lnTo>
                    <a:pt x="17230" y="10971"/>
                  </a:lnTo>
                  <a:lnTo>
                    <a:pt x="17101" y="11100"/>
                  </a:lnTo>
                  <a:lnTo>
                    <a:pt x="16972" y="11262"/>
                  </a:lnTo>
                  <a:lnTo>
                    <a:pt x="16875" y="11423"/>
                  </a:lnTo>
                  <a:lnTo>
                    <a:pt x="16811" y="11616"/>
                  </a:lnTo>
                  <a:lnTo>
                    <a:pt x="16746" y="11842"/>
                  </a:lnTo>
                  <a:lnTo>
                    <a:pt x="16714" y="12068"/>
                  </a:lnTo>
                  <a:lnTo>
                    <a:pt x="16714" y="12455"/>
                  </a:lnTo>
                  <a:lnTo>
                    <a:pt x="16779" y="12714"/>
                  </a:lnTo>
                  <a:lnTo>
                    <a:pt x="16843" y="12972"/>
                  </a:lnTo>
                  <a:lnTo>
                    <a:pt x="16972" y="13262"/>
                  </a:lnTo>
                  <a:lnTo>
                    <a:pt x="17101" y="13585"/>
                  </a:lnTo>
                  <a:lnTo>
                    <a:pt x="17456" y="14101"/>
                  </a:lnTo>
                  <a:lnTo>
                    <a:pt x="17553" y="14230"/>
                  </a:lnTo>
                  <a:lnTo>
                    <a:pt x="17618" y="14359"/>
                  </a:lnTo>
                  <a:lnTo>
                    <a:pt x="17650" y="14359"/>
                  </a:lnTo>
                  <a:lnTo>
                    <a:pt x="17714" y="14391"/>
                  </a:lnTo>
                  <a:lnTo>
                    <a:pt x="17779" y="14359"/>
                  </a:lnTo>
                  <a:lnTo>
                    <a:pt x="17843" y="14295"/>
                  </a:lnTo>
                  <a:lnTo>
                    <a:pt x="17843" y="14230"/>
                  </a:lnTo>
                  <a:lnTo>
                    <a:pt x="17811" y="14166"/>
                  </a:lnTo>
                  <a:lnTo>
                    <a:pt x="17779" y="14101"/>
                  </a:lnTo>
                  <a:lnTo>
                    <a:pt x="17779" y="14036"/>
                  </a:lnTo>
                  <a:lnTo>
                    <a:pt x="17779" y="13778"/>
                  </a:lnTo>
                  <a:lnTo>
                    <a:pt x="17811" y="13520"/>
                  </a:lnTo>
                  <a:lnTo>
                    <a:pt x="17876" y="13262"/>
                  </a:lnTo>
                  <a:lnTo>
                    <a:pt x="18005" y="13294"/>
                  </a:lnTo>
                  <a:lnTo>
                    <a:pt x="18069" y="13327"/>
                  </a:lnTo>
                  <a:lnTo>
                    <a:pt x="18102" y="13391"/>
                  </a:lnTo>
                  <a:lnTo>
                    <a:pt x="18134" y="13456"/>
                  </a:lnTo>
                  <a:lnTo>
                    <a:pt x="18198" y="13714"/>
                  </a:lnTo>
                  <a:lnTo>
                    <a:pt x="18198" y="13778"/>
                  </a:lnTo>
                  <a:lnTo>
                    <a:pt x="18198" y="13972"/>
                  </a:lnTo>
                  <a:lnTo>
                    <a:pt x="18263" y="14133"/>
                  </a:lnTo>
                  <a:lnTo>
                    <a:pt x="18295" y="14262"/>
                  </a:lnTo>
                  <a:lnTo>
                    <a:pt x="18360" y="14359"/>
                  </a:lnTo>
                  <a:lnTo>
                    <a:pt x="18424" y="14424"/>
                  </a:lnTo>
                  <a:lnTo>
                    <a:pt x="18457" y="14488"/>
                  </a:lnTo>
                  <a:lnTo>
                    <a:pt x="18521" y="14585"/>
                  </a:lnTo>
                  <a:lnTo>
                    <a:pt x="18650" y="14682"/>
                  </a:lnTo>
                  <a:lnTo>
                    <a:pt x="18779" y="14779"/>
                  </a:lnTo>
                  <a:lnTo>
                    <a:pt x="18941" y="14875"/>
                  </a:lnTo>
                  <a:lnTo>
                    <a:pt x="19102" y="14940"/>
                  </a:lnTo>
                  <a:lnTo>
                    <a:pt x="19263" y="14972"/>
                  </a:lnTo>
                  <a:lnTo>
                    <a:pt x="19618" y="14972"/>
                  </a:lnTo>
                  <a:lnTo>
                    <a:pt x="19683" y="14940"/>
                  </a:lnTo>
                  <a:lnTo>
                    <a:pt x="19747" y="14908"/>
                  </a:lnTo>
                  <a:lnTo>
                    <a:pt x="19812" y="14875"/>
                  </a:lnTo>
                  <a:lnTo>
                    <a:pt x="19844" y="14811"/>
                  </a:lnTo>
                  <a:lnTo>
                    <a:pt x="19844" y="14714"/>
                  </a:lnTo>
                  <a:lnTo>
                    <a:pt x="19876" y="14391"/>
                  </a:lnTo>
                  <a:lnTo>
                    <a:pt x="19876" y="13940"/>
                  </a:lnTo>
                  <a:lnTo>
                    <a:pt x="19812" y="13488"/>
                  </a:lnTo>
                  <a:lnTo>
                    <a:pt x="19747" y="13101"/>
                  </a:lnTo>
                  <a:lnTo>
                    <a:pt x="19586" y="12649"/>
                  </a:lnTo>
                  <a:lnTo>
                    <a:pt x="19392" y="12133"/>
                  </a:lnTo>
                  <a:lnTo>
                    <a:pt x="19263" y="11907"/>
                  </a:lnTo>
                  <a:lnTo>
                    <a:pt x="19134" y="11713"/>
                  </a:lnTo>
                  <a:lnTo>
                    <a:pt x="19134" y="11681"/>
                  </a:lnTo>
                  <a:lnTo>
                    <a:pt x="19457" y="11842"/>
                  </a:lnTo>
                  <a:lnTo>
                    <a:pt x="19618" y="11875"/>
                  </a:lnTo>
                  <a:lnTo>
                    <a:pt x="19683" y="11907"/>
                  </a:lnTo>
                  <a:lnTo>
                    <a:pt x="19747" y="11939"/>
                  </a:lnTo>
                  <a:lnTo>
                    <a:pt x="19941" y="12004"/>
                  </a:lnTo>
                  <a:lnTo>
                    <a:pt x="20038" y="12004"/>
                  </a:lnTo>
                  <a:lnTo>
                    <a:pt x="20102" y="11971"/>
                  </a:lnTo>
                  <a:lnTo>
                    <a:pt x="20134" y="11939"/>
                  </a:lnTo>
                  <a:lnTo>
                    <a:pt x="20167" y="11939"/>
                  </a:lnTo>
                  <a:lnTo>
                    <a:pt x="20167" y="11971"/>
                  </a:lnTo>
                  <a:lnTo>
                    <a:pt x="20231" y="12004"/>
                  </a:lnTo>
                  <a:lnTo>
                    <a:pt x="20263" y="12036"/>
                  </a:lnTo>
                  <a:lnTo>
                    <a:pt x="20296" y="12036"/>
                  </a:lnTo>
                  <a:lnTo>
                    <a:pt x="20360" y="12004"/>
                  </a:lnTo>
                  <a:lnTo>
                    <a:pt x="20393" y="11971"/>
                  </a:lnTo>
                  <a:lnTo>
                    <a:pt x="20425" y="11907"/>
                  </a:lnTo>
                  <a:lnTo>
                    <a:pt x="20489" y="11713"/>
                  </a:lnTo>
                  <a:lnTo>
                    <a:pt x="20489" y="11681"/>
                  </a:lnTo>
                  <a:lnTo>
                    <a:pt x="20586" y="11358"/>
                  </a:lnTo>
                  <a:lnTo>
                    <a:pt x="20747" y="10745"/>
                  </a:lnTo>
                  <a:lnTo>
                    <a:pt x="20844" y="10068"/>
                  </a:lnTo>
                  <a:lnTo>
                    <a:pt x="20844" y="9745"/>
                  </a:lnTo>
                  <a:lnTo>
                    <a:pt x="20844" y="9422"/>
                  </a:lnTo>
                  <a:lnTo>
                    <a:pt x="20812" y="9100"/>
                  </a:lnTo>
                  <a:lnTo>
                    <a:pt x="20780" y="8777"/>
                  </a:lnTo>
                  <a:lnTo>
                    <a:pt x="20715" y="8551"/>
                  </a:lnTo>
                  <a:lnTo>
                    <a:pt x="20651" y="8293"/>
                  </a:lnTo>
                  <a:lnTo>
                    <a:pt x="20554" y="8099"/>
                  </a:lnTo>
                  <a:lnTo>
                    <a:pt x="20457" y="7938"/>
                  </a:lnTo>
                  <a:lnTo>
                    <a:pt x="20328" y="7777"/>
                  </a:lnTo>
                  <a:lnTo>
                    <a:pt x="20167" y="7615"/>
                  </a:lnTo>
                  <a:lnTo>
                    <a:pt x="19973" y="7422"/>
                  </a:lnTo>
                  <a:lnTo>
                    <a:pt x="19747" y="7293"/>
                  </a:lnTo>
                  <a:lnTo>
                    <a:pt x="19457" y="7164"/>
                  </a:lnTo>
                  <a:lnTo>
                    <a:pt x="19134" y="7035"/>
                  </a:lnTo>
                  <a:lnTo>
                    <a:pt x="19199" y="6841"/>
                  </a:lnTo>
                  <a:lnTo>
                    <a:pt x="19199" y="6648"/>
                  </a:lnTo>
                  <a:lnTo>
                    <a:pt x="19199" y="6422"/>
                  </a:lnTo>
                  <a:lnTo>
                    <a:pt x="19166" y="6228"/>
                  </a:lnTo>
                  <a:lnTo>
                    <a:pt x="19102" y="6034"/>
                  </a:lnTo>
                  <a:lnTo>
                    <a:pt x="19005" y="5841"/>
                  </a:lnTo>
                  <a:lnTo>
                    <a:pt x="18876" y="5647"/>
                  </a:lnTo>
                  <a:lnTo>
                    <a:pt x="18747" y="5486"/>
                  </a:lnTo>
                  <a:lnTo>
                    <a:pt x="18586" y="5357"/>
                  </a:lnTo>
                  <a:lnTo>
                    <a:pt x="18424" y="5196"/>
                  </a:lnTo>
                  <a:lnTo>
                    <a:pt x="18231" y="5099"/>
                  </a:lnTo>
                  <a:lnTo>
                    <a:pt x="18037" y="5002"/>
                  </a:lnTo>
                  <a:lnTo>
                    <a:pt x="17876" y="4970"/>
                  </a:lnTo>
                  <a:lnTo>
                    <a:pt x="17618" y="4905"/>
                  </a:lnTo>
                  <a:lnTo>
                    <a:pt x="17521" y="4841"/>
                  </a:lnTo>
                  <a:lnTo>
                    <a:pt x="17456" y="4744"/>
                  </a:lnTo>
                  <a:lnTo>
                    <a:pt x="17424" y="4712"/>
                  </a:lnTo>
                  <a:lnTo>
                    <a:pt x="17424" y="4647"/>
                  </a:lnTo>
                  <a:lnTo>
                    <a:pt x="17424" y="4615"/>
                  </a:lnTo>
                  <a:lnTo>
                    <a:pt x="17424" y="4582"/>
                  </a:lnTo>
                  <a:lnTo>
                    <a:pt x="17456" y="4550"/>
                  </a:lnTo>
                  <a:lnTo>
                    <a:pt x="17489" y="4518"/>
                  </a:lnTo>
                  <a:lnTo>
                    <a:pt x="17585" y="4486"/>
                  </a:lnTo>
                  <a:lnTo>
                    <a:pt x="17682" y="4453"/>
                  </a:lnTo>
                  <a:lnTo>
                    <a:pt x="17811" y="4453"/>
                  </a:lnTo>
                  <a:lnTo>
                    <a:pt x="18005" y="4518"/>
                  </a:lnTo>
                  <a:lnTo>
                    <a:pt x="18231" y="4647"/>
                  </a:lnTo>
                  <a:lnTo>
                    <a:pt x="18457" y="4776"/>
                  </a:lnTo>
                  <a:lnTo>
                    <a:pt x="18715" y="4970"/>
                  </a:lnTo>
                  <a:lnTo>
                    <a:pt x="18876" y="5034"/>
                  </a:lnTo>
                  <a:lnTo>
                    <a:pt x="19070" y="5099"/>
                  </a:lnTo>
                  <a:lnTo>
                    <a:pt x="19199" y="5131"/>
                  </a:lnTo>
                  <a:lnTo>
                    <a:pt x="19263" y="5131"/>
                  </a:lnTo>
                  <a:lnTo>
                    <a:pt x="19360" y="5099"/>
                  </a:lnTo>
                  <a:lnTo>
                    <a:pt x="19489" y="5099"/>
                  </a:lnTo>
                  <a:lnTo>
                    <a:pt x="19521" y="5034"/>
                  </a:lnTo>
                  <a:lnTo>
                    <a:pt x="19521" y="5002"/>
                  </a:lnTo>
                  <a:lnTo>
                    <a:pt x="19586" y="4841"/>
                  </a:lnTo>
                  <a:lnTo>
                    <a:pt x="19618" y="4615"/>
                  </a:lnTo>
                  <a:lnTo>
                    <a:pt x="19586" y="4357"/>
                  </a:lnTo>
                  <a:lnTo>
                    <a:pt x="19521" y="4131"/>
                  </a:lnTo>
                  <a:lnTo>
                    <a:pt x="19425" y="3905"/>
                  </a:lnTo>
                  <a:lnTo>
                    <a:pt x="19295" y="3711"/>
                  </a:lnTo>
                  <a:lnTo>
                    <a:pt x="19166" y="3485"/>
                  </a:lnTo>
                  <a:lnTo>
                    <a:pt x="19005" y="3324"/>
                  </a:lnTo>
                  <a:lnTo>
                    <a:pt x="18876" y="3163"/>
                  </a:lnTo>
                  <a:lnTo>
                    <a:pt x="18715" y="3034"/>
                  </a:lnTo>
                  <a:lnTo>
                    <a:pt x="18521" y="2905"/>
                  </a:lnTo>
                  <a:lnTo>
                    <a:pt x="18263" y="2808"/>
                  </a:lnTo>
                  <a:lnTo>
                    <a:pt x="18069" y="2776"/>
                  </a:lnTo>
                  <a:lnTo>
                    <a:pt x="17843" y="2743"/>
                  </a:lnTo>
                  <a:close/>
                  <a:moveTo>
                    <a:pt x="1904" y="14520"/>
                  </a:moveTo>
                  <a:lnTo>
                    <a:pt x="1710" y="14617"/>
                  </a:lnTo>
                  <a:lnTo>
                    <a:pt x="1549" y="14714"/>
                  </a:lnTo>
                  <a:lnTo>
                    <a:pt x="1420" y="14908"/>
                  </a:lnTo>
                  <a:lnTo>
                    <a:pt x="1323" y="15069"/>
                  </a:lnTo>
                  <a:lnTo>
                    <a:pt x="1259" y="15037"/>
                  </a:lnTo>
                  <a:lnTo>
                    <a:pt x="968" y="15037"/>
                  </a:lnTo>
                  <a:lnTo>
                    <a:pt x="742" y="15101"/>
                  </a:lnTo>
                  <a:lnTo>
                    <a:pt x="517" y="15230"/>
                  </a:lnTo>
                  <a:lnTo>
                    <a:pt x="323" y="15456"/>
                  </a:lnTo>
                  <a:lnTo>
                    <a:pt x="162" y="15682"/>
                  </a:lnTo>
                  <a:lnTo>
                    <a:pt x="97" y="15811"/>
                  </a:lnTo>
                  <a:lnTo>
                    <a:pt x="97" y="15972"/>
                  </a:lnTo>
                  <a:lnTo>
                    <a:pt x="97" y="16069"/>
                  </a:lnTo>
                  <a:lnTo>
                    <a:pt x="33" y="16134"/>
                  </a:lnTo>
                  <a:lnTo>
                    <a:pt x="0" y="16263"/>
                  </a:lnTo>
                  <a:lnTo>
                    <a:pt x="0" y="16392"/>
                  </a:lnTo>
                  <a:lnTo>
                    <a:pt x="33" y="16521"/>
                  </a:lnTo>
                  <a:lnTo>
                    <a:pt x="97" y="16650"/>
                  </a:lnTo>
                  <a:lnTo>
                    <a:pt x="226" y="16876"/>
                  </a:lnTo>
                  <a:lnTo>
                    <a:pt x="420" y="17102"/>
                  </a:lnTo>
                  <a:lnTo>
                    <a:pt x="581" y="17295"/>
                  </a:lnTo>
                  <a:lnTo>
                    <a:pt x="871" y="17586"/>
                  </a:lnTo>
                  <a:lnTo>
                    <a:pt x="1162" y="17812"/>
                  </a:lnTo>
                  <a:lnTo>
                    <a:pt x="1355" y="17973"/>
                  </a:lnTo>
                  <a:lnTo>
                    <a:pt x="1710" y="18296"/>
                  </a:lnTo>
                  <a:lnTo>
                    <a:pt x="1807" y="18392"/>
                  </a:lnTo>
                  <a:lnTo>
                    <a:pt x="1904" y="18521"/>
                  </a:lnTo>
                  <a:lnTo>
                    <a:pt x="2001" y="18618"/>
                  </a:lnTo>
                  <a:lnTo>
                    <a:pt x="2130" y="18683"/>
                  </a:lnTo>
                  <a:lnTo>
                    <a:pt x="2291" y="18747"/>
                  </a:lnTo>
                  <a:lnTo>
                    <a:pt x="2452" y="18780"/>
                  </a:lnTo>
                  <a:lnTo>
                    <a:pt x="2614" y="18747"/>
                  </a:lnTo>
                  <a:lnTo>
                    <a:pt x="2807" y="18651"/>
                  </a:lnTo>
                  <a:lnTo>
                    <a:pt x="3001" y="18489"/>
                  </a:lnTo>
                  <a:lnTo>
                    <a:pt x="3162" y="18263"/>
                  </a:lnTo>
                  <a:lnTo>
                    <a:pt x="3324" y="18005"/>
                  </a:lnTo>
                  <a:lnTo>
                    <a:pt x="3453" y="17715"/>
                  </a:lnTo>
                  <a:lnTo>
                    <a:pt x="3550" y="17424"/>
                  </a:lnTo>
                  <a:lnTo>
                    <a:pt x="3614" y="17134"/>
                  </a:lnTo>
                  <a:lnTo>
                    <a:pt x="3646" y="16811"/>
                  </a:lnTo>
                  <a:lnTo>
                    <a:pt x="3646" y="16521"/>
                  </a:lnTo>
                  <a:lnTo>
                    <a:pt x="3614" y="16198"/>
                  </a:lnTo>
                  <a:lnTo>
                    <a:pt x="3550" y="15940"/>
                  </a:lnTo>
                  <a:lnTo>
                    <a:pt x="3453" y="15682"/>
                  </a:lnTo>
                  <a:lnTo>
                    <a:pt x="3324" y="15456"/>
                  </a:lnTo>
                  <a:lnTo>
                    <a:pt x="3195" y="15230"/>
                  </a:lnTo>
                  <a:lnTo>
                    <a:pt x="2936" y="14908"/>
                  </a:lnTo>
                  <a:lnTo>
                    <a:pt x="2775" y="14779"/>
                  </a:lnTo>
                  <a:lnTo>
                    <a:pt x="2614" y="14682"/>
                  </a:lnTo>
                  <a:lnTo>
                    <a:pt x="2452" y="14585"/>
                  </a:lnTo>
                  <a:lnTo>
                    <a:pt x="2291" y="14520"/>
                  </a:lnTo>
                  <a:close/>
                  <a:moveTo>
                    <a:pt x="9261" y="7712"/>
                  </a:moveTo>
                  <a:lnTo>
                    <a:pt x="8841" y="7745"/>
                  </a:lnTo>
                  <a:lnTo>
                    <a:pt x="8422" y="7777"/>
                  </a:lnTo>
                  <a:lnTo>
                    <a:pt x="8035" y="7874"/>
                  </a:lnTo>
                  <a:lnTo>
                    <a:pt x="7873" y="7970"/>
                  </a:lnTo>
                  <a:lnTo>
                    <a:pt x="7744" y="8067"/>
                  </a:lnTo>
                  <a:lnTo>
                    <a:pt x="7615" y="8164"/>
                  </a:lnTo>
                  <a:lnTo>
                    <a:pt x="7486" y="8293"/>
                  </a:lnTo>
                  <a:lnTo>
                    <a:pt x="7421" y="8422"/>
                  </a:lnTo>
                  <a:lnTo>
                    <a:pt x="7357" y="8616"/>
                  </a:lnTo>
                  <a:lnTo>
                    <a:pt x="7292" y="8777"/>
                  </a:lnTo>
                  <a:lnTo>
                    <a:pt x="7292" y="8938"/>
                  </a:lnTo>
                  <a:lnTo>
                    <a:pt x="7325" y="9164"/>
                  </a:lnTo>
                  <a:lnTo>
                    <a:pt x="7357" y="9358"/>
                  </a:lnTo>
                  <a:lnTo>
                    <a:pt x="7421" y="9551"/>
                  </a:lnTo>
                  <a:lnTo>
                    <a:pt x="7518" y="9777"/>
                  </a:lnTo>
                  <a:lnTo>
                    <a:pt x="7712" y="10035"/>
                  </a:lnTo>
                  <a:lnTo>
                    <a:pt x="7905" y="10261"/>
                  </a:lnTo>
                  <a:lnTo>
                    <a:pt x="8164" y="10455"/>
                  </a:lnTo>
                  <a:lnTo>
                    <a:pt x="8422" y="10584"/>
                  </a:lnTo>
                  <a:lnTo>
                    <a:pt x="8389" y="10616"/>
                  </a:lnTo>
                  <a:lnTo>
                    <a:pt x="8260" y="11003"/>
                  </a:lnTo>
                  <a:lnTo>
                    <a:pt x="8196" y="11326"/>
                  </a:lnTo>
                  <a:lnTo>
                    <a:pt x="8164" y="11584"/>
                  </a:lnTo>
                  <a:lnTo>
                    <a:pt x="8131" y="11875"/>
                  </a:lnTo>
                  <a:lnTo>
                    <a:pt x="8131" y="11971"/>
                  </a:lnTo>
                  <a:lnTo>
                    <a:pt x="8164" y="12133"/>
                  </a:lnTo>
                  <a:lnTo>
                    <a:pt x="8228" y="12230"/>
                  </a:lnTo>
                  <a:lnTo>
                    <a:pt x="8325" y="12359"/>
                  </a:lnTo>
                  <a:lnTo>
                    <a:pt x="8454" y="12423"/>
                  </a:lnTo>
                  <a:lnTo>
                    <a:pt x="8519" y="12423"/>
                  </a:lnTo>
                  <a:lnTo>
                    <a:pt x="8583" y="12455"/>
                  </a:lnTo>
                  <a:lnTo>
                    <a:pt x="8648" y="12423"/>
                  </a:lnTo>
                  <a:lnTo>
                    <a:pt x="8873" y="12294"/>
                  </a:lnTo>
                  <a:lnTo>
                    <a:pt x="9003" y="12197"/>
                  </a:lnTo>
                  <a:lnTo>
                    <a:pt x="9228" y="12036"/>
                  </a:lnTo>
                  <a:lnTo>
                    <a:pt x="9487" y="11939"/>
                  </a:lnTo>
                  <a:lnTo>
                    <a:pt x="9680" y="11875"/>
                  </a:lnTo>
                  <a:lnTo>
                    <a:pt x="9745" y="11875"/>
                  </a:lnTo>
                  <a:lnTo>
                    <a:pt x="9809" y="11907"/>
                  </a:lnTo>
                  <a:lnTo>
                    <a:pt x="9841" y="11907"/>
                  </a:lnTo>
                  <a:lnTo>
                    <a:pt x="9906" y="11971"/>
                  </a:lnTo>
                  <a:lnTo>
                    <a:pt x="9938" y="12036"/>
                  </a:lnTo>
                  <a:lnTo>
                    <a:pt x="9938" y="12068"/>
                  </a:lnTo>
                  <a:lnTo>
                    <a:pt x="9938" y="12100"/>
                  </a:lnTo>
                  <a:lnTo>
                    <a:pt x="9874" y="12133"/>
                  </a:lnTo>
                  <a:lnTo>
                    <a:pt x="9712" y="12326"/>
                  </a:lnTo>
                  <a:lnTo>
                    <a:pt x="9680" y="12326"/>
                  </a:lnTo>
                  <a:lnTo>
                    <a:pt x="9454" y="12520"/>
                  </a:lnTo>
                  <a:lnTo>
                    <a:pt x="9357" y="12649"/>
                  </a:lnTo>
                  <a:lnTo>
                    <a:pt x="9261" y="12778"/>
                  </a:lnTo>
                  <a:lnTo>
                    <a:pt x="9228" y="12939"/>
                  </a:lnTo>
                  <a:lnTo>
                    <a:pt x="9261" y="13133"/>
                  </a:lnTo>
                  <a:lnTo>
                    <a:pt x="9325" y="13327"/>
                  </a:lnTo>
                  <a:lnTo>
                    <a:pt x="9487" y="13520"/>
                  </a:lnTo>
                  <a:lnTo>
                    <a:pt x="9648" y="13682"/>
                  </a:lnTo>
                  <a:lnTo>
                    <a:pt x="9874" y="13843"/>
                  </a:lnTo>
                  <a:lnTo>
                    <a:pt x="10100" y="13972"/>
                  </a:lnTo>
                  <a:lnTo>
                    <a:pt x="10325" y="14069"/>
                  </a:lnTo>
                  <a:lnTo>
                    <a:pt x="10584" y="14133"/>
                  </a:lnTo>
                  <a:lnTo>
                    <a:pt x="10648" y="14133"/>
                  </a:lnTo>
                  <a:lnTo>
                    <a:pt x="10874" y="14101"/>
                  </a:lnTo>
                  <a:lnTo>
                    <a:pt x="11003" y="14036"/>
                  </a:lnTo>
                  <a:lnTo>
                    <a:pt x="11132" y="13972"/>
                  </a:lnTo>
                  <a:lnTo>
                    <a:pt x="11358" y="13778"/>
                  </a:lnTo>
                  <a:lnTo>
                    <a:pt x="11906" y="13359"/>
                  </a:lnTo>
                  <a:lnTo>
                    <a:pt x="12390" y="12972"/>
                  </a:lnTo>
                  <a:lnTo>
                    <a:pt x="12842" y="12552"/>
                  </a:lnTo>
                  <a:lnTo>
                    <a:pt x="12842" y="12714"/>
                  </a:lnTo>
                  <a:lnTo>
                    <a:pt x="12842" y="12778"/>
                  </a:lnTo>
                  <a:lnTo>
                    <a:pt x="12874" y="12810"/>
                  </a:lnTo>
                  <a:lnTo>
                    <a:pt x="12907" y="13101"/>
                  </a:lnTo>
                  <a:lnTo>
                    <a:pt x="12971" y="13327"/>
                  </a:lnTo>
                  <a:lnTo>
                    <a:pt x="13068" y="13520"/>
                  </a:lnTo>
                  <a:lnTo>
                    <a:pt x="13165" y="13714"/>
                  </a:lnTo>
                  <a:lnTo>
                    <a:pt x="13326" y="13907"/>
                  </a:lnTo>
                  <a:lnTo>
                    <a:pt x="13520" y="14036"/>
                  </a:lnTo>
                  <a:lnTo>
                    <a:pt x="13810" y="14230"/>
                  </a:lnTo>
                  <a:lnTo>
                    <a:pt x="14133" y="14391"/>
                  </a:lnTo>
                  <a:lnTo>
                    <a:pt x="14133" y="14424"/>
                  </a:lnTo>
                  <a:lnTo>
                    <a:pt x="14456" y="14585"/>
                  </a:lnTo>
                  <a:lnTo>
                    <a:pt x="14778" y="14811"/>
                  </a:lnTo>
                  <a:lnTo>
                    <a:pt x="14972" y="14972"/>
                  </a:lnTo>
                  <a:lnTo>
                    <a:pt x="15004" y="15037"/>
                  </a:lnTo>
                  <a:lnTo>
                    <a:pt x="15036" y="15101"/>
                  </a:lnTo>
                  <a:lnTo>
                    <a:pt x="14810" y="15359"/>
                  </a:lnTo>
                  <a:lnTo>
                    <a:pt x="14552" y="15682"/>
                  </a:lnTo>
                  <a:lnTo>
                    <a:pt x="14456" y="15908"/>
                  </a:lnTo>
                  <a:lnTo>
                    <a:pt x="14391" y="16134"/>
                  </a:lnTo>
                  <a:lnTo>
                    <a:pt x="14391" y="16231"/>
                  </a:lnTo>
                  <a:lnTo>
                    <a:pt x="14230" y="16231"/>
                  </a:lnTo>
                  <a:lnTo>
                    <a:pt x="14004" y="16295"/>
                  </a:lnTo>
                  <a:lnTo>
                    <a:pt x="13842" y="16360"/>
                  </a:lnTo>
                  <a:lnTo>
                    <a:pt x="13488" y="16585"/>
                  </a:lnTo>
                  <a:lnTo>
                    <a:pt x="13326" y="16715"/>
                  </a:lnTo>
                  <a:lnTo>
                    <a:pt x="13197" y="16844"/>
                  </a:lnTo>
                  <a:lnTo>
                    <a:pt x="13133" y="16973"/>
                  </a:lnTo>
                  <a:lnTo>
                    <a:pt x="13100" y="17005"/>
                  </a:lnTo>
                  <a:lnTo>
                    <a:pt x="13036" y="17166"/>
                  </a:lnTo>
                  <a:lnTo>
                    <a:pt x="12971" y="17360"/>
                  </a:lnTo>
                  <a:lnTo>
                    <a:pt x="12939" y="17553"/>
                  </a:lnTo>
                  <a:lnTo>
                    <a:pt x="12907" y="17747"/>
                  </a:lnTo>
                  <a:lnTo>
                    <a:pt x="12939" y="17715"/>
                  </a:lnTo>
                  <a:lnTo>
                    <a:pt x="12939" y="17941"/>
                  </a:lnTo>
                  <a:lnTo>
                    <a:pt x="12971" y="18134"/>
                  </a:lnTo>
                  <a:lnTo>
                    <a:pt x="13036" y="18360"/>
                  </a:lnTo>
                  <a:lnTo>
                    <a:pt x="13133" y="18618"/>
                  </a:lnTo>
                  <a:lnTo>
                    <a:pt x="13294" y="18844"/>
                  </a:lnTo>
                  <a:lnTo>
                    <a:pt x="13391" y="18941"/>
                  </a:lnTo>
                  <a:lnTo>
                    <a:pt x="13488" y="19005"/>
                  </a:lnTo>
                  <a:lnTo>
                    <a:pt x="13584" y="19038"/>
                  </a:lnTo>
                  <a:lnTo>
                    <a:pt x="13617" y="19070"/>
                  </a:lnTo>
                  <a:lnTo>
                    <a:pt x="13649" y="19102"/>
                  </a:lnTo>
                  <a:lnTo>
                    <a:pt x="13746" y="19102"/>
                  </a:lnTo>
                  <a:lnTo>
                    <a:pt x="13810" y="19070"/>
                  </a:lnTo>
                  <a:lnTo>
                    <a:pt x="13907" y="18973"/>
                  </a:lnTo>
                  <a:lnTo>
                    <a:pt x="13972" y="18876"/>
                  </a:lnTo>
                  <a:lnTo>
                    <a:pt x="14004" y="18812"/>
                  </a:lnTo>
                  <a:lnTo>
                    <a:pt x="14197" y="18521"/>
                  </a:lnTo>
                  <a:lnTo>
                    <a:pt x="14230" y="18425"/>
                  </a:lnTo>
                  <a:lnTo>
                    <a:pt x="14520" y="18037"/>
                  </a:lnTo>
                  <a:lnTo>
                    <a:pt x="14681" y="17876"/>
                  </a:lnTo>
                  <a:lnTo>
                    <a:pt x="14778" y="17844"/>
                  </a:lnTo>
                  <a:lnTo>
                    <a:pt x="14810" y="17812"/>
                  </a:lnTo>
                  <a:lnTo>
                    <a:pt x="14843" y="17812"/>
                  </a:lnTo>
                  <a:lnTo>
                    <a:pt x="14875" y="17844"/>
                  </a:lnTo>
                  <a:lnTo>
                    <a:pt x="14940" y="17908"/>
                  </a:lnTo>
                  <a:lnTo>
                    <a:pt x="14940" y="17941"/>
                  </a:lnTo>
                  <a:lnTo>
                    <a:pt x="14972" y="18005"/>
                  </a:lnTo>
                  <a:lnTo>
                    <a:pt x="14972" y="18070"/>
                  </a:lnTo>
                  <a:lnTo>
                    <a:pt x="14907" y="18231"/>
                  </a:lnTo>
                  <a:lnTo>
                    <a:pt x="14746" y="18489"/>
                  </a:lnTo>
                  <a:lnTo>
                    <a:pt x="14681" y="18586"/>
                  </a:lnTo>
                  <a:lnTo>
                    <a:pt x="14552" y="18812"/>
                  </a:lnTo>
                  <a:lnTo>
                    <a:pt x="14488" y="19005"/>
                  </a:lnTo>
                  <a:lnTo>
                    <a:pt x="14456" y="19167"/>
                  </a:lnTo>
                  <a:lnTo>
                    <a:pt x="14488" y="19328"/>
                  </a:lnTo>
                  <a:lnTo>
                    <a:pt x="14552" y="19522"/>
                  </a:lnTo>
                  <a:lnTo>
                    <a:pt x="14649" y="19683"/>
                  </a:lnTo>
                  <a:lnTo>
                    <a:pt x="14778" y="19812"/>
                  </a:lnTo>
                  <a:lnTo>
                    <a:pt x="14907" y="19909"/>
                  </a:lnTo>
                  <a:lnTo>
                    <a:pt x="15101" y="20006"/>
                  </a:lnTo>
                  <a:lnTo>
                    <a:pt x="15262" y="20070"/>
                  </a:lnTo>
                  <a:lnTo>
                    <a:pt x="15456" y="20102"/>
                  </a:lnTo>
                  <a:lnTo>
                    <a:pt x="15843" y="20167"/>
                  </a:lnTo>
                  <a:lnTo>
                    <a:pt x="16004" y="20167"/>
                  </a:lnTo>
                  <a:lnTo>
                    <a:pt x="16488" y="20135"/>
                  </a:lnTo>
                  <a:lnTo>
                    <a:pt x="16746" y="20070"/>
                  </a:lnTo>
                  <a:lnTo>
                    <a:pt x="16940" y="20006"/>
                  </a:lnTo>
                  <a:lnTo>
                    <a:pt x="17101" y="20199"/>
                  </a:lnTo>
                  <a:lnTo>
                    <a:pt x="17295" y="20328"/>
                  </a:lnTo>
                  <a:lnTo>
                    <a:pt x="17489" y="20457"/>
                  </a:lnTo>
                  <a:lnTo>
                    <a:pt x="17585" y="20522"/>
                  </a:lnTo>
                  <a:lnTo>
                    <a:pt x="17618" y="20554"/>
                  </a:lnTo>
                  <a:lnTo>
                    <a:pt x="17650" y="20554"/>
                  </a:lnTo>
                  <a:lnTo>
                    <a:pt x="17747" y="20619"/>
                  </a:lnTo>
                  <a:lnTo>
                    <a:pt x="18037" y="20780"/>
                  </a:lnTo>
                  <a:lnTo>
                    <a:pt x="18327" y="20877"/>
                  </a:lnTo>
                  <a:lnTo>
                    <a:pt x="18618" y="20941"/>
                  </a:lnTo>
                  <a:lnTo>
                    <a:pt x="18650" y="20941"/>
                  </a:lnTo>
                  <a:lnTo>
                    <a:pt x="18747" y="20909"/>
                  </a:lnTo>
                  <a:lnTo>
                    <a:pt x="18876" y="20909"/>
                  </a:lnTo>
                  <a:lnTo>
                    <a:pt x="18941" y="20877"/>
                  </a:lnTo>
                  <a:lnTo>
                    <a:pt x="19295" y="20909"/>
                  </a:lnTo>
                  <a:lnTo>
                    <a:pt x="19779" y="20941"/>
                  </a:lnTo>
                  <a:lnTo>
                    <a:pt x="20070" y="20941"/>
                  </a:lnTo>
                  <a:lnTo>
                    <a:pt x="20683" y="21006"/>
                  </a:lnTo>
                  <a:lnTo>
                    <a:pt x="20909" y="21070"/>
                  </a:lnTo>
                  <a:lnTo>
                    <a:pt x="21135" y="21135"/>
                  </a:lnTo>
                  <a:lnTo>
                    <a:pt x="21361" y="21296"/>
                  </a:lnTo>
                  <a:lnTo>
                    <a:pt x="21490" y="21296"/>
                  </a:lnTo>
                  <a:lnTo>
                    <a:pt x="21522" y="21264"/>
                  </a:lnTo>
                  <a:lnTo>
                    <a:pt x="21619" y="21006"/>
                  </a:lnTo>
                  <a:lnTo>
                    <a:pt x="21651" y="20909"/>
                  </a:lnTo>
                  <a:lnTo>
                    <a:pt x="21715" y="20716"/>
                  </a:lnTo>
                  <a:lnTo>
                    <a:pt x="21812" y="20490"/>
                  </a:lnTo>
                  <a:lnTo>
                    <a:pt x="21812" y="20425"/>
                  </a:lnTo>
                  <a:lnTo>
                    <a:pt x="21941" y="20070"/>
                  </a:lnTo>
                  <a:lnTo>
                    <a:pt x="22070" y="19715"/>
                  </a:lnTo>
                  <a:lnTo>
                    <a:pt x="22167" y="19328"/>
                  </a:lnTo>
                  <a:lnTo>
                    <a:pt x="22199" y="18973"/>
                  </a:lnTo>
                  <a:lnTo>
                    <a:pt x="22264" y="18457"/>
                  </a:lnTo>
                  <a:lnTo>
                    <a:pt x="22393" y="18586"/>
                  </a:lnTo>
                  <a:lnTo>
                    <a:pt x="22522" y="18715"/>
                  </a:lnTo>
                  <a:lnTo>
                    <a:pt x="22812" y="19005"/>
                  </a:lnTo>
                  <a:lnTo>
                    <a:pt x="23071" y="19328"/>
                  </a:lnTo>
                  <a:lnTo>
                    <a:pt x="23135" y="19425"/>
                  </a:lnTo>
                  <a:lnTo>
                    <a:pt x="23167" y="19457"/>
                  </a:lnTo>
                  <a:lnTo>
                    <a:pt x="23232" y="19489"/>
                  </a:lnTo>
                  <a:lnTo>
                    <a:pt x="23296" y="19457"/>
                  </a:lnTo>
                  <a:lnTo>
                    <a:pt x="23361" y="19425"/>
                  </a:lnTo>
                  <a:lnTo>
                    <a:pt x="23393" y="19328"/>
                  </a:lnTo>
                  <a:lnTo>
                    <a:pt x="23426" y="19264"/>
                  </a:lnTo>
                  <a:lnTo>
                    <a:pt x="23426" y="19231"/>
                  </a:lnTo>
                  <a:lnTo>
                    <a:pt x="23458" y="19167"/>
                  </a:lnTo>
                  <a:lnTo>
                    <a:pt x="23490" y="19135"/>
                  </a:lnTo>
                  <a:lnTo>
                    <a:pt x="23522" y="19005"/>
                  </a:lnTo>
                  <a:lnTo>
                    <a:pt x="23555" y="18876"/>
                  </a:lnTo>
                  <a:lnTo>
                    <a:pt x="23555" y="18715"/>
                  </a:lnTo>
                  <a:lnTo>
                    <a:pt x="23522" y="18425"/>
                  </a:lnTo>
                  <a:lnTo>
                    <a:pt x="23426" y="18070"/>
                  </a:lnTo>
                  <a:lnTo>
                    <a:pt x="23296" y="17844"/>
                  </a:lnTo>
                  <a:lnTo>
                    <a:pt x="23167" y="17586"/>
                  </a:lnTo>
                  <a:lnTo>
                    <a:pt x="23167" y="17553"/>
                  </a:lnTo>
                  <a:lnTo>
                    <a:pt x="23038" y="17328"/>
                  </a:lnTo>
                  <a:lnTo>
                    <a:pt x="23006" y="17263"/>
                  </a:lnTo>
                  <a:lnTo>
                    <a:pt x="22942" y="17102"/>
                  </a:lnTo>
                  <a:lnTo>
                    <a:pt x="22909" y="17037"/>
                  </a:lnTo>
                  <a:lnTo>
                    <a:pt x="22909" y="17005"/>
                  </a:lnTo>
                  <a:lnTo>
                    <a:pt x="22942" y="17005"/>
                  </a:lnTo>
                  <a:lnTo>
                    <a:pt x="22974" y="16973"/>
                  </a:lnTo>
                  <a:lnTo>
                    <a:pt x="23071" y="16973"/>
                  </a:lnTo>
                  <a:lnTo>
                    <a:pt x="23167" y="17005"/>
                  </a:lnTo>
                  <a:lnTo>
                    <a:pt x="23329" y="17069"/>
                  </a:lnTo>
                  <a:lnTo>
                    <a:pt x="23426" y="17166"/>
                  </a:lnTo>
                  <a:lnTo>
                    <a:pt x="23619" y="17328"/>
                  </a:lnTo>
                  <a:lnTo>
                    <a:pt x="23684" y="17392"/>
                  </a:lnTo>
                  <a:lnTo>
                    <a:pt x="23716" y="17424"/>
                  </a:lnTo>
                  <a:lnTo>
                    <a:pt x="23942" y="17586"/>
                  </a:lnTo>
                  <a:lnTo>
                    <a:pt x="24071" y="17650"/>
                  </a:lnTo>
                  <a:lnTo>
                    <a:pt x="24200" y="17683"/>
                  </a:lnTo>
                  <a:lnTo>
                    <a:pt x="24232" y="17683"/>
                  </a:lnTo>
                  <a:lnTo>
                    <a:pt x="24361" y="17650"/>
                  </a:lnTo>
                  <a:lnTo>
                    <a:pt x="24426" y="17553"/>
                  </a:lnTo>
                  <a:lnTo>
                    <a:pt x="24458" y="17424"/>
                  </a:lnTo>
                  <a:lnTo>
                    <a:pt x="24458" y="17328"/>
                  </a:lnTo>
                  <a:lnTo>
                    <a:pt x="24426" y="17166"/>
                  </a:lnTo>
                  <a:lnTo>
                    <a:pt x="24394" y="17069"/>
                  </a:lnTo>
                  <a:lnTo>
                    <a:pt x="24264" y="16811"/>
                  </a:lnTo>
                  <a:lnTo>
                    <a:pt x="24071" y="16585"/>
                  </a:lnTo>
                  <a:lnTo>
                    <a:pt x="23910" y="16489"/>
                  </a:lnTo>
                  <a:lnTo>
                    <a:pt x="23748" y="16392"/>
                  </a:lnTo>
                  <a:lnTo>
                    <a:pt x="23651" y="16360"/>
                  </a:lnTo>
                  <a:lnTo>
                    <a:pt x="23361" y="16198"/>
                  </a:lnTo>
                  <a:lnTo>
                    <a:pt x="23135" y="16005"/>
                  </a:lnTo>
                  <a:lnTo>
                    <a:pt x="23006" y="15876"/>
                  </a:lnTo>
                  <a:lnTo>
                    <a:pt x="22974" y="15811"/>
                  </a:lnTo>
                  <a:lnTo>
                    <a:pt x="22974" y="15779"/>
                  </a:lnTo>
                  <a:lnTo>
                    <a:pt x="23329" y="15811"/>
                  </a:lnTo>
                  <a:lnTo>
                    <a:pt x="23684" y="15908"/>
                  </a:lnTo>
                  <a:lnTo>
                    <a:pt x="23813" y="16005"/>
                  </a:lnTo>
                  <a:lnTo>
                    <a:pt x="23877" y="16037"/>
                  </a:lnTo>
                  <a:lnTo>
                    <a:pt x="23942" y="16005"/>
                  </a:lnTo>
                  <a:lnTo>
                    <a:pt x="24006" y="15972"/>
                  </a:lnTo>
                  <a:lnTo>
                    <a:pt x="24039" y="15908"/>
                  </a:lnTo>
                  <a:lnTo>
                    <a:pt x="24006" y="15843"/>
                  </a:lnTo>
                  <a:lnTo>
                    <a:pt x="24006" y="15811"/>
                  </a:lnTo>
                  <a:lnTo>
                    <a:pt x="24039" y="15714"/>
                  </a:lnTo>
                  <a:lnTo>
                    <a:pt x="24039" y="15585"/>
                  </a:lnTo>
                  <a:lnTo>
                    <a:pt x="23974" y="15424"/>
                  </a:lnTo>
                  <a:lnTo>
                    <a:pt x="23910" y="15230"/>
                  </a:lnTo>
                  <a:lnTo>
                    <a:pt x="23877" y="15198"/>
                  </a:lnTo>
                  <a:lnTo>
                    <a:pt x="23813" y="15101"/>
                  </a:lnTo>
                  <a:lnTo>
                    <a:pt x="23651" y="14779"/>
                  </a:lnTo>
                  <a:lnTo>
                    <a:pt x="23490" y="14553"/>
                  </a:lnTo>
                  <a:lnTo>
                    <a:pt x="23329" y="14359"/>
                  </a:lnTo>
                  <a:lnTo>
                    <a:pt x="23103" y="14198"/>
                  </a:lnTo>
                  <a:lnTo>
                    <a:pt x="22909" y="14069"/>
                  </a:lnTo>
                  <a:lnTo>
                    <a:pt x="22716" y="13972"/>
                  </a:lnTo>
                  <a:lnTo>
                    <a:pt x="22522" y="13907"/>
                  </a:lnTo>
                  <a:lnTo>
                    <a:pt x="22296" y="13875"/>
                  </a:lnTo>
                  <a:lnTo>
                    <a:pt x="22103" y="13843"/>
                  </a:lnTo>
                  <a:lnTo>
                    <a:pt x="21941" y="13843"/>
                  </a:lnTo>
                  <a:lnTo>
                    <a:pt x="21715" y="13907"/>
                  </a:lnTo>
                  <a:lnTo>
                    <a:pt x="21457" y="13972"/>
                  </a:lnTo>
                  <a:lnTo>
                    <a:pt x="21264" y="14101"/>
                  </a:lnTo>
                  <a:lnTo>
                    <a:pt x="21070" y="14262"/>
                  </a:lnTo>
                  <a:lnTo>
                    <a:pt x="20941" y="14391"/>
                  </a:lnTo>
                  <a:lnTo>
                    <a:pt x="20844" y="14520"/>
                  </a:lnTo>
                  <a:lnTo>
                    <a:pt x="20780" y="14650"/>
                  </a:lnTo>
                  <a:lnTo>
                    <a:pt x="20715" y="14811"/>
                  </a:lnTo>
                  <a:lnTo>
                    <a:pt x="20651" y="15134"/>
                  </a:lnTo>
                  <a:lnTo>
                    <a:pt x="20651" y="15456"/>
                  </a:lnTo>
                  <a:lnTo>
                    <a:pt x="20683" y="15811"/>
                  </a:lnTo>
                  <a:lnTo>
                    <a:pt x="20780" y="16134"/>
                  </a:lnTo>
                  <a:lnTo>
                    <a:pt x="20844" y="16263"/>
                  </a:lnTo>
                  <a:lnTo>
                    <a:pt x="20715" y="16231"/>
                  </a:lnTo>
                  <a:lnTo>
                    <a:pt x="20457" y="16101"/>
                  </a:lnTo>
                  <a:lnTo>
                    <a:pt x="20167" y="16037"/>
                  </a:lnTo>
                  <a:lnTo>
                    <a:pt x="19941" y="16005"/>
                  </a:lnTo>
                  <a:lnTo>
                    <a:pt x="19457" y="15940"/>
                  </a:lnTo>
                  <a:lnTo>
                    <a:pt x="19392" y="15940"/>
                  </a:lnTo>
                  <a:lnTo>
                    <a:pt x="18908" y="15972"/>
                  </a:lnTo>
                  <a:lnTo>
                    <a:pt x="18424" y="16069"/>
                  </a:lnTo>
                  <a:lnTo>
                    <a:pt x="17843" y="16231"/>
                  </a:lnTo>
                  <a:lnTo>
                    <a:pt x="17747" y="16134"/>
                  </a:lnTo>
                  <a:lnTo>
                    <a:pt x="17521" y="15876"/>
                  </a:lnTo>
                  <a:lnTo>
                    <a:pt x="17295" y="15650"/>
                  </a:lnTo>
                  <a:lnTo>
                    <a:pt x="17005" y="15488"/>
                  </a:lnTo>
                  <a:lnTo>
                    <a:pt x="16650" y="15359"/>
                  </a:lnTo>
                  <a:lnTo>
                    <a:pt x="16262" y="15230"/>
                  </a:lnTo>
                  <a:lnTo>
                    <a:pt x="15908" y="15166"/>
                  </a:lnTo>
                  <a:lnTo>
                    <a:pt x="15940" y="15037"/>
                  </a:lnTo>
                  <a:lnTo>
                    <a:pt x="16037" y="14682"/>
                  </a:lnTo>
                  <a:lnTo>
                    <a:pt x="16069" y="14456"/>
                  </a:lnTo>
                  <a:lnTo>
                    <a:pt x="16069" y="14359"/>
                  </a:lnTo>
                  <a:lnTo>
                    <a:pt x="16133" y="13972"/>
                  </a:lnTo>
                  <a:lnTo>
                    <a:pt x="16230" y="13230"/>
                  </a:lnTo>
                  <a:lnTo>
                    <a:pt x="16262" y="12552"/>
                  </a:lnTo>
                  <a:lnTo>
                    <a:pt x="16295" y="11810"/>
                  </a:lnTo>
                  <a:lnTo>
                    <a:pt x="16262" y="11133"/>
                  </a:lnTo>
                  <a:lnTo>
                    <a:pt x="16230" y="10939"/>
                  </a:lnTo>
                  <a:lnTo>
                    <a:pt x="16198" y="10713"/>
                  </a:lnTo>
                  <a:lnTo>
                    <a:pt x="16101" y="10455"/>
                  </a:lnTo>
                  <a:lnTo>
                    <a:pt x="15972" y="10294"/>
                  </a:lnTo>
                  <a:lnTo>
                    <a:pt x="15811" y="10197"/>
                  </a:lnTo>
                  <a:lnTo>
                    <a:pt x="15617" y="10165"/>
                  </a:lnTo>
                  <a:lnTo>
                    <a:pt x="15585" y="10165"/>
                  </a:lnTo>
                  <a:lnTo>
                    <a:pt x="15424" y="10229"/>
                  </a:lnTo>
                  <a:lnTo>
                    <a:pt x="15230" y="10326"/>
                  </a:lnTo>
                  <a:lnTo>
                    <a:pt x="15101" y="10487"/>
                  </a:lnTo>
                  <a:lnTo>
                    <a:pt x="14972" y="10649"/>
                  </a:lnTo>
                  <a:lnTo>
                    <a:pt x="14875" y="10842"/>
                  </a:lnTo>
                  <a:lnTo>
                    <a:pt x="14810" y="10842"/>
                  </a:lnTo>
                  <a:lnTo>
                    <a:pt x="14520" y="10713"/>
                  </a:lnTo>
                  <a:lnTo>
                    <a:pt x="14197" y="10649"/>
                  </a:lnTo>
                  <a:lnTo>
                    <a:pt x="14036" y="10616"/>
                  </a:lnTo>
                  <a:lnTo>
                    <a:pt x="14068" y="10358"/>
                  </a:lnTo>
                  <a:lnTo>
                    <a:pt x="14068" y="10132"/>
                  </a:lnTo>
                  <a:lnTo>
                    <a:pt x="14036" y="9874"/>
                  </a:lnTo>
                  <a:lnTo>
                    <a:pt x="13972" y="9648"/>
                  </a:lnTo>
                  <a:lnTo>
                    <a:pt x="13875" y="9422"/>
                  </a:lnTo>
                  <a:lnTo>
                    <a:pt x="13713" y="9261"/>
                  </a:lnTo>
                  <a:lnTo>
                    <a:pt x="13552" y="9100"/>
                  </a:lnTo>
                  <a:lnTo>
                    <a:pt x="13358" y="8971"/>
                  </a:lnTo>
                  <a:lnTo>
                    <a:pt x="13133" y="8906"/>
                  </a:lnTo>
                  <a:lnTo>
                    <a:pt x="12907" y="8906"/>
                  </a:lnTo>
                  <a:lnTo>
                    <a:pt x="12616" y="8938"/>
                  </a:lnTo>
                  <a:lnTo>
                    <a:pt x="12326" y="9003"/>
                  </a:lnTo>
                  <a:lnTo>
                    <a:pt x="12100" y="9067"/>
                  </a:lnTo>
                  <a:lnTo>
                    <a:pt x="11519" y="9293"/>
                  </a:lnTo>
                  <a:lnTo>
                    <a:pt x="11519" y="9326"/>
                  </a:lnTo>
                  <a:lnTo>
                    <a:pt x="11035" y="9519"/>
                  </a:lnTo>
                  <a:lnTo>
                    <a:pt x="11035" y="9390"/>
                  </a:lnTo>
                  <a:lnTo>
                    <a:pt x="11035" y="9164"/>
                  </a:lnTo>
                  <a:lnTo>
                    <a:pt x="11003" y="8938"/>
                  </a:lnTo>
                  <a:lnTo>
                    <a:pt x="10971" y="8713"/>
                  </a:lnTo>
                  <a:lnTo>
                    <a:pt x="10874" y="8519"/>
                  </a:lnTo>
                  <a:lnTo>
                    <a:pt x="10777" y="8325"/>
                  </a:lnTo>
                  <a:lnTo>
                    <a:pt x="10616" y="8164"/>
                  </a:lnTo>
                  <a:lnTo>
                    <a:pt x="10455" y="8003"/>
                  </a:lnTo>
                  <a:lnTo>
                    <a:pt x="10229" y="7874"/>
                  </a:lnTo>
                  <a:lnTo>
                    <a:pt x="10003" y="7809"/>
                  </a:lnTo>
                  <a:lnTo>
                    <a:pt x="9745" y="7745"/>
                  </a:lnTo>
                  <a:lnTo>
                    <a:pt x="9519" y="7712"/>
                  </a:lnTo>
                  <a:close/>
                  <a:moveTo>
                    <a:pt x="7841" y="13714"/>
                  </a:moveTo>
                  <a:lnTo>
                    <a:pt x="7615" y="13746"/>
                  </a:lnTo>
                  <a:lnTo>
                    <a:pt x="7421" y="13778"/>
                  </a:lnTo>
                  <a:lnTo>
                    <a:pt x="7228" y="13875"/>
                  </a:lnTo>
                  <a:lnTo>
                    <a:pt x="7067" y="14004"/>
                  </a:lnTo>
                  <a:lnTo>
                    <a:pt x="6905" y="14133"/>
                  </a:lnTo>
                  <a:lnTo>
                    <a:pt x="6776" y="14295"/>
                  </a:lnTo>
                  <a:lnTo>
                    <a:pt x="6776" y="14262"/>
                  </a:lnTo>
                  <a:lnTo>
                    <a:pt x="6712" y="14166"/>
                  </a:lnTo>
                  <a:lnTo>
                    <a:pt x="6615" y="14069"/>
                  </a:lnTo>
                  <a:lnTo>
                    <a:pt x="6486" y="14036"/>
                  </a:lnTo>
                  <a:lnTo>
                    <a:pt x="6357" y="14004"/>
                  </a:lnTo>
                  <a:lnTo>
                    <a:pt x="6195" y="14004"/>
                  </a:lnTo>
                  <a:lnTo>
                    <a:pt x="6066" y="13940"/>
                  </a:lnTo>
                  <a:lnTo>
                    <a:pt x="5937" y="13940"/>
                  </a:lnTo>
                  <a:lnTo>
                    <a:pt x="5776" y="14004"/>
                  </a:lnTo>
                  <a:lnTo>
                    <a:pt x="5679" y="14069"/>
                  </a:lnTo>
                  <a:lnTo>
                    <a:pt x="5550" y="14230"/>
                  </a:lnTo>
                  <a:lnTo>
                    <a:pt x="5550" y="14262"/>
                  </a:lnTo>
                  <a:lnTo>
                    <a:pt x="5453" y="14295"/>
                  </a:lnTo>
                  <a:lnTo>
                    <a:pt x="5195" y="14488"/>
                  </a:lnTo>
                  <a:lnTo>
                    <a:pt x="5002" y="14682"/>
                  </a:lnTo>
                  <a:lnTo>
                    <a:pt x="4905" y="14811"/>
                  </a:lnTo>
                  <a:lnTo>
                    <a:pt x="4840" y="14940"/>
                  </a:lnTo>
                  <a:lnTo>
                    <a:pt x="4743" y="15230"/>
                  </a:lnTo>
                  <a:lnTo>
                    <a:pt x="4711" y="15618"/>
                  </a:lnTo>
                  <a:lnTo>
                    <a:pt x="4711" y="15972"/>
                  </a:lnTo>
                  <a:lnTo>
                    <a:pt x="4776" y="16392"/>
                  </a:lnTo>
                  <a:lnTo>
                    <a:pt x="4872" y="16747"/>
                  </a:lnTo>
                  <a:lnTo>
                    <a:pt x="5034" y="17102"/>
                  </a:lnTo>
                  <a:lnTo>
                    <a:pt x="5131" y="17263"/>
                  </a:lnTo>
                  <a:lnTo>
                    <a:pt x="5260" y="17392"/>
                  </a:lnTo>
                  <a:lnTo>
                    <a:pt x="5421" y="17553"/>
                  </a:lnTo>
                  <a:lnTo>
                    <a:pt x="5098" y="17779"/>
                  </a:lnTo>
                  <a:lnTo>
                    <a:pt x="4840" y="18037"/>
                  </a:lnTo>
                  <a:lnTo>
                    <a:pt x="4679" y="18199"/>
                  </a:lnTo>
                  <a:lnTo>
                    <a:pt x="4518" y="18425"/>
                  </a:lnTo>
                  <a:lnTo>
                    <a:pt x="4324" y="18780"/>
                  </a:lnTo>
                  <a:lnTo>
                    <a:pt x="4163" y="19231"/>
                  </a:lnTo>
                  <a:lnTo>
                    <a:pt x="4066" y="19715"/>
                  </a:lnTo>
                  <a:lnTo>
                    <a:pt x="4034" y="20135"/>
                  </a:lnTo>
                  <a:lnTo>
                    <a:pt x="4098" y="20619"/>
                  </a:lnTo>
                  <a:lnTo>
                    <a:pt x="4195" y="21038"/>
                  </a:lnTo>
                  <a:lnTo>
                    <a:pt x="4356" y="21490"/>
                  </a:lnTo>
                  <a:lnTo>
                    <a:pt x="4582" y="21909"/>
                  </a:lnTo>
                  <a:lnTo>
                    <a:pt x="4840" y="22329"/>
                  </a:lnTo>
                  <a:lnTo>
                    <a:pt x="5163" y="22781"/>
                  </a:lnTo>
                  <a:lnTo>
                    <a:pt x="5486" y="23168"/>
                  </a:lnTo>
                  <a:lnTo>
                    <a:pt x="5679" y="23361"/>
                  </a:lnTo>
                  <a:lnTo>
                    <a:pt x="5905" y="23523"/>
                  </a:lnTo>
                  <a:lnTo>
                    <a:pt x="6131" y="23652"/>
                  </a:lnTo>
                  <a:lnTo>
                    <a:pt x="6357" y="23781"/>
                  </a:lnTo>
                  <a:lnTo>
                    <a:pt x="6486" y="23813"/>
                  </a:lnTo>
                  <a:lnTo>
                    <a:pt x="6647" y="23813"/>
                  </a:lnTo>
                  <a:lnTo>
                    <a:pt x="6905" y="23781"/>
                  </a:lnTo>
                  <a:lnTo>
                    <a:pt x="7131" y="23684"/>
                  </a:lnTo>
                  <a:lnTo>
                    <a:pt x="7357" y="23523"/>
                  </a:lnTo>
                  <a:lnTo>
                    <a:pt x="7680" y="23232"/>
                  </a:lnTo>
                  <a:lnTo>
                    <a:pt x="7776" y="23168"/>
                  </a:lnTo>
                  <a:lnTo>
                    <a:pt x="8131" y="22845"/>
                  </a:lnTo>
                  <a:lnTo>
                    <a:pt x="8454" y="22490"/>
                  </a:lnTo>
                  <a:lnTo>
                    <a:pt x="8583" y="22329"/>
                  </a:lnTo>
                  <a:lnTo>
                    <a:pt x="8648" y="22361"/>
                  </a:lnTo>
                  <a:lnTo>
                    <a:pt x="8744" y="22361"/>
                  </a:lnTo>
                  <a:lnTo>
                    <a:pt x="8777" y="22329"/>
                  </a:lnTo>
                  <a:lnTo>
                    <a:pt x="8873" y="22168"/>
                  </a:lnTo>
                  <a:lnTo>
                    <a:pt x="8938" y="22006"/>
                  </a:lnTo>
                  <a:lnTo>
                    <a:pt x="8938" y="21845"/>
                  </a:lnTo>
                  <a:lnTo>
                    <a:pt x="8906" y="21651"/>
                  </a:lnTo>
                  <a:lnTo>
                    <a:pt x="8841" y="21490"/>
                  </a:lnTo>
                  <a:lnTo>
                    <a:pt x="8744" y="21361"/>
                  </a:lnTo>
                  <a:lnTo>
                    <a:pt x="8648" y="21232"/>
                  </a:lnTo>
                  <a:lnTo>
                    <a:pt x="8615" y="21200"/>
                  </a:lnTo>
                  <a:lnTo>
                    <a:pt x="8486" y="21006"/>
                  </a:lnTo>
                  <a:lnTo>
                    <a:pt x="8260" y="20845"/>
                  </a:lnTo>
                  <a:lnTo>
                    <a:pt x="8099" y="20716"/>
                  </a:lnTo>
                  <a:lnTo>
                    <a:pt x="7938" y="20586"/>
                  </a:lnTo>
                  <a:lnTo>
                    <a:pt x="7712" y="20361"/>
                  </a:lnTo>
                  <a:lnTo>
                    <a:pt x="7647" y="20264"/>
                  </a:lnTo>
                  <a:lnTo>
                    <a:pt x="7615" y="20199"/>
                  </a:lnTo>
                  <a:lnTo>
                    <a:pt x="7615" y="20135"/>
                  </a:lnTo>
                  <a:lnTo>
                    <a:pt x="7647" y="20038"/>
                  </a:lnTo>
                  <a:lnTo>
                    <a:pt x="7712" y="19909"/>
                  </a:lnTo>
                  <a:lnTo>
                    <a:pt x="7809" y="19812"/>
                  </a:lnTo>
                  <a:lnTo>
                    <a:pt x="7809" y="19844"/>
                  </a:lnTo>
                  <a:lnTo>
                    <a:pt x="7873" y="19877"/>
                  </a:lnTo>
                  <a:lnTo>
                    <a:pt x="8260" y="19877"/>
                  </a:lnTo>
                  <a:lnTo>
                    <a:pt x="8551" y="19973"/>
                  </a:lnTo>
                  <a:lnTo>
                    <a:pt x="8809" y="20135"/>
                  </a:lnTo>
                  <a:lnTo>
                    <a:pt x="8873" y="20199"/>
                  </a:lnTo>
                  <a:lnTo>
                    <a:pt x="8906" y="20232"/>
                  </a:lnTo>
                  <a:lnTo>
                    <a:pt x="9003" y="20296"/>
                  </a:lnTo>
                  <a:lnTo>
                    <a:pt x="9067" y="20328"/>
                  </a:lnTo>
                  <a:lnTo>
                    <a:pt x="9099" y="20361"/>
                  </a:lnTo>
                  <a:lnTo>
                    <a:pt x="9132" y="20393"/>
                  </a:lnTo>
                  <a:lnTo>
                    <a:pt x="9196" y="20393"/>
                  </a:lnTo>
                  <a:lnTo>
                    <a:pt x="9261" y="20361"/>
                  </a:lnTo>
                  <a:lnTo>
                    <a:pt x="9293" y="20328"/>
                  </a:lnTo>
                  <a:lnTo>
                    <a:pt x="9325" y="20296"/>
                  </a:lnTo>
                  <a:lnTo>
                    <a:pt x="9390" y="20070"/>
                  </a:lnTo>
                  <a:lnTo>
                    <a:pt x="9422" y="19812"/>
                  </a:lnTo>
                  <a:lnTo>
                    <a:pt x="9422" y="19586"/>
                  </a:lnTo>
                  <a:lnTo>
                    <a:pt x="9390" y="19296"/>
                  </a:lnTo>
                  <a:lnTo>
                    <a:pt x="9357" y="19102"/>
                  </a:lnTo>
                  <a:lnTo>
                    <a:pt x="9261" y="18876"/>
                  </a:lnTo>
                  <a:lnTo>
                    <a:pt x="9164" y="18651"/>
                  </a:lnTo>
                  <a:lnTo>
                    <a:pt x="9035" y="18425"/>
                  </a:lnTo>
                  <a:lnTo>
                    <a:pt x="8777" y="18070"/>
                  </a:lnTo>
                  <a:lnTo>
                    <a:pt x="8422" y="17650"/>
                  </a:lnTo>
                  <a:lnTo>
                    <a:pt x="7873" y="17166"/>
                  </a:lnTo>
                  <a:lnTo>
                    <a:pt x="8164" y="16973"/>
                  </a:lnTo>
                  <a:lnTo>
                    <a:pt x="8486" y="16715"/>
                  </a:lnTo>
                  <a:lnTo>
                    <a:pt x="8712" y="16456"/>
                  </a:lnTo>
                  <a:lnTo>
                    <a:pt x="8873" y="16166"/>
                  </a:lnTo>
                  <a:lnTo>
                    <a:pt x="8970" y="15876"/>
                  </a:lnTo>
                  <a:lnTo>
                    <a:pt x="9035" y="15553"/>
                  </a:lnTo>
                  <a:lnTo>
                    <a:pt x="9003" y="15198"/>
                  </a:lnTo>
                  <a:lnTo>
                    <a:pt x="8938" y="14843"/>
                  </a:lnTo>
                  <a:lnTo>
                    <a:pt x="8841" y="14520"/>
                  </a:lnTo>
                  <a:lnTo>
                    <a:pt x="8680" y="14230"/>
                  </a:lnTo>
                  <a:lnTo>
                    <a:pt x="8486" y="13972"/>
                  </a:lnTo>
                  <a:lnTo>
                    <a:pt x="8357" y="13875"/>
                  </a:lnTo>
                  <a:lnTo>
                    <a:pt x="8196" y="13778"/>
                  </a:lnTo>
                  <a:lnTo>
                    <a:pt x="8035" y="13746"/>
                  </a:lnTo>
                  <a:lnTo>
                    <a:pt x="7841" y="13714"/>
                  </a:lnTo>
                  <a:close/>
                  <a:moveTo>
                    <a:pt x="10519" y="22813"/>
                  </a:moveTo>
                  <a:lnTo>
                    <a:pt x="10261" y="22877"/>
                  </a:lnTo>
                  <a:lnTo>
                    <a:pt x="10035" y="22974"/>
                  </a:lnTo>
                  <a:lnTo>
                    <a:pt x="9841" y="23103"/>
                  </a:lnTo>
                  <a:lnTo>
                    <a:pt x="9680" y="23265"/>
                  </a:lnTo>
                  <a:lnTo>
                    <a:pt x="9551" y="23426"/>
                  </a:lnTo>
                  <a:lnTo>
                    <a:pt x="9454" y="23620"/>
                  </a:lnTo>
                  <a:lnTo>
                    <a:pt x="9196" y="23620"/>
                  </a:lnTo>
                  <a:lnTo>
                    <a:pt x="9003" y="23652"/>
                  </a:lnTo>
                  <a:lnTo>
                    <a:pt x="8970" y="23652"/>
                  </a:lnTo>
                  <a:lnTo>
                    <a:pt x="8873" y="23684"/>
                  </a:lnTo>
                  <a:lnTo>
                    <a:pt x="8777" y="23749"/>
                  </a:lnTo>
                  <a:lnTo>
                    <a:pt x="8680" y="23813"/>
                  </a:lnTo>
                  <a:lnTo>
                    <a:pt x="8615" y="23910"/>
                  </a:lnTo>
                  <a:lnTo>
                    <a:pt x="8583" y="24007"/>
                  </a:lnTo>
                  <a:lnTo>
                    <a:pt x="8551" y="24136"/>
                  </a:lnTo>
                  <a:lnTo>
                    <a:pt x="8519" y="24394"/>
                  </a:lnTo>
                  <a:lnTo>
                    <a:pt x="8551" y="24684"/>
                  </a:lnTo>
                  <a:lnTo>
                    <a:pt x="8583" y="24942"/>
                  </a:lnTo>
                  <a:lnTo>
                    <a:pt x="8680" y="25168"/>
                  </a:lnTo>
                  <a:lnTo>
                    <a:pt x="8809" y="25330"/>
                  </a:lnTo>
                  <a:lnTo>
                    <a:pt x="8841" y="25362"/>
                  </a:lnTo>
                  <a:lnTo>
                    <a:pt x="8809" y="25523"/>
                  </a:lnTo>
                  <a:lnTo>
                    <a:pt x="8809" y="25652"/>
                  </a:lnTo>
                  <a:lnTo>
                    <a:pt x="8809" y="25685"/>
                  </a:lnTo>
                  <a:lnTo>
                    <a:pt x="8809" y="25846"/>
                  </a:lnTo>
                  <a:lnTo>
                    <a:pt x="8841" y="26039"/>
                  </a:lnTo>
                  <a:lnTo>
                    <a:pt x="8938" y="26394"/>
                  </a:lnTo>
                  <a:lnTo>
                    <a:pt x="9099" y="26717"/>
                  </a:lnTo>
                  <a:lnTo>
                    <a:pt x="9261" y="27072"/>
                  </a:lnTo>
                  <a:lnTo>
                    <a:pt x="9422" y="27330"/>
                  </a:lnTo>
                  <a:lnTo>
                    <a:pt x="9648" y="27621"/>
                  </a:lnTo>
                  <a:lnTo>
                    <a:pt x="9938" y="27879"/>
                  </a:lnTo>
                  <a:lnTo>
                    <a:pt x="10487" y="28363"/>
                  </a:lnTo>
                  <a:lnTo>
                    <a:pt x="10680" y="28524"/>
                  </a:lnTo>
                  <a:lnTo>
                    <a:pt x="10680" y="28556"/>
                  </a:lnTo>
                  <a:lnTo>
                    <a:pt x="10939" y="28750"/>
                  </a:lnTo>
                  <a:lnTo>
                    <a:pt x="11197" y="28943"/>
                  </a:lnTo>
                  <a:lnTo>
                    <a:pt x="11326" y="29008"/>
                  </a:lnTo>
                  <a:lnTo>
                    <a:pt x="11487" y="29040"/>
                  </a:lnTo>
                  <a:lnTo>
                    <a:pt x="11519" y="29040"/>
                  </a:lnTo>
                  <a:lnTo>
                    <a:pt x="11648" y="29008"/>
                  </a:lnTo>
                  <a:lnTo>
                    <a:pt x="11777" y="28976"/>
                  </a:lnTo>
                  <a:lnTo>
                    <a:pt x="11906" y="28879"/>
                  </a:lnTo>
                  <a:lnTo>
                    <a:pt x="12036" y="28782"/>
                  </a:lnTo>
                  <a:lnTo>
                    <a:pt x="12197" y="28588"/>
                  </a:lnTo>
                  <a:lnTo>
                    <a:pt x="12358" y="28395"/>
                  </a:lnTo>
                  <a:lnTo>
                    <a:pt x="12455" y="28266"/>
                  </a:lnTo>
                  <a:lnTo>
                    <a:pt x="12552" y="28137"/>
                  </a:lnTo>
                  <a:lnTo>
                    <a:pt x="12939" y="27653"/>
                  </a:lnTo>
                  <a:lnTo>
                    <a:pt x="13423" y="26975"/>
                  </a:lnTo>
                  <a:lnTo>
                    <a:pt x="13584" y="26653"/>
                  </a:lnTo>
                  <a:lnTo>
                    <a:pt x="13778" y="26330"/>
                  </a:lnTo>
                  <a:lnTo>
                    <a:pt x="13907" y="26072"/>
                  </a:lnTo>
                  <a:lnTo>
                    <a:pt x="14004" y="25781"/>
                  </a:lnTo>
                  <a:lnTo>
                    <a:pt x="14101" y="25491"/>
                  </a:lnTo>
                  <a:lnTo>
                    <a:pt x="14133" y="25168"/>
                  </a:lnTo>
                  <a:lnTo>
                    <a:pt x="14133" y="24846"/>
                  </a:lnTo>
                  <a:lnTo>
                    <a:pt x="14068" y="24587"/>
                  </a:lnTo>
                  <a:lnTo>
                    <a:pt x="14036" y="24426"/>
                  </a:lnTo>
                  <a:lnTo>
                    <a:pt x="13972" y="24297"/>
                  </a:lnTo>
                  <a:lnTo>
                    <a:pt x="13875" y="24168"/>
                  </a:lnTo>
                  <a:lnTo>
                    <a:pt x="13746" y="24071"/>
                  </a:lnTo>
                  <a:lnTo>
                    <a:pt x="13649" y="23974"/>
                  </a:lnTo>
                  <a:lnTo>
                    <a:pt x="13488" y="23910"/>
                  </a:lnTo>
                  <a:lnTo>
                    <a:pt x="13197" y="23813"/>
                  </a:lnTo>
                  <a:lnTo>
                    <a:pt x="12874" y="23749"/>
                  </a:lnTo>
                  <a:lnTo>
                    <a:pt x="12616" y="23781"/>
                  </a:lnTo>
                  <a:lnTo>
                    <a:pt x="12294" y="23845"/>
                  </a:lnTo>
                  <a:lnTo>
                    <a:pt x="11971" y="24007"/>
                  </a:lnTo>
                  <a:lnTo>
                    <a:pt x="11648" y="24200"/>
                  </a:lnTo>
                  <a:lnTo>
                    <a:pt x="11519" y="24071"/>
                  </a:lnTo>
                  <a:lnTo>
                    <a:pt x="11390" y="23974"/>
                  </a:lnTo>
                  <a:lnTo>
                    <a:pt x="11423" y="23878"/>
                  </a:lnTo>
                  <a:lnTo>
                    <a:pt x="11423" y="23652"/>
                  </a:lnTo>
                  <a:lnTo>
                    <a:pt x="11423" y="23458"/>
                  </a:lnTo>
                  <a:lnTo>
                    <a:pt x="11390" y="23297"/>
                  </a:lnTo>
                  <a:lnTo>
                    <a:pt x="11293" y="23136"/>
                  </a:lnTo>
                  <a:lnTo>
                    <a:pt x="11229" y="23039"/>
                  </a:lnTo>
                  <a:lnTo>
                    <a:pt x="11132" y="22974"/>
                  </a:lnTo>
                  <a:lnTo>
                    <a:pt x="10939" y="22877"/>
                  </a:lnTo>
                  <a:lnTo>
                    <a:pt x="10745" y="228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 flipH="1">
              <a:off x="11691394" y="-538754"/>
              <a:ext cx="1478368" cy="1755416"/>
            </a:xfrm>
            <a:custGeom>
              <a:rect b="b" l="l" r="r" t="t"/>
              <a:pathLst>
                <a:path extrusionOk="0" h="29235" w="24621">
                  <a:moveTo>
                    <a:pt x="8455" y="1162"/>
                  </a:moveTo>
                  <a:lnTo>
                    <a:pt x="8261" y="1195"/>
                  </a:lnTo>
                  <a:lnTo>
                    <a:pt x="8100" y="1227"/>
                  </a:lnTo>
                  <a:lnTo>
                    <a:pt x="7842" y="1324"/>
                  </a:lnTo>
                  <a:lnTo>
                    <a:pt x="7616" y="1485"/>
                  </a:lnTo>
                  <a:lnTo>
                    <a:pt x="7583" y="1517"/>
                  </a:lnTo>
                  <a:lnTo>
                    <a:pt x="7551" y="1582"/>
                  </a:lnTo>
                  <a:lnTo>
                    <a:pt x="7551" y="1614"/>
                  </a:lnTo>
                  <a:lnTo>
                    <a:pt x="7583" y="1679"/>
                  </a:lnTo>
                  <a:lnTo>
                    <a:pt x="7648" y="1711"/>
                  </a:lnTo>
                  <a:lnTo>
                    <a:pt x="7745" y="1711"/>
                  </a:lnTo>
                  <a:lnTo>
                    <a:pt x="7777" y="1679"/>
                  </a:lnTo>
                  <a:lnTo>
                    <a:pt x="7842" y="1646"/>
                  </a:lnTo>
                  <a:lnTo>
                    <a:pt x="8100" y="1517"/>
                  </a:lnTo>
                  <a:lnTo>
                    <a:pt x="8422" y="1453"/>
                  </a:lnTo>
                  <a:lnTo>
                    <a:pt x="8616" y="1453"/>
                  </a:lnTo>
                  <a:lnTo>
                    <a:pt x="8713" y="1421"/>
                  </a:lnTo>
                  <a:lnTo>
                    <a:pt x="8745" y="1388"/>
                  </a:lnTo>
                  <a:lnTo>
                    <a:pt x="8745" y="1324"/>
                  </a:lnTo>
                  <a:lnTo>
                    <a:pt x="8745" y="1259"/>
                  </a:lnTo>
                  <a:lnTo>
                    <a:pt x="8713" y="1227"/>
                  </a:lnTo>
                  <a:lnTo>
                    <a:pt x="8681" y="1195"/>
                  </a:lnTo>
                  <a:lnTo>
                    <a:pt x="8616" y="1195"/>
                  </a:lnTo>
                  <a:lnTo>
                    <a:pt x="8455" y="1162"/>
                  </a:lnTo>
                  <a:close/>
                  <a:moveTo>
                    <a:pt x="7035" y="1485"/>
                  </a:moveTo>
                  <a:lnTo>
                    <a:pt x="6519" y="1550"/>
                  </a:lnTo>
                  <a:lnTo>
                    <a:pt x="6486" y="1550"/>
                  </a:lnTo>
                  <a:lnTo>
                    <a:pt x="6454" y="1582"/>
                  </a:lnTo>
                  <a:lnTo>
                    <a:pt x="6454" y="1679"/>
                  </a:lnTo>
                  <a:lnTo>
                    <a:pt x="6486" y="1743"/>
                  </a:lnTo>
                  <a:lnTo>
                    <a:pt x="6551" y="1743"/>
                  </a:lnTo>
                  <a:lnTo>
                    <a:pt x="7067" y="1711"/>
                  </a:lnTo>
                  <a:lnTo>
                    <a:pt x="7099" y="1679"/>
                  </a:lnTo>
                  <a:lnTo>
                    <a:pt x="7132" y="1614"/>
                  </a:lnTo>
                  <a:lnTo>
                    <a:pt x="7099" y="1550"/>
                  </a:lnTo>
                  <a:lnTo>
                    <a:pt x="7035" y="1485"/>
                  </a:lnTo>
                  <a:close/>
                  <a:moveTo>
                    <a:pt x="3421" y="1743"/>
                  </a:moveTo>
                  <a:lnTo>
                    <a:pt x="3163" y="1776"/>
                  </a:lnTo>
                  <a:lnTo>
                    <a:pt x="2905" y="1840"/>
                  </a:lnTo>
                  <a:lnTo>
                    <a:pt x="2840" y="1872"/>
                  </a:lnTo>
                  <a:lnTo>
                    <a:pt x="2840" y="1937"/>
                  </a:lnTo>
                  <a:lnTo>
                    <a:pt x="2873" y="2034"/>
                  </a:lnTo>
                  <a:lnTo>
                    <a:pt x="2969" y="2034"/>
                  </a:lnTo>
                  <a:lnTo>
                    <a:pt x="3260" y="1969"/>
                  </a:lnTo>
                  <a:lnTo>
                    <a:pt x="3550" y="2001"/>
                  </a:lnTo>
                  <a:lnTo>
                    <a:pt x="3615" y="1969"/>
                  </a:lnTo>
                  <a:lnTo>
                    <a:pt x="3647" y="1872"/>
                  </a:lnTo>
                  <a:lnTo>
                    <a:pt x="3647" y="1808"/>
                  </a:lnTo>
                  <a:lnTo>
                    <a:pt x="3550" y="1776"/>
                  </a:lnTo>
                  <a:lnTo>
                    <a:pt x="3421" y="1743"/>
                  </a:lnTo>
                  <a:close/>
                  <a:moveTo>
                    <a:pt x="1582" y="2001"/>
                  </a:moveTo>
                  <a:lnTo>
                    <a:pt x="1356" y="2098"/>
                  </a:lnTo>
                  <a:lnTo>
                    <a:pt x="1324" y="2130"/>
                  </a:lnTo>
                  <a:lnTo>
                    <a:pt x="1324" y="2195"/>
                  </a:lnTo>
                  <a:lnTo>
                    <a:pt x="1356" y="2227"/>
                  </a:lnTo>
                  <a:lnTo>
                    <a:pt x="1421" y="2227"/>
                  </a:lnTo>
                  <a:lnTo>
                    <a:pt x="1485" y="2195"/>
                  </a:lnTo>
                  <a:lnTo>
                    <a:pt x="1711" y="2163"/>
                  </a:lnTo>
                  <a:lnTo>
                    <a:pt x="1840" y="2163"/>
                  </a:lnTo>
                  <a:lnTo>
                    <a:pt x="1905" y="2130"/>
                  </a:lnTo>
                  <a:lnTo>
                    <a:pt x="1905" y="2066"/>
                  </a:lnTo>
                  <a:lnTo>
                    <a:pt x="1905" y="2034"/>
                  </a:lnTo>
                  <a:lnTo>
                    <a:pt x="1840" y="2001"/>
                  </a:lnTo>
                  <a:close/>
                  <a:moveTo>
                    <a:pt x="7906" y="2163"/>
                  </a:moveTo>
                  <a:lnTo>
                    <a:pt x="7842" y="2227"/>
                  </a:lnTo>
                  <a:lnTo>
                    <a:pt x="7842" y="2292"/>
                  </a:lnTo>
                  <a:lnTo>
                    <a:pt x="7874" y="2324"/>
                  </a:lnTo>
                  <a:lnTo>
                    <a:pt x="7938" y="2356"/>
                  </a:lnTo>
                  <a:lnTo>
                    <a:pt x="8035" y="2324"/>
                  </a:lnTo>
                  <a:lnTo>
                    <a:pt x="8132" y="2356"/>
                  </a:lnTo>
                  <a:lnTo>
                    <a:pt x="8293" y="2389"/>
                  </a:lnTo>
                  <a:lnTo>
                    <a:pt x="8422" y="2485"/>
                  </a:lnTo>
                  <a:lnTo>
                    <a:pt x="8487" y="2518"/>
                  </a:lnTo>
                  <a:lnTo>
                    <a:pt x="8551" y="2485"/>
                  </a:lnTo>
                  <a:lnTo>
                    <a:pt x="8584" y="2421"/>
                  </a:lnTo>
                  <a:lnTo>
                    <a:pt x="8551" y="2324"/>
                  </a:lnTo>
                  <a:lnTo>
                    <a:pt x="8422" y="2227"/>
                  </a:lnTo>
                  <a:lnTo>
                    <a:pt x="8261" y="2163"/>
                  </a:lnTo>
                  <a:close/>
                  <a:moveTo>
                    <a:pt x="2679" y="2485"/>
                  </a:moveTo>
                  <a:lnTo>
                    <a:pt x="2647" y="2550"/>
                  </a:lnTo>
                  <a:lnTo>
                    <a:pt x="2679" y="2582"/>
                  </a:lnTo>
                  <a:lnTo>
                    <a:pt x="2711" y="2614"/>
                  </a:lnTo>
                  <a:lnTo>
                    <a:pt x="2905" y="2614"/>
                  </a:lnTo>
                  <a:lnTo>
                    <a:pt x="3098" y="2679"/>
                  </a:lnTo>
                  <a:lnTo>
                    <a:pt x="3260" y="2744"/>
                  </a:lnTo>
                  <a:lnTo>
                    <a:pt x="3389" y="2808"/>
                  </a:lnTo>
                  <a:lnTo>
                    <a:pt x="3453" y="2808"/>
                  </a:lnTo>
                  <a:lnTo>
                    <a:pt x="3486" y="2776"/>
                  </a:lnTo>
                  <a:lnTo>
                    <a:pt x="3518" y="2711"/>
                  </a:lnTo>
                  <a:lnTo>
                    <a:pt x="3486" y="2679"/>
                  </a:lnTo>
                  <a:lnTo>
                    <a:pt x="3453" y="2647"/>
                  </a:lnTo>
                  <a:lnTo>
                    <a:pt x="3292" y="2582"/>
                  </a:lnTo>
                  <a:lnTo>
                    <a:pt x="3098" y="2518"/>
                  </a:lnTo>
                  <a:lnTo>
                    <a:pt x="2905" y="2485"/>
                  </a:lnTo>
                  <a:close/>
                  <a:moveTo>
                    <a:pt x="1679" y="2808"/>
                  </a:moveTo>
                  <a:lnTo>
                    <a:pt x="1485" y="2873"/>
                  </a:lnTo>
                  <a:lnTo>
                    <a:pt x="1324" y="2937"/>
                  </a:lnTo>
                  <a:lnTo>
                    <a:pt x="1292" y="2969"/>
                  </a:lnTo>
                  <a:lnTo>
                    <a:pt x="1292" y="3034"/>
                  </a:lnTo>
                  <a:lnTo>
                    <a:pt x="1324" y="3066"/>
                  </a:lnTo>
                  <a:lnTo>
                    <a:pt x="1356" y="3066"/>
                  </a:lnTo>
                  <a:lnTo>
                    <a:pt x="1517" y="2969"/>
                  </a:lnTo>
                  <a:lnTo>
                    <a:pt x="1711" y="2937"/>
                  </a:lnTo>
                  <a:lnTo>
                    <a:pt x="1743" y="2905"/>
                  </a:lnTo>
                  <a:lnTo>
                    <a:pt x="1776" y="2873"/>
                  </a:lnTo>
                  <a:lnTo>
                    <a:pt x="1743" y="2840"/>
                  </a:lnTo>
                  <a:lnTo>
                    <a:pt x="1711" y="2808"/>
                  </a:lnTo>
                  <a:close/>
                  <a:moveTo>
                    <a:pt x="6874" y="2614"/>
                  </a:moveTo>
                  <a:lnTo>
                    <a:pt x="6809" y="2647"/>
                  </a:lnTo>
                  <a:lnTo>
                    <a:pt x="6615" y="2873"/>
                  </a:lnTo>
                  <a:lnTo>
                    <a:pt x="6422" y="3131"/>
                  </a:lnTo>
                  <a:lnTo>
                    <a:pt x="6422" y="3195"/>
                  </a:lnTo>
                  <a:lnTo>
                    <a:pt x="6454" y="3228"/>
                  </a:lnTo>
                  <a:lnTo>
                    <a:pt x="6519" y="3260"/>
                  </a:lnTo>
                  <a:lnTo>
                    <a:pt x="6551" y="3228"/>
                  </a:lnTo>
                  <a:lnTo>
                    <a:pt x="6648" y="3066"/>
                  </a:lnTo>
                  <a:lnTo>
                    <a:pt x="6777" y="2905"/>
                  </a:lnTo>
                  <a:lnTo>
                    <a:pt x="6938" y="2744"/>
                  </a:lnTo>
                  <a:lnTo>
                    <a:pt x="6938" y="2711"/>
                  </a:lnTo>
                  <a:lnTo>
                    <a:pt x="6938" y="2647"/>
                  </a:lnTo>
                  <a:lnTo>
                    <a:pt x="6874" y="2614"/>
                  </a:lnTo>
                  <a:close/>
                  <a:moveTo>
                    <a:pt x="7293" y="1646"/>
                  </a:moveTo>
                  <a:lnTo>
                    <a:pt x="7261" y="1679"/>
                  </a:lnTo>
                  <a:lnTo>
                    <a:pt x="7229" y="1743"/>
                  </a:lnTo>
                  <a:lnTo>
                    <a:pt x="7229" y="1808"/>
                  </a:lnTo>
                  <a:lnTo>
                    <a:pt x="7261" y="2227"/>
                  </a:lnTo>
                  <a:lnTo>
                    <a:pt x="7229" y="2679"/>
                  </a:lnTo>
                  <a:lnTo>
                    <a:pt x="7261" y="3131"/>
                  </a:lnTo>
                  <a:lnTo>
                    <a:pt x="7261" y="3357"/>
                  </a:lnTo>
                  <a:lnTo>
                    <a:pt x="7325" y="3582"/>
                  </a:lnTo>
                  <a:lnTo>
                    <a:pt x="7358" y="3615"/>
                  </a:lnTo>
                  <a:lnTo>
                    <a:pt x="7422" y="3647"/>
                  </a:lnTo>
                  <a:lnTo>
                    <a:pt x="7454" y="3615"/>
                  </a:lnTo>
                  <a:lnTo>
                    <a:pt x="7454" y="3550"/>
                  </a:lnTo>
                  <a:lnTo>
                    <a:pt x="7422" y="3163"/>
                  </a:lnTo>
                  <a:lnTo>
                    <a:pt x="7390" y="2808"/>
                  </a:lnTo>
                  <a:lnTo>
                    <a:pt x="7422" y="2453"/>
                  </a:lnTo>
                  <a:lnTo>
                    <a:pt x="7422" y="2098"/>
                  </a:lnTo>
                  <a:lnTo>
                    <a:pt x="7390" y="1711"/>
                  </a:lnTo>
                  <a:lnTo>
                    <a:pt x="7358" y="1646"/>
                  </a:lnTo>
                  <a:close/>
                  <a:moveTo>
                    <a:pt x="2389" y="2066"/>
                  </a:moveTo>
                  <a:lnTo>
                    <a:pt x="2356" y="2098"/>
                  </a:lnTo>
                  <a:lnTo>
                    <a:pt x="2260" y="2292"/>
                  </a:lnTo>
                  <a:lnTo>
                    <a:pt x="2195" y="2518"/>
                  </a:lnTo>
                  <a:lnTo>
                    <a:pt x="2034" y="2937"/>
                  </a:lnTo>
                  <a:lnTo>
                    <a:pt x="1937" y="3389"/>
                  </a:lnTo>
                  <a:lnTo>
                    <a:pt x="1872" y="3841"/>
                  </a:lnTo>
                  <a:lnTo>
                    <a:pt x="1905" y="3873"/>
                  </a:lnTo>
                  <a:lnTo>
                    <a:pt x="1937" y="3905"/>
                  </a:lnTo>
                  <a:lnTo>
                    <a:pt x="2001" y="3873"/>
                  </a:lnTo>
                  <a:lnTo>
                    <a:pt x="2001" y="3841"/>
                  </a:lnTo>
                  <a:lnTo>
                    <a:pt x="2098" y="3292"/>
                  </a:lnTo>
                  <a:lnTo>
                    <a:pt x="2227" y="2711"/>
                  </a:lnTo>
                  <a:lnTo>
                    <a:pt x="2324" y="2421"/>
                  </a:lnTo>
                  <a:lnTo>
                    <a:pt x="2389" y="2260"/>
                  </a:lnTo>
                  <a:lnTo>
                    <a:pt x="2453" y="2098"/>
                  </a:lnTo>
                  <a:lnTo>
                    <a:pt x="2453" y="2066"/>
                  </a:lnTo>
                  <a:close/>
                  <a:moveTo>
                    <a:pt x="6196" y="194"/>
                  </a:moveTo>
                  <a:lnTo>
                    <a:pt x="6454" y="227"/>
                  </a:lnTo>
                  <a:lnTo>
                    <a:pt x="6615" y="259"/>
                  </a:lnTo>
                  <a:lnTo>
                    <a:pt x="6777" y="324"/>
                  </a:lnTo>
                  <a:lnTo>
                    <a:pt x="7003" y="485"/>
                  </a:lnTo>
                  <a:lnTo>
                    <a:pt x="7132" y="646"/>
                  </a:lnTo>
                  <a:lnTo>
                    <a:pt x="7229" y="808"/>
                  </a:lnTo>
                  <a:lnTo>
                    <a:pt x="7261" y="1066"/>
                  </a:lnTo>
                  <a:lnTo>
                    <a:pt x="7261" y="1130"/>
                  </a:lnTo>
                  <a:lnTo>
                    <a:pt x="7261" y="1292"/>
                  </a:lnTo>
                  <a:lnTo>
                    <a:pt x="7261" y="1324"/>
                  </a:lnTo>
                  <a:lnTo>
                    <a:pt x="7261" y="1356"/>
                  </a:lnTo>
                  <a:lnTo>
                    <a:pt x="7261" y="1388"/>
                  </a:lnTo>
                  <a:lnTo>
                    <a:pt x="7325" y="1421"/>
                  </a:lnTo>
                  <a:lnTo>
                    <a:pt x="7358" y="1421"/>
                  </a:lnTo>
                  <a:lnTo>
                    <a:pt x="7390" y="1388"/>
                  </a:lnTo>
                  <a:lnTo>
                    <a:pt x="7422" y="1227"/>
                  </a:lnTo>
                  <a:lnTo>
                    <a:pt x="7454" y="1098"/>
                  </a:lnTo>
                  <a:lnTo>
                    <a:pt x="7454" y="1033"/>
                  </a:lnTo>
                  <a:lnTo>
                    <a:pt x="7487" y="904"/>
                  </a:lnTo>
                  <a:lnTo>
                    <a:pt x="7616" y="743"/>
                  </a:lnTo>
                  <a:lnTo>
                    <a:pt x="7745" y="614"/>
                  </a:lnTo>
                  <a:lnTo>
                    <a:pt x="7938" y="517"/>
                  </a:lnTo>
                  <a:lnTo>
                    <a:pt x="8197" y="453"/>
                  </a:lnTo>
                  <a:lnTo>
                    <a:pt x="8358" y="453"/>
                  </a:lnTo>
                  <a:lnTo>
                    <a:pt x="8519" y="485"/>
                  </a:lnTo>
                  <a:lnTo>
                    <a:pt x="8713" y="517"/>
                  </a:lnTo>
                  <a:lnTo>
                    <a:pt x="8874" y="614"/>
                  </a:lnTo>
                  <a:lnTo>
                    <a:pt x="9035" y="711"/>
                  </a:lnTo>
                  <a:lnTo>
                    <a:pt x="9165" y="808"/>
                  </a:lnTo>
                  <a:lnTo>
                    <a:pt x="9294" y="937"/>
                  </a:lnTo>
                  <a:lnTo>
                    <a:pt x="9390" y="1066"/>
                  </a:lnTo>
                  <a:lnTo>
                    <a:pt x="9519" y="1324"/>
                  </a:lnTo>
                  <a:lnTo>
                    <a:pt x="9584" y="1614"/>
                  </a:lnTo>
                  <a:lnTo>
                    <a:pt x="9584" y="1776"/>
                  </a:lnTo>
                  <a:lnTo>
                    <a:pt x="9552" y="1937"/>
                  </a:lnTo>
                  <a:lnTo>
                    <a:pt x="9519" y="2130"/>
                  </a:lnTo>
                  <a:lnTo>
                    <a:pt x="9423" y="2324"/>
                  </a:lnTo>
                  <a:lnTo>
                    <a:pt x="9229" y="2614"/>
                  </a:lnTo>
                  <a:lnTo>
                    <a:pt x="9035" y="2905"/>
                  </a:lnTo>
                  <a:lnTo>
                    <a:pt x="8584" y="3324"/>
                  </a:lnTo>
                  <a:lnTo>
                    <a:pt x="8132" y="3744"/>
                  </a:lnTo>
                  <a:lnTo>
                    <a:pt x="7971" y="3905"/>
                  </a:lnTo>
                  <a:lnTo>
                    <a:pt x="7809" y="4066"/>
                  </a:lnTo>
                  <a:lnTo>
                    <a:pt x="7648" y="4260"/>
                  </a:lnTo>
                  <a:lnTo>
                    <a:pt x="7454" y="4421"/>
                  </a:lnTo>
                  <a:lnTo>
                    <a:pt x="7358" y="4486"/>
                  </a:lnTo>
                  <a:lnTo>
                    <a:pt x="7325" y="4486"/>
                  </a:lnTo>
                  <a:lnTo>
                    <a:pt x="7261" y="4454"/>
                  </a:lnTo>
                  <a:lnTo>
                    <a:pt x="7099" y="4357"/>
                  </a:lnTo>
                  <a:lnTo>
                    <a:pt x="6938" y="4260"/>
                  </a:lnTo>
                  <a:lnTo>
                    <a:pt x="6615" y="4002"/>
                  </a:lnTo>
                  <a:lnTo>
                    <a:pt x="6454" y="3905"/>
                  </a:lnTo>
                  <a:lnTo>
                    <a:pt x="6261" y="3841"/>
                  </a:lnTo>
                  <a:lnTo>
                    <a:pt x="6067" y="3776"/>
                  </a:lnTo>
                  <a:lnTo>
                    <a:pt x="5841" y="3711"/>
                  </a:lnTo>
                  <a:lnTo>
                    <a:pt x="5777" y="3647"/>
                  </a:lnTo>
                  <a:lnTo>
                    <a:pt x="5680" y="3550"/>
                  </a:lnTo>
                  <a:lnTo>
                    <a:pt x="5615" y="3453"/>
                  </a:lnTo>
                  <a:lnTo>
                    <a:pt x="5615" y="3357"/>
                  </a:lnTo>
                  <a:lnTo>
                    <a:pt x="5615" y="3228"/>
                  </a:lnTo>
                  <a:lnTo>
                    <a:pt x="5648" y="3098"/>
                  </a:lnTo>
                  <a:lnTo>
                    <a:pt x="5744" y="2969"/>
                  </a:lnTo>
                  <a:lnTo>
                    <a:pt x="5841" y="2840"/>
                  </a:lnTo>
                  <a:lnTo>
                    <a:pt x="6164" y="2518"/>
                  </a:lnTo>
                  <a:lnTo>
                    <a:pt x="6454" y="2227"/>
                  </a:lnTo>
                  <a:lnTo>
                    <a:pt x="6486" y="2195"/>
                  </a:lnTo>
                  <a:lnTo>
                    <a:pt x="6486" y="2130"/>
                  </a:lnTo>
                  <a:lnTo>
                    <a:pt x="6454" y="2098"/>
                  </a:lnTo>
                  <a:lnTo>
                    <a:pt x="6422" y="2066"/>
                  </a:lnTo>
                  <a:lnTo>
                    <a:pt x="6099" y="2066"/>
                  </a:lnTo>
                  <a:lnTo>
                    <a:pt x="5938" y="2098"/>
                  </a:lnTo>
                  <a:lnTo>
                    <a:pt x="5809" y="2163"/>
                  </a:lnTo>
                  <a:lnTo>
                    <a:pt x="5615" y="2356"/>
                  </a:lnTo>
                  <a:lnTo>
                    <a:pt x="5422" y="2582"/>
                  </a:lnTo>
                  <a:lnTo>
                    <a:pt x="5293" y="2679"/>
                  </a:lnTo>
                  <a:lnTo>
                    <a:pt x="5196" y="2776"/>
                  </a:lnTo>
                  <a:lnTo>
                    <a:pt x="5099" y="2840"/>
                  </a:lnTo>
                  <a:lnTo>
                    <a:pt x="4970" y="2840"/>
                  </a:lnTo>
                  <a:lnTo>
                    <a:pt x="4905" y="2808"/>
                  </a:lnTo>
                  <a:lnTo>
                    <a:pt x="4873" y="2776"/>
                  </a:lnTo>
                  <a:lnTo>
                    <a:pt x="4809" y="2744"/>
                  </a:lnTo>
                  <a:lnTo>
                    <a:pt x="4776" y="2647"/>
                  </a:lnTo>
                  <a:lnTo>
                    <a:pt x="4744" y="2485"/>
                  </a:lnTo>
                  <a:lnTo>
                    <a:pt x="4744" y="2356"/>
                  </a:lnTo>
                  <a:lnTo>
                    <a:pt x="4809" y="2227"/>
                  </a:lnTo>
                  <a:lnTo>
                    <a:pt x="4873" y="2098"/>
                  </a:lnTo>
                  <a:lnTo>
                    <a:pt x="5099" y="1937"/>
                  </a:lnTo>
                  <a:lnTo>
                    <a:pt x="5325" y="1808"/>
                  </a:lnTo>
                  <a:lnTo>
                    <a:pt x="5583" y="1679"/>
                  </a:lnTo>
                  <a:lnTo>
                    <a:pt x="5809" y="1550"/>
                  </a:lnTo>
                  <a:lnTo>
                    <a:pt x="6035" y="1421"/>
                  </a:lnTo>
                  <a:lnTo>
                    <a:pt x="6067" y="1356"/>
                  </a:lnTo>
                  <a:lnTo>
                    <a:pt x="6067" y="1324"/>
                  </a:lnTo>
                  <a:lnTo>
                    <a:pt x="6035" y="1292"/>
                  </a:lnTo>
                  <a:lnTo>
                    <a:pt x="5841" y="1195"/>
                  </a:lnTo>
                  <a:lnTo>
                    <a:pt x="5615" y="1162"/>
                  </a:lnTo>
                  <a:lnTo>
                    <a:pt x="5422" y="1195"/>
                  </a:lnTo>
                  <a:lnTo>
                    <a:pt x="5228" y="1259"/>
                  </a:lnTo>
                  <a:lnTo>
                    <a:pt x="4905" y="1388"/>
                  </a:lnTo>
                  <a:lnTo>
                    <a:pt x="4615" y="1582"/>
                  </a:lnTo>
                  <a:lnTo>
                    <a:pt x="4583" y="1388"/>
                  </a:lnTo>
                  <a:lnTo>
                    <a:pt x="4615" y="1130"/>
                  </a:lnTo>
                  <a:lnTo>
                    <a:pt x="4680" y="904"/>
                  </a:lnTo>
                  <a:lnTo>
                    <a:pt x="4809" y="678"/>
                  </a:lnTo>
                  <a:lnTo>
                    <a:pt x="5067" y="485"/>
                  </a:lnTo>
                  <a:lnTo>
                    <a:pt x="5260" y="388"/>
                  </a:lnTo>
                  <a:lnTo>
                    <a:pt x="5454" y="291"/>
                  </a:lnTo>
                  <a:lnTo>
                    <a:pt x="5680" y="227"/>
                  </a:lnTo>
                  <a:lnTo>
                    <a:pt x="5938" y="194"/>
                  </a:lnTo>
                  <a:close/>
                  <a:moveTo>
                    <a:pt x="3841" y="808"/>
                  </a:moveTo>
                  <a:lnTo>
                    <a:pt x="4131" y="840"/>
                  </a:lnTo>
                  <a:lnTo>
                    <a:pt x="4325" y="904"/>
                  </a:lnTo>
                  <a:lnTo>
                    <a:pt x="4454" y="969"/>
                  </a:lnTo>
                  <a:lnTo>
                    <a:pt x="4389" y="1195"/>
                  </a:lnTo>
                  <a:lnTo>
                    <a:pt x="4389" y="1421"/>
                  </a:lnTo>
                  <a:lnTo>
                    <a:pt x="4421" y="1646"/>
                  </a:lnTo>
                  <a:lnTo>
                    <a:pt x="4454" y="1743"/>
                  </a:lnTo>
                  <a:lnTo>
                    <a:pt x="4518" y="1808"/>
                  </a:lnTo>
                  <a:lnTo>
                    <a:pt x="4615" y="1808"/>
                  </a:lnTo>
                  <a:lnTo>
                    <a:pt x="4970" y="1582"/>
                  </a:lnTo>
                  <a:lnTo>
                    <a:pt x="5131" y="1485"/>
                  </a:lnTo>
                  <a:lnTo>
                    <a:pt x="5325" y="1421"/>
                  </a:lnTo>
                  <a:lnTo>
                    <a:pt x="5551" y="1356"/>
                  </a:lnTo>
                  <a:lnTo>
                    <a:pt x="5744" y="1356"/>
                  </a:lnTo>
                  <a:lnTo>
                    <a:pt x="5777" y="1388"/>
                  </a:lnTo>
                  <a:lnTo>
                    <a:pt x="5422" y="1550"/>
                  </a:lnTo>
                  <a:lnTo>
                    <a:pt x="5131" y="1679"/>
                  </a:lnTo>
                  <a:lnTo>
                    <a:pt x="4873" y="1872"/>
                  </a:lnTo>
                  <a:lnTo>
                    <a:pt x="4776" y="1969"/>
                  </a:lnTo>
                  <a:lnTo>
                    <a:pt x="4680" y="2066"/>
                  </a:lnTo>
                  <a:lnTo>
                    <a:pt x="4615" y="2195"/>
                  </a:lnTo>
                  <a:lnTo>
                    <a:pt x="4583" y="2356"/>
                  </a:lnTo>
                  <a:lnTo>
                    <a:pt x="4550" y="2485"/>
                  </a:lnTo>
                  <a:lnTo>
                    <a:pt x="4583" y="2647"/>
                  </a:lnTo>
                  <a:lnTo>
                    <a:pt x="4550" y="2614"/>
                  </a:lnTo>
                  <a:lnTo>
                    <a:pt x="4486" y="2614"/>
                  </a:lnTo>
                  <a:lnTo>
                    <a:pt x="4421" y="2679"/>
                  </a:lnTo>
                  <a:lnTo>
                    <a:pt x="4260" y="2969"/>
                  </a:lnTo>
                  <a:lnTo>
                    <a:pt x="4034" y="3260"/>
                  </a:lnTo>
                  <a:lnTo>
                    <a:pt x="3744" y="3550"/>
                  </a:lnTo>
                  <a:lnTo>
                    <a:pt x="3421" y="3776"/>
                  </a:lnTo>
                  <a:lnTo>
                    <a:pt x="3228" y="3905"/>
                  </a:lnTo>
                  <a:lnTo>
                    <a:pt x="3002" y="4002"/>
                  </a:lnTo>
                  <a:lnTo>
                    <a:pt x="2453" y="4260"/>
                  </a:lnTo>
                  <a:lnTo>
                    <a:pt x="2195" y="4389"/>
                  </a:lnTo>
                  <a:lnTo>
                    <a:pt x="1937" y="4518"/>
                  </a:lnTo>
                  <a:lnTo>
                    <a:pt x="1711" y="4679"/>
                  </a:lnTo>
                  <a:lnTo>
                    <a:pt x="1550" y="4873"/>
                  </a:lnTo>
                  <a:lnTo>
                    <a:pt x="1485" y="4970"/>
                  </a:lnTo>
                  <a:lnTo>
                    <a:pt x="1356" y="4744"/>
                  </a:lnTo>
                  <a:lnTo>
                    <a:pt x="1066" y="4357"/>
                  </a:lnTo>
                  <a:lnTo>
                    <a:pt x="711" y="3744"/>
                  </a:lnTo>
                  <a:lnTo>
                    <a:pt x="549" y="3453"/>
                  </a:lnTo>
                  <a:lnTo>
                    <a:pt x="420" y="3131"/>
                  </a:lnTo>
                  <a:lnTo>
                    <a:pt x="324" y="2840"/>
                  </a:lnTo>
                  <a:lnTo>
                    <a:pt x="291" y="2518"/>
                  </a:lnTo>
                  <a:lnTo>
                    <a:pt x="291" y="2324"/>
                  </a:lnTo>
                  <a:lnTo>
                    <a:pt x="324" y="2130"/>
                  </a:lnTo>
                  <a:lnTo>
                    <a:pt x="420" y="1808"/>
                  </a:lnTo>
                  <a:lnTo>
                    <a:pt x="549" y="1582"/>
                  </a:lnTo>
                  <a:lnTo>
                    <a:pt x="679" y="1485"/>
                  </a:lnTo>
                  <a:lnTo>
                    <a:pt x="840" y="1356"/>
                  </a:lnTo>
                  <a:lnTo>
                    <a:pt x="1098" y="1227"/>
                  </a:lnTo>
                  <a:lnTo>
                    <a:pt x="1356" y="1098"/>
                  </a:lnTo>
                  <a:lnTo>
                    <a:pt x="1582" y="1033"/>
                  </a:lnTo>
                  <a:lnTo>
                    <a:pt x="1808" y="1001"/>
                  </a:lnTo>
                  <a:lnTo>
                    <a:pt x="2098" y="1033"/>
                  </a:lnTo>
                  <a:lnTo>
                    <a:pt x="2260" y="1066"/>
                  </a:lnTo>
                  <a:lnTo>
                    <a:pt x="2356" y="1130"/>
                  </a:lnTo>
                  <a:lnTo>
                    <a:pt x="2421" y="1227"/>
                  </a:lnTo>
                  <a:lnTo>
                    <a:pt x="2485" y="1356"/>
                  </a:lnTo>
                  <a:lnTo>
                    <a:pt x="2518" y="1421"/>
                  </a:lnTo>
                  <a:lnTo>
                    <a:pt x="2550" y="1485"/>
                  </a:lnTo>
                  <a:lnTo>
                    <a:pt x="2647" y="1517"/>
                  </a:lnTo>
                  <a:lnTo>
                    <a:pt x="2744" y="1485"/>
                  </a:lnTo>
                  <a:lnTo>
                    <a:pt x="2808" y="1421"/>
                  </a:lnTo>
                  <a:lnTo>
                    <a:pt x="2905" y="1259"/>
                  </a:lnTo>
                  <a:lnTo>
                    <a:pt x="3131" y="1066"/>
                  </a:lnTo>
                  <a:lnTo>
                    <a:pt x="3324" y="969"/>
                  </a:lnTo>
                  <a:lnTo>
                    <a:pt x="3486" y="872"/>
                  </a:lnTo>
                  <a:lnTo>
                    <a:pt x="3679" y="840"/>
                  </a:lnTo>
                  <a:lnTo>
                    <a:pt x="3841" y="808"/>
                  </a:lnTo>
                  <a:close/>
                  <a:moveTo>
                    <a:pt x="16199" y="4712"/>
                  </a:moveTo>
                  <a:lnTo>
                    <a:pt x="15844" y="4744"/>
                  </a:lnTo>
                  <a:lnTo>
                    <a:pt x="15521" y="4841"/>
                  </a:lnTo>
                  <a:lnTo>
                    <a:pt x="15198" y="4970"/>
                  </a:lnTo>
                  <a:lnTo>
                    <a:pt x="15134" y="5002"/>
                  </a:lnTo>
                  <a:lnTo>
                    <a:pt x="15134" y="5067"/>
                  </a:lnTo>
                  <a:lnTo>
                    <a:pt x="15198" y="5131"/>
                  </a:lnTo>
                  <a:lnTo>
                    <a:pt x="15263" y="5099"/>
                  </a:lnTo>
                  <a:lnTo>
                    <a:pt x="15456" y="5034"/>
                  </a:lnTo>
                  <a:lnTo>
                    <a:pt x="15747" y="4970"/>
                  </a:lnTo>
                  <a:lnTo>
                    <a:pt x="16037" y="4905"/>
                  </a:lnTo>
                  <a:lnTo>
                    <a:pt x="16618" y="4905"/>
                  </a:lnTo>
                  <a:lnTo>
                    <a:pt x="16650" y="4809"/>
                  </a:lnTo>
                  <a:lnTo>
                    <a:pt x="16618" y="4744"/>
                  </a:lnTo>
                  <a:lnTo>
                    <a:pt x="16554" y="4712"/>
                  </a:lnTo>
                  <a:close/>
                  <a:moveTo>
                    <a:pt x="6099" y="1"/>
                  </a:moveTo>
                  <a:lnTo>
                    <a:pt x="5841" y="33"/>
                  </a:lnTo>
                  <a:lnTo>
                    <a:pt x="5648" y="65"/>
                  </a:lnTo>
                  <a:lnTo>
                    <a:pt x="5454" y="98"/>
                  </a:lnTo>
                  <a:lnTo>
                    <a:pt x="5260" y="194"/>
                  </a:lnTo>
                  <a:lnTo>
                    <a:pt x="5067" y="259"/>
                  </a:lnTo>
                  <a:lnTo>
                    <a:pt x="4905" y="388"/>
                  </a:lnTo>
                  <a:lnTo>
                    <a:pt x="4744" y="485"/>
                  </a:lnTo>
                  <a:lnTo>
                    <a:pt x="4615" y="646"/>
                  </a:lnTo>
                  <a:lnTo>
                    <a:pt x="4518" y="808"/>
                  </a:lnTo>
                  <a:lnTo>
                    <a:pt x="4421" y="743"/>
                  </a:lnTo>
                  <a:lnTo>
                    <a:pt x="4325" y="678"/>
                  </a:lnTo>
                  <a:lnTo>
                    <a:pt x="4196" y="646"/>
                  </a:lnTo>
                  <a:lnTo>
                    <a:pt x="4034" y="582"/>
                  </a:lnTo>
                  <a:lnTo>
                    <a:pt x="3744" y="582"/>
                  </a:lnTo>
                  <a:lnTo>
                    <a:pt x="3486" y="646"/>
                  </a:lnTo>
                  <a:lnTo>
                    <a:pt x="3195" y="775"/>
                  </a:lnTo>
                  <a:lnTo>
                    <a:pt x="2937" y="937"/>
                  </a:lnTo>
                  <a:lnTo>
                    <a:pt x="2744" y="1130"/>
                  </a:lnTo>
                  <a:lnTo>
                    <a:pt x="2647" y="1227"/>
                  </a:lnTo>
                  <a:lnTo>
                    <a:pt x="2614" y="1130"/>
                  </a:lnTo>
                  <a:lnTo>
                    <a:pt x="2550" y="1033"/>
                  </a:lnTo>
                  <a:lnTo>
                    <a:pt x="2453" y="937"/>
                  </a:lnTo>
                  <a:lnTo>
                    <a:pt x="2356" y="872"/>
                  </a:lnTo>
                  <a:lnTo>
                    <a:pt x="2227" y="840"/>
                  </a:lnTo>
                  <a:lnTo>
                    <a:pt x="2001" y="808"/>
                  </a:lnTo>
                  <a:lnTo>
                    <a:pt x="1905" y="775"/>
                  </a:lnTo>
                  <a:lnTo>
                    <a:pt x="1743" y="808"/>
                  </a:lnTo>
                  <a:lnTo>
                    <a:pt x="1485" y="840"/>
                  </a:lnTo>
                  <a:lnTo>
                    <a:pt x="1227" y="937"/>
                  </a:lnTo>
                  <a:lnTo>
                    <a:pt x="969" y="1033"/>
                  </a:lnTo>
                  <a:lnTo>
                    <a:pt x="743" y="1162"/>
                  </a:lnTo>
                  <a:lnTo>
                    <a:pt x="549" y="1324"/>
                  </a:lnTo>
                  <a:lnTo>
                    <a:pt x="388" y="1485"/>
                  </a:lnTo>
                  <a:lnTo>
                    <a:pt x="259" y="1679"/>
                  </a:lnTo>
                  <a:lnTo>
                    <a:pt x="130" y="2001"/>
                  </a:lnTo>
                  <a:lnTo>
                    <a:pt x="65" y="2292"/>
                  </a:lnTo>
                  <a:lnTo>
                    <a:pt x="98" y="2614"/>
                  </a:lnTo>
                  <a:lnTo>
                    <a:pt x="130" y="2937"/>
                  </a:lnTo>
                  <a:lnTo>
                    <a:pt x="259" y="3292"/>
                  </a:lnTo>
                  <a:lnTo>
                    <a:pt x="388" y="3582"/>
                  </a:lnTo>
                  <a:lnTo>
                    <a:pt x="549" y="3905"/>
                  </a:lnTo>
                  <a:lnTo>
                    <a:pt x="711" y="4195"/>
                  </a:lnTo>
                  <a:lnTo>
                    <a:pt x="1098" y="4744"/>
                  </a:lnTo>
                  <a:lnTo>
                    <a:pt x="1453" y="5228"/>
                  </a:lnTo>
                  <a:lnTo>
                    <a:pt x="1485" y="5260"/>
                  </a:lnTo>
                  <a:lnTo>
                    <a:pt x="1550" y="5260"/>
                  </a:lnTo>
                  <a:lnTo>
                    <a:pt x="1614" y="5228"/>
                  </a:lnTo>
                  <a:lnTo>
                    <a:pt x="1614" y="5163"/>
                  </a:lnTo>
                  <a:lnTo>
                    <a:pt x="1679" y="5034"/>
                  </a:lnTo>
                  <a:lnTo>
                    <a:pt x="1743" y="4905"/>
                  </a:lnTo>
                  <a:lnTo>
                    <a:pt x="1969" y="4744"/>
                  </a:lnTo>
                  <a:lnTo>
                    <a:pt x="2227" y="4583"/>
                  </a:lnTo>
                  <a:lnTo>
                    <a:pt x="2485" y="4454"/>
                  </a:lnTo>
                  <a:lnTo>
                    <a:pt x="3034" y="4228"/>
                  </a:lnTo>
                  <a:lnTo>
                    <a:pt x="3292" y="4131"/>
                  </a:lnTo>
                  <a:lnTo>
                    <a:pt x="3518" y="4034"/>
                  </a:lnTo>
                  <a:lnTo>
                    <a:pt x="3776" y="3841"/>
                  </a:lnTo>
                  <a:lnTo>
                    <a:pt x="4099" y="3615"/>
                  </a:lnTo>
                  <a:lnTo>
                    <a:pt x="4260" y="3421"/>
                  </a:lnTo>
                  <a:lnTo>
                    <a:pt x="4421" y="3195"/>
                  </a:lnTo>
                  <a:lnTo>
                    <a:pt x="4518" y="2969"/>
                  </a:lnTo>
                  <a:lnTo>
                    <a:pt x="4583" y="2840"/>
                  </a:lnTo>
                  <a:lnTo>
                    <a:pt x="4615" y="2744"/>
                  </a:lnTo>
                  <a:lnTo>
                    <a:pt x="4615" y="2711"/>
                  </a:lnTo>
                  <a:lnTo>
                    <a:pt x="4680" y="2840"/>
                  </a:lnTo>
                  <a:lnTo>
                    <a:pt x="4744" y="2937"/>
                  </a:lnTo>
                  <a:lnTo>
                    <a:pt x="4841" y="2969"/>
                  </a:lnTo>
                  <a:lnTo>
                    <a:pt x="4938" y="3002"/>
                  </a:lnTo>
                  <a:lnTo>
                    <a:pt x="5034" y="3034"/>
                  </a:lnTo>
                  <a:lnTo>
                    <a:pt x="5131" y="3002"/>
                  </a:lnTo>
                  <a:lnTo>
                    <a:pt x="5260" y="2937"/>
                  </a:lnTo>
                  <a:lnTo>
                    <a:pt x="5389" y="2840"/>
                  </a:lnTo>
                  <a:lnTo>
                    <a:pt x="5648" y="2582"/>
                  </a:lnTo>
                  <a:lnTo>
                    <a:pt x="5777" y="2453"/>
                  </a:lnTo>
                  <a:lnTo>
                    <a:pt x="5906" y="2324"/>
                  </a:lnTo>
                  <a:lnTo>
                    <a:pt x="6035" y="2260"/>
                  </a:lnTo>
                  <a:lnTo>
                    <a:pt x="6164" y="2227"/>
                  </a:lnTo>
                  <a:lnTo>
                    <a:pt x="6196" y="2227"/>
                  </a:lnTo>
                  <a:lnTo>
                    <a:pt x="5873" y="2518"/>
                  </a:lnTo>
                  <a:lnTo>
                    <a:pt x="5648" y="2744"/>
                  </a:lnTo>
                  <a:lnTo>
                    <a:pt x="5486" y="3002"/>
                  </a:lnTo>
                  <a:lnTo>
                    <a:pt x="5422" y="3131"/>
                  </a:lnTo>
                  <a:lnTo>
                    <a:pt x="5389" y="3260"/>
                  </a:lnTo>
                  <a:lnTo>
                    <a:pt x="5389" y="3421"/>
                  </a:lnTo>
                  <a:lnTo>
                    <a:pt x="5454" y="3582"/>
                  </a:lnTo>
                  <a:lnTo>
                    <a:pt x="5518" y="3711"/>
                  </a:lnTo>
                  <a:lnTo>
                    <a:pt x="5648" y="3841"/>
                  </a:lnTo>
                  <a:lnTo>
                    <a:pt x="5777" y="3937"/>
                  </a:lnTo>
                  <a:lnTo>
                    <a:pt x="5938" y="4002"/>
                  </a:lnTo>
                  <a:lnTo>
                    <a:pt x="6196" y="4099"/>
                  </a:lnTo>
                  <a:lnTo>
                    <a:pt x="6422" y="4163"/>
                  </a:lnTo>
                  <a:lnTo>
                    <a:pt x="6583" y="4260"/>
                  </a:lnTo>
                  <a:lnTo>
                    <a:pt x="6809" y="4454"/>
                  </a:lnTo>
                  <a:lnTo>
                    <a:pt x="7003" y="4615"/>
                  </a:lnTo>
                  <a:lnTo>
                    <a:pt x="7099" y="4679"/>
                  </a:lnTo>
                  <a:lnTo>
                    <a:pt x="7229" y="4744"/>
                  </a:lnTo>
                  <a:lnTo>
                    <a:pt x="7454" y="4744"/>
                  </a:lnTo>
                  <a:lnTo>
                    <a:pt x="7583" y="4679"/>
                  </a:lnTo>
                  <a:lnTo>
                    <a:pt x="7680" y="4583"/>
                  </a:lnTo>
                  <a:lnTo>
                    <a:pt x="7906" y="4421"/>
                  </a:lnTo>
                  <a:lnTo>
                    <a:pt x="8067" y="4195"/>
                  </a:lnTo>
                  <a:lnTo>
                    <a:pt x="8261" y="4034"/>
                  </a:lnTo>
                  <a:lnTo>
                    <a:pt x="8519" y="3776"/>
                  </a:lnTo>
                  <a:lnTo>
                    <a:pt x="9035" y="3228"/>
                  </a:lnTo>
                  <a:lnTo>
                    <a:pt x="9294" y="2937"/>
                  </a:lnTo>
                  <a:lnTo>
                    <a:pt x="9519" y="2614"/>
                  </a:lnTo>
                  <a:lnTo>
                    <a:pt x="9713" y="2292"/>
                  </a:lnTo>
                  <a:lnTo>
                    <a:pt x="9745" y="2130"/>
                  </a:lnTo>
                  <a:lnTo>
                    <a:pt x="9778" y="1937"/>
                  </a:lnTo>
                  <a:lnTo>
                    <a:pt x="9810" y="1679"/>
                  </a:lnTo>
                  <a:lnTo>
                    <a:pt x="9778" y="1421"/>
                  </a:lnTo>
                  <a:lnTo>
                    <a:pt x="9681" y="1195"/>
                  </a:lnTo>
                  <a:lnTo>
                    <a:pt x="9584" y="1001"/>
                  </a:lnTo>
                  <a:lnTo>
                    <a:pt x="9423" y="808"/>
                  </a:lnTo>
                  <a:lnTo>
                    <a:pt x="9261" y="646"/>
                  </a:lnTo>
                  <a:lnTo>
                    <a:pt x="9068" y="517"/>
                  </a:lnTo>
                  <a:lnTo>
                    <a:pt x="8874" y="420"/>
                  </a:lnTo>
                  <a:lnTo>
                    <a:pt x="8681" y="356"/>
                  </a:lnTo>
                  <a:lnTo>
                    <a:pt x="8455" y="324"/>
                  </a:lnTo>
                  <a:lnTo>
                    <a:pt x="8229" y="291"/>
                  </a:lnTo>
                  <a:lnTo>
                    <a:pt x="8035" y="324"/>
                  </a:lnTo>
                  <a:lnTo>
                    <a:pt x="7842" y="388"/>
                  </a:lnTo>
                  <a:lnTo>
                    <a:pt x="7648" y="485"/>
                  </a:lnTo>
                  <a:lnTo>
                    <a:pt x="7519" y="614"/>
                  </a:lnTo>
                  <a:lnTo>
                    <a:pt x="7390" y="775"/>
                  </a:lnTo>
                  <a:lnTo>
                    <a:pt x="7358" y="646"/>
                  </a:lnTo>
                  <a:lnTo>
                    <a:pt x="7261" y="517"/>
                  </a:lnTo>
                  <a:lnTo>
                    <a:pt x="7132" y="356"/>
                  </a:lnTo>
                  <a:lnTo>
                    <a:pt x="7003" y="259"/>
                  </a:lnTo>
                  <a:lnTo>
                    <a:pt x="6841" y="162"/>
                  </a:lnTo>
                  <a:lnTo>
                    <a:pt x="6680" y="98"/>
                  </a:lnTo>
                  <a:lnTo>
                    <a:pt x="6390" y="33"/>
                  </a:lnTo>
                  <a:lnTo>
                    <a:pt x="6099" y="1"/>
                  </a:lnTo>
                  <a:close/>
                  <a:moveTo>
                    <a:pt x="17360" y="5680"/>
                  </a:moveTo>
                  <a:lnTo>
                    <a:pt x="17263" y="5712"/>
                  </a:lnTo>
                  <a:lnTo>
                    <a:pt x="17263" y="5744"/>
                  </a:lnTo>
                  <a:lnTo>
                    <a:pt x="17231" y="5777"/>
                  </a:lnTo>
                  <a:lnTo>
                    <a:pt x="17263" y="5873"/>
                  </a:lnTo>
                  <a:lnTo>
                    <a:pt x="17296" y="5906"/>
                  </a:lnTo>
                  <a:lnTo>
                    <a:pt x="17489" y="5906"/>
                  </a:lnTo>
                  <a:lnTo>
                    <a:pt x="17683" y="5970"/>
                  </a:lnTo>
                  <a:lnTo>
                    <a:pt x="17909" y="6131"/>
                  </a:lnTo>
                  <a:lnTo>
                    <a:pt x="17973" y="6164"/>
                  </a:lnTo>
                  <a:lnTo>
                    <a:pt x="18038" y="6131"/>
                  </a:lnTo>
                  <a:lnTo>
                    <a:pt x="18070" y="6067"/>
                  </a:lnTo>
                  <a:lnTo>
                    <a:pt x="18038" y="5970"/>
                  </a:lnTo>
                  <a:lnTo>
                    <a:pt x="17909" y="5841"/>
                  </a:lnTo>
                  <a:lnTo>
                    <a:pt x="17747" y="5744"/>
                  </a:lnTo>
                  <a:lnTo>
                    <a:pt x="17554" y="5680"/>
                  </a:lnTo>
                  <a:close/>
                  <a:moveTo>
                    <a:pt x="16779" y="5454"/>
                  </a:moveTo>
                  <a:lnTo>
                    <a:pt x="16618" y="5583"/>
                  </a:lnTo>
                  <a:lnTo>
                    <a:pt x="16457" y="5744"/>
                  </a:lnTo>
                  <a:lnTo>
                    <a:pt x="16231" y="6067"/>
                  </a:lnTo>
                  <a:lnTo>
                    <a:pt x="16199" y="6164"/>
                  </a:lnTo>
                  <a:lnTo>
                    <a:pt x="16263" y="6228"/>
                  </a:lnTo>
                  <a:lnTo>
                    <a:pt x="16328" y="6228"/>
                  </a:lnTo>
                  <a:lnTo>
                    <a:pt x="16392" y="6196"/>
                  </a:lnTo>
                  <a:lnTo>
                    <a:pt x="16650" y="5873"/>
                  </a:lnTo>
                  <a:lnTo>
                    <a:pt x="16876" y="5615"/>
                  </a:lnTo>
                  <a:lnTo>
                    <a:pt x="16908" y="5583"/>
                  </a:lnTo>
                  <a:lnTo>
                    <a:pt x="16908" y="5518"/>
                  </a:lnTo>
                  <a:lnTo>
                    <a:pt x="16876" y="5454"/>
                  </a:lnTo>
                  <a:close/>
                  <a:moveTo>
                    <a:pt x="19232" y="8551"/>
                  </a:moveTo>
                  <a:lnTo>
                    <a:pt x="18844" y="8584"/>
                  </a:lnTo>
                  <a:lnTo>
                    <a:pt x="18780" y="8616"/>
                  </a:lnTo>
                  <a:lnTo>
                    <a:pt x="18780" y="8680"/>
                  </a:lnTo>
                  <a:lnTo>
                    <a:pt x="18812" y="8745"/>
                  </a:lnTo>
                  <a:lnTo>
                    <a:pt x="19264" y="8745"/>
                  </a:lnTo>
                  <a:lnTo>
                    <a:pt x="19587" y="8777"/>
                  </a:lnTo>
                  <a:lnTo>
                    <a:pt x="19683" y="8745"/>
                  </a:lnTo>
                  <a:lnTo>
                    <a:pt x="19716" y="8680"/>
                  </a:lnTo>
                  <a:lnTo>
                    <a:pt x="19683" y="8584"/>
                  </a:lnTo>
                  <a:lnTo>
                    <a:pt x="19619" y="8551"/>
                  </a:lnTo>
                  <a:close/>
                  <a:moveTo>
                    <a:pt x="9326" y="8293"/>
                  </a:moveTo>
                  <a:lnTo>
                    <a:pt x="9261" y="8358"/>
                  </a:lnTo>
                  <a:lnTo>
                    <a:pt x="9132" y="8648"/>
                  </a:lnTo>
                  <a:lnTo>
                    <a:pt x="9035" y="8971"/>
                  </a:lnTo>
                  <a:lnTo>
                    <a:pt x="8971" y="9326"/>
                  </a:lnTo>
                  <a:lnTo>
                    <a:pt x="8939" y="9648"/>
                  </a:lnTo>
                  <a:lnTo>
                    <a:pt x="8971" y="9745"/>
                  </a:lnTo>
                  <a:lnTo>
                    <a:pt x="9035" y="9778"/>
                  </a:lnTo>
                  <a:lnTo>
                    <a:pt x="9100" y="9745"/>
                  </a:lnTo>
                  <a:lnTo>
                    <a:pt x="9132" y="9681"/>
                  </a:lnTo>
                  <a:lnTo>
                    <a:pt x="9229" y="9132"/>
                  </a:lnTo>
                  <a:lnTo>
                    <a:pt x="9326" y="8745"/>
                  </a:lnTo>
                  <a:lnTo>
                    <a:pt x="9455" y="8422"/>
                  </a:lnTo>
                  <a:lnTo>
                    <a:pt x="9455" y="8326"/>
                  </a:lnTo>
                  <a:lnTo>
                    <a:pt x="9390" y="8293"/>
                  </a:lnTo>
                  <a:close/>
                  <a:moveTo>
                    <a:pt x="18167" y="9390"/>
                  </a:moveTo>
                  <a:lnTo>
                    <a:pt x="18102" y="9423"/>
                  </a:lnTo>
                  <a:lnTo>
                    <a:pt x="18005" y="9584"/>
                  </a:lnTo>
                  <a:lnTo>
                    <a:pt x="17909" y="9745"/>
                  </a:lnTo>
                  <a:lnTo>
                    <a:pt x="17844" y="9907"/>
                  </a:lnTo>
                  <a:lnTo>
                    <a:pt x="17812" y="10100"/>
                  </a:lnTo>
                  <a:lnTo>
                    <a:pt x="17844" y="10132"/>
                  </a:lnTo>
                  <a:lnTo>
                    <a:pt x="17876" y="10165"/>
                  </a:lnTo>
                  <a:lnTo>
                    <a:pt x="17909" y="10165"/>
                  </a:lnTo>
                  <a:lnTo>
                    <a:pt x="17941" y="10132"/>
                  </a:lnTo>
                  <a:lnTo>
                    <a:pt x="18005" y="9939"/>
                  </a:lnTo>
                  <a:lnTo>
                    <a:pt x="18070" y="9778"/>
                  </a:lnTo>
                  <a:lnTo>
                    <a:pt x="18231" y="9519"/>
                  </a:lnTo>
                  <a:lnTo>
                    <a:pt x="18264" y="9455"/>
                  </a:lnTo>
                  <a:lnTo>
                    <a:pt x="18231" y="9390"/>
                  </a:lnTo>
                  <a:close/>
                  <a:moveTo>
                    <a:pt x="19135" y="9907"/>
                  </a:moveTo>
                  <a:lnTo>
                    <a:pt x="19070" y="9939"/>
                  </a:lnTo>
                  <a:lnTo>
                    <a:pt x="19006" y="10003"/>
                  </a:lnTo>
                  <a:lnTo>
                    <a:pt x="18973" y="10326"/>
                  </a:lnTo>
                  <a:lnTo>
                    <a:pt x="18941" y="10649"/>
                  </a:lnTo>
                  <a:lnTo>
                    <a:pt x="18973" y="10713"/>
                  </a:lnTo>
                  <a:lnTo>
                    <a:pt x="18973" y="10746"/>
                  </a:lnTo>
                  <a:lnTo>
                    <a:pt x="19070" y="10778"/>
                  </a:lnTo>
                  <a:lnTo>
                    <a:pt x="19167" y="10746"/>
                  </a:lnTo>
                  <a:lnTo>
                    <a:pt x="19199" y="10713"/>
                  </a:lnTo>
                  <a:lnTo>
                    <a:pt x="19199" y="10681"/>
                  </a:lnTo>
                  <a:lnTo>
                    <a:pt x="19232" y="10358"/>
                  </a:lnTo>
                  <a:lnTo>
                    <a:pt x="19264" y="10036"/>
                  </a:lnTo>
                  <a:lnTo>
                    <a:pt x="19232" y="9971"/>
                  </a:lnTo>
                  <a:lnTo>
                    <a:pt x="19167" y="9907"/>
                  </a:lnTo>
                  <a:close/>
                  <a:moveTo>
                    <a:pt x="10778" y="10358"/>
                  </a:moveTo>
                  <a:lnTo>
                    <a:pt x="10713" y="10391"/>
                  </a:lnTo>
                  <a:lnTo>
                    <a:pt x="10423" y="10552"/>
                  </a:lnTo>
                  <a:lnTo>
                    <a:pt x="10133" y="10746"/>
                  </a:lnTo>
                  <a:lnTo>
                    <a:pt x="9874" y="10971"/>
                  </a:lnTo>
                  <a:lnTo>
                    <a:pt x="9649" y="11262"/>
                  </a:lnTo>
                  <a:lnTo>
                    <a:pt x="9649" y="11326"/>
                  </a:lnTo>
                  <a:lnTo>
                    <a:pt x="9681" y="11391"/>
                  </a:lnTo>
                  <a:lnTo>
                    <a:pt x="9778" y="11391"/>
                  </a:lnTo>
                  <a:lnTo>
                    <a:pt x="9810" y="11359"/>
                  </a:lnTo>
                  <a:lnTo>
                    <a:pt x="9874" y="11262"/>
                  </a:lnTo>
                  <a:lnTo>
                    <a:pt x="10036" y="11100"/>
                  </a:lnTo>
                  <a:lnTo>
                    <a:pt x="10229" y="10939"/>
                  </a:lnTo>
                  <a:lnTo>
                    <a:pt x="10520" y="10746"/>
                  </a:lnTo>
                  <a:lnTo>
                    <a:pt x="10842" y="10552"/>
                  </a:lnTo>
                  <a:lnTo>
                    <a:pt x="10875" y="10487"/>
                  </a:lnTo>
                  <a:lnTo>
                    <a:pt x="10875" y="10423"/>
                  </a:lnTo>
                  <a:lnTo>
                    <a:pt x="10810" y="10358"/>
                  </a:lnTo>
                  <a:close/>
                  <a:moveTo>
                    <a:pt x="11810" y="11294"/>
                  </a:moveTo>
                  <a:lnTo>
                    <a:pt x="11746" y="11326"/>
                  </a:lnTo>
                  <a:lnTo>
                    <a:pt x="11714" y="11423"/>
                  </a:lnTo>
                  <a:lnTo>
                    <a:pt x="11746" y="11488"/>
                  </a:lnTo>
                  <a:lnTo>
                    <a:pt x="11746" y="11520"/>
                  </a:lnTo>
                  <a:lnTo>
                    <a:pt x="11810" y="11552"/>
                  </a:lnTo>
                  <a:lnTo>
                    <a:pt x="11843" y="11552"/>
                  </a:lnTo>
                  <a:lnTo>
                    <a:pt x="11907" y="11584"/>
                  </a:lnTo>
                  <a:lnTo>
                    <a:pt x="12068" y="11617"/>
                  </a:lnTo>
                  <a:lnTo>
                    <a:pt x="12230" y="11713"/>
                  </a:lnTo>
                  <a:lnTo>
                    <a:pt x="12230" y="11746"/>
                  </a:lnTo>
                  <a:lnTo>
                    <a:pt x="12294" y="11778"/>
                  </a:lnTo>
                  <a:lnTo>
                    <a:pt x="12423" y="11778"/>
                  </a:lnTo>
                  <a:lnTo>
                    <a:pt x="12456" y="11746"/>
                  </a:lnTo>
                  <a:lnTo>
                    <a:pt x="12488" y="11681"/>
                  </a:lnTo>
                  <a:lnTo>
                    <a:pt x="12520" y="11617"/>
                  </a:lnTo>
                  <a:lnTo>
                    <a:pt x="12488" y="11552"/>
                  </a:lnTo>
                  <a:lnTo>
                    <a:pt x="12456" y="11520"/>
                  </a:lnTo>
                  <a:lnTo>
                    <a:pt x="12327" y="11423"/>
                  </a:lnTo>
                  <a:lnTo>
                    <a:pt x="12165" y="11359"/>
                  </a:lnTo>
                  <a:lnTo>
                    <a:pt x="12004" y="11294"/>
                  </a:lnTo>
                  <a:close/>
                  <a:moveTo>
                    <a:pt x="19232" y="7261"/>
                  </a:moveTo>
                  <a:lnTo>
                    <a:pt x="19296" y="7325"/>
                  </a:lnTo>
                  <a:lnTo>
                    <a:pt x="19393" y="7325"/>
                  </a:lnTo>
                  <a:lnTo>
                    <a:pt x="19651" y="7390"/>
                  </a:lnTo>
                  <a:lnTo>
                    <a:pt x="19877" y="7487"/>
                  </a:lnTo>
                  <a:lnTo>
                    <a:pt x="20071" y="7583"/>
                  </a:lnTo>
                  <a:lnTo>
                    <a:pt x="20232" y="7712"/>
                  </a:lnTo>
                  <a:lnTo>
                    <a:pt x="20361" y="7842"/>
                  </a:lnTo>
                  <a:lnTo>
                    <a:pt x="20490" y="8035"/>
                  </a:lnTo>
                  <a:lnTo>
                    <a:pt x="20619" y="8261"/>
                  </a:lnTo>
                  <a:lnTo>
                    <a:pt x="20748" y="8519"/>
                  </a:lnTo>
                  <a:lnTo>
                    <a:pt x="20748" y="8551"/>
                  </a:lnTo>
                  <a:lnTo>
                    <a:pt x="20877" y="9003"/>
                  </a:lnTo>
                  <a:lnTo>
                    <a:pt x="20909" y="9455"/>
                  </a:lnTo>
                  <a:lnTo>
                    <a:pt x="20942" y="9874"/>
                  </a:lnTo>
                  <a:lnTo>
                    <a:pt x="20909" y="10262"/>
                  </a:lnTo>
                  <a:lnTo>
                    <a:pt x="20877" y="10649"/>
                  </a:lnTo>
                  <a:lnTo>
                    <a:pt x="20813" y="11036"/>
                  </a:lnTo>
                  <a:lnTo>
                    <a:pt x="20651" y="11681"/>
                  </a:lnTo>
                  <a:lnTo>
                    <a:pt x="20490" y="12133"/>
                  </a:lnTo>
                  <a:lnTo>
                    <a:pt x="20135" y="11972"/>
                  </a:lnTo>
                  <a:lnTo>
                    <a:pt x="19683" y="11746"/>
                  </a:lnTo>
                  <a:lnTo>
                    <a:pt x="18683" y="11359"/>
                  </a:lnTo>
                  <a:lnTo>
                    <a:pt x="17973" y="11036"/>
                  </a:lnTo>
                  <a:lnTo>
                    <a:pt x="17554" y="10810"/>
                  </a:lnTo>
                  <a:lnTo>
                    <a:pt x="17199" y="10552"/>
                  </a:lnTo>
                  <a:lnTo>
                    <a:pt x="17037" y="10391"/>
                  </a:lnTo>
                  <a:lnTo>
                    <a:pt x="16876" y="10197"/>
                  </a:lnTo>
                  <a:lnTo>
                    <a:pt x="16779" y="10036"/>
                  </a:lnTo>
                  <a:lnTo>
                    <a:pt x="16715" y="9907"/>
                  </a:lnTo>
                  <a:lnTo>
                    <a:pt x="16683" y="9745"/>
                  </a:lnTo>
                  <a:lnTo>
                    <a:pt x="16650" y="9552"/>
                  </a:lnTo>
                  <a:lnTo>
                    <a:pt x="16650" y="9358"/>
                  </a:lnTo>
                  <a:lnTo>
                    <a:pt x="16683" y="9132"/>
                  </a:lnTo>
                  <a:lnTo>
                    <a:pt x="16779" y="8810"/>
                  </a:lnTo>
                  <a:lnTo>
                    <a:pt x="16941" y="8455"/>
                  </a:lnTo>
                  <a:lnTo>
                    <a:pt x="17102" y="8551"/>
                  </a:lnTo>
                  <a:lnTo>
                    <a:pt x="17457" y="8648"/>
                  </a:lnTo>
                  <a:lnTo>
                    <a:pt x="17618" y="8680"/>
                  </a:lnTo>
                  <a:lnTo>
                    <a:pt x="17780" y="8713"/>
                  </a:lnTo>
                  <a:lnTo>
                    <a:pt x="17973" y="8680"/>
                  </a:lnTo>
                  <a:lnTo>
                    <a:pt x="18135" y="8616"/>
                  </a:lnTo>
                  <a:lnTo>
                    <a:pt x="18199" y="8745"/>
                  </a:lnTo>
                  <a:lnTo>
                    <a:pt x="18328" y="8874"/>
                  </a:lnTo>
                  <a:lnTo>
                    <a:pt x="18554" y="9068"/>
                  </a:lnTo>
                  <a:lnTo>
                    <a:pt x="18844" y="9229"/>
                  </a:lnTo>
                  <a:lnTo>
                    <a:pt x="19135" y="9423"/>
                  </a:lnTo>
                  <a:lnTo>
                    <a:pt x="19328" y="9648"/>
                  </a:lnTo>
                  <a:lnTo>
                    <a:pt x="19522" y="9907"/>
                  </a:lnTo>
                  <a:lnTo>
                    <a:pt x="19683" y="10197"/>
                  </a:lnTo>
                  <a:lnTo>
                    <a:pt x="19845" y="10552"/>
                  </a:lnTo>
                  <a:lnTo>
                    <a:pt x="19877" y="10584"/>
                  </a:lnTo>
                  <a:lnTo>
                    <a:pt x="19941" y="10616"/>
                  </a:lnTo>
                  <a:lnTo>
                    <a:pt x="20038" y="10552"/>
                  </a:lnTo>
                  <a:lnTo>
                    <a:pt x="20038" y="10487"/>
                  </a:lnTo>
                  <a:lnTo>
                    <a:pt x="19941" y="10165"/>
                  </a:lnTo>
                  <a:lnTo>
                    <a:pt x="19812" y="9874"/>
                  </a:lnTo>
                  <a:lnTo>
                    <a:pt x="19619" y="9616"/>
                  </a:lnTo>
                  <a:lnTo>
                    <a:pt x="19393" y="9358"/>
                  </a:lnTo>
                  <a:lnTo>
                    <a:pt x="19167" y="9164"/>
                  </a:lnTo>
                  <a:lnTo>
                    <a:pt x="18909" y="9035"/>
                  </a:lnTo>
                  <a:lnTo>
                    <a:pt x="18683" y="8874"/>
                  </a:lnTo>
                  <a:lnTo>
                    <a:pt x="18457" y="8713"/>
                  </a:lnTo>
                  <a:lnTo>
                    <a:pt x="18328" y="8584"/>
                  </a:lnTo>
                  <a:lnTo>
                    <a:pt x="18296" y="8519"/>
                  </a:lnTo>
                  <a:lnTo>
                    <a:pt x="18393" y="8390"/>
                  </a:lnTo>
                  <a:lnTo>
                    <a:pt x="18651" y="8100"/>
                  </a:lnTo>
                  <a:lnTo>
                    <a:pt x="18877" y="7777"/>
                  </a:lnTo>
                  <a:lnTo>
                    <a:pt x="19070" y="7519"/>
                  </a:lnTo>
                  <a:lnTo>
                    <a:pt x="19232" y="7261"/>
                  </a:lnTo>
                  <a:close/>
                  <a:moveTo>
                    <a:pt x="17780" y="11810"/>
                  </a:moveTo>
                  <a:lnTo>
                    <a:pt x="17780" y="11843"/>
                  </a:lnTo>
                  <a:lnTo>
                    <a:pt x="17780" y="11907"/>
                  </a:lnTo>
                  <a:lnTo>
                    <a:pt x="17812" y="11939"/>
                  </a:lnTo>
                  <a:lnTo>
                    <a:pt x="18070" y="12036"/>
                  </a:lnTo>
                  <a:lnTo>
                    <a:pt x="18360" y="12230"/>
                  </a:lnTo>
                  <a:lnTo>
                    <a:pt x="18651" y="12423"/>
                  </a:lnTo>
                  <a:lnTo>
                    <a:pt x="18844" y="12617"/>
                  </a:lnTo>
                  <a:lnTo>
                    <a:pt x="19038" y="12875"/>
                  </a:lnTo>
                  <a:lnTo>
                    <a:pt x="19135" y="13004"/>
                  </a:lnTo>
                  <a:lnTo>
                    <a:pt x="19167" y="13036"/>
                  </a:lnTo>
                  <a:lnTo>
                    <a:pt x="19232" y="13036"/>
                  </a:lnTo>
                  <a:lnTo>
                    <a:pt x="19264" y="13004"/>
                  </a:lnTo>
                  <a:lnTo>
                    <a:pt x="19264" y="12940"/>
                  </a:lnTo>
                  <a:lnTo>
                    <a:pt x="19135" y="12746"/>
                  </a:lnTo>
                  <a:lnTo>
                    <a:pt x="19006" y="12552"/>
                  </a:lnTo>
                  <a:lnTo>
                    <a:pt x="18844" y="12391"/>
                  </a:lnTo>
                  <a:lnTo>
                    <a:pt x="18651" y="12262"/>
                  </a:lnTo>
                  <a:lnTo>
                    <a:pt x="18457" y="12133"/>
                  </a:lnTo>
                  <a:lnTo>
                    <a:pt x="18264" y="12004"/>
                  </a:lnTo>
                  <a:lnTo>
                    <a:pt x="17844" y="11810"/>
                  </a:lnTo>
                  <a:close/>
                  <a:moveTo>
                    <a:pt x="11294" y="9745"/>
                  </a:moveTo>
                  <a:lnTo>
                    <a:pt x="11230" y="9778"/>
                  </a:lnTo>
                  <a:lnTo>
                    <a:pt x="11230" y="9842"/>
                  </a:lnTo>
                  <a:lnTo>
                    <a:pt x="11165" y="10713"/>
                  </a:lnTo>
                  <a:lnTo>
                    <a:pt x="11133" y="11552"/>
                  </a:lnTo>
                  <a:lnTo>
                    <a:pt x="11068" y="12423"/>
                  </a:lnTo>
                  <a:lnTo>
                    <a:pt x="11036" y="13262"/>
                  </a:lnTo>
                  <a:lnTo>
                    <a:pt x="11068" y="13327"/>
                  </a:lnTo>
                  <a:lnTo>
                    <a:pt x="11133" y="13359"/>
                  </a:lnTo>
                  <a:lnTo>
                    <a:pt x="11230" y="13327"/>
                  </a:lnTo>
                  <a:lnTo>
                    <a:pt x="11262" y="13262"/>
                  </a:lnTo>
                  <a:lnTo>
                    <a:pt x="11294" y="12423"/>
                  </a:lnTo>
                  <a:lnTo>
                    <a:pt x="11326" y="11552"/>
                  </a:lnTo>
                  <a:lnTo>
                    <a:pt x="11391" y="10713"/>
                  </a:lnTo>
                  <a:lnTo>
                    <a:pt x="11391" y="10326"/>
                  </a:lnTo>
                  <a:lnTo>
                    <a:pt x="11423" y="10358"/>
                  </a:lnTo>
                  <a:lnTo>
                    <a:pt x="11972" y="10616"/>
                  </a:lnTo>
                  <a:lnTo>
                    <a:pt x="12198" y="10778"/>
                  </a:lnTo>
                  <a:lnTo>
                    <a:pt x="12456" y="10939"/>
                  </a:lnTo>
                  <a:lnTo>
                    <a:pt x="12585" y="11036"/>
                  </a:lnTo>
                  <a:lnTo>
                    <a:pt x="12649" y="11036"/>
                  </a:lnTo>
                  <a:lnTo>
                    <a:pt x="12714" y="11004"/>
                  </a:lnTo>
                  <a:lnTo>
                    <a:pt x="12746" y="10939"/>
                  </a:lnTo>
                  <a:lnTo>
                    <a:pt x="12714" y="10875"/>
                  </a:lnTo>
                  <a:lnTo>
                    <a:pt x="12423" y="10649"/>
                  </a:lnTo>
                  <a:lnTo>
                    <a:pt x="12101" y="10487"/>
                  </a:lnTo>
                  <a:lnTo>
                    <a:pt x="11778" y="10358"/>
                  </a:lnTo>
                  <a:lnTo>
                    <a:pt x="11455" y="10229"/>
                  </a:lnTo>
                  <a:lnTo>
                    <a:pt x="11391" y="10262"/>
                  </a:lnTo>
                  <a:lnTo>
                    <a:pt x="11391" y="9842"/>
                  </a:lnTo>
                  <a:lnTo>
                    <a:pt x="11359" y="9778"/>
                  </a:lnTo>
                  <a:lnTo>
                    <a:pt x="11294" y="9745"/>
                  </a:lnTo>
                  <a:close/>
                  <a:moveTo>
                    <a:pt x="17651" y="11100"/>
                  </a:moveTo>
                  <a:lnTo>
                    <a:pt x="18038" y="11294"/>
                  </a:lnTo>
                  <a:lnTo>
                    <a:pt x="18393" y="11455"/>
                  </a:lnTo>
                  <a:lnTo>
                    <a:pt x="18941" y="11681"/>
                  </a:lnTo>
                  <a:lnTo>
                    <a:pt x="18973" y="11746"/>
                  </a:lnTo>
                  <a:lnTo>
                    <a:pt x="19006" y="11778"/>
                  </a:lnTo>
                  <a:lnTo>
                    <a:pt x="19038" y="11778"/>
                  </a:lnTo>
                  <a:lnTo>
                    <a:pt x="19135" y="11843"/>
                  </a:lnTo>
                  <a:lnTo>
                    <a:pt x="19264" y="11939"/>
                  </a:lnTo>
                  <a:lnTo>
                    <a:pt x="19425" y="12133"/>
                  </a:lnTo>
                  <a:lnTo>
                    <a:pt x="19619" y="12456"/>
                  </a:lnTo>
                  <a:lnTo>
                    <a:pt x="19748" y="12778"/>
                  </a:lnTo>
                  <a:lnTo>
                    <a:pt x="19845" y="13101"/>
                  </a:lnTo>
                  <a:lnTo>
                    <a:pt x="19909" y="13424"/>
                  </a:lnTo>
                  <a:lnTo>
                    <a:pt x="19941" y="13779"/>
                  </a:lnTo>
                  <a:lnTo>
                    <a:pt x="19974" y="14101"/>
                  </a:lnTo>
                  <a:lnTo>
                    <a:pt x="20006" y="14585"/>
                  </a:lnTo>
                  <a:lnTo>
                    <a:pt x="20006" y="14811"/>
                  </a:lnTo>
                  <a:lnTo>
                    <a:pt x="20006" y="14876"/>
                  </a:lnTo>
                  <a:lnTo>
                    <a:pt x="19619" y="14876"/>
                  </a:lnTo>
                  <a:lnTo>
                    <a:pt x="19264" y="14811"/>
                  </a:lnTo>
                  <a:lnTo>
                    <a:pt x="19070" y="14779"/>
                  </a:lnTo>
                  <a:lnTo>
                    <a:pt x="18909" y="14682"/>
                  </a:lnTo>
                  <a:lnTo>
                    <a:pt x="18748" y="14585"/>
                  </a:lnTo>
                  <a:lnTo>
                    <a:pt x="18619" y="14456"/>
                  </a:lnTo>
                  <a:lnTo>
                    <a:pt x="18554" y="14295"/>
                  </a:lnTo>
                  <a:lnTo>
                    <a:pt x="18522" y="14166"/>
                  </a:lnTo>
                  <a:lnTo>
                    <a:pt x="18489" y="13908"/>
                  </a:lnTo>
                  <a:lnTo>
                    <a:pt x="18457" y="13617"/>
                  </a:lnTo>
                  <a:lnTo>
                    <a:pt x="18425" y="13520"/>
                  </a:lnTo>
                  <a:lnTo>
                    <a:pt x="18360" y="13391"/>
                  </a:lnTo>
                  <a:lnTo>
                    <a:pt x="18264" y="13327"/>
                  </a:lnTo>
                  <a:lnTo>
                    <a:pt x="18167" y="13295"/>
                  </a:lnTo>
                  <a:lnTo>
                    <a:pt x="18038" y="13327"/>
                  </a:lnTo>
                  <a:lnTo>
                    <a:pt x="17941" y="13391"/>
                  </a:lnTo>
                  <a:lnTo>
                    <a:pt x="17909" y="13488"/>
                  </a:lnTo>
                  <a:lnTo>
                    <a:pt x="17876" y="13585"/>
                  </a:lnTo>
                  <a:lnTo>
                    <a:pt x="17876" y="13714"/>
                  </a:lnTo>
                  <a:lnTo>
                    <a:pt x="17876" y="13875"/>
                  </a:lnTo>
                  <a:lnTo>
                    <a:pt x="17909" y="14133"/>
                  </a:lnTo>
                  <a:lnTo>
                    <a:pt x="17941" y="14392"/>
                  </a:lnTo>
                  <a:lnTo>
                    <a:pt x="17812" y="14295"/>
                  </a:lnTo>
                  <a:lnTo>
                    <a:pt x="17618" y="14069"/>
                  </a:lnTo>
                  <a:lnTo>
                    <a:pt x="17425" y="13843"/>
                  </a:lnTo>
                  <a:lnTo>
                    <a:pt x="17199" y="13424"/>
                  </a:lnTo>
                  <a:lnTo>
                    <a:pt x="17102" y="13198"/>
                  </a:lnTo>
                  <a:lnTo>
                    <a:pt x="17005" y="13036"/>
                  </a:lnTo>
                  <a:lnTo>
                    <a:pt x="16941" y="12746"/>
                  </a:lnTo>
                  <a:lnTo>
                    <a:pt x="16908" y="12423"/>
                  </a:lnTo>
                  <a:lnTo>
                    <a:pt x="16908" y="12197"/>
                  </a:lnTo>
                  <a:lnTo>
                    <a:pt x="16941" y="11972"/>
                  </a:lnTo>
                  <a:lnTo>
                    <a:pt x="16973" y="11810"/>
                  </a:lnTo>
                  <a:lnTo>
                    <a:pt x="17037" y="11649"/>
                  </a:lnTo>
                  <a:lnTo>
                    <a:pt x="17167" y="11455"/>
                  </a:lnTo>
                  <a:lnTo>
                    <a:pt x="17392" y="11262"/>
                  </a:lnTo>
                  <a:lnTo>
                    <a:pt x="17618" y="11133"/>
                  </a:lnTo>
                  <a:lnTo>
                    <a:pt x="17651" y="11100"/>
                  </a:lnTo>
                  <a:close/>
                  <a:moveTo>
                    <a:pt x="15844" y="10391"/>
                  </a:moveTo>
                  <a:lnTo>
                    <a:pt x="16005" y="10423"/>
                  </a:lnTo>
                  <a:lnTo>
                    <a:pt x="16102" y="10520"/>
                  </a:lnTo>
                  <a:lnTo>
                    <a:pt x="16199" y="10616"/>
                  </a:lnTo>
                  <a:lnTo>
                    <a:pt x="16295" y="10810"/>
                  </a:lnTo>
                  <a:lnTo>
                    <a:pt x="16328" y="11036"/>
                  </a:lnTo>
                  <a:lnTo>
                    <a:pt x="16360" y="11262"/>
                  </a:lnTo>
                  <a:lnTo>
                    <a:pt x="16392" y="11810"/>
                  </a:lnTo>
                  <a:lnTo>
                    <a:pt x="16360" y="12585"/>
                  </a:lnTo>
                  <a:lnTo>
                    <a:pt x="16328" y="13327"/>
                  </a:lnTo>
                  <a:lnTo>
                    <a:pt x="16231" y="14069"/>
                  </a:lnTo>
                  <a:lnTo>
                    <a:pt x="16199" y="14359"/>
                  </a:lnTo>
                  <a:lnTo>
                    <a:pt x="16102" y="14682"/>
                  </a:lnTo>
                  <a:lnTo>
                    <a:pt x="16005" y="15069"/>
                  </a:lnTo>
                  <a:lnTo>
                    <a:pt x="15876" y="15069"/>
                  </a:lnTo>
                  <a:lnTo>
                    <a:pt x="15650" y="15101"/>
                  </a:lnTo>
                  <a:lnTo>
                    <a:pt x="15327" y="15166"/>
                  </a:lnTo>
                  <a:lnTo>
                    <a:pt x="15295" y="15069"/>
                  </a:lnTo>
                  <a:lnTo>
                    <a:pt x="15102" y="14908"/>
                  </a:lnTo>
                  <a:lnTo>
                    <a:pt x="14876" y="14747"/>
                  </a:lnTo>
                  <a:lnTo>
                    <a:pt x="14424" y="14456"/>
                  </a:lnTo>
                  <a:lnTo>
                    <a:pt x="13972" y="14198"/>
                  </a:lnTo>
                  <a:lnTo>
                    <a:pt x="13779" y="14069"/>
                  </a:lnTo>
                  <a:lnTo>
                    <a:pt x="13553" y="13908"/>
                  </a:lnTo>
                  <a:lnTo>
                    <a:pt x="13424" y="13779"/>
                  </a:lnTo>
                  <a:lnTo>
                    <a:pt x="13327" y="13617"/>
                  </a:lnTo>
                  <a:lnTo>
                    <a:pt x="13166" y="13359"/>
                  </a:lnTo>
                  <a:lnTo>
                    <a:pt x="13133" y="13133"/>
                  </a:lnTo>
                  <a:lnTo>
                    <a:pt x="13101" y="12875"/>
                  </a:lnTo>
                  <a:lnTo>
                    <a:pt x="13101" y="12746"/>
                  </a:lnTo>
                  <a:lnTo>
                    <a:pt x="13327" y="12488"/>
                  </a:lnTo>
                  <a:lnTo>
                    <a:pt x="13585" y="12197"/>
                  </a:lnTo>
                  <a:lnTo>
                    <a:pt x="13779" y="11875"/>
                  </a:lnTo>
                  <a:lnTo>
                    <a:pt x="14004" y="11391"/>
                  </a:lnTo>
                  <a:lnTo>
                    <a:pt x="14134" y="11100"/>
                  </a:lnTo>
                  <a:lnTo>
                    <a:pt x="14198" y="10778"/>
                  </a:lnTo>
                  <a:lnTo>
                    <a:pt x="15069" y="11036"/>
                  </a:lnTo>
                  <a:lnTo>
                    <a:pt x="15166" y="11036"/>
                  </a:lnTo>
                  <a:lnTo>
                    <a:pt x="15166" y="11004"/>
                  </a:lnTo>
                  <a:lnTo>
                    <a:pt x="15198" y="10971"/>
                  </a:lnTo>
                  <a:lnTo>
                    <a:pt x="15198" y="10842"/>
                  </a:lnTo>
                  <a:lnTo>
                    <a:pt x="15263" y="10681"/>
                  </a:lnTo>
                  <a:lnTo>
                    <a:pt x="15360" y="10552"/>
                  </a:lnTo>
                  <a:lnTo>
                    <a:pt x="15456" y="10455"/>
                  </a:lnTo>
                  <a:lnTo>
                    <a:pt x="15586" y="10391"/>
                  </a:lnTo>
                  <a:close/>
                  <a:moveTo>
                    <a:pt x="17973" y="2647"/>
                  </a:moveTo>
                  <a:lnTo>
                    <a:pt x="17780" y="2679"/>
                  </a:lnTo>
                  <a:lnTo>
                    <a:pt x="17618" y="2711"/>
                  </a:lnTo>
                  <a:lnTo>
                    <a:pt x="17425" y="2776"/>
                  </a:lnTo>
                  <a:lnTo>
                    <a:pt x="17263" y="2840"/>
                  </a:lnTo>
                  <a:lnTo>
                    <a:pt x="16973" y="3034"/>
                  </a:lnTo>
                  <a:lnTo>
                    <a:pt x="16779" y="3260"/>
                  </a:lnTo>
                  <a:lnTo>
                    <a:pt x="16618" y="3486"/>
                  </a:lnTo>
                  <a:lnTo>
                    <a:pt x="16489" y="3808"/>
                  </a:lnTo>
                  <a:lnTo>
                    <a:pt x="16424" y="4131"/>
                  </a:lnTo>
                  <a:lnTo>
                    <a:pt x="16424" y="4195"/>
                  </a:lnTo>
                  <a:lnTo>
                    <a:pt x="16489" y="4260"/>
                  </a:lnTo>
                  <a:lnTo>
                    <a:pt x="16586" y="4260"/>
                  </a:lnTo>
                  <a:lnTo>
                    <a:pt x="16618" y="4228"/>
                  </a:lnTo>
                  <a:lnTo>
                    <a:pt x="16650" y="4163"/>
                  </a:lnTo>
                  <a:lnTo>
                    <a:pt x="16715" y="3970"/>
                  </a:lnTo>
                  <a:lnTo>
                    <a:pt x="16812" y="3744"/>
                  </a:lnTo>
                  <a:lnTo>
                    <a:pt x="16908" y="3582"/>
                  </a:lnTo>
                  <a:lnTo>
                    <a:pt x="17037" y="3421"/>
                  </a:lnTo>
                  <a:lnTo>
                    <a:pt x="17167" y="3292"/>
                  </a:lnTo>
                  <a:lnTo>
                    <a:pt x="17296" y="3163"/>
                  </a:lnTo>
                  <a:lnTo>
                    <a:pt x="17457" y="3066"/>
                  </a:lnTo>
                  <a:lnTo>
                    <a:pt x="17618" y="3002"/>
                  </a:lnTo>
                  <a:lnTo>
                    <a:pt x="17941" y="2937"/>
                  </a:lnTo>
                  <a:lnTo>
                    <a:pt x="18264" y="2969"/>
                  </a:lnTo>
                  <a:lnTo>
                    <a:pt x="18425" y="3002"/>
                  </a:lnTo>
                  <a:lnTo>
                    <a:pt x="18586" y="3066"/>
                  </a:lnTo>
                  <a:lnTo>
                    <a:pt x="18812" y="3228"/>
                  </a:lnTo>
                  <a:lnTo>
                    <a:pt x="18973" y="3389"/>
                  </a:lnTo>
                  <a:lnTo>
                    <a:pt x="19103" y="3582"/>
                  </a:lnTo>
                  <a:lnTo>
                    <a:pt x="19361" y="4034"/>
                  </a:lnTo>
                  <a:lnTo>
                    <a:pt x="19587" y="4486"/>
                  </a:lnTo>
                  <a:lnTo>
                    <a:pt x="19619" y="4679"/>
                  </a:lnTo>
                  <a:lnTo>
                    <a:pt x="19651" y="4905"/>
                  </a:lnTo>
                  <a:lnTo>
                    <a:pt x="19651" y="5034"/>
                  </a:lnTo>
                  <a:lnTo>
                    <a:pt x="19651" y="5099"/>
                  </a:lnTo>
                  <a:lnTo>
                    <a:pt x="19619" y="5131"/>
                  </a:lnTo>
                  <a:lnTo>
                    <a:pt x="19587" y="5163"/>
                  </a:lnTo>
                  <a:lnTo>
                    <a:pt x="19554" y="5163"/>
                  </a:lnTo>
                  <a:lnTo>
                    <a:pt x="19490" y="5196"/>
                  </a:lnTo>
                  <a:lnTo>
                    <a:pt x="19393" y="5196"/>
                  </a:lnTo>
                  <a:lnTo>
                    <a:pt x="19296" y="5163"/>
                  </a:lnTo>
                  <a:lnTo>
                    <a:pt x="19103" y="5034"/>
                  </a:lnTo>
                  <a:lnTo>
                    <a:pt x="18877" y="4873"/>
                  </a:lnTo>
                  <a:lnTo>
                    <a:pt x="18619" y="4679"/>
                  </a:lnTo>
                  <a:lnTo>
                    <a:pt x="18360" y="4550"/>
                  </a:lnTo>
                  <a:lnTo>
                    <a:pt x="18102" y="4421"/>
                  </a:lnTo>
                  <a:lnTo>
                    <a:pt x="17812" y="4421"/>
                  </a:lnTo>
                  <a:lnTo>
                    <a:pt x="17683" y="4454"/>
                  </a:lnTo>
                  <a:lnTo>
                    <a:pt x="17586" y="4518"/>
                  </a:lnTo>
                  <a:lnTo>
                    <a:pt x="17489" y="4647"/>
                  </a:lnTo>
                  <a:lnTo>
                    <a:pt x="17489" y="4712"/>
                  </a:lnTo>
                  <a:lnTo>
                    <a:pt x="17457" y="4744"/>
                  </a:lnTo>
                  <a:lnTo>
                    <a:pt x="17457" y="4809"/>
                  </a:lnTo>
                  <a:lnTo>
                    <a:pt x="17489" y="4841"/>
                  </a:lnTo>
                  <a:lnTo>
                    <a:pt x="17521" y="4905"/>
                  </a:lnTo>
                  <a:lnTo>
                    <a:pt x="17586" y="4970"/>
                  </a:lnTo>
                  <a:lnTo>
                    <a:pt x="17715" y="5034"/>
                  </a:lnTo>
                  <a:lnTo>
                    <a:pt x="17812" y="5099"/>
                  </a:lnTo>
                  <a:lnTo>
                    <a:pt x="18038" y="5163"/>
                  </a:lnTo>
                  <a:lnTo>
                    <a:pt x="18135" y="5163"/>
                  </a:lnTo>
                  <a:lnTo>
                    <a:pt x="18199" y="5196"/>
                  </a:lnTo>
                  <a:lnTo>
                    <a:pt x="18457" y="5357"/>
                  </a:lnTo>
                  <a:lnTo>
                    <a:pt x="18715" y="5551"/>
                  </a:lnTo>
                  <a:lnTo>
                    <a:pt x="18877" y="5712"/>
                  </a:lnTo>
                  <a:lnTo>
                    <a:pt x="19038" y="5938"/>
                  </a:lnTo>
                  <a:lnTo>
                    <a:pt x="19135" y="6099"/>
                  </a:lnTo>
                  <a:lnTo>
                    <a:pt x="19232" y="6261"/>
                  </a:lnTo>
                  <a:lnTo>
                    <a:pt x="19296" y="6551"/>
                  </a:lnTo>
                  <a:lnTo>
                    <a:pt x="19264" y="6841"/>
                  </a:lnTo>
                  <a:lnTo>
                    <a:pt x="19199" y="7067"/>
                  </a:lnTo>
                  <a:lnTo>
                    <a:pt x="19103" y="7229"/>
                  </a:lnTo>
                  <a:lnTo>
                    <a:pt x="18973" y="7390"/>
                  </a:lnTo>
                  <a:lnTo>
                    <a:pt x="18748" y="7680"/>
                  </a:lnTo>
                  <a:lnTo>
                    <a:pt x="18554" y="7971"/>
                  </a:lnTo>
                  <a:lnTo>
                    <a:pt x="18360" y="8229"/>
                  </a:lnTo>
                  <a:lnTo>
                    <a:pt x="18135" y="8422"/>
                  </a:lnTo>
                  <a:lnTo>
                    <a:pt x="18038" y="8455"/>
                  </a:lnTo>
                  <a:lnTo>
                    <a:pt x="17876" y="8487"/>
                  </a:lnTo>
                  <a:lnTo>
                    <a:pt x="17683" y="8487"/>
                  </a:lnTo>
                  <a:lnTo>
                    <a:pt x="17360" y="8390"/>
                  </a:lnTo>
                  <a:lnTo>
                    <a:pt x="17037" y="8229"/>
                  </a:lnTo>
                  <a:lnTo>
                    <a:pt x="16457" y="7906"/>
                  </a:lnTo>
                  <a:lnTo>
                    <a:pt x="15908" y="7519"/>
                  </a:lnTo>
                  <a:lnTo>
                    <a:pt x="15392" y="7164"/>
                  </a:lnTo>
                  <a:lnTo>
                    <a:pt x="14940" y="6809"/>
                  </a:lnTo>
                  <a:lnTo>
                    <a:pt x="14682" y="6551"/>
                  </a:lnTo>
                  <a:lnTo>
                    <a:pt x="14456" y="6261"/>
                  </a:lnTo>
                  <a:lnTo>
                    <a:pt x="14359" y="6067"/>
                  </a:lnTo>
                  <a:lnTo>
                    <a:pt x="14263" y="5873"/>
                  </a:lnTo>
                  <a:lnTo>
                    <a:pt x="14198" y="5647"/>
                  </a:lnTo>
                  <a:lnTo>
                    <a:pt x="14166" y="5454"/>
                  </a:lnTo>
                  <a:lnTo>
                    <a:pt x="14166" y="5196"/>
                  </a:lnTo>
                  <a:lnTo>
                    <a:pt x="14198" y="4938"/>
                  </a:lnTo>
                  <a:lnTo>
                    <a:pt x="14295" y="4615"/>
                  </a:lnTo>
                  <a:lnTo>
                    <a:pt x="14424" y="4325"/>
                  </a:lnTo>
                  <a:lnTo>
                    <a:pt x="14553" y="4099"/>
                  </a:lnTo>
                  <a:lnTo>
                    <a:pt x="14714" y="3873"/>
                  </a:lnTo>
                  <a:lnTo>
                    <a:pt x="14940" y="3679"/>
                  </a:lnTo>
                  <a:lnTo>
                    <a:pt x="15134" y="3582"/>
                  </a:lnTo>
                  <a:lnTo>
                    <a:pt x="15263" y="3550"/>
                  </a:lnTo>
                  <a:lnTo>
                    <a:pt x="15392" y="3550"/>
                  </a:lnTo>
                  <a:lnTo>
                    <a:pt x="15521" y="3582"/>
                  </a:lnTo>
                  <a:lnTo>
                    <a:pt x="15682" y="3711"/>
                  </a:lnTo>
                  <a:lnTo>
                    <a:pt x="15876" y="3937"/>
                  </a:lnTo>
                  <a:lnTo>
                    <a:pt x="16005" y="4131"/>
                  </a:lnTo>
                  <a:lnTo>
                    <a:pt x="16070" y="4195"/>
                  </a:lnTo>
                  <a:lnTo>
                    <a:pt x="16134" y="4195"/>
                  </a:lnTo>
                  <a:lnTo>
                    <a:pt x="16166" y="4131"/>
                  </a:lnTo>
                  <a:lnTo>
                    <a:pt x="16166" y="4066"/>
                  </a:lnTo>
                  <a:lnTo>
                    <a:pt x="16070" y="3905"/>
                  </a:lnTo>
                  <a:lnTo>
                    <a:pt x="15973" y="3744"/>
                  </a:lnTo>
                  <a:lnTo>
                    <a:pt x="15844" y="3582"/>
                  </a:lnTo>
                  <a:lnTo>
                    <a:pt x="15682" y="3453"/>
                  </a:lnTo>
                  <a:lnTo>
                    <a:pt x="15553" y="3389"/>
                  </a:lnTo>
                  <a:lnTo>
                    <a:pt x="15424" y="3357"/>
                  </a:lnTo>
                  <a:lnTo>
                    <a:pt x="15134" y="3357"/>
                  </a:lnTo>
                  <a:lnTo>
                    <a:pt x="15005" y="3389"/>
                  </a:lnTo>
                  <a:lnTo>
                    <a:pt x="14876" y="3453"/>
                  </a:lnTo>
                  <a:lnTo>
                    <a:pt x="14650" y="3615"/>
                  </a:lnTo>
                  <a:lnTo>
                    <a:pt x="14424" y="3873"/>
                  </a:lnTo>
                  <a:lnTo>
                    <a:pt x="14263" y="4131"/>
                  </a:lnTo>
                  <a:lnTo>
                    <a:pt x="14101" y="4454"/>
                  </a:lnTo>
                  <a:lnTo>
                    <a:pt x="13972" y="4776"/>
                  </a:lnTo>
                  <a:lnTo>
                    <a:pt x="13908" y="5099"/>
                  </a:lnTo>
                  <a:lnTo>
                    <a:pt x="13908" y="5293"/>
                  </a:lnTo>
                  <a:lnTo>
                    <a:pt x="13908" y="5518"/>
                  </a:lnTo>
                  <a:lnTo>
                    <a:pt x="13940" y="5712"/>
                  </a:lnTo>
                  <a:lnTo>
                    <a:pt x="13972" y="5873"/>
                  </a:lnTo>
                  <a:lnTo>
                    <a:pt x="14134" y="6228"/>
                  </a:lnTo>
                  <a:lnTo>
                    <a:pt x="14327" y="6551"/>
                  </a:lnTo>
                  <a:lnTo>
                    <a:pt x="14553" y="6809"/>
                  </a:lnTo>
                  <a:lnTo>
                    <a:pt x="14843" y="7067"/>
                  </a:lnTo>
                  <a:lnTo>
                    <a:pt x="15166" y="7325"/>
                  </a:lnTo>
                  <a:lnTo>
                    <a:pt x="15747" y="7745"/>
                  </a:lnTo>
                  <a:lnTo>
                    <a:pt x="16392" y="8196"/>
                  </a:lnTo>
                  <a:lnTo>
                    <a:pt x="16747" y="8390"/>
                  </a:lnTo>
                  <a:lnTo>
                    <a:pt x="16650" y="8616"/>
                  </a:lnTo>
                  <a:lnTo>
                    <a:pt x="16554" y="8906"/>
                  </a:lnTo>
                  <a:lnTo>
                    <a:pt x="16489" y="9164"/>
                  </a:lnTo>
                  <a:lnTo>
                    <a:pt x="16457" y="9423"/>
                  </a:lnTo>
                  <a:lnTo>
                    <a:pt x="16457" y="9681"/>
                  </a:lnTo>
                  <a:lnTo>
                    <a:pt x="16521" y="9907"/>
                  </a:lnTo>
                  <a:lnTo>
                    <a:pt x="16618" y="10132"/>
                  </a:lnTo>
                  <a:lnTo>
                    <a:pt x="16747" y="10326"/>
                  </a:lnTo>
                  <a:lnTo>
                    <a:pt x="16876" y="10520"/>
                  </a:lnTo>
                  <a:lnTo>
                    <a:pt x="17037" y="10681"/>
                  </a:lnTo>
                  <a:lnTo>
                    <a:pt x="17231" y="10810"/>
                  </a:lnTo>
                  <a:lnTo>
                    <a:pt x="17425" y="10971"/>
                  </a:lnTo>
                  <a:lnTo>
                    <a:pt x="17457" y="11004"/>
                  </a:lnTo>
                  <a:lnTo>
                    <a:pt x="17231" y="11133"/>
                  </a:lnTo>
                  <a:lnTo>
                    <a:pt x="17102" y="11262"/>
                  </a:lnTo>
                  <a:lnTo>
                    <a:pt x="16973" y="11391"/>
                  </a:lnTo>
                  <a:lnTo>
                    <a:pt x="16908" y="11520"/>
                  </a:lnTo>
                  <a:lnTo>
                    <a:pt x="16812" y="11681"/>
                  </a:lnTo>
                  <a:lnTo>
                    <a:pt x="16747" y="11972"/>
                  </a:lnTo>
                  <a:lnTo>
                    <a:pt x="16715" y="12327"/>
                  </a:lnTo>
                  <a:lnTo>
                    <a:pt x="16747" y="12649"/>
                  </a:lnTo>
                  <a:lnTo>
                    <a:pt x="16812" y="13004"/>
                  </a:lnTo>
                  <a:lnTo>
                    <a:pt x="16876" y="13165"/>
                  </a:lnTo>
                  <a:lnTo>
                    <a:pt x="16941" y="13359"/>
                  </a:lnTo>
                  <a:lnTo>
                    <a:pt x="17102" y="13746"/>
                  </a:lnTo>
                  <a:lnTo>
                    <a:pt x="17199" y="13940"/>
                  </a:lnTo>
                  <a:lnTo>
                    <a:pt x="17328" y="14133"/>
                  </a:lnTo>
                  <a:lnTo>
                    <a:pt x="17489" y="14295"/>
                  </a:lnTo>
                  <a:lnTo>
                    <a:pt x="17651" y="14456"/>
                  </a:lnTo>
                  <a:lnTo>
                    <a:pt x="17844" y="14617"/>
                  </a:lnTo>
                  <a:lnTo>
                    <a:pt x="18038" y="14714"/>
                  </a:lnTo>
                  <a:lnTo>
                    <a:pt x="18167" y="14714"/>
                  </a:lnTo>
                  <a:lnTo>
                    <a:pt x="18199" y="14650"/>
                  </a:lnTo>
                  <a:lnTo>
                    <a:pt x="18199" y="14585"/>
                  </a:lnTo>
                  <a:lnTo>
                    <a:pt x="18167" y="14456"/>
                  </a:lnTo>
                  <a:lnTo>
                    <a:pt x="18135" y="14263"/>
                  </a:lnTo>
                  <a:lnTo>
                    <a:pt x="18070" y="13811"/>
                  </a:lnTo>
                  <a:lnTo>
                    <a:pt x="18070" y="13585"/>
                  </a:lnTo>
                  <a:lnTo>
                    <a:pt x="18102" y="13520"/>
                  </a:lnTo>
                  <a:lnTo>
                    <a:pt x="18102" y="13488"/>
                  </a:lnTo>
                  <a:lnTo>
                    <a:pt x="18231" y="13488"/>
                  </a:lnTo>
                  <a:lnTo>
                    <a:pt x="18231" y="13520"/>
                  </a:lnTo>
                  <a:lnTo>
                    <a:pt x="18296" y="13617"/>
                  </a:lnTo>
                  <a:lnTo>
                    <a:pt x="18328" y="13779"/>
                  </a:lnTo>
                  <a:lnTo>
                    <a:pt x="18328" y="13940"/>
                  </a:lnTo>
                  <a:lnTo>
                    <a:pt x="18360" y="14166"/>
                  </a:lnTo>
                  <a:lnTo>
                    <a:pt x="18360" y="14263"/>
                  </a:lnTo>
                  <a:lnTo>
                    <a:pt x="18393" y="14392"/>
                  </a:lnTo>
                  <a:lnTo>
                    <a:pt x="18457" y="14553"/>
                  </a:lnTo>
                  <a:lnTo>
                    <a:pt x="18554" y="14682"/>
                  </a:lnTo>
                  <a:lnTo>
                    <a:pt x="18683" y="14779"/>
                  </a:lnTo>
                  <a:lnTo>
                    <a:pt x="18812" y="14876"/>
                  </a:lnTo>
                  <a:lnTo>
                    <a:pt x="18941" y="14940"/>
                  </a:lnTo>
                  <a:lnTo>
                    <a:pt x="19103" y="15005"/>
                  </a:lnTo>
                  <a:lnTo>
                    <a:pt x="19457" y="15069"/>
                  </a:lnTo>
                  <a:lnTo>
                    <a:pt x="20103" y="15166"/>
                  </a:lnTo>
                  <a:lnTo>
                    <a:pt x="20167" y="15166"/>
                  </a:lnTo>
                  <a:lnTo>
                    <a:pt x="20200" y="15134"/>
                  </a:lnTo>
                  <a:lnTo>
                    <a:pt x="20232" y="15101"/>
                  </a:lnTo>
                  <a:lnTo>
                    <a:pt x="20264" y="15037"/>
                  </a:lnTo>
                  <a:lnTo>
                    <a:pt x="20264" y="14811"/>
                  </a:lnTo>
                  <a:lnTo>
                    <a:pt x="20296" y="14521"/>
                  </a:lnTo>
                  <a:lnTo>
                    <a:pt x="20264" y="13908"/>
                  </a:lnTo>
                  <a:lnTo>
                    <a:pt x="20232" y="13553"/>
                  </a:lnTo>
                  <a:lnTo>
                    <a:pt x="20167" y="13230"/>
                  </a:lnTo>
                  <a:lnTo>
                    <a:pt x="20071" y="12907"/>
                  </a:lnTo>
                  <a:lnTo>
                    <a:pt x="19974" y="12585"/>
                  </a:lnTo>
                  <a:lnTo>
                    <a:pt x="19812" y="12294"/>
                  </a:lnTo>
                  <a:lnTo>
                    <a:pt x="19716" y="12133"/>
                  </a:lnTo>
                  <a:lnTo>
                    <a:pt x="19619" y="11972"/>
                  </a:lnTo>
                  <a:lnTo>
                    <a:pt x="19522" y="11907"/>
                  </a:lnTo>
                  <a:lnTo>
                    <a:pt x="19522" y="11907"/>
                  </a:lnTo>
                  <a:lnTo>
                    <a:pt x="19877" y="12036"/>
                  </a:lnTo>
                  <a:lnTo>
                    <a:pt x="20232" y="12197"/>
                  </a:lnTo>
                  <a:lnTo>
                    <a:pt x="20458" y="12327"/>
                  </a:lnTo>
                  <a:lnTo>
                    <a:pt x="20587" y="12327"/>
                  </a:lnTo>
                  <a:lnTo>
                    <a:pt x="20587" y="12294"/>
                  </a:lnTo>
                  <a:lnTo>
                    <a:pt x="20684" y="12068"/>
                  </a:lnTo>
                  <a:lnTo>
                    <a:pt x="20748" y="11875"/>
                  </a:lnTo>
                  <a:lnTo>
                    <a:pt x="20909" y="11391"/>
                  </a:lnTo>
                  <a:lnTo>
                    <a:pt x="21006" y="10810"/>
                  </a:lnTo>
                  <a:lnTo>
                    <a:pt x="21071" y="10262"/>
                  </a:lnTo>
                  <a:lnTo>
                    <a:pt x="21103" y="9681"/>
                  </a:lnTo>
                  <a:lnTo>
                    <a:pt x="21039" y="9100"/>
                  </a:lnTo>
                  <a:lnTo>
                    <a:pt x="21006" y="8842"/>
                  </a:lnTo>
                  <a:lnTo>
                    <a:pt x="20942" y="8584"/>
                  </a:lnTo>
                  <a:lnTo>
                    <a:pt x="20845" y="8326"/>
                  </a:lnTo>
                  <a:lnTo>
                    <a:pt x="20748" y="8067"/>
                  </a:lnTo>
                  <a:lnTo>
                    <a:pt x="20619" y="7906"/>
                  </a:lnTo>
                  <a:lnTo>
                    <a:pt x="20490" y="7745"/>
                  </a:lnTo>
                  <a:lnTo>
                    <a:pt x="20361" y="7583"/>
                  </a:lnTo>
                  <a:lnTo>
                    <a:pt x="20167" y="7454"/>
                  </a:lnTo>
                  <a:lnTo>
                    <a:pt x="20006" y="7325"/>
                  </a:lnTo>
                  <a:lnTo>
                    <a:pt x="19780" y="7261"/>
                  </a:lnTo>
                  <a:lnTo>
                    <a:pt x="19554" y="7196"/>
                  </a:lnTo>
                  <a:lnTo>
                    <a:pt x="19328" y="7164"/>
                  </a:lnTo>
                  <a:lnTo>
                    <a:pt x="19393" y="7035"/>
                  </a:lnTo>
                  <a:lnTo>
                    <a:pt x="19425" y="6841"/>
                  </a:lnTo>
                  <a:lnTo>
                    <a:pt x="19457" y="6615"/>
                  </a:lnTo>
                  <a:lnTo>
                    <a:pt x="19457" y="6422"/>
                  </a:lnTo>
                  <a:lnTo>
                    <a:pt x="19393" y="6228"/>
                  </a:lnTo>
                  <a:lnTo>
                    <a:pt x="19328" y="6035"/>
                  </a:lnTo>
                  <a:lnTo>
                    <a:pt x="19232" y="5841"/>
                  </a:lnTo>
                  <a:lnTo>
                    <a:pt x="19135" y="5680"/>
                  </a:lnTo>
                  <a:lnTo>
                    <a:pt x="19006" y="5518"/>
                  </a:lnTo>
                  <a:lnTo>
                    <a:pt x="18683" y="5228"/>
                  </a:lnTo>
                  <a:lnTo>
                    <a:pt x="18360" y="5002"/>
                  </a:lnTo>
                  <a:lnTo>
                    <a:pt x="18231" y="4938"/>
                  </a:lnTo>
                  <a:lnTo>
                    <a:pt x="18135" y="4905"/>
                  </a:lnTo>
                  <a:lnTo>
                    <a:pt x="17909" y="4841"/>
                  </a:lnTo>
                  <a:lnTo>
                    <a:pt x="17780" y="4809"/>
                  </a:lnTo>
                  <a:lnTo>
                    <a:pt x="17715" y="4776"/>
                  </a:lnTo>
                  <a:lnTo>
                    <a:pt x="17715" y="4744"/>
                  </a:lnTo>
                  <a:lnTo>
                    <a:pt x="17747" y="4744"/>
                  </a:lnTo>
                  <a:lnTo>
                    <a:pt x="17780" y="4679"/>
                  </a:lnTo>
                  <a:lnTo>
                    <a:pt x="17844" y="4679"/>
                  </a:lnTo>
                  <a:lnTo>
                    <a:pt x="17876" y="4647"/>
                  </a:lnTo>
                  <a:lnTo>
                    <a:pt x="17973" y="4679"/>
                  </a:lnTo>
                  <a:lnTo>
                    <a:pt x="18199" y="4744"/>
                  </a:lnTo>
                  <a:lnTo>
                    <a:pt x="18457" y="4905"/>
                  </a:lnTo>
                  <a:lnTo>
                    <a:pt x="18683" y="5067"/>
                  </a:lnTo>
                  <a:lnTo>
                    <a:pt x="18909" y="5228"/>
                  </a:lnTo>
                  <a:lnTo>
                    <a:pt x="19135" y="5357"/>
                  </a:lnTo>
                  <a:lnTo>
                    <a:pt x="19232" y="5422"/>
                  </a:lnTo>
                  <a:lnTo>
                    <a:pt x="19361" y="5454"/>
                  </a:lnTo>
                  <a:lnTo>
                    <a:pt x="19587" y="5454"/>
                  </a:lnTo>
                  <a:lnTo>
                    <a:pt x="19683" y="5422"/>
                  </a:lnTo>
                  <a:lnTo>
                    <a:pt x="19780" y="5357"/>
                  </a:lnTo>
                  <a:lnTo>
                    <a:pt x="19845" y="5260"/>
                  </a:lnTo>
                  <a:lnTo>
                    <a:pt x="19909" y="5196"/>
                  </a:lnTo>
                  <a:lnTo>
                    <a:pt x="19909" y="5099"/>
                  </a:lnTo>
                  <a:lnTo>
                    <a:pt x="19941" y="5002"/>
                  </a:lnTo>
                  <a:lnTo>
                    <a:pt x="19909" y="4744"/>
                  </a:lnTo>
                  <a:lnTo>
                    <a:pt x="19877" y="4486"/>
                  </a:lnTo>
                  <a:lnTo>
                    <a:pt x="19780" y="4260"/>
                  </a:lnTo>
                  <a:lnTo>
                    <a:pt x="19651" y="4002"/>
                  </a:lnTo>
                  <a:lnTo>
                    <a:pt x="19554" y="3744"/>
                  </a:lnTo>
                  <a:lnTo>
                    <a:pt x="19264" y="3292"/>
                  </a:lnTo>
                  <a:lnTo>
                    <a:pt x="19135" y="3131"/>
                  </a:lnTo>
                  <a:lnTo>
                    <a:pt x="18973" y="3002"/>
                  </a:lnTo>
                  <a:lnTo>
                    <a:pt x="18844" y="2905"/>
                  </a:lnTo>
                  <a:lnTo>
                    <a:pt x="18683" y="2808"/>
                  </a:lnTo>
                  <a:lnTo>
                    <a:pt x="18522" y="2744"/>
                  </a:lnTo>
                  <a:lnTo>
                    <a:pt x="18328" y="2679"/>
                  </a:lnTo>
                  <a:lnTo>
                    <a:pt x="18005" y="2647"/>
                  </a:lnTo>
                  <a:close/>
                  <a:moveTo>
                    <a:pt x="7616" y="15101"/>
                  </a:moveTo>
                  <a:lnTo>
                    <a:pt x="7551" y="15134"/>
                  </a:lnTo>
                  <a:lnTo>
                    <a:pt x="7519" y="15198"/>
                  </a:lnTo>
                  <a:lnTo>
                    <a:pt x="7551" y="15263"/>
                  </a:lnTo>
                  <a:lnTo>
                    <a:pt x="7616" y="15295"/>
                  </a:lnTo>
                  <a:lnTo>
                    <a:pt x="7680" y="15295"/>
                  </a:lnTo>
                  <a:lnTo>
                    <a:pt x="7809" y="15327"/>
                  </a:lnTo>
                  <a:lnTo>
                    <a:pt x="7874" y="15360"/>
                  </a:lnTo>
                  <a:lnTo>
                    <a:pt x="7971" y="15392"/>
                  </a:lnTo>
                  <a:lnTo>
                    <a:pt x="8003" y="15327"/>
                  </a:lnTo>
                  <a:lnTo>
                    <a:pt x="8035" y="15263"/>
                  </a:lnTo>
                  <a:lnTo>
                    <a:pt x="7971" y="15198"/>
                  </a:lnTo>
                  <a:lnTo>
                    <a:pt x="7809" y="15134"/>
                  </a:lnTo>
                  <a:lnTo>
                    <a:pt x="7648" y="15101"/>
                  </a:lnTo>
                  <a:close/>
                  <a:moveTo>
                    <a:pt x="2389" y="15876"/>
                  </a:moveTo>
                  <a:lnTo>
                    <a:pt x="2292" y="15908"/>
                  </a:lnTo>
                  <a:lnTo>
                    <a:pt x="2260" y="15973"/>
                  </a:lnTo>
                  <a:lnTo>
                    <a:pt x="2292" y="16037"/>
                  </a:lnTo>
                  <a:lnTo>
                    <a:pt x="2389" y="16069"/>
                  </a:lnTo>
                  <a:lnTo>
                    <a:pt x="2485" y="16069"/>
                  </a:lnTo>
                  <a:lnTo>
                    <a:pt x="2679" y="16134"/>
                  </a:lnTo>
                  <a:lnTo>
                    <a:pt x="2808" y="16198"/>
                  </a:lnTo>
                  <a:lnTo>
                    <a:pt x="2873" y="16198"/>
                  </a:lnTo>
                  <a:lnTo>
                    <a:pt x="2937" y="16166"/>
                  </a:lnTo>
                  <a:lnTo>
                    <a:pt x="2937" y="16069"/>
                  </a:lnTo>
                  <a:lnTo>
                    <a:pt x="2905" y="16005"/>
                  </a:lnTo>
                  <a:lnTo>
                    <a:pt x="2776" y="15940"/>
                  </a:lnTo>
                  <a:lnTo>
                    <a:pt x="2679" y="15908"/>
                  </a:lnTo>
                  <a:lnTo>
                    <a:pt x="2421" y="15876"/>
                  </a:lnTo>
                  <a:close/>
                  <a:moveTo>
                    <a:pt x="7003" y="15940"/>
                  </a:moveTo>
                  <a:lnTo>
                    <a:pt x="6970" y="16005"/>
                  </a:lnTo>
                  <a:lnTo>
                    <a:pt x="6970" y="16069"/>
                  </a:lnTo>
                  <a:lnTo>
                    <a:pt x="7035" y="16102"/>
                  </a:lnTo>
                  <a:lnTo>
                    <a:pt x="7293" y="16134"/>
                  </a:lnTo>
                  <a:lnTo>
                    <a:pt x="7583" y="16198"/>
                  </a:lnTo>
                  <a:lnTo>
                    <a:pt x="7680" y="16198"/>
                  </a:lnTo>
                  <a:lnTo>
                    <a:pt x="7713" y="16134"/>
                  </a:lnTo>
                  <a:lnTo>
                    <a:pt x="7713" y="16069"/>
                  </a:lnTo>
                  <a:lnTo>
                    <a:pt x="7648" y="16037"/>
                  </a:lnTo>
                  <a:lnTo>
                    <a:pt x="7229" y="15940"/>
                  </a:lnTo>
                  <a:close/>
                  <a:moveTo>
                    <a:pt x="8971" y="7842"/>
                  </a:moveTo>
                  <a:lnTo>
                    <a:pt x="8713" y="7874"/>
                  </a:lnTo>
                  <a:lnTo>
                    <a:pt x="8455" y="7874"/>
                  </a:lnTo>
                  <a:lnTo>
                    <a:pt x="8229" y="7938"/>
                  </a:lnTo>
                  <a:lnTo>
                    <a:pt x="8003" y="8003"/>
                  </a:lnTo>
                  <a:lnTo>
                    <a:pt x="7777" y="8100"/>
                  </a:lnTo>
                  <a:lnTo>
                    <a:pt x="7583" y="8229"/>
                  </a:lnTo>
                  <a:lnTo>
                    <a:pt x="7454" y="8422"/>
                  </a:lnTo>
                  <a:lnTo>
                    <a:pt x="7325" y="8616"/>
                  </a:lnTo>
                  <a:lnTo>
                    <a:pt x="7261" y="8874"/>
                  </a:lnTo>
                  <a:lnTo>
                    <a:pt x="7261" y="9132"/>
                  </a:lnTo>
                  <a:lnTo>
                    <a:pt x="7325" y="9487"/>
                  </a:lnTo>
                  <a:lnTo>
                    <a:pt x="7454" y="9778"/>
                  </a:lnTo>
                  <a:lnTo>
                    <a:pt x="7616" y="10068"/>
                  </a:lnTo>
                  <a:lnTo>
                    <a:pt x="7842" y="10358"/>
                  </a:lnTo>
                  <a:lnTo>
                    <a:pt x="8132" y="10584"/>
                  </a:lnTo>
                  <a:lnTo>
                    <a:pt x="8455" y="10778"/>
                  </a:lnTo>
                  <a:lnTo>
                    <a:pt x="8326" y="11100"/>
                  </a:lnTo>
                  <a:lnTo>
                    <a:pt x="8261" y="11391"/>
                  </a:lnTo>
                  <a:lnTo>
                    <a:pt x="8229" y="11649"/>
                  </a:lnTo>
                  <a:lnTo>
                    <a:pt x="8197" y="11907"/>
                  </a:lnTo>
                  <a:lnTo>
                    <a:pt x="8229" y="12133"/>
                  </a:lnTo>
                  <a:lnTo>
                    <a:pt x="8293" y="12359"/>
                  </a:lnTo>
                  <a:lnTo>
                    <a:pt x="8326" y="12456"/>
                  </a:lnTo>
                  <a:lnTo>
                    <a:pt x="8390" y="12520"/>
                  </a:lnTo>
                  <a:lnTo>
                    <a:pt x="8487" y="12585"/>
                  </a:lnTo>
                  <a:lnTo>
                    <a:pt x="8584" y="12649"/>
                  </a:lnTo>
                  <a:lnTo>
                    <a:pt x="8777" y="12649"/>
                  </a:lnTo>
                  <a:lnTo>
                    <a:pt x="8906" y="12585"/>
                  </a:lnTo>
                  <a:lnTo>
                    <a:pt x="9068" y="12488"/>
                  </a:lnTo>
                  <a:lnTo>
                    <a:pt x="9487" y="12197"/>
                  </a:lnTo>
                  <a:lnTo>
                    <a:pt x="9745" y="12068"/>
                  </a:lnTo>
                  <a:lnTo>
                    <a:pt x="9842" y="12036"/>
                  </a:lnTo>
                  <a:lnTo>
                    <a:pt x="9939" y="12036"/>
                  </a:lnTo>
                  <a:lnTo>
                    <a:pt x="9971" y="12068"/>
                  </a:lnTo>
                  <a:lnTo>
                    <a:pt x="9971" y="12101"/>
                  </a:lnTo>
                  <a:lnTo>
                    <a:pt x="9971" y="12133"/>
                  </a:lnTo>
                  <a:lnTo>
                    <a:pt x="9971" y="12165"/>
                  </a:lnTo>
                  <a:lnTo>
                    <a:pt x="9939" y="12197"/>
                  </a:lnTo>
                  <a:lnTo>
                    <a:pt x="9874" y="12262"/>
                  </a:lnTo>
                  <a:lnTo>
                    <a:pt x="9552" y="12456"/>
                  </a:lnTo>
                  <a:lnTo>
                    <a:pt x="9390" y="12617"/>
                  </a:lnTo>
                  <a:lnTo>
                    <a:pt x="9326" y="12681"/>
                  </a:lnTo>
                  <a:lnTo>
                    <a:pt x="9294" y="12811"/>
                  </a:lnTo>
                  <a:lnTo>
                    <a:pt x="9261" y="12907"/>
                  </a:lnTo>
                  <a:lnTo>
                    <a:pt x="9294" y="13036"/>
                  </a:lnTo>
                  <a:lnTo>
                    <a:pt x="9326" y="13133"/>
                  </a:lnTo>
                  <a:lnTo>
                    <a:pt x="9358" y="13262"/>
                  </a:lnTo>
                  <a:lnTo>
                    <a:pt x="9487" y="13391"/>
                  </a:lnTo>
                  <a:lnTo>
                    <a:pt x="9681" y="13553"/>
                  </a:lnTo>
                  <a:lnTo>
                    <a:pt x="9907" y="13714"/>
                  </a:lnTo>
                  <a:lnTo>
                    <a:pt x="10165" y="13843"/>
                  </a:lnTo>
                  <a:lnTo>
                    <a:pt x="10423" y="13972"/>
                  </a:lnTo>
                  <a:lnTo>
                    <a:pt x="10713" y="14069"/>
                  </a:lnTo>
                  <a:lnTo>
                    <a:pt x="10907" y="14133"/>
                  </a:lnTo>
                  <a:lnTo>
                    <a:pt x="11133" y="14166"/>
                  </a:lnTo>
                  <a:lnTo>
                    <a:pt x="11197" y="14166"/>
                  </a:lnTo>
                  <a:lnTo>
                    <a:pt x="11326" y="14133"/>
                  </a:lnTo>
                  <a:lnTo>
                    <a:pt x="11520" y="14004"/>
                  </a:lnTo>
                  <a:lnTo>
                    <a:pt x="11843" y="13714"/>
                  </a:lnTo>
                  <a:lnTo>
                    <a:pt x="12101" y="13520"/>
                  </a:lnTo>
                  <a:lnTo>
                    <a:pt x="12198" y="13456"/>
                  </a:lnTo>
                  <a:lnTo>
                    <a:pt x="12359" y="13327"/>
                  </a:lnTo>
                  <a:lnTo>
                    <a:pt x="12714" y="13069"/>
                  </a:lnTo>
                  <a:lnTo>
                    <a:pt x="12907" y="12907"/>
                  </a:lnTo>
                  <a:lnTo>
                    <a:pt x="12907" y="13069"/>
                  </a:lnTo>
                  <a:lnTo>
                    <a:pt x="12940" y="13359"/>
                  </a:lnTo>
                  <a:lnTo>
                    <a:pt x="13036" y="13617"/>
                  </a:lnTo>
                  <a:lnTo>
                    <a:pt x="13198" y="13843"/>
                  </a:lnTo>
                  <a:lnTo>
                    <a:pt x="13359" y="14037"/>
                  </a:lnTo>
                  <a:lnTo>
                    <a:pt x="13553" y="14198"/>
                  </a:lnTo>
                  <a:lnTo>
                    <a:pt x="13779" y="14359"/>
                  </a:lnTo>
                  <a:lnTo>
                    <a:pt x="14004" y="14488"/>
                  </a:lnTo>
                  <a:lnTo>
                    <a:pt x="14521" y="14779"/>
                  </a:lnTo>
                  <a:lnTo>
                    <a:pt x="14779" y="14940"/>
                  </a:lnTo>
                  <a:lnTo>
                    <a:pt x="15037" y="15134"/>
                  </a:lnTo>
                  <a:lnTo>
                    <a:pt x="15134" y="15231"/>
                  </a:lnTo>
                  <a:lnTo>
                    <a:pt x="14908" y="15360"/>
                  </a:lnTo>
                  <a:lnTo>
                    <a:pt x="14747" y="15521"/>
                  </a:lnTo>
                  <a:lnTo>
                    <a:pt x="14650" y="15715"/>
                  </a:lnTo>
                  <a:lnTo>
                    <a:pt x="14585" y="15940"/>
                  </a:lnTo>
                  <a:lnTo>
                    <a:pt x="14553" y="16198"/>
                  </a:lnTo>
                  <a:lnTo>
                    <a:pt x="14585" y="16231"/>
                  </a:lnTo>
                  <a:lnTo>
                    <a:pt x="14618" y="16263"/>
                  </a:lnTo>
                  <a:lnTo>
                    <a:pt x="14682" y="16263"/>
                  </a:lnTo>
                  <a:lnTo>
                    <a:pt x="14714" y="16198"/>
                  </a:lnTo>
                  <a:lnTo>
                    <a:pt x="14714" y="15973"/>
                  </a:lnTo>
                  <a:lnTo>
                    <a:pt x="14811" y="15779"/>
                  </a:lnTo>
                  <a:lnTo>
                    <a:pt x="14908" y="15618"/>
                  </a:lnTo>
                  <a:lnTo>
                    <a:pt x="15037" y="15489"/>
                  </a:lnTo>
                  <a:lnTo>
                    <a:pt x="15263" y="15392"/>
                  </a:lnTo>
                  <a:lnTo>
                    <a:pt x="15456" y="15327"/>
                  </a:lnTo>
                  <a:lnTo>
                    <a:pt x="15940" y="15327"/>
                  </a:lnTo>
                  <a:lnTo>
                    <a:pt x="16231" y="15360"/>
                  </a:lnTo>
                  <a:lnTo>
                    <a:pt x="16618" y="15456"/>
                  </a:lnTo>
                  <a:lnTo>
                    <a:pt x="16973" y="15618"/>
                  </a:lnTo>
                  <a:lnTo>
                    <a:pt x="17263" y="15779"/>
                  </a:lnTo>
                  <a:lnTo>
                    <a:pt x="17489" y="15973"/>
                  </a:lnTo>
                  <a:lnTo>
                    <a:pt x="17618" y="16102"/>
                  </a:lnTo>
                  <a:lnTo>
                    <a:pt x="17747" y="16231"/>
                  </a:lnTo>
                  <a:lnTo>
                    <a:pt x="17747" y="16263"/>
                  </a:lnTo>
                  <a:lnTo>
                    <a:pt x="17812" y="16295"/>
                  </a:lnTo>
                  <a:lnTo>
                    <a:pt x="17876" y="16295"/>
                  </a:lnTo>
                  <a:lnTo>
                    <a:pt x="17941" y="16263"/>
                  </a:lnTo>
                  <a:lnTo>
                    <a:pt x="17909" y="16166"/>
                  </a:lnTo>
                  <a:lnTo>
                    <a:pt x="17812" y="15973"/>
                  </a:lnTo>
                  <a:lnTo>
                    <a:pt x="17715" y="15811"/>
                  </a:lnTo>
                  <a:lnTo>
                    <a:pt x="17586" y="15682"/>
                  </a:lnTo>
                  <a:lnTo>
                    <a:pt x="17392" y="15521"/>
                  </a:lnTo>
                  <a:lnTo>
                    <a:pt x="17199" y="15392"/>
                  </a:lnTo>
                  <a:lnTo>
                    <a:pt x="16973" y="15295"/>
                  </a:lnTo>
                  <a:lnTo>
                    <a:pt x="16779" y="15231"/>
                  </a:lnTo>
                  <a:lnTo>
                    <a:pt x="16554" y="15166"/>
                  </a:lnTo>
                  <a:lnTo>
                    <a:pt x="16134" y="15101"/>
                  </a:lnTo>
                  <a:lnTo>
                    <a:pt x="16231" y="14714"/>
                  </a:lnTo>
                  <a:lnTo>
                    <a:pt x="16295" y="14359"/>
                  </a:lnTo>
                  <a:lnTo>
                    <a:pt x="16457" y="13617"/>
                  </a:lnTo>
                  <a:lnTo>
                    <a:pt x="16521" y="12875"/>
                  </a:lnTo>
                  <a:lnTo>
                    <a:pt x="16554" y="12101"/>
                  </a:lnTo>
                  <a:lnTo>
                    <a:pt x="16554" y="11455"/>
                  </a:lnTo>
                  <a:lnTo>
                    <a:pt x="16554" y="11197"/>
                  </a:lnTo>
                  <a:lnTo>
                    <a:pt x="16521" y="10907"/>
                  </a:lnTo>
                  <a:lnTo>
                    <a:pt x="16424" y="10681"/>
                  </a:lnTo>
                  <a:lnTo>
                    <a:pt x="16360" y="10552"/>
                  </a:lnTo>
                  <a:lnTo>
                    <a:pt x="16295" y="10455"/>
                  </a:lnTo>
                  <a:lnTo>
                    <a:pt x="16166" y="10358"/>
                  </a:lnTo>
                  <a:lnTo>
                    <a:pt x="16070" y="10262"/>
                  </a:lnTo>
                  <a:lnTo>
                    <a:pt x="15908" y="10229"/>
                  </a:lnTo>
                  <a:lnTo>
                    <a:pt x="15779" y="10197"/>
                  </a:lnTo>
                  <a:lnTo>
                    <a:pt x="15618" y="10197"/>
                  </a:lnTo>
                  <a:lnTo>
                    <a:pt x="15489" y="10262"/>
                  </a:lnTo>
                  <a:lnTo>
                    <a:pt x="15360" y="10326"/>
                  </a:lnTo>
                  <a:lnTo>
                    <a:pt x="15263" y="10391"/>
                  </a:lnTo>
                  <a:lnTo>
                    <a:pt x="15166" y="10487"/>
                  </a:lnTo>
                  <a:lnTo>
                    <a:pt x="15102" y="10616"/>
                  </a:lnTo>
                  <a:lnTo>
                    <a:pt x="15037" y="10842"/>
                  </a:lnTo>
                  <a:lnTo>
                    <a:pt x="14230" y="10616"/>
                  </a:lnTo>
                  <a:lnTo>
                    <a:pt x="14295" y="10262"/>
                  </a:lnTo>
                  <a:lnTo>
                    <a:pt x="14263" y="10003"/>
                  </a:lnTo>
                  <a:lnTo>
                    <a:pt x="14230" y="9745"/>
                  </a:lnTo>
                  <a:lnTo>
                    <a:pt x="14134" y="9487"/>
                  </a:lnTo>
                  <a:lnTo>
                    <a:pt x="13972" y="9294"/>
                  </a:lnTo>
                  <a:lnTo>
                    <a:pt x="13746" y="9100"/>
                  </a:lnTo>
                  <a:lnTo>
                    <a:pt x="13520" y="9003"/>
                  </a:lnTo>
                  <a:lnTo>
                    <a:pt x="13262" y="8939"/>
                  </a:lnTo>
                  <a:lnTo>
                    <a:pt x="12972" y="8906"/>
                  </a:lnTo>
                  <a:lnTo>
                    <a:pt x="12811" y="8906"/>
                  </a:lnTo>
                  <a:lnTo>
                    <a:pt x="12423" y="8971"/>
                  </a:lnTo>
                  <a:lnTo>
                    <a:pt x="12101" y="9100"/>
                  </a:lnTo>
                  <a:lnTo>
                    <a:pt x="11778" y="9261"/>
                  </a:lnTo>
                  <a:lnTo>
                    <a:pt x="11488" y="9487"/>
                  </a:lnTo>
                  <a:lnTo>
                    <a:pt x="11455" y="9519"/>
                  </a:lnTo>
                  <a:lnTo>
                    <a:pt x="11423" y="9552"/>
                  </a:lnTo>
                  <a:lnTo>
                    <a:pt x="11423" y="9616"/>
                  </a:lnTo>
                  <a:lnTo>
                    <a:pt x="11455" y="9648"/>
                  </a:lnTo>
                  <a:lnTo>
                    <a:pt x="11520" y="9648"/>
                  </a:lnTo>
                  <a:lnTo>
                    <a:pt x="11681" y="9552"/>
                  </a:lnTo>
                  <a:lnTo>
                    <a:pt x="11810" y="9455"/>
                  </a:lnTo>
                  <a:lnTo>
                    <a:pt x="12133" y="9294"/>
                  </a:lnTo>
                  <a:lnTo>
                    <a:pt x="12423" y="9197"/>
                  </a:lnTo>
                  <a:lnTo>
                    <a:pt x="12746" y="9132"/>
                  </a:lnTo>
                  <a:lnTo>
                    <a:pt x="12940" y="9100"/>
                  </a:lnTo>
                  <a:lnTo>
                    <a:pt x="13166" y="9132"/>
                  </a:lnTo>
                  <a:lnTo>
                    <a:pt x="13327" y="9164"/>
                  </a:lnTo>
                  <a:lnTo>
                    <a:pt x="13488" y="9197"/>
                  </a:lnTo>
                  <a:lnTo>
                    <a:pt x="13714" y="9326"/>
                  </a:lnTo>
                  <a:lnTo>
                    <a:pt x="13875" y="9487"/>
                  </a:lnTo>
                  <a:lnTo>
                    <a:pt x="14004" y="9681"/>
                  </a:lnTo>
                  <a:lnTo>
                    <a:pt x="14069" y="9971"/>
                  </a:lnTo>
                  <a:lnTo>
                    <a:pt x="14101" y="10229"/>
                  </a:lnTo>
                  <a:lnTo>
                    <a:pt x="14069" y="10487"/>
                  </a:lnTo>
                  <a:lnTo>
                    <a:pt x="13972" y="10907"/>
                  </a:lnTo>
                  <a:lnTo>
                    <a:pt x="13811" y="11359"/>
                  </a:lnTo>
                  <a:lnTo>
                    <a:pt x="13617" y="11746"/>
                  </a:lnTo>
                  <a:lnTo>
                    <a:pt x="13359" y="12133"/>
                  </a:lnTo>
                  <a:lnTo>
                    <a:pt x="13166" y="12359"/>
                  </a:lnTo>
                  <a:lnTo>
                    <a:pt x="12972" y="12585"/>
                  </a:lnTo>
                  <a:lnTo>
                    <a:pt x="12488" y="12972"/>
                  </a:lnTo>
                  <a:lnTo>
                    <a:pt x="12165" y="13230"/>
                  </a:lnTo>
                  <a:lnTo>
                    <a:pt x="11939" y="13391"/>
                  </a:lnTo>
                  <a:lnTo>
                    <a:pt x="11520" y="13746"/>
                  </a:lnTo>
                  <a:lnTo>
                    <a:pt x="11326" y="13875"/>
                  </a:lnTo>
                  <a:lnTo>
                    <a:pt x="11197" y="13940"/>
                  </a:lnTo>
                  <a:lnTo>
                    <a:pt x="11101" y="13940"/>
                  </a:lnTo>
                  <a:lnTo>
                    <a:pt x="10907" y="13908"/>
                  </a:lnTo>
                  <a:lnTo>
                    <a:pt x="10617" y="13811"/>
                  </a:lnTo>
                  <a:lnTo>
                    <a:pt x="10133" y="13553"/>
                  </a:lnTo>
                  <a:lnTo>
                    <a:pt x="9907" y="13424"/>
                  </a:lnTo>
                  <a:lnTo>
                    <a:pt x="9713" y="13295"/>
                  </a:lnTo>
                  <a:lnTo>
                    <a:pt x="9552" y="13165"/>
                  </a:lnTo>
                  <a:lnTo>
                    <a:pt x="9519" y="13069"/>
                  </a:lnTo>
                  <a:lnTo>
                    <a:pt x="9487" y="12972"/>
                  </a:lnTo>
                  <a:lnTo>
                    <a:pt x="9487" y="12907"/>
                  </a:lnTo>
                  <a:lnTo>
                    <a:pt x="9519" y="12811"/>
                  </a:lnTo>
                  <a:lnTo>
                    <a:pt x="9552" y="12746"/>
                  </a:lnTo>
                  <a:lnTo>
                    <a:pt x="9681" y="12617"/>
                  </a:lnTo>
                  <a:lnTo>
                    <a:pt x="10003" y="12391"/>
                  </a:lnTo>
                  <a:lnTo>
                    <a:pt x="10100" y="12262"/>
                  </a:lnTo>
                  <a:lnTo>
                    <a:pt x="10133" y="12197"/>
                  </a:lnTo>
                  <a:lnTo>
                    <a:pt x="10165" y="12101"/>
                  </a:lnTo>
                  <a:lnTo>
                    <a:pt x="10133" y="12004"/>
                  </a:lnTo>
                  <a:lnTo>
                    <a:pt x="10068" y="11939"/>
                  </a:lnTo>
                  <a:lnTo>
                    <a:pt x="10003" y="11875"/>
                  </a:lnTo>
                  <a:lnTo>
                    <a:pt x="9907" y="11843"/>
                  </a:lnTo>
                  <a:lnTo>
                    <a:pt x="9842" y="11843"/>
                  </a:lnTo>
                  <a:lnTo>
                    <a:pt x="9745" y="11875"/>
                  </a:lnTo>
                  <a:lnTo>
                    <a:pt x="9552" y="11972"/>
                  </a:lnTo>
                  <a:lnTo>
                    <a:pt x="9326" y="12101"/>
                  </a:lnTo>
                  <a:lnTo>
                    <a:pt x="9100" y="12230"/>
                  </a:lnTo>
                  <a:lnTo>
                    <a:pt x="8906" y="12391"/>
                  </a:lnTo>
                  <a:lnTo>
                    <a:pt x="8777" y="12456"/>
                  </a:lnTo>
                  <a:lnTo>
                    <a:pt x="8713" y="12488"/>
                  </a:lnTo>
                  <a:lnTo>
                    <a:pt x="8648" y="12456"/>
                  </a:lnTo>
                  <a:lnTo>
                    <a:pt x="8584" y="12423"/>
                  </a:lnTo>
                  <a:lnTo>
                    <a:pt x="8519" y="12359"/>
                  </a:lnTo>
                  <a:lnTo>
                    <a:pt x="8487" y="12262"/>
                  </a:lnTo>
                  <a:lnTo>
                    <a:pt x="8422" y="12101"/>
                  </a:lnTo>
                  <a:lnTo>
                    <a:pt x="8422" y="11875"/>
                  </a:lnTo>
                  <a:lnTo>
                    <a:pt x="8455" y="11681"/>
                  </a:lnTo>
                  <a:lnTo>
                    <a:pt x="8519" y="11262"/>
                  </a:lnTo>
                  <a:lnTo>
                    <a:pt x="8681" y="10842"/>
                  </a:lnTo>
                  <a:lnTo>
                    <a:pt x="8681" y="10810"/>
                  </a:lnTo>
                  <a:lnTo>
                    <a:pt x="8745" y="10649"/>
                  </a:lnTo>
                  <a:lnTo>
                    <a:pt x="8842" y="10520"/>
                  </a:lnTo>
                  <a:lnTo>
                    <a:pt x="9035" y="10294"/>
                  </a:lnTo>
                  <a:lnTo>
                    <a:pt x="9229" y="10132"/>
                  </a:lnTo>
                  <a:lnTo>
                    <a:pt x="9552" y="9907"/>
                  </a:lnTo>
                  <a:lnTo>
                    <a:pt x="9874" y="9745"/>
                  </a:lnTo>
                  <a:lnTo>
                    <a:pt x="10197" y="9648"/>
                  </a:lnTo>
                  <a:lnTo>
                    <a:pt x="10552" y="9584"/>
                  </a:lnTo>
                  <a:lnTo>
                    <a:pt x="10778" y="9552"/>
                  </a:lnTo>
                  <a:lnTo>
                    <a:pt x="11036" y="9584"/>
                  </a:lnTo>
                  <a:lnTo>
                    <a:pt x="11197" y="9616"/>
                  </a:lnTo>
                  <a:lnTo>
                    <a:pt x="11262" y="9584"/>
                  </a:lnTo>
                  <a:lnTo>
                    <a:pt x="11326" y="9519"/>
                  </a:lnTo>
                  <a:lnTo>
                    <a:pt x="11326" y="9423"/>
                  </a:lnTo>
                  <a:lnTo>
                    <a:pt x="11262" y="9390"/>
                  </a:lnTo>
                  <a:lnTo>
                    <a:pt x="11197" y="9358"/>
                  </a:lnTo>
                  <a:lnTo>
                    <a:pt x="11230" y="9326"/>
                  </a:lnTo>
                  <a:lnTo>
                    <a:pt x="11230" y="9035"/>
                  </a:lnTo>
                  <a:lnTo>
                    <a:pt x="11230" y="8874"/>
                  </a:lnTo>
                  <a:lnTo>
                    <a:pt x="11197" y="8713"/>
                  </a:lnTo>
                  <a:lnTo>
                    <a:pt x="11068" y="8455"/>
                  </a:lnTo>
                  <a:lnTo>
                    <a:pt x="10907" y="8261"/>
                  </a:lnTo>
                  <a:lnTo>
                    <a:pt x="10681" y="8067"/>
                  </a:lnTo>
                  <a:lnTo>
                    <a:pt x="10423" y="7971"/>
                  </a:lnTo>
                  <a:lnTo>
                    <a:pt x="10165" y="7874"/>
                  </a:lnTo>
                  <a:lnTo>
                    <a:pt x="9713" y="7874"/>
                  </a:lnTo>
                  <a:lnTo>
                    <a:pt x="9681" y="7938"/>
                  </a:lnTo>
                  <a:lnTo>
                    <a:pt x="9681" y="8003"/>
                  </a:lnTo>
                  <a:lnTo>
                    <a:pt x="9745" y="8035"/>
                  </a:lnTo>
                  <a:lnTo>
                    <a:pt x="9939" y="8003"/>
                  </a:lnTo>
                  <a:lnTo>
                    <a:pt x="10133" y="8035"/>
                  </a:lnTo>
                  <a:lnTo>
                    <a:pt x="10326" y="8100"/>
                  </a:lnTo>
                  <a:lnTo>
                    <a:pt x="10487" y="8164"/>
                  </a:lnTo>
                  <a:lnTo>
                    <a:pt x="10713" y="8326"/>
                  </a:lnTo>
                  <a:lnTo>
                    <a:pt x="10875" y="8519"/>
                  </a:lnTo>
                  <a:lnTo>
                    <a:pt x="11004" y="8745"/>
                  </a:lnTo>
                  <a:lnTo>
                    <a:pt x="11068" y="9035"/>
                  </a:lnTo>
                  <a:lnTo>
                    <a:pt x="11068" y="9326"/>
                  </a:lnTo>
                  <a:lnTo>
                    <a:pt x="10584" y="9326"/>
                  </a:lnTo>
                  <a:lnTo>
                    <a:pt x="10229" y="9390"/>
                  </a:lnTo>
                  <a:lnTo>
                    <a:pt x="9874" y="9519"/>
                  </a:lnTo>
                  <a:lnTo>
                    <a:pt x="9552" y="9648"/>
                  </a:lnTo>
                  <a:lnTo>
                    <a:pt x="9229" y="9842"/>
                  </a:lnTo>
                  <a:lnTo>
                    <a:pt x="8971" y="10068"/>
                  </a:lnTo>
                  <a:lnTo>
                    <a:pt x="8713" y="10294"/>
                  </a:lnTo>
                  <a:lnTo>
                    <a:pt x="8584" y="10487"/>
                  </a:lnTo>
                  <a:lnTo>
                    <a:pt x="8519" y="10616"/>
                  </a:lnTo>
                  <a:lnTo>
                    <a:pt x="8293" y="10487"/>
                  </a:lnTo>
                  <a:lnTo>
                    <a:pt x="8100" y="10326"/>
                  </a:lnTo>
                  <a:lnTo>
                    <a:pt x="7906" y="10132"/>
                  </a:lnTo>
                  <a:lnTo>
                    <a:pt x="7745" y="9907"/>
                  </a:lnTo>
                  <a:lnTo>
                    <a:pt x="7616" y="9713"/>
                  </a:lnTo>
                  <a:lnTo>
                    <a:pt x="7551" y="9519"/>
                  </a:lnTo>
                  <a:lnTo>
                    <a:pt x="7487" y="9326"/>
                  </a:lnTo>
                  <a:lnTo>
                    <a:pt x="7454" y="9100"/>
                  </a:lnTo>
                  <a:lnTo>
                    <a:pt x="7454" y="8939"/>
                  </a:lnTo>
                  <a:lnTo>
                    <a:pt x="7454" y="8777"/>
                  </a:lnTo>
                  <a:lnTo>
                    <a:pt x="7551" y="8584"/>
                  </a:lnTo>
                  <a:lnTo>
                    <a:pt x="7648" y="8422"/>
                  </a:lnTo>
                  <a:lnTo>
                    <a:pt x="7809" y="8261"/>
                  </a:lnTo>
                  <a:lnTo>
                    <a:pt x="7971" y="8196"/>
                  </a:lnTo>
                  <a:lnTo>
                    <a:pt x="8132" y="8132"/>
                  </a:lnTo>
                  <a:lnTo>
                    <a:pt x="8422" y="8035"/>
                  </a:lnTo>
                  <a:lnTo>
                    <a:pt x="8745" y="8003"/>
                  </a:lnTo>
                  <a:lnTo>
                    <a:pt x="9487" y="8003"/>
                  </a:lnTo>
                  <a:lnTo>
                    <a:pt x="9519" y="7938"/>
                  </a:lnTo>
                  <a:lnTo>
                    <a:pt x="9487" y="7906"/>
                  </a:lnTo>
                  <a:lnTo>
                    <a:pt x="9455" y="7874"/>
                  </a:lnTo>
                  <a:lnTo>
                    <a:pt x="8971" y="7842"/>
                  </a:lnTo>
                  <a:close/>
                  <a:moveTo>
                    <a:pt x="1679" y="15521"/>
                  </a:moveTo>
                  <a:lnTo>
                    <a:pt x="1582" y="15585"/>
                  </a:lnTo>
                  <a:lnTo>
                    <a:pt x="1453" y="15650"/>
                  </a:lnTo>
                  <a:lnTo>
                    <a:pt x="1259" y="15844"/>
                  </a:lnTo>
                  <a:lnTo>
                    <a:pt x="1098" y="16069"/>
                  </a:lnTo>
                  <a:lnTo>
                    <a:pt x="969" y="16295"/>
                  </a:lnTo>
                  <a:lnTo>
                    <a:pt x="969" y="16392"/>
                  </a:lnTo>
                  <a:lnTo>
                    <a:pt x="1033" y="16424"/>
                  </a:lnTo>
                  <a:lnTo>
                    <a:pt x="1130" y="16424"/>
                  </a:lnTo>
                  <a:lnTo>
                    <a:pt x="1162" y="16360"/>
                  </a:lnTo>
                  <a:lnTo>
                    <a:pt x="1324" y="16102"/>
                  </a:lnTo>
                  <a:lnTo>
                    <a:pt x="1453" y="15940"/>
                  </a:lnTo>
                  <a:lnTo>
                    <a:pt x="1614" y="15811"/>
                  </a:lnTo>
                  <a:lnTo>
                    <a:pt x="1776" y="15682"/>
                  </a:lnTo>
                  <a:lnTo>
                    <a:pt x="1808" y="15618"/>
                  </a:lnTo>
                  <a:lnTo>
                    <a:pt x="1808" y="15553"/>
                  </a:lnTo>
                  <a:lnTo>
                    <a:pt x="1776" y="15521"/>
                  </a:lnTo>
                  <a:close/>
                  <a:moveTo>
                    <a:pt x="5873" y="16069"/>
                  </a:moveTo>
                  <a:lnTo>
                    <a:pt x="5615" y="16263"/>
                  </a:lnTo>
                  <a:lnTo>
                    <a:pt x="5389" y="16489"/>
                  </a:lnTo>
                  <a:lnTo>
                    <a:pt x="5357" y="16553"/>
                  </a:lnTo>
                  <a:lnTo>
                    <a:pt x="5389" y="16618"/>
                  </a:lnTo>
                  <a:lnTo>
                    <a:pt x="5486" y="16618"/>
                  </a:lnTo>
                  <a:lnTo>
                    <a:pt x="5680" y="16424"/>
                  </a:lnTo>
                  <a:lnTo>
                    <a:pt x="5970" y="16231"/>
                  </a:lnTo>
                  <a:lnTo>
                    <a:pt x="6002" y="16166"/>
                  </a:lnTo>
                  <a:lnTo>
                    <a:pt x="6002" y="16102"/>
                  </a:lnTo>
                  <a:lnTo>
                    <a:pt x="5970" y="16069"/>
                  </a:lnTo>
                  <a:close/>
                  <a:moveTo>
                    <a:pt x="6874" y="14714"/>
                  </a:moveTo>
                  <a:lnTo>
                    <a:pt x="6809" y="14747"/>
                  </a:lnTo>
                  <a:lnTo>
                    <a:pt x="6809" y="14779"/>
                  </a:lnTo>
                  <a:lnTo>
                    <a:pt x="6809" y="14843"/>
                  </a:lnTo>
                  <a:lnTo>
                    <a:pt x="6712" y="15198"/>
                  </a:lnTo>
                  <a:lnTo>
                    <a:pt x="6583" y="15521"/>
                  </a:lnTo>
                  <a:lnTo>
                    <a:pt x="6454" y="15844"/>
                  </a:lnTo>
                  <a:lnTo>
                    <a:pt x="6325" y="16198"/>
                  </a:lnTo>
                  <a:lnTo>
                    <a:pt x="6293" y="16392"/>
                  </a:lnTo>
                  <a:lnTo>
                    <a:pt x="6261" y="16586"/>
                  </a:lnTo>
                  <a:lnTo>
                    <a:pt x="6261" y="16779"/>
                  </a:lnTo>
                  <a:lnTo>
                    <a:pt x="6293" y="16973"/>
                  </a:lnTo>
                  <a:lnTo>
                    <a:pt x="6325" y="17005"/>
                  </a:lnTo>
                  <a:lnTo>
                    <a:pt x="6390" y="17037"/>
                  </a:lnTo>
                  <a:lnTo>
                    <a:pt x="6486" y="17005"/>
                  </a:lnTo>
                  <a:lnTo>
                    <a:pt x="6486" y="16941"/>
                  </a:lnTo>
                  <a:lnTo>
                    <a:pt x="6486" y="16682"/>
                  </a:lnTo>
                  <a:lnTo>
                    <a:pt x="6486" y="16457"/>
                  </a:lnTo>
                  <a:lnTo>
                    <a:pt x="6519" y="16263"/>
                  </a:lnTo>
                  <a:lnTo>
                    <a:pt x="6583" y="16037"/>
                  </a:lnTo>
                  <a:lnTo>
                    <a:pt x="6745" y="15650"/>
                  </a:lnTo>
                  <a:lnTo>
                    <a:pt x="6874" y="15231"/>
                  </a:lnTo>
                  <a:lnTo>
                    <a:pt x="6938" y="15005"/>
                  </a:lnTo>
                  <a:lnTo>
                    <a:pt x="6970" y="14779"/>
                  </a:lnTo>
                  <a:lnTo>
                    <a:pt x="6938" y="14747"/>
                  </a:lnTo>
                  <a:lnTo>
                    <a:pt x="6874" y="14714"/>
                  </a:lnTo>
                  <a:close/>
                  <a:moveTo>
                    <a:pt x="14972" y="16941"/>
                  </a:moveTo>
                  <a:lnTo>
                    <a:pt x="14940" y="16973"/>
                  </a:lnTo>
                  <a:lnTo>
                    <a:pt x="14779" y="17134"/>
                  </a:lnTo>
                  <a:lnTo>
                    <a:pt x="14618" y="17296"/>
                  </a:lnTo>
                  <a:lnTo>
                    <a:pt x="14618" y="17360"/>
                  </a:lnTo>
                  <a:lnTo>
                    <a:pt x="14650" y="17425"/>
                  </a:lnTo>
                  <a:lnTo>
                    <a:pt x="14714" y="17425"/>
                  </a:lnTo>
                  <a:lnTo>
                    <a:pt x="14779" y="17392"/>
                  </a:lnTo>
                  <a:lnTo>
                    <a:pt x="14876" y="17263"/>
                  </a:lnTo>
                  <a:lnTo>
                    <a:pt x="15037" y="17102"/>
                  </a:lnTo>
                  <a:lnTo>
                    <a:pt x="15069" y="17037"/>
                  </a:lnTo>
                  <a:lnTo>
                    <a:pt x="15037" y="16973"/>
                  </a:lnTo>
                  <a:lnTo>
                    <a:pt x="15005" y="16941"/>
                  </a:lnTo>
                  <a:close/>
                  <a:moveTo>
                    <a:pt x="19909" y="16812"/>
                  </a:moveTo>
                  <a:lnTo>
                    <a:pt x="19683" y="16908"/>
                  </a:lnTo>
                  <a:lnTo>
                    <a:pt x="19457" y="17070"/>
                  </a:lnTo>
                  <a:lnTo>
                    <a:pt x="19264" y="17231"/>
                  </a:lnTo>
                  <a:lnTo>
                    <a:pt x="19103" y="17425"/>
                  </a:lnTo>
                  <a:lnTo>
                    <a:pt x="19070" y="17489"/>
                  </a:lnTo>
                  <a:lnTo>
                    <a:pt x="19135" y="17554"/>
                  </a:lnTo>
                  <a:lnTo>
                    <a:pt x="19199" y="17586"/>
                  </a:lnTo>
                  <a:lnTo>
                    <a:pt x="19264" y="17521"/>
                  </a:lnTo>
                  <a:lnTo>
                    <a:pt x="19361" y="17425"/>
                  </a:lnTo>
                  <a:lnTo>
                    <a:pt x="19522" y="17263"/>
                  </a:lnTo>
                  <a:lnTo>
                    <a:pt x="19683" y="17134"/>
                  </a:lnTo>
                  <a:lnTo>
                    <a:pt x="19974" y="16973"/>
                  </a:lnTo>
                  <a:lnTo>
                    <a:pt x="20006" y="16941"/>
                  </a:lnTo>
                  <a:lnTo>
                    <a:pt x="20006" y="16844"/>
                  </a:lnTo>
                  <a:lnTo>
                    <a:pt x="19974" y="16812"/>
                  </a:lnTo>
                  <a:close/>
                  <a:moveTo>
                    <a:pt x="15553" y="17360"/>
                  </a:moveTo>
                  <a:lnTo>
                    <a:pt x="15392" y="17618"/>
                  </a:lnTo>
                  <a:lnTo>
                    <a:pt x="15392" y="17650"/>
                  </a:lnTo>
                  <a:lnTo>
                    <a:pt x="15424" y="17683"/>
                  </a:lnTo>
                  <a:lnTo>
                    <a:pt x="15489" y="17683"/>
                  </a:lnTo>
                  <a:lnTo>
                    <a:pt x="15650" y="17425"/>
                  </a:lnTo>
                  <a:lnTo>
                    <a:pt x="15650" y="17392"/>
                  </a:lnTo>
                  <a:lnTo>
                    <a:pt x="15618" y="17360"/>
                  </a:lnTo>
                  <a:close/>
                  <a:moveTo>
                    <a:pt x="8164" y="13875"/>
                  </a:moveTo>
                  <a:lnTo>
                    <a:pt x="8326" y="13908"/>
                  </a:lnTo>
                  <a:lnTo>
                    <a:pt x="8519" y="14037"/>
                  </a:lnTo>
                  <a:lnTo>
                    <a:pt x="8648" y="14166"/>
                  </a:lnTo>
                  <a:lnTo>
                    <a:pt x="8777" y="14295"/>
                  </a:lnTo>
                  <a:lnTo>
                    <a:pt x="8874" y="14456"/>
                  </a:lnTo>
                  <a:lnTo>
                    <a:pt x="8971" y="14650"/>
                  </a:lnTo>
                  <a:lnTo>
                    <a:pt x="9068" y="14908"/>
                  </a:lnTo>
                  <a:lnTo>
                    <a:pt x="9132" y="15198"/>
                  </a:lnTo>
                  <a:lnTo>
                    <a:pt x="9132" y="15489"/>
                  </a:lnTo>
                  <a:lnTo>
                    <a:pt x="9132" y="15779"/>
                  </a:lnTo>
                  <a:lnTo>
                    <a:pt x="9068" y="15973"/>
                  </a:lnTo>
                  <a:lnTo>
                    <a:pt x="9035" y="16166"/>
                  </a:lnTo>
                  <a:lnTo>
                    <a:pt x="8874" y="16424"/>
                  </a:lnTo>
                  <a:lnTo>
                    <a:pt x="8745" y="16553"/>
                  </a:lnTo>
                  <a:lnTo>
                    <a:pt x="8616" y="16682"/>
                  </a:lnTo>
                  <a:lnTo>
                    <a:pt x="8422" y="16812"/>
                  </a:lnTo>
                  <a:lnTo>
                    <a:pt x="8229" y="16908"/>
                  </a:lnTo>
                  <a:lnTo>
                    <a:pt x="7745" y="17166"/>
                  </a:lnTo>
                  <a:lnTo>
                    <a:pt x="7293" y="17489"/>
                  </a:lnTo>
                  <a:lnTo>
                    <a:pt x="7067" y="17650"/>
                  </a:lnTo>
                  <a:lnTo>
                    <a:pt x="6841" y="17780"/>
                  </a:lnTo>
                  <a:lnTo>
                    <a:pt x="6583" y="17844"/>
                  </a:lnTo>
                  <a:lnTo>
                    <a:pt x="6390" y="17844"/>
                  </a:lnTo>
                  <a:lnTo>
                    <a:pt x="6196" y="17780"/>
                  </a:lnTo>
                  <a:lnTo>
                    <a:pt x="6002" y="17715"/>
                  </a:lnTo>
                  <a:lnTo>
                    <a:pt x="5841" y="17650"/>
                  </a:lnTo>
                  <a:lnTo>
                    <a:pt x="5680" y="17521"/>
                  </a:lnTo>
                  <a:lnTo>
                    <a:pt x="5518" y="17392"/>
                  </a:lnTo>
                  <a:lnTo>
                    <a:pt x="5357" y="17231"/>
                  </a:lnTo>
                  <a:lnTo>
                    <a:pt x="5228" y="17037"/>
                  </a:lnTo>
                  <a:lnTo>
                    <a:pt x="5131" y="16812"/>
                  </a:lnTo>
                  <a:lnTo>
                    <a:pt x="5034" y="16553"/>
                  </a:lnTo>
                  <a:lnTo>
                    <a:pt x="4970" y="16263"/>
                  </a:lnTo>
                  <a:lnTo>
                    <a:pt x="4970" y="16005"/>
                  </a:lnTo>
                  <a:lnTo>
                    <a:pt x="4970" y="15747"/>
                  </a:lnTo>
                  <a:lnTo>
                    <a:pt x="5002" y="15521"/>
                  </a:lnTo>
                  <a:lnTo>
                    <a:pt x="5099" y="15295"/>
                  </a:lnTo>
                  <a:lnTo>
                    <a:pt x="5260" y="15005"/>
                  </a:lnTo>
                  <a:lnTo>
                    <a:pt x="5454" y="14682"/>
                  </a:lnTo>
                  <a:lnTo>
                    <a:pt x="5648" y="14488"/>
                  </a:lnTo>
                  <a:lnTo>
                    <a:pt x="5841" y="14295"/>
                  </a:lnTo>
                  <a:lnTo>
                    <a:pt x="6099" y="14133"/>
                  </a:lnTo>
                  <a:lnTo>
                    <a:pt x="6261" y="14101"/>
                  </a:lnTo>
                  <a:lnTo>
                    <a:pt x="6390" y="14101"/>
                  </a:lnTo>
                  <a:lnTo>
                    <a:pt x="6519" y="14133"/>
                  </a:lnTo>
                  <a:lnTo>
                    <a:pt x="6680" y="14230"/>
                  </a:lnTo>
                  <a:lnTo>
                    <a:pt x="6874" y="14424"/>
                  </a:lnTo>
                  <a:lnTo>
                    <a:pt x="6938" y="14456"/>
                  </a:lnTo>
                  <a:lnTo>
                    <a:pt x="7035" y="14456"/>
                  </a:lnTo>
                  <a:lnTo>
                    <a:pt x="7067" y="14424"/>
                  </a:lnTo>
                  <a:lnTo>
                    <a:pt x="7099" y="14392"/>
                  </a:lnTo>
                  <a:lnTo>
                    <a:pt x="7164" y="14392"/>
                  </a:lnTo>
                  <a:lnTo>
                    <a:pt x="7390" y="14166"/>
                  </a:lnTo>
                  <a:lnTo>
                    <a:pt x="7583" y="14037"/>
                  </a:lnTo>
                  <a:lnTo>
                    <a:pt x="7777" y="13940"/>
                  </a:lnTo>
                  <a:lnTo>
                    <a:pt x="8003" y="13875"/>
                  </a:lnTo>
                  <a:close/>
                  <a:moveTo>
                    <a:pt x="20684" y="17521"/>
                  </a:moveTo>
                  <a:lnTo>
                    <a:pt x="20555" y="17650"/>
                  </a:lnTo>
                  <a:lnTo>
                    <a:pt x="20393" y="17747"/>
                  </a:lnTo>
                  <a:lnTo>
                    <a:pt x="20296" y="17909"/>
                  </a:lnTo>
                  <a:lnTo>
                    <a:pt x="20200" y="18038"/>
                  </a:lnTo>
                  <a:lnTo>
                    <a:pt x="20167" y="18134"/>
                  </a:lnTo>
                  <a:lnTo>
                    <a:pt x="20232" y="18199"/>
                  </a:lnTo>
                  <a:lnTo>
                    <a:pt x="20296" y="18231"/>
                  </a:lnTo>
                  <a:lnTo>
                    <a:pt x="20361" y="18199"/>
                  </a:lnTo>
                  <a:lnTo>
                    <a:pt x="20393" y="18167"/>
                  </a:lnTo>
                  <a:lnTo>
                    <a:pt x="20555" y="17909"/>
                  </a:lnTo>
                  <a:lnTo>
                    <a:pt x="20813" y="17683"/>
                  </a:lnTo>
                  <a:lnTo>
                    <a:pt x="20813" y="17650"/>
                  </a:lnTo>
                  <a:lnTo>
                    <a:pt x="20813" y="17586"/>
                  </a:lnTo>
                  <a:lnTo>
                    <a:pt x="20748" y="17521"/>
                  </a:lnTo>
                  <a:close/>
                  <a:moveTo>
                    <a:pt x="2421" y="14682"/>
                  </a:moveTo>
                  <a:lnTo>
                    <a:pt x="2614" y="14747"/>
                  </a:lnTo>
                  <a:lnTo>
                    <a:pt x="2873" y="14908"/>
                  </a:lnTo>
                  <a:lnTo>
                    <a:pt x="3066" y="15069"/>
                  </a:lnTo>
                  <a:lnTo>
                    <a:pt x="3228" y="15231"/>
                  </a:lnTo>
                  <a:lnTo>
                    <a:pt x="3421" y="15521"/>
                  </a:lnTo>
                  <a:lnTo>
                    <a:pt x="3582" y="15844"/>
                  </a:lnTo>
                  <a:lnTo>
                    <a:pt x="3679" y="16102"/>
                  </a:lnTo>
                  <a:lnTo>
                    <a:pt x="3744" y="16392"/>
                  </a:lnTo>
                  <a:lnTo>
                    <a:pt x="3744" y="16618"/>
                  </a:lnTo>
                  <a:lnTo>
                    <a:pt x="3712" y="16812"/>
                  </a:lnTo>
                  <a:lnTo>
                    <a:pt x="3615" y="17360"/>
                  </a:lnTo>
                  <a:lnTo>
                    <a:pt x="3518" y="17650"/>
                  </a:lnTo>
                  <a:lnTo>
                    <a:pt x="3389" y="17973"/>
                  </a:lnTo>
                  <a:lnTo>
                    <a:pt x="3260" y="18264"/>
                  </a:lnTo>
                  <a:lnTo>
                    <a:pt x="3066" y="18554"/>
                  </a:lnTo>
                  <a:lnTo>
                    <a:pt x="2873" y="18748"/>
                  </a:lnTo>
                  <a:lnTo>
                    <a:pt x="2744" y="18844"/>
                  </a:lnTo>
                  <a:lnTo>
                    <a:pt x="2614" y="18877"/>
                  </a:lnTo>
                  <a:lnTo>
                    <a:pt x="2518" y="18877"/>
                  </a:lnTo>
                  <a:lnTo>
                    <a:pt x="2389" y="18844"/>
                  </a:lnTo>
                  <a:lnTo>
                    <a:pt x="2324" y="18812"/>
                  </a:lnTo>
                  <a:lnTo>
                    <a:pt x="2227" y="18715"/>
                  </a:lnTo>
                  <a:lnTo>
                    <a:pt x="2066" y="18425"/>
                  </a:lnTo>
                  <a:lnTo>
                    <a:pt x="1969" y="18296"/>
                  </a:lnTo>
                  <a:lnTo>
                    <a:pt x="1840" y="18134"/>
                  </a:lnTo>
                  <a:lnTo>
                    <a:pt x="1646" y="18005"/>
                  </a:lnTo>
                  <a:lnTo>
                    <a:pt x="1453" y="17876"/>
                  </a:lnTo>
                  <a:lnTo>
                    <a:pt x="1259" y="17747"/>
                  </a:lnTo>
                  <a:lnTo>
                    <a:pt x="1098" y="17618"/>
                  </a:lnTo>
                  <a:lnTo>
                    <a:pt x="1098" y="17650"/>
                  </a:lnTo>
                  <a:lnTo>
                    <a:pt x="1066" y="17618"/>
                  </a:lnTo>
                  <a:lnTo>
                    <a:pt x="808" y="17392"/>
                  </a:lnTo>
                  <a:lnTo>
                    <a:pt x="582" y="17134"/>
                  </a:lnTo>
                  <a:lnTo>
                    <a:pt x="453" y="16941"/>
                  </a:lnTo>
                  <a:lnTo>
                    <a:pt x="356" y="16747"/>
                  </a:lnTo>
                  <a:lnTo>
                    <a:pt x="259" y="16424"/>
                  </a:lnTo>
                  <a:lnTo>
                    <a:pt x="259" y="16166"/>
                  </a:lnTo>
                  <a:lnTo>
                    <a:pt x="324" y="15844"/>
                  </a:lnTo>
                  <a:lnTo>
                    <a:pt x="517" y="15585"/>
                  </a:lnTo>
                  <a:lnTo>
                    <a:pt x="711" y="15360"/>
                  </a:lnTo>
                  <a:lnTo>
                    <a:pt x="937" y="15231"/>
                  </a:lnTo>
                  <a:lnTo>
                    <a:pt x="1162" y="15166"/>
                  </a:lnTo>
                  <a:lnTo>
                    <a:pt x="1356" y="15166"/>
                  </a:lnTo>
                  <a:lnTo>
                    <a:pt x="1421" y="15198"/>
                  </a:lnTo>
                  <a:lnTo>
                    <a:pt x="1453" y="15198"/>
                  </a:lnTo>
                  <a:lnTo>
                    <a:pt x="1550" y="15263"/>
                  </a:lnTo>
                  <a:lnTo>
                    <a:pt x="1776" y="15489"/>
                  </a:lnTo>
                  <a:lnTo>
                    <a:pt x="1905" y="15682"/>
                  </a:lnTo>
                  <a:lnTo>
                    <a:pt x="2001" y="15940"/>
                  </a:lnTo>
                  <a:lnTo>
                    <a:pt x="2098" y="16134"/>
                  </a:lnTo>
                  <a:lnTo>
                    <a:pt x="2034" y="16102"/>
                  </a:lnTo>
                  <a:lnTo>
                    <a:pt x="1969" y="16134"/>
                  </a:lnTo>
                  <a:lnTo>
                    <a:pt x="1937" y="16198"/>
                  </a:lnTo>
                  <a:lnTo>
                    <a:pt x="1905" y="16457"/>
                  </a:lnTo>
                  <a:lnTo>
                    <a:pt x="1840" y="16747"/>
                  </a:lnTo>
                  <a:lnTo>
                    <a:pt x="1776" y="17037"/>
                  </a:lnTo>
                  <a:lnTo>
                    <a:pt x="1776" y="17102"/>
                  </a:lnTo>
                  <a:lnTo>
                    <a:pt x="1808" y="17134"/>
                  </a:lnTo>
                  <a:lnTo>
                    <a:pt x="1840" y="17134"/>
                  </a:lnTo>
                  <a:lnTo>
                    <a:pt x="1905" y="17102"/>
                  </a:lnTo>
                  <a:lnTo>
                    <a:pt x="1969" y="16908"/>
                  </a:lnTo>
                  <a:lnTo>
                    <a:pt x="2034" y="16682"/>
                  </a:lnTo>
                  <a:lnTo>
                    <a:pt x="2098" y="16424"/>
                  </a:lnTo>
                  <a:lnTo>
                    <a:pt x="2130" y="16198"/>
                  </a:lnTo>
                  <a:lnTo>
                    <a:pt x="2356" y="17005"/>
                  </a:lnTo>
                  <a:lnTo>
                    <a:pt x="2389" y="17037"/>
                  </a:lnTo>
                  <a:lnTo>
                    <a:pt x="2453" y="17070"/>
                  </a:lnTo>
                  <a:lnTo>
                    <a:pt x="2485" y="17037"/>
                  </a:lnTo>
                  <a:lnTo>
                    <a:pt x="2485" y="16973"/>
                  </a:lnTo>
                  <a:lnTo>
                    <a:pt x="2356" y="16489"/>
                  </a:lnTo>
                  <a:lnTo>
                    <a:pt x="2195" y="15973"/>
                  </a:lnTo>
                  <a:lnTo>
                    <a:pt x="2066" y="15715"/>
                  </a:lnTo>
                  <a:lnTo>
                    <a:pt x="1937" y="15489"/>
                  </a:lnTo>
                  <a:lnTo>
                    <a:pt x="1776" y="15295"/>
                  </a:lnTo>
                  <a:lnTo>
                    <a:pt x="1614" y="15134"/>
                  </a:lnTo>
                  <a:lnTo>
                    <a:pt x="1614" y="15101"/>
                  </a:lnTo>
                  <a:lnTo>
                    <a:pt x="1743" y="14972"/>
                  </a:lnTo>
                  <a:lnTo>
                    <a:pt x="1872" y="14843"/>
                  </a:lnTo>
                  <a:lnTo>
                    <a:pt x="2066" y="14714"/>
                  </a:lnTo>
                  <a:lnTo>
                    <a:pt x="2227" y="14682"/>
                  </a:lnTo>
                  <a:close/>
                  <a:moveTo>
                    <a:pt x="17618" y="18102"/>
                  </a:moveTo>
                  <a:lnTo>
                    <a:pt x="17392" y="18264"/>
                  </a:lnTo>
                  <a:lnTo>
                    <a:pt x="17231" y="18457"/>
                  </a:lnTo>
                  <a:lnTo>
                    <a:pt x="17102" y="18683"/>
                  </a:lnTo>
                  <a:lnTo>
                    <a:pt x="16973" y="18909"/>
                  </a:lnTo>
                  <a:lnTo>
                    <a:pt x="16973" y="18973"/>
                  </a:lnTo>
                  <a:lnTo>
                    <a:pt x="17037" y="19006"/>
                  </a:lnTo>
                  <a:lnTo>
                    <a:pt x="17102" y="19006"/>
                  </a:lnTo>
                  <a:lnTo>
                    <a:pt x="17167" y="18973"/>
                  </a:lnTo>
                  <a:lnTo>
                    <a:pt x="17167" y="18941"/>
                  </a:lnTo>
                  <a:lnTo>
                    <a:pt x="17296" y="18715"/>
                  </a:lnTo>
                  <a:lnTo>
                    <a:pt x="17457" y="18522"/>
                  </a:lnTo>
                  <a:lnTo>
                    <a:pt x="17715" y="18264"/>
                  </a:lnTo>
                  <a:lnTo>
                    <a:pt x="17747" y="18231"/>
                  </a:lnTo>
                  <a:lnTo>
                    <a:pt x="17747" y="18167"/>
                  </a:lnTo>
                  <a:lnTo>
                    <a:pt x="17683" y="18102"/>
                  </a:lnTo>
                  <a:close/>
                  <a:moveTo>
                    <a:pt x="2324" y="14488"/>
                  </a:moveTo>
                  <a:lnTo>
                    <a:pt x="2066" y="14521"/>
                  </a:lnTo>
                  <a:lnTo>
                    <a:pt x="1905" y="14617"/>
                  </a:lnTo>
                  <a:lnTo>
                    <a:pt x="1743" y="14714"/>
                  </a:lnTo>
                  <a:lnTo>
                    <a:pt x="1582" y="14876"/>
                  </a:lnTo>
                  <a:lnTo>
                    <a:pt x="1453" y="15005"/>
                  </a:lnTo>
                  <a:lnTo>
                    <a:pt x="1421" y="15005"/>
                  </a:lnTo>
                  <a:lnTo>
                    <a:pt x="1324" y="14972"/>
                  </a:lnTo>
                  <a:lnTo>
                    <a:pt x="1130" y="14972"/>
                  </a:lnTo>
                  <a:lnTo>
                    <a:pt x="937" y="15005"/>
                  </a:lnTo>
                  <a:lnTo>
                    <a:pt x="743" y="15069"/>
                  </a:lnTo>
                  <a:lnTo>
                    <a:pt x="614" y="15166"/>
                  </a:lnTo>
                  <a:lnTo>
                    <a:pt x="453" y="15263"/>
                  </a:lnTo>
                  <a:lnTo>
                    <a:pt x="324" y="15392"/>
                  </a:lnTo>
                  <a:lnTo>
                    <a:pt x="227" y="15553"/>
                  </a:lnTo>
                  <a:lnTo>
                    <a:pt x="130" y="15715"/>
                  </a:lnTo>
                  <a:lnTo>
                    <a:pt x="65" y="15876"/>
                  </a:lnTo>
                  <a:lnTo>
                    <a:pt x="1" y="16069"/>
                  </a:lnTo>
                  <a:lnTo>
                    <a:pt x="1" y="16263"/>
                  </a:lnTo>
                  <a:lnTo>
                    <a:pt x="1" y="16457"/>
                  </a:lnTo>
                  <a:lnTo>
                    <a:pt x="33" y="16650"/>
                  </a:lnTo>
                  <a:lnTo>
                    <a:pt x="130" y="16844"/>
                  </a:lnTo>
                  <a:lnTo>
                    <a:pt x="227" y="17037"/>
                  </a:lnTo>
                  <a:lnTo>
                    <a:pt x="324" y="17231"/>
                  </a:lnTo>
                  <a:lnTo>
                    <a:pt x="485" y="17425"/>
                  </a:lnTo>
                  <a:lnTo>
                    <a:pt x="808" y="17715"/>
                  </a:lnTo>
                  <a:lnTo>
                    <a:pt x="1195" y="18005"/>
                  </a:lnTo>
                  <a:lnTo>
                    <a:pt x="1421" y="18134"/>
                  </a:lnTo>
                  <a:lnTo>
                    <a:pt x="1614" y="18264"/>
                  </a:lnTo>
                  <a:lnTo>
                    <a:pt x="1776" y="18425"/>
                  </a:lnTo>
                  <a:lnTo>
                    <a:pt x="1937" y="18683"/>
                  </a:lnTo>
                  <a:lnTo>
                    <a:pt x="2034" y="18844"/>
                  </a:lnTo>
                  <a:lnTo>
                    <a:pt x="2163" y="18973"/>
                  </a:lnTo>
                  <a:lnTo>
                    <a:pt x="2227" y="19006"/>
                  </a:lnTo>
                  <a:lnTo>
                    <a:pt x="2324" y="19070"/>
                  </a:lnTo>
                  <a:lnTo>
                    <a:pt x="2421" y="19102"/>
                  </a:lnTo>
                  <a:lnTo>
                    <a:pt x="2679" y="19102"/>
                  </a:lnTo>
                  <a:lnTo>
                    <a:pt x="2776" y="19070"/>
                  </a:lnTo>
                  <a:lnTo>
                    <a:pt x="2873" y="19006"/>
                  </a:lnTo>
                  <a:lnTo>
                    <a:pt x="3066" y="18877"/>
                  </a:lnTo>
                  <a:lnTo>
                    <a:pt x="3228" y="18715"/>
                  </a:lnTo>
                  <a:lnTo>
                    <a:pt x="3389" y="18489"/>
                  </a:lnTo>
                  <a:lnTo>
                    <a:pt x="3518" y="18231"/>
                  </a:lnTo>
                  <a:lnTo>
                    <a:pt x="3615" y="17973"/>
                  </a:lnTo>
                  <a:lnTo>
                    <a:pt x="3808" y="17425"/>
                  </a:lnTo>
                  <a:lnTo>
                    <a:pt x="3905" y="16941"/>
                  </a:lnTo>
                  <a:lnTo>
                    <a:pt x="3937" y="16747"/>
                  </a:lnTo>
                  <a:lnTo>
                    <a:pt x="3937" y="16553"/>
                  </a:lnTo>
                  <a:lnTo>
                    <a:pt x="3905" y="16263"/>
                  </a:lnTo>
                  <a:lnTo>
                    <a:pt x="3841" y="16005"/>
                  </a:lnTo>
                  <a:lnTo>
                    <a:pt x="3712" y="15682"/>
                  </a:lnTo>
                  <a:lnTo>
                    <a:pt x="3582" y="15424"/>
                  </a:lnTo>
                  <a:lnTo>
                    <a:pt x="3389" y="15166"/>
                  </a:lnTo>
                  <a:lnTo>
                    <a:pt x="3195" y="14908"/>
                  </a:lnTo>
                  <a:lnTo>
                    <a:pt x="2969" y="14714"/>
                  </a:lnTo>
                  <a:lnTo>
                    <a:pt x="2744" y="14585"/>
                  </a:lnTo>
                  <a:lnTo>
                    <a:pt x="2582" y="14521"/>
                  </a:lnTo>
                  <a:lnTo>
                    <a:pt x="2421" y="14488"/>
                  </a:lnTo>
                  <a:close/>
                  <a:moveTo>
                    <a:pt x="17521" y="17489"/>
                  </a:moveTo>
                  <a:lnTo>
                    <a:pt x="17489" y="17521"/>
                  </a:lnTo>
                  <a:lnTo>
                    <a:pt x="17457" y="17554"/>
                  </a:lnTo>
                  <a:lnTo>
                    <a:pt x="17489" y="17618"/>
                  </a:lnTo>
                  <a:lnTo>
                    <a:pt x="17521" y="17618"/>
                  </a:lnTo>
                  <a:lnTo>
                    <a:pt x="17715" y="17650"/>
                  </a:lnTo>
                  <a:lnTo>
                    <a:pt x="18135" y="17780"/>
                  </a:lnTo>
                  <a:lnTo>
                    <a:pt x="18522" y="17941"/>
                  </a:lnTo>
                  <a:lnTo>
                    <a:pt x="18973" y="18199"/>
                  </a:lnTo>
                  <a:lnTo>
                    <a:pt x="19393" y="18522"/>
                  </a:lnTo>
                  <a:lnTo>
                    <a:pt x="19716" y="18844"/>
                  </a:lnTo>
                  <a:lnTo>
                    <a:pt x="20006" y="19199"/>
                  </a:lnTo>
                  <a:lnTo>
                    <a:pt x="20071" y="19296"/>
                  </a:lnTo>
                  <a:lnTo>
                    <a:pt x="20135" y="19361"/>
                  </a:lnTo>
                  <a:lnTo>
                    <a:pt x="20232" y="19361"/>
                  </a:lnTo>
                  <a:lnTo>
                    <a:pt x="20296" y="19296"/>
                  </a:lnTo>
                  <a:lnTo>
                    <a:pt x="20296" y="19264"/>
                  </a:lnTo>
                  <a:lnTo>
                    <a:pt x="20264" y="19199"/>
                  </a:lnTo>
                  <a:lnTo>
                    <a:pt x="20103" y="18941"/>
                  </a:lnTo>
                  <a:lnTo>
                    <a:pt x="19877" y="18683"/>
                  </a:lnTo>
                  <a:lnTo>
                    <a:pt x="19619" y="18425"/>
                  </a:lnTo>
                  <a:lnTo>
                    <a:pt x="19361" y="18231"/>
                  </a:lnTo>
                  <a:lnTo>
                    <a:pt x="19070" y="18038"/>
                  </a:lnTo>
                  <a:lnTo>
                    <a:pt x="18748" y="17844"/>
                  </a:lnTo>
                  <a:lnTo>
                    <a:pt x="18457" y="17715"/>
                  </a:lnTo>
                  <a:lnTo>
                    <a:pt x="18102" y="17586"/>
                  </a:lnTo>
                  <a:lnTo>
                    <a:pt x="17812" y="17521"/>
                  </a:lnTo>
                  <a:lnTo>
                    <a:pt x="17521" y="17489"/>
                  </a:lnTo>
                  <a:close/>
                  <a:moveTo>
                    <a:pt x="18651" y="18425"/>
                  </a:moveTo>
                  <a:lnTo>
                    <a:pt x="18425" y="18683"/>
                  </a:lnTo>
                  <a:lnTo>
                    <a:pt x="18296" y="19006"/>
                  </a:lnTo>
                  <a:lnTo>
                    <a:pt x="18199" y="19296"/>
                  </a:lnTo>
                  <a:lnTo>
                    <a:pt x="18167" y="19651"/>
                  </a:lnTo>
                  <a:lnTo>
                    <a:pt x="18199" y="19716"/>
                  </a:lnTo>
                  <a:lnTo>
                    <a:pt x="18264" y="19748"/>
                  </a:lnTo>
                  <a:lnTo>
                    <a:pt x="18328" y="19748"/>
                  </a:lnTo>
                  <a:lnTo>
                    <a:pt x="18393" y="19651"/>
                  </a:lnTo>
                  <a:lnTo>
                    <a:pt x="18425" y="19264"/>
                  </a:lnTo>
                  <a:lnTo>
                    <a:pt x="18489" y="19070"/>
                  </a:lnTo>
                  <a:lnTo>
                    <a:pt x="18554" y="18877"/>
                  </a:lnTo>
                  <a:lnTo>
                    <a:pt x="18715" y="18618"/>
                  </a:lnTo>
                  <a:lnTo>
                    <a:pt x="18780" y="18586"/>
                  </a:lnTo>
                  <a:lnTo>
                    <a:pt x="18812" y="18522"/>
                  </a:lnTo>
                  <a:lnTo>
                    <a:pt x="18780" y="18457"/>
                  </a:lnTo>
                  <a:lnTo>
                    <a:pt x="18715" y="18425"/>
                  </a:lnTo>
                  <a:close/>
                  <a:moveTo>
                    <a:pt x="22071" y="13908"/>
                  </a:moveTo>
                  <a:lnTo>
                    <a:pt x="21877" y="13940"/>
                  </a:lnTo>
                  <a:lnTo>
                    <a:pt x="21684" y="13972"/>
                  </a:lnTo>
                  <a:lnTo>
                    <a:pt x="21523" y="14069"/>
                  </a:lnTo>
                  <a:lnTo>
                    <a:pt x="21329" y="14166"/>
                  </a:lnTo>
                  <a:lnTo>
                    <a:pt x="21168" y="14327"/>
                  </a:lnTo>
                  <a:lnTo>
                    <a:pt x="21006" y="14488"/>
                  </a:lnTo>
                  <a:lnTo>
                    <a:pt x="20877" y="14682"/>
                  </a:lnTo>
                  <a:lnTo>
                    <a:pt x="20780" y="14876"/>
                  </a:lnTo>
                  <a:lnTo>
                    <a:pt x="20780" y="14940"/>
                  </a:lnTo>
                  <a:lnTo>
                    <a:pt x="20877" y="14940"/>
                  </a:lnTo>
                  <a:lnTo>
                    <a:pt x="20877" y="14908"/>
                  </a:lnTo>
                  <a:lnTo>
                    <a:pt x="20909" y="14972"/>
                  </a:lnTo>
                  <a:lnTo>
                    <a:pt x="20909" y="14972"/>
                  </a:lnTo>
                  <a:lnTo>
                    <a:pt x="21587" y="15392"/>
                  </a:lnTo>
                  <a:lnTo>
                    <a:pt x="21942" y="15585"/>
                  </a:lnTo>
                  <a:lnTo>
                    <a:pt x="22265" y="15811"/>
                  </a:lnTo>
                  <a:lnTo>
                    <a:pt x="22361" y="15940"/>
                  </a:lnTo>
                  <a:lnTo>
                    <a:pt x="22426" y="15973"/>
                  </a:lnTo>
                  <a:lnTo>
                    <a:pt x="22490" y="15940"/>
                  </a:lnTo>
                  <a:lnTo>
                    <a:pt x="22523" y="15876"/>
                  </a:lnTo>
                  <a:lnTo>
                    <a:pt x="22523" y="15811"/>
                  </a:lnTo>
                  <a:lnTo>
                    <a:pt x="22394" y="15682"/>
                  </a:lnTo>
                  <a:lnTo>
                    <a:pt x="22265" y="15585"/>
                  </a:lnTo>
                  <a:lnTo>
                    <a:pt x="22007" y="15392"/>
                  </a:lnTo>
                  <a:lnTo>
                    <a:pt x="21684" y="15231"/>
                  </a:lnTo>
                  <a:lnTo>
                    <a:pt x="21393" y="15069"/>
                  </a:lnTo>
                  <a:lnTo>
                    <a:pt x="21006" y="14843"/>
                  </a:lnTo>
                  <a:lnTo>
                    <a:pt x="20974" y="14843"/>
                  </a:lnTo>
                  <a:lnTo>
                    <a:pt x="20909" y="14876"/>
                  </a:lnTo>
                  <a:lnTo>
                    <a:pt x="20942" y="14811"/>
                  </a:lnTo>
                  <a:lnTo>
                    <a:pt x="21039" y="14617"/>
                  </a:lnTo>
                  <a:lnTo>
                    <a:pt x="21168" y="14456"/>
                  </a:lnTo>
                  <a:lnTo>
                    <a:pt x="21297" y="14327"/>
                  </a:lnTo>
                  <a:lnTo>
                    <a:pt x="21426" y="14230"/>
                  </a:lnTo>
                  <a:lnTo>
                    <a:pt x="21716" y="14101"/>
                  </a:lnTo>
                  <a:lnTo>
                    <a:pt x="21877" y="14037"/>
                  </a:lnTo>
                  <a:lnTo>
                    <a:pt x="22071" y="14004"/>
                  </a:lnTo>
                  <a:lnTo>
                    <a:pt x="22265" y="14004"/>
                  </a:lnTo>
                  <a:lnTo>
                    <a:pt x="22490" y="14037"/>
                  </a:lnTo>
                  <a:lnTo>
                    <a:pt x="22749" y="14133"/>
                  </a:lnTo>
                  <a:lnTo>
                    <a:pt x="22974" y="14230"/>
                  </a:lnTo>
                  <a:lnTo>
                    <a:pt x="23233" y="14359"/>
                  </a:lnTo>
                  <a:lnTo>
                    <a:pt x="23458" y="14553"/>
                  </a:lnTo>
                  <a:lnTo>
                    <a:pt x="23491" y="14553"/>
                  </a:lnTo>
                  <a:lnTo>
                    <a:pt x="23684" y="14747"/>
                  </a:lnTo>
                  <a:lnTo>
                    <a:pt x="23846" y="14972"/>
                  </a:lnTo>
                  <a:lnTo>
                    <a:pt x="23975" y="15166"/>
                  </a:lnTo>
                  <a:lnTo>
                    <a:pt x="24072" y="15392"/>
                  </a:lnTo>
                  <a:lnTo>
                    <a:pt x="24104" y="15618"/>
                  </a:lnTo>
                  <a:lnTo>
                    <a:pt x="24136" y="15811"/>
                  </a:lnTo>
                  <a:lnTo>
                    <a:pt x="24136" y="16037"/>
                  </a:lnTo>
                  <a:lnTo>
                    <a:pt x="24104" y="16005"/>
                  </a:lnTo>
                  <a:lnTo>
                    <a:pt x="23910" y="15940"/>
                  </a:lnTo>
                  <a:lnTo>
                    <a:pt x="23491" y="15779"/>
                  </a:lnTo>
                  <a:lnTo>
                    <a:pt x="23297" y="15747"/>
                  </a:lnTo>
                  <a:lnTo>
                    <a:pt x="23233" y="15747"/>
                  </a:lnTo>
                  <a:lnTo>
                    <a:pt x="23136" y="15779"/>
                  </a:lnTo>
                  <a:lnTo>
                    <a:pt x="23104" y="15811"/>
                  </a:lnTo>
                  <a:lnTo>
                    <a:pt x="23071" y="15876"/>
                  </a:lnTo>
                  <a:lnTo>
                    <a:pt x="23071" y="15940"/>
                  </a:lnTo>
                  <a:lnTo>
                    <a:pt x="23136" y="16005"/>
                  </a:lnTo>
                  <a:lnTo>
                    <a:pt x="23233" y="16069"/>
                  </a:lnTo>
                  <a:lnTo>
                    <a:pt x="23362" y="16166"/>
                  </a:lnTo>
                  <a:lnTo>
                    <a:pt x="23684" y="16360"/>
                  </a:lnTo>
                  <a:lnTo>
                    <a:pt x="24039" y="16521"/>
                  </a:lnTo>
                  <a:lnTo>
                    <a:pt x="24265" y="16682"/>
                  </a:lnTo>
                  <a:lnTo>
                    <a:pt x="24297" y="16715"/>
                  </a:lnTo>
                  <a:lnTo>
                    <a:pt x="24362" y="16844"/>
                  </a:lnTo>
                  <a:lnTo>
                    <a:pt x="24362" y="16876"/>
                  </a:lnTo>
                  <a:lnTo>
                    <a:pt x="24426" y="17102"/>
                  </a:lnTo>
                  <a:lnTo>
                    <a:pt x="24459" y="17360"/>
                  </a:lnTo>
                  <a:lnTo>
                    <a:pt x="24459" y="17618"/>
                  </a:lnTo>
                  <a:lnTo>
                    <a:pt x="24426" y="17715"/>
                  </a:lnTo>
                  <a:lnTo>
                    <a:pt x="24394" y="17747"/>
                  </a:lnTo>
                  <a:lnTo>
                    <a:pt x="24297" y="17747"/>
                  </a:lnTo>
                  <a:lnTo>
                    <a:pt x="24201" y="17715"/>
                  </a:lnTo>
                  <a:lnTo>
                    <a:pt x="24072" y="17618"/>
                  </a:lnTo>
                  <a:lnTo>
                    <a:pt x="23846" y="17392"/>
                  </a:lnTo>
                  <a:lnTo>
                    <a:pt x="23620" y="17166"/>
                  </a:lnTo>
                  <a:lnTo>
                    <a:pt x="23491" y="17070"/>
                  </a:lnTo>
                  <a:lnTo>
                    <a:pt x="23362" y="17005"/>
                  </a:lnTo>
                  <a:lnTo>
                    <a:pt x="23200" y="16973"/>
                  </a:lnTo>
                  <a:lnTo>
                    <a:pt x="23039" y="16973"/>
                  </a:lnTo>
                  <a:lnTo>
                    <a:pt x="22974" y="17005"/>
                  </a:lnTo>
                  <a:lnTo>
                    <a:pt x="22942" y="17070"/>
                  </a:lnTo>
                  <a:lnTo>
                    <a:pt x="22974" y="17102"/>
                  </a:lnTo>
                  <a:lnTo>
                    <a:pt x="23104" y="17457"/>
                  </a:lnTo>
                  <a:lnTo>
                    <a:pt x="23265" y="17780"/>
                  </a:lnTo>
                  <a:lnTo>
                    <a:pt x="23426" y="18070"/>
                  </a:lnTo>
                  <a:lnTo>
                    <a:pt x="23523" y="18328"/>
                  </a:lnTo>
                  <a:lnTo>
                    <a:pt x="23588" y="18554"/>
                  </a:lnTo>
                  <a:lnTo>
                    <a:pt x="23620" y="18748"/>
                  </a:lnTo>
                  <a:lnTo>
                    <a:pt x="23620" y="18973"/>
                  </a:lnTo>
                  <a:lnTo>
                    <a:pt x="23588" y="19167"/>
                  </a:lnTo>
                  <a:lnTo>
                    <a:pt x="23523" y="19457"/>
                  </a:lnTo>
                  <a:lnTo>
                    <a:pt x="23329" y="19328"/>
                  </a:lnTo>
                  <a:lnTo>
                    <a:pt x="23136" y="19199"/>
                  </a:lnTo>
                  <a:lnTo>
                    <a:pt x="23136" y="19167"/>
                  </a:lnTo>
                  <a:lnTo>
                    <a:pt x="22813" y="18877"/>
                  </a:lnTo>
                  <a:lnTo>
                    <a:pt x="22523" y="18586"/>
                  </a:lnTo>
                  <a:lnTo>
                    <a:pt x="22523" y="18554"/>
                  </a:lnTo>
                  <a:lnTo>
                    <a:pt x="22523" y="18522"/>
                  </a:lnTo>
                  <a:lnTo>
                    <a:pt x="22458" y="18264"/>
                  </a:lnTo>
                  <a:lnTo>
                    <a:pt x="22361" y="18005"/>
                  </a:lnTo>
                  <a:lnTo>
                    <a:pt x="22232" y="17747"/>
                  </a:lnTo>
                  <a:lnTo>
                    <a:pt x="22103" y="17489"/>
                  </a:lnTo>
                  <a:lnTo>
                    <a:pt x="21942" y="17263"/>
                  </a:lnTo>
                  <a:lnTo>
                    <a:pt x="21748" y="17037"/>
                  </a:lnTo>
                  <a:lnTo>
                    <a:pt x="21555" y="16844"/>
                  </a:lnTo>
                  <a:lnTo>
                    <a:pt x="21329" y="16650"/>
                  </a:lnTo>
                  <a:lnTo>
                    <a:pt x="21232" y="16586"/>
                  </a:lnTo>
                  <a:lnTo>
                    <a:pt x="21200" y="16521"/>
                  </a:lnTo>
                  <a:lnTo>
                    <a:pt x="21200" y="16489"/>
                  </a:lnTo>
                  <a:lnTo>
                    <a:pt x="21103" y="16360"/>
                  </a:lnTo>
                  <a:lnTo>
                    <a:pt x="21039" y="16198"/>
                  </a:lnTo>
                  <a:lnTo>
                    <a:pt x="20974" y="15940"/>
                  </a:lnTo>
                  <a:lnTo>
                    <a:pt x="20942" y="15682"/>
                  </a:lnTo>
                  <a:lnTo>
                    <a:pt x="20942" y="15424"/>
                  </a:lnTo>
                  <a:lnTo>
                    <a:pt x="20974" y="15198"/>
                  </a:lnTo>
                  <a:lnTo>
                    <a:pt x="21006" y="15101"/>
                  </a:lnTo>
                  <a:lnTo>
                    <a:pt x="21006" y="15037"/>
                  </a:lnTo>
                  <a:lnTo>
                    <a:pt x="20942" y="15005"/>
                  </a:lnTo>
                  <a:lnTo>
                    <a:pt x="20909" y="14972"/>
                  </a:lnTo>
                  <a:lnTo>
                    <a:pt x="20877" y="15005"/>
                  </a:lnTo>
                  <a:lnTo>
                    <a:pt x="20845" y="15037"/>
                  </a:lnTo>
                  <a:lnTo>
                    <a:pt x="20780" y="15231"/>
                  </a:lnTo>
                  <a:lnTo>
                    <a:pt x="20716" y="15424"/>
                  </a:lnTo>
                  <a:lnTo>
                    <a:pt x="20716" y="15650"/>
                  </a:lnTo>
                  <a:lnTo>
                    <a:pt x="20748" y="15876"/>
                  </a:lnTo>
                  <a:lnTo>
                    <a:pt x="20813" y="16069"/>
                  </a:lnTo>
                  <a:lnTo>
                    <a:pt x="20877" y="16295"/>
                  </a:lnTo>
                  <a:lnTo>
                    <a:pt x="20909" y="16392"/>
                  </a:lnTo>
                  <a:lnTo>
                    <a:pt x="20651" y="16231"/>
                  </a:lnTo>
                  <a:lnTo>
                    <a:pt x="20361" y="16134"/>
                  </a:lnTo>
                  <a:lnTo>
                    <a:pt x="20103" y="16037"/>
                  </a:lnTo>
                  <a:lnTo>
                    <a:pt x="19845" y="15973"/>
                  </a:lnTo>
                  <a:lnTo>
                    <a:pt x="19587" y="15940"/>
                  </a:lnTo>
                  <a:lnTo>
                    <a:pt x="19296" y="15940"/>
                  </a:lnTo>
                  <a:lnTo>
                    <a:pt x="19038" y="15973"/>
                  </a:lnTo>
                  <a:lnTo>
                    <a:pt x="18748" y="16005"/>
                  </a:lnTo>
                  <a:lnTo>
                    <a:pt x="18489" y="16069"/>
                  </a:lnTo>
                  <a:lnTo>
                    <a:pt x="18264" y="16166"/>
                  </a:lnTo>
                  <a:lnTo>
                    <a:pt x="18005" y="16328"/>
                  </a:lnTo>
                  <a:lnTo>
                    <a:pt x="17780" y="16489"/>
                  </a:lnTo>
                  <a:lnTo>
                    <a:pt x="17586" y="16682"/>
                  </a:lnTo>
                  <a:lnTo>
                    <a:pt x="17392" y="16908"/>
                  </a:lnTo>
                  <a:lnTo>
                    <a:pt x="17263" y="17102"/>
                  </a:lnTo>
                  <a:lnTo>
                    <a:pt x="17231" y="17166"/>
                  </a:lnTo>
                  <a:lnTo>
                    <a:pt x="17263" y="17231"/>
                  </a:lnTo>
                  <a:lnTo>
                    <a:pt x="17328" y="17231"/>
                  </a:lnTo>
                  <a:lnTo>
                    <a:pt x="17392" y="17199"/>
                  </a:lnTo>
                  <a:lnTo>
                    <a:pt x="17651" y="16876"/>
                  </a:lnTo>
                  <a:lnTo>
                    <a:pt x="17844" y="16650"/>
                  </a:lnTo>
                  <a:lnTo>
                    <a:pt x="18070" y="16489"/>
                  </a:lnTo>
                  <a:lnTo>
                    <a:pt x="18296" y="16360"/>
                  </a:lnTo>
                  <a:lnTo>
                    <a:pt x="18554" y="16231"/>
                  </a:lnTo>
                  <a:lnTo>
                    <a:pt x="18844" y="16166"/>
                  </a:lnTo>
                  <a:lnTo>
                    <a:pt x="19135" y="16134"/>
                  </a:lnTo>
                  <a:lnTo>
                    <a:pt x="19490" y="16134"/>
                  </a:lnTo>
                  <a:lnTo>
                    <a:pt x="19845" y="16166"/>
                  </a:lnTo>
                  <a:lnTo>
                    <a:pt x="20232" y="16295"/>
                  </a:lnTo>
                  <a:lnTo>
                    <a:pt x="20619" y="16457"/>
                  </a:lnTo>
                  <a:lnTo>
                    <a:pt x="21006" y="16682"/>
                  </a:lnTo>
                  <a:lnTo>
                    <a:pt x="21361" y="16941"/>
                  </a:lnTo>
                  <a:lnTo>
                    <a:pt x="21619" y="17231"/>
                  </a:lnTo>
                  <a:lnTo>
                    <a:pt x="21877" y="17521"/>
                  </a:lnTo>
                  <a:lnTo>
                    <a:pt x="21877" y="17554"/>
                  </a:lnTo>
                  <a:lnTo>
                    <a:pt x="22071" y="17844"/>
                  </a:lnTo>
                  <a:lnTo>
                    <a:pt x="22200" y="18199"/>
                  </a:lnTo>
                  <a:lnTo>
                    <a:pt x="22297" y="18489"/>
                  </a:lnTo>
                  <a:lnTo>
                    <a:pt x="22329" y="18780"/>
                  </a:lnTo>
                  <a:lnTo>
                    <a:pt x="22329" y="19070"/>
                  </a:lnTo>
                  <a:lnTo>
                    <a:pt x="22297" y="19361"/>
                  </a:lnTo>
                  <a:lnTo>
                    <a:pt x="22136" y="19877"/>
                  </a:lnTo>
                  <a:lnTo>
                    <a:pt x="21942" y="20425"/>
                  </a:lnTo>
                  <a:lnTo>
                    <a:pt x="21748" y="20877"/>
                  </a:lnTo>
                  <a:lnTo>
                    <a:pt x="21619" y="21361"/>
                  </a:lnTo>
                  <a:lnTo>
                    <a:pt x="21361" y="21232"/>
                  </a:lnTo>
                  <a:lnTo>
                    <a:pt x="21071" y="21135"/>
                  </a:lnTo>
                  <a:lnTo>
                    <a:pt x="20716" y="21071"/>
                  </a:lnTo>
                  <a:lnTo>
                    <a:pt x="20361" y="21038"/>
                  </a:lnTo>
                  <a:lnTo>
                    <a:pt x="19587" y="21006"/>
                  </a:lnTo>
                  <a:lnTo>
                    <a:pt x="19199" y="21006"/>
                  </a:lnTo>
                  <a:lnTo>
                    <a:pt x="18844" y="20974"/>
                  </a:lnTo>
                  <a:lnTo>
                    <a:pt x="18522" y="20909"/>
                  </a:lnTo>
                  <a:lnTo>
                    <a:pt x="18231" y="20845"/>
                  </a:lnTo>
                  <a:lnTo>
                    <a:pt x="17909" y="20716"/>
                  </a:lnTo>
                  <a:lnTo>
                    <a:pt x="17618" y="20522"/>
                  </a:lnTo>
                  <a:lnTo>
                    <a:pt x="17296" y="20296"/>
                  </a:lnTo>
                  <a:lnTo>
                    <a:pt x="17037" y="20006"/>
                  </a:lnTo>
                  <a:lnTo>
                    <a:pt x="16812" y="19716"/>
                  </a:lnTo>
                  <a:lnTo>
                    <a:pt x="16683" y="19490"/>
                  </a:lnTo>
                  <a:lnTo>
                    <a:pt x="16554" y="19232"/>
                  </a:lnTo>
                  <a:lnTo>
                    <a:pt x="16489" y="19038"/>
                  </a:lnTo>
                  <a:lnTo>
                    <a:pt x="16457" y="18812"/>
                  </a:lnTo>
                  <a:lnTo>
                    <a:pt x="16457" y="18618"/>
                  </a:lnTo>
                  <a:lnTo>
                    <a:pt x="16489" y="18425"/>
                  </a:lnTo>
                  <a:lnTo>
                    <a:pt x="16554" y="18199"/>
                  </a:lnTo>
                  <a:lnTo>
                    <a:pt x="16650" y="18005"/>
                  </a:lnTo>
                  <a:lnTo>
                    <a:pt x="16779" y="17780"/>
                  </a:lnTo>
                  <a:lnTo>
                    <a:pt x="16908" y="17586"/>
                  </a:lnTo>
                  <a:lnTo>
                    <a:pt x="17037" y="17457"/>
                  </a:lnTo>
                  <a:lnTo>
                    <a:pt x="17199" y="17328"/>
                  </a:lnTo>
                  <a:lnTo>
                    <a:pt x="17231" y="17296"/>
                  </a:lnTo>
                  <a:lnTo>
                    <a:pt x="17199" y="17231"/>
                  </a:lnTo>
                  <a:lnTo>
                    <a:pt x="17167" y="17199"/>
                  </a:lnTo>
                  <a:lnTo>
                    <a:pt x="17102" y="17199"/>
                  </a:lnTo>
                  <a:lnTo>
                    <a:pt x="16941" y="17296"/>
                  </a:lnTo>
                  <a:lnTo>
                    <a:pt x="16779" y="17457"/>
                  </a:lnTo>
                  <a:lnTo>
                    <a:pt x="16586" y="17683"/>
                  </a:lnTo>
                  <a:lnTo>
                    <a:pt x="16424" y="17489"/>
                  </a:lnTo>
                  <a:lnTo>
                    <a:pt x="16295" y="17328"/>
                  </a:lnTo>
                  <a:lnTo>
                    <a:pt x="15908" y="17005"/>
                  </a:lnTo>
                  <a:lnTo>
                    <a:pt x="15940" y="17005"/>
                  </a:lnTo>
                  <a:lnTo>
                    <a:pt x="15973" y="16973"/>
                  </a:lnTo>
                  <a:lnTo>
                    <a:pt x="16295" y="16715"/>
                  </a:lnTo>
                  <a:lnTo>
                    <a:pt x="16618" y="16489"/>
                  </a:lnTo>
                  <a:lnTo>
                    <a:pt x="16650" y="16424"/>
                  </a:lnTo>
                  <a:lnTo>
                    <a:pt x="16618" y="16360"/>
                  </a:lnTo>
                  <a:lnTo>
                    <a:pt x="16554" y="16328"/>
                  </a:lnTo>
                  <a:lnTo>
                    <a:pt x="16489" y="16360"/>
                  </a:lnTo>
                  <a:lnTo>
                    <a:pt x="16166" y="16618"/>
                  </a:lnTo>
                  <a:lnTo>
                    <a:pt x="15876" y="16876"/>
                  </a:lnTo>
                  <a:lnTo>
                    <a:pt x="15876" y="16941"/>
                  </a:lnTo>
                  <a:lnTo>
                    <a:pt x="15876" y="16973"/>
                  </a:lnTo>
                  <a:lnTo>
                    <a:pt x="15682" y="16844"/>
                  </a:lnTo>
                  <a:lnTo>
                    <a:pt x="15456" y="16715"/>
                  </a:lnTo>
                  <a:lnTo>
                    <a:pt x="15231" y="16618"/>
                  </a:lnTo>
                  <a:lnTo>
                    <a:pt x="14972" y="16521"/>
                  </a:lnTo>
                  <a:lnTo>
                    <a:pt x="14940" y="16521"/>
                  </a:lnTo>
                  <a:lnTo>
                    <a:pt x="14876" y="16553"/>
                  </a:lnTo>
                  <a:lnTo>
                    <a:pt x="14843" y="16586"/>
                  </a:lnTo>
                  <a:lnTo>
                    <a:pt x="14843" y="16682"/>
                  </a:lnTo>
                  <a:lnTo>
                    <a:pt x="14876" y="16715"/>
                  </a:lnTo>
                  <a:lnTo>
                    <a:pt x="14908" y="16747"/>
                  </a:lnTo>
                  <a:lnTo>
                    <a:pt x="15102" y="16812"/>
                  </a:lnTo>
                  <a:lnTo>
                    <a:pt x="15295" y="16908"/>
                  </a:lnTo>
                  <a:lnTo>
                    <a:pt x="15618" y="17070"/>
                  </a:lnTo>
                  <a:lnTo>
                    <a:pt x="15908" y="17296"/>
                  </a:lnTo>
                  <a:lnTo>
                    <a:pt x="16166" y="17554"/>
                  </a:lnTo>
                  <a:lnTo>
                    <a:pt x="16424" y="17844"/>
                  </a:lnTo>
                  <a:lnTo>
                    <a:pt x="16489" y="17844"/>
                  </a:lnTo>
                  <a:lnTo>
                    <a:pt x="16328" y="18199"/>
                  </a:lnTo>
                  <a:lnTo>
                    <a:pt x="16295" y="18360"/>
                  </a:lnTo>
                  <a:lnTo>
                    <a:pt x="16263" y="18554"/>
                  </a:lnTo>
                  <a:lnTo>
                    <a:pt x="16263" y="18748"/>
                  </a:lnTo>
                  <a:lnTo>
                    <a:pt x="16263" y="18909"/>
                  </a:lnTo>
                  <a:lnTo>
                    <a:pt x="16360" y="19264"/>
                  </a:lnTo>
                  <a:lnTo>
                    <a:pt x="16489" y="19619"/>
                  </a:lnTo>
                  <a:lnTo>
                    <a:pt x="16715" y="19941"/>
                  </a:lnTo>
                  <a:lnTo>
                    <a:pt x="16779" y="20038"/>
                  </a:lnTo>
                  <a:lnTo>
                    <a:pt x="16199" y="20070"/>
                  </a:lnTo>
                  <a:lnTo>
                    <a:pt x="15876" y="20038"/>
                  </a:lnTo>
                  <a:lnTo>
                    <a:pt x="15521" y="20006"/>
                  </a:lnTo>
                  <a:lnTo>
                    <a:pt x="15327" y="19941"/>
                  </a:lnTo>
                  <a:lnTo>
                    <a:pt x="15102" y="19845"/>
                  </a:lnTo>
                  <a:lnTo>
                    <a:pt x="14908" y="19748"/>
                  </a:lnTo>
                  <a:lnTo>
                    <a:pt x="14811" y="19619"/>
                  </a:lnTo>
                  <a:lnTo>
                    <a:pt x="14747" y="19490"/>
                  </a:lnTo>
                  <a:lnTo>
                    <a:pt x="14714" y="19361"/>
                  </a:lnTo>
                  <a:lnTo>
                    <a:pt x="14747" y="19135"/>
                  </a:lnTo>
                  <a:lnTo>
                    <a:pt x="14779" y="19006"/>
                  </a:lnTo>
                  <a:lnTo>
                    <a:pt x="14811" y="18877"/>
                  </a:lnTo>
                  <a:lnTo>
                    <a:pt x="14940" y="18683"/>
                  </a:lnTo>
                  <a:lnTo>
                    <a:pt x="15069" y="18489"/>
                  </a:lnTo>
                  <a:lnTo>
                    <a:pt x="15134" y="18360"/>
                  </a:lnTo>
                  <a:lnTo>
                    <a:pt x="15166" y="18264"/>
                  </a:lnTo>
                  <a:lnTo>
                    <a:pt x="15198" y="18199"/>
                  </a:lnTo>
                  <a:lnTo>
                    <a:pt x="15198" y="18134"/>
                  </a:lnTo>
                  <a:lnTo>
                    <a:pt x="15134" y="18005"/>
                  </a:lnTo>
                  <a:lnTo>
                    <a:pt x="15069" y="17941"/>
                  </a:lnTo>
                  <a:lnTo>
                    <a:pt x="14908" y="17909"/>
                  </a:lnTo>
                  <a:lnTo>
                    <a:pt x="14714" y="17909"/>
                  </a:lnTo>
                  <a:lnTo>
                    <a:pt x="14650" y="17941"/>
                  </a:lnTo>
                  <a:lnTo>
                    <a:pt x="14553" y="18005"/>
                  </a:lnTo>
                  <a:lnTo>
                    <a:pt x="14424" y="18167"/>
                  </a:lnTo>
                  <a:lnTo>
                    <a:pt x="14327" y="18360"/>
                  </a:lnTo>
                  <a:lnTo>
                    <a:pt x="14263" y="18554"/>
                  </a:lnTo>
                  <a:lnTo>
                    <a:pt x="14101" y="18941"/>
                  </a:lnTo>
                  <a:lnTo>
                    <a:pt x="14004" y="19070"/>
                  </a:lnTo>
                  <a:lnTo>
                    <a:pt x="13972" y="19102"/>
                  </a:lnTo>
                  <a:lnTo>
                    <a:pt x="13940" y="19135"/>
                  </a:lnTo>
                  <a:lnTo>
                    <a:pt x="13811" y="19135"/>
                  </a:lnTo>
                  <a:lnTo>
                    <a:pt x="13714" y="19102"/>
                  </a:lnTo>
                  <a:lnTo>
                    <a:pt x="13617" y="19038"/>
                  </a:lnTo>
                  <a:lnTo>
                    <a:pt x="13456" y="18844"/>
                  </a:lnTo>
                  <a:lnTo>
                    <a:pt x="13359" y="18683"/>
                  </a:lnTo>
                  <a:lnTo>
                    <a:pt x="13295" y="18489"/>
                  </a:lnTo>
                  <a:lnTo>
                    <a:pt x="13198" y="18199"/>
                  </a:lnTo>
                  <a:lnTo>
                    <a:pt x="13166" y="17876"/>
                  </a:lnTo>
                  <a:lnTo>
                    <a:pt x="13166" y="17715"/>
                  </a:lnTo>
                  <a:lnTo>
                    <a:pt x="13166" y="17554"/>
                  </a:lnTo>
                  <a:lnTo>
                    <a:pt x="13230" y="17392"/>
                  </a:lnTo>
                  <a:lnTo>
                    <a:pt x="13295" y="17199"/>
                  </a:lnTo>
                  <a:lnTo>
                    <a:pt x="13391" y="17070"/>
                  </a:lnTo>
                  <a:lnTo>
                    <a:pt x="13488" y="16941"/>
                  </a:lnTo>
                  <a:lnTo>
                    <a:pt x="13714" y="16747"/>
                  </a:lnTo>
                  <a:lnTo>
                    <a:pt x="13875" y="16650"/>
                  </a:lnTo>
                  <a:lnTo>
                    <a:pt x="14069" y="16553"/>
                  </a:lnTo>
                  <a:lnTo>
                    <a:pt x="14456" y="16457"/>
                  </a:lnTo>
                  <a:lnTo>
                    <a:pt x="14488" y="16424"/>
                  </a:lnTo>
                  <a:lnTo>
                    <a:pt x="14521" y="16392"/>
                  </a:lnTo>
                  <a:lnTo>
                    <a:pt x="14488" y="16328"/>
                  </a:lnTo>
                  <a:lnTo>
                    <a:pt x="14424" y="16328"/>
                  </a:lnTo>
                  <a:lnTo>
                    <a:pt x="14101" y="16392"/>
                  </a:lnTo>
                  <a:lnTo>
                    <a:pt x="13811" y="16521"/>
                  </a:lnTo>
                  <a:lnTo>
                    <a:pt x="13553" y="16682"/>
                  </a:lnTo>
                  <a:lnTo>
                    <a:pt x="13359" y="16876"/>
                  </a:lnTo>
                  <a:lnTo>
                    <a:pt x="13262" y="17005"/>
                  </a:lnTo>
                  <a:lnTo>
                    <a:pt x="13166" y="17134"/>
                  </a:lnTo>
                  <a:lnTo>
                    <a:pt x="13069" y="17425"/>
                  </a:lnTo>
                  <a:lnTo>
                    <a:pt x="13004" y="17650"/>
                  </a:lnTo>
                  <a:lnTo>
                    <a:pt x="13004" y="17876"/>
                  </a:lnTo>
                  <a:lnTo>
                    <a:pt x="13036" y="18134"/>
                  </a:lnTo>
                  <a:lnTo>
                    <a:pt x="13101" y="18360"/>
                  </a:lnTo>
                  <a:lnTo>
                    <a:pt x="13166" y="18618"/>
                  </a:lnTo>
                  <a:lnTo>
                    <a:pt x="13295" y="18877"/>
                  </a:lnTo>
                  <a:lnTo>
                    <a:pt x="13424" y="19070"/>
                  </a:lnTo>
                  <a:lnTo>
                    <a:pt x="13520" y="19135"/>
                  </a:lnTo>
                  <a:lnTo>
                    <a:pt x="13617" y="19232"/>
                  </a:lnTo>
                  <a:lnTo>
                    <a:pt x="13714" y="19264"/>
                  </a:lnTo>
                  <a:lnTo>
                    <a:pt x="13843" y="19296"/>
                  </a:lnTo>
                  <a:lnTo>
                    <a:pt x="13940" y="19296"/>
                  </a:lnTo>
                  <a:lnTo>
                    <a:pt x="14037" y="19264"/>
                  </a:lnTo>
                  <a:lnTo>
                    <a:pt x="14134" y="19199"/>
                  </a:lnTo>
                  <a:lnTo>
                    <a:pt x="14198" y="19135"/>
                  </a:lnTo>
                  <a:lnTo>
                    <a:pt x="14327" y="18877"/>
                  </a:lnTo>
                  <a:lnTo>
                    <a:pt x="14424" y="18618"/>
                  </a:lnTo>
                  <a:lnTo>
                    <a:pt x="14521" y="18328"/>
                  </a:lnTo>
                  <a:lnTo>
                    <a:pt x="14650" y="18167"/>
                  </a:lnTo>
                  <a:lnTo>
                    <a:pt x="14714" y="18134"/>
                  </a:lnTo>
                  <a:lnTo>
                    <a:pt x="14747" y="18102"/>
                  </a:lnTo>
                  <a:lnTo>
                    <a:pt x="14811" y="18070"/>
                  </a:lnTo>
                  <a:lnTo>
                    <a:pt x="14876" y="18070"/>
                  </a:lnTo>
                  <a:lnTo>
                    <a:pt x="14940" y="18102"/>
                  </a:lnTo>
                  <a:lnTo>
                    <a:pt x="14972" y="18134"/>
                  </a:lnTo>
                  <a:lnTo>
                    <a:pt x="15005" y="18134"/>
                  </a:lnTo>
                  <a:lnTo>
                    <a:pt x="15005" y="18167"/>
                  </a:lnTo>
                  <a:lnTo>
                    <a:pt x="15005" y="18199"/>
                  </a:lnTo>
                  <a:lnTo>
                    <a:pt x="14972" y="18264"/>
                  </a:lnTo>
                  <a:lnTo>
                    <a:pt x="14843" y="18489"/>
                  </a:lnTo>
                  <a:lnTo>
                    <a:pt x="14682" y="18683"/>
                  </a:lnTo>
                  <a:lnTo>
                    <a:pt x="14553" y="18909"/>
                  </a:lnTo>
                  <a:lnTo>
                    <a:pt x="14488" y="19167"/>
                  </a:lnTo>
                  <a:lnTo>
                    <a:pt x="14488" y="19425"/>
                  </a:lnTo>
                  <a:lnTo>
                    <a:pt x="14553" y="19619"/>
                  </a:lnTo>
                  <a:lnTo>
                    <a:pt x="14650" y="19812"/>
                  </a:lnTo>
                  <a:lnTo>
                    <a:pt x="14811" y="19941"/>
                  </a:lnTo>
                  <a:lnTo>
                    <a:pt x="15005" y="20070"/>
                  </a:lnTo>
                  <a:lnTo>
                    <a:pt x="15198" y="20135"/>
                  </a:lnTo>
                  <a:lnTo>
                    <a:pt x="15424" y="20199"/>
                  </a:lnTo>
                  <a:lnTo>
                    <a:pt x="15682" y="20232"/>
                  </a:lnTo>
                  <a:lnTo>
                    <a:pt x="16134" y="20264"/>
                  </a:lnTo>
                  <a:lnTo>
                    <a:pt x="16618" y="20232"/>
                  </a:lnTo>
                  <a:lnTo>
                    <a:pt x="16812" y="20232"/>
                  </a:lnTo>
                  <a:lnTo>
                    <a:pt x="16844" y="20199"/>
                  </a:lnTo>
                  <a:lnTo>
                    <a:pt x="16876" y="20167"/>
                  </a:lnTo>
                  <a:lnTo>
                    <a:pt x="17263" y="20522"/>
                  </a:lnTo>
                  <a:lnTo>
                    <a:pt x="17554" y="20748"/>
                  </a:lnTo>
                  <a:lnTo>
                    <a:pt x="17909" y="20942"/>
                  </a:lnTo>
                  <a:lnTo>
                    <a:pt x="18264" y="21071"/>
                  </a:lnTo>
                  <a:lnTo>
                    <a:pt x="18619" y="21135"/>
                  </a:lnTo>
                  <a:lnTo>
                    <a:pt x="18973" y="21200"/>
                  </a:lnTo>
                  <a:lnTo>
                    <a:pt x="19361" y="21200"/>
                  </a:lnTo>
                  <a:lnTo>
                    <a:pt x="20135" y="21232"/>
                  </a:lnTo>
                  <a:lnTo>
                    <a:pt x="20490" y="21264"/>
                  </a:lnTo>
                  <a:lnTo>
                    <a:pt x="20877" y="21297"/>
                  </a:lnTo>
                  <a:lnTo>
                    <a:pt x="21168" y="21393"/>
                  </a:lnTo>
                  <a:lnTo>
                    <a:pt x="21426" y="21490"/>
                  </a:lnTo>
                  <a:lnTo>
                    <a:pt x="21619" y="21619"/>
                  </a:lnTo>
                  <a:lnTo>
                    <a:pt x="21684" y="21619"/>
                  </a:lnTo>
                  <a:lnTo>
                    <a:pt x="21748" y="21587"/>
                  </a:lnTo>
                  <a:lnTo>
                    <a:pt x="21781" y="21555"/>
                  </a:lnTo>
                  <a:lnTo>
                    <a:pt x="21877" y="21167"/>
                  </a:lnTo>
                  <a:lnTo>
                    <a:pt x="22007" y="20813"/>
                  </a:lnTo>
                  <a:lnTo>
                    <a:pt x="22297" y="20038"/>
                  </a:lnTo>
                  <a:lnTo>
                    <a:pt x="22426" y="19651"/>
                  </a:lnTo>
                  <a:lnTo>
                    <a:pt x="22523" y="19264"/>
                  </a:lnTo>
                  <a:lnTo>
                    <a:pt x="22555" y="18941"/>
                  </a:lnTo>
                  <a:lnTo>
                    <a:pt x="22587" y="19006"/>
                  </a:lnTo>
                  <a:lnTo>
                    <a:pt x="22878" y="19296"/>
                  </a:lnTo>
                  <a:lnTo>
                    <a:pt x="23200" y="19522"/>
                  </a:lnTo>
                  <a:lnTo>
                    <a:pt x="23362" y="19619"/>
                  </a:lnTo>
                  <a:lnTo>
                    <a:pt x="23523" y="19716"/>
                  </a:lnTo>
                  <a:lnTo>
                    <a:pt x="23620" y="19716"/>
                  </a:lnTo>
                  <a:lnTo>
                    <a:pt x="23684" y="19651"/>
                  </a:lnTo>
                  <a:lnTo>
                    <a:pt x="23781" y="19296"/>
                  </a:lnTo>
                  <a:lnTo>
                    <a:pt x="23846" y="18941"/>
                  </a:lnTo>
                  <a:lnTo>
                    <a:pt x="23846" y="18683"/>
                  </a:lnTo>
                  <a:lnTo>
                    <a:pt x="23781" y="18393"/>
                  </a:lnTo>
                  <a:lnTo>
                    <a:pt x="23684" y="18134"/>
                  </a:lnTo>
                  <a:lnTo>
                    <a:pt x="23555" y="17876"/>
                  </a:lnTo>
                  <a:lnTo>
                    <a:pt x="23297" y="17328"/>
                  </a:lnTo>
                  <a:lnTo>
                    <a:pt x="23233" y="17166"/>
                  </a:lnTo>
                  <a:lnTo>
                    <a:pt x="23297" y="17199"/>
                  </a:lnTo>
                  <a:lnTo>
                    <a:pt x="23523" y="17360"/>
                  </a:lnTo>
                  <a:lnTo>
                    <a:pt x="23878" y="17683"/>
                  </a:lnTo>
                  <a:lnTo>
                    <a:pt x="24039" y="17844"/>
                  </a:lnTo>
                  <a:lnTo>
                    <a:pt x="24136" y="17876"/>
                  </a:lnTo>
                  <a:lnTo>
                    <a:pt x="24233" y="17909"/>
                  </a:lnTo>
                  <a:lnTo>
                    <a:pt x="24330" y="17941"/>
                  </a:lnTo>
                  <a:lnTo>
                    <a:pt x="24426" y="17909"/>
                  </a:lnTo>
                  <a:lnTo>
                    <a:pt x="24523" y="17876"/>
                  </a:lnTo>
                  <a:lnTo>
                    <a:pt x="24556" y="17812"/>
                  </a:lnTo>
                  <a:lnTo>
                    <a:pt x="24588" y="17715"/>
                  </a:lnTo>
                  <a:lnTo>
                    <a:pt x="24620" y="17586"/>
                  </a:lnTo>
                  <a:lnTo>
                    <a:pt x="24620" y="17392"/>
                  </a:lnTo>
                  <a:lnTo>
                    <a:pt x="24588" y="17134"/>
                  </a:lnTo>
                  <a:lnTo>
                    <a:pt x="24523" y="16908"/>
                  </a:lnTo>
                  <a:lnTo>
                    <a:pt x="24459" y="16715"/>
                  </a:lnTo>
                  <a:lnTo>
                    <a:pt x="24362" y="16586"/>
                  </a:lnTo>
                  <a:lnTo>
                    <a:pt x="24265" y="16489"/>
                  </a:lnTo>
                  <a:lnTo>
                    <a:pt x="24072" y="16392"/>
                  </a:lnTo>
                  <a:lnTo>
                    <a:pt x="23684" y="16166"/>
                  </a:lnTo>
                  <a:lnTo>
                    <a:pt x="23426" y="16037"/>
                  </a:lnTo>
                  <a:lnTo>
                    <a:pt x="23265" y="15940"/>
                  </a:lnTo>
                  <a:lnTo>
                    <a:pt x="23233" y="15908"/>
                  </a:lnTo>
                  <a:lnTo>
                    <a:pt x="23297" y="15908"/>
                  </a:lnTo>
                  <a:lnTo>
                    <a:pt x="23555" y="15973"/>
                  </a:lnTo>
                  <a:lnTo>
                    <a:pt x="23813" y="16069"/>
                  </a:lnTo>
                  <a:lnTo>
                    <a:pt x="24039" y="16166"/>
                  </a:lnTo>
                  <a:lnTo>
                    <a:pt x="24201" y="16198"/>
                  </a:lnTo>
                  <a:lnTo>
                    <a:pt x="24265" y="16198"/>
                  </a:lnTo>
                  <a:lnTo>
                    <a:pt x="24297" y="16134"/>
                  </a:lnTo>
                  <a:lnTo>
                    <a:pt x="24297" y="15908"/>
                  </a:lnTo>
                  <a:lnTo>
                    <a:pt x="24297" y="15682"/>
                  </a:lnTo>
                  <a:lnTo>
                    <a:pt x="24233" y="15456"/>
                  </a:lnTo>
                  <a:lnTo>
                    <a:pt x="24168" y="15263"/>
                  </a:lnTo>
                  <a:lnTo>
                    <a:pt x="24072" y="15037"/>
                  </a:lnTo>
                  <a:lnTo>
                    <a:pt x="23942" y="14876"/>
                  </a:lnTo>
                  <a:lnTo>
                    <a:pt x="23813" y="14682"/>
                  </a:lnTo>
                  <a:lnTo>
                    <a:pt x="23652" y="14521"/>
                  </a:lnTo>
                  <a:lnTo>
                    <a:pt x="23491" y="14392"/>
                  </a:lnTo>
                  <a:lnTo>
                    <a:pt x="23297" y="14263"/>
                  </a:lnTo>
                  <a:lnTo>
                    <a:pt x="23104" y="14133"/>
                  </a:lnTo>
                  <a:lnTo>
                    <a:pt x="22910" y="14037"/>
                  </a:lnTo>
                  <a:lnTo>
                    <a:pt x="22555" y="13940"/>
                  </a:lnTo>
                  <a:lnTo>
                    <a:pt x="22200" y="13908"/>
                  </a:lnTo>
                  <a:close/>
                  <a:moveTo>
                    <a:pt x="7906" y="17328"/>
                  </a:moveTo>
                  <a:lnTo>
                    <a:pt x="8455" y="17715"/>
                  </a:lnTo>
                  <a:lnTo>
                    <a:pt x="8777" y="18005"/>
                  </a:lnTo>
                  <a:lnTo>
                    <a:pt x="9100" y="18360"/>
                  </a:lnTo>
                  <a:lnTo>
                    <a:pt x="9229" y="18586"/>
                  </a:lnTo>
                  <a:lnTo>
                    <a:pt x="9358" y="18812"/>
                  </a:lnTo>
                  <a:lnTo>
                    <a:pt x="9423" y="19038"/>
                  </a:lnTo>
                  <a:lnTo>
                    <a:pt x="9487" y="19264"/>
                  </a:lnTo>
                  <a:lnTo>
                    <a:pt x="9487" y="19619"/>
                  </a:lnTo>
                  <a:lnTo>
                    <a:pt x="9487" y="19941"/>
                  </a:lnTo>
                  <a:lnTo>
                    <a:pt x="9358" y="20458"/>
                  </a:lnTo>
                  <a:lnTo>
                    <a:pt x="9197" y="20296"/>
                  </a:lnTo>
                  <a:lnTo>
                    <a:pt x="9035" y="20135"/>
                  </a:lnTo>
                  <a:lnTo>
                    <a:pt x="8745" y="19941"/>
                  </a:lnTo>
                  <a:lnTo>
                    <a:pt x="8616" y="19877"/>
                  </a:lnTo>
                  <a:lnTo>
                    <a:pt x="8455" y="19845"/>
                  </a:lnTo>
                  <a:lnTo>
                    <a:pt x="8293" y="19812"/>
                  </a:lnTo>
                  <a:lnTo>
                    <a:pt x="8132" y="19812"/>
                  </a:lnTo>
                  <a:lnTo>
                    <a:pt x="7971" y="19877"/>
                  </a:lnTo>
                  <a:lnTo>
                    <a:pt x="7842" y="19941"/>
                  </a:lnTo>
                  <a:lnTo>
                    <a:pt x="7745" y="20006"/>
                  </a:lnTo>
                  <a:lnTo>
                    <a:pt x="7680" y="20103"/>
                  </a:lnTo>
                  <a:lnTo>
                    <a:pt x="7648" y="20199"/>
                  </a:lnTo>
                  <a:lnTo>
                    <a:pt x="7680" y="20296"/>
                  </a:lnTo>
                  <a:lnTo>
                    <a:pt x="7713" y="20425"/>
                  </a:lnTo>
                  <a:lnTo>
                    <a:pt x="7809" y="20522"/>
                  </a:lnTo>
                  <a:lnTo>
                    <a:pt x="8067" y="20748"/>
                  </a:lnTo>
                  <a:lnTo>
                    <a:pt x="8326" y="20909"/>
                  </a:lnTo>
                  <a:lnTo>
                    <a:pt x="8551" y="21071"/>
                  </a:lnTo>
                  <a:lnTo>
                    <a:pt x="8713" y="21200"/>
                  </a:lnTo>
                  <a:lnTo>
                    <a:pt x="8810" y="21329"/>
                  </a:lnTo>
                  <a:lnTo>
                    <a:pt x="8939" y="21555"/>
                  </a:lnTo>
                  <a:lnTo>
                    <a:pt x="9003" y="21748"/>
                  </a:lnTo>
                  <a:lnTo>
                    <a:pt x="9003" y="21910"/>
                  </a:lnTo>
                  <a:lnTo>
                    <a:pt x="8939" y="22071"/>
                  </a:lnTo>
                  <a:lnTo>
                    <a:pt x="8810" y="22329"/>
                  </a:lnTo>
                  <a:lnTo>
                    <a:pt x="8519" y="22619"/>
                  </a:lnTo>
                  <a:lnTo>
                    <a:pt x="8197" y="22910"/>
                  </a:lnTo>
                  <a:lnTo>
                    <a:pt x="7648" y="23329"/>
                  </a:lnTo>
                  <a:lnTo>
                    <a:pt x="7293" y="23587"/>
                  </a:lnTo>
                  <a:lnTo>
                    <a:pt x="7035" y="23813"/>
                  </a:lnTo>
                  <a:lnTo>
                    <a:pt x="6938" y="23878"/>
                  </a:lnTo>
                  <a:lnTo>
                    <a:pt x="6906" y="23910"/>
                  </a:lnTo>
                  <a:lnTo>
                    <a:pt x="6874" y="23910"/>
                  </a:lnTo>
                  <a:lnTo>
                    <a:pt x="6777" y="23878"/>
                  </a:lnTo>
                  <a:lnTo>
                    <a:pt x="6648" y="23781"/>
                  </a:lnTo>
                  <a:lnTo>
                    <a:pt x="6519" y="23684"/>
                  </a:lnTo>
                  <a:lnTo>
                    <a:pt x="6486" y="23684"/>
                  </a:lnTo>
                  <a:lnTo>
                    <a:pt x="6099" y="23362"/>
                  </a:lnTo>
                  <a:lnTo>
                    <a:pt x="5712" y="23007"/>
                  </a:lnTo>
                  <a:lnTo>
                    <a:pt x="5357" y="22652"/>
                  </a:lnTo>
                  <a:lnTo>
                    <a:pt x="5034" y="22232"/>
                  </a:lnTo>
                  <a:lnTo>
                    <a:pt x="4873" y="22006"/>
                  </a:lnTo>
                  <a:lnTo>
                    <a:pt x="4744" y="21845"/>
                  </a:lnTo>
                  <a:lnTo>
                    <a:pt x="4583" y="21522"/>
                  </a:lnTo>
                  <a:lnTo>
                    <a:pt x="4454" y="21135"/>
                  </a:lnTo>
                  <a:lnTo>
                    <a:pt x="4357" y="20716"/>
                  </a:lnTo>
                  <a:lnTo>
                    <a:pt x="4325" y="20232"/>
                  </a:lnTo>
                  <a:lnTo>
                    <a:pt x="4357" y="19716"/>
                  </a:lnTo>
                  <a:lnTo>
                    <a:pt x="4454" y="19328"/>
                  </a:lnTo>
                  <a:lnTo>
                    <a:pt x="4583" y="18941"/>
                  </a:lnTo>
                  <a:lnTo>
                    <a:pt x="4712" y="18683"/>
                  </a:lnTo>
                  <a:lnTo>
                    <a:pt x="4841" y="18457"/>
                  </a:lnTo>
                  <a:lnTo>
                    <a:pt x="5002" y="18264"/>
                  </a:lnTo>
                  <a:lnTo>
                    <a:pt x="5196" y="18102"/>
                  </a:lnTo>
                  <a:lnTo>
                    <a:pt x="5357" y="18005"/>
                  </a:lnTo>
                  <a:lnTo>
                    <a:pt x="5551" y="17909"/>
                  </a:lnTo>
                  <a:lnTo>
                    <a:pt x="5583" y="17876"/>
                  </a:lnTo>
                  <a:lnTo>
                    <a:pt x="5648" y="17844"/>
                  </a:lnTo>
                  <a:lnTo>
                    <a:pt x="5938" y="18005"/>
                  </a:lnTo>
                  <a:lnTo>
                    <a:pt x="6132" y="18038"/>
                  </a:lnTo>
                  <a:lnTo>
                    <a:pt x="6293" y="18070"/>
                  </a:lnTo>
                  <a:lnTo>
                    <a:pt x="6486" y="18102"/>
                  </a:lnTo>
                  <a:lnTo>
                    <a:pt x="6615" y="18070"/>
                  </a:lnTo>
                  <a:lnTo>
                    <a:pt x="6325" y="19232"/>
                  </a:lnTo>
                  <a:lnTo>
                    <a:pt x="6293" y="19232"/>
                  </a:lnTo>
                  <a:lnTo>
                    <a:pt x="6196" y="19296"/>
                  </a:lnTo>
                  <a:lnTo>
                    <a:pt x="6099" y="19361"/>
                  </a:lnTo>
                  <a:lnTo>
                    <a:pt x="5938" y="19490"/>
                  </a:lnTo>
                  <a:lnTo>
                    <a:pt x="5615" y="19845"/>
                  </a:lnTo>
                  <a:lnTo>
                    <a:pt x="5325" y="20199"/>
                  </a:lnTo>
                  <a:lnTo>
                    <a:pt x="5228" y="20393"/>
                  </a:lnTo>
                  <a:lnTo>
                    <a:pt x="5131" y="20619"/>
                  </a:lnTo>
                  <a:lnTo>
                    <a:pt x="5131" y="20651"/>
                  </a:lnTo>
                  <a:lnTo>
                    <a:pt x="5196" y="20651"/>
                  </a:lnTo>
                  <a:lnTo>
                    <a:pt x="5260" y="20490"/>
                  </a:lnTo>
                  <a:lnTo>
                    <a:pt x="5325" y="20361"/>
                  </a:lnTo>
                  <a:lnTo>
                    <a:pt x="5518" y="20103"/>
                  </a:lnTo>
                  <a:lnTo>
                    <a:pt x="5809" y="19780"/>
                  </a:lnTo>
                  <a:lnTo>
                    <a:pt x="6099" y="19522"/>
                  </a:lnTo>
                  <a:lnTo>
                    <a:pt x="6293" y="19361"/>
                  </a:lnTo>
                  <a:lnTo>
                    <a:pt x="6261" y="19554"/>
                  </a:lnTo>
                  <a:lnTo>
                    <a:pt x="6228" y="19941"/>
                  </a:lnTo>
                  <a:lnTo>
                    <a:pt x="6196" y="20361"/>
                  </a:lnTo>
                  <a:lnTo>
                    <a:pt x="6261" y="20845"/>
                  </a:lnTo>
                  <a:lnTo>
                    <a:pt x="6196" y="20877"/>
                  </a:lnTo>
                  <a:lnTo>
                    <a:pt x="6035" y="21103"/>
                  </a:lnTo>
                  <a:lnTo>
                    <a:pt x="5873" y="21329"/>
                  </a:lnTo>
                  <a:lnTo>
                    <a:pt x="5744" y="21587"/>
                  </a:lnTo>
                  <a:lnTo>
                    <a:pt x="5615" y="21877"/>
                  </a:lnTo>
                  <a:lnTo>
                    <a:pt x="5648" y="21910"/>
                  </a:lnTo>
                  <a:lnTo>
                    <a:pt x="5680" y="21942"/>
                  </a:lnTo>
                  <a:lnTo>
                    <a:pt x="5744" y="21942"/>
                  </a:lnTo>
                  <a:lnTo>
                    <a:pt x="5777" y="21910"/>
                  </a:lnTo>
                  <a:lnTo>
                    <a:pt x="5809" y="21748"/>
                  </a:lnTo>
                  <a:lnTo>
                    <a:pt x="5970" y="21458"/>
                  </a:lnTo>
                  <a:lnTo>
                    <a:pt x="6164" y="21167"/>
                  </a:lnTo>
                  <a:lnTo>
                    <a:pt x="6293" y="21038"/>
                  </a:lnTo>
                  <a:lnTo>
                    <a:pt x="6325" y="21167"/>
                  </a:lnTo>
                  <a:lnTo>
                    <a:pt x="6422" y="21619"/>
                  </a:lnTo>
                  <a:lnTo>
                    <a:pt x="6551" y="22039"/>
                  </a:lnTo>
                  <a:lnTo>
                    <a:pt x="6648" y="22458"/>
                  </a:lnTo>
                  <a:lnTo>
                    <a:pt x="6777" y="22878"/>
                  </a:lnTo>
                  <a:lnTo>
                    <a:pt x="6809" y="22942"/>
                  </a:lnTo>
                  <a:lnTo>
                    <a:pt x="6874" y="22942"/>
                  </a:lnTo>
                  <a:lnTo>
                    <a:pt x="6906" y="22910"/>
                  </a:lnTo>
                  <a:lnTo>
                    <a:pt x="6906" y="22845"/>
                  </a:lnTo>
                  <a:lnTo>
                    <a:pt x="6809" y="22329"/>
                  </a:lnTo>
                  <a:lnTo>
                    <a:pt x="6648" y="21781"/>
                  </a:lnTo>
                  <a:lnTo>
                    <a:pt x="6519" y="21264"/>
                  </a:lnTo>
                  <a:lnTo>
                    <a:pt x="6454" y="20716"/>
                  </a:lnTo>
                  <a:lnTo>
                    <a:pt x="6422" y="20651"/>
                  </a:lnTo>
                  <a:lnTo>
                    <a:pt x="6422" y="20651"/>
                  </a:lnTo>
                  <a:lnTo>
                    <a:pt x="6680" y="20780"/>
                  </a:lnTo>
                  <a:lnTo>
                    <a:pt x="7035" y="21006"/>
                  </a:lnTo>
                  <a:lnTo>
                    <a:pt x="7164" y="21103"/>
                  </a:lnTo>
                  <a:lnTo>
                    <a:pt x="7293" y="21264"/>
                  </a:lnTo>
                  <a:lnTo>
                    <a:pt x="7325" y="21297"/>
                  </a:lnTo>
                  <a:lnTo>
                    <a:pt x="7390" y="21264"/>
                  </a:lnTo>
                  <a:lnTo>
                    <a:pt x="7422" y="21232"/>
                  </a:lnTo>
                  <a:lnTo>
                    <a:pt x="7422" y="21167"/>
                  </a:lnTo>
                  <a:lnTo>
                    <a:pt x="7325" y="21038"/>
                  </a:lnTo>
                  <a:lnTo>
                    <a:pt x="7196" y="20909"/>
                  </a:lnTo>
                  <a:lnTo>
                    <a:pt x="6938" y="20748"/>
                  </a:lnTo>
                  <a:lnTo>
                    <a:pt x="6680" y="20587"/>
                  </a:lnTo>
                  <a:lnTo>
                    <a:pt x="6422" y="20458"/>
                  </a:lnTo>
                  <a:lnTo>
                    <a:pt x="6390" y="20232"/>
                  </a:lnTo>
                  <a:lnTo>
                    <a:pt x="6422" y="19748"/>
                  </a:lnTo>
                  <a:lnTo>
                    <a:pt x="6519" y="19199"/>
                  </a:lnTo>
                  <a:lnTo>
                    <a:pt x="6648" y="18683"/>
                  </a:lnTo>
                  <a:lnTo>
                    <a:pt x="6680" y="18683"/>
                  </a:lnTo>
                  <a:lnTo>
                    <a:pt x="6906" y="18715"/>
                  </a:lnTo>
                  <a:lnTo>
                    <a:pt x="7099" y="18748"/>
                  </a:lnTo>
                  <a:lnTo>
                    <a:pt x="7293" y="18812"/>
                  </a:lnTo>
                  <a:lnTo>
                    <a:pt x="7358" y="18844"/>
                  </a:lnTo>
                  <a:lnTo>
                    <a:pt x="7454" y="18844"/>
                  </a:lnTo>
                  <a:lnTo>
                    <a:pt x="7519" y="18812"/>
                  </a:lnTo>
                  <a:lnTo>
                    <a:pt x="7519" y="18748"/>
                  </a:lnTo>
                  <a:lnTo>
                    <a:pt x="7454" y="18683"/>
                  </a:lnTo>
                  <a:lnTo>
                    <a:pt x="7293" y="18586"/>
                  </a:lnTo>
                  <a:lnTo>
                    <a:pt x="7099" y="18522"/>
                  </a:lnTo>
                  <a:lnTo>
                    <a:pt x="6745" y="18489"/>
                  </a:lnTo>
                  <a:lnTo>
                    <a:pt x="6680" y="18489"/>
                  </a:lnTo>
                  <a:lnTo>
                    <a:pt x="6809" y="18038"/>
                  </a:lnTo>
                  <a:lnTo>
                    <a:pt x="7132" y="17876"/>
                  </a:lnTo>
                  <a:lnTo>
                    <a:pt x="7487" y="17618"/>
                  </a:lnTo>
                  <a:lnTo>
                    <a:pt x="7842" y="17360"/>
                  </a:lnTo>
                  <a:lnTo>
                    <a:pt x="7906" y="17328"/>
                  </a:lnTo>
                  <a:close/>
                  <a:moveTo>
                    <a:pt x="7874" y="13682"/>
                  </a:moveTo>
                  <a:lnTo>
                    <a:pt x="7648" y="13779"/>
                  </a:lnTo>
                  <a:lnTo>
                    <a:pt x="7454" y="13908"/>
                  </a:lnTo>
                  <a:lnTo>
                    <a:pt x="7229" y="14037"/>
                  </a:lnTo>
                  <a:lnTo>
                    <a:pt x="7035" y="14230"/>
                  </a:lnTo>
                  <a:lnTo>
                    <a:pt x="6906" y="14101"/>
                  </a:lnTo>
                  <a:lnTo>
                    <a:pt x="6745" y="13908"/>
                  </a:lnTo>
                  <a:lnTo>
                    <a:pt x="6551" y="13811"/>
                  </a:lnTo>
                  <a:lnTo>
                    <a:pt x="6357" y="13779"/>
                  </a:lnTo>
                  <a:lnTo>
                    <a:pt x="6164" y="13779"/>
                  </a:lnTo>
                  <a:lnTo>
                    <a:pt x="6002" y="13811"/>
                  </a:lnTo>
                  <a:lnTo>
                    <a:pt x="5809" y="13908"/>
                  </a:lnTo>
                  <a:lnTo>
                    <a:pt x="5615" y="14037"/>
                  </a:lnTo>
                  <a:lnTo>
                    <a:pt x="5454" y="14166"/>
                  </a:lnTo>
                  <a:lnTo>
                    <a:pt x="5325" y="14327"/>
                  </a:lnTo>
                  <a:lnTo>
                    <a:pt x="5067" y="14682"/>
                  </a:lnTo>
                  <a:lnTo>
                    <a:pt x="4873" y="15005"/>
                  </a:lnTo>
                  <a:lnTo>
                    <a:pt x="4712" y="15360"/>
                  </a:lnTo>
                  <a:lnTo>
                    <a:pt x="4647" y="15682"/>
                  </a:lnTo>
                  <a:lnTo>
                    <a:pt x="4615" y="16037"/>
                  </a:lnTo>
                  <a:lnTo>
                    <a:pt x="4680" y="16392"/>
                  </a:lnTo>
                  <a:lnTo>
                    <a:pt x="4744" y="16715"/>
                  </a:lnTo>
                  <a:lnTo>
                    <a:pt x="4905" y="17037"/>
                  </a:lnTo>
                  <a:lnTo>
                    <a:pt x="5099" y="17360"/>
                  </a:lnTo>
                  <a:lnTo>
                    <a:pt x="5325" y="17618"/>
                  </a:lnTo>
                  <a:lnTo>
                    <a:pt x="5454" y="17747"/>
                  </a:lnTo>
                  <a:lnTo>
                    <a:pt x="5260" y="17844"/>
                  </a:lnTo>
                  <a:lnTo>
                    <a:pt x="5099" y="17973"/>
                  </a:lnTo>
                  <a:lnTo>
                    <a:pt x="4873" y="18134"/>
                  </a:lnTo>
                  <a:lnTo>
                    <a:pt x="4712" y="18328"/>
                  </a:lnTo>
                  <a:lnTo>
                    <a:pt x="4550" y="18554"/>
                  </a:lnTo>
                  <a:lnTo>
                    <a:pt x="4454" y="18780"/>
                  </a:lnTo>
                  <a:lnTo>
                    <a:pt x="4357" y="19038"/>
                  </a:lnTo>
                  <a:lnTo>
                    <a:pt x="4260" y="19264"/>
                  </a:lnTo>
                  <a:lnTo>
                    <a:pt x="4196" y="19554"/>
                  </a:lnTo>
                  <a:lnTo>
                    <a:pt x="4163" y="19812"/>
                  </a:lnTo>
                  <a:lnTo>
                    <a:pt x="4163" y="20361"/>
                  </a:lnTo>
                  <a:lnTo>
                    <a:pt x="4228" y="20877"/>
                  </a:lnTo>
                  <a:lnTo>
                    <a:pt x="4260" y="21135"/>
                  </a:lnTo>
                  <a:lnTo>
                    <a:pt x="4357" y="21393"/>
                  </a:lnTo>
                  <a:lnTo>
                    <a:pt x="4421" y="21619"/>
                  </a:lnTo>
                  <a:lnTo>
                    <a:pt x="4550" y="21845"/>
                  </a:lnTo>
                  <a:lnTo>
                    <a:pt x="4680" y="22039"/>
                  </a:lnTo>
                  <a:lnTo>
                    <a:pt x="4905" y="22361"/>
                  </a:lnTo>
                  <a:lnTo>
                    <a:pt x="5164" y="22684"/>
                  </a:lnTo>
                  <a:lnTo>
                    <a:pt x="5422" y="22942"/>
                  </a:lnTo>
                  <a:lnTo>
                    <a:pt x="6002" y="23491"/>
                  </a:lnTo>
                  <a:lnTo>
                    <a:pt x="6228" y="23684"/>
                  </a:lnTo>
                  <a:lnTo>
                    <a:pt x="6519" y="23910"/>
                  </a:lnTo>
                  <a:lnTo>
                    <a:pt x="6745" y="24039"/>
                  </a:lnTo>
                  <a:lnTo>
                    <a:pt x="6809" y="24039"/>
                  </a:lnTo>
                  <a:lnTo>
                    <a:pt x="6906" y="24071"/>
                  </a:lnTo>
                  <a:lnTo>
                    <a:pt x="7003" y="24039"/>
                  </a:lnTo>
                  <a:lnTo>
                    <a:pt x="7067" y="24007"/>
                  </a:lnTo>
                  <a:lnTo>
                    <a:pt x="7229" y="23878"/>
                  </a:lnTo>
                  <a:lnTo>
                    <a:pt x="7422" y="23717"/>
                  </a:lnTo>
                  <a:lnTo>
                    <a:pt x="7680" y="23491"/>
                  </a:lnTo>
                  <a:lnTo>
                    <a:pt x="8164" y="23136"/>
                  </a:lnTo>
                  <a:lnTo>
                    <a:pt x="8616" y="22749"/>
                  </a:lnTo>
                  <a:lnTo>
                    <a:pt x="8842" y="22555"/>
                  </a:lnTo>
                  <a:lnTo>
                    <a:pt x="9003" y="22329"/>
                  </a:lnTo>
                  <a:lnTo>
                    <a:pt x="9132" y="22103"/>
                  </a:lnTo>
                  <a:lnTo>
                    <a:pt x="9165" y="21845"/>
                  </a:lnTo>
                  <a:lnTo>
                    <a:pt x="9165" y="21619"/>
                  </a:lnTo>
                  <a:lnTo>
                    <a:pt x="9068" y="21426"/>
                  </a:lnTo>
                  <a:lnTo>
                    <a:pt x="8906" y="21200"/>
                  </a:lnTo>
                  <a:lnTo>
                    <a:pt x="8713" y="20974"/>
                  </a:lnTo>
                  <a:lnTo>
                    <a:pt x="8390" y="20780"/>
                  </a:lnTo>
                  <a:lnTo>
                    <a:pt x="8067" y="20554"/>
                  </a:lnTo>
                  <a:lnTo>
                    <a:pt x="7874" y="20361"/>
                  </a:lnTo>
                  <a:lnTo>
                    <a:pt x="7842" y="20296"/>
                  </a:lnTo>
                  <a:lnTo>
                    <a:pt x="7809" y="20264"/>
                  </a:lnTo>
                  <a:lnTo>
                    <a:pt x="7809" y="20232"/>
                  </a:lnTo>
                  <a:lnTo>
                    <a:pt x="7842" y="20199"/>
                  </a:lnTo>
                  <a:lnTo>
                    <a:pt x="7842" y="20167"/>
                  </a:lnTo>
                  <a:lnTo>
                    <a:pt x="7906" y="20103"/>
                  </a:lnTo>
                  <a:lnTo>
                    <a:pt x="8067" y="20006"/>
                  </a:lnTo>
                  <a:lnTo>
                    <a:pt x="8197" y="19974"/>
                  </a:lnTo>
                  <a:lnTo>
                    <a:pt x="8358" y="19974"/>
                  </a:lnTo>
                  <a:lnTo>
                    <a:pt x="8584" y="20038"/>
                  </a:lnTo>
                  <a:lnTo>
                    <a:pt x="8745" y="20135"/>
                  </a:lnTo>
                  <a:lnTo>
                    <a:pt x="8906" y="20232"/>
                  </a:lnTo>
                  <a:lnTo>
                    <a:pt x="9100" y="20393"/>
                  </a:lnTo>
                  <a:lnTo>
                    <a:pt x="9261" y="20587"/>
                  </a:lnTo>
                  <a:lnTo>
                    <a:pt x="9326" y="20683"/>
                  </a:lnTo>
                  <a:lnTo>
                    <a:pt x="9358" y="20716"/>
                  </a:lnTo>
                  <a:lnTo>
                    <a:pt x="9455" y="20716"/>
                  </a:lnTo>
                  <a:lnTo>
                    <a:pt x="9455" y="20651"/>
                  </a:lnTo>
                  <a:lnTo>
                    <a:pt x="9552" y="20361"/>
                  </a:lnTo>
                  <a:lnTo>
                    <a:pt x="9616" y="20038"/>
                  </a:lnTo>
                  <a:lnTo>
                    <a:pt x="9681" y="19683"/>
                  </a:lnTo>
                  <a:lnTo>
                    <a:pt x="9649" y="19361"/>
                  </a:lnTo>
                  <a:lnTo>
                    <a:pt x="9616" y="19102"/>
                  </a:lnTo>
                  <a:lnTo>
                    <a:pt x="9552" y="18844"/>
                  </a:lnTo>
                  <a:lnTo>
                    <a:pt x="9455" y="18586"/>
                  </a:lnTo>
                  <a:lnTo>
                    <a:pt x="9326" y="18360"/>
                  </a:lnTo>
                  <a:lnTo>
                    <a:pt x="9068" y="18005"/>
                  </a:lnTo>
                  <a:lnTo>
                    <a:pt x="8777" y="17715"/>
                  </a:lnTo>
                  <a:lnTo>
                    <a:pt x="8455" y="17457"/>
                  </a:lnTo>
                  <a:lnTo>
                    <a:pt x="8100" y="17231"/>
                  </a:lnTo>
                  <a:lnTo>
                    <a:pt x="8197" y="17166"/>
                  </a:lnTo>
                  <a:lnTo>
                    <a:pt x="8551" y="16973"/>
                  </a:lnTo>
                  <a:lnTo>
                    <a:pt x="8874" y="16747"/>
                  </a:lnTo>
                  <a:lnTo>
                    <a:pt x="9003" y="16586"/>
                  </a:lnTo>
                  <a:lnTo>
                    <a:pt x="9100" y="16424"/>
                  </a:lnTo>
                  <a:lnTo>
                    <a:pt x="9197" y="16231"/>
                  </a:lnTo>
                  <a:lnTo>
                    <a:pt x="9294" y="16037"/>
                  </a:lnTo>
                  <a:lnTo>
                    <a:pt x="9326" y="15844"/>
                  </a:lnTo>
                  <a:lnTo>
                    <a:pt x="9326" y="15618"/>
                  </a:lnTo>
                  <a:lnTo>
                    <a:pt x="9326" y="15392"/>
                  </a:lnTo>
                  <a:lnTo>
                    <a:pt x="9326" y="15166"/>
                  </a:lnTo>
                  <a:lnTo>
                    <a:pt x="9294" y="14940"/>
                  </a:lnTo>
                  <a:lnTo>
                    <a:pt x="9229" y="14714"/>
                  </a:lnTo>
                  <a:lnTo>
                    <a:pt x="9165" y="14521"/>
                  </a:lnTo>
                  <a:lnTo>
                    <a:pt x="9068" y="14359"/>
                  </a:lnTo>
                  <a:lnTo>
                    <a:pt x="8906" y="14166"/>
                  </a:lnTo>
                  <a:lnTo>
                    <a:pt x="8745" y="13972"/>
                  </a:lnTo>
                  <a:lnTo>
                    <a:pt x="8551" y="13811"/>
                  </a:lnTo>
                  <a:lnTo>
                    <a:pt x="8326" y="13714"/>
                  </a:lnTo>
                  <a:lnTo>
                    <a:pt x="8100" y="13682"/>
                  </a:lnTo>
                  <a:close/>
                  <a:moveTo>
                    <a:pt x="11004" y="23039"/>
                  </a:moveTo>
                  <a:lnTo>
                    <a:pt x="11230" y="23136"/>
                  </a:lnTo>
                  <a:lnTo>
                    <a:pt x="11359" y="23200"/>
                  </a:lnTo>
                  <a:lnTo>
                    <a:pt x="11455" y="23329"/>
                  </a:lnTo>
                  <a:lnTo>
                    <a:pt x="11520" y="23458"/>
                  </a:lnTo>
                  <a:lnTo>
                    <a:pt x="11552" y="23620"/>
                  </a:lnTo>
                  <a:lnTo>
                    <a:pt x="11552" y="23878"/>
                  </a:lnTo>
                  <a:lnTo>
                    <a:pt x="11520" y="23910"/>
                  </a:lnTo>
                  <a:lnTo>
                    <a:pt x="11455" y="23846"/>
                  </a:lnTo>
                  <a:lnTo>
                    <a:pt x="11230" y="23749"/>
                  </a:lnTo>
                  <a:lnTo>
                    <a:pt x="11004" y="23717"/>
                  </a:lnTo>
                  <a:lnTo>
                    <a:pt x="10746" y="23749"/>
                  </a:lnTo>
                  <a:lnTo>
                    <a:pt x="10487" y="23813"/>
                  </a:lnTo>
                  <a:lnTo>
                    <a:pt x="10262" y="23942"/>
                  </a:lnTo>
                  <a:lnTo>
                    <a:pt x="10036" y="24039"/>
                  </a:lnTo>
                  <a:lnTo>
                    <a:pt x="9810" y="24168"/>
                  </a:lnTo>
                  <a:lnTo>
                    <a:pt x="9584" y="24362"/>
                  </a:lnTo>
                  <a:lnTo>
                    <a:pt x="9358" y="24555"/>
                  </a:lnTo>
                  <a:lnTo>
                    <a:pt x="9165" y="24781"/>
                  </a:lnTo>
                  <a:lnTo>
                    <a:pt x="9068" y="25007"/>
                  </a:lnTo>
                  <a:lnTo>
                    <a:pt x="8971" y="25233"/>
                  </a:lnTo>
                  <a:lnTo>
                    <a:pt x="8906" y="25136"/>
                  </a:lnTo>
                  <a:lnTo>
                    <a:pt x="8777" y="24943"/>
                  </a:lnTo>
                  <a:lnTo>
                    <a:pt x="8745" y="24620"/>
                  </a:lnTo>
                  <a:lnTo>
                    <a:pt x="8745" y="24330"/>
                  </a:lnTo>
                  <a:lnTo>
                    <a:pt x="8842" y="24071"/>
                  </a:lnTo>
                  <a:lnTo>
                    <a:pt x="8939" y="23942"/>
                  </a:lnTo>
                  <a:lnTo>
                    <a:pt x="9003" y="23846"/>
                  </a:lnTo>
                  <a:lnTo>
                    <a:pt x="9100" y="23813"/>
                  </a:lnTo>
                  <a:lnTo>
                    <a:pt x="9229" y="23781"/>
                  </a:lnTo>
                  <a:lnTo>
                    <a:pt x="9358" y="23781"/>
                  </a:lnTo>
                  <a:lnTo>
                    <a:pt x="9519" y="23846"/>
                  </a:lnTo>
                  <a:lnTo>
                    <a:pt x="9584" y="23846"/>
                  </a:lnTo>
                  <a:lnTo>
                    <a:pt x="9649" y="23781"/>
                  </a:lnTo>
                  <a:lnTo>
                    <a:pt x="9649" y="23749"/>
                  </a:lnTo>
                  <a:lnTo>
                    <a:pt x="9713" y="23749"/>
                  </a:lnTo>
                  <a:lnTo>
                    <a:pt x="9745" y="23684"/>
                  </a:lnTo>
                  <a:lnTo>
                    <a:pt x="9778" y="23555"/>
                  </a:lnTo>
                  <a:lnTo>
                    <a:pt x="9907" y="23394"/>
                  </a:lnTo>
                  <a:lnTo>
                    <a:pt x="10068" y="23233"/>
                  </a:lnTo>
                  <a:lnTo>
                    <a:pt x="10358" y="23103"/>
                  </a:lnTo>
                  <a:lnTo>
                    <a:pt x="10520" y="23039"/>
                  </a:lnTo>
                  <a:close/>
                  <a:moveTo>
                    <a:pt x="12230" y="25007"/>
                  </a:moveTo>
                  <a:lnTo>
                    <a:pt x="12165" y="25039"/>
                  </a:lnTo>
                  <a:lnTo>
                    <a:pt x="12165" y="25104"/>
                  </a:lnTo>
                  <a:lnTo>
                    <a:pt x="12198" y="25136"/>
                  </a:lnTo>
                  <a:lnTo>
                    <a:pt x="12262" y="25168"/>
                  </a:lnTo>
                  <a:lnTo>
                    <a:pt x="12520" y="25168"/>
                  </a:lnTo>
                  <a:lnTo>
                    <a:pt x="12778" y="25265"/>
                  </a:lnTo>
                  <a:lnTo>
                    <a:pt x="12972" y="25394"/>
                  </a:lnTo>
                  <a:lnTo>
                    <a:pt x="13036" y="25394"/>
                  </a:lnTo>
                  <a:lnTo>
                    <a:pt x="13069" y="25362"/>
                  </a:lnTo>
                  <a:lnTo>
                    <a:pt x="13101" y="25298"/>
                  </a:lnTo>
                  <a:lnTo>
                    <a:pt x="13069" y="25265"/>
                  </a:lnTo>
                  <a:lnTo>
                    <a:pt x="12875" y="25136"/>
                  </a:lnTo>
                  <a:lnTo>
                    <a:pt x="12682" y="25072"/>
                  </a:lnTo>
                  <a:lnTo>
                    <a:pt x="12520" y="25007"/>
                  </a:lnTo>
                  <a:close/>
                  <a:moveTo>
                    <a:pt x="11294" y="24975"/>
                  </a:moveTo>
                  <a:lnTo>
                    <a:pt x="11004" y="25072"/>
                  </a:lnTo>
                  <a:lnTo>
                    <a:pt x="10746" y="25201"/>
                  </a:lnTo>
                  <a:lnTo>
                    <a:pt x="10487" y="25394"/>
                  </a:lnTo>
                  <a:lnTo>
                    <a:pt x="10262" y="25620"/>
                  </a:lnTo>
                  <a:lnTo>
                    <a:pt x="10262" y="25685"/>
                  </a:lnTo>
                  <a:lnTo>
                    <a:pt x="10294" y="25749"/>
                  </a:lnTo>
                  <a:lnTo>
                    <a:pt x="10358" y="25749"/>
                  </a:lnTo>
                  <a:lnTo>
                    <a:pt x="10423" y="25717"/>
                  </a:lnTo>
                  <a:lnTo>
                    <a:pt x="10584" y="25556"/>
                  </a:lnTo>
                  <a:lnTo>
                    <a:pt x="10713" y="25459"/>
                  </a:lnTo>
                  <a:lnTo>
                    <a:pt x="10971" y="25298"/>
                  </a:lnTo>
                  <a:lnTo>
                    <a:pt x="11230" y="25201"/>
                  </a:lnTo>
                  <a:lnTo>
                    <a:pt x="11326" y="25168"/>
                  </a:lnTo>
                  <a:lnTo>
                    <a:pt x="11391" y="25136"/>
                  </a:lnTo>
                  <a:lnTo>
                    <a:pt x="11423" y="25039"/>
                  </a:lnTo>
                  <a:lnTo>
                    <a:pt x="11391" y="25007"/>
                  </a:lnTo>
                  <a:lnTo>
                    <a:pt x="11326" y="24975"/>
                  </a:lnTo>
                  <a:close/>
                  <a:moveTo>
                    <a:pt x="12294" y="25620"/>
                  </a:moveTo>
                  <a:lnTo>
                    <a:pt x="12262" y="25652"/>
                  </a:lnTo>
                  <a:lnTo>
                    <a:pt x="12230" y="25685"/>
                  </a:lnTo>
                  <a:lnTo>
                    <a:pt x="12262" y="25749"/>
                  </a:lnTo>
                  <a:lnTo>
                    <a:pt x="12294" y="25749"/>
                  </a:lnTo>
                  <a:lnTo>
                    <a:pt x="12359" y="25782"/>
                  </a:lnTo>
                  <a:lnTo>
                    <a:pt x="12520" y="25846"/>
                  </a:lnTo>
                  <a:lnTo>
                    <a:pt x="12714" y="25943"/>
                  </a:lnTo>
                  <a:lnTo>
                    <a:pt x="12778" y="25975"/>
                  </a:lnTo>
                  <a:lnTo>
                    <a:pt x="12811" y="25943"/>
                  </a:lnTo>
                  <a:lnTo>
                    <a:pt x="12843" y="25878"/>
                  </a:lnTo>
                  <a:lnTo>
                    <a:pt x="12811" y="25814"/>
                  </a:lnTo>
                  <a:lnTo>
                    <a:pt x="12682" y="25749"/>
                  </a:lnTo>
                  <a:lnTo>
                    <a:pt x="12585" y="25685"/>
                  </a:lnTo>
                  <a:lnTo>
                    <a:pt x="12294" y="25620"/>
                  </a:lnTo>
                  <a:close/>
                  <a:moveTo>
                    <a:pt x="11455" y="25749"/>
                  </a:moveTo>
                  <a:lnTo>
                    <a:pt x="11262" y="25878"/>
                  </a:lnTo>
                  <a:lnTo>
                    <a:pt x="11036" y="26007"/>
                  </a:lnTo>
                  <a:lnTo>
                    <a:pt x="10842" y="26201"/>
                  </a:lnTo>
                  <a:lnTo>
                    <a:pt x="10681" y="26395"/>
                  </a:lnTo>
                  <a:lnTo>
                    <a:pt x="10681" y="26427"/>
                  </a:lnTo>
                  <a:lnTo>
                    <a:pt x="10713" y="26459"/>
                  </a:lnTo>
                  <a:lnTo>
                    <a:pt x="10746" y="26491"/>
                  </a:lnTo>
                  <a:lnTo>
                    <a:pt x="10778" y="26459"/>
                  </a:lnTo>
                  <a:lnTo>
                    <a:pt x="10875" y="26298"/>
                  </a:lnTo>
                  <a:lnTo>
                    <a:pt x="11036" y="26169"/>
                  </a:lnTo>
                  <a:lnTo>
                    <a:pt x="11165" y="26072"/>
                  </a:lnTo>
                  <a:lnTo>
                    <a:pt x="11520" y="25878"/>
                  </a:lnTo>
                  <a:lnTo>
                    <a:pt x="11552" y="25846"/>
                  </a:lnTo>
                  <a:lnTo>
                    <a:pt x="11552" y="25782"/>
                  </a:lnTo>
                  <a:lnTo>
                    <a:pt x="11488" y="25749"/>
                  </a:lnTo>
                  <a:close/>
                  <a:moveTo>
                    <a:pt x="10939" y="23910"/>
                  </a:moveTo>
                  <a:lnTo>
                    <a:pt x="11133" y="23942"/>
                  </a:lnTo>
                  <a:lnTo>
                    <a:pt x="11294" y="23975"/>
                  </a:lnTo>
                  <a:lnTo>
                    <a:pt x="11391" y="24071"/>
                  </a:lnTo>
                  <a:lnTo>
                    <a:pt x="11520" y="24200"/>
                  </a:lnTo>
                  <a:lnTo>
                    <a:pt x="11617" y="24362"/>
                  </a:lnTo>
                  <a:lnTo>
                    <a:pt x="11617" y="24394"/>
                  </a:lnTo>
                  <a:lnTo>
                    <a:pt x="11617" y="24459"/>
                  </a:lnTo>
                  <a:lnTo>
                    <a:pt x="11681" y="24491"/>
                  </a:lnTo>
                  <a:lnTo>
                    <a:pt x="11746" y="24491"/>
                  </a:lnTo>
                  <a:lnTo>
                    <a:pt x="12101" y="24265"/>
                  </a:lnTo>
                  <a:lnTo>
                    <a:pt x="12488" y="24104"/>
                  </a:lnTo>
                  <a:lnTo>
                    <a:pt x="12746" y="24039"/>
                  </a:lnTo>
                  <a:lnTo>
                    <a:pt x="12972" y="24007"/>
                  </a:lnTo>
                  <a:lnTo>
                    <a:pt x="13295" y="24007"/>
                  </a:lnTo>
                  <a:lnTo>
                    <a:pt x="13456" y="24071"/>
                  </a:lnTo>
                  <a:lnTo>
                    <a:pt x="13617" y="24136"/>
                  </a:lnTo>
                  <a:lnTo>
                    <a:pt x="13746" y="24200"/>
                  </a:lnTo>
                  <a:lnTo>
                    <a:pt x="13908" y="24330"/>
                  </a:lnTo>
                  <a:lnTo>
                    <a:pt x="14069" y="24523"/>
                  </a:lnTo>
                  <a:lnTo>
                    <a:pt x="14198" y="24749"/>
                  </a:lnTo>
                  <a:lnTo>
                    <a:pt x="14230" y="24910"/>
                  </a:lnTo>
                  <a:lnTo>
                    <a:pt x="14263" y="25072"/>
                  </a:lnTo>
                  <a:lnTo>
                    <a:pt x="14263" y="25330"/>
                  </a:lnTo>
                  <a:lnTo>
                    <a:pt x="14230" y="25556"/>
                  </a:lnTo>
                  <a:lnTo>
                    <a:pt x="14069" y="26007"/>
                  </a:lnTo>
                  <a:lnTo>
                    <a:pt x="13908" y="26459"/>
                  </a:lnTo>
                  <a:lnTo>
                    <a:pt x="13875" y="26459"/>
                  </a:lnTo>
                  <a:lnTo>
                    <a:pt x="13682" y="26846"/>
                  </a:lnTo>
                  <a:lnTo>
                    <a:pt x="13424" y="27234"/>
                  </a:lnTo>
                  <a:lnTo>
                    <a:pt x="13198" y="27524"/>
                  </a:lnTo>
                  <a:lnTo>
                    <a:pt x="12972" y="27847"/>
                  </a:lnTo>
                  <a:lnTo>
                    <a:pt x="12972" y="27814"/>
                  </a:lnTo>
                  <a:lnTo>
                    <a:pt x="12520" y="28331"/>
                  </a:lnTo>
                  <a:lnTo>
                    <a:pt x="12230" y="28589"/>
                  </a:lnTo>
                  <a:lnTo>
                    <a:pt x="11907" y="28847"/>
                  </a:lnTo>
                  <a:lnTo>
                    <a:pt x="11649" y="29008"/>
                  </a:lnTo>
                  <a:lnTo>
                    <a:pt x="11455" y="29008"/>
                  </a:lnTo>
                  <a:lnTo>
                    <a:pt x="11391" y="28976"/>
                  </a:lnTo>
                  <a:lnTo>
                    <a:pt x="11230" y="28879"/>
                  </a:lnTo>
                  <a:lnTo>
                    <a:pt x="11101" y="28782"/>
                  </a:lnTo>
                  <a:lnTo>
                    <a:pt x="10584" y="28298"/>
                  </a:lnTo>
                  <a:lnTo>
                    <a:pt x="10391" y="28072"/>
                  </a:lnTo>
                  <a:lnTo>
                    <a:pt x="10197" y="27879"/>
                  </a:lnTo>
                  <a:lnTo>
                    <a:pt x="10197" y="27911"/>
                  </a:lnTo>
                  <a:lnTo>
                    <a:pt x="9874" y="27556"/>
                  </a:lnTo>
                  <a:lnTo>
                    <a:pt x="9552" y="27169"/>
                  </a:lnTo>
                  <a:lnTo>
                    <a:pt x="9358" y="26814"/>
                  </a:lnTo>
                  <a:lnTo>
                    <a:pt x="9197" y="26459"/>
                  </a:lnTo>
                  <a:lnTo>
                    <a:pt x="9132" y="26169"/>
                  </a:lnTo>
                  <a:lnTo>
                    <a:pt x="9100" y="25911"/>
                  </a:lnTo>
                  <a:lnTo>
                    <a:pt x="9100" y="25685"/>
                  </a:lnTo>
                  <a:lnTo>
                    <a:pt x="9100" y="25459"/>
                  </a:lnTo>
                  <a:lnTo>
                    <a:pt x="9165" y="25265"/>
                  </a:lnTo>
                  <a:lnTo>
                    <a:pt x="9261" y="25072"/>
                  </a:lnTo>
                  <a:lnTo>
                    <a:pt x="9358" y="24878"/>
                  </a:lnTo>
                  <a:lnTo>
                    <a:pt x="9487" y="24717"/>
                  </a:lnTo>
                  <a:lnTo>
                    <a:pt x="9681" y="24523"/>
                  </a:lnTo>
                  <a:lnTo>
                    <a:pt x="9907" y="24362"/>
                  </a:lnTo>
                  <a:lnTo>
                    <a:pt x="10229" y="24168"/>
                  </a:lnTo>
                  <a:lnTo>
                    <a:pt x="10584" y="24007"/>
                  </a:lnTo>
                  <a:lnTo>
                    <a:pt x="10778" y="23942"/>
                  </a:lnTo>
                  <a:lnTo>
                    <a:pt x="10939" y="23910"/>
                  </a:lnTo>
                  <a:close/>
                  <a:moveTo>
                    <a:pt x="10778" y="22845"/>
                  </a:moveTo>
                  <a:lnTo>
                    <a:pt x="10455" y="22878"/>
                  </a:lnTo>
                  <a:lnTo>
                    <a:pt x="10294" y="22942"/>
                  </a:lnTo>
                  <a:lnTo>
                    <a:pt x="10133" y="23007"/>
                  </a:lnTo>
                  <a:lnTo>
                    <a:pt x="9971" y="23103"/>
                  </a:lnTo>
                  <a:lnTo>
                    <a:pt x="9842" y="23200"/>
                  </a:lnTo>
                  <a:lnTo>
                    <a:pt x="9681" y="23394"/>
                  </a:lnTo>
                  <a:lnTo>
                    <a:pt x="9584" y="23652"/>
                  </a:lnTo>
                  <a:lnTo>
                    <a:pt x="9423" y="23587"/>
                  </a:lnTo>
                  <a:lnTo>
                    <a:pt x="9229" y="23555"/>
                  </a:lnTo>
                  <a:lnTo>
                    <a:pt x="9100" y="23587"/>
                  </a:lnTo>
                  <a:lnTo>
                    <a:pt x="8906" y="23684"/>
                  </a:lnTo>
                  <a:lnTo>
                    <a:pt x="8810" y="23749"/>
                  </a:lnTo>
                  <a:lnTo>
                    <a:pt x="8713" y="23846"/>
                  </a:lnTo>
                  <a:lnTo>
                    <a:pt x="8616" y="24039"/>
                  </a:lnTo>
                  <a:lnTo>
                    <a:pt x="8519" y="24233"/>
                  </a:lnTo>
                  <a:lnTo>
                    <a:pt x="8487" y="24491"/>
                  </a:lnTo>
                  <a:lnTo>
                    <a:pt x="8519" y="24749"/>
                  </a:lnTo>
                  <a:lnTo>
                    <a:pt x="8551" y="24943"/>
                  </a:lnTo>
                  <a:lnTo>
                    <a:pt x="8648" y="25136"/>
                  </a:lnTo>
                  <a:lnTo>
                    <a:pt x="8745" y="25330"/>
                  </a:lnTo>
                  <a:lnTo>
                    <a:pt x="8906" y="25459"/>
                  </a:lnTo>
                  <a:lnTo>
                    <a:pt x="8874" y="25814"/>
                  </a:lnTo>
                  <a:lnTo>
                    <a:pt x="8906" y="26072"/>
                  </a:lnTo>
                  <a:lnTo>
                    <a:pt x="8971" y="26362"/>
                  </a:lnTo>
                  <a:lnTo>
                    <a:pt x="9035" y="26620"/>
                  </a:lnTo>
                  <a:lnTo>
                    <a:pt x="9165" y="26846"/>
                  </a:lnTo>
                  <a:lnTo>
                    <a:pt x="9294" y="27104"/>
                  </a:lnTo>
                  <a:lnTo>
                    <a:pt x="9455" y="27363"/>
                  </a:lnTo>
                  <a:lnTo>
                    <a:pt x="9616" y="27588"/>
                  </a:lnTo>
                  <a:lnTo>
                    <a:pt x="9810" y="27814"/>
                  </a:lnTo>
                  <a:lnTo>
                    <a:pt x="10100" y="28105"/>
                  </a:lnTo>
                  <a:lnTo>
                    <a:pt x="10100" y="28072"/>
                  </a:lnTo>
                  <a:lnTo>
                    <a:pt x="10391" y="28363"/>
                  </a:lnTo>
                  <a:lnTo>
                    <a:pt x="10778" y="28750"/>
                  </a:lnTo>
                  <a:lnTo>
                    <a:pt x="10971" y="28944"/>
                  </a:lnTo>
                  <a:lnTo>
                    <a:pt x="11165" y="29105"/>
                  </a:lnTo>
                  <a:lnTo>
                    <a:pt x="11326" y="29202"/>
                  </a:lnTo>
                  <a:lnTo>
                    <a:pt x="11423" y="29234"/>
                  </a:lnTo>
                  <a:lnTo>
                    <a:pt x="11649" y="29234"/>
                  </a:lnTo>
                  <a:lnTo>
                    <a:pt x="11746" y="29202"/>
                  </a:lnTo>
                  <a:lnTo>
                    <a:pt x="11939" y="29073"/>
                  </a:lnTo>
                  <a:lnTo>
                    <a:pt x="12165" y="28944"/>
                  </a:lnTo>
                  <a:lnTo>
                    <a:pt x="12359" y="28750"/>
                  </a:lnTo>
                  <a:lnTo>
                    <a:pt x="12714" y="28395"/>
                  </a:lnTo>
                  <a:lnTo>
                    <a:pt x="13036" y="28040"/>
                  </a:lnTo>
                  <a:lnTo>
                    <a:pt x="13069" y="28040"/>
                  </a:lnTo>
                  <a:lnTo>
                    <a:pt x="13069" y="28008"/>
                  </a:lnTo>
                  <a:lnTo>
                    <a:pt x="13295" y="27750"/>
                  </a:lnTo>
                  <a:lnTo>
                    <a:pt x="13553" y="27395"/>
                  </a:lnTo>
                  <a:lnTo>
                    <a:pt x="13843" y="26975"/>
                  </a:lnTo>
                  <a:lnTo>
                    <a:pt x="14069" y="26524"/>
                  </a:lnTo>
                  <a:lnTo>
                    <a:pt x="14263" y="26072"/>
                  </a:lnTo>
                  <a:lnTo>
                    <a:pt x="14392" y="25620"/>
                  </a:lnTo>
                  <a:lnTo>
                    <a:pt x="14424" y="25394"/>
                  </a:lnTo>
                  <a:lnTo>
                    <a:pt x="14456" y="25168"/>
                  </a:lnTo>
                  <a:lnTo>
                    <a:pt x="14424" y="24943"/>
                  </a:lnTo>
                  <a:lnTo>
                    <a:pt x="14392" y="24717"/>
                  </a:lnTo>
                  <a:lnTo>
                    <a:pt x="14295" y="24523"/>
                  </a:lnTo>
                  <a:lnTo>
                    <a:pt x="14166" y="24330"/>
                  </a:lnTo>
                  <a:lnTo>
                    <a:pt x="14004" y="24168"/>
                  </a:lnTo>
                  <a:lnTo>
                    <a:pt x="13843" y="24039"/>
                  </a:lnTo>
                  <a:lnTo>
                    <a:pt x="13585" y="23910"/>
                  </a:lnTo>
                  <a:lnTo>
                    <a:pt x="13424" y="23846"/>
                  </a:lnTo>
                  <a:lnTo>
                    <a:pt x="13262" y="23813"/>
                  </a:lnTo>
                  <a:lnTo>
                    <a:pt x="13069" y="23781"/>
                  </a:lnTo>
                  <a:lnTo>
                    <a:pt x="12907" y="23813"/>
                  </a:lnTo>
                  <a:lnTo>
                    <a:pt x="12585" y="23846"/>
                  </a:lnTo>
                  <a:lnTo>
                    <a:pt x="12327" y="23942"/>
                  </a:lnTo>
                  <a:lnTo>
                    <a:pt x="12068" y="24039"/>
                  </a:lnTo>
                  <a:lnTo>
                    <a:pt x="11875" y="24168"/>
                  </a:lnTo>
                  <a:lnTo>
                    <a:pt x="11778" y="24233"/>
                  </a:lnTo>
                  <a:lnTo>
                    <a:pt x="11617" y="24007"/>
                  </a:lnTo>
                  <a:lnTo>
                    <a:pt x="11681" y="23813"/>
                  </a:lnTo>
                  <a:lnTo>
                    <a:pt x="11714" y="23620"/>
                  </a:lnTo>
                  <a:lnTo>
                    <a:pt x="11681" y="23458"/>
                  </a:lnTo>
                  <a:lnTo>
                    <a:pt x="11617" y="23297"/>
                  </a:lnTo>
                  <a:lnTo>
                    <a:pt x="11552" y="23168"/>
                  </a:lnTo>
                  <a:lnTo>
                    <a:pt x="11423" y="23039"/>
                  </a:lnTo>
                  <a:lnTo>
                    <a:pt x="11294" y="22974"/>
                  </a:lnTo>
                  <a:lnTo>
                    <a:pt x="11133" y="22910"/>
                  </a:lnTo>
                  <a:lnTo>
                    <a:pt x="10971" y="22878"/>
                  </a:lnTo>
                  <a:lnTo>
                    <a:pt x="10778" y="228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5" name="Google Shape;1125;p36"/>
          <p:cNvGrpSpPr/>
          <p:nvPr/>
        </p:nvGrpSpPr>
        <p:grpSpPr>
          <a:xfrm>
            <a:off x="882869" y="3284295"/>
            <a:ext cx="621092" cy="1279288"/>
            <a:chOff x="-2761606" y="3158920"/>
            <a:chExt cx="621092" cy="1279288"/>
          </a:xfrm>
        </p:grpSpPr>
        <p:sp>
          <p:nvSpPr>
            <p:cNvPr id="1126" name="Google Shape;1126;p36"/>
            <p:cNvSpPr/>
            <p:nvPr/>
          </p:nvSpPr>
          <p:spPr>
            <a:xfrm>
              <a:off x="-2647236" y="4059769"/>
              <a:ext cx="323572" cy="376563"/>
            </a:xfrm>
            <a:custGeom>
              <a:rect b="b" l="l" r="r" t="t"/>
              <a:pathLst>
                <a:path extrusionOk="0" h="7632" w="6558">
                  <a:moveTo>
                    <a:pt x="3486" y="0"/>
                  </a:moveTo>
                  <a:lnTo>
                    <a:pt x="3430" y="19"/>
                  </a:lnTo>
                  <a:lnTo>
                    <a:pt x="3392" y="38"/>
                  </a:lnTo>
                  <a:lnTo>
                    <a:pt x="3373" y="76"/>
                  </a:lnTo>
                  <a:lnTo>
                    <a:pt x="3354" y="132"/>
                  </a:lnTo>
                  <a:lnTo>
                    <a:pt x="3373" y="358"/>
                  </a:lnTo>
                  <a:lnTo>
                    <a:pt x="3373" y="396"/>
                  </a:lnTo>
                  <a:lnTo>
                    <a:pt x="3373" y="528"/>
                  </a:lnTo>
                  <a:lnTo>
                    <a:pt x="3373" y="566"/>
                  </a:lnTo>
                  <a:lnTo>
                    <a:pt x="3373" y="622"/>
                  </a:lnTo>
                  <a:lnTo>
                    <a:pt x="3298" y="622"/>
                  </a:lnTo>
                  <a:lnTo>
                    <a:pt x="3260" y="641"/>
                  </a:lnTo>
                  <a:lnTo>
                    <a:pt x="3166" y="641"/>
                  </a:lnTo>
                  <a:lnTo>
                    <a:pt x="3166" y="603"/>
                  </a:lnTo>
                  <a:lnTo>
                    <a:pt x="3166" y="547"/>
                  </a:lnTo>
                  <a:lnTo>
                    <a:pt x="3147" y="283"/>
                  </a:lnTo>
                  <a:lnTo>
                    <a:pt x="3166" y="227"/>
                  </a:lnTo>
                  <a:lnTo>
                    <a:pt x="3147" y="189"/>
                  </a:lnTo>
                  <a:lnTo>
                    <a:pt x="3128" y="151"/>
                  </a:lnTo>
                  <a:lnTo>
                    <a:pt x="3091" y="132"/>
                  </a:lnTo>
                  <a:lnTo>
                    <a:pt x="3053" y="114"/>
                  </a:lnTo>
                  <a:lnTo>
                    <a:pt x="2940" y="95"/>
                  </a:lnTo>
                  <a:lnTo>
                    <a:pt x="2808" y="95"/>
                  </a:lnTo>
                  <a:lnTo>
                    <a:pt x="2638" y="114"/>
                  </a:lnTo>
                  <a:lnTo>
                    <a:pt x="2092" y="114"/>
                  </a:lnTo>
                  <a:lnTo>
                    <a:pt x="1602" y="132"/>
                  </a:lnTo>
                  <a:lnTo>
                    <a:pt x="1112" y="170"/>
                  </a:lnTo>
                  <a:lnTo>
                    <a:pt x="924" y="170"/>
                  </a:lnTo>
                  <a:lnTo>
                    <a:pt x="754" y="189"/>
                  </a:lnTo>
                  <a:lnTo>
                    <a:pt x="584" y="208"/>
                  </a:lnTo>
                  <a:lnTo>
                    <a:pt x="434" y="245"/>
                  </a:lnTo>
                  <a:lnTo>
                    <a:pt x="302" y="302"/>
                  </a:lnTo>
                  <a:lnTo>
                    <a:pt x="208" y="377"/>
                  </a:lnTo>
                  <a:lnTo>
                    <a:pt x="151" y="434"/>
                  </a:lnTo>
                  <a:lnTo>
                    <a:pt x="113" y="490"/>
                  </a:lnTo>
                  <a:lnTo>
                    <a:pt x="76" y="660"/>
                  </a:lnTo>
                  <a:lnTo>
                    <a:pt x="76" y="679"/>
                  </a:lnTo>
                  <a:lnTo>
                    <a:pt x="38" y="848"/>
                  </a:lnTo>
                  <a:lnTo>
                    <a:pt x="19" y="1056"/>
                  </a:lnTo>
                  <a:lnTo>
                    <a:pt x="0" y="1301"/>
                  </a:lnTo>
                  <a:lnTo>
                    <a:pt x="19" y="1696"/>
                  </a:lnTo>
                  <a:lnTo>
                    <a:pt x="76" y="2092"/>
                  </a:lnTo>
                  <a:lnTo>
                    <a:pt x="76" y="2130"/>
                  </a:lnTo>
                  <a:lnTo>
                    <a:pt x="113" y="2657"/>
                  </a:lnTo>
                  <a:lnTo>
                    <a:pt x="132" y="3166"/>
                  </a:lnTo>
                  <a:lnTo>
                    <a:pt x="132" y="3317"/>
                  </a:lnTo>
                  <a:lnTo>
                    <a:pt x="113" y="3430"/>
                  </a:lnTo>
                  <a:lnTo>
                    <a:pt x="113" y="3712"/>
                  </a:lnTo>
                  <a:lnTo>
                    <a:pt x="113" y="4240"/>
                  </a:lnTo>
                  <a:lnTo>
                    <a:pt x="113" y="4447"/>
                  </a:lnTo>
                  <a:lnTo>
                    <a:pt x="113" y="5314"/>
                  </a:lnTo>
                  <a:lnTo>
                    <a:pt x="113" y="5559"/>
                  </a:lnTo>
                  <a:lnTo>
                    <a:pt x="95" y="5766"/>
                  </a:lnTo>
                  <a:lnTo>
                    <a:pt x="76" y="5992"/>
                  </a:lnTo>
                  <a:lnTo>
                    <a:pt x="76" y="6200"/>
                  </a:lnTo>
                  <a:lnTo>
                    <a:pt x="76" y="6426"/>
                  </a:lnTo>
                  <a:lnTo>
                    <a:pt x="132" y="6633"/>
                  </a:lnTo>
                  <a:lnTo>
                    <a:pt x="170" y="6727"/>
                  </a:lnTo>
                  <a:lnTo>
                    <a:pt x="208" y="6822"/>
                  </a:lnTo>
                  <a:lnTo>
                    <a:pt x="283" y="6916"/>
                  </a:lnTo>
                  <a:lnTo>
                    <a:pt x="340" y="6991"/>
                  </a:lnTo>
                  <a:lnTo>
                    <a:pt x="490" y="7123"/>
                  </a:lnTo>
                  <a:lnTo>
                    <a:pt x="679" y="7217"/>
                  </a:lnTo>
                  <a:lnTo>
                    <a:pt x="867" y="7293"/>
                  </a:lnTo>
                  <a:lnTo>
                    <a:pt x="1056" y="7349"/>
                  </a:lnTo>
                  <a:lnTo>
                    <a:pt x="1508" y="7462"/>
                  </a:lnTo>
                  <a:lnTo>
                    <a:pt x="1903" y="7538"/>
                  </a:lnTo>
                  <a:lnTo>
                    <a:pt x="2356" y="7613"/>
                  </a:lnTo>
                  <a:lnTo>
                    <a:pt x="2808" y="7632"/>
                  </a:lnTo>
                  <a:lnTo>
                    <a:pt x="3354" y="7632"/>
                  </a:lnTo>
                  <a:lnTo>
                    <a:pt x="3750" y="7613"/>
                  </a:lnTo>
                  <a:lnTo>
                    <a:pt x="4202" y="7556"/>
                  </a:lnTo>
                  <a:lnTo>
                    <a:pt x="4598" y="7500"/>
                  </a:lnTo>
                  <a:lnTo>
                    <a:pt x="4655" y="7481"/>
                  </a:lnTo>
                  <a:lnTo>
                    <a:pt x="4918" y="7443"/>
                  </a:lnTo>
                  <a:lnTo>
                    <a:pt x="5220" y="7406"/>
                  </a:lnTo>
                  <a:lnTo>
                    <a:pt x="5540" y="7330"/>
                  </a:lnTo>
                  <a:lnTo>
                    <a:pt x="5747" y="7274"/>
                  </a:lnTo>
                  <a:lnTo>
                    <a:pt x="5955" y="7180"/>
                  </a:lnTo>
                  <a:lnTo>
                    <a:pt x="6087" y="7104"/>
                  </a:lnTo>
                  <a:lnTo>
                    <a:pt x="6200" y="7010"/>
                  </a:lnTo>
                  <a:lnTo>
                    <a:pt x="6294" y="6897"/>
                  </a:lnTo>
                  <a:lnTo>
                    <a:pt x="6369" y="6765"/>
                  </a:lnTo>
                  <a:lnTo>
                    <a:pt x="6426" y="6614"/>
                  </a:lnTo>
                  <a:lnTo>
                    <a:pt x="6463" y="6464"/>
                  </a:lnTo>
                  <a:lnTo>
                    <a:pt x="6501" y="6294"/>
                  </a:lnTo>
                  <a:lnTo>
                    <a:pt x="6520" y="6143"/>
                  </a:lnTo>
                  <a:lnTo>
                    <a:pt x="6520" y="5823"/>
                  </a:lnTo>
                  <a:lnTo>
                    <a:pt x="6482" y="5484"/>
                  </a:lnTo>
                  <a:lnTo>
                    <a:pt x="6445" y="5163"/>
                  </a:lnTo>
                  <a:lnTo>
                    <a:pt x="6445" y="5088"/>
                  </a:lnTo>
                  <a:lnTo>
                    <a:pt x="6407" y="4881"/>
                  </a:lnTo>
                  <a:lnTo>
                    <a:pt x="6388" y="4542"/>
                  </a:lnTo>
                  <a:lnTo>
                    <a:pt x="6369" y="4033"/>
                  </a:lnTo>
                  <a:lnTo>
                    <a:pt x="6350" y="3524"/>
                  </a:lnTo>
                  <a:lnTo>
                    <a:pt x="6369" y="2996"/>
                  </a:lnTo>
                  <a:lnTo>
                    <a:pt x="6407" y="2450"/>
                  </a:lnTo>
                  <a:lnTo>
                    <a:pt x="6463" y="1828"/>
                  </a:lnTo>
                  <a:lnTo>
                    <a:pt x="6463" y="1809"/>
                  </a:lnTo>
                  <a:lnTo>
                    <a:pt x="6520" y="1319"/>
                  </a:lnTo>
                  <a:lnTo>
                    <a:pt x="6520" y="1225"/>
                  </a:lnTo>
                  <a:lnTo>
                    <a:pt x="6539" y="1056"/>
                  </a:lnTo>
                  <a:lnTo>
                    <a:pt x="6558" y="886"/>
                  </a:lnTo>
                  <a:lnTo>
                    <a:pt x="6539" y="754"/>
                  </a:lnTo>
                  <a:lnTo>
                    <a:pt x="6501" y="622"/>
                  </a:lnTo>
                  <a:lnTo>
                    <a:pt x="6426" y="509"/>
                  </a:lnTo>
                  <a:lnTo>
                    <a:pt x="6350" y="415"/>
                  </a:lnTo>
                  <a:lnTo>
                    <a:pt x="6256" y="358"/>
                  </a:lnTo>
                  <a:lnTo>
                    <a:pt x="6143" y="302"/>
                  </a:lnTo>
                  <a:lnTo>
                    <a:pt x="6030" y="264"/>
                  </a:lnTo>
                  <a:lnTo>
                    <a:pt x="5879" y="245"/>
                  </a:lnTo>
                  <a:lnTo>
                    <a:pt x="5634" y="227"/>
                  </a:lnTo>
                  <a:lnTo>
                    <a:pt x="5389" y="208"/>
                  </a:lnTo>
                  <a:lnTo>
                    <a:pt x="5314" y="208"/>
                  </a:lnTo>
                  <a:lnTo>
                    <a:pt x="5031" y="189"/>
                  </a:lnTo>
                  <a:lnTo>
                    <a:pt x="4899" y="170"/>
                  </a:lnTo>
                  <a:lnTo>
                    <a:pt x="4881" y="170"/>
                  </a:lnTo>
                  <a:lnTo>
                    <a:pt x="4824" y="189"/>
                  </a:lnTo>
                  <a:lnTo>
                    <a:pt x="4786" y="227"/>
                  </a:lnTo>
                  <a:lnTo>
                    <a:pt x="4749" y="227"/>
                  </a:lnTo>
                  <a:lnTo>
                    <a:pt x="4692" y="189"/>
                  </a:lnTo>
                  <a:lnTo>
                    <a:pt x="4466" y="114"/>
                  </a:lnTo>
                  <a:lnTo>
                    <a:pt x="4353" y="76"/>
                  </a:lnTo>
                  <a:lnTo>
                    <a:pt x="4183" y="76"/>
                  </a:lnTo>
                  <a:lnTo>
                    <a:pt x="4033" y="95"/>
                  </a:lnTo>
                  <a:lnTo>
                    <a:pt x="3788" y="114"/>
                  </a:lnTo>
                  <a:lnTo>
                    <a:pt x="3731" y="114"/>
                  </a:lnTo>
                  <a:lnTo>
                    <a:pt x="3675" y="95"/>
                  </a:lnTo>
                  <a:lnTo>
                    <a:pt x="3656" y="76"/>
                  </a:lnTo>
                  <a:lnTo>
                    <a:pt x="3618" y="57"/>
                  </a:lnTo>
                  <a:lnTo>
                    <a:pt x="3599" y="38"/>
                  </a:lnTo>
                  <a:lnTo>
                    <a:pt x="3562" y="38"/>
                  </a:lnTo>
                  <a:lnTo>
                    <a:pt x="3524" y="19"/>
                  </a:lnTo>
                  <a:lnTo>
                    <a:pt x="34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-2757857" y="3159808"/>
              <a:ext cx="614579" cy="931638"/>
            </a:xfrm>
            <a:custGeom>
              <a:rect b="b" l="l" r="r" t="t"/>
              <a:pathLst>
                <a:path extrusionOk="0" h="18882" w="12456">
                  <a:moveTo>
                    <a:pt x="5389" y="9328"/>
                  </a:moveTo>
                  <a:lnTo>
                    <a:pt x="5370" y="9422"/>
                  </a:lnTo>
                  <a:lnTo>
                    <a:pt x="5351" y="9573"/>
                  </a:lnTo>
                  <a:lnTo>
                    <a:pt x="5333" y="9667"/>
                  </a:lnTo>
                  <a:lnTo>
                    <a:pt x="5238" y="9573"/>
                  </a:lnTo>
                  <a:lnTo>
                    <a:pt x="5125" y="9498"/>
                  </a:lnTo>
                  <a:lnTo>
                    <a:pt x="5088" y="9479"/>
                  </a:lnTo>
                  <a:lnTo>
                    <a:pt x="5106" y="9441"/>
                  </a:lnTo>
                  <a:lnTo>
                    <a:pt x="5125" y="9403"/>
                  </a:lnTo>
                  <a:lnTo>
                    <a:pt x="5144" y="9384"/>
                  </a:lnTo>
                  <a:lnTo>
                    <a:pt x="5182" y="9366"/>
                  </a:lnTo>
                  <a:lnTo>
                    <a:pt x="5276" y="9347"/>
                  </a:lnTo>
                  <a:lnTo>
                    <a:pt x="5333" y="9328"/>
                  </a:lnTo>
                  <a:close/>
                  <a:moveTo>
                    <a:pt x="3599" y="1"/>
                  </a:moveTo>
                  <a:lnTo>
                    <a:pt x="3561" y="20"/>
                  </a:lnTo>
                  <a:lnTo>
                    <a:pt x="3222" y="57"/>
                  </a:lnTo>
                  <a:lnTo>
                    <a:pt x="3053" y="76"/>
                  </a:lnTo>
                  <a:lnTo>
                    <a:pt x="2902" y="114"/>
                  </a:lnTo>
                  <a:lnTo>
                    <a:pt x="2751" y="189"/>
                  </a:lnTo>
                  <a:lnTo>
                    <a:pt x="2600" y="283"/>
                  </a:lnTo>
                  <a:lnTo>
                    <a:pt x="2506" y="359"/>
                  </a:lnTo>
                  <a:lnTo>
                    <a:pt x="2450" y="397"/>
                  </a:lnTo>
                  <a:lnTo>
                    <a:pt x="2412" y="434"/>
                  </a:lnTo>
                  <a:lnTo>
                    <a:pt x="2280" y="510"/>
                  </a:lnTo>
                  <a:lnTo>
                    <a:pt x="2261" y="510"/>
                  </a:lnTo>
                  <a:lnTo>
                    <a:pt x="2148" y="566"/>
                  </a:lnTo>
                  <a:lnTo>
                    <a:pt x="2054" y="623"/>
                  </a:lnTo>
                  <a:lnTo>
                    <a:pt x="1979" y="698"/>
                  </a:lnTo>
                  <a:lnTo>
                    <a:pt x="1903" y="792"/>
                  </a:lnTo>
                  <a:lnTo>
                    <a:pt x="1828" y="962"/>
                  </a:lnTo>
                  <a:lnTo>
                    <a:pt x="1809" y="962"/>
                  </a:lnTo>
                  <a:lnTo>
                    <a:pt x="1809" y="981"/>
                  </a:lnTo>
                  <a:lnTo>
                    <a:pt x="1752" y="1094"/>
                  </a:lnTo>
                  <a:lnTo>
                    <a:pt x="1696" y="1207"/>
                  </a:lnTo>
                  <a:lnTo>
                    <a:pt x="1621" y="1263"/>
                  </a:lnTo>
                  <a:lnTo>
                    <a:pt x="1526" y="1339"/>
                  </a:lnTo>
                  <a:lnTo>
                    <a:pt x="1357" y="1376"/>
                  </a:lnTo>
                  <a:lnTo>
                    <a:pt x="1187" y="1414"/>
                  </a:lnTo>
                  <a:lnTo>
                    <a:pt x="961" y="1452"/>
                  </a:lnTo>
                  <a:lnTo>
                    <a:pt x="848" y="1489"/>
                  </a:lnTo>
                  <a:lnTo>
                    <a:pt x="754" y="1527"/>
                  </a:lnTo>
                  <a:lnTo>
                    <a:pt x="678" y="1584"/>
                  </a:lnTo>
                  <a:lnTo>
                    <a:pt x="603" y="1659"/>
                  </a:lnTo>
                  <a:lnTo>
                    <a:pt x="546" y="1753"/>
                  </a:lnTo>
                  <a:lnTo>
                    <a:pt x="528" y="1847"/>
                  </a:lnTo>
                  <a:lnTo>
                    <a:pt x="509" y="1979"/>
                  </a:lnTo>
                  <a:lnTo>
                    <a:pt x="509" y="1998"/>
                  </a:lnTo>
                  <a:lnTo>
                    <a:pt x="490" y="2149"/>
                  </a:lnTo>
                  <a:lnTo>
                    <a:pt x="490" y="2187"/>
                  </a:lnTo>
                  <a:lnTo>
                    <a:pt x="471" y="2563"/>
                  </a:lnTo>
                  <a:lnTo>
                    <a:pt x="433" y="2714"/>
                  </a:lnTo>
                  <a:lnTo>
                    <a:pt x="433" y="2771"/>
                  </a:lnTo>
                  <a:lnTo>
                    <a:pt x="415" y="2790"/>
                  </a:lnTo>
                  <a:lnTo>
                    <a:pt x="396" y="2865"/>
                  </a:lnTo>
                  <a:lnTo>
                    <a:pt x="377" y="3035"/>
                  </a:lnTo>
                  <a:lnTo>
                    <a:pt x="377" y="3166"/>
                  </a:lnTo>
                  <a:lnTo>
                    <a:pt x="415" y="3317"/>
                  </a:lnTo>
                  <a:lnTo>
                    <a:pt x="452" y="3393"/>
                  </a:lnTo>
                  <a:lnTo>
                    <a:pt x="509" y="3468"/>
                  </a:lnTo>
                  <a:lnTo>
                    <a:pt x="565" y="3524"/>
                  </a:lnTo>
                  <a:lnTo>
                    <a:pt x="641" y="3562"/>
                  </a:lnTo>
                  <a:lnTo>
                    <a:pt x="754" y="3619"/>
                  </a:lnTo>
                  <a:lnTo>
                    <a:pt x="773" y="3619"/>
                  </a:lnTo>
                  <a:lnTo>
                    <a:pt x="848" y="3656"/>
                  </a:lnTo>
                  <a:lnTo>
                    <a:pt x="923" y="3713"/>
                  </a:lnTo>
                  <a:lnTo>
                    <a:pt x="942" y="3732"/>
                  </a:lnTo>
                  <a:lnTo>
                    <a:pt x="961" y="3732"/>
                  </a:lnTo>
                  <a:lnTo>
                    <a:pt x="1036" y="3788"/>
                  </a:lnTo>
                  <a:lnTo>
                    <a:pt x="1112" y="3826"/>
                  </a:lnTo>
                  <a:lnTo>
                    <a:pt x="1206" y="3864"/>
                  </a:lnTo>
                  <a:lnTo>
                    <a:pt x="1338" y="3882"/>
                  </a:lnTo>
                  <a:lnTo>
                    <a:pt x="1376" y="3882"/>
                  </a:lnTo>
                  <a:lnTo>
                    <a:pt x="1564" y="3864"/>
                  </a:lnTo>
                  <a:lnTo>
                    <a:pt x="1602" y="3845"/>
                  </a:lnTo>
                  <a:lnTo>
                    <a:pt x="1790" y="3845"/>
                  </a:lnTo>
                  <a:lnTo>
                    <a:pt x="1865" y="3864"/>
                  </a:lnTo>
                  <a:lnTo>
                    <a:pt x="1960" y="3920"/>
                  </a:lnTo>
                  <a:lnTo>
                    <a:pt x="2054" y="3995"/>
                  </a:lnTo>
                  <a:lnTo>
                    <a:pt x="2148" y="4014"/>
                  </a:lnTo>
                  <a:lnTo>
                    <a:pt x="2261" y="4033"/>
                  </a:lnTo>
                  <a:lnTo>
                    <a:pt x="2318" y="4033"/>
                  </a:lnTo>
                  <a:lnTo>
                    <a:pt x="2431" y="4014"/>
                  </a:lnTo>
                  <a:lnTo>
                    <a:pt x="2563" y="3977"/>
                  </a:lnTo>
                  <a:lnTo>
                    <a:pt x="2676" y="3939"/>
                  </a:lnTo>
                  <a:lnTo>
                    <a:pt x="2789" y="3901"/>
                  </a:lnTo>
                  <a:lnTo>
                    <a:pt x="2940" y="3901"/>
                  </a:lnTo>
                  <a:lnTo>
                    <a:pt x="2958" y="3939"/>
                  </a:lnTo>
                  <a:lnTo>
                    <a:pt x="3034" y="3995"/>
                  </a:lnTo>
                  <a:lnTo>
                    <a:pt x="3128" y="4071"/>
                  </a:lnTo>
                  <a:lnTo>
                    <a:pt x="3241" y="4184"/>
                  </a:lnTo>
                  <a:lnTo>
                    <a:pt x="3260" y="4203"/>
                  </a:lnTo>
                  <a:lnTo>
                    <a:pt x="3279" y="4222"/>
                  </a:lnTo>
                  <a:lnTo>
                    <a:pt x="3429" y="4353"/>
                  </a:lnTo>
                  <a:lnTo>
                    <a:pt x="3599" y="4504"/>
                  </a:lnTo>
                  <a:lnTo>
                    <a:pt x="3787" y="4617"/>
                  </a:lnTo>
                  <a:lnTo>
                    <a:pt x="4014" y="4711"/>
                  </a:lnTo>
                  <a:lnTo>
                    <a:pt x="4183" y="4768"/>
                  </a:lnTo>
                  <a:lnTo>
                    <a:pt x="4409" y="4862"/>
                  </a:lnTo>
                  <a:lnTo>
                    <a:pt x="4692" y="4994"/>
                  </a:lnTo>
                  <a:lnTo>
                    <a:pt x="4711" y="5013"/>
                  </a:lnTo>
                  <a:lnTo>
                    <a:pt x="4730" y="5013"/>
                  </a:lnTo>
                  <a:lnTo>
                    <a:pt x="4748" y="5032"/>
                  </a:lnTo>
                  <a:lnTo>
                    <a:pt x="4767" y="5032"/>
                  </a:lnTo>
                  <a:lnTo>
                    <a:pt x="4824" y="5070"/>
                  </a:lnTo>
                  <a:lnTo>
                    <a:pt x="5050" y="5164"/>
                  </a:lnTo>
                  <a:lnTo>
                    <a:pt x="5238" y="5239"/>
                  </a:lnTo>
                  <a:lnTo>
                    <a:pt x="5314" y="5371"/>
                  </a:lnTo>
                  <a:lnTo>
                    <a:pt x="5314" y="5409"/>
                  </a:lnTo>
                  <a:lnTo>
                    <a:pt x="5408" y="5578"/>
                  </a:lnTo>
                  <a:lnTo>
                    <a:pt x="5483" y="5748"/>
                  </a:lnTo>
                  <a:lnTo>
                    <a:pt x="5521" y="5861"/>
                  </a:lnTo>
                  <a:lnTo>
                    <a:pt x="5483" y="5955"/>
                  </a:lnTo>
                  <a:lnTo>
                    <a:pt x="5446" y="6049"/>
                  </a:lnTo>
                  <a:lnTo>
                    <a:pt x="5427" y="6144"/>
                  </a:lnTo>
                  <a:lnTo>
                    <a:pt x="5427" y="6219"/>
                  </a:lnTo>
                  <a:lnTo>
                    <a:pt x="5446" y="6313"/>
                  </a:lnTo>
                  <a:lnTo>
                    <a:pt x="5464" y="6388"/>
                  </a:lnTo>
                  <a:lnTo>
                    <a:pt x="5427" y="6445"/>
                  </a:lnTo>
                  <a:lnTo>
                    <a:pt x="5408" y="6483"/>
                  </a:lnTo>
                  <a:lnTo>
                    <a:pt x="5408" y="6539"/>
                  </a:lnTo>
                  <a:lnTo>
                    <a:pt x="5408" y="6596"/>
                  </a:lnTo>
                  <a:lnTo>
                    <a:pt x="5446" y="6671"/>
                  </a:lnTo>
                  <a:lnTo>
                    <a:pt x="5483" y="6728"/>
                  </a:lnTo>
                  <a:lnTo>
                    <a:pt x="5540" y="6765"/>
                  </a:lnTo>
                  <a:lnTo>
                    <a:pt x="5596" y="6803"/>
                  </a:lnTo>
                  <a:lnTo>
                    <a:pt x="5653" y="6841"/>
                  </a:lnTo>
                  <a:lnTo>
                    <a:pt x="5634" y="7029"/>
                  </a:lnTo>
                  <a:lnTo>
                    <a:pt x="5634" y="7067"/>
                  </a:lnTo>
                  <a:lnTo>
                    <a:pt x="5615" y="7086"/>
                  </a:lnTo>
                  <a:lnTo>
                    <a:pt x="5615" y="7236"/>
                  </a:lnTo>
                  <a:lnTo>
                    <a:pt x="5615" y="7312"/>
                  </a:lnTo>
                  <a:lnTo>
                    <a:pt x="5615" y="7406"/>
                  </a:lnTo>
                  <a:lnTo>
                    <a:pt x="5578" y="7481"/>
                  </a:lnTo>
                  <a:lnTo>
                    <a:pt x="5559" y="7557"/>
                  </a:lnTo>
                  <a:lnTo>
                    <a:pt x="5559" y="7632"/>
                  </a:lnTo>
                  <a:lnTo>
                    <a:pt x="5559" y="7726"/>
                  </a:lnTo>
                  <a:lnTo>
                    <a:pt x="5559" y="7745"/>
                  </a:lnTo>
                  <a:lnTo>
                    <a:pt x="5540" y="7764"/>
                  </a:lnTo>
                  <a:lnTo>
                    <a:pt x="5521" y="7802"/>
                  </a:lnTo>
                  <a:lnTo>
                    <a:pt x="5502" y="7877"/>
                  </a:lnTo>
                  <a:lnTo>
                    <a:pt x="5464" y="7896"/>
                  </a:lnTo>
                  <a:lnTo>
                    <a:pt x="5446" y="7896"/>
                  </a:lnTo>
                  <a:lnTo>
                    <a:pt x="5446" y="7877"/>
                  </a:lnTo>
                  <a:lnTo>
                    <a:pt x="5427" y="7858"/>
                  </a:lnTo>
                  <a:lnTo>
                    <a:pt x="5351" y="7858"/>
                  </a:lnTo>
                  <a:lnTo>
                    <a:pt x="5333" y="7877"/>
                  </a:lnTo>
                  <a:lnTo>
                    <a:pt x="5314" y="7934"/>
                  </a:lnTo>
                  <a:lnTo>
                    <a:pt x="5314" y="7952"/>
                  </a:lnTo>
                  <a:lnTo>
                    <a:pt x="5333" y="7990"/>
                  </a:lnTo>
                  <a:lnTo>
                    <a:pt x="5370" y="8047"/>
                  </a:lnTo>
                  <a:lnTo>
                    <a:pt x="5389" y="8084"/>
                  </a:lnTo>
                  <a:lnTo>
                    <a:pt x="5389" y="8103"/>
                  </a:lnTo>
                  <a:lnTo>
                    <a:pt x="5389" y="8122"/>
                  </a:lnTo>
                  <a:lnTo>
                    <a:pt x="5408" y="8179"/>
                  </a:lnTo>
                  <a:lnTo>
                    <a:pt x="5446" y="8310"/>
                  </a:lnTo>
                  <a:lnTo>
                    <a:pt x="5446" y="8423"/>
                  </a:lnTo>
                  <a:lnTo>
                    <a:pt x="5446" y="8537"/>
                  </a:lnTo>
                  <a:lnTo>
                    <a:pt x="5427" y="8668"/>
                  </a:lnTo>
                  <a:lnTo>
                    <a:pt x="5427" y="8725"/>
                  </a:lnTo>
                  <a:lnTo>
                    <a:pt x="5408" y="8706"/>
                  </a:lnTo>
                  <a:lnTo>
                    <a:pt x="5295" y="8650"/>
                  </a:lnTo>
                  <a:lnTo>
                    <a:pt x="5182" y="8537"/>
                  </a:lnTo>
                  <a:lnTo>
                    <a:pt x="5088" y="8423"/>
                  </a:lnTo>
                  <a:lnTo>
                    <a:pt x="4975" y="8254"/>
                  </a:lnTo>
                  <a:lnTo>
                    <a:pt x="4956" y="8254"/>
                  </a:lnTo>
                  <a:lnTo>
                    <a:pt x="4880" y="8103"/>
                  </a:lnTo>
                  <a:lnTo>
                    <a:pt x="4843" y="7990"/>
                  </a:lnTo>
                  <a:lnTo>
                    <a:pt x="4843" y="7952"/>
                  </a:lnTo>
                  <a:lnTo>
                    <a:pt x="4767" y="7802"/>
                  </a:lnTo>
                  <a:lnTo>
                    <a:pt x="4730" y="7726"/>
                  </a:lnTo>
                  <a:lnTo>
                    <a:pt x="4654" y="7670"/>
                  </a:lnTo>
                  <a:lnTo>
                    <a:pt x="4617" y="7632"/>
                  </a:lnTo>
                  <a:lnTo>
                    <a:pt x="4560" y="7613"/>
                  </a:lnTo>
                  <a:lnTo>
                    <a:pt x="4522" y="7576"/>
                  </a:lnTo>
                  <a:lnTo>
                    <a:pt x="4485" y="7519"/>
                  </a:lnTo>
                  <a:lnTo>
                    <a:pt x="4485" y="7463"/>
                  </a:lnTo>
                  <a:lnTo>
                    <a:pt x="4485" y="7331"/>
                  </a:lnTo>
                  <a:lnTo>
                    <a:pt x="4503" y="7161"/>
                  </a:lnTo>
                  <a:lnTo>
                    <a:pt x="4522" y="7142"/>
                  </a:lnTo>
                  <a:lnTo>
                    <a:pt x="4522" y="7086"/>
                  </a:lnTo>
                  <a:lnTo>
                    <a:pt x="4560" y="6935"/>
                  </a:lnTo>
                  <a:lnTo>
                    <a:pt x="4560" y="6803"/>
                  </a:lnTo>
                  <a:lnTo>
                    <a:pt x="4522" y="6671"/>
                  </a:lnTo>
                  <a:lnTo>
                    <a:pt x="4503" y="6596"/>
                  </a:lnTo>
                  <a:lnTo>
                    <a:pt x="4447" y="6539"/>
                  </a:lnTo>
                  <a:lnTo>
                    <a:pt x="4390" y="6483"/>
                  </a:lnTo>
                  <a:lnTo>
                    <a:pt x="4315" y="6426"/>
                  </a:lnTo>
                  <a:lnTo>
                    <a:pt x="4221" y="6407"/>
                  </a:lnTo>
                  <a:lnTo>
                    <a:pt x="4202" y="6407"/>
                  </a:lnTo>
                  <a:lnTo>
                    <a:pt x="4145" y="6370"/>
                  </a:lnTo>
                  <a:lnTo>
                    <a:pt x="4089" y="6351"/>
                  </a:lnTo>
                  <a:lnTo>
                    <a:pt x="4051" y="6294"/>
                  </a:lnTo>
                  <a:lnTo>
                    <a:pt x="3995" y="6219"/>
                  </a:lnTo>
                  <a:lnTo>
                    <a:pt x="3995" y="6200"/>
                  </a:lnTo>
                  <a:lnTo>
                    <a:pt x="3976" y="6181"/>
                  </a:lnTo>
                  <a:lnTo>
                    <a:pt x="3919" y="6106"/>
                  </a:lnTo>
                  <a:lnTo>
                    <a:pt x="3844" y="6049"/>
                  </a:lnTo>
                  <a:lnTo>
                    <a:pt x="3750" y="5993"/>
                  </a:lnTo>
                  <a:lnTo>
                    <a:pt x="3656" y="5955"/>
                  </a:lnTo>
                  <a:lnTo>
                    <a:pt x="3637" y="5955"/>
                  </a:lnTo>
                  <a:lnTo>
                    <a:pt x="3561" y="5917"/>
                  </a:lnTo>
                  <a:lnTo>
                    <a:pt x="3448" y="5861"/>
                  </a:lnTo>
                  <a:lnTo>
                    <a:pt x="3335" y="5748"/>
                  </a:lnTo>
                  <a:lnTo>
                    <a:pt x="3222" y="5635"/>
                  </a:lnTo>
                  <a:lnTo>
                    <a:pt x="3184" y="5578"/>
                  </a:lnTo>
                  <a:lnTo>
                    <a:pt x="3184" y="5559"/>
                  </a:lnTo>
                  <a:lnTo>
                    <a:pt x="3034" y="5409"/>
                  </a:lnTo>
                  <a:lnTo>
                    <a:pt x="2921" y="5296"/>
                  </a:lnTo>
                  <a:lnTo>
                    <a:pt x="2845" y="5258"/>
                  </a:lnTo>
                  <a:lnTo>
                    <a:pt x="2770" y="5239"/>
                  </a:lnTo>
                  <a:lnTo>
                    <a:pt x="2713" y="5239"/>
                  </a:lnTo>
                  <a:lnTo>
                    <a:pt x="2657" y="5258"/>
                  </a:lnTo>
                  <a:lnTo>
                    <a:pt x="2600" y="5277"/>
                  </a:lnTo>
                  <a:lnTo>
                    <a:pt x="2544" y="5314"/>
                  </a:lnTo>
                  <a:lnTo>
                    <a:pt x="2487" y="5352"/>
                  </a:lnTo>
                  <a:lnTo>
                    <a:pt x="2468" y="5371"/>
                  </a:lnTo>
                  <a:lnTo>
                    <a:pt x="2393" y="5409"/>
                  </a:lnTo>
                  <a:lnTo>
                    <a:pt x="2299" y="5446"/>
                  </a:lnTo>
                  <a:lnTo>
                    <a:pt x="2092" y="5446"/>
                  </a:lnTo>
                  <a:lnTo>
                    <a:pt x="1960" y="5465"/>
                  </a:lnTo>
                  <a:lnTo>
                    <a:pt x="1847" y="5484"/>
                  </a:lnTo>
                  <a:lnTo>
                    <a:pt x="1790" y="5541"/>
                  </a:lnTo>
                  <a:lnTo>
                    <a:pt x="1734" y="5597"/>
                  </a:lnTo>
                  <a:lnTo>
                    <a:pt x="1677" y="5654"/>
                  </a:lnTo>
                  <a:lnTo>
                    <a:pt x="1639" y="5729"/>
                  </a:lnTo>
                  <a:lnTo>
                    <a:pt x="1489" y="5899"/>
                  </a:lnTo>
                  <a:lnTo>
                    <a:pt x="1470" y="5917"/>
                  </a:lnTo>
                  <a:lnTo>
                    <a:pt x="1394" y="5993"/>
                  </a:lnTo>
                  <a:lnTo>
                    <a:pt x="1263" y="6162"/>
                  </a:lnTo>
                  <a:lnTo>
                    <a:pt x="1168" y="6332"/>
                  </a:lnTo>
                  <a:lnTo>
                    <a:pt x="1168" y="6351"/>
                  </a:lnTo>
                  <a:lnTo>
                    <a:pt x="1168" y="6370"/>
                  </a:lnTo>
                  <a:lnTo>
                    <a:pt x="1187" y="6407"/>
                  </a:lnTo>
                  <a:lnTo>
                    <a:pt x="1225" y="6426"/>
                  </a:lnTo>
                  <a:lnTo>
                    <a:pt x="1300" y="6426"/>
                  </a:lnTo>
                  <a:lnTo>
                    <a:pt x="1338" y="6445"/>
                  </a:lnTo>
                  <a:lnTo>
                    <a:pt x="1432" y="6464"/>
                  </a:lnTo>
                  <a:lnTo>
                    <a:pt x="1470" y="6483"/>
                  </a:lnTo>
                  <a:lnTo>
                    <a:pt x="1489" y="6502"/>
                  </a:lnTo>
                  <a:lnTo>
                    <a:pt x="1564" y="6784"/>
                  </a:lnTo>
                  <a:lnTo>
                    <a:pt x="1583" y="6935"/>
                  </a:lnTo>
                  <a:lnTo>
                    <a:pt x="1639" y="7086"/>
                  </a:lnTo>
                  <a:lnTo>
                    <a:pt x="1715" y="7255"/>
                  </a:lnTo>
                  <a:lnTo>
                    <a:pt x="1809" y="7406"/>
                  </a:lnTo>
                  <a:lnTo>
                    <a:pt x="1922" y="7500"/>
                  </a:lnTo>
                  <a:lnTo>
                    <a:pt x="2054" y="7594"/>
                  </a:lnTo>
                  <a:lnTo>
                    <a:pt x="2261" y="7707"/>
                  </a:lnTo>
                  <a:lnTo>
                    <a:pt x="2318" y="7745"/>
                  </a:lnTo>
                  <a:lnTo>
                    <a:pt x="2638" y="7915"/>
                  </a:lnTo>
                  <a:lnTo>
                    <a:pt x="2751" y="8009"/>
                  </a:lnTo>
                  <a:lnTo>
                    <a:pt x="2770" y="8009"/>
                  </a:lnTo>
                  <a:lnTo>
                    <a:pt x="2789" y="8028"/>
                  </a:lnTo>
                  <a:lnTo>
                    <a:pt x="3015" y="8179"/>
                  </a:lnTo>
                  <a:lnTo>
                    <a:pt x="3260" y="8310"/>
                  </a:lnTo>
                  <a:lnTo>
                    <a:pt x="3524" y="8386"/>
                  </a:lnTo>
                  <a:lnTo>
                    <a:pt x="3750" y="8461"/>
                  </a:lnTo>
                  <a:lnTo>
                    <a:pt x="3844" y="8518"/>
                  </a:lnTo>
                  <a:lnTo>
                    <a:pt x="3919" y="8555"/>
                  </a:lnTo>
                  <a:lnTo>
                    <a:pt x="3957" y="8574"/>
                  </a:lnTo>
                  <a:lnTo>
                    <a:pt x="3976" y="8593"/>
                  </a:lnTo>
                  <a:lnTo>
                    <a:pt x="4127" y="8687"/>
                  </a:lnTo>
                  <a:lnTo>
                    <a:pt x="4240" y="8800"/>
                  </a:lnTo>
                  <a:lnTo>
                    <a:pt x="4315" y="8932"/>
                  </a:lnTo>
                  <a:lnTo>
                    <a:pt x="4334" y="8970"/>
                  </a:lnTo>
                  <a:lnTo>
                    <a:pt x="4334" y="8989"/>
                  </a:lnTo>
                  <a:lnTo>
                    <a:pt x="4390" y="9140"/>
                  </a:lnTo>
                  <a:lnTo>
                    <a:pt x="4447" y="9234"/>
                  </a:lnTo>
                  <a:lnTo>
                    <a:pt x="4522" y="9328"/>
                  </a:lnTo>
                  <a:lnTo>
                    <a:pt x="4598" y="9403"/>
                  </a:lnTo>
                  <a:lnTo>
                    <a:pt x="4692" y="9460"/>
                  </a:lnTo>
                  <a:lnTo>
                    <a:pt x="4748" y="9498"/>
                  </a:lnTo>
                  <a:lnTo>
                    <a:pt x="4824" y="9535"/>
                  </a:lnTo>
                  <a:lnTo>
                    <a:pt x="4899" y="9592"/>
                  </a:lnTo>
                  <a:lnTo>
                    <a:pt x="5031" y="9705"/>
                  </a:lnTo>
                  <a:lnTo>
                    <a:pt x="5088" y="9742"/>
                  </a:lnTo>
                  <a:lnTo>
                    <a:pt x="5238" y="9874"/>
                  </a:lnTo>
                  <a:lnTo>
                    <a:pt x="5238" y="9893"/>
                  </a:lnTo>
                  <a:lnTo>
                    <a:pt x="5238" y="9931"/>
                  </a:lnTo>
                  <a:lnTo>
                    <a:pt x="5219" y="10251"/>
                  </a:lnTo>
                  <a:lnTo>
                    <a:pt x="5219" y="10270"/>
                  </a:lnTo>
                  <a:lnTo>
                    <a:pt x="5219" y="10289"/>
                  </a:lnTo>
                  <a:lnTo>
                    <a:pt x="5219" y="10402"/>
                  </a:lnTo>
                  <a:lnTo>
                    <a:pt x="5219" y="10515"/>
                  </a:lnTo>
                  <a:lnTo>
                    <a:pt x="5219" y="10647"/>
                  </a:lnTo>
                  <a:lnTo>
                    <a:pt x="5219" y="10685"/>
                  </a:lnTo>
                  <a:lnTo>
                    <a:pt x="5219" y="10779"/>
                  </a:lnTo>
                  <a:lnTo>
                    <a:pt x="5238" y="10892"/>
                  </a:lnTo>
                  <a:lnTo>
                    <a:pt x="5238" y="11043"/>
                  </a:lnTo>
                  <a:lnTo>
                    <a:pt x="5219" y="11080"/>
                  </a:lnTo>
                  <a:lnTo>
                    <a:pt x="5219" y="11099"/>
                  </a:lnTo>
                  <a:lnTo>
                    <a:pt x="5219" y="11137"/>
                  </a:lnTo>
                  <a:lnTo>
                    <a:pt x="5182" y="11099"/>
                  </a:lnTo>
                  <a:lnTo>
                    <a:pt x="5106" y="11080"/>
                  </a:lnTo>
                  <a:lnTo>
                    <a:pt x="4956" y="11024"/>
                  </a:lnTo>
                  <a:lnTo>
                    <a:pt x="4918" y="10948"/>
                  </a:lnTo>
                  <a:lnTo>
                    <a:pt x="4918" y="10930"/>
                  </a:lnTo>
                  <a:lnTo>
                    <a:pt x="4899" y="10911"/>
                  </a:lnTo>
                  <a:lnTo>
                    <a:pt x="4861" y="10817"/>
                  </a:lnTo>
                  <a:lnTo>
                    <a:pt x="4767" y="10647"/>
                  </a:lnTo>
                  <a:lnTo>
                    <a:pt x="4730" y="10609"/>
                  </a:lnTo>
                  <a:lnTo>
                    <a:pt x="4692" y="10590"/>
                  </a:lnTo>
                  <a:lnTo>
                    <a:pt x="4635" y="10609"/>
                  </a:lnTo>
                  <a:lnTo>
                    <a:pt x="4598" y="10666"/>
                  </a:lnTo>
                  <a:lnTo>
                    <a:pt x="4541" y="10628"/>
                  </a:lnTo>
                  <a:lnTo>
                    <a:pt x="4447" y="10628"/>
                  </a:lnTo>
                  <a:lnTo>
                    <a:pt x="4334" y="10647"/>
                  </a:lnTo>
                  <a:lnTo>
                    <a:pt x="4240" y="10666"/>
                  </a:lnTo>
                  <a:lnTo>
                    <a:pt x="4240" y="10685"/>
                  </a:lnTo>
                  <a:lnTo>
                    <a:pt x="4164" y="10722"/>
                  </a:lnTo>
                  <a:lnTo>
                    <a:pt x="4014" y="10817"/>
                  </a:lnTo>
                  <a:lnTo>
                    <a:pt x="3995" y="10835"/>
                  </a:lnTo>
                  <a:lnTo>
                    <a:pt x="3976" y="10854"/>
                  </a:lnTo>
                  <a:lnTo>
                    <a:pt x="3976" y="10892"/>
                  </a:lnTo>
                  <a:lnTo>
                    <a:pt x="3938" y="10892"/>
                  </a:lnTo>
                  <a:lnTo>
                    <a:pt x="3731" y="10798"/>
                  </a:lnTo>
                  <a:lnTo>
                    <a:pt x="3505" y="10703"/>
                  </a:lnTo>
                  <a:lnTo>
                    <a:pt x="3373" y="10647"/>
                  </a:lnTo>
                  <a:lnTo>
                    <a:pt x="3222" y="10590"/>
                  </a:lnTo>
                  <a:lnTo>
                    <a:pt x="3090" y="10553"/>
                  </a:lnTo>
                  <a:lnTo>
                    <a:pt x="2958" y="10553"/>
                  </a:lnTo>
                  <a:lnTo>
                    <a:pt x="2883" y="10572"/>
                  </a:lnTo>
                  <a:lnTo>
                    <a:pt x="2808" y="10590"/>
                  </a:lnTo>
                  <a:lnTo>
                    <a:pt x="2751" y="10628"/>
                  </a:lnTo>
                  <a:lnTo>
                    <a:pt x="2713" y="10666"/>
                  </a:lnTo>
                  <a:lnTo>
                    <a:pt x="2657" y="10741"/>
                  </a:lnTo>
                  <a:lnTo>
                    <a:pt x="2638" y="10817"/>
                  </a:lnTo>
                  <a:lnTo>
                    <a:pt x="2638" y="10854"/>
                  </a:lnTo>
                  <a:lnTo>
                    <a:pt x="2657" y="10873"/>
                  </a:lnTo>
                  <a:lnTo>
                    <a:pt x="2676" y="10911"/>
                  </a:lnTo>
                  <a:lnTo>
                    <a:pt x="2751" y="10911"/>
                  </a:lnTo>
                  <a:lnTo>
                    <a:pt x="2770" y="10892"/>
                  </a:lnTo>
                  <a:lnTo>
                    <a:pt x="2789" y="10911"/>
                  </a:lnTo>
                  <a:lnTo>
                    <a:pt x="2883" y="10930"/>
                  </a:lnTo>
                  <a:lnTo>
                    <a:pt x="2996" y="10986"/>
                  </a:lnTo>
                  <a:lnTo>
                    <a:pt x="3053" y="11043"/>
                  </a:lnTo>
                  <a:lnTo>
                    <a:pt x="3109" y="11156"/>
                  </a:lnTo>
                  <a:lnTo>
                    <a:pt x="3184" y="11250"/>
                  </a:lnTo>
                  <a:lnTo>
                    <a:pt x="3279" y="11325"/>
                  </a:lnTo>
                  <a:lnTo>
                    <a:pt x="3392" y="11382"/>
                  </a:lnTo>
                  <a:lnTo>
                    <a:pt x="3505" y="11438"/>
                  </a:lnTo>
                  <a:lnTo>
                    <a:pt x="3637" y="11457"/>
                  </a:lnTo>
                  <a:lnTo>
                    <a:pt x="3882" y="11495"/>
                  </a:lnTo>
                  <a:lnTo>
                    <a:pt x="3919" y="11514"/>
                  </a:lnTo>
                  <a:lnTo>
                    <a:pt x="3901" y="11495"/>
                  </a:lnTo>
                  <a:lnTo>
                    <a:pt x="3995" y="11514"/>
                  </a:lnTo>
                  <a:lnTo>
                    <a:pt x="4032" y="11514"/>
                  </a:lnTo>
                  <a:lnTo>
                    <a:pt x="4183" y="11551"/>
                  </a:lnTo>
                  <a:lnTo>
                    <a:pt x="4353" y="11589"/>
                  </a:lnTo>
                  <a:lnTo>
                    <a:pt x="4447" y="11627"/>
                  </a:lnTo>
                  <a:lnTo>
                    <a:pt x="4560" y="11646"/>
                  </a:lnTo>
                  <a:lnTo>
                    <a:pt x="4617" y="11872"/>
                  </a:lnTo>
                  <a:lnTo>
                    <a:pt x="4654" y="12079"/>
                  </a:lnTo>
                  <a:lnTo>
                    <a:pt x="4654" y="12098"/>
                  </a:lnTo>
                  <a:lnTo>
                    <a:pt x="4692" y="12267"/>
                  </a:lnTo>
                  <a:lnTo>
                    <a:pt x="4730" y="12437"/>
                  </a:lnTo>
                  <a:lnTo>
                    <a:pt x="4786" y="12588"/>
                  </a:lnTo>
                  <a:lnTo>
                    <a:pt x="4861" y="12720"/>
                  </a:lnTo>
                  <a:lnTo>
                    <a:pt x="4861" y="12738"/>
                  </a:lnTo>
                  <a:lnTo>
                    <a:pt x="4937" y="12870"/>
                  </a:lnTo>
                  <a:lnTo>
                    <a:pt x="4975" y="12983"/>
                  </a:lnTo>
                  <a:lnTo>
                    <a:pt x="4975" y="13040"/>
                  </a:lnTo>
                  <a:lnTo>
                    <a:pt x="4993" y="13172"/>
                  </a:lnTo>
                  <a:lnTo>
                    <a:pt x="4975" y="13153"/>
                  </a:lnTo>
                  <a:lnTo>
                    <a:pt x="4975" y="13134"/>
                  </a:lnTo>
                  <a:lnTo>
                    <a:pt x="4899" y="13021"/>
                  </a:lnTo>
                  <a:lnTo>
                    <a:pt x="4843" y="12946"/>
                  </a:lnTo>
                  <a:lnTo>
                    <a:pt x="4748" y="12833"/>
                  </a:lnTo>
                  <a:lnTo>
                    <a:pt x="4654" y="12738"/>
                  </a:lnTo>
                  <a:lnTo>
                    <a:pt x="4522" y="12644"/>
                  </a:lnTo>
                  <a:lnTo>
                    <a:pt x="4372" y="12588"/>
                  </a:lnTo>
                  <a:lnTo>
                    <a:pt x="4277" y="12569"/>
                  </a:lnTo>
                  <a:lnTo>
                    <a:pt x="4089" y="12512"/>
                  </a:lnTo>
                  <a:lnTo>
                    <a:pt x="3976" y="12456"/>
                  </a:lnTo>
                  <a:lnTo>
                    <a:pt x="3919" y="12380"/>
                  </a:lnTo>
                  <a:lnTo>
                    <a:pt x="3863" y="12267"/>
                  </a:lnTo>
                  <a:lnTo>
                    <a:pt x="3806" y="12154"/>
                  </a:lnTo>
                  <a:lnTo>
                    <a:pt x="3844" y="12117"/>
                  </a:lnTo>
                  <a:lnTo>
                    <a:pt x="3863" y="12041"/>
                  </a:lnTo>
                  <a:lnTo>
                    <a:pt x="3825" y="11985"/>
                  </a:lnTo>
                  <a:lnTo>
                    <a:pt x="3787" y="11928"/>
                  </a:lnTo>
                  <a:lnTo>
                    <a:pt x="3731" y="11891"/>
                  </a:lnTo>
                  <a:lnTo>
                    <a:pt x="3674" y="11872"/>
                  </a:lnTo>
                  <a:lnTo>
                    <a:pt x="3599" y="11872"/>
                  </a:lnTo>
                  <a:lnTo>
                    <a:pt x="3561" y="11909"/>
                  </a:lnTo>
                  <a:lnTo>
                    <a:pt x="3486" y="11891"/>
                  </a:lnTo>
                  <a:lnTo>
                    <a:pt x="3392" y="11891"/>
                  </a:lnTo>
                  <a:lnTo>
                    <a:pt x="3392" y="11853"/>
                  </a:lnTo>
                  <a:lnTo>
                    <a:pt x="3354" y="11740"/>
                  </a:lnTo>
                  <a:lnTo>
                    <a:pt x="3279" y="11627"/>
                  </a:lnTo>
                  <a:lnTo>
                    <a:pt x="3203" y="11514"/>
                  </a:lnTo>
                  <a:lnTo>
                    <a:pt x="3109" y="11401"/>
                  </a:lnTo>
                  <a:lnTo>
                    <a:pt x="2996" y="11306"/>
                  </a:lnTo>
                  <a:lnTo>
                    <a:pt x="2883" y="11231"/>
                  </a:lnTo>
                  <a:lnTo>
                    <a:pt x="2676" y="11137"/>
                  </a:lnTo>
                  <a:lnTo>
                    <a:pt x="2638" y="11118"/>
                  </a:lnTo>
                  <a:lnTo>
                    <a:pt x="2525" y="11061"/>
                  </a:lnTo>
                  <a:lnTo>
                    <a:pt x="2506" y="11061"/>
                  </a:lnTo>
                  <a:lnTo>
                    <a:pt x="2393" y="11005"/>
                  </a:lnTo>
                  <a:lnTo>
                    <a:pt x="2280" y="10948"/>
                  </a:lnTo>
                  <a:lnTo>
                    <a:pt x="2242" y="10930"/>
                  </a:lnTo>
                  <a:lnTo>
                    <a:pt x="2129" y="10873"/>
                  </a:lnTo>
                  <a:lnTo>
                    <a:pt x="1979" y="10817"/>
                  </a:lnTo>
                  <a:lnTo>
                    <a:pt x="1828" y="10779"/>
                  </a:lnTo>
                  <a:lnTo>
                    <a:pt x="1621" y="10760"/>
                  </a:lnTo>
                  <a:lnTo>
                    <a:pt x="1602" y="10760"/>
                  </a:lnTo>
                  <a:lnTo>
                    <a:pt x="1507" y="10741"/>
                  </a:lnTo>
                  <a:lnTo>
                    <a:pt x="1281" y="10703"/>
                  </a:lnTo>
                  <a:lnTo>
                    <a:pt x="1225" y="10685"/>
                  </a:lnTo>
                  <a:lnTo>
                    <a:pt x="1093" y="10666"/>
                  </a:lnTo>
                  <a:lnTo>
                    <a:pt x="942" y="10647"/>
                  </a:lnTo>
                  <a:lnTo>
                    <a:pt x="829" y="10647"/>
                  </a:lnTo>
                  <a:lnTo>
                    <a:pt x="697" y="10685"/>
                  </a:lnTo>
                  <a:lnTo>
                    <a:pt x="584" y="10760"/>
                  </a:lnTo>
                  <a:lnTo>
                    <a:pt x="490" y="10873"/>
                  </a:lnTo>
                  <a:lnTo>
                    <a:pt x="377" y="10892"/>
                  </a:lnTo>
                  <a:lnTo>
                    <a:pt x="207" y="10948"/>
                  </a:lnTo>
                  <a:lnTo>
                    <a:pt x="151" y="10967"/>
                  </a:lnTo>
                  <a:lnTo>
                    <a:pt x="132" y="10986"/>
                  </a:lnTo>
                  <a:lnTo>
                    <a:pt x="75" y="11005"/>
                  </a:lnTo>
                  <a:lnTo>
                    <a:pt x="19" y="11005"/>
                  </a:lnTo>
                  <a:lnTo>
                    <a:pt x="0" y="11043"/>
                  </a:lnTo>
                  <a:lnTo>
                    <a:pt x="0" y="11118"/>
                  </a:lnTo>
                  <a:lnTo>
                    <a:pt x="0" y="11193"/>
                  </a:lnTo>
                  <a:lnTo>
                    <a:pt x="57" y="11344"/>
                  </a:lnTo>
                  <a:lnTo>
                    <a:pt x="151" y="11514"/>
                  </a:lnTo>
                  <a:lnTo>
                    <a:pt x="245" y="11664"/>
                  </a:lnTo>
                  <a:lnTo>
                    <a:pt x="283" y="11721"/>
                  </a:lnTo>
                  <a:lnTo>
                    <a:pt x="339" y="11777"/>
                  </a:lnTo>
                  <a:lnTo>
                    <a:pt x="415" y="11815"/>
                  </a:lnTo>
                  <a:lnTo>
                    <a:pt x="528" y="11853"/>
                  </a:lnTo>
                  <a:lnTo>
                    <a:pt x="641" y="11872"/>
                  </a:lnTo>
                  <a:lnTo>
                    <a:pt x="942" y="11872"/>
                  </a:lnTo>
                  <a:lnTo>
                    <a:pt x="867" y="11928"/>
                  </a:lnTo>
                  <a:lnTo>
                    <a:pt x="791" y="12004"/>
                  </a:lnTo>
                  <a:lnTo>
                    <a:pt x="716" y="12117"/>
                  </a:lnTo>
                  <a:lnTo>
                    <a:pt x="697" y="12173"/>
                  </a:lnTo>
                  <a:lnTo>
                    <a:pt x="678" y="12211"/>
                  </a:lnTo>
                  <a:lnTo>
                    <a:pt x="678" y="12249"/>
                  </a:lnTo>
                  <a:lnTo>
                    <a:pt x="678" y="12305"/>
                  </a:lnTo>
                  <a:lnTo>
                    <a:pt x="716" y="12343"/>
                  </a:lnTo>
                  <a:lnTo>
                    <a:pt x="754" y="12362"/>
                  </a:lnTo>
                  <a:lnTo>
                    <a:pt x="810" y="12343"/>
                  </a:lnTo>
                  <a:lnTo>
                    <a:pt x="867" y="12305"/>
                  </a:lnTo>
                  <a:lnTo>
                    <a:pt x="1093" y="12192"/>
                  </a:lnTo>
                  <a:lnTo>
                    <a:pt x="1225" y="12154"/>
                  </a:lnTo>
                  <a:lnTo>
                    <a:pt x="1338" y="12135"/>
                  </a:lnTo>
                  <a:lnTo>
                    <a:pt x="1413" y="12117"/>
                  </a:lnTo>
                  <a:lnTo>
                    <a:pt x="1489" y="12135"/>
                  </a:lnTo>
                  <a:lnTo>
                    <a:pt x="1621" y="12173"/>
                  </a:lnTo>
                  <a:lnTo>
                    <a:pt x="1790" y="12249"/>
                  </a:lnTo>
                  <a:lnTo>
                    <a:pt x="1809" y="12267"/>
                  </a:lnTo>
                  <a:lnTo>
                    <a:pt x="1922" y="12324"/>
                  </a:lnTo>
                  <a:lnTo>
                    <a:pt x="2035" y="12362"/>
                  </a:lnTo>
                  <a:lnTo>
                    <a:pt x="2148" y="12399"/>
                  </a:lnTo>
                  <a:lnTo>
                    <a:pt x="2280" y="12418"/>
                  </a:lnTo>
                  <a:lnTo>
                    <a:pt x="2374" y="12418"/>
                  </a:lnTo>
                  <a:lnTo>
                    <a:pt x="2525" y="12437"/>
                  </a:lnTo>
                  <a:lnTo>
                    <a:pt x="2713" y="12475"/>
                  </a:lnTo>
                  <a:lnTo>
                    <a:pt x="2864" y="12588"/>
                  </a:lnTo>
                  <a:lnTo>
                    <a:pt x="2902" y="12607"/>
                  </a:lnTo>
                  <a:lnTo>
                    <a:pt x="2921" y="12625"/>
                  </a:lnTo>
                  <a:lnTo>
                    <a:pt x="2940" y="12625"/>
                  </a:lnTo>
                  <a:lnTo>
                    <a:pt x="3053" y="12720"/>
                  </a:lnTo>
                  <a:lnTo>
                    <a:pt x="3166" y="12795"/>
                  </a:lnTo>
                  <a:lnTo>
                    <a:pt x="3298" y="12852"/>
                  </a:lnTo>
                  <a:lnTo>
                    <a:pt x="3486" y="12908"/>
                  </a:lnTo>
                  <a:lnTo>
                    <a:pt x="3542" y="12927"/>
                  </a:lnTo>
                  <a:lnTo>
                    <a:pt x="3787" y="13021"/>
                  </a:lnTo>
                  <a:lnTo>
                    <a:pt x="4014" y="13134"/>
                  </a:lnTo>
                  <a:lnTo>
                    <a:pt x="4221" y="13285"/>
                  </a:lnTo>
                  <a:lnTo>
                    <a:pt x="4503" y="13530"/>
                  </a:lnTo>
                  <a:lnTo>
                    <a:pt x="4635" y="13662"/>
                  </a:lnTo>
                  <a:lnTo>
                    <a:pt x="4748" y="13794"/>
                  </a:lnTo>
                  <a:lnTo>
                    <a:pt x="4918" y="14039"/>
                  </a:lnTo>
                  <a:lnTo>
                    <a:pt x="5050" y="14302"/>
                  </a:lnTo>
                  <a:lnTo>
                    <a:pt x="5106" y="14491"/>
                  </a:lnTo>
                  <a:lnTo>
                    <a:pt x="5163" y="14660"/>
                  </a:lnTo>
                  <a:lnTo>
                    <a:pt x="5219" y="14868"/>
                  </a:lnTo>
                  <a:lnTo>
                    <a:pt x="5238" y="15018"/>
                  </a:lnTo>
                  <a:lnTo>
                    <a:pt x="5219" y="15301"/>
                  </a:lnTo>
                  <a:lnTo>
                    <a:pt x="5238" y="15489"/>
                  </a:lnTo>
                  <a:lnTo>
                    <a:pt x="5238" y="15565"/>
                  </a:lnTo>
                  <a:lnTo>
                    <a:pt x="5238" y="15584"/>
                  </a:lnTo>
                  <a:lnTo>
                    <a:pt x="5257" y="15697"/>
                  </a:lnTo>
                  <a:lnTo>
                    <a:pt x="5257" y="15734"/>
                  </a:lnTo>
                  <a:lnTo>
                    <a:pt x="5276" y="15772"/>
                  </a:lnTo>
                  <a:lnTo>
                    <a:pt x="5295" y="15791"/>
                  </a:lnTo>
                  <a:lnTo>
                    <a:pt x="5295" y="15942"/>
                  </a:lnTo>
                  <a:lnTo>
                    <a:pt x="5295" y="15998"/>
                  </a:lnTo>
                  <a:lnTo>
                    <a:pt x="5295" y="16074"/>
                  </a:lnTo>
                  <a:lnTo>
                    <a:pt x="5295" y="16149"/>
                  </a:lnTo>
                  <a:lnTo>
                    <a:pt x="5295" y="16205"/>
                  </a:lnTo>
                  <a:lnTo>
                    <a:pt x="5295" y="16413"/>
                  </a:lnTo>
                  <a:lnTo>
                    <a:pt x="5295" y="16450"/>
                  </a:lnTo>
                  <a:lnTo>
                    <a:pt x="5295" y="16526"/>
                  </a:lnTo>
                  <a:lnTo>
                    <a:pt x="5314" y="16714"/>
                  </a:lnTo>
                  <a:lnTo>
                    <a:pt x="5314" y="16903"/>
                  </a:lnTo>
                  <a:lnTo>
                    <a:pt x="5314" y="17223"/>
                  </a:lnTo>
                  <a:lnTo>
                    <a:pt x="5333" y="17280"/>
                  </a:lnTo>
                  <a:lnTo>
                    <a:pt x="5333" y="17336"/>
                  </a:lnTo>
                  <a:lnTo>
                    <a:pt x="5333" y="17487"/>
                  </a:lnTo>
                  <a:lnTo>
                    <a:pt x="5238" y="17393"/>
                  </a:lnTo>
                  <a:lnTo>
                    <a:pt x="5050" y="17223"/>
                  </a:lnTo>
                  <a:lnTo>
                    <a:pt x="4975" y="17185"/>
                  </a:lnTo>
                  <a:lnTo>
                    <a:pt x="4937" y="17129"/>
                  </a:lnTo>
                  <a:lnTo>
                    <a:pt x="4956" y="17110"/>
                  </a:lnTo>
                  <a:lnTo>
                    <a:pt x="4956" y="17072"/>
                  </a:lnTo>
                  <a:lnTo>
                    <a:pt x="4937" y="17035"/>
                  </a:lnTo>
                  <a:lnTo>
                    <a:pt x="4805" y="16808"/>
                  </a:lnTo>
                  <a:lnTo>
                    <a:pt x="4654" y="16582"/>
                  </a:lnTo>
                  <a:lnTo>
                    <a:pt x="4579" y="16507"/>
                  </a:lnTo>
                  <a:lnTo>
                    <a:pt x="4485" y="16413"/>
                  </a:lnTo>
                  <a:lnTo>
                    <a:pt x="4372" y="16337"/>
                  </a:lnTo>
                  <a:lnTo>
                    <a:pt x="4353" y="16319"/>
                  </a:lnTo>
                  <a:lnTo>
                    <a:pt x="4277" y="16281"/>
                  </a:lnTo>
                  <a:lnTo>
                    <a:pt x="4164" y="16168"/>
                  </a:lnTo>
                  <a:lnTo>
                    <a:pt x="4070" y="16074"/>
                  </a:lnTo>
                  <a:lnTo>
                    <a:pt x="3976" y="15961"/>
                  </a:lnTo>
                  <a:lnTo>
                    <a:pt x="3863" y="15866"/>
                  </a:lnTo>
                  <a:lnTo>
                    <a:pt x="3750" y="15791"/>
                  </a:lnTo>
                  <a:lnTo>
                    <a:pt x="3580" y="15716"/>
                  </a:lnTo>
                  <a:lnTo>
                    <a:pt x="3316" y="15640"/>
                  </a:lnTo>
                  <a:lnTo>
                    <a:pt x="3241" y="15621"/>
                  </a:lnTo>
                  <a:lnTo>
                    <a:pt x="3090" y="15584"/>
                  </a:lnTo>
                  <a:lnTo>
                    <a:pt x="3053" y="15565"/>
                  </a:lnTo>
                  <a:lnTo>
                    <a:pt x="2921" y="15527"/>
                  </a:lnTo>
                  <a:lnTo>
                    <a:pt x="2638" y="15527"/>
                  </a:lnTo>
                  <a:lnTo>
                    <a:pt x="2600" y="15508"/>
                  </a:lnTo>
                  <a:lnTo>
                    <a:pt x="2544" y="15508"/>
                  </a:lnTo>
                  <a:lnTo>
                    <a:pt x="2450" y="15527"/>
                  </a:lnTo>
                  <a:lnTo>
                    <a:pt x="2393" y="15584"/>
                  </a:lnTo>
                  <a:lnTo>
                    <a:pt x="2355" y="15640"/>
                  </a:lnTo>
                  <a:lnTo>
                    <a:pt x="2355" y="15659"/>
                  </a:lnTo>
                  <a:lnTo>
                    <a:pt x="2129" y="15829"/>
                  </a:lnTo>
                  <a:lnTo>
                    <a:pt x="2110" y="15866"/>
                  </a:lnTo>
                  <a:lnTo>
                    <a:pt x="2054" y="15847"/>
                  </a:lnTo>
                  <a:lnTo>
                    <a:pt x="2016" y="15866"/>
                  </a:lnTo>
                  <a:lnTo>
                    <a:pt x="2016" y="15904"/>
                  </a:lnTo>
                  <a:lnTo>
                    <a:pt x="2016" y="15942"/>
                  </a:lnTo>
                  <a:lnTo>
                    <a:pt x="2054" y="15961"/>
                  </a:lnTo>
                  <a:lnTo>
                    <a:pt x="2092" y="15961"/>
                  </a:lnTo>
                  <a:lnTo>
                    <a:pt x="2186" y="15979"/>
                  </a:lnTo>
                  <a:lnTo>
                    <a:pt x="2299" y="16055"/>
                  </a:lnTo>
                  <a:lnTo>
                    <a:pt x="2393" y="16111"/>
                  </a:lnTo>
                  <a:lnTo>
                    <a:pt x="2487" y="16149"/>
                  </a:lnTo>
                  <a:lnTo>
                    <a:pt x="2657" y="16187"/>
                  </a:lnTo>
                  <a:lnTo>
                    <a:pt x="2695" y="16187"/>
                  </a:lnTo>
                  <a:lnTo>
                    <a:pt x="2789" y="16205"/>
                  </a:lnTo>
                  <a:lnTo>
                    <a:pt x="2883" y="16243"/>
                  </a:lnTo>
                  <a:lnTo>
                    <a:pt x="3034" y="16337"/>
                  </a:lnTo>
                  <a:lnTo>
                    <a:pt x="3053" y="16337"/>
                  </a:lnTo>
                  <a:lnTo>
                    <a:pt x="3184" y="16413"/>
                  </a:lnTo>
                  <a:lnTo>
                    <a:pt x="3279" y="16450"/>
                  </a:lnTo>
                  <a:lnTo>
                    <a:pt x="3373" y="16469"/>
                  </a:lnTo>
                  <a:lnTo>
                    <a:pt x="3505" y="16488"/>
                  </a:lnTo>
                  <a:lnTo>
                    <a:pt x="3580" y="16507"/>
                  </a:lnTo>
                  <a:lnTo>
                    <a:pt x="3750" y="16545"/>
                  </a:lnTo>
                  <a:lnTo>
                    <a:pt x="3844" y="16582"/>
                  </a:lnTo>
                  <a:lnTo>
                    <a:pt x="3844" y="16601"/>
                  </a:lnTo>
                  <a:lnTo>
                    <a:pt x="3957" y="16658"/>
                  </a:lnTo>
                  <a:lnTo>
                    <a:pt x="4202" y="16790"/>
                  </a:lnTo>
                  <a:lnTo>
                    <a:pt x="4428" y="16940"/>
                  </a:lnTo>
                  <a:lnTo>
                    <a:pt x="4635" y="17091"/>
                  </a:lnTo>
                  <a:lnTo>
                    <a:pt x="4824" y="17242"/>
                  </a:lnTo>
                  <a:lnTo>
                    <a:pt x="4975" y="17393"/>
                  </a:lnTo>
                  <a:lnTo>
                    <a:pt x="5050" y="17468"/>
                  </a:lnTo>
                  <a:lnTo>
                    <a:pt x="5050" y="17487"/>
                  </a:lnTo>
                  <a:lnTo>
                    <a:pt x="5069" y="17506"/>
                  </a:lnTo>
                  <a:lnTo>
                    <a:pt x="5144" y="17581"/>
                  </a:lnTo>
                  <a:lnTo>
                    <a:pt x="5219" y="17675"/>
                  </a:lnTo>
                  <a:lnTo>
                    <a:pt x="5276" y="17732"/>
                  </a:lnTo>
                  <a:lnTo>
                    <a:pt x="5276" y="17751"/>
                  </a:lnTo>
                  <a:lnTo>
                    <a:pt x="5144" y="17864"/>
                  </a:lnTo>
                  <a:lnTo>
                    <a:pt x="5069" y="17939"/>
                  </a:lnTo>
                  <a:lnTo>
                    <a:pt x="4899" y="18090"/>
                  </a:lnTo>
                  <a:lnTo>
                    <a:pt x="4899" y="18127"/>
                  </a:lnTo>
                  <a:lnTo>
                    <a:pt x="4880" y="18146"/>
                  </a:lnTo>
                  <a:lnTo>
                    <a:pt x="4899" y="18184"/>
                  </a:lnTo>
                  <a:lnTo>
                    <a:pt x="4899" y="18203"/>
                  </a:lnTo>
                  <a:lnTo>
                    <a:pt x="4937" y="18222"/>
                  </a:lnTo>
                  <a:lnTo>
                    <a:pt x="4975" y="18222"/>
                  </a:lnTo>
                  <a:lnTo>
                    <a:pt x="5106" y="18316"/>
                  </a:lnTo>
                  <a:lnTo>
                    <a:pt x="5182" y="18354"/>
                  </a:lnTo>
                  <a:lnTo>
                    <a:pt x="5276" y="18372"/>
                  </a:lnTo>
                  <a:lnTo>
                    <a:pt x="5295" y="18372"/>
                  </a:lnTo>
                  <a:lnTo>
                    <a:pt x="5389" y="18354"/>
                  </a:lnTo>
                  <a:lnTo>
                    <a:pt x="5389" y="18354"/>
                  </a:lnTo>
                  <a:lnTo>
                    <a:pt x="5370" y="18561"/>
                  </a:lnTo>
                  <a:lnTo>
                    <a:pt x="5370" y="18693"/>
                  </a:lnTo>
                  <a:lnTo>
                    <a:pt x="5389" y="18749"/>
                  </a:lnTo>
                  <a:lnTo>
                    <a:pt x="5408" y="18825"/>
                  </a:lnTo>
                  <a:lnTo>
                    <a:pt x="5427" y="18862"/>
                  </a:lnTo>
                  <a:lnTo>
                    <a:pt x="5483" y="18881"/>
                  </a:lnTo>
                  <a:lnTo>
                    <a:pt x="5521" y="18862"/>
                  </a:lnTo>
                  <a:lnTo>
                    <a:pt x="5540" y="18843"/>
                  </a:lnTo>
                  <a:lnTo>
                    <a:pt x="5578" y="18843"/>
                  </a:lnTo>
                  <a:lnTo>
                    <a:pt x="5615" y="18825"/>
                  </a:lnTo>
                  <a:lnTo>
                    <a:pt x="5653" y="18787"/>
                  </a:lnTo>
                  <a:lnTo>
                    <a:pt x="5653" y="18730"/>
                  </a:lnTo>
                  <a:lnTo>
                    <a:pt x="5653" y="18655"/>
                  </a:lnTo>
                  <a:lnTo>
                    <a:pt x="5634" y="18542"/>
                  </a:lnTo>
                  <a:lnTo>
                    <a:pt x="5615" y="18316"/>
                  </a:lnTo>
                  <a:lnTo>
                    <a:pt x="5634" y="18316"/>
                  </a:lnTo>
                  <a:lnTo>
                    <a:pt x="5672" y="18297"/>
                  </a:lnTo>
                  <a:lnTo>
                    <a:pt x="5709" y="18297"/>
                  </a:lnTo>
                  <a:lnTo>
                    <a:pt x="5822" y="18335"/>
                  </a:lnTo>
                  <a:lnTo>
                    <a:pt x="5860" y="18335"/>
                  </a:lnTo>
                  <a:lnTo>
                    <a:pt x="5992" y="18372"/>
                  </a:lnTo>
                  <a:lnTo>
                    <a:pt x="6331" y="18372"/>
                  </a:lnTo>
                  <a:lnTo>
                    <a:pt x="6538" y="18354"/>
                  </a:lnTo>
                  <a:lnTo>
                    <a:pt x="6633" y="18354"/>
                  </a:lnTo>
                  <a:lnTo>
                    <a:pt x="6783" y="18391"/>
                  </a:lnTo>
                  <a:lnTo>
                    <a:pt x="6802" y="18410"/>
                  </a:lnTo>
                  <a:lnTo>
                    <a:pt x="6859" y="18429"/>
                  </a:lnTo>
                  <a:lnTo>
                    <a:pt x="6915" y="18448"/>
                  </a:lnTo>
                  <a:lnTo>
                    <a:pt x="6934" y="18448"/>
                  </a:lnTo>
                  <a:lnTo>
                    <a:pt x="7010" y="18429"/>
                  </a:lnTo>
                  <a:lnTo>
                    <a:pt x="7085" y="18391"/>
                  </a:lnTo>
                  <a:lnTo>
                    <a:pt x="7179" y="18316"/>
                  </a:lnTo>
                  <a:lnTo>
                    <a:pt x="7255" y="18240"/>
                  </a:lnTo>
                  <a:lnTo>
                    <a:pt x="7386" y="18109"/>
                  </a:lnTo>
                  <a:lnTo>
                    <a:pt x="7518" y="18033"/>
                  </a:lnTo>
                  <a:lnTo>
                    <a:pt x="7556" y="18014"/>
                  </a:lnTo>
                  <a:lnTo>
                    <a:pt x="7744" y="17882"/>
                  </a:lnTo>
                  <a:lnTo>
                    <a:pt x="7820" y="17845"/>
                  </a:lnTo>
                  <a:lnTo>
                    <a:pt x="7876" y="17769"/>
                  </a:lnTo>
                  <a:lnTo>
                    <a:pt x="7876" y="17788"/>
                  </a:lnTo>
                  <a:lnTo>
                    <a:pt x="7914" y="17769"/>
                  </a:lnTo>
                  <a:lnTo>
                    <a:pt x="7933" y="17769"/>
                  </a:lnTo>
                  <a:lnTo>
                    <a:pt x="7952" y="17732"/>
                  </a:lnTo>
                  <a:lnTo>
                    <a:pt x="7971" y="17713"/>
                  </a:lnTo>
                  <a:lnTo>
                    <a:pt x="7971" y="17675"/>
                  </a:lnTo>
                  <a:lnTo>
                    <a:pt x="7952" y="17638"/>
                  </a:lnTo>
                  <a:lnTo>
                    <a:pt x="7933" y="17619"/>
                  </a:lnTo>
                  <a:lnTo>
                    <a:pt x="7839" y="17600"/>
                  </a:lnTo>
                  <a:lnTo>
                    <a:pt x="7839" y="17581"/>
                  </a:lnTo>
                  <a:lnTo>
                    <a:pt x="7782" y="17543"/>
                  </a:lnTo>
                  <a:lnTo>
                    <a:pt x="7726" y="17524"/>
                  </a:lnTo>
                  <a:lnTo>
                    <a:pt x="7556" y="17524"/>
                  </a:lnTo>
                  <a:lnTo>
                    <a:pt x="7292" y="17543"/>
                  </a:lnTo>
                  <a:lnTo>
                    <a:pt x="7236" y="17562"/>
                  </a:lnTo>
                  <a:lnTo>
                    <a:pt x="6256" y="17562"/>
                  </a:lnTo>
                  <a:lnTo>
                    <a:pt x="6011" y="17581"/>
                  </a:lnTo>
                  <a:lnTo>
                    <a:pt x="5804" y="17619"/>
                  </a:lnTo>
                  <a:lnTo>
                    <a:pt x="5822" y="17600"/>
                  </a:lnTo>
                  <a:lnTo>
                    <a:pt x="5917" y="17506"/>
                  </a:lnTo>
                  <a:lnTo>
                    <a:pt x="6030" y="17449"/>
                  </a:lnTo>
                  <a:lnTo>
                    <a:pt x="6143" y="17393"/>
                  </a:lnTo>
                  <a:lnTo>
                    <a:pt x="6407" y="17298"/>
                  </a:lnTo>
                  <a:lnTo>
                    <a:pt x="6652" y="17223"/>
                  </a:lnTo>
                  <a:lnTo>
                    <a:pt x="6670" y="17223"/>
                  </a:lnTo>
                  <a:lnTo>
                    <a:pt x="6953" y="17148"/>
                  </a:lnTo>
                  <a:lnTo>
                    <a:pt x="7160" y="17072"/>
                  </a:lnTo>
                  <a:lnTo>
                    <a:pt x="7349" y="16978"/>
                  </a:lnTo>
                  <a:lnTo>
                    <a:pt x="7405" y="16959"/>
                  </a:lnTo>
                  <a:lnTo>
                    <a:pt x="7424" y="16940"/>
                  </a:lnTo>
                  <a:lnTo>
                    <a:pt x="7537" y="16884"/>
                  </a:lnTo>
                  <a:lnTo>
                    <a:pt x="7726" y="16808"/>
                  </a:lnTo>
                  <a:lnTo>
                    <a:pt x="7933" y="16733"/>
                  </a:lnTo>
                  <a:lnTo>
                    <a:pt x="8140" y="16677"/>
                  </a:lnTo>
                  <a:lnTo>
                    <a:pt x="8178" y="16658"/>
                  </a:lnTo>
                  <a:lnTo>
                    <a:pt x="8366" y="16620"/>
                  </a:lnTo>
                  <a:lnTo>
                    <a:pt x="8555" y="16563"/>
                  </a:lnTo>
                  <a:lnTo>
                    <a:pt x="8649" y="16507"/>
                  </a:lnTo>
                  <a:lnTo>
                    <a:pt x="8743" y="16450"/>
                  </a:lnTo>
                  <a:lnTo>
                    <a:pt x="8800" y="16375"/>
                  </a:lnTo>
                  <a:lnTo>
                    <a:pt x="8856" y="16319"/>
                  </a:lnTo>
                  <a:lnTo>
                    <a:pt x="8932" y="16243"/>
                  </a:lnTo>
                  <a:lnTo>
                    <a:pt x="9007" y="16130"/>
                  </a:lnTo>
                  <a:lnTo>
                    <a:pt x="9101" y="16036"/>
                  </a:lnTo>
                  <a:lnTo>
                    <a:pt x="9176" y="15998"/>
                  </a:lnTo>
                  <a:lnTo>
                    <a:pt x="9252" y="15979"/>
                  </a:lnTo>
                  <a:lnTo>
                    <a:pt x="9327" y="15961"/>
                  </a:lnTo>
                  <a:lnTo>
                    <a:pt x="9421" y="15961"/>
                  </a:lnTo>
                  <a:lnTo>
                    <a:pt x="9516" y="15942"/>
                  </a:lnTo>
                  <a:lnTo>
                    <a:pt x="9591" y="15923"/>
                  </a:lnTo>
                  <a:lnTo>
                    <a:pt x="9666" y="15866"/>
                  </a:lnTo>
                  <a:lnTo>
                    <a:pt x="9723" y="15810"/>
                  </a:lnTo>
                  <a:lnTo>
                    <a:pt x="9761" y="15772"/>
                  </a:lnTo>
                  <a:lnTo>
                    <a:pt x="9836" y="15697"/>
                  </a:lnTo>
                  <a:lnTo>
                    <a:pt x="9930" y="15640"/>
                  </a:lnTo>
                  <a:lnTo>
                    <a:pt x="10024" y="15621"/>
                  </a:lnTo>
                  <a:lnTo>
                    <a:pt x="10119" y="15603"/>
                  </a:lnTo>
                  <a:lnTo>
                    <a:pt x="10251" y="15584"/>
                  </a:lnTo>
                  <a:lnTo>
                    <a:pt x="10269" y="15584"/>
                  </a:lnTo>
                  <a:lnTo>
                    <a:pt x="10307" y="15603"/>
                  </a:lnTo>
                  <a:lnTo>
                    <a:pt x="10345" y="15621"/>
                  </a:lnTo>
                  <a:lnTo>
                    <a:pt x="10401" y="15603"/>
                  </a:lnTo>
                  <a:lnTo>
                    <a:pt x="10439" y="15584"/>
                  </a:lnTo>
                  <a:lnTo>
                    <a:pt x="10458" y="15546"/>
                  </a:lnTo>
                  <a:lnTo>
                    <a:pt x="10458" y="15489"/>
                  </a:lnTo>
                  <a:lnTo>
                    <a:pt x="10458" y="15395"/>
                  </a:lnTo>
                  <a:lnTo>
                    <a:pt x="10420" y="15320"/>
                  </a:lnTo>
                  <a:lnTo>
                    <a:pt x="10364" y="15263"/>
                  </a:lnTo>
                  <a:lnTo>
                    <a:pt x="10288" y="15207"/>
                  </a:lnTo>
                  <a:lnTo>
                    <a:pt x="10156" y="15131"/>
                  </a:lnTo>
                  <a:lnTo>
                    <a:pt x="10100" y="15113"/>
                  </a:lnTo>
                  <a:lnTo>
                    <a:pt x="10024" y="15094"/>
                  </a:lnTo>
                  <a:lnTo>
                    <a:pt x="9930" y="15037"/>
                  </a:lnTo>
                  <a:lnTo>
                    <a:pt x="9855" y="14981"/>
                  </a:lnTo>
                  <a:lnTo>
                    <a:pt x="9704" y="14849"/>
                  </a:lnTo>
                  <a:lnTo>
                    <a:pt x="9534" y="14679"/>
                  </a:lnTo>
                  <a:lnTo>
                    <a:pt x="9440" y="14623"/>
                  </a:lnTo>
                  <a:lnTo>
                    <a:pt x="9346" y="14585"/>
                  </a:lnTo>
                  <a:lnTo>
                    <a:pt x="9252" y="14566"/>
                  </a:lnTo>
                  <a:lnTo>
                    <a:pt x="9139" y="14566"/>
                  </a:lnTo>
                  <a:lnTo>
                    <a:pt x="9045" y="14547"/>
                  </a:lnTo>
                  <a:lnTo>
                    <a:pt x="8837" y="14510"/>
                  </a:lnTo>
                  <a:lnTo>
                    <a:pt x="8762" y="14491"/>
                  </a:lnTo>
                  <a:lnTo>
                    <a:pt x="8592" y="14453"/>
                  </a:lnTo>
                  <a:lnTo>
                    <a:pt x="8404" y="14453"/>
                  </a:lnTo>
                  <a:lnTo>
                    <a:pt x="8272" y="14491"/>
                  </a:lnTo>
                  <a:lnTo>
                    <a:pt x="8140" y="14566"/>
                  </a:lnTo>
                  <a:lnTo>
                    <a:pt x="8027" y="14642"/>
                  </a:lnTo>
                  <a:lnTo>
                    <a:pt x="7914" y="14736"/>
                  </a:lnTo>
                  <a:lnTo>
                    <a:pt x="7895" y="14755"/>
                  </a:lnTo>
                  <a:lnTo>
                    <a:pt x="7876" y="14755"/>
                  </a:lnTo>
                  <a:lnTo>
                    <a:pt x="7763" y="14830"/>
                  </a:lnTo>
                  <a:lnTo>
                    <a:pt x="7613" y="14924"/>
                  </a:lnTo>
                  <a:lnTo>
                    <a:pt x="7575" y="14943"/>
                  </a:lnTo>
                  <a:lnTo>
                    <a:pt x="7330" y="15075"/>
                  </a:lnTo>
                  <a:lnTo>
                    <a:pt x="7198" y="15169"/>
                  </a:lnTo>
                  <a:lnTo>
                    <a:pt x="7085" y="15320"/>
                  </a:lnTo>
                  <a:lnTo>
                    <a:pt x="7028" y="15452"/>
                  </a:lnTo>
                  <a:lnTo>
                    <a:pt x="7010" y="15471"/>
                  </a:lnTo>
                  <a:lnTo>
                    <a:pt x="6915" y="15621"/>
                  </a:lnTo>
                  <a:lnTo>
                    <a:pt x="6897" y="15621"/>
                  </a:lnTo>
                  <a:lnTo>
                    <a:pt x="6840" y="15640"/>
                  </a:lnTo>
                  <a:lnTo>
                    <a:pt x="6783" y="15678"/>
                  </a:lnTo>
                  <a:lnTo>
                    <a:pt x="6746" y="15734"/>
                  </a:lnTo>
                  <a:lnTo>
                    <a:pt x="6727" y="15772"/>
                  </a:lnTo>
                  <a:lnTo>
                    <a:pt x="6708" y="15810"/>
                  </a:lnTo>
                  <a:lnTo>
                    <a:pt x="6689" y="15942"/>
                  </a:lnTo>
                  <a:lnTo>
                    <a:pt x="6708" y="15961"/>
                  </a:lnTo>
                  <a:lnTo>
                    <a:pt x="6670" y="16036"/>
                  </a:lnTo>
                  <a:lnTo>
                    <a:pt x="6633" y="16111"/>
                  </a:lnTo>
                  <a:lnTo>
                    <a:pt x="6595" y="16205"/>
                  </a:lnTo>
                  <a:lnTo>
                    <a:pt x="6520" y="16319"/>
                  </a:lnTo>
                  <a:lnTo>
                    <a:pt x="6350" y="16507"/>
                  </a:lnTo>
                  <a:lnTo>
                    <a:pt x="6275" y="16601"/>
                  </a:lnTo>
                  <a:lnTo>
                    <a:pt x="6180" y="16677"/>
                  </a:lnTo>
                  <a:lnTo>
                    <a:pt x="6067" y="16771"/>
                  </a:lnTo>
                  <a:lnTo>
                    <a:pt x="6049" y="16771"/>
                  </a:lnTo>
                  <a:lnTo>
                    <a:pt x="5973" y="16827"/>
                  </a:lnTo>
                  <a:lnTo>
                    <a:pt x="5879" y="16903"/>
                  </a:lnTo>
                  <a:lnTo>
                    <a:pt x="5785" y="17016"/>
                  </a:lnTo>
                  <a:lnTo>
                    <a:pt x="5728" y="17129"/>
                  </a:lnTo>
                  <a:lnTo>
                    <a:pt x="5691" y="17280"/>
                  </a:lnTo>
                  <a:lnTo>
                    <a:pt x="5672" y="17430"/>
                  </a:lnTo>
                  <a:lnTo>
                    <a:pt x="5672" y="17487"/>
                  </a:lnTo>
                  <a:lnTo>
                    <a:pt x="5653" y="17506"/>
                  </a:lnTo>
                  <a:lnTo>
                    <a:pt x="5653" y="17562"/>
                  </a:lnTo>
                  <a:lnTo>
                    <a:pt x="5653" y="17600"/>
                  </a:lnTo>
                  <a:lnTo>
                    <a:pt x="5653" y="17638"/>
                  </a:lnTo>
                  <a:lnTo>
                    <a:pt x="5596" y="17656"/>
                  </a:lnTo>
                  <a:lnTo>
                    <a:pt x="5596" y="17619"/>
                  </a:lnTo>
                  <a:lnTo>
                    <a:pt x="5596" y="17449"/>
                  </a:lnTo>
                  <a:lnTo>
                    <a:pt x="5596" y="17129"/>
                  </a:lnTo>
                  <a:lnTo>
                    <a:pt x="5559" y="16808"/>
                  </a:lnTo>
                  <a:lnTo>
                    <a:pt x="5521" y="16488"/>
                  </a:lnTo>
                  <a:lnTo>
                    <a:pt x="5483" y="16168"/>
                  </a:lnTo>
                  <a:lnTo>
                    <a:pt x="5464" y="16111"/>
                  </a:lnTo>
                  <a:lnTo>
                    <a:pt x="5464" y="16092"/>
                  </a:lnTo>
                  <a:lnTo>
                    <a:pt x="5446" y="16036"/>
                  </a:lnTo>
                  <a:lnTo>
                    <a:pt x="5446" y="15998"/>
                  </a:lnTo>
                  <a:lnTo>
                    <a:pt x="5427" y="15885"/>
                  </a:lnTo>
                  <a:lnTo>
                    <a:pt x="5427" y="15866"/>
                  </a:lnTo>
                  <a:lnTo>
                    <a:pt x="5427" y="15847"/>
                  </a:lnTo>
                  <a:lnTo>
                    <a:pt x="5408" y="15810"/>
                  </a:lnTo>
                  <a:lnTo>
                    <a:pt x="5408" y="15791"/>
                  </a:lnTo>
                  <a:lnTo>
                    <a:pt x="5427" y="15772"/>
                  </a:lnTo>
                  <a:lnTo>
                    <a:pt x="5446" y="15753"/>
                  </a:lnTo>
                  <a:lnTo>
                    <a:pt x="5464" y="15697"/>
                  </a:lnTo>
                  <a:lnTo>
                    <a:pt x="5464" y="15527"/>
                  </a:lnTo>
                  <a:lnTo>
                    <a:pt x="5464" y="15508"/>
                  </a:lnTo>
                  <a:lnTo>
                    <a:pt x="5464" y="15433"/>
                  </a:lnTo>
                  <a:lnTo>
                    <a:pt x="5464" y="15414"/>
                  </a:lnTo>
                  <a:lnTo>
                    <a:pt x="5502" y="15282"/>
                  </a:lnTo>
                  <a:lnTo>
                    <a:pt x="5540" y="15150"/>
                  </a:lnTo>
                  <a:lnTo>
                    <a:pt x="5559" y="15094"/>
                  </a:lnTo>
                  <a:lnTo>
                    <a:pt x="5578" y="15075"/>
                  </a:lnTo>
                  <a:lnTo>
                    <a:pt x="5634" y="14905"/>
                  </a:lnTo>
                  <a:lnTo>
                    <a:pt x="5634" y="14849"/>
                  </a:lnTo>
                  <a:lnTo>
                    <a:pt x="5709" y="14679"/>
                  </a:lnTo>
                  <a:lnTo>
                    <a:pt x="5728" y="14623"/>
                  </a:lnTo>
                  <a:lnTo>
                    <a:pt x="5804" y="14453"/>
                  </a:lnTo>
                  <a:lnTo>
                    <a:pt x="5860" y="14359"/>
                  </a:lnTo>
                  <a:lnTo>
                    <a:pt x="6049" y="14340"/>
                  </a:lnTo>
                  <a:lnTo>
                    <a:pt x="6237" y="14284"/>
                  </a:lnTo>
                  <a:lnTo>
                    <a:pt x="6425" y="14170"/>
                  </a:lnTo>
                  <a:lnTo>
                    <a:pt x="6614" y="14039"/>
                  </a:lnTo>
                  <a:lnTo>
                    <a:pt x="6783" y="13869"/>
                  </a:lnTo>
                  <a:lnTo>
                    <a:pt x="6915" y="13699"/>
                  </a:lnTo>
                  <a:lnTo>
                    <a:pt x="7028" y="13530"/>
                  </a:lnTo>
                  <a:lnTo>
                    <a:pt x="7141" y="13360"/>
                  </a:lnTo>
                  <a:lnTo>
                    <a:pt x="7292" y="13191"/>
                  </a:lnTo>
                  <a:lnTo>
                    <a:pt x="7481" y="13021"/>
                  </a:lnTo>
                  <a:lnTo>
                    <a:pt x="7726" y="12852"/>
                  </a:lnTo>
                  <a:lnTo>
                    <a:pt x="7989" y="12644"/>
                  </a:lnTo>
                  <a:lnTo>
                    <a:pt x="8121" y="12531"/>
                  </a:lnTo>
                  <a:lnTo>
                    <a:pt x="8253" y="12418"/>
                  </a:lnTo>
                  <a:lnTo>
                    <a:pt x="8347" y="12305"/>
                  </a:lnTo>
                  <a:lnTo>
                    <a:pt x="8442" y="12192"/>
                  </a:lnTo>
                  <a:lnTo>
                    <a:pt x="8498" y="12098"/>
                  </a:lnTo>
                  <a:lnTo>
                    <a:pt x="8555" y="11966"/>
                  </a:lnTo>
                  <a:lnTo>
                    <a:pt x="8611" y="11759"/>
                  </a:lnTo>
                  <a:lnTo>
                    <a:pt x="8611" y="11740"/>
                  </a:lnTo>
                  <a:lnTo>
                    <a:pt x="8630" y="11721"/>
                  </a:lnTo>
                  <a:lnTo>
                    <a:pt x="8630" y="11702"/>
                  </a:lnTo>
                  <a:lnTo>
                    <a:pt x="8649" y="11627"/>
                  </a:lnTo>
                  <a:lnTo>
                    <a:pt x="8687" y="11514"/>
                  </a:lnTo>
                  <a:lnTo>
                    <a:pt x="8724" y="11419"/>
                  </a:lnTo>
                  <a:lnTo>
                    <a:pt x="8818" y="11325"/>
                  </a:lnTo>
                  <a:lnTo>
                    <a:pt x="8913" y="11250"/>
                  </a:lnTo>
                  <a:lnTo>
                    <a:pt x="8932" y="11231"/>
                  </a:lnTo>
                  <a:lnTo>
                    <a:pt x="8969" y="11193"/>
                  </a:lnTo>
                  <a:lnTo>
                    <a:pt x="9101" y="11061"/>
                  </a:lnTo>
                  <a:lnTo>
                    <a:pt x="9158" y="11005"/>
                  </a:lnTo>
                  <a:lnTo>
                    <a:pt x="9195" y="10930"/>
                  </a:lnTo>
                  <a:lnTo>
                    <a:pt x="9214" y="10873"/>
                  </a:lnTo>
                  <a:lnTo>
                    <a:pt x="9214" y="10817"/>
                  </a:lnTo>
                  <a:lnTo>
                    <a:pt x="9195" y="10685"/>
                  </a:lnTo>
                  <a:lnTo>
                    <a:pt x="9120" y="10553"/>
                  </a:lnTo>
                  <a:lnTo>
                    <a:pt x="9120" y="10534"/>
                  </a:lnTo>
                  <a:lnTo>
                    <a:pt x="9063" y="10421"/>
                  </a:lnTo>
                  <a:lnTo>
                    <a:pt x="9045" y="10345"/>
                  </a:lnTo>
                  <a:lnTo>
                    <a:pt x="9026" y="10270"/>
                  </a:lnTo>
                  <a:lnTo>
                    <a:pt x="9026" y="10157"/>
                  </a:lnTo>
                  <a:lnTo>
                    <a:pt x="9007" y="10063"/>
                  </a:lnTo>
                  <a:lnTo>
                    <a:pt x="8969" y="9987"/>
                  </a:lnTo>
                  <a:lnTo>
                    <a:pt x="8932" y="9950"/>
                  </a:lnTo>
                  <a:lnTo>
                    <a:pt x="8875" y="9912"/>
                  </a:lnTo>
                  <a:lnTo>
                    <a:pt x="8837" y="9912"/>
                  </a:lnTo>
                  <a:lnTo>
                    <a:pt x="8762" y="9931"/>
                  </a:lnTo>
                  <a:lnTo>
                    <a:pt x="8630" y="9987"/>
                  </a:lnTo>
                  <a:lnTo>
                    <a:pt x="8555" y="10044"/>
                  </a:lnTo>
                  <a:lnTo>
                    <a:pt x="8310" y="10119"/>
                  </a:lnTo>
                  <a:lnTo>
                    <a:pt x="8159" y="10176"/>
                  </a:lnTo>
                  <a:lnTo>
                    <a:pt x="8008" y="10195"/>
                  </a:lnTo>
                  <a:lnTo>
                    <a:pt x="7857" y="10214"/>
                  </a:lnTo>
                  <a:lnTo>
                    <a:pt x="7744" y="10195"/>
                  </a:lnTo>
                  <a:lnTo>
                    <a:pt x="7499" y="10157"/>
                  </a:lnTo>
                  <a:lnTo>
                    <a:pt x="7481" y="10138"/>
                  </a:lnTo>
                  <a:lnTo>
                    <a:pt x="7424" y="10119"/>
                  </a:lnTo>
                  <a:lnTo>
                    <a:pt x="7217" y="10082"/>
                  </a:lnTo>
                  <a:lnTo>
                    <a:pt x="6953" y="10025"/>
                  </a:lnTo>
                  <a:lnTo>
                    <a:pt x="6840" y="10025"/>
                  </a:lnTo>
                  <a:lnTo>
                    <a:pt x="6670" y="10044"/>
                  </a:lnTo>
                  <a:lnTo>
                    <a:pt x="6407" y="10082"/>
                  </a:lnTo>
                  <a:lnTo>
                    <a:pt x="6124" y="10138"/>
                  </a:lnTo>
                  <a:lnTo>
                    <a:pt x="5879" y="10214"/>
                  </a:lnTo>
                  <a:lnTo>
                    <a:pt x="5992" y="10044"/>
                  </a:lnTo>
                  <a:lnTo>
                    <a:pt x="6105" y="9837"/>
                  </a:lnTo>
                  <a:lnTo>
                    <a:pt x="6124" y="9818"/>
                  </a:lnTo>
                  <a:lnTo>
                    <a:pt x="6256" y="9742"/>
                  </a:lnTo>
                  <a:lnTo>
                    <a:pt x="6388" y="9667"/>
                  </a:lnTo>
                  <a:lnTo>
                    <a:pt x="6576" y="9611"/>
                  </a:lnTo>
                  <a:lnTo>
                    <a:pt x="6689" y="9573"/>
                  </a:lnTo>
                  <a:lnTo>
                    <a:pt x="6765" y="9554"/>
                  </a:lnTo>
                  <a:lnTo>
                    <a:pt x="6783" y="9535"/>
                  </a:lnTo>
                  <a:lnTo>
                    <a:pt x="6802" y="9535"/>
                  </a:lnTo>
                  <a:lnTo>
                    <a:pt x="6953" y="9498"/>
                  </a:lnTo>
                  <a:lnTo>
                    <a:pt x="7141" y="9422"/>
                  </a:lnTo>
                  <a:lnTo>
                    <a:pt x="7349" y="9309"/>
                  </a:lnTo>
                  <a:lnTo>
                    <a:pt x="7537" y="9215"/>
                  </a:lnTo>
                  <a:lnTo>
                    <a:pt x="7556" y="9215"/>
                  </a:lnTo>
                  <a:lnTo>
                    <a:pt x="7575" y="9196"/>
                  </a:lnTo>
                  <a:lnTo>
                    <a:pt x="7782" y="9083"/>
                  </a:lnTo>
                  <a:lnTo>
                    <a:pt x="8008" y="8989"/>
                  </a:lnTo>
                  <a:lnTo>
                    <a:pt x="8197" y="8913"/>
                  </a:lnTo>
                  <a:lnTo>
                    <a:pt x="8215" y="8913"/>
                  </a:lnTo>
                  <a:lnTo>
                    <a:pt x="8234" y="8895"/>
                  </a:lnTo>
                  <a:lnTo>
                    <a:pt x="8366" y="8857"/>
                  </a:lnTo>
                  <a:lnTo>
                    <a:pt x="8574" y="8763"/>
                  </a:lnTo>
                  <a:lnTo>
                    <a:pt x="8762" y="8668"/>
                  </a:lnTo>
                  <a:lnTo>
                    <a:pt x="8913" y="8574"/>
                  </a:lnTo>
                  <a:lnTo>
                    <a:pt x="9063" y="8461"/>
                  </a:lnTo>
                  <a:lnTo>
                    <a:pt x="9101" y="8423"/>
                  </a:lnTo>
                  <a:lnTo>
                    <a:pt x="9120" y="8405"/>
                  </a:lnTo>
                  <a:lnTo>
                    <a:pt x="9271" y="8310"/>
                  </a:lnTo>
                  <a:lnTo>
                    <a:pt x="9346" y="8254"/>
                  </a:lnTo>
                  <a:lnTo>
                    <a:pt x="9384" y="8235"/>
                  </a:lnTo>
                  <a:lnTo>
                    <a:pt x="9384" y="8216"/>
                  </a:lnTo>
                  <a:lnTo>
                    <a:pt x="9421" y="8197"/>
                  </a:lnTo>
                  <a:lnTo>
                    <a:pt x="9459" y="8179"/>
                  </a:lnTo>
                  <a:lnTo>
                    <a:pt x="9516" y="8141"/>
                  </a:lnTo>
                  <a:lnTo>
                    <a:pt x="9591" y="8084"/>
                  </a:lnTo>
                  <a:lnTo>
                    <a:pt x="9704" y="8028"/>
                  </a:lnTo>
                  <a:lnTo>
                    <a:pt x="9911" y="7952"/>
                  </a:lnTo>
                  <a:lnTo>
                    <a:pt x="10137" y="7896"/>
                  </a:lnTo>
                  <a:lnTo>
                    <a:pt x="10156" y="7896"/>
                  </a:lnTo>
                  <a:lnTo>
                    <a:pt x="10439" y="7821"/>
                  </a:lnTo>
                  <a:lnTo>
                    <a:pt x="10571" y="7764"/>
                  </a:lnTo>
                  <a:lnTo>
                    <a:pt x="10703" y="7707"/>
                  </a:lnTo>
                  <a:lnTo>
                    <a:pt x="10929" y="7576"/>
                  </a:lnTo>
                  <a:lnTo>
                    <a:pt x="10948" y="7576"/>
                  </a:lnTo>
                  <a:lnTo>
                    <a:pt x="11117" y="7481"/>
                  </a:lnTo>
                  <a:lnTo>
                    <a:pt x="11287" y="7387"/>
                  </a:lnTo>
                  <a:lnTo>
                    <a:pt x="11400" y="7349"/>
                  </a:lnTo>
                  <a:lnTo>
                    <a:pt x="11532" y="7293"/>
                  </a:lnTo>
                  <a:lnTo>
                    <a:pt x="11664" y="7236"/>
                  </a:lnTo>
                  <a:lnTo>
                    <a:pt x="11833" y="7123"/>
                  </a:lnTo>
                  <a:lnTo>
                    <a:pt x="11890" y="7048"/>
                  </a:lnTo>
                  <a:lnTo>
                    <a:pt x="11928" y="7010"/>
                  </a:lnTo>
                  <a:lnTo>
                    <a:pt x="11946" y="6991"/>
                  </a:lnTo>
                  <a:lnTo>
                    <a:pt x="11965" y="6973"/>
                  </a:lnTo>
                  <a:lnTo>
                    <a:pt x="12003" y="6954"/>
                  </a:lnTo>
                  <a:lnTo>
                    <a:pt x="12022" y="6935"/>
                  </a:lnTo>
                  <a:lnTo>
                    <a:pt x="12022" y="6897"/>
                  </a:lnTo>
                  <a:lnTo>
                    <a:pt x="12022" y="6860"/>
                  </a:lnTo>
                  <a:lnTo>
                    <a:pt x="12003" y="6841"/>
                  </a:lnTo>
                  <a:lnTo>
                    <a:pt x="11965" y="6822"/>
                  </a:lnTo>
                  <a:lnTo>
                    <a:pt x="11946" y="6803"/>
                  </a:lnTo>
                  <a:lnTo>
                    <a:pt x="11928" y="6803"/>
                  </a:lnTo>
                  <a:lnTo>
                    <a:pt x="11890" y="6822"/>
                  </a:lnTo>
                  <a:lnTo>
                    <a:pt x="11777" y="6822"/>
                  </a:lnTo>
                  <a:lnTo>
                    <a:pt x="11607" y="6860"/>
                  </a:lnTo>
                  <a:lnTo>
                    <a:pt x="11588" y="6860"/>
                  </a:lnTo>
                  <a:lnTo>
                    <a:pt x="11419" y="6897"/>
                  </a:lnTo>
                  <a:lnTo>
                    <a:pt x="11268" y="6935"/>
                  </a:lnTo>
                  <a:lnTo>
                    <a:pt x="11211" y="6916"/>
                  </a:lnTo>
                  <a:lnTo>
                    <a:pt x="11155" y="6841"/>
                  </a:lnTo>
                  <a:lnTo>
                    <a:pt x="11136" y="6841"/>
                  </a:lnTo>
                  <a:lnTo>
                    <a:pt x="11080" y="6803"/>
                  </a:lnTo>
                  <a:lnTo>
                    <a:pt x="11004" y="6728"/>
                  </a:lnTo>
                  <a:lnTo>
                    <a:pt x="10910" y="6690"/>
                  </a:lnTo>
                  <a:lnTo>
                    <a:pt x="10759" y="6633"/>
                  </a:lnTo>
                  <a:lnTo>
                    <a:pt x="10609" y="6615"/>
                  </a:lnTo>
                  <a:lnTo>
                    <a:pt x="10514" y="6615"/>
                  </a:lnTo>
                  <a:lnTo>
                    <a:pt x="10477" y="6596"/>
                  </a:lnTo>
                  <a:lnTo>
                    <a:pt x="10420" y="6558"/>
                  </a:lnTo>
                  <a:lnTo>
                    <a:pt x="10382" y="6539"/>
                  </a:lnTo>
                  <a:lnTo>
                    <a:pt x="10345" y="6520"/>
                  </a:lnTo>
                  <a:lnTo>
                    <a:pt x="10175" y="6445"/>
                  </a:lnTo>
                  <a:lnTo>
                    <a:pt x="10043" y="6407"/>
                  </a:lnTo>
                  <a:lnTo>
                    <a:pt x="10006" y="6407"/>
                  </a:lnTo>
                  <a:lnTo>
                    <a:pt x="9930" y="6426"/>
                  </a:lnTo>
                  <a:lnTo>
                    <a:pt x="9855" y="6464"/>
                  </a:lnTo>
                  <a:lnTo>
                    <a:pt x="9704" y="6539"/>
                  </a:lnTo>
                  <a:lnTo>
                    <a:pt x="9572" y="6633"/>
                  </a:lnTo>
                  <a:lnTo>
                    <a:pt x="9384" y="6765"/>
                  </a:lnTo>
                  <a:lnTo>
                    <a:pt x="9384" y="6746"/>
                  </a:lnTo>
                  <a:lnTo>
                    <a:pt x="9365" y="6765"/>
                  </a:lnTo>
                  <a:lnTo>
                    <a:pt x="9308" y="6765"/>
                  </a:lnTo>
                  <a:lnTo>
                    <a:pt x="9252" y="6784"/>
                  </a:lnTo>
                  <a:lnTo>
                    <a:pt x="9214" y="6765"/>
                  </a:lnTo>
                  <a:lnTo>
                    <a:pt x="9063" y="6728"/>
                  </a:lnTo>
                  <a:lnTo>
                    <a:pt x="9045" y="6728"/>
                  </a:lnTo>
                  <a:lnTo>
                    <a:pt x="8950" y="6690"/>
                  </a:lnTo>
                  <a:lnTo>
                    <a:pt x="8800" y="6671"/>
                  </a:lnTo>
                  <a:lnTo>
                    <a:pt x="8687" y="6671"/>
                  </a:lnTo>
                  <a:lnTo>
                    <a:pt x="8611" y="6690"/>
                  </a:lnTo>
                  <a:lnTo>
                    <a:pt x="8555" y="6728"/>
                  </a:lnTo>
                  <a:lnTo>
                    <a:pt x="8442" y="6784"/>
                  </a:lnTo>
                  <a:lnTo>
                    <a:pt x="8385" y="6841"/>
                  </a:lnTo>
                  <a:lnTo>
                    <a:pt x="8347" y="6860"/>
                  </a:lnTo>
                  <a:lnTo>
                    <a:pt x="8291" y="6897"/>
                  </a:lnTo>
                  <a:lnTo>
                    <a:pt x="8234" y="6916"/>
                  </a:lnTo>
                  <a:lnTo>
                    <a:pt x="8027" y="6916"/>
                  </a:lnTo>
                  <a:lnTo>
                    <a:pt x="7895" y="6935"/>
                  </a:lnTo>
                  <a:lnTo>
                    <a:pt x="7763" y="6991"/>
                  </a:lnTo>
                  <a:lnTo>
                    <a:pt x="7631" y="7086"/>
                  </a:lnTo>
                  <a:lnTo>
                    <a:pt x="7518" y="7236"/>
                  </a:lnTo>
                  <a:lnTo>
                    <a:pt x="7405" y="7406"/>
                  </a:lnTo>
                  <a:lnTo>
                    <a:pt x="7273" y="7613"/>
                  </a:lnTo>
                  <a:lnTo>
                    <a:pt x="7198" y="7689"/>
                  </a:lnTo>
                  <a:lnTo>
                    <a:pt x="7085" y="7821"/>
                  </a:lnTo>
                  <a:lnTo>
                    <a:pt x="7047" y="7915"/>
                  </a:lnTo>
                  <a:lnTo>
                    <a:pt x="6991" y="8028"/>
                  </a:lnTo>
                  <a:lnTo>
                    <a:pt x="6991" y="8047"/>
                  </a:lnTo>
                  <a:lnTo>
                    <a:pt x="6972" y="8122"/>
                  </a:lnTo>
                  <a:lnTo>
                    <a:pt x="6878" y="8254"/>
                  </a:lnTo>
                  <a:lnTo>
                    <a:pt x="6802" y="8348"/>
                  </a:lnTo>
                  <a:lnTo>
                    <a:pt x="6765" y="8386"/>
                  </a:lnTo>
                  <a:lnTo>
                    <a:pt x="6652" y="8518"/>
                  </a:lnTo>
                  <a:lnTo>
                    <a:pt x="6576" y="8650"/>
                  </a:lnTo>
                  <a:lnTo>
                    <a:pt x="6482" y="8800"/>
                  </a:lnTo>
                  <a:lnTo>
                    <a:pt x="6407" y="8876"/>
                  </a:lnTo>
                  <a:lnTo>
                    <a:pt x="6331" y="8932"/>
                  </a:lnTo>
                  <a:lnTo>
                    <a:pt x="6218" y="9008"/>
                  </a:lnTo>
                  <a:lnTo>
                    <a:pt x="6218" y="8989"/>
                  </a:lnTo>
                  <a:lnTo>
                    <a:pt x="6199" y="8970"/>
                  </a:lnTo>
                  <a:lnTo>
                    <a:pt x="6162" y="8951"/>
                  </a:lnTo>
                  <a:lnTo>
                    <a:pt x="6105" y="8970"/>
                  </a:lnTo>
                  <a:lnTo>
                    <a:pt x="6049" y="8989"/>
                  </a:lnTo>
                  <a:lnTo>
                    <a:pt x="5992" y="9045"/>
                  </a:lnTo>
                  <a:lnTo>
                    <a:pt x="5954" y="9102"/>
                  </a:lnTo>
                  <a:lnTo>
                    <a:pt x="5973" y="9140"/>
                  </a:lnTo>
                  <a:lnTo>
                    <a:pt x="5954" y="9158"/>
                  </a:lnTo>
                  <a:lnTo>
                    <a:pt x="5936" y="9177"/>
                  </a:lnTo>
                  <a:lnTo>
                    <a:pt x="5879" y="9215"/>
                  </a:lnTo>
                  <a:lnTo>
                    <a:pt x="5841" y="9253"/>
                  </a:lnTo>
                  <a:lnTo>
                    <a:pt x="5691" y="9366"/>
                  </a:lnTo>
                  <a:lnTo>
                    <a:pt x="5653" y="9403"/>
                  </a:lnTo>
                  <a:lnTo>
                    <a:pt x="5634" y="9479"/>
                  </a:lnTo>
                  <a:lnTo>
                    <a:pt x="5634" y="9516"/>
                  </a:lnTo>
                  <a:lnTo>
                    <a:pt x="5672" y="9535"/>
                  </a:lnTo>
                  <a:lnTo>
                    <a:pt x="5653" y="9573"/>
                  </a:lnTo>
                  <a:lnTo>
                    <a:pt x="5634" y="9629"/>
                  </a:lnTo>
                  <a:lnTo>
                    <a:pt x="5653" y="9705"/>
                  </a:lnTo>
                  <a:lnTo>
                    <a:pt x="5691" y="9742"/>
                  </a:lnTo>
                  <a:lnTo>
                    <a:pt x="5709" y="9780"/>
                  </a:lnTo>
                  <a:lnTo>
                    <a:pt x="5804" y="9837"/>
                  </a:lnTo>
                  <a:lnTo>
                    <a:pt x="5766" y="9874"/>
                  </a:lnTo>
                  <a:lnTo>
                    <a:pt x="5766" y="9893"/>
                  </a:lnTo>
                  <a:lnTo>
                    <a:pt x="5747" y="9893"/>
                  </a:lnTo>
                  <a:lnTo>
                    <a:pt x="5747" y="9912"/>
                  </a:lnTo>
                  <a:lnTo>
                    <a:pt x="5728" y="9931"/>
                  </a:lnTo>
                  <a:lnTo>
                    <a:pt x="5634" y="10063"/>
                  </a:lnTo>
                  <a:lnTo>
                    <a:pt x="5634" y="10082"/>
                  </a:lnTo>
                  <a:lnTo>
                    <a:pt x="5615" y="10082"/>
                  </a:lnTo>
                  <a:lnTo>
                    <a:pt x="5615" y="10100"/>
                  </a:lnTo>
                  <a:lnTo>
                    <a:pt x="5483" y="10270"/>
                  </a:lnTo>
                  <a:lnTo>
                    <a:pt x="5464" y="10251"/>
                  </a:lnTo>
                  <a:lnTo>
                    <a:pt x="5464" y="10232"/>
                  </a:lnTo>
                  <a:lnTo>
                    <a:pt x="5483" y="10082"/>
                  </a:lnTo>
                  <a:lnTo>
                    <a:pt x="5483" y="9912"/>
                  </a:lnTo>
                  <a:lnTo>
                    <a:pt x="5483" y="9856"/>
                  </a:lnTo>
                  <a:lnTo>
                    <a:pt x="5483" y="9837"/>
                  </a:lnTo>
                  <a:lnTo>
                    <a:pt x="5483" y="9780"/>
                  </a:lnTo>
                  <a:lnTo>
                    <a:pt x="5502" y="9761"/>
                  </a:lnTo>
                  <a:lnTo>
                    <a:pt x="5502" y="9742"/>
                  </a:lnTo>
                  <a:lnTo>
                    <a:pt x="5521" y="9648"/>
                  </a:lnTo>
                  <a:lnTo>
                    <a:pt x="5540" y="9554"/>
                  </a:lnTo>
                  <a:lnTo>
                    <a:pt x="5540" y="9441"/>
                  </a:lnTo>
                  <a:lnTo>
                    <a:pt x="5540" y="9328"/>
                  </a:lnTo>
                  <a:lnTo>
                    <a:pt x="5540" y="9290"/>
                  </a:lnTo>
                  <a:lnTo>
                    <a:pt x="5540" y="9253"/>
                  </a:lnTo>
                  <a:lnTo>
                    <a:pt x="5559" y="9140"/>
                  </a:lnTo>
                  <a:lnTo>
                    <a:pt x="5559" y="9121"/>
                  </a:lnTo>
                  <a:lnTo>
                    <a:pt x="5559" y="9008"/>
                  </a:lnTo>
                  <a:lnTo>
                    <a:pt x="5559" y="8913"/>
                  </a:lnTo>
                  <a:lnTo>
                    <a:pt x="5578" y="8895"/>
                  </a:lnTo>
                  <a:lnTo>
                    <a:pt x="5596" y="8876"/>
                  </a:lnTo>
                  <a:lnTo>
                    <a:pt x="5596" y="8857"/>
                  </a:lnTo>
                  <a:lnTo>
                    <a:pt x="5596" y="8781"/>
                  </a:lnTo>
                  <a:lnTo>
                    <a:pt x="5615" y="8631"/>
                  </a:lnTo>
                  <a:lnTo>
                    <a:pt x="5672" y="8405"/>
                  </a:lnTo>
                  <a:lnTo>
                    <a:pt x="5728" y="8179"/>
                  </a:lnTo>
                  <a:lnTo>
                    <a:pt x="5822" y="7990"/>
                  </a:lnTo>
                  <a:lnTo>
                    <a:pt x="5936" y="7821"/>
                  </a:lnTo>
                  <a:lnTo>
                    <a:pt x="5954" y="7802"/>
                  </a:lnTo>
                  <a:lnTo>
                    <a:pt x="5973" y="7764"/>
                  </a:lnTo>
                  <a:lnTo>
                    <a:pt x="5973" y="7726"/>
                  </a:lnTo>
                  <a:lnTo>
                    <a:pt x="5954" y="7689"/>
                  </a:lnTo>
                  <a:lnTo>
                    <a:pt x="5879" y="7689"/>
                  </a:lnTo>
                  <a:lnTo>
                    <a:pt x="5860" y="7707"/>
                  </a:lnTo>
                  <a:lnTo>
                    <a:pt x="5841" y="7726"/>
                  </a:lnTo>
                  <a:lnTo>
                    <a:pt x="5804" y="7745"/>
                  </a:lnTo>
                  <a:lnTo>
                    <a:pt x="5785" y="7783"/>
                  </a:lnTo>
                  <a:lnTo>
                    <a:pt x="5766" y="7821"/>
                  </a:lnTo>
                  <a:lnTo>
                    <a:pt x="5747" y="7821"/>
                  </a:lnTo>
                  <a:lnTo>
                    <a:pt x="5747" y="7783"/>
                  </a:lnTo>
                  <a:lnTo>
                    <a:pt x="5766" y="7764"/>
                  </a:lnTo>
                  <a:lnTo>
                    <a:pt x="5785" y="7726"/>
                  </a:lnTo>
                  <a:lnTo>
                    <a:pt x="5822" y="7594"/>
                  </a:lnTo>
                  <a:lnTo>
                    <a:pt x="5879" y="7481"/>
                  </a:lnTo>
                  <a:lnTo>
                    <a:pt x="5973" y="7349"/>
                  </a:lnTo>
                  <a:lnTo>
                    <a:pt x="6067" y="7236"/>
                  </a:lnTo>
                  <a:lnTo>
                    <a:pt x="6105" y="7199"/>
                  </a:lnTo>
                  <a:lnTo>
                    <a:pt x="6237" y="7048"/>
                  </a:lnTo>
                  <a:lnTo>
                    <a:pt x="6388" y="6841"/>
                  </a:lnTo>
                  <a:lnTo>
                    <a:pt x="6407" y="6822"/>
                  </a:lnTo>
                  <a:lnTo>
                    <a:pt x="6425" y="6803"/>
                  </a:lnTo>
                  <a:lnTo>
                    <a:pt x="6482" y="6709"/>
                  </a:lnTo>
                  <a:lnTo>
                    <a:pt x="6670" y="6502"/>
                  </a:lnTo>
                  <a:lnTo>
                    <a:pt x="6765" y="6388"/>
                  </a:lnTo>
                  <a:lnTo>
                    <a:pt x="6897" y="6294"/>
                  </a:lnTo>
                  <a:lnTo>
                    <a:pt x="7066" y="6181"/>
                  </a:lnTo>
                  <a:lnTo>
                    <a:pt x="7292" y="6068"/>
                  </a:lnTo>
                  <a:lnTo>
                    <a:pt x="7349" y="6049"/>
                  </a:lnTo>
                  <a:lnTo>
                    <a:pt x="7368" y="6030"/>
                  </a:lnTo>
                  <a:lnTo>
                    <a:pt x="7386" y="6030"/>
                  </a:lnTo>
                  <a:lnTo>
                    <a:pt x="7613" y="5936"/>
                  </a:lnTo>
                  <a:lnTo>
                    <a:pt x="7839" y="5804"/>
                  </a:lnTo>
                  <a:lnTo>
                    <a:pt x="7971" y="5710"/>
                  </a:lnTo>
                  <a:lnTo>
                    <a:pt x="8102" y="5616"/>
                  </a:lnTo>
                  <a:lnTo>
                    <a:pt x="8159" y="5559"/>
                  </a:lnTo>
                  <a:lnTo>
                    <a:pt x="8178" y="5559"/>
                  </a:lnTo>
                  <a:lnTo>
                    <a:pt x="8329" y="5428"/>
                  </a:lnTo>
                  <a:lnTo>
                    <a:pt x="8498" y="5314"/>
                  </a:lnTo>
                  <a:lnTo>
                    <a:pt x="8668" y="5220"/>
                  </a:lnTo>
                  <a:lnTo>
                    <a:pt x="8894" y="5145"/>
                  </a:lnTo>
                  <a:lnTo>
                    <a:pt x="9101" y="5088"/>
                  </a:lnTo>
                  <a:lnTo>
                    <a:pt x="9120" y="5070"/>
                  </a:lnTo>
                  <a:lnTo>
                    <a:pt x="9346" y="5013"/>
                  </a:lnTo>
                  <a:lnTo>
                    <a:pt x="9591" y="4919"/>
                  </a:lnTo>
                  <a:lnTo>
                    <a:pt x="9704" y="4862"/>
                  </a:lnTo>
                  <a:lnTo>
                    <a:pt x="9817" y="4787"/>
                  </a:lnTo>
                  <a:lnTo>
                    <a:pt x="9987" y="4636"/>
                  </a:lnTo>
                  <a:lnTo>
                    <a:pt x="10137" y="4523"/>
                  </a:lnTo>
                  <a:lnTo>
                    <a:pt x="10345" y="4335"/>
                  </a:lnTo>
                  <a:lnTo>
                    <a:pt x="10477" y="4240"/>
                  </a:lnTo>
                  <a:lnTo>
                    <a:pt x="10590" y="4184"/>
                  </a:lnTo>
                  <a:lnTo>
                    <a:pt x="10797" y="4071"/>
                  </a:lnTo>
                  <a:lnTo>
                    <a:pt x="10816" y="4071"/>
                  </a:lnTo>
                  <a:lnTo>
                    <a:pt x="10872" y="4033"/>
                  </a:lnTo>
                  <a:lnTo>
                    <a:pt x="11155" y="3901"/>
                  </a:lnTo>
                  <a:lnTo>
                    <a:pt x="11306" y="3826"/>
                  </a:lnTo>
                  <a:lnTo>
                    <a:pt x="11438" y="3713"/>
                  </a:lnTo>
                  <a:lnTo>
                    <a:pt x="11551" y="3619"/>
                  </a:lnTo>
                  <a:lnTo>
                    <a:pt x="11645" y="3524"/>
                  </a:lnTo>
                  <a:lnTo>
                    <a:pt x="11833" y="3317"/>
                  </a:lnTo>
                  <a:lnTo>
                    <a:pt x="12041" y="3091"/>
                  </a:lnTo>
                  <a:lnTo>
                    <a:pt x="12229" y="2921"/>
                  </a:lnTo>
                  <a:lnTo>
                    <a:pt x="12323" y="2921"/>
                  </a:lnTo>
                  <a:lnTo>
                    <a:pt x="12417" y="2827"/>
                  </a:lnTo>
                  <a:lnTo>
                    <a:pt x="12455" y="2714"/>
                  </a:lnTo>
                  <a:lnTo>
                    <a:pt x="12455" y="2676"/>
                  </a:lnTo>
                  <a:lnTo>
                    <a:pt x="12455" y="2639"/>
                  </a:lnTo>
                  <a:lnTo>
                    <a:pt x="12417" y="2601"/>
                  </a:lnTo>
                  <a:lnTo>
                    <a:pt x="12380" y="2582"/>
                  </a:lnTo>
                  <a:lnTo>
                    <a:pt x="12342" y="2582"/>
                  </a:lnTo>
                  <a:lnTo>
                    <a:pt x="12267" y="2526"/>
                  </a:lnTo>
                  <a:lnTo>
                    <a:pt x="12286" y="2224"/>
                  </a:lnTo>
                  <a:lnTo>
                    <a:pt x="12286" y="2074"/>
                  </a:lnTo>
                  <a:lnTo>
                    <a:pt x="12267" y="1923"/>
                  </a:lnTo>
                  <a:lnTo>
                    <a:pt x="12229" y="1772"/>
                  </a:lnTo>
                  <a:lnTo>
                    <a:pt x="12172" y="1659"/>
                  </a:lnTo>
                  <a:lnTo>
                    <a:pt x="12078" y="1527"/>
                  </a:lnTo>
                  <a:lnTo>
                    <a:pt x="11928" y="1414"/>
                  </a:lnTo>
                  <a:lnTo>
                    <a:pt x="11890" y="1414"/>
                  </a:lnTo>
                  <a:lnTo>
                    <a:pt x="11833" y="1376"/>
                  </a:lnTo>
                  <a:lnTo>
                    <a:pt x="11607" y="1320"/>
                  </a:lnTo>
                  <a:lnTo>
                    <a:pt x="11381" y="1263"/>
                  </a:lnTo>
                  <a:lnTo>
                    <a:pt x="11174" y="1226"/>
                  </a:lnTo>
                  <a:lnTo>
                    <a:pt x="10967" y="1207"/>
                  </a:lnTo>
                  <a:lnTo>
                    <a:pt x="10948" y="1188"/>
                  </a:lnTo>
                  <a:lnTo>
                    <a:pt x="10910" y="1169"/>
                  </a:lnTo>
                  <a:lnTo>
                    <a:pt x="10891" y="1169"/>
                  </a:lnTo>
                  <a:lnTo>
                    <a:pt x="10722" y="1131"/>
                  </a:lnTo>
                  <a:lnTo>
                    <a:pt x="10495" y="1131"/>
                  </a:lnTo>
                  <a:lnTo>
                    <a:pt x="10288" y="1150"/>
                  </a:lnTo>
                  <a:lnTo>
                    <a:pt x="10081" y="1169"/>
                  </a:lnTo>
                  <a:lnTo>
                    <a:pt x="9911" y="1207"/>
                  </a:lnTo>
                  <a:lnTo>
                    <a:pt x="9704" y="1263"/>
                  </a:lnTo>
                  <a:lnTo>
                    <a:pt x="9534" y="1339"/>
                  </a:lnTo>
                  <a:lnTo>
                    <a:pt x="9516" y="1339"/>
                  </a:lnTo>
                  <a:lnTo>
                    <a:pt x="9327" y="1433"/>
                  </a:lnTo>
                  <a:lnTo>
                    <a:pt x="9139" y="1508"/>
                  </a:lnTo>
                  <a:lnTo>
                    <a:pt x="8988" y="1602"/>
                  </a:lnTo>
                  <a:lnTo>
                    <a:pt x="8649" y="1829"/>
                  </a:lnTo>
                  <a:lnTo>
                    <a:pt x="8479" y="1979"/>
                  </a:lnTo>
                  <a:lnTo>
                    <a:pt x="8329" y="2111"/>
                  </a:lnTo>
                  <a:lnTo>
                    <a:pt x="8197" y="2243"/>
                  </a:lnTo>
                  <a:lnTo>
                    <a:pt x="8065" y="2413"/>
                  </a:lnTo>
                  <a:lnTo>
                    <a:pt x="7895" y="2658"/>
                  </a:lnTo>
                  <a:lnTo>
                    <a:pt x="7744" y="2903"/>
                  </a:lnTo>
                  <a:lnTo>
                    <a:pt x="7499" y="3411"/>
                  </a:lnTo>
                  <a:lnTo>
                    <a:pt x="7443" y="3524"/>
                  </a:lnTo>
                  <a:lnTo>
                    <a:pt x="7292" y="3807"/>
                  </a:lnTo>
                  <a:lnTo>
                    <a:pt x="7273" y="3826"/>
                  </a:lnTo>
                  <a:lnTo>
                    <a:pt x="7123" y="4127"/>
                  </a:lnTo>
                  <a:lnTo>
                    <a:pt x="7104" y="4203"/>
                  </a:lnTo>
                  <a:lnTo>
                    <a:pt x="6972" y="4467"/>
                  </a:lnTo>
                  <a:lnTo>
                    <a:pt x="6897" y="4580"/>
                  </a:lnTo>
                  <a:lnTo>
                    <a:pt x="6802" y="4711"/>
                  </a:lnTo>
                  <a:lnTo>
                    <a:pt x="6689" y="4843"/>
                  </a:lnTo>
                  <a:lnTo>
                    <a:pt x="6557" y="4975"/>
                  </a:lnTo>
                  <a:lnTo>
                    <a:pt x="6407" y="5088"/>
                  </a:lnTo>
                  <a:lnTo>
                    <a:pt x="6312" y="5183"/>
                  </a:lnTo>
                  <a:lnTo>
                    <a:pt x="6294" y="5220"/>
                  </a:lnTo>
                  <a:lnTo>
                    <a:pt x="6256" y="5258"/>
                  </a:lnTo>
                  <a:lnTo>
                    <a:pt x="6237" y="5333"/>
                  </a:lnTo>
                  <a:lnTo>
                    <a:pt x="6218" y="5390"/>
                  </a:lnTo>
                  <a:lnTo>
                    <a:pt x="6162" y="5428"/>
                  </a:lnTo>
                  <a:lnTo>
                    <a:pt x="6067" y="5484"/>
                  </a:lnTo>
                  <a:lnTo>
                    <a:pt x="5954" y="5522"/>
                  </a:lnTo>
                  <a:lnTo>
                    <a:pt x="5917" y="5559"/>
                  </a:lnTo>
                  <a:lnTo>
                    <a:pt x="5917" y="5541"/>
                  </a:lnTo>
                  <a:lnTo>
                    <a:pt x="5917" y="5522"/>
                  </a:lnTo>
                  <a:lnTo>
                    <a:pt x="5898" y="5465"/>
                  </a:lnTo>
                  <a:lnTo>
                    <a:pt x="5898" y="5428"/>
                  </a:lnTo>
                  <a:lnTo>
                    <a:pt x="5973" y="5314"/>
                  </a:lnTo>
                  <a:lnTo>
                    <a:pt x="6030" y="5220"/>
                  </a:lnTo>
                  <a:lnTo>
                    <a:pt x="6067" y="5183"/>
                  </a:lnTo>
                  <a:lnTo>
                    <a:pt x="6199" y="4975"/>
                  </a:lnTo>
                  <a:lnTo>
                    <a:pt x="6275" y="4900"/>
                  </a:lnTo>
                  <a:lnTo>
                    <a:pt x="6388" y="4825"/>
                  </a:lnTo>
                  <a:lnTo>
                    <a:pt x="6501" y="4749"/>
                  </a:lnTo>
                  <a:lnTo>
                    <a:pt x="6614" y="4655"/>
                  </a:lnTo>
                  <a:lnTo>
                    <a:pt x="6670" y="4598"/>
                  </a:lnTo>
                  <a:lnTo>
                    <a:pt x="6708" y="4523"/>
                  </a:lnTo>
                  <a:lnTo>
                    <a:pt x="6708" y="4467"/>
                  </a:lnTo>
                  <a:lnTo>
                    <a:pt x="6708" y="4353"/>
                  </a:lnTo>
                  <a:lnTo>
                    <a:pt x="6708" y="4259"/>
                  </a:lnTo>
                  <a:lnTo>
                    <a:pt x="6727" y="4184"/>
                  </a:lnTo>
                  <a:lnTo>
                    <a:pt x="6783" y="4090"/>
                  </a:lnTo>
                  <a:lnTo>
                    <a:pt x="6915" y="3939"/>
                  </a:lnTo>
                  <a:lnTo>
                    <a:pt x="6934" y="3920"/>
                  </a:lnTo>
                  <a:lnTo>
                    <a:pt x="6972" y="3901"/>
                  </a:lnTo>
                  <a:lnTo>
                    <a:pt x="6991" y="3882"/>
                  </a:lnTo>
                  <a:lnTo>
                    <a:pt x="7028" y="3845"/>
                  </a:lnTo>
                  <a:lnTo>
                    <a:pt x="7123" y="3713"/>
                  </a:lnTo>
                  <a:lnTo>
                    <a:pt x="7198" y="3581"/>
                  </a:lnTo>
                  <a:lnTo>
                    <a:pt x="7255" y="3430"/>
                  </a:lnTo>
                  <a:lnTo>
                    <a:pt x="7292" y="3336"/>
                  </a:lnTo>
                  <a:lnTo>
                    <a:pt x="7311" y="3317"/>
                  </a:lnTo>
                  <a:lnTo>
                    <a:pt x="7368" y="3148"/>
                  </a:lnTo>
                  <a:lnTo>
                    <a:pt x="7443" y="2997"/>
                  </a:lnTo>
                  <a:lnTo>
                    <a:pt x="7462" y="2978"/>
                  </a:lnTo>
                  <a:lnTo>
                    <a:pt x="7499" y="2884"/>
                  </a:lnTo>
                  <a:lnTo>
                    <a:pt x="7575" y="2714"/>
                  </a:lnTo>
                  <a:lnTo>
                    <a:pt x="7613" y="2582"/>
                  </a:lnTo>
                  <a:lnTo>
                    <a:pt x="7650" y="2394"/>
                  </a:lnTo>
                  <a:lnTo>
                    <a:pt x="7631" y="2243"/>
                  </a:lnTo>
                  <a:lnTo>
                    <a:pt x="7594" y="2187"/>
                  </a:lnTo>
                  <a:lnTo>
                    <a:pt x="7556" y="2111"/>
                  </a:lnTo>
                  <a:lnTo>
                    <a:pt x="7499" y="2055"/>
                  </a:lnTo>
                  <a:lnTo>
                    <a:pt x="7443" y="1998"/>
                  </a:lnTo>
                  <a:lnTo>
                    <a:pt x="7424" y="1979"/>
                  </a:lnTo>
                  <a:lnTo>
                    <a:pt x="7405" y="1960"/>
                  </a:lnTo>
                  <a:lnTo>
                    <a:pt x="7386" y="1942"/>
                  </a:lnTo>
                  <a:lnTo>
                    <a:pt x="7368" y="1904"/>
                  </a:lnTo>
                  <a:lnTo>
                    <a:pt x="7292" y="1810"/>
                  </a:lnTo>
                  <a:lnTo>
                    <a:pt x="7160" y="1659"/>
                  </a:lnTo>
                  <a:lnTo>
                    <a:pt x="7141" y="1640"/>
                  </a:lnTo>
                  <a:lnTo>
                    <a:pt x="7066" y="1584"/>
                  </a:lnTo>
                  <a:lnTo>
                    <a:pt x="6991" y="1527"/>
                  </a:lnTo>
                  <a:lnTo>
                    <a:pt x="6934" y="1508"/>
                  </a:lnTo>
                  <a:lnTo>
                    <a:pt x="6840" y="1508"/>
                  </a:lnTo>
                  <a:lnTo>
                    <a:pt x="6802" y="1527"/>
                  </a:lnTo>
                  <a:lnTo>
                    <a:pt x="6783" y="1546"/>
                  </a:lnTo>
                  <a:lnTo>
                    <a:pt x="6652" y="1584"/>
                  </a:lnTo>
                  <a:lnTo>
                    <a:pt x="6614" y="1584"/>
                  </a:lnTo>
                  <a:lnTo>
                    <a:pt x="6482" y="1621"/>
                  </a:lnTo>
                  <a:lnTo>
                    <a:pt x="6180" y="1697"/>
                  </a:lnTo>
                  <a:lnTo>
                    <a:pt x="5860" y="1791"/>
                  </a:lnTo>
                  <a:lnTo>
                    <a:pt x="5653" y="1866"/>
                  </a:lnTo>
                  <a:lnTo>
                    <a:pt x="5615" y="1659"/>
                  </a:lnTo>
                  <a:lnTo>
                    <a:pt x="5559" y="1471"/>
                  </a:lnTo>
                  <a:lnTo>
                    <a:pt x="5483" y="1282"/>
                  </a:lnTo>
                  <a:lnTo>
                    <a:pt x="5370" y="1113"/>
                  </a:lnTo>
                  <a:lnTo>
                    <a:pt x="5238" y="962"/>
                  </a:lnTo>
                  <a:lnTo>
                    <a:pt x="5088" y="830"/>
                  </a:lnTo>
                  <a:lnTo>
                    <a:pt x="4918" y="698"/>
                  </a:lnTo>
                  <a:lnTo>
                    <a:pt x="4673" y="472"/>
                  </a:lnTo>
                  <a:lnTo>
                    <a:pt x="4466" y="283"/>
                  </a:lnTo>
                  <a:lnTo>
                    <a:pt x="4334" y="189"/>
                  </a:lnTo>
                  <a:lnTo>
                    <a:pt x="4202" y="114"/>
                  </a:lnTo>
                  <a:lnTo>
                    <a:pt x="4070" y="57"/>
                  </a:lnTo>
                  <a:lnTo>
                    <a:pt x="3919" y="20"/>
                  </a:lnTo>
                  <a:lnTo>
                    <a:pt x="37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-2760669" y="3159808"/>
              <a:ext cx="617391" cy="787516"/>
            </a:xfrm>
            <a:custGeom>
              <a:rect b="b" l="l" r="r" t="t"/>
              <a:pathLst>
                <a:path extrusionOk="0" h="15961" w="12513">
                  <a:moveTo>
                    <a:pt x="3336" y="1"/>
                  </a:moveTo>
                  <a:lnTo>
                    <a:pt x="3147" y="39"/>
                  </a:lnTo>
                  <a:lnTo>
                    <a:pt x="2978" y="95"/>
                  </a:lnTo>
                  <a:lnTo>
                    <a:pt x="2827" y="170"/>
                  </a:lnTo>
                  <a:lnTo>
                    <a:pt x="2752" y="227"/>
                  </a:lnTo>
                  <a:lnTo>
                    <a:pt x="2676" y="302"/>
                  </a:lnTo>
                  <a:lnTo>
                    <a:pt x="2544" y="434"/>
                  </a:lnTo>
                  <a:lnTo>
                    <a:pt x="2412" y="528"/>
                  </a:lnTo>
                  <a:lnTo>
                    <a:pt x="2280" y="604"/>
                  </a:lnTo>
                  <a:lnTo>
                    <a:pt x="2149" y="660"/>
                  </a:lnTo>
                  <a:lnTo>
                    <a:pt x="2092" y="717"/>
                  </a:lnTo>
                  <a:lnTo>
                    <a:pt x="2054" y="792"/>
                  </a:lnTo>
                  <a:lnTo>
                    <a:pt x="1998" y="924"/>
                  </a:lnTo>
                  <a:lnTo>
                    <a:pt x="1998" y="962"/>
                  </a:lnTo>
                  <a:lnTo>
                    <a:pt x="2017" y="981"/>
                  </a:lnTo>
                  <a:lnTo>
                    <a:pt x="2054" y="1000"/>
                  </a:lnTo>
                  <a:lnTo>
                    <a:pt x="2092" y="981"/>
                  </a:lnTo>
                  <a:lnTo>
                    <a:pt x="2130" y="943"/>
                  </a:lnTo>
                  <a:lnTo>
                    <a:pt x="2167" y="830"/>
                  </a:lnTo>
                  <a:lnTo>
                    <a:pt x="2205" y="773"/>
                  </a:lnTo>
                  <a:lnTo>
                    <a:pt x="2243" y="755"/>
                  </a:lnTo>
                  <a:lnTo>
                    <a:pt x="2375" y="698"/>
                  </a:lnTo>
                  <a:lnTo>
                    <a:pt x="2488" y="660"/>
                  </a:lnTo>
                  <a:lnTo>
                    <a:pt x="2582" y="585"/>
                  </a:lnTo>
                  <a:lnTo>
                    <a:pt x="2752" y="453"/>
                  </a:lnTo>
                  <a:lnTo>
                    <a:pt x="2827" y="378"/>
                  </a:lnTo>
                  <a:lnTo>
                    <a:pt x="2921" y="321"/>
                  </a:lnTo>
                  <a:lnTo>
                    <a:pt x="3034" y="265"/>
                  </a:lnTo>
                  <a:lnTo>
                    <a:pt x="3147" y="227"/>
                  </a:lnTo>
                  <a:lnTo>
                    <a:pt x="3336" y="208"/>
                  </a:lnTo>
                  <a:lnTo>
                    <a:pt x="3524" y="189"/>
                  </a:lnTo>
                  <a:lnTo>
                    <a:pt x="3788" y="208"/>
                  </a:lnTo>
                  <a:lnTo>
                    <a:pt x="4033" y="265"/>
                  </a:lnTo>
                  <a:lnTo>
                    <a:pt x="4184" y="321"/>
                  </a:lnTo>
                  <a:lnTo>
                    <a:pt x="4353" y="415"/>
                  </a:lnTo>
                  <a:lnTo>
                    <a:pt x="4542" y="528"/>
                  </a:lnTo>
                  <a:lnTo>
                    <a:pt x="4711" y="660"/>
                  </a:lnTo>
                  <a:lnTo>
                    <a:pt x="4862" y="811"/>
                  </a:lnTo>
                  <a:lnTo>
                    <a:pt x="5032" y="981"/>
                  </a:lnTo>
                  <a:lnTo>
                    <a:pt x="5239" y="1188"/>
                  </a:lnTo>
                  <a:lnTo>
                    <a:pt x="5333" y="1339"/>
                  </a:lnTo>
                  <a:lnTo>
                    <a:pt x="5427" y="1489"/>
                  </a:lnTo>
                  <a:lnTo>
                    <a:pt x="5484" y="1602"/>
                  </a:lnTo>
                  <a:lnTo>
                    <a:pt x="5521" y="1716"/>
                  </a:lnTo>
                  <a:lnTo>
                    <a:pt x="5540" y="1829"/>
                  </a:lnTo>
                  <a:lnTo>
                    <a:pt x="5559" y="1885"/>
                  </a:lnTo>
                  <a:lnTo>
                    <a:pt x="5616" y="1904"/>
                  </a:lnTo>
                  <a:lnTo>
                    <a:pt x="5635" y="1904"/>
                  </a:lnTo>
                  <a:lnTo>
                    <a:pt x="5672" y="1885"/>
                  </a:lnTo>
                  <a:lnTo>
                    <a:pt x="5691" y="1866"/>
                  </a:lnTo>
                  <a:lnTo>
                    <a:pt x="5710" y="1829"/>
                  </a:lnTo>
                  <a:lnTo>
                    <a:pt x="5710" y="1753"/>
                  </a:lnTo>
                  <a:lnTo>
                    <a:pt x="5691" y="1659"/>
                  </a:lnTo>
                  <a:lnTo>
                    <a:pt x="5653" y="1471"/>
                  </a:lnTo>
                  <a:lnTo>
                    <a:pt x="5578" y="1301"/>
                  </a:lnTo>
                  <a:lnTo>
                    <a:pt x="5484" y="1150"/>
                  </a:lnTo>
                  <a:lnTo>
                    <a:pt x="5371" y="1018"/>
                  </a:lnTo>
                  <a:lnTo>
                    <a:pt x="5258" y="886"/>
                  </a:lnTo>
                  <a:lnTo>
                    <a:pt x="5013" y="641"/>
                  </a:lnTo>
                  <a:lnTo>
                    <a:pt x="4749" y="415"/>
                  </a:lnTo>
                  <a:lnTo>
                    <a:pt x="4617" y="302"/>
                  </a:lnTo>
                  <a:lnTo>
                    <a:pt x="4466" y="208"/>
                  </a:lnTo>
                  <a:lnTo>
                    <a:pt x="4334" y="133"/>
                  </a:lnTo>
                  <a:lnTo>
                    <a:pt x="4184" y="95"/>
                  </a:lnTo>
                  <a:lnTo>
                    <a:pt x="4052" y="39"/>
                  </a:lnTo>
                  <a:lnTo>
                    <a:pt x="3901" y="20"/>
                  </a:lnTo>
                  <a:lnTo>
                    <a:pt x="3731" y="1"/>
                  </a:lnTo>
                  <a:close/>
                  <a:moveTo>
                    <a:pt x="10722" y="1207"/>
                  </a:moveTo>
                  <a:lnTo>
                    <a:pt x="10364" y="1226"/>
                  </a:lnTo>
                  <a:lnTo>
                    <a:pt x="10025" y="1263"/>
                  </a:lnTo>
                  <a:lnTo>
                    <a:pt x="9723" y="1339"/>
                  </a:lnTo>
                  <a:lnTo>
                    <a:pt x="9403" y="1414"/>
                  </a:lnTo>
                  <a:lnTo>
                    <a:pt x="9252" y="1489"/>
                  </a:lnTo>
                  <a:lnTo>
                    <a:pt x="9102" y="1565"/>
                  </a:lnTo>
                  <a:lnTo>
                    <a:pt x="8819" y="1734"/>
                  </a:lnTo>
                  <a:lnTo>
                    <a:pt x="8555" y="1942"/>
                  </a:lnTo>
                  <a:lnTo>
                    <a:pt x="8310" y="2168"/>
                  </a:lnTo>
                  <a:lnTo>
                    <a:pt x="8178" y="2318"/>
                  </a:lnTo>
                  <a:lnTo>
                    <a:pt x="8046" y="2488"/>
                  </a:lnTo>
                  <a:lnTo>
                    <a:pt x="7933" y="2695"/>
                  </a:lnTo>
                  <a:lnTo>
                    <a:pt x="7801" y="2884"/>
                  </a:lnTo>
                  <a:lnTo>
                    <a:pt x="7556" y="3355"/>
                  </a:lnTo>
                  <a:lnTo>
                    <a:pt x="7293" y="3807"/>
                  </a:lnTo>
                  <a:lnTo>
                    <a:pt x="7161" y="4033"/>
                  </a:lnTo>
                  <a:lnTo>
                    <a:pt x="7161" y="4071"/>
                  </a:lnTo>
                  <a:lnTo>
                    <a:pt x="7180" y="4109"/>
                  </a:lnTo>
                  <a:lnTo>
                    <a:pt x="7217" y="4127"/>
                  </a:lnTo>
                  <a:lnTo>
                    <a:pt x="7255" y="4090"/>
                  </a:lnTo>
                  <a:lnTo>
                    <a:pt x="7575" y="3562"/>
                  </a:lnTo>
                  <a:lnTo>
                    <a:pt x="7896" y="3035"/>
                  </a:lnTo>
                  <a:lnTo>
                    <a:pt x="8028" y="2790"/>
                  </a:lnTo>
                  <a:lnTo>
                    <a:pt x="8197" y="2563"/>
                  </a:lnTo>
                  <a:lnTo>
                    <a:pt x="8348" y="2375"/>
                  </a:lnTo>
                  <a:lnTo>
                    <a:pt x="8536" y="2187"/>
                  </a:lnTo>
                  <a:lnTo>
                    <a:pt x="8819" y="1942"/>
                  </a:lnTo>
                  <a:lnTo>
                    <a:pt x="8970" y="1847"/>
                  </a:lnTo>
                  <a:lnTo>
                    <a:pt x="9120" y="1753"/>
                  </a:lnTo>
                  <a:lnTo>
                    <a:pt x="9422" y="1621"/>
                  </a:lnTo>
                  <a:lnTo>
                    <a:pt x="9573" y="1565"/>
                  </a:lnTo>
                  <a:lnTo>
                    <a:pt x="9742" y="1508"/>
                  </a:lnTo>
                  <a:lnTo>
                    <a:pt x="10006" y="1452"/>
                  </a:lnTo>
                  <a:lnTo>
                    <a:pt x="10270" y="1414"/>
                  </a:lnTo>
                  <a:lnTo>
                    <a:pt x="10552" y="1395"/>
                  </a:lnTo>
                  <a:lnTo>
                    <a:pt x="10835" y="1376"/>
                  </a:lnTo>
                  <a:lnTo>
                    <a:pt x="11080" y="1395"/>
                  </a:lnTo>
                  <a:lnTo>
                    <a:pt x="11306" y="1433"/>
                  </a:lnTo>
                  <a:lnTo>
                    <a:pt x="11683" y="1527"/>
                  </a:lnTo>
                  <a:lnTo>
                    <a:pt x="11834" y="1565"/>
                  </a:lnTo>
                  <a:lnTo>
                    <a:pt x="11966" y="1621"/>
                  </a:lnTo>
                  <a:lnTo>
                    <a:pt x="12041" y="1678"/>
                  </a:lnTo>
                  <a:lnTo>
                    <a:pt x="12079" y="1734"/>
                  </a:lnTo>
                  <a:lnTo>
                    <a:pt x="12098" y="1810"/>
                  </a:lnTo>
                  <a:lnTo>
                    <a:pt x="12116" y="1979"/>
                  </a:lnTo>
                  <a:lnTo>
                    <a:pt x="12135" y="2149"/>
                  </a:lnTo>
                  <a:lnTo>
                    <a:pt x="12154" y="2337"/>
                  </a:lnTo>
                  <a:lnTo>
                    <a:pt x="12192" y="2413"/>
                  </a:lnTo>
                  <a:lnTo>
                    <a:pt x="12248" y="2507"/>
                  </a:lnTo>
                  <a:lnTo>
                    <a:pt x="12267" y="2526"/>
                  </a:lnTo>
                  <a:lnTo>
                    <a:pt x="12305" y="2526"/>
                  </a:lnTo>
                  <a:lnTo>
                    <a:pt x="12324" y="2488"/>
                  </a:lnTo>
                  <a:lnTo>
                    <a:pt x="12324" y="2450"/>
                  </a:lnTo>
                  <a:lnTo>
                    <a:pt x="12305" y="2356"/>
                  </a:lnTo>
                  <a:lnTo>
                    <a:pt x="12267" y="2224"/>
                  </a:lnTo>
                  <a:lnTo>
                    <a:pt x="12267" y="2074"/>
                  </a:lnTo>
                  <a:lnTo>
                    <a:pt x="12267" y="1923"/>
                  </a:lnTo>
                  <a:lnTo>
                    <a:pt x="12229" y="1753"/>
                  </a:lnTo>
                  <a:lnTo>
                    <a:pt x="12173" y="1640"/>
                  </a:lnTo>
                  <a:lnTo>
                    <a:pt x="12098" y="1527"/>
                  </a:lnTo>
                  <a:lnTo>
                    <a:pt x="11985" y="1471"/>
                  </a:lnTo>
                  <a:lnTo>
                    <a:pt x="11853" y="1414"/>
                  </a:lnTo>
                  <a:lnTo>
                    <a:pt x="11608" y="1339"/>
                  </a:lnTo>
                  <a:lnTo>
                    <a:pt x="11344" y="1263"/>
                  </a:lnTo>
                  <a:lnTo>
                    <a:pt x="11212" y="1244"/>
                  </a:lnTo>
                  <a:lnTo>
                    <a:pt x="11061" y="1226"/>
                  </a:lnTo>
                  <a:lnTo>
                    <a:pt x="10779" y="1207"/>
                  </a:lnTo>
                  <a:close/>
                  <a:moveTo>
                    <a:pt x="12324" y="2582"/>
                  </a:moveTo>
                  <a:lnTo>
                    <a:pt x="12154" y="2601"/>
                  </a:lnTo>
                  <a:lnTo>
                    <a:pt x="12003" y="2658"/>
                  </a:lnTo>
                  <a:lnTo>
                    <a:pt x="11853" y="2714"/>
                  </a:lnTo>
                  <a:lnTo>
                    <a:pt x="11721" y="2808"/>
                  </a:lnTo>
                  <a:lnTo>
                    <a:pt x="11570" y="2921"/>
                  </a:lnTo>
                  <a:lnTo>
                    <a:pt x="11438" y="3072"/>
                  </a:lnTo>
                  <a:lnTo>
                    <a:pt x="11212" y="3317"/>
                  </a:lnTo>
                  <a:lnTo>
                    <a:pt x="11024" y="3487"/>
                  </a:lnTo>
                  <a:lnTo>
                    <a:pt x="10797" y="3619"/>
                  </a:lnTo>
                  <a:lnTo>
                    <a:pt x="10609" y="3713"/>
                  </a:lnTo>
                  <a:lnTo>
                    <a:pt x="10402" y="3788"/>
                  </a:lnTo>
                  <a:lnTo>
                    <a:pt x="10006" y="3939"/>
                  </a:lnTo>
                  <a:lnTo>
                    <a:pt x="9799" y="4033"/>
                  </a:lnTo>
                  <a:lnTo>
                    <a:pt x="9610" y="4165"/>
                  </a:lnTo>
                  <a:lnTo>
                    <a:pt x="9460" y="4297"/>
                  </a:lnTo>
                  <a:lnTo>
                    <a:pt x="9328" y="4467"/>
                  </a:lnTo>
                  <a:lnTo>
                    <a:pt x="9309" y="4504"/>
                  </a:lnTo>
                  <a:lnTo>
                    <a:pt x="9290" y="4523"/>
                  </a:lnTo>
                  <a:lnTo>
                    <a:pt x="9309" y="4542"/>
                  </a:lnTo>
                  <a:lnTo>
                    <a:pt x="9347" y="4542"/>
                  </a:lnTo>
                  <a:lnTo>
                    <a:pt x="9460" y="4410"/>
                  </a:lnTo>
                  <a:lnTo>
                    <a:pt x="9591" y="4316"/>
                  </a:lnTo>
                  <a:lnTo>
                    <a:pt x="9742" y="4222"/>
                  </a:lnTo>
                  <a:lnTo>
                    <a:pt x="9931" y="4127"/>
                  </a:lnTo>
                  <a:lnTo>
                    <a:pt x="10138" y="4033"/>
                  </a:lnTo>
                  <a:lnTo>
                    <a:pt x="10534" y="3901"/>
                  </a:lnTo>
                  <a:lnTo>
                    <a:pt x="10741" y="3826"/>
                  </a:lnTo>
                  <a:lnTo>
                    <a:pt x="10948" y="3713"/>
                  </a:lnTo>
                  <a:lnTo>
                    <a:pt x="11099" y="3600"/>
                  </a:lnTo>
                  <a:lnTo>
                    <a:pt x="11250" y="3487"/>
                  </a:lnTo>
                  <a:lnTo>
                    <a:pt x="11476" y="3261"/>
                  </a:lnTo>
                  <a:lnTo>
                    <a:pt x="11683" y="3035"/>
                  </a:lnTo>
                  <a:lnTo>
                    <a:pt x="11815" y="2921"/>
                  </a:lnTo>
                  <a:lnTo>
                    <a:pt x="11947" y="2827"/>
                  </a:lnTo>
                  <a:lnTo>
                    <a:pt x="12060" y="2771"/>
                  </a:lnTo>
                  <a:lnTo>
                    <a:pt x="12173" y="2752"/>
                  </a:lnTo>
                  <a:lnTo>
                    <a:pt x="12324" y="2714"/>
                  </a:lnTo>
                  <a:lnTo>
                    <a:pt x="12437" y="2733"/>
                  </a:lnTo>
                  <a:lnTo>
                    <a:pt x="12474" y="2733"/>
                  </a:lnTo>
                  <a:lnTo>
                    <a:pt x="12493" y="2714"/>
                  </a:lnTo>
                  <a:lnTo>
                    <a:pt x="12512" y="2676"/>
                  </a:lnTo>
                  <a:lnTo>
                    <a:pt x="12493" y="2639"/>
                  </a:lnTo>
                  <a:lnTo>
                    <a:pt x="12456" y="2601"/>
                  </a:lnTo>
                  <a:lnTo>
                    <a:pt x="12324" y="2582"/>
                  </a:lnTo>
                  <a:close/>
                  <a:moveTo>
                    <a:pt x="10044" y="6464"/>
                  </a:moveTo>
                  <a:lnTo>
                    <a:pt x="9931" y="6502"/>
                  </a:lnTo>
                  <a:lnTo>
                    <a:pt x="9836" y="6539"/>
                  </a:lnTo>
                  <a:lnTo>
                    <a:pt x="9723" y="6596"/>
                  </a:lnTo>
                  <a:lnTo>
                    <a:pt x="9554" y="6709"/>
                  </a:lnTo>
                  <a:lnTo>
                    <a:pt x="9384" y="6784"/>
                  </a:lnTo>
                  <a:lnTo>
                    <a:pt x="9196" y="6784"/>
                  </a:lnTo>
                  <a:lnTo>
                    <a:pt x="9102" y="6765"/>
                  </a:lnTo>
                  <a:lnTo>
                    <a:pt x="8989" y="6728"/>
                  </a:lnTo>
                  <a:lnTo>
                    <a:pt x="8875" y="6728"/>
                  </a:lnTo>
                  <a:lnTo>
                    <a:pt x="8781" y="6746"/>
                  </a:lnTo>
                  <a:lnTo>
                    <a:pt x="8706" y="6765"/>
                  </a:lnTo>
                  <a:lnTo>
                    <a:pt x="8574" y="6841"/>
                  </a:lnTo>
                  <a:lnTo>
                    <a:pt x="8461" y="6897"/>
                  </a:lnTo>
                  <a:lnTo>
                    <a:pt x="8159" y="6897"/>
                  </a:lnTo>
                  <a:lnTo>
                    <a:pt x="7990" y="6935"/>
                  </a:lnTo>
                  <a:lnTo>
                    <a:pt x="7933" y="6935"/>
                  </a:lnTo>
                  <a:lnTo>
                    <a:pt x="7914" y="6954"/>
                  </a:lnTo>
                  <a:lnTo>
                    <a:pt x="7783" y="7010"/>
                  </a:lnTo>
                  <a:lnTo>
                    <a:pt x="7688" y="7105"/>
                  </a:lnTo>
                  <a:lnTo>
                    <a:pt x="7594" y="7218"/>
                  </a:lnTo>
                  <a:lnTo>
                    <a:pt x="7575" y="7274"/>
                  </a:lnTo>
                  <a:lnTo>
                    <a:pt x="7556" y="7349"/>
                  </a:lnTo>
                  <a:lnTo>
                    <a:pt x="7556" y="7368"/>
                  </a:lnTo>
                  <a:lnTo>
                    <a:pt x="7575" y="7387"/>
                  </a:lnTo>
                  <a:lnTo>
                    <a:pt x="7594" y="7387"/>
                  </a:lnTo>
                  <a:lnTo>
                    <a:pt x="7613" y="7368"/>
                  </a:lnTo>
                  <a:lnTo>
                    <a:pt x="7688" y="7274"/>
                  </a:lnTo>
                  <a:lnTo>
                    <a:pt x="7764" y="7180"/>
                  </a:lnTo>
                  <a:lnTo>
                    <a:pt x="7877" y="7105"/>
                  </a:lnTo>
                  <a:lnTo>
                    <a:pt x="7971" y="7067"/>
                  </a:lnTo>
                  <a:lnTo>
                    <a:pt x="8084" y="7048"/>
                  </a:lnTo>
                  <a:lnTo>
                    <a:pt x="8291" y="7067"/>
                  </a:lnTo>
                  <a:lnTo>
                    <a:pt x="8499" y="7067"/>
                  </a:lnTo>
                  <a:lnTo>
                    <a:pt x="8593" y="7029"/>
                  </a:lnTo>
                  <a:lnTo>
                    <a:pt x="8687" y="6991"/>
                  </a:lnTo>
                  <a:lnTo>
                    <a:pt x="8819" y="6935"/>
                  </a:lnTo>
                  <a:lnTo>
                    <a:pt x="8894" y="6916"/>
                  </a:lnTo>
                  <a:lnTo>
                    <a:pt x="9045" y="6954"/>
                  </a:lnTo>
                  <a:lnTo>
                    <a:pt x="9215" y="6991"/>
                  </a:lnTo>
                  <a:lnTo>
                    <a:pt x="9309" y="6991"/>
                  </a:lnTo>
                  <a:lnTo>
                    <a:pt x="9384" y="6973"/>
                  </a:lnTo>
                  <a:lnTo>
                    <a:pt x="9535" y="6935"/>
                  </a:lnTo>
                  <a:lnTo>
                    <a:pt x="9648" y="6878"/>
                  </a:lnTo>
                  <a:lnTo>
                    <a:pt x="9742" y="6822"/>
                  </a:lnTo>
                  <a:lnTo>
                    <a:pt x="9968" y="6671"/>
                  </a:lnTo>
                  <a:lnTo>
                    <a:pt x="10100" y="6615"/>
                  </a:lnTo>
                  <a:lnTo>
                    <a:pt x="10194" y="6615"/>
                  </a:lnTo>
                  <a:lnTo>
                    <a:pt x="10308" y="6633"/>
                  </a:lnTo>
                  <a:lnTo>
                    <a:pt x="10458" y="6652"/>
                  </a:lnTo>
                  <a:lnTo>
                    <a:pt x="10779" y="6765"/>
                  </a:lnTo>
                  <a:lnTo>
                    <a:pt x="10929" y="6841"/>
                  </a:lnTo>
                  <a:lnTo>
                    <a:pt x="11080" y="6916"/>
                  </a:lnTo>
                  <a:lnTo>
                    <a:pt x="11155" y="6973"/>
                  </a:lnTo>
                  <a:lnTo>
                    <a:pt x="11193" y="6973"/>
                  </a:lnTo>
                  <a:lnTo>
                    <a:pt x="11212" y="6954"/>
                  </a:lnTo>
                  <a:lnTo>
                    <a:pt x="11231" y="6916"/>
                  </a:lnTo>
                  <a:lnTo>
                    <a:pt x="11212" y="6897"/>
                  </a:lnTo>
                  <a:lnTo>
                    <a:pt x="11024" y="6784"/>
                  </a:lnTo>
                  <a:lnTo>
                    <a:pt x="10816" y="6671"/>
                  </a:lnTo>
                  <a:lnTo>
                    <a:pt x="10590" y="6577"/>
                  </a:lnTo>
                  <a:lnTo>
                    <a:pt x="10364" y="6502"/>
                  </a:lnTo>
                  <a:lnTo>
                    <a:pt x="10270" y="6483"/>
                  </a:lnTo>
                  <a:lnTo>
                    <a:pt x="10157" y="6464"/>
                  </a:lnTo>
                  <a:close/>
                  <a:moveTo>
                    <a:pt x="2770" y="5333"/>
                  </a:moveTo>
                  <a:lnTo>
                    <a:pt x="2676" y="5371"/>
                  </a:lnTo>
                  <a:lnTo>
                    <a:pt x="2563" y="5428"/>
                  </a:lnTo>
                  <a:lnTo>
                    <a:pt x="2375" y="5446"/>
                  </a:lnTo>
                  <a:lnTo>
                    <a:pt x="2186" y="5465"/>
                  </a:lnTo>
                  <a:lnTo>
                    <a:pt x="2092" y="5465"/>
                  </a:lnTo>
                  <a:lnTo>
                    <a:pt x="1998" y="5503"/>
                  </a:lnTo>
                  <a:lnTo>
                    <a:pt x="1904" y="5541"/>
                  </a:lnTo>
                  <a:lnTo>
                    <a:pt x="1828" y="5597"/>
                  </a:lnTo>
                  <a:lnTo>
                    <a:pt x="1791" y="5635"/>
                  </a:lnTo>
                  <a:lnTo>
                    <a:pt x="1809" y="5672"/>
                  </a:lnTo>
                  <a:lnTo>
                    <a:pt x="1847" y="5691"/>
                  </a:lnTo>
                  <a:lnTo>
                    <a:pt x="1904" y="5691"/>
                  </a:lnTo>
                  <a:lnTo>
                    <a:pt x="1960" y="5635"/>
                  </a:lnTo>
                  <a:lnTo>
                    <a:pt x="2073" y="5597"/>
                  </a:lnTo>
                  <a:lnTo>
                    <a:pt x="2262" y="5578"/>
                  </a:lnTo>
                  <a:lnTo>
                    <a:pt x="2469" y="5559"/>
                  </a:lnTo>
                  <a:lnTo>
                    <a:pt x="2563" y="5541"/>
                  </a:lnTo>
                  <a:lnTo>
                    <a:pt x="2657" y="5522"/>
                  </a:lnTo>
                  <a:lnTo>
                    <a:pt x="2752" y="5484"/>
                  </a:lnTo>
                  <a:lnTo>
                    <a:pt x="2808" y="5465"/>
                  </a:lnTo>
                  <a:lnTo>
                    <a:pt x="2846" y="5446"/>
                  </a:lnTo>
                  <a:lnTo>
                    <a:pt x="2865" y="5465"/>
                  </a:lnTo>
                  <a:lnTo>
                    <a:pt x="2883" y="5465"/>
                  </a:lnTo>
                  <a:lnTo>
                    <a:pt x="3015" y="5578"/>
                  </a:lnTo>
                  <a:lnTo>
                    <a:pt x="3128" y="5729"/>
                  </a:lnTo>
                  <a:lnTo>
                    <a:pt x="3260" y="5880"/>
                  </a:lnTo>
                  <a:lnTo>
                    <a:pt x="3355" y="5955"/>
                  </a:lnTo>
                  <a:lnTo>
                    <a:pt x="3449" y="6012"/>
                  </a:lnTo>
                  <a:lnTo>
                    <a:pt x="3524" y="6030"/>
                  </a:lnTo>
                  <a:lnTo>
                    <a:pt x="3618" y="6049"/>
                  </a:lnTo>
                  <a:lnTo>
                    <a:pt x="3694" y="6087"/>
                  </a:lnTo>
                  <a:lnTo>
                    <a:pt x="3769" y="6144"/>
                  </a:lnTo>
                  <a:lnTo>
                    <a:pt x="3882" y="6294"/>
                  </a:lnTo>
                  <a:lnTo>
                    <a:pt x="3939" y="6370"/>
                  </a:lnTo>
                  <a:lnTo>
                    <a:pt x="4014" y="6445"/>
                  </a:lnTo>
                  <a:lnTo>
                    <a:pt x="4089" y="6520"/>
                  </a:lnTo>
                  <a:lnTo>
                    <a:pt x="4184" y="6577"/>
                  </a:lnTo>
                  <a:lnTo>
                    <a:pt x="4278" y="6615"/>
                  </a:lnTo>
                  <a:lnTo>
                    <a:pt x="4297" y="6633"/>
                  </a:lnTo>
                  <a:lnTo>
                    <a:pt x="4316" y="6652"/>
                  </a:lnTo>
                  <a:lnTo>
                    <a:pt x="4334" y="6709"/>
                  </a:lnTo>
                  <a:lnTo>
                    <a:pt x="4353" y="6822"/>
                  </a:lnTo>
                  <a:lnTo>
                    <a:pt x="4353" y="6916"/>
                  </a:lnTo>
                  <a:lnTo>
                    <a:pt x="4334" y="7199"/>
                  </a:lnTo>
                  <a:lnTo>
                    <a:pt x="4353" y="7349"/>
                  </a:lnTo>
                  <a:lnTo>
                    <a:pt x="4372" y="7425"/>
                  </a:lnTo>
                  <a:lnTo>
                    <a:pt x="4391" y="7519"/>
                  </a:lnTo>
                  <a:lnTo>
                    <a:pt x="4485" y="7651"/>
                  </a:lnTo>
                  <a:lnTo>
                    <a:pt x="4598" y="7783"/>
                  </a:lnTo>
                  <a:lnTo>
                    <a:pt x="4692" y="7915"/>
                  </a:lnTo>
                  <a:lnTo>
                    <a:pt x="4787" y="8047"/>
                  </a:lnTo>
                  <a:lnTo>
                    <a:pt x="4805" y="8065"/>
                  </a:lnTo>
                  <a:lnTo>
                    <a:pt x="4843" y="8065"/>
                  </a:lnTo>
                  <a:lnTo>
                    <a:pt x="4862" y="8047"/>
                  </a:lnTo>
                  <a:lnTo>
                    <a:pt x="4862" y="8028"/>
                  </a:lnTo>
                  <a:lnTo>
                    <a:pt x="4805" y="7896"/>
                  </a:lnTo>
                  <a:lnTo>
                    <a:pt x="4730" y="7783"/>
                  </a:lnTo>
                  <a:lnTo>
                    <a:pt x="4579" y="7576"/>
                  </a:lnTo>
                  <a:lnTo>
                    <a:pt x="4523" y="7425"/>
                  </a:lnTo>
                  <a:lnTo>
                    <a:pt x="4504" y="7274"/>
                  </a:lnTo>
                  <a:lnTo>
                    <a:pt x="4523" y="7010"/>
                  </a:lnTo>
                  <a:lnTo>
                    <a:pt x="4523" y="6860"/>
                  </a:lnTo>
                  <a:lnTo>
                    <a:pt x="4504" y="6671"/>
                  </a:lnTo>
                  <a:lnTo>
                    <a:pt x="4466" y="6577"/>
                  </a:lnTo>
                  <a:lnTo>
                    <a:pt x="4429" y="6520"/>
                  </a:lnTo>
                  <a:lnTo>
                    <a:pt x="4391" y="6483"/>
                  </a:lnTo>
                  <a:lnTo>
                    <a:pt x="4316" y="6445"/>
                  </a:lnTo>
                  <a:lnTo>
                    <a:pt x="4221" y="6407"/>
                  </a:lnTo>
                  <a:lnTo>
                    <a:pt x="4108" y="6313"/>
                  </a:lnTo>
                  <a:lnTo>
                    <a:pt x="3995" y="6181"/>
                  </a:lnTo>
                  <a:lnTo>
                    <a:pt x="3863" y="6012"/>
                  </a:lnTo>
                  <a:lnTo>
                    <a:pt x="3788" y="5955"/>
                  </a:lnTo>
                  <a:lnTo>
                    <a:pt x="3694" y="5917"/>
                  </a:lnTo>
                  <a:lnTo>
                    <a:pt x="3543" y="5880"/>
                  </a:lnTo>
                  <a:lnTo>
                    <a:pt x="3449" y="5842"/>
                  </a:lnTo>
                  <a:lnTo>
                    <a:pt x="3336" y="5767"/>
                  </a:lnTo>
                  <a:lnTo>
                    <a:pt x="3185" y="5559"/>
                  </a:lnTo>
                  <a:lnTo>
                    <a:pt x="3091" y="5465"/>
                  </a:lnTo>
                  <a:lnTo>
                    <a:pt x="2978" y="5371"/>
                  </a:lnTo>
                  <a:lnTo>
                    <a:pt x="2921" y="5352"/>
                  </a:lnTo>
                  <a:lnTo>
                    <a:pt x="2865" y="5333"/>
                  </a:lnTo>
                  <a:close/>
                  <a:moveTo>
                    <a:pt x="8875" y="9893"/>
                  </a:moveTo>
                  <a:lnTo>
                    <a:pt x="8781" y="9931"/>
                  </a:lnTo>
                  <a:lnTo>
                    <a:pt x="8687" y="9987"/>
                  </a:lnTo>
                  <a:lnTo>
                    <a:pt x="8536" y="10100"/>
                  </a:lnTo>
                  <a:lnTo>
                    <a:pt x="8461" y="10138"/>
                  </a:lnTo>
                  <a:lnTo>
                    <a:pt x="8329" y="10176"/>
                  </a:lnTo>
                  <a:lnTo>
                    <a:pt x="8103" y="10251"/>
                  </a:lnTo>
                  <a:lnTo>
                    <a:pt x="7971" y="10270"/>
                  </a:lnTo>
                  <a:lnTo>
                    <a:pt x="7839" y="10289"/>
                  </a:lnTo>
                  <a:lnTo>
                    <a:pt x="7726" y="10270"/>
                  </a:lnTo>
                  <a:lnTo>
                    <a:pt x="7594" y="10251"/>
                  </a:lnTo>
                  <a:lnTo>
                    <a:pt x="7368" y="10195"/>
                  </a:lnTo>
                  <a:lnTo>
                    <a:pt x="7123" y="10138"/>
                  </a:lnTo>
                  <a:lnTo>
                    <a:pt x="6897" y="10100"/>
                  </a:lnTo>
                  <a:lnTo>
                    <a:pt x="6671" y="10082"/>
                  </a:lnTo>
                  <a:lnTo>
                    <a:pt x="6539" y="10082"/>
                  </a:lnTo>
                  <a:lnTo>
                    <a:pt x="6426" y="10100"/>
                  </a:lnTo>
                  <a:lnTo>
                    <a:pt x="6294" y="10138"/>
                  </a:lnTo>
                  <a:lnTo>
                    <a:pt x="6181" y="10176"/>
                  </a:lnTo>
                  <a:lnTo>
                    <a:pt x="6068" y="10251"/>
                  </a:lnTo>
                  <a:lnTo>
                    <a:pt x="5955" y="10327"/>
                  </a:lnTo>
                  <a:lnTo>
                    <a:pt x="5917" y="10364"/>
                  </a:lnTo>
                  <a:lnTo>
                    <a:pt x="5936" y="10402"/>
                  </a:lnTo>
                  <a:lnTo>
                    <a:pt x="5974" y="10440"/>
                  </a:lnTo>
                  <a:lnTo>
                    <a:pt x="6030" y="10421"/>
                  </a:lnTo>
                  <a:lnTo>
                    <a:pt x="6181" y="10327"/>
                  </a:lnTo>
                  <a:lnTo>
                    <a:pt x="6294" y="10270"/>
                  </a:lnTo>
                  <a:lnTo>
                    <a:pt x="6407" y="10232"/>
                  </a:lnTo>
                  <a:lnTo>
                    <a:pt x="6539" y="10214"/>
                  </a:lnTo>
                  <a:lnTo>
                    <a:pt x="6803" y="10214"/>
                  </a:lnTo>
                  <a:lnTo>
                    <a:pt x="6935" y="10232"/>
                  </a:lnTo>
                  <a:lnTo>
                    <a:pt x="7198" y="10289"/>
                  </a:lnTo>
                  <a:lnTo>
                    <a:pt x="7481" y="10364"/>
                  </a:lnTo>
                  <a:lnTo>
                    <a:pt x="7632" y="10402"/>
                  </a:lnTo>
                  <a:lnTo>
                    <a:pt x="7783" y="10421"/>
                  </a:lnTo>
                  <a:lnTo>
                    <a:pt x="7952" y="10421"/>
                  </a:lnTo>
                  <a:lnTo>
                    <a:pt x="8103" y="10402"/>
                  </a:lnTo>
                  <a:lnTo>
                    <a:pt x="8272" y="10345"/>
                  </a:lnTo>
                  <a:lnTo>
                    <a:pt x="8423" y="10289"/>
                  </a:lnTo>
                  <a:lnTo>
                    <a:pt x="8555" y="10232"/>
                  </a:lnTo>
                  <a:lnTo>
                    <a:pt x="8649" y="10176"/>
                  </a:lnTo>
                  <a:lnTo>
                    <a:pt x="8819" y="10044"/>
                  </a:lnTo>
                  <a:lnTo>
                    <a:pt x="8875" y="10025"/>
                  </a:lnTo>
                  <a:lnTo>
                    <a:pt x="8913" y="10025"/>
                  </a:lnTo>
                  <a:lnTo>
                    <a:pt x="8913" y="10044"/>
                  </a:lnTo>
                  <a:lnTo>
                    <a:pt x="8894" y="10100"/>
                  </a:lnTo>
                  <a:lnTo>
                    <a:pt x="8857" y="10195"/>
                  </a:lnTo>
                  <a:lnTo>
                    <a:pt x="8857" y="10289"/>
                  </a:lnTo>
                  <a:lnTo>
                    <a:pt x="8894" y="10402"/>
                  </a:lnTo>
                  <a:lnTo>
                    <a:pt x="8951" y="10534"/>
                  </a:lnTo>
                  <a:lnTo>
                    <a:pt x="9045" y="10685"/>
                  </a:lnTo>
                  <a:lnTo>
                    <a:pt x="9064" y="10741"/>
                  </a:lnTo>
                  <a:lnTo>
                    <a:pt x="9083" y="10798"/>
                  </a:lnTo>
                  <a:lnTo>
                    <a:pt x="9064" y="10854"/>
                  </a:lnTo>
                  <a:lnTo>
                    <a:pt x="9007" y="10967"/>
                  </a:lnTo>
                  <a:lnTo>
                    <a:pt x="8857" y="11175"/>
                  </a:lnTo>
                  <a:lnTo>
                    <a:pt x="8857" y="11193"/>
                  </a:lnTo>
                  <a:lnTo>
                    <a:pt x="8857" y="11231"/>
                  </a:lnTo>
                  <a:lnTo>
                    <a:pt x="8894" y="11250"/>
                  </a:lnTo>
                  <a:lnTo>
                    <a:pt x="8932" y="11231"/>
                  </a:lnTo>
                  <a:lnTo>
                    <a:pt x="9045" y="11137"/>
                  </a:lnTo>
                  <a:lnTo>
                    <a:pt x="9158" y="11005"/>
                  </a:lnTo>
                  <a:lnTo>
                    <a:pt x="9215" y="10892"/>
                  </a:lnTo>
                  <a:lnTo>
                    <a:pt x="9233" y="10817"/>
                  </a:lnTo>
                  <a:lnTo>
                    <a:pt x="9233" y="10760"/>
                  </a:lnTo>
                  <a:lnTo>
                    <a:pt x="9215" y="10666"/>
                  </a:lnTo>
                  <a:lnTo>
                    <a:pt x="9177" y="10553"/>
                  </a:lnTo>
                  <a:lnTo>
                    <a:pt x="9064" y="10402"/>
                  </a:lnTo>
                  <a:lnTo>
                    <a:pt x="9007" y="10270"/>
                  </a:lnTo>
                  <a:lnTo>
                    <a:pt x="9007" y="10232"/>
                  </a:lnTo>
                  <a:lnTo>
                    <a:pt x="9026" y="10195"/>
                  </a:lnTo>
                  <a:lnTo>
                    <a:pt x="9045" y="10100"/>
                  </a:lnTo>
                  <a:lnTo>
                    <a:pt x="9064" y="10044"/>
                  </a:lnTo>
                  <a:lnTo>
                    <a:pt x="9045" y="9987"/>
                  </a:lnTo>
                  <a:lnTo>
                    <a:pt x="9026" y="9950"/>
                  </a:lnTo>
                  <a:lnTo>
                    <a:pt x="8970" y="9912"/>
                  </a:lnTo>
                  <a:lnTo>
                    <a:pt x="8913" y="9893"/>
                  </a:lnTo>
                  <a:close/>
                  <a:moveTo>
                    <a:pt x="1018" y="10590"/>
                  </a:moveTo>
                  <a:lnTo>
                    <a:pt x="962" y="10609"/>
                  </a:lnTo>
                  <a:lnTo>
                    <a:pt x="886" y="10609"/>
                  </a:lnTo>
                  <a:lnTo>
                    <a:pt x="811" y="10647"/>
                  </a:lnTo>
                  <a:lnTo>
                    <a:pt x="735" y="10685"/>
                  </a:lnTo>
                  <a:lnTo>
                    <a:pt x="698" y="10722"/>
                  </a:lnTo>
                  <a:lnTo>
                    <a:pt x="585" y="10817"/>
                  </a:lnTo>
                  <a:lnTo>
                    <a:pt x="472" y="10911"/>
                  </a:lnTo>
                  <a:lnTo>
                    <a:pt x="377" y="10948"/>
                  </a:lnTo>
                  <a:lnTo>
                    <a:pt x="208" y="10967"/>
                  </a:lnTo>
                  <a:lnTo>
                    <a:pt x="114" y="11005"/>
                  </a:lnTo>
                  <a:lnTo>
                    <a:pt x="19" y="11061"/>
                  </a:lnTo>
                  <a:lnTo>
                    <a:pt x="1" y="11080"/>
                  </a:lnTo>
                  <a:lnTo>
                    <a:pt x="1" y="11118"/>
                  </a:lnTo>
                  <a:lnTo>
                    <a:pt x="38" y="11156"/>
                  </a:lnTo>
                  <a:lnTo>
                    <a:pt x="76" y="11137"/>
                  </a:lnTo>
                  <a:lnTo>
                    <a:pt x="114" y="11118"/>
                  </a:lnTo>
                  <a:lnTo>
                    <a:pt x="208" y="11080"/>
                  </a:lnTo>
                  <a:lnTo>
                    <a:pt x="377" y="11061"/>
                  </a:lnTo>
                  <a:lnTo>
                    <a:pt x="453" y="11043"/>
                  </a:lnTo>
                  <a:lnTo>
                    <a:pt x="547" y="11005"/>
                  </a:lnTo>
                  <a:lnTo>
                    <a:pt x="622" y="10967"/>
                  </a:lnTo>
                  <a:lnTo>
                    <a:pt x="698" y="10911"/>
                  </a:lnTo>
                  <a:lnTo>
                    <a:pt x="830" y="10817"/>
                  </a:lnTo>
                  <a:lnTo>
                    <a:pt x="905" y="10779"/>
                  </a:lnTo>
                  <a:lnTo>
                    <a:pt x="1093" y="10779"/>
                  </a:lnTo>
                  <a:lnTo>
                    <a:pt x="1338" y="10873"/>
                  </a:lnTo>
                  <a:lnTo>
                    <a:pt x="1470" y="10930"/>
                  </a:lnTo>
                  <a:lnTo>
                    <a:pt x="1621" y="10967"/>
                  </a:lnTo>
                  <a:lnTo>
                    <a:pt x="1772" y="10986"/>
                  </a:lnTo>
                  <a:lnTo>
                    <a:pt x="2073" y="10986"/>
                  </a:lnTo>
                  <a:lnTo>
                    <a:pt x="2205" y="11024"/>
                  </a:lnTo>
                  <a:lnTo>
                    <a:pt x="2356" y="11080"/>
                  </a:lnTo>
                  <a:lnTo>
                    <a:pt x="2507" y="11156"/>
                  </a:lnTo>
                  <a:lnTo>
                    <a:pt x="2639" y="11250"/>
                  </a:lnTo>
                  <a:lnTo>
                    <a:pt x="2789" y="11325"/>
                  </a:lnTo>
                  <a:lnTo>
                    <a:pt x="2808" y="11306"/>
                  </a:lnTo>
                  <a:lnTo>
                    <a:pt x="2808" y="11288"/>
                  </a:lnTo>
                  <a:lnTo>
                    <a:pt x="2695" y="11231"/>
                  </a:lnTo>
                  <a:lnTo>
                    <a:pt x="2450" y="11061"/>
                  </a:lnTo>
                  <a:lnTo>
                    <a:pt x="2318" y="10986"/>
                  </a:lnTo>
                  <a:lnTo>
                    <a:pt x="2186" y="10911"/>
                  </a:lnTo>
                  <a:lnTo>
                    <a:pt x="2054" y="10873"/>
                  </a:lnTo>
                  <a:lnTo>
                    <a:pt x="1904" y="10835"/>
                  </a:lnTo>
                  <a:lnTo>
                    <a:pt x="1772" y="10817"/>
                  </a:lnTo>
                  <a:lnTo>
                    <a:pt x="1621" y="10798"/>
                  </a:lnTo>
                  <a:lnTo>
                    <a:pt x="1508" y="10741"/>
                  </a:lnTo>
                  <a:lnTo>
                    <a:pt x="1376" y="10703"/>
                  </a:lnTo>
                  <a:lnTo>
                    <a:pt x="1244" y="10647"/>
                  </a:lnTo>
                  <a:lnTo>
                    <a:pt x="1112" y="10609"/>
                  </a:lnTo>
                  <a:lnTo>
                    <a:pt x="1018" y="10590"/>
                  </a:lnTo>
                  <a:close/>
                  <a:moveTo>
                    <a:pt x="8499" y="14547"/>
                  </a:moveTo>
                  <a:lnTo>
                    <a:pt x="8386" y="14585"/>
                  </a:lnTo>
                  <a:lnTo>
                    <a:pt x="8291" y="14604"/>
                  </a:lnTo>
                  <a:lnTo>
                    <a:pt x="8178" y="14660"/>
                  </a:lnTo>
                  <a:lnTo>
                    <a:pt x="8009" y="14792"/>
                  </a:lnTo>
                  <a:lnTo>
                    <a:pt x="7839" y="14924"/>
                  </a:lnTo>
                  <a:lnTo>
                    <a:pt x="7632" y="15075"/>
                  </a:lnTo>
                  <a:lnTo>
                    <a:pt x="7443" y="15150"/>
                  </a:lnTo>
                  <a:lnTo>
                    <a:pt x="7330" y="15226"/>
                  </a:lnTo>
                  <a:lnTo>
                    <a:pt x="7255" y="15339"/>
                  </a:lnTo>
                  <a:lnTo>
                    <a:pt x="7198" y="15414"/>
                  </a:lnTo>
                  <a:lnTo>
                    <a:pt x="7123" y="15489"/>
                  </a:lnTo>
                  <a:lnTo>
                    <a:pt x="6916" y="15678"/>
                  </a:lnTo>
                  <a:lnTo>
                    <a:pt x="6822" y="15772"/>
                  </a:lnTo>
                  <a:lnTo>
                    <a:pt x="6746" y="15885"/>
                  </a:lnTo>
                  <a:lnTo>
                    <a:pt x="6746" y="15923"/>
                  </a:lnTo>
                  <a:lnTo>
                    <a:pt x="6784" y="15961"/>
                  </a:lnTo>
                  <a:lnTo>
                    <a:pt x="6822" y="15961"/>
                  </a:lnTo>
                  <a:lnTo>
                    <a:pt x="6859" y="15923"/>
                  </a:lnTo>
                  <a:lnTo>
                    <a:pt x="6878" y="15885"/>
                  </a:lnTo>
                  <a:lnTo>
                    <a:pt x="6954" y="15791"/>
                  </a:lnTo>
                  <a:lnTo>
                    <a:pt x="7104" y="15678"/>
                  </a:lnTo>
                  <a:lnTo>
                    <a:pt x="7236" y="15546"/>
                  </a:lnTo>
                  <a:lnTo>
                    <a:pt x="7330" y="15433"/>
                  </a:lnTo>
                  <a:lnTo>
                    <a:pt x="7406" y="15339"/>
                  </a:lnTo>
                  <a:lnTo>
                    <a:pt x="7462" y="15301"/>
                  </a:lnTo>
                  <a:lnTo>
                    <a:pt x="7538" y="15263"/>
                  </a:lnTo>
                  <a:lnTo>
                    <a:pt x="7651" y="15207"/>
                  </a:lnTo>
                  <a:lnTo>
                    <a:pt x="7783" y="15150"/>
                  </a:lnTo>
                  <a:lnTo>
                    <a:pt x="7896" y="15075"/>
                  </a:lnTo>
                  <a:lnTo>
                    <a:pt x="8084" y="14924"/>
                  </a:lnTo>
                  <a:lnTo>
                    <a:pt x="8272" y="14792"/>
                  </a:lnTo>
                  <a:lnTo>
                    <a:pt x="8423" y="14736"/>
                  </a:lnTo>
                  <a:lnTo>
                    <a:pt x="8574" y="14717"/>
                  </a:lnTo>
                  <a:lnTo>
                    <a:pt x="8668" y="14736"/>
                  </a:lnTo>
                  <a:lnTo>
                    <a:pt x="8800" y="14755"/>
                  </a:lnTo>
                  <a:lnTo>
                    <a:pt x="9045" y="14792"/>
                  </a:lnTo>
                  <a:lnTo>
                    <a:pt x="9290" y="14811"/>
                  </a:lnTo>
                  <a:lnTo>
                    <a:pt x="9403" y="14811"/>
                  </a:lnTo>
                  <a:lnTo>
                    <a:pt x="9535" y="14849"/>
                  </a:lnTo>
                  <a:lnTo>
                    <a:pt x="9667" y="14887"/>
                  </a:lnTo>
                  <a:lnTo>
                    <a:pt x="9723" y="14943"/>
                  </a:lnTo>
                  <a:lnTo>
                    <a:pt x="9818" y="15075"/>
                  </a:lnTo>
                  <a:lnTo>
                    <a:pt x="9874" y="15150"/>
                  </a:lnTo>
                  <a:lnTo>
                    <a:pt x="9931" y="15226"/>
                  </a:lnTo>
                  <a:lnTo>
                    <a:pt x="10006" y="15282"/>
                  </a:lnTo>
                  <a:lnTo>
                    <a:pt x="10100" y="15339"/>
                  </a:lnTo>
                  <a:lnTo>
                    <a:pt x="10270" y="15414"/>
                  </a:lnTo>
                  <a:lnTo>
                    <a:pt x="10345" y="15471"/>
                  </a:lnTo>
                  <a:lnTo>
                    <a:pt x="10383" y="15508"/>
                  </a:lnTo>
                  <a:lnTo>
                    <a:pt x="10421" y="15489"/>
                  </a:lnTo>
                  <a:lnTo>
                    <a:pt x="10439" y="15452"/>
                  </a:lnTo>
                  <a:lnTo>
                    <a:pt x="10439" y="15414"/>
                  </a:lnTo>
                  <a:lnTo>
                    <a:pt x="10383" y="15358"/>
                  </a:lnTo>
                  <a:lnTo>
                    <a:pt x="10326" y="15301"/>
                  </a:lnTo>
                  <a:lnTo>
                    <a:pt x="10194" y="15226"/>
                  </a:lnTo>
                  <a:lnTo>
                    <a:pt x="10063" y="15131"/>
                  </a:lnTo>
                  <a:lnTo>
                    <a:pt x="10006" y="15037"/>
                  </a:lnTo>
                  <a:lnTo>
                    <a:pt x="9949" y="14943"/>
                  </a:lnTo>
                  <a:lnTo>
                    <a:pt x="9874" y="14849"/>
                  </a:lnTo>
                  <a:lnTo>
                    <a:pt x="9780" y="14755"/>
                  </a:lnTo>
                  <a:lnTo>
                    <a:pt x="9686" y="14698"/>
                  </a:lnTo>
                  <a:lnTo>
                    <a:pt x="9554" y="14660"/>
                  </a:lnTo>
                  <a:lnTo>
                    <a:pt x="9441" y="14623"/>
                  </a:lnTo>
                  <a:lnTo>
                    <a:pt x="9328" y="14623"/>
                  </a:lnTo>
                  <a:lnTo>
                    <a:pt x="9083" y="14604"/>
                  </a:lnTo>
                  <a:lnTo>
                    <a:pt x="8857" y="14585"/>
                  </a:lnTo>
                  <a:lnTo>
                    <a:pt x="8744" y="14566"/>
                  </a:lnTo>
                  <a:lnTo>
                    <a:pt x="8612" y="145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-2761606" y="3158920"/>
              <a:ext cx="621092" cy="1279288"/>
            </a:xfrm>
            <a:custGeom>
              <a:rect b="b" l="l" r="r" t="t"/>
              <a:pathLst>
                <a:path extrusionOk="0" h="25928" w="12588">
                  <a:moveTo>
                    <a:pt x="10119" y="2186"/>
                  </a:moveTo>
                  <a:lnTo>
                    <a:pt x="10082" y="2205"/>
                  </a:lnTo>
                  <a:lnTo>
                    <a:pt x="9987" y="2299"/>
                  </a:lnTo>
                  <a:lnTo>
                    <a:pt x="9912" y="2412"/>
                  </a:lnTo>
                  <a:lnTo>
                    <a:pt x="9855" y="2506"/>
                  </a:lnTo>
                  <a:lnTo>
                    <a:pt x="9799" y="2619"/>
                  </a:lnTo>
                  <a:lnTo>
                    <a:pt x="9686" y="2826"/>
                  </a:lnTo>
                  <a:lnTo>
                    <a:pt x="9629" y="2939"/>
                  </a:lnTo>
                  <a:lnTo>
                    <a:pt x="9610" y="2939"/>
                  </a:lnTo>
                  <a:lnTo>
                    <a:pt x="9610" y="2958"/>
                  </a:lnTo>
                  <a:lnTo>
                    <a:pt x="9554" y="3034"/>
                  </a:lnTo>
                  <a:lnTo>
                    <a:pt x="9460" y="3203"/>
                  </a:lnTo>
                  <a:lnTo>
                    <a:pt x="9347" y="3354"/>
                  </a:lnTo>
                  <a:lnTo>
                    <a:pt x="9271" y="3448"/>
                  </a:lnTo>
                  <a:lnTo>
                    <a:pt x="9196" y="3542"/>
                  </a:lnTo>
                  <a:lnTo>
                    <a:pt x="9121" y="3637"/>
                  </a:lnTo>
                  <a:lnTo>
                    <a:pt x="9083" y="3693"/>
                  </a:lnTo>
                  <a:lnTo>
                    <a:pt x="9064" y="3750"/>
                  </a:lnTo>
                  <a:lnTo>
                    <a:pt x="9045" y="3806"/>
                  </a:lnTo>
                  <a:lnTo>
                    <a:pt x="9026" y="3844"/>
                  </a:lnTo>
                  <a:lnTo>
                    <a:pt x="9026" y="3863"/>
                  </a:lnTo>
                  <a:lnTo>
                    <a:pt x="8989" y="3976"/>
                  </a:lnTo>
                  <a:lnTo>
                    <a:pt x="8932" y="4221"/>
                  </a:lnTo>
                  <a:lnTo>
                    <a:pt x="8932" y="4296"/>
                  </a:lnTo>
                  <a:lnTo>
                    <a:pt x="8913" y="4353"/>
                  </a:lnTo>
                  <a:lnTo>
                    <a:pt x="8913" y="4447"/>
                  </a:lnTo>
                  <a:lnTo>
                    <a:pt x="8894" y="4541"/>
                  </a:lnTo>
                  <a:lnTo>
                    <a:pt x="8857" y="4635"/>
                  </a:lnTo>
                  <a:lnTo>
                    <a:pt x="8838" y="4729"/>
                  </a:lnTo>
                  <a:lnTo>
                    <a:pt x="8838" y="4767"/>
                  </a:lnTo>
                  <a:lnTo>
                    <a:pt x="8894" y="4767"/>
                  </a:lnTo>
                  <a:lnTo>
                    <a:pt x="8913" y="4748"/>
                  </a:lnTo>
                  <a:lnTo>
                    <a:pt x="8932" y="4635"/>
                  </a:lnTo>
                  <a:lnTo>
                    <a:pt x="8951" y="4579"/>
                  </a:lnTo>
                  <a:lnTo>
                    <a:pt x="8970" y="4522"/>
                  </a:lnTo>
                  <a:lnTo>
                    <a:pt x="9008" y="4277"/>
                  </a:lnTo>
                  <a:lnTo>
                    <a:pt x="9008" y="4258"/>
                  </a:lnTo>
                  <a:lnTo>
                    <a:pt x="9026" y="4127"/>
                  </a:lnTo>
                  <a:lnTo>
                    <a:pt x="9045" y="4032"/>
                  </a:lnTo>
                  <a:lnTo>
                    <a:pt x="9083" y="3900"/>
                  </a:lnTo>
                  <a:lnTo>
                    <a:pt x="9102" y="3844"/>
                  </a:lnTo>
                  <a:lnTo>
                    <a:pt x="9121" y="3787"/>
                  </a:lnTo>
                  <a:lnTo>
                    <a:pt x="9158" y="3731"/>
                  </a:lnTo>
                  <a:lnTo>
                    <a:pt x="9177" y="3674"/>
                  </a:lnTo>
                  <a:lnTo>
                    <a:pt x="9252" y="3580"/>
                  </a:lnTo>
                  <a:lnTo>
                    <a:pt x="9403" y="3392"/>
                  </a:lnTo>
                  <a:lnTo>
                    <a:pt x="9535" y="3184"/>
                  </a:lnTo>
                  <a:lnTo>
                    <a:pt x="9610" y="3090"/>
                  </a:lnTo>
                  <a:lnTo>
                    <a:pt x="9667" y="2996"/>
                  </a:lnTo>
                  <a:lnTo>
                    <a:pt x="9667" y="2977"/>
                  </a:lnTo>
                  <a:lnTo>
                    <a:pt x="9705" y="2939"/>
                  </a:lnTo>
                  <a:lnTo>
                    <a:pt x="9799" y="2883"/>
                  </a:lnTo>
                  <a:lnTo>
                    <a:pt x="9912" y="2808"/>
                  </a:lnTo>
                  <a:lnTo>
                    <a:pt x="10100" y="2657"/>
                  </a:lnTo>
                  <a:lnTo>
                    <a:pt x="10251" y="2487"/>
                  </a:lnTo>
                  <a:lnTo>
                    <a:pt x="10327" y="2412"/>
                  </a:lnTo>
                  <a:lnTo>
                    <a:pt x="10402" y="2299"/>
                  </a:lnTo>
                  <a:lnTo>
                    <a:pt x="10421" y="2280"/>
                  </a:lnTo>
                  <a:lnTo>
                    <a:pt x="10402" y="2242"/>
                  </a:lnTo>
                  <a:lnTo>
                    <a:pt x="10345" y="2242"/>
                  </a:lnTo>
                  <a:lnTo>
                    <a:pt x="10176" y="2450"/>
                  </a:lnTo>
                  <a:lnTo>
                    <a:pt x="10006" y="2619"/>
                  </a:lnTo>
                  <a:lnTo>
                    <a:pt x="9799" y="2808"/>
                  </a:lnTo>
                  <a:lnTo>
                    <a:pt x="9761" y="2826"/>
                  </a:lnTo>
                  <a:lnTo>
                    <a:pt x="9780" y="2789"/>
                  </a:lnTo>
                  <a:lnTo>
                    <a:pt x="9912" y="2563"/>
                  </a:lnTo>
                  <a:lnTo>
                    <a:pt x="9968" y="2468"/>
                  </a:lnTo>
                  <a:lnTo>
                    <a:pt x="10044" y="2355"/>
                  </a:lnTo>
                  <a:lnTo>
                    <a:pt x="10138" y="2261"/>
                  </a:lnTo>
                  <a:lnTo>
                    <a:pt x="10138" y="2223"/>
                  </a:lnTo>
                  <a:lnTo>
                    <a:pt x="10138" y="2205"/>
                  </a:lnTo>
                  <a:lnTo>
                    <a:pt x="10119" y="2186"/>
                  </a:lnTo>
                  <a:close/>
                  <a:moveTo>
                    <a:pt x="4975" y="2092"/>
                  </a:moveTo>
                  <a:lnTo>
                    <a:pt x="4937" y="2129"/>
                  </a:lnTo>
                  <a:lnTo>
                    <a:pt x="4956" y="2167"/>
                  </a:lnTo>
                  <a:lnTo>
                    <a:pt x="5032" y="2280"/>
                  </a:lnTo>
                  <a:lnTo>
                    <a:pt x="5145" y="2374"/>
                  </a:lnTo>
                  <a:lnTo>
                    <a:pt x="5239" y="2487"/>
                  </a:lnTo>
                  <a:lnTo>
                    <a:pt x="5333" y="2581"/>
                  </a:lnTo>
                  <a:lnTo>
                    <a:pt x="5427" y="2676"/>
                  </a:lnTo>
                  <a:lnTo>
                    <a:pt x="5465" y="2713"/>
                  </a:lnTo>
                  <a:lnTo>
                    <a:pt x="5503" y="2751"/>
                  </a:lnTo>
                  <a:lnTo>
                    <a:pt x="5540" y="2826"/>
                  </a:lnTo>
                  <a:lnTo>
                    <a:pt x="5578" y="2883"/>
                  </a:lnTo>
                  <a:lnTo>
                    <a:pt x="5597" y="2996"/>
                  </a:lnTo>
                  <a:lnTo>
                    <a:pt x="5597" y="3071"/>
                  </a:lnTo>
                  <a:lnTo>
                    <a:pt x="5597" y="3147"/>
                  </a:lnTo>
                  <a:lnTo>
                    <a:pt x="5597" y="3203"/>
                  </a:lnTo>
                  <a:lnTo>
                    <a:pt x="5578" y="3203"/>
                  </a:lnTo>
                  <a:lnTo>
                    <a:pt x="5559" y="3184"/>
                  </a:lnTo>
                  <a:lnTo>
                    <a:pt x="5503" y="3147"/>
                  </a:lnTo>
                  <a:lnTo>
                    <a:pt x="5333" y="3071"/>
                  </a:lnTo>
                  <a:lnTo>
                    <a:pt x="5277" y="3034"/>
                  </a:lnTo>
                  <a:lnTo>
                    <a:pt x="5201" y="2996"/>
                  </a:lnTo>
                  <a:lnTo>
                    <a:pt x="5051" y="2902"/>
                  </a:lnTo>
                  <a:lnTo>
                    <a:pt x="4900" y="2751"/>
                  </a:lnTo>
                  <a:lnTo>
                    <a:pt x="4749" y="2600"/>
                  </a:lnTo>
                  <a:lnTo>
                    <a:pt x="4693" y="2600"/>
                  </a:lnTo>
                  <a:lnTo>
                    <a:pt x="4674" y="2638"/>
                  </a:lnTo>
                  <a:lnTo>
                    <a:pt x="4693" y="2676"/>
                  </a:lnTo>
                  <a:lnTo>
                    <a:pt x="4730" y="2732"/>
                  </a:lnTo>
                  <a:lnTo>
                    <a:pt x="4787" y="2770"/>
                  </a:lnTo>
                  <a:lnTo>
                    <a:pt x="4881" y="2864"/>
                  </a:lnTo>
                  <a:lnTo>
                    <a:pt x="4994" y="2958"/>
                  </a:lnTo>
                  <a:lnTo>
                    <a:pt x="5051" y="2996"/>
                  </a:lnTo>
                  <a:lnTo>
                    <a:pt x="5088" y="3034"/>
                  </a:lnTo>
                  <a:lnTo>
                    <a:pt x="5258" y="3128"/>
                  </a:lnTo>
                  <a:lnTo>
                    <a:pt x="5427" y="3184"/>
                  </a:lnTo>
                  <a:lnTo>
                    <a:pt x="5503" y="3222"/>
                  </a:lnTo>
                  <a:lnTo>
                    <a:pt x="5540" y="3260"/>
                  </a:lnTo>
                  <a:lnTo>
                    <a:pt x="5559" y="3297"/>
                  </a:lnTo>
                  <a:lnTo>
                    <a:pt x="5559" y="3335"/>
                  </a:lnTo>
                  <a:lnTo>
                    <a:pt x="5559" y="3429"/>
                  </a:lnTo>
                  <a:lnTo>
                    <a:pt x="5559" y="3693"/>
                  </a:lnTo>
                  <a:lnTo>
                    <a:pt x="5578" y="3806"/>
                  </a:lnTo>
                  <a:lnTo>
                    <a:pt x="5578" y="3844"/>
                  </a:lnTo>
                  <a:lnTo>
                    <a:pt x="5578" y="3900"/>
                  </a:lnTo>
                  <a:lnTo>
                    <a:pt x="5597" y="3919"/>
                  </a:lnTo>
                  <a:lnTo>
                    <a:pt x="5597" y="3938"/>
                  </a:lnTo>
                  <a:lnTo>
                    <a:pt x="5616" y="4013"/>
                  </a:lnTo>
                  <a:lnTo>
                    <a:pt x="5578" y="3976"/>
                  </a:lnTo>
                  <a:lnTo>
                    <a:pt x="5540" y="3957"/>
                  </a:lnTo>
                  <a:lnTo>
                    <a:pt x="5446" y="3919"/>
                  </a:lnTo>
                  <a:lnTo>
                    <a:pt x="5390" y="3900"/>
                  </a:lnTo>
                  <a:lnTo>
                    <a:pt x="5333" y="3863"/>
                  </a:lnTo>
                  <a:lnTo>
                    <a:pt x="5239" y="3787"/>
                  </a:lnTo>
                  <a:lnTo>
                    <a:pt x="5088" y="3655"/>
                  </a:lnTo>
                  <a:lnTo>
                    <a:pt x="5013" y="3580"/>
                  </a:lnTo>
                  <a:lnTo>
                    <a:pt x="4975" y="3542"/>
                  </a:lnTo>
                  <a:lnTo>
                    <a:pt x="4937" y="3505"/>
                  </a:lnTo>
                  <a:lnTo>
                    <a:pt x="4881" y="3411"/>
                  </a:lnTo>
                  <a:lnTo>
                    <a:pt x="4806" y="3297"/>
                  </a:lnTo>
                  <a:lnTo>
                    <a:pt x="4768" y="3203"/>
                  </a:lnTo>
                  <a:lnTo>
                    <a:pt x="4711" y="3090"/>
                  </a:lnTo>
                  <a:lnTo>
                    <a:pt x="4693" y="3071"/>
                  </a:lnTo>
                  <a:lnTo>
                    <a:pt x="4674" y="3053"/>
                  </a:lnTo>
                  <a:lnTo>
                    <a:pt x="4655" y="3053"/>
                  </a:lnTo>
                  <a:lnTo>
                    <a:pt x="4636" y="3071"/>
                  </a:lnTo>
                  <a:lnTo>
                    <a:pt x="4655" y="3090"/>
                  </a:lnTo>
                  <a:lnTo>
                    <a:pt x="4711" y="3203"/>
                  </a:lnTo>
                  <a:lnTo>
                    <a:pt x="4768" y="3316"/>
                  </a:lnTo>
                  <a:lnTo>
                    <a:pt x="4824" y="3429"/>
                  </a:lnTo>
                  <a:lnTo>
                    <a:pt x="4881" y="3524"/>
                  </a:lnTo>
                  <a:lnTo>
                    <a:pt x="4919" y="3580"/>
                  </a:lnTo>
                  <a:lnTo>
                    <a:pt x="4994" y="3655"/>
                  </a:lnTo>
                  <a:lnTo>
                    <a:pt x="5088" y="3750"/>
                  </a:lnTo>
                  <a:lnTo>
                    <a:pt x="5164" y="3825"/>
                  </a:lnTo>
                  <a:lnTo>
                    <a:pt x="5258" y="3900"/>
                  </a:lnTo>
                  <a:lnTo>
                    <a:pt x="5352" y="3976"/>
                  </a:lnTo>
                  <a:lnTo>
                    <a:pt x="5465" y="4013"/>
                  </a:lnTo>
                  <a:lnTo>
                    <a:pt x="5559" y="4070"/>
                  </a:lnTo>
                  <a:lnTo>
                    <a:pt x="5616" y="4127"/>
                  </a:lnTo>
                  <a:lnTo>
                    <a:pt x="5654" y="4202"/>
                  </a:lnTo>
                  <a:lnTo>
                    <a:pt x="5672" y="4240"/>
                  </a:lnTo>
                  <a:lnTo>
                    <a:pt x="5710" y="4277"/>
                  </a:lnTo>
                  <a:lnTo>
                    <a:pt x="5748" y="4334"/>
                  </a:lnTo>
                  <a:lnTo>
                    <a:pt x="5767" y="4371"/>
                  </a:lnTo>
                  <a:lnTo>
                    <a:pt x="5785" y="4466"/>
                  </a:lnTo>
                  <a:lnTo>
                    <a:pt x="5785" y="4522"/>
                  </a:lnTo>
                  <a:lnTo>
                    <a:pt x="5785" y="4598"/>
                  </a:lnTo>
                  <a:lnTo>
                    <a:pt x="5785" y="4729"/>
                  </a:lnTo>
                  <a:lnTo>
                    <a:pt x="5785" y="5012"/>
                  </a:lnTo>
                  <a:lnTo>
                    <a:pt x="5804" y="5125"/>
                  </a:lnTo>
                  <a:lnTo>
                    <a:pt x="5804" y="5144"/>
                  </a:lnTo>
                  <a:lnTo>
                    <a:pt x="5842" y="5144"/>
                  </a:lnTo>
                  <a:lnTo>
                    <a:pt x="5842" y="5125"/>
                  </a:lnTo>
                  <a:lnTo>
                    <a:pt x="5842" y="4974"/>
                  </a:lnTo>
                  <a:lnTo>
                    <a:pt x="5842" y="4843"/>
                  </a:lnTo>
                  <a:lnTo>
                    <a:pt x="5842" y="4711"/>
                  </a:lnTo>
                  <a:lnTo>
                    <a:pt x="5842" y="4560"/>
                  </a:lnTo>
                  <a:lnTo>
                    <a:pt x="5842" y="4541"/>
                  </a:lnTo>
                  <a:lnTo>
                    <a:pt x="5880" y="4522"/>
                  </a:lnTo>
                  <a:lnTo>
                    <a:pt x="5880" y="4466"/>
                  </a:lnTo>
                  <a:lnTo>
                    <a:pt x="5898" y="4371"/>
                  </a:lnTo>
                  <a:lnTo>
                    <a:pt x="5898" y="4277"/>
                  </a:lnTo>
                  <a:lnTo>
                    <a:pt x="5898" y="4240"/>
                  </a:lnTo>
                  <a:lnTo>
                    <a:pt x="5917" y="4202"/>
                  </a:lnTo>
                  <a:lnTo>
                    <a:pt x="5955" y="4145"/>
                  </a:lnTo>
                  <a:lnTo>
                    <a:pt x="5993" y="4089"/>
                  </a:lnTo>
                  <a:lnTo>
                    <a:pt x="6030" y="4051"/>
                  </a:lnTo>
                  <a:lnTo>
                    <a:pt x="6087" y="3995"/>
                  </a:lnTo>
                  <a:lnTo>
                    <a:pt x="6200" y="3900"/>
                  </a:lnTo>
                  <a:lnTo>
                    <a:pt x="6294" y="3825"/>
                  </a:lnTo>
                  <a:lnTo>
                    <a:pt x="6388" y="3769"/>
                  </a:lnTo>
                  <a:lnTo>
                    <a:pt x="6577" y="3599"/>
                  </a:lnTo>
                  <a:lnTo>
                    <a:pt x="6765" y="3429"/>
                  </a:lnTo>
                  <a:lnTo>
                    <a:pt x="6916" y="3222"/>
                  </a:lnTo>
                  <a:lnTo>
                    <a:pt x="6935" y="3166"/>
                  </a:lnTo>
                  <a:lnTo>
                    <a:pt x="6954" y="3147"/>
                  </a:lnTo>
                  <a:lnTo>
                    <a:pt x="6935" y="3109"/>
                  </a:lnTo>
                  <a:lnTo>
                    <a:pt x="6897" y="3109"/>
                  </a:lnTo>
                  <a:lnTo>
                    <a:pt x="6878" y="3128"/>
                  </a:lnTo>
                  <a:lnTo>
                    <a:pt x="6728" y="3335"/>
                  </a:lnTo>
                  <a:lnTo>
                    <a:pt x="6596" y="3486"/>
                  </a:lnTo>
                  <a:lnTo>
                    <a:pt x="6445" y="3618"/>
                  </a:lnTo>
                  <a:lnTo>
                    <a:pt x="6351" y="3674"/>
                  </a:lnTo>
                  <a:lnTo>
                    <a:pt x="6256" y="3750"/>
                  </a:lnTo>
                  <a:lnTo>
                    <a:pt x="6162" y="3806"/>
                  </a:lnTo>
                  <a:lnTo>
                    <a:pt x="6106" y="3863"/>
                  </a:lnTo>
                  <a:lnTo>
                    <a:pt x="6068" y="3900"/>
                  </a:lnTo>
                  <a:lnTo>
                    <a:pt x="6012" y="3938"/>
                  </a:lnTo>
                  <a:lnTo>
                    <a:pt x="5974" y="3976"/>
                  </a:lnTo>
                  <a:lnTo>
                    <a:pt x="5917" y="4089"/>
                  </a:lnTo>
                  <a:lnTo>
                    <a:pt x="5880" y="4145"/>
                  </a:lnTo>
                  <a:lnTo>
                    <a:pt x="5861" y="4202"/>
                  </a:lnTo>
                  <a:lnTo>
                    <a:pt x="5842" y="4258"/>
                  </a:lnTo>
                  <a:lnTo>
                    <a:pt x="5842" y="4315"/>
                  </a:lnTo>
                  <a:lnTo>
                    <a:pt x="5842" y="4353"/>
                  </a:lnTo>
                  <a:lnTo>
                    <a:pt x="5823" y="4296"/>
                  </a:lnTo>
                  <a:lnTo>
                    <a:pt x="5785" y="4164"/>
                  </a:lnTo>
                  <a:lnTo>
                    <a:pt x="5729" y="4032"/>
                  </a:lnTo>
                  <a:lnTo>
                    <a:pt x="5710" y="3957"/>
                  </a:lnTo>
                  <a:lnTo>
                    <a:pt x="5691" y="3882"/>
                  </a:lnTo>
                  <a:lnTo>
                    <a:pt x="5672" y="3750"/>
                  </a:lnTo>
                  <a:lnTo>
                    <a:pt x="5672" y="3637"/>
                  </a:lnTo>
                  <a:lnTo>
                    <a:pt x="5672" y="3373"/>
                  </a:lnTo>
                  <a:lnTo>
                    <a:pt x="5691" y="3222"/>
                  </a:lnTo>
                  <a:lnTo>
                    <a:pt x="5748" y="3184"/>
                  </a:lnTo>
                  <a:lnTo>
                    <a:pt x="5804" y="3147"/>
                  </a:lnTo>
                  <a:lnTo>
                    <a:pt x="5861" y="3128"/>
                  </a:lnTo>
                  <a:lnTo>
                    <a:pt x="5955" y="3053"/>
                  </a:lnTo>
                  <a:lnTo>
                    <a:pt x="6012" y="3034"/>
                  </a:lnTo>
                  <a:lnTo>
                    <a:pt x="6068" y="2996"/>
                  </a:lnTo>
                  <a:lnTo>
                    <a:pt x="6087" y="2977"/>
                  </a:lnTo>
                  <a:lnTo>
                    <a:pt x="6106" y="2977"/>
                  </a:lnTo>
                  <a:lnTo>
                    <a:pt x="6162" y="2939"/>
                  </a:lnTo>
                  <a:lnTo>
                    <a:pt x="6219" y="2902"/>
                  </a:lnTo>
                  <a:lnTo>
                    <a:pt x="6238" y="2883"/>
                  </a:lnTo>
                  <a:lnTo>
                    <a:pt x="6256" y="2845"/>
                  </a:lnTo>
                  <a:lnTo>
                    <a:pt x="6294" y="2808"/>
                  </a:lnTo>
                  <a:lnTo>
                    <a:pt x="6351" y="2770"/>
                  </a:lnTo>
                  <a:lnTo>
                    <a:pt x="6407" y="2694"/>
                  </a:lnTo>
                  <a:lnTo>
                    <a:pt x="6483" y="2600"/>
                  </a:lnTo>
                  <a:lnTo>
                    <a:pt x="6483" y="2619"/>
                  </a:lnTo>
                  <a:lnTo>
                    <a:pt x="6539" y="2544"/>
                  </a:lnTo>
                  <a:lnTo>
                    <a:pt x="6577" y="2506"/>
                  </a:lnTo>
                  <a:lnTo>
                    <a:pt x="6577" y="2468"/>
                  </a:lnTo>
                  <a:lnTo>
                    <a:pt x="6577" y="2450"/>
                  </a:lnTo>
                  <a:lnTo>
                    <a:pt x="6539" y="2431"/>
                  </a:lnTo>
                  <a:lnTo>
                    <a:pt x="6501" y="2450"/>
                  </a:lnTo>
                  <a:lnTo>
                    <a:pt x="6445" y="2525"/>
                  </a:lnTo>
                  <a:lnTo>
                    <a:pt x="6370" y="2619"/>
                  </a:lnTo>
                  <a:lnTo>
                    <a:pt x="6256" y="2751"/>
                  </a:lnTo>
                  <a:lnTo>
                    <a:pt x="6181" y="2808"/>
                  </a:lnTo>
                  <a:lnTo>
                    <a:pt x="6162" y="2845"/>
                  </a:lnTo>
                  <a:lnTo>
                    <a:pt x="6125" y="2883"/>
                  </a:lnTo>
                  <a:lnTo>
                    <a:pt x="6030" y="2939"/>
                  </a:lnTo>
                  <a:lnTo>
                    <a:pt x="5917" y="3015"/>
                  </a:lnTo>
                  <a:lnTo>
                    <a:pt x="5823" y="3071"/>
                  </a:lnTo>
                  <a:lnTo>
                    <a:pt x="5767" y="3109"/>
                  </a:lnTo>
                  <a:lnTo>
                    <a:pt x="5710" y="3147"/>
                  </a:lnTo>
                  <a:lnTo>
                    <a:pt x="5710" y="3109"/>
                  </a:lnTo>
                  <a:lnTo>
                    <a:pt x="5710" y="2977"/>
                  </a:lnTo>
                  <a:lnTo>
                    <a:pt x="5710" y="2902"/>
                  </a:lnTo>
                  <a:lnTo>
                    <a:pt x="5691" y="2845"/>
                  </a:lnTo>
                  <a:lnTo>
                    <a:pt x="5654" y="2770"/>
                  </a:lnTo>
                  <a:lnTo>
                    <a:pt x="5616" y="2713"/>
                  </a:lnTo>
                  <a:lnTo>
                    <a:pt x="5578" y="2676"/>
                  </a:lnTo>
                  <a:lnTo>
                    <a:pt x="5522" y="2600"/>
                  </a:lnTo>
                  <a:lnTo>
                    <a:pt x="5427" y="2506"/>
                  </a:lnTo>
                  <a:lnTo>
                    <a:pt x="5333" y="2412"/>
                  </a:lnTo>
                  <a:lnTo>
                    <a:pt x="5182" y="2261"/>
                  </a:lnTo>
                  <a:lnTo>
                    <a:pt x="5107" y="2186"/>
                  </a:lnTo>
                  <a:lnTo>
                    <a:pt x="5032" y="2092"/>
                  </a:lnTo>
                  <a:close/>
                  <a:moveTo>
                    <a:pt x="3958" y="94"/>
                  </a:moveTo>
                  <a:lnTo>
                    <a:pt x="4146" y="132"/>
                  </a:lnTo>
                  <a:lnTo>
                    <a:pt x="4221" y="151"/>
                  </a:lnTo>
                  <a:lnTo>
                    <a:pt x="4316" y="188"/>
                  </a:lnTo>
                  <a:lnTo>
                    <a:pt x="4429" y="245"/>
                  </a:lnTo>
                  <a:lnTo>
                    <a:pt x="4485" y="283"/>
                  </a:lnTo>
                  <a:lnTo>
                    <a:pt x="4523" y="320"/>
                  </a:lnTo>
                  <a:lnTo>
                    <a:pt x="4542" y="320"/>
                  </a:lnTo>
                  <a:lnTo>
                    <a:pt x="4655" y="433"/>
                  </a:lnTo>
                  <a:lnTo>
                    <a:pt x="4711" y="490"/>
                  </a:lnTo>
                  <a:lnTo>
                    <a:pt x="4787" y="546"/>
                  </a:lnTo>
                  <a:lnTo>
                    <a:pt x="4900" y="659"/>
                  </a:lnTo>
                  <a:lnTo>
                    <a:pt x="5032" y="773"/>
                  </a:lnTo>
                  <a:lnTo>
                    <a:pt x="5069" y="810"/>
                  </a:lnTo>
                  <a:lnTo>
                    <a:pt x="5126" y="829"/>
                  </a:lnTo>
                  <a:lnTo>
                    <a:pt x="5201" y="886"/>
                  </a:lnTo>
                  <a:lnTo>
                    <a:pt x="5277" y="942"/>
                  </a:lnTo>
                  <a:lnTo>
                    <a:pt x="5352" y="1018"/>
                  </a:lnTo>
                  <a:lnTo>
                    <a:pt x="5465" y="1225"/>
                  </a:lnTo>
                  <a:lnTo>
                    <a:pt x="5503" y="1281"/>
                  </a:lnTo>
                  <a:lnTo>
                    <a:pt x="5522" y="1319"/>
                  </a:lnTo>
                  <a:lnTo>
                    <a:pt x="5578" y="1413"/>
                  </a:lnTo>
                  <a:lnTo>
                    <a:pt x="5616" y="1507"/>
                  </a:lnTo>
                  <a:lnTo>
                    <a:pt x="5635" y="1602"/>
                  </a:lnTo>
                  <a:lnTo>
                    <a:pt x="5654" y="1696"/>
                  </a:lnTo>
                  <a:lnTo>
                    <a:pt x="5672" y="1771"/>
                  </a:lnTo>
                  <a:lnTo>
                    <a:pt x="5691" y="1903"/>
                  </a:lnTo>
                  <a:lnTo>
                    <a:pt x="5654" y="1922"/>
                  </a:lnTo>
                  <a:lnTo>
                    <a:pt x="5597" y="1941"/>
                  </a:lnTo>
                  <a:lnTo>
                    <a:pt x="5540" y="1941"/>
                  </a:lnTo>
                  <a:lnTo>
                    <a:pt x="5371" y="1960"/>
                  </a:lnTo>
                  <a:lnTo>
                    <a:pt x="5333" y="1941"/>
                  </a:lnTo>
                  <a:lnTo>
                    <a:pt x="5277" y="1922"/>
                  </a:lnTo>
                  <a:lnTo>
                    <a:pt x="5239" y="1884"/>
                  </a:lnTo>
                  <a:lnTo>
                    <a:pt x="5126" y="1790"/>
                  </a:lnTo>
                  <a:lnTo>
                    <a:pt x="5051" y="1734"/>
                  </a:lnTo>
                  <a:lnTo>
                    <a:pt x="4994" y="1677"/>
                  </a:lnTo>
                  <a:lnTo>
                    <a:pt x="4881" y="1583"/>
                  </a:lnTo>
                  <a:lnTo>
                    <a:pt x="4730" y="1489"/>
                  </a:lnTo>
                  <a:lnTo>
                    <a:pt x="4674" y="1470"/>
                  </a:lnTo>
                  <a:lnTo>
                    <a:pt x="4598" y="1451"/>
                  </a:lnTo>
                  <a:lnTo>
                    <a:pt x="4448" y="1432"/>
                  </a:lnTo>
                  <a:lnTo>
                    <a:pt x="4146" y="1432"/>
                  </a:lnTo>
                  <a:lnTo>
                    <a:pt x="4108" y="1413"/>
                  </a:lnTo>
                  <a:lnTo>
                    <a:pt x="3977" y="1338"/>
                  </a:lnTo>
                  <a:lnTo>
                    <a:pt x="3845" y="1281"/>
                  </a:lnTo>
                  <a:lnTo>
                    <a:pt x="3769" y="1262"/>
                  </a:lnTo>
                  <a:lnTo>
                    <a:pt x="3694" y="1281"/>
                  </a:lnTo>
                  <a:lnTo>
                    <a:pt x="3656" y="1300"/>
                  </a:lnTo>
                  <a:lnTo>
                    <a:pt x="3600" y="1338"/>
                  </a:lnTo>
                  <a:lnTo>
                    <a:pt x="3600" y="1376"/>
                  </a:lnTo>
                  <a:lnTo>
                    <a:pt x="3581" y="1470"/>
                  </a:lnTo>
                  <a:lnTo>
                    <a:pt x="3618" y="1602"/>
                  </a:lnTo>
                  <a:lnTo>
                    <a:pt x="3637" y="1734"/>
                  </a:lnTo>
                  <a:lnTo>
                    <a:pt x="3656" y="1790"/>
                  </a:lnTo>
                  <a:lnTo>
                    <a:pt x="3656" y="1828"/>
                  </a:lnTo>
                  <a:lnTo>
                    <a:pt x="3637" y="1922"/>
                  </a:lnTo>
                  <a:lnTo>
                    <a:pt x="3637" y="1941"/>
                  </a:lnTo>
                  <a:lnTo>
                    <a:pt x="3618" y="2092"/>
                  </a:lnTo>
                  <a:lnTo>
                    <a:pt x="3600" y="2242"/>
                  </a:lnTo>
                  <a:lnTo>
                    <a:pt x="3600" y="2412"/>
                  </a:lnTo>
                  <a:lnTo>
                    <a:pt x="3600" y="2563"/>
                  </a:lnTo>
                  <a:lnTo>
                    <a:pt x="3618" y="2638"/>
                  </a:lnTo>
                  <a:lnTo>
                    <a:pt x="3637" y="2713"/>
                  </a:lnTo>
                  <a:lnTo>
                    <a:pt x="3694" y="2770"/>
                  </a:lnTo>
                  <a:lnTo>
                    <a:pt x="3713" y="2808"/>
                  </a:lnTo>
                  <a:lnTo>
                    <a:pt x="3769" y="2845"/>
                  </a:lnTo>
                  <a:lnTo>
                    <a:pt x="3826" y="2883"/>
                  </a:lnTo>
                  <a:lnTo>
                    <a:pt x="3920" y="2921"/>
                  </a:lnTo>
                  <a:lnTo>
                    <a:pt x="4033" y="2977"/>
                  </a:lnTo>
                  <a:lnTo>
                    <a:pt x="4052" y="3015"/>
                  </a:lnTo>
                  <a:lnTo>
                    <a:pt x="4071" y="3053"/>
                  </a:lnTo>
                  <a:lnTo>
                    <a:pt x="4090" y="3090"/>
                  </a:lnTo>
                  <a:lnTo>
                    <a:pt x="4127" y="3222"/>
                  </a:lnTo>
                  <a:lnTo>
                    <a:pt x="4165" y="3373"/>
                  </a:lnTo>
                  <a:lnTo>
                    <a:pt x="4127" y="3354"/>
                  </a:lnTo>
                  <a:lnTo>
                    <a:pt x="4090" y="3316"/>
                  </a:lnTo>
                  <a:lnTo>
                    <a:pt x="4052" y="3260"/>
                  </a:lnTo>
                  <a:lnTo>
                    <a:pt x="4014" y="3222"/>
                  </a:lnTo>
                  <a:lnTo>
                    <a:pt x="3977" y="3184"/>
                  </a:lnTo>
                  <a:lnTo>
                    <a:pt x="3920" y="3128"/>
                  </a:lnTo>
                  <a:lnTo>
                    <a:pt x="3882" y="3109"/>
                  </a:lnTo>
                  <a:lnTo>
                    <a:pt x="3807" y="3034"/>
                  </a:lnTo>
                  <a:lnTo>
                    <a:pt x="3732" y="2939"/>
                  </a:lnTo>
                  <a:lnTo>
                    <a:pt x="3637" y="2845"/>
                  </a:lnTo>
                  <a:lnTo>
                    <a:pt x="3543" y="2751"/>
                  </a:lnTo>
                  <a:lnTo>
                    <a:pt x="3468" y="2657"/>
                  </a:lnTo>
                  <a:lnTo>
                    <a:pt x="3411" y="2600"/>
                  </a:lnTo>
                  <a:lnTo>
                    <a:pt x="3374" y="2544"/>
                  </a:lnTo>
                  <a:lnTo>
                    <a:pt x="3336" y="2525"/>
                  </a:lnTo>
                  <a:lnTo>
                    <a:pt x="3336" y="2393"/>
                  </a:lnTo>
                  <a:lnTo>
                    <a:pt x="3336" y="2261"/>
                  </a:lnTo>
                  <a:lnTo>
                    <a:pt x="3317" y="2205"/>
                  </a:lnTo>
                  <a:lnTo>
                    <a:pt x="3298" y="2148"/>
                  </a:lnTo>
                  <a:lnTo>
                    <a:pt x="3242" y="2035"/>
                  </a:lnTo>
                  <a:lnTo>
                    <a:pt x="3242" y="2016"/>
                  </a:lnTo>
                  <a:lnTo>
                    <a:pt x="3185" y="1884"/>
                  </a:lnTo>
                  <a:lnTo>
                    <a:pt x="3147" y="1734"/>
                  </a:lnTo>
                  <a:lnTo>
                    <a:pt x="3129" y="1620"/>
                  </a:lnTo>
                  <a:lnTo>
                    <a:pt x="3129" y="1507"/>
                  </a:lnTo>
                  <a:lnTo>
                    <a:pt x="3147" y="1507"/>
                  </a:lnTo>
                  <a:lnTo>
                    <a:pt x="3242" y="1413"/>
                  </a:lnTo>
                  <a:lnTo>
                    <a:pt x="3298" y="1357"/>
                  </a:lnTo>
                  <a:lnTo>
                    <a:pt x="3336" y="1300"/>
                  </a:lnTo>
                  <a:lnTo>
                    <a:pt x="3411" y="1168"/>
                  </a:lnTo>
                  <a:lnTo>
                    <a:pt x="3468" y="1055"/>
                  </a:lnTo>
                  <a:lnTo>
                    <a:pt x="3543" y="829"/>
                  </a:lnTo>
                  <a:lnTo>
                    <a:pt x="3524" y="791"/>
                  </a:lnTo>
                  <a:lnTo>
                    <a:pt x="3505" y="773"/>
                  </a:lnTo>
                  <a:lnTo>
                    <a:pt x="3487" y="773"/>
                  </a:lnTo>
                  <a:lnTo>
                    <a:pt x="3468" y="791"/>
                  </a:lnTo>
                  <a:lnTo>
                    <a:pt x="3449" y="810"/>
                  </a:lnTo>
                  <a:lnTo>
                    <a:pt x="3374" y="1055"/>
                  </a:lnTo>
                  <a:lnTo>
                    <a:pt x="3336" y="1112"/>
                  </a:lnTo>
                  <a:lnTo>
                    <a:pt x="3317" y="1168"/>
                  </a:lnTo>
                  <a:lnTo>
                    <a:pt x="3260" y="1244"/>
                  </a:lnTo>
                  <a:lnTo>
                    <a:pt x="3223" y="1300"/>
                  </a:lnTo>
                  <a:lnTo>
                    <a:pt x="3166" y="1376"/>
                  </a:lnTo>
                  <a:lnTo>
                    <a:pt x="3129" y="1394"/>
                  </a:lnTo>
                  <a:lnTo>
                    <a:pt x="3129" y="1225"/>
                  </a:lnTo>
                  <a:lnTo>
                    <a:pt x="3129" y="1112"/>
                  </a:lnTo>
                  <a:lnTo>
                    <a:pt x="3129" y="999"/>
                  </a:lnTo>
                  <a:lnTo>
                    <a:pt x="3110" y="980"/>
                  </a:lnTo>
                  <a:lnTo>
                    <a:pt x="3091" y="961"/>
                  </a:lnTo>
                  <a:lnTo>
                    <a:pt x="3053" y="980"/>
                  </a:lnTo>
                  <a:lnTo>
                    <a:pt x="3034" y="999"/>
                  </a:lnTo>
                  <a:lnTo>
                    <a:pt x="3053" y="1131"/>
                  </a:lnTo>
                  <a:lnTo>
                    <a:pt x="3053" y="1281"/>
                  </a:lnTo>
                  <a:lnTo>
                    <a:pt x="3034" y="1394"/>
                  </a:lnTo>
                  <a:lnTo>
                    <a:pt x="3034" y="1526"/>
                  </a:lnTo>
                  <a:lnTo>
                    <a:pt x="3034" y="1658"/>
                  </a:lnTo>
                  <a:lnTo>
                    <a:pt x="3053" y="1790"/>
                  </a:lnTo>
                  <a:lnTo>
                    <a:pt x="3091" y="1922"/>
                  </a:lnTo>
                  <a:lnTo>
                    <a:pt x="3110" y="1978"/>
                  </a:lnTo>
                  <a:lnTo>
                    <a:pt x="3147" y="2054"/>
                  </a:lnTo>
                  <a:lnTo>
                    <a:pt x="3242" y="2205"/>
                  </a:lnTo>
                  <a:lnTo>
                    <a:pt x="3279" y="2355"/>
                  </a:lnTo>
                  <a:lnTo>
                    <a:pt x="3279" y="2431"/>
                  </a:lnTo>
                  <a:lnTo>
                    <a:pt x="3279" y="2468"/>
                  </a:lnTo>
                  <a:lnTo>
                    <a:pt x="3260" y="2450"/>
                  </a:lnTo>
                  <a:lnTo>
                    <a:pt x="3166" y="2374"/>
                  </a:lnTo>
                  <a:lnTo>
                    <a:pt x="3072" y="2280"/>
                  </a:lnTo>
                  <a:lnTo>
                    <a:pt x="2940" y="2186"/>
                  </a:lnTo>
                  <a:lnTo>
                    <a:pt x="2827" y="2110"/>
                  </a:lnTo>
                  <a:lnTo>
                    <a:pt x="2733" y="2035"/>
                  </a:lnTo>
                  <a:lnTo>
                    <a:pt x="2601" y="1960"/>
                  </a:lnTo>
                  <a:lnTo>
                    <a:pt x="2488" y="1884"/>
                  </a:lnTo>
                  <a:lnTo>
                    <a:pt x="2375" y="1828"/>
                  </a:lnTo>
                  <a:lnTo>
                    <a:pt x="2262" y="1752"/>
                  </a:lnTo>
                  <a:lnTo>
                    <a:pt x="2149" y="1696"/>
                  </a:lnTo>
                  <a:lnTo>
                    <a:pt x="2017" y="1620"/>
                  </a:lnTo>
                  <a:lnTo>
                    <a:pt x="1998" y="1620"/>
                  </a:lnTo>
                  <a:lnTo>
                    <a:pt x="1979" y="1639"/>
                  </a:lnTo>
                  <a:lnTo>
                    <a:pt x="1979" y="1677"/>
                  </a:lnTo>
                  <a:lnTo>
                    <a:pt x="1979" y="1696"/>
                  </a:lnTo>
                  <a:lnTo>
                    <a:pt x="2055" y="1715"/>
                  </a:lnTo>
                  <a:lnTo>
                    <a:pt x="2111" y="1752"/>
                  </a:lnTo>
                  <a:lnTo>
                    <a:pt x="2224" y="1828"/>
                  </a:lnTo>
                  <a:lnTo>
                    <a:pt x="2337" y="1903"/>
                  </a:lnTo>
                  <a:lnTo>
                    <a:pt x="2450" y="1960"/>
                  </a:lnTo>
                  <a:lnTo>
                    <a:pt x="2601" y="2054"/>
                  </a:lnTo>
                  <a:lnTo>
                    <a:pt x="2752" y="2167"/>
                  </a:lnTo>
                  <a:lnTo>
                    <a:pt x="2865" y="2242"/>
                  </a:lnTo>
                  <a:lnTo>
                    <a:pt x="2978" y="2336"/>
                  </a:lnTo>
                  <a:lnTo>
                    <a:pt x="3072" y="2412"/>
                  </a:lnTo>
                  <a:lnTo>
                    <a:pt x="3185" y="2506"/>
                  </a:lnTo>
                  <a:lnTo>
                    <a:pt x="3279" y="2600"/>
                  </a:lnTo>
                  <a:lnTo>
                    <a:pt x="3374" y="2694"/>
                  </a:lnTo>
                  <a:lnTo>
                    <a:pt x="3430" y="2770"/>
                  </a:lnTo>
                  <a:lnTo>
                    <a:pt x="3411" y="2751"/>
                  </a:lnTo>
                  <a:lnTo>
                    <a:pt x="3355" y="2751"/>
                  </a:lnTo>
                  <a:lnTo>
                    <a:pt x="3242" y="2732"/>
                  </a:lnTo>
                  <a:lnTo>
                    <a:pt x="3110" y="2713"/>
                  </a:lnTo>
                  <a:lnTo>
                    <a:pt x="2997" y="2713"/>
                  </a:lnTo>
                  <a:lnTo>
                    <a:pt x="2865" y="2732"/>
                  </a:lnTo>
                  <a:lnTo>
                    <a:pt x="2695" y="2770"/>
                  </a:lnTo>
                  <a:lnTo>
                    <a:pt x="2676" y="2770"/>
                  </a:lnTo>
                  <a:lnTo>
                    <a:pt x="2639" y="2751"/>
                  </a:lnTo>
                  <a:lnTo>
                    <a:pt x="2601" y="2751"/>
                  </a:lnTo>
                  <a:lnTo>
                    <a:pt x="2544" y="2713"/>
                  </a:lnTo>
                  <a:lnTo>
                    <a:pt x="2469" y="2694"/>
                  </a:lnTo>
                  <a:lnTo>
                    <a:pt x="2318" y="2619"/>
                  </a:lnTo>
                  <a:lnTo>
                    <a:pt x="2224" y="2581"/>
                  </a:lnTo>
                  <a:lnTo>
                    <a:pt x="2111" y="2525"/>
                  </a:lnTo>
                  <a:lnTo>
                    <a:pt x="1998" y="2468"/>
                  </a:lnTo>
                  <a:lnTo>
                    <a:pt x="1960" y="2450"/>
                  </a:lnTo>
                  <a:lnTo>
                    <a:pt x="1904" y="2431"/>
                  </a:lnTo>
                  <a:lnTo>
                    <a:pt x="1828" y="2393"/>
                  </a:lnTo>
                  <a:lnTo>
                    <a:pt x="1734" y="2355"/>
                  </a:lnTo>
                  <a:lnTo>
                    <a:pt x="1715" y="2374"/>
                  </a:lnTo>
                  <a:lnTo>
                    <a:pt x="1734" y="2374"/>
                  </a:lnTo>
                  <a:lnTo>
                    <a:pt x="1810" y="2412"/>
                  </a:lnTo>
                  <a:lnTo>
                    <a:pt x="1923" y="2468"/>
                  </a:lnTo>
                  <a:lnTo>
                    <a:pt x="1979" y="2487"/>
                  </a:lnTo>
                  <a:lnTo>
                    <a:pt x="2017" y="2525"/>
                  </a:lnTo>
                  <a:lnTo>
                    <a:pt x="2130" y="2581"/>
                  </a:lnTo>
                  <a:lnTo>
                    <a:pt x="2224" y="2638"/>
                  </a:lnTo>
                  <a:lnTo>
                    <a:pt x="2337" y="2694"/>
                  </a:lnTo>
                  <a:lnTo>
                    <a:pt x="2431" y="2751"/>
                  </a:lnTo>
                  <a:lnTo>
                    <a:pt x="2488" y="2770"/>
                  </a:lnTo>
                  <a:lnTo>
                    <a:pt x="2526" y="2808"/>
                  </a:lnTo>
                  <a:lnTo>
                    <a:pt x="2488" y="2808"/>
                  </a:lnTo>
                  <a:lnTo>
                    <a:pt x="2450" y="2826"/>
                  </a:lnTo>
                  <a:lnTo>
                    <a:pt x="2205" y="2826"/>
                  </a:lnTo>
                  <a:lnTo>
                    <a:pt x="1960" y="2808"/>
                  </a:lnTo>
                  <a:lnTo>
                    <a:pt x="1904" y="2789"/>
                  </a:lnTo>
                  <a:lnTo>
                    <a:pt x="1678" y="2770"/>
                  </a:lnTo>
                  <a:lnTo>
                    <a:pt x="1583" y="2751"/>
                  </a:lnTo>
                  <a:lnTo>
                    <a:pt x="1452" y="2713"/>
                  </a:lnTo>
                  <a:lnTo>
                    <a:pt x="1414" y="2732"/>
                  </a:lnTo>
                  <a:lnTo>
                    <a:pt x="1414" y="2751"/>
                  </a:lnTo>
                  <a:lnTo>
                    <a:pt x="1414" y="2770"/>
                  </a:lnTo>
                  <a:lnTo>
                    <a:pt x="1433" y="2789"/>
                  </a:lnTo>
                  <a:lnTo>
                    <a:pt x="1565" y="2826"/>
                  </a:lnTo>
                  <a:lnTo>
                    <a:pt x="1678" y="2864"/>
                  </a:lnTo>
                  <a:lnTo>
                    <a:pt x="1941" y="2902"/>
                  </a:lnTo>
                  <a:lnTo>
                    <a:pt x="2055" y="2902"/>
                  </a:lnTo>
                  <a:lnTo>
                    <a:pt x="2186" y="2921"/>
                  </a:lnTo>
                  <a:lnTo>
                    <a:pt x="2356" y="2921"/>
                  </a:lnTo>
                  <a:lnTo>
                    <a:pt x="2431" y="2902"/>
                  </a:lnTo>
                  <a:lnTo>
                    <a:pt x="2507" y="2902"/>
                  </a:lnTo>
                  <a:lnTo>
                    <a:pt x="2544" y="2883"/>
                  </a:lnTo>
                  <a:lnTo>
                    <a:pt x="2676" y="2864"/>
                  </a:lnTo>
                  <a:lnTo>
                    <a:pt x="2789" y="2826"/>
                  </a:lnTo>
                  <a:lnTo>
                    <a:pt x="2921" y="2808"/>
                  </a:lnTo>
                  <a:lnTo>
                    <a:pt x="2978" y="2808"/>
                  </a:lnTo>
                  <a:lnTo>
                    <a:pt x="3091" y="2789"/>
                  </a:lnTo>
                  <a:lnTo>
                    <a:pt x="3223" y="2789"/>
                  </a:lnTo>
                  <a:lnTo>
                    <a:pt x="3317" y="2808"/>
                  </a:lnTo>
                  <a:lnTo>
                    <a:pt x="3430" y="2826"/>
                  </a:lnTo>
                  <a:lnTo>
                    <a:pt x="3487" y="2826"/>
                  </a:lnTo>
                  <a:lnTo>
                    <a:pt x="3543" y="2902"/>
                  </a:lnTo>
                  <a:lnTo>
                    <a:pt x="3637" y="2996"/>
                  </a:lnTo>
                  <a:lnTo>
                    <a:pt x="3732" y="3090"/>
                  </a:lnTo>
                  <a:lnTo>
                    <a:pt x="3807" y="3166"/>
                  </a:lnTo>
                  <a:lnTo>
                    <a:pt x="3882" y="3222"/>
                  </a:lnTo>
                  <a:lnTo>
                    <a:pt x="3939" y="3279"/>
                  </a:lnTo>
                  <a:lnTo>
                    <a:pt x="3995" y="3335"/>
                  </a:lnTo>
                  <a:lnTo>
                    <a:pt x="4014" y="3354"/>
                  </a:lnTo>
                  <a:lnTo>
                    <a:pt x="4033" y="3392"/>
                  </a:lnTo>
                  <a:lnTo>
                    <a:pt x="4071" y="3411"/>
                  </a:lnTo>
                  <a:lnTo>
                    <a:pt x="4108" y="3429"/>
                  </a:lnTo>
                  <a:lnTo>
                    <a:pt x="4146" y="3467"/>
                  </a:lnTo>
                  <a:lnTo>
                    <a:pt x="4184" y="3505"/>
                  </a:lnTo>
                  <a:lnTo>
                    <a:pt x="4203" y="3524"/>
                  </a:lnTo>
                  <a:lnTo>
                    <a:pt x="4259" y="3674"/>
                  </a:lnTo>
                  <a:lnTo>
                    <a:pt x="4297" y="3750"/>
                  </a:lnTo>
                  <a:lnTo>
                    <a:pt x="4335" y="3825"/>
                  </a:lnTo>
                  <a:lnTo>
                    <a:pt x="4372" y="3882"/>
                  </a:lnTo>
                  <a:lnTo>
                    <a:pt x="4316" y="3882"/>
                  </a:lnTo>
                  <a:lnTo>
                    <a:pt x="4203" y="3900"/>
                  </a:lnTo>
                  <a:lnTo>
                    <a:pt x="4033" y="3938"/>
                  </a:lnTo>
                  <a:lnTo>
                    <a:pt x="3920" y="3957"/>
                  </a:lnTo>
                  <a:lnTo>
                    <a:pt x="3807" y="3957"/>
                  </a:lnTo>
                  <a:lnTo>
                    <a:pt x="3732" y="3938"/>
                  </a:lnTo>
                  <a:lnTo>
                    <a:pt x="3618" y="3900"/>
                  </a:lnTo>
                  <a:lnTo>
                    <a:pt x="3543" y="3863"/>
                  </a:lnTo>
                  <a:lnTo>
                    <a:pt x="3430" y="3844"/>
                  </a:lnTo>
                  <a:lnTo>
                    <a:pt x="3355" y="3844"/>
                  </a:lnTo>
                  <a:lnTo>
                    <a:pt x="3336" y="3882"/>
                  </a:lnTo>
                  <a:lnTo>
                    <a:pt x="3336" y="3900"/>
                  </a:lnTo>
                  <a:lnTo>
                    <a:pt x="3374" y="3919"/>
                  </a:lnTo>
                  <a:lnTo>
                    <a:pt x="3524" y="3957"/>
                  </a:lnTo>
                  <a:lnTo>
                    <a:pt x="3656" y="4013"/>
                  </a:lnTo>
                  <a:lnTo>
                    <a:pt x="3807" y="4051"/>
                  </a:lnTo>
                  <a:lnTo>
                    <a:pt x="3882" y="4051"/>
                  </a:lnTo>
                  <a:lnTo>
                    <a:pt x="3958" y="4032"/>
                  </a:lnTo>
                  <a:lnTo>
                    <a:pt x="4052" y="4032"/>
                  </a:lnTo>
                  <a:lnTo>
                    <a:pt x="4127" y="4013"/>
                  </a:lnTo>
                  <a:lnTo>
                    <a:pt x="4316" y="3976"/>
                  </a:lnTo>
                  <a:lnTo>
                    <a:pt x="4391" y="3976"/>
                  </a:lnTo>
                  <a:lnTo>
                    <a:pt x="4410" y="3957"/>
                  </a:lnTo>
                  <a:lnTo>
                    <a:pt x="4504" y="4089"/>
                  </a:lnTo>
                  <a:lnTo>
                    <a:pt x="4617" y="4202"/>
                  </a:lnTo>
                  <a:lnTo>
                    <a:pt x="4730" y="4315"/>
                  </a:lnTo>
                  <a:lnTo>
                    <a:pt x="4843" y="4428"/>
                  </a:lnTo>
                  <a:lnTo>
                    <a:pt x="4975" y="4522"/>
                  </a:lnTo>
                  <a:lnTo>
                    <a:pt x="5107" y="4616"/>
                  </a:lnTo>
                  <a:lnTo>
                    <a:pt x="5182" y="4673"/>
                  </a:lnTo>
                  <a:lnTo>
                    <a:pt x="5239" y="4729"/>
                  </a:lnTo>
                  <a:lnTo>
                    <a:pt x="5295" y="4805"/>
                  </a:lnTo>
                  <a:lnTo>
                    <a:pt x="5333" y="4899"/>
                  </a:lnTo>
                  <a:lnTo>
                    <a:pt x="5371" y="4974"/>
                  </a:lnTo>
                  <a:lnTo>
                    <a:pt x="5465" y="5050"/>
                  </a:lnTo>
                  <a:lnTo>
                    <a:pt x="5446" y="5050"/>
                  </a:lnTo>
                  <a:lnTo>
                    <a:pt x="5522" y="5106"/>
                  </a:lnTo>
                  <a:lnTo>
                    <a:pt x="5427" y="5125"/>
                  </a:lnTo>
                  <a:lnTo>
                    <a:pt x="5333" y="5163"/>
                  </a:lnTo>
                  <a:lnTo>
                    <a:pt x="5239" y="5163"/>
                  </a:lnTo>
                  <a:lnTo>
                    <a:pt x="5201" y="5144"/>
                  </a:lnTo>
                  <a:lnTo>
                    <a:pt x="5145" y="5125"/>
                  </a:lnTo>
                  <a:lnTo>
                    <a:pt x="5107" y="5125"/>
                  </a:lnTo>
                  <a:lnTo>
                    <a:pt x="4994" y="5088"/>
                  </a:lnTo>
                  <a:lnTo>
                    <a:pt x="4881" y="5031"/>
                  </a:lnTo>
                  <a:lnTo>
                    <a:pt x="4749" y="4956"/>
                  </a:lnTo>
                  <a:lnTo>
                    <a:pt x="4636" y="4880"/>
                  </a:lnTo>
                  <a:lnTo>
                    <a:pt x="4485" y="4824"/>
                  </a:lnTo>
                  <a:lnTo>
                    <a:pt x="4448" y="4805"/>
                  </a:lnTo>
                  <a:lnTo>
                    <a:pt x="4259" y="4729"/>
                  </a:lnTo>
                  <a:lnTo>
                    <a:pt x="4071" y="4654"/>
                  </a:lnTo>
                  <a:lnTo>
                    <a:pt x="3958" y="4598"/>
                  </a:lnTo>
                  <a:lnTo>
                    <a:pt x="3845" y="4503"/>
                  </a:lnTo>
                  <a:lnTo>
                    <a:pt x="3656" y="4371"/>
                  </a:lnTo>
                  <a:lnTo>
                    <a:pt x="3637" y="4353"/>
                  </a:lnTo>
                  <a:lnTo>
                    <a:pt x="3524" y="4258"/>
                  </a:lnTo>
                  <a:lnTo>
                    <a:pt x="3449" y="4202"/>
                  </a:lnTo>
                  <a:lnTo>
                    <a:pt x="3392" y="4127"/>
                  </a:lnTo>
                  <a:lnTo>
                    <a:pt x="3279" y="4013"/>
                  </a:lnTo>
                  <a:lnTo>
                    <a:pt x="3204" y="3957"/>
                  </a:lnTo>
                  <a:lnTo>
                    <a:pt x="3091" y="3900"/>
                  </a:lnTo>
                  <a:lnTo>
                    <a:pt x="3016" y="3900"/>
                  </a:lnTo>
                  <a:lnTo>
                    <a:pt x="2921" y="3882"/>
                  </a:lnTo>
                  <a:lnTo>
                    <a:pt x="2752" y="3882"/>
                  </a:lnTo>
                  <a:lnTo>
                    <a:pt x="2582" y="3938"/>
                  </a:lnTo>
                  <a:lnTo>
                    <a:pt x="2431" y="3976"/>
                  </a:lnTo>
                  <a:lnTo>
                    <a:pt x="2375" y="3995"/>
                  </a:lnTo>
                  <a:lnTo>
                    <a:pt x="2281" y="3995"/>
                  </a:lnTo>
                  <a:lnTo>
                    <a:pt x="2243" y="3976"/>
                  </a:lnTo>
                  <a:lnTo>
                    <a:pt x="2205" y="3976"/>
                  </a:lnTo>
                  <a:lnTo>
                    <a:pt x="2092" y="3900"/>
                  </a:lnTo>
                  <a:lnTo>
                    <a:pt x="2036" y="3863"/>
                  </a:lnTo>
                  <a:lnTo>
                    <a:pt x="1941" y="3787"/>
                  </a:lnTo>
                  <a:lnTo>
                    <a:pt x="1885" y="3769"/>
                  </a:lnTo>
                  <a:lnTo>
                    <a:pt x="1734" y="3769"/>
                  </a:lnTo>
                  <a:lnTo>
                    <a:pt x="1565" y="3787"/>
                  </a:lnTo>
                  <a:lnTo>
                    <a:pt x="1395" y="3787"/>
                  </a:lnTo>
                  <a:lnTo>
                    <a:pt x="1225" y="3731"/>
                  </a:lnTo>
                  <a:lnTo>
                    <a:pt x="1150" y="3693"/>
                  </a:lnTo>
                  <a:lnTo>
                    <a:pt x="1075" y="3655"/>
                  </a:lnTo>
                  <a:lnTo>
                    <a:pt x="943" y="3580"/>
                  </a:lnTo>
                  <a:lnTo>
                    <a:pt x="811" y="3505"/>
                  </a:lnTo>
                  <a:lnTo>
                    <a:pt x="660" y="3448"/>
                  </a:lnTo>
                  <a:lnTo>
                    <a:pt x="604" y="3429"/>
                  </a:lnTo>
                  <a:lnTo>
                    <a:pt x="566" y="3373"/>
                  </a:lnTo>
                  <a:lnTo>
                    <a:pt x="547" y="3354"/>
                  </a:lnTo>
                  <a:lnTo>
                    <a:pt x="528" y="3241"/>
                  </a:lnTo>
                  <a:lnTo>
                    <a:pt x="509" y="3184"/>
                  </a:lnTo>
                  <a:lnTo>
                    <a:pt x="509" y="3090"/>
                  </a:lnTo>
                  <a:lnTo>
                    <a:pt x="528" y="3034"/>
                  </a:lnTo>
                  <a:lnTo>
                    <a:pt x="547" y="2958"/>
                  </a:lnTo>
                  <a:lnTo>
                    <a:pt x="604" y="2789"/>
                  </a:lnTo>
                  <a:lnTo>
                    <a:pt x="660" y="2638"/>
                  </a:lnTo>
                  <a:lnTo>
                    <a:pt x="679" y="2468"/>
                  </a:lnTo>
                  <a:lnTo>
                    <a:pt x="679" y="2336"/>
                  </a:lnTo>
                  <a:lnTo>
                    <a:pt x="679" y="2205"/>
                  </a:lnTo>
                  <a:lnTo>
                    <a:pt x="660" y="2073"/>
                  </a:lnTo>
                  <a:lnTo>
                    <a:pt x="660" y="1997"/>
                  </a:lnTo>
                  <a:lnTo>
                    <a:pt x="660" y="1922"/>
                  </a:lnTo>
                  <a:lnTo>
                    <a:pt x="679" y="1865"/>
                  </a:lnTo>
                  <a:lnTo>
                    <a:pt x="698" y="1790"/>
                  </a:lnTo>
                  <a:lnTo>
                    <a:pt x="717" y="1734"/>
                  </a:lnTo>
                  <a:lnTo>
                    <a:pt x="754" y="1677"/>
                  </a:lnTo>
                  <a:lnTo>
                    <a:pt x="792" y="1639"/>
                  </a:lnTo>
                  <a:lnTo>
                    <a:pt x="830" y="1620"/>
                  </a:lnTo>
                  <a:lnTo>
                    <a:pt x="905" y="1602"/>
                  </a:lnTo>
                  <a:lnTo>
                    <a:pt x="999" y="1583"/>
                  </a:lnTo>
                  <a:lnTo>
                    <a:pt x="1188" y="1545"/>
                  </a:lnTo>
                  <a:lnTo>
                    <a:pt x="1414" y="1545"/>
                  </a:lnTo>
                  <a:lnTo>
                    <a:pt x="1508" y="1526"/>
                  </a:lnTo>
                  <a:lnTo>
                    <a:pt x="1602" y="1507"/>
                  </a:lnTo>
                  <a:lnTo>
                    <a:pt x="1640" y="1507"/>
                  </a:lnTo>
                  <a:lnTo>
                    <a:pt x="1678" y="1489"/>
                  </a:lnTo>
                  <a:lnTo>
                    <a:pt x="1753" y="1432"/>
                  </a:lnTo>
                  <a:lnTo>
                    <a:pt x="1810" y="1394"/>
                  </a:lnTo>
                  <a:lnTo>
                    <a:pt x="1885" y="1338"/>
                  </a:lnTo>
                  <a:lnTo>
                    <a:pt x="1923" y="1262"/>
                  </a:lnTo>
                  <a:lnTo>
                    <a:pt x="2017" y="1112"/>
                  </a:lnTo>
                  <a:lnTo>
                    <a:pt x="2055" y="980"/>
                  </a:lnTo>
                  <a:lnTo>
                    <a:pt x="2111" y="829"/>
                  </a:lnTo>
                  <a:lnTo>
                    <a:pt x="2186" y="697"/>
                  </a:lnTo>
                  <a:lnTo>
                    <a:pt x="2243" y="641"/>
                  </a:lnTo>
                  <a:lnTo>
                    <a:pt x="2262" y="622"/>
                  </a:lnTo>
                  <a:lnTo>
                    <a:pt x="2337" y="603"/>
                  </a:lnTo>
                  <a:lnTo>
                    <a:pt x="2431" y="565"/>
                  </a:lnTo>
                  <a:lnTo>
                    <a:pt x="2507" y="528"/>
                  </a:lnTo>
                  <a:lnTo>
                    <a:pt x="2563" y="471"/>
                  </a:lnTo>
                  <a:lnTo>
                    <a:pt x="2676" y="358"/>
                  </a:lnTo>
                  <a:lnTo>
                    <a:pt x="2789" y="245"/>
                  </a:lnTo>
                  <a:lnTo>
                    <a:pt x="2865" y="207"/>
                  </a:lnTo>
                  <a:lnTo>
                    <a:pt x="2940" y="188"/>
                  </a:lnTo>
                  <a:lnTo>
                    <a:pt x="3016" y="151"/>
                  </a:lnTo>
                  <a:lnTo>
                    <a:pt x="3110" y="132"/>
                  </a:lnTo>
                  <a:lnTo>
                    <a:pt x="3185" y="113"/>
                  </a:lnTo>
                  <a:lnTo>
                    <a:pt x="3336" y="94"/>
                  </a:lnTo>
                  <a:close/>
                  <a:moveTo>
                    <a:pt x="3826" y="1357"/>
                  </a:moveTo>
                  <a:lnTo>
                    <a:pt x="3958" y="1432"/>
                  </a:lnTo>
                  <a:lnTo>
                    <a:pt x="4090" y="1507"/>
                  </a:lnTo>
                  <a:lnTo>
                    <a:pt x="4203" y="1526"/>
                  </a:lnTo>
                  <a:lnTo>
                    <a:pt x="4429" y="1526"/>
                  </a:lnTo>
                  <a:lnTo>
                    <a:pt x="4579" y="1545"/>
                  </a:lnTo>
                  <a:lnTo>
                    <a:pt x="4636" y="1545"/>
                  </a:lnTo>
                  <a:lnTo>
                    <a:pt x="4693" y="1564"/>
                  </a:lnTo>
                  <a:lnTo>
                    <a:pt x="4843" y="1658"/>
                  </a:lnTo>
                  <a:lnTo>
                    <a:pt x="4956" y="1771"/>
                  </a:lnTo>
                  <a:lnTo>
                    <a:pt x="5088" y="1865"/>
                  </a:lnTo>
                  <a:lnTo>
                    <a:pt x="5201" y="1978"/>
                  </a:lnTo>
                  <a:lnTo>
                    <a:pt x="5277" y="2016"/>
                  </a:lnTo>
                  <a:lnTo>
                    <a:pt x="5333" y="2054"/>
                  </a:lnTo>
                  <a:lnTo>
                    <a:pt x="5540" y="2054"/>
                  </a:lnTo>
                  <a:lnTo>
                    <a:pt x="5635" y="2035"/>
                  </a:lnTo>
                  <a:lnTo>
                    <a:pt x="5710" y="2016"/>
                  </a:lnTo>
                  <a:lnTo>
                    <a:pt x="5861" y="1941"/>
                  </a:lnTo>
                  <a:lnTo>
                    <a:pt x="5993" y="1865"/>
                  </a:lnTo>
                  <a:lnTo>
                    <a:pt x="6068" y="1847"/>
                  </a:lnTo>
                  <a:lnTo>
                    <a:pt x="6162" y="1809"/>
                  </a:lnTo>
                  <a:lnTo>
                    <a:pt x="6256" y="1790"/>
                  </a:lnTo>
                  <a:lnTo>
                    <a:pt x="6407" y="1771"/>
                  </a:lnTo>
                  <a:lnTo>
                    <a:pt x="6558" y="1771"/>
                  </a:lnTo>
                  <a:lnTo>
                    <a:pt x="6652" y="1752"/>
                  </a:lnTo>
                  <a:lnTo>
                    <a:pt x="6728" y="1715"/>
                  </a:lnTo>
                  <a:lnTo>
                    <a:pt x="6803" y="1677"/>
                  </a:lnTo>
                  <a:lnTo>
                    <a:pt x="6859" y="1620"/>
                  </a:lnTo>
                  <a:lnTo>
                    <a:pt x="6878" y="1620"/>
                  </a:lnTo>
                  <a:lnTo>
                    <a:pt x="6973" y="1564"/>
                  </a:lnTo>
                  <a:lnTo>
                    <a:pt x="7010" y="1545"/>
                  </a:lnTo>
                  <a:lnTo>
                    <a:pt x="7067" y="1545"/>
                  </a:lnTo>
                  <a:lnTo>
                    <a:pt x="7086" y="1564"/>
                  </a:lnTo>
                  <a:lnTo>
                    <a:pt x="7104" y="1564"/>
                  </a:lnTo>
                  <a:lnTo>
                    <a:pt x="7142" y="1602"/>
                  </a:lnTo>
                  <a:lnTo>
                    <a:pt x="7180" y="1658"/>
                  </a:lnTo>
                  <a:lnTo>
                    <a:pt x="7217" y="1734"/>
                  </a:lnTo>
                  <a:lnTo>
                    <a:pt x="7293" y="1865"/>
                  </a:lnTo>
                  <a:lnTo>
                    <a:pt x="7331" y="1941"/>
                  </a:lnTo>
                  <a:lnTo>
                    <a:pt x="7368" y="1978"/>
                  </a:lnTo>
                  <a:lnTo>
                    <a:pt x="7406" y="2016"/>
                  </a:lnTo>
                  <a:lnTo>
                    <a:pt x="7481" y="2054"/>
                  </a:lnTo>
                  <a:lnTo>
                    <a:pt x="7538" y="2092"/>
                  </a:lnTo>
                  <a:lnTo>
                    <a:pt x="7575" y="2110"/>
                  </a:lnTo>
                  <a:lnTo>
                    <a:pt x="7613" y="2148"/>
                  </a:lnTo>
                  <a:lnTo>
                    <a:pt x="7651" y="2205"/>
                  </a:lnTo>
                  <a:lnTo>
                    <a:pt x="7670" y="2299"/>
                  </a:lnTo>
                  <a:lnTo>
                    <a:pt x="7689" y="2393"/>
                  </a:lnTo>
                  <a:lnTo>
                    <a:pt x="7689" y="2487"/>
                  </a:lnTo>
                  <a:lnTo>
                    <a:pt x="7670" y="2544"/>
                  </a:lnTo>
                  <a:lnTo>
                    <a:pt x="7651" y="2619"/>
                  </a:lnTo>
                  <a:lnTo>
                    <a:pt x="7500" y="2883"/>
                  </a:lnTo>
                  <a:lnTo>
                    <a:pt x="7425" y="3034"/>
                  </a:lnTo>
                  <a:lnTo>
                    <a:pt x="7349" y="3166"/>
                  </a:lnTo>
                  <a:lnTo>
                    <a:pt x="7312" y="3203"/>
                  </a:lnTo>
                  <a:lnTo>
                    <a:pt x="7274" y="3260"/>
                  </a:lnTo>
                  <a:lnTo>
                    <a:pt x="7217" y="3373"/>
                  </a:lnTo>
                  <a:lnTo>
                    <a:pt x="7199" y="3429"/>
                  </a:lnTo>
                  <a:lnTo>
                    <a:pt x="7180" y="3505"/>
                  </a:lnTo>
                  <a:lnTo>
                    <a:pt x="7199" y="3561"/>
                  </a:lnTo>
                  <a:lnTo>
                    <a:pt x="7199" y="3618"/>
                  </a:lnTo>
                  <a:lnTo>
                    <a:pt x="7180" y="3655"/>
                  </a:lnTo>
                  <a:lnTo>
                    <a:pt x="7161" y="3712"/>
                  </a:lnTo>
                  <a:lnTo>
                    <a:pt x="7086" y="3787"/>
                  </a:lnTo>
                  <a:lnTo>
                    <a:pt x="6991" y="3863"/>
                  </a:lnTo>
                  <a:lnTo>
                    <a:pt x="6859" y="3957"/>
                  </a:lnTo>
                  <a:lnTo>
                    <a:pt x="6728" y="4051"/>
                  </a:lnTo>
                  <a:lnTo>
                    <a:pt x="6690" y="4108"/>
                  </a:lnTo>
                  <a:lnTo>
                    <a:pt x="6671" y="4164"/>
                  </a:lnTo>
                  <a:lnTo>
                    <a:pt x="6652" y="4240"/>
                  </a:lnTo>
                  <a:lnTo>
                    <a:pt x="6671" y="4334"/>
                  </a:lnTo>
                  <a:lnTo>
                    <a:pt x="6709" y="4409"/>
                  </a:lnTo>
                  <a:lnTo>
                    <a:pt x="6765" y="4485"/>
                  </a:lnTo>
                  <a:lnTo>
                    <a:pt x="6784" y="4485"/>
                  </a:lnTo>
                  <a:lnTo>
                    <a:pt x="6784" y="4503"/>
                  </a:lnTo>
                  <a:lnTo>
                    <a:pt x="6765" y="4541"/>
                  </a:lnTo>
                  <a:lnTo>
                    <a:pt x="6746" y="4579"/>
                  </a:lnTo>
                  <a:lnTo>
                    <a:pt x="6671" y="4654"/>
                  </a:lnTo>
                  <a:lnTo>
                    <a:pt x="6539" y="4729"/>
                  </a:lnTo>
                  <a:lnTo>
                    <a:pt x="6426" y="4786"/>
                  </a:lnTo>
                  <a:lnTo>
                    <a:pt x="6294" y="4861"/>
                  </a:lnTo>
                  <a:lnTo>
                    <a:pt x="6238" y="4899"/>
                  </a:lnTo>
                  <a:lnTo>
                    <a:pt x="6162" y="4937"/>
                  </a:lnTo>
                  <a:lnTo>
                    <a:pt x="6125" y="4993"/>
                  </a:lnTo>
                  <a:lnTo>
                    <a:pt x="6106" y="5069"/>
                  </a:lnTo>
                  <a:lnTo>
                    <a:pt x="6068" y="5163"/>
                  </a:lnTo>
                  <a:lnTo>
                    <a:pt x="6049" y="5201"/>
                  </a:lnTo>
                  <a:lnTo>
                    <a:pt x="5936" y="5295"/>
                  </a:lnTo>
                  <a:lnTo>
                    <a:pt x="5917" y="5314"/>
                  </a:lnTo>
                  <a:lnTo>
                    <a:pt x="5880" y="5332"/>
                  </a:lnTo>
                  <a:lnTo>
                    <a:pt x="5785" y="5332"/>
                  </a:lnTo>
                  <a:lnTo>
                    <a:pt x="5767" y="5351"/>
                  </a:lnTo>
                  <a:lnTo>
                    <a:pt x="5748" y="5389"/>
                  </a:lnTo>
                  <a:lnTo>
                    <a:pt x="5748" y="5464"/>
                  </a:lnTo>
                  <a:lnTo>
                    <a:pt x="5729" y="5521"/>
                  </a:lnTo>
                  <a:lnTo>
                    <a:pt x="5729" y="5559"/>
                  </a:lnTo>
                  <a:lnTo>
                    <a:pt x="5710" y="5502"/>
                  </a:lnTo>
                  <a:lnTo>
                    <a:pt x="5672" y="5464"/>
                  </a:lnTo>
                  <a:lnTo>
                    <a:pt x="5635" y="5408"/>
                  </a:lnTo>
                  <a:lnTo>
                    <a:pt x="5578" y="5295"/>
                  </a:lnTo>
                  <a:lnTo>
                    <a:pt x="5522" y="5182"/>
                  </a:lnTo>
                  <a:lnTo>
                    <a:pt x="5522" y="5163"/>
                  </a:lnTo>
                  <a:lnTo>
                    <a:pt x="5540" y="5163"/>
                  </a:lnTo>
                  <a:lnTo>
                    <a:pt x="5559" y="5144"/>
                  </a:lnTo>
                  <a:lnTo>
                    <a:pt x="5559" y="5125"/>
                  </a:lnTo>
                  <a:lnTo>
                    <a:pt x="5672" y="5201"/>
                  </a:lnTo>
                  <a:lnTo>
                    <a:pt x="5710" y="5201"/>
                  </a:lnTo>
                  <a:lnTo>
                    <a:pt x="5729" y="5182"/>
                  </a:lnTo>
                  <a:lnTo>
                    <a:pt x="5729" y="5144"/>
                  </a:lnTo>
                  <a:lnTo>
                    <a:pt x="5710" y="5125"/>
                  </a:lnTo>
                  <a:lnTo>
                    <a:pt x="5654" y="5088"/>
                  </a:lnTo>
                  <a:lnTo>
                    <a:pt x="5616" y="5050"/>
                  </a:lnTo>
                  <a:lnTo>
                    <a:pt x="5522" y="4993"/>
                  </a:lnTo>
                  <a:lnTo>
                    <a:pt x="5465" y="4937"/>
                  </a:lnTo>
                  <a:lnTo>
                    <a:pt x="5427" y="4861"/>
                  </a:lnTo>
                  <a:lnTo>
                    <a:pt x="5390" y="4786"/>
                  </a:lnTo>
                  <a:lnTo>
                    <a:pt x="5314" y="4673"/>
                  </a:lnTo>
                  <a:lnTo>
                    <a:pt x="5258" y="4616"/>
                  </a:lnTo>
                  <a:lnTo>
                    <a:pt x="5201" y="4560"/>
                  </a:lnTo>
                  <a:lnTo>
                    <a:pt x="4956" y="4371"/>
                  </a:lnTo>
                  <a:lnTo>
                    <a:pt x="4900" y="4334"/>
                  </a:lnTo>
                  <a:lnTo>
                    <a:pt x="4843" y="4277"/>
                  </a:lnTo>
                  <a:lnTo>
                    <a:pt x="4730" y="4183"/>
                  </a:lnTo>
                  <a:lnTo>
                    <a:pt x="4542" y="3957"/>
                  </a:lnTo>
                  <a:lnTo>
                    <a:pt x="4429" y="3769"/>
                  </a:lnTo>
                  <a:lnTo>
                    <a:pt x="4372" y="3674"/>
                  </a:lnTo>
                  <a:lnTo>
                    <a:pt x="4316" y="3580"/>
                  </a:lnTo>
                  <a:lnTo>
                    <a:pt x="4278" y="3429"/>
                  </a:lnTo>
                  <a:lnTo>
                    <a:pt x="4240" y="3297"/>
                  </a:lnTo>
                  <a:lnTo>
                    <a:pt x="4203" y="3147"/>
                  </a:lnTo>
                  <a:lnTo>
                    <a:pt x="4184" y="3071"/>
                  </a:lnTo>
                  <a:lnTo>
                    <a:pt x="4146" y="2996"/>
                  </a:lnTo>
                  <a:lnTo>
                    <a:pt x="4108" y="2939"/>
                  </a:lnTo>
                  <a:lnTo>
                    <a:pt x="4052" y="2902"/>
                  </a:lnTo>
                  <a:lnTo>
                    <a:pt x="3977" y="2845"/>
                  </a:lnTo>
                  <a:lnTo>
                    <a:pt x="3882" y="2808"/>
                  </a:lnTo>
                  <a:lnTo>
                    <a:pt x="3807" y="2751"/>
                  </a:lnTo>
                  <a:lnTo>
                    <a:pt x="3750" y="2694"/>
                  </a:lnTo>
                  <a:lnTo>
                    <a:pt x="3713" y="2619"/>
                  </a:lnTo>
                  <a:lnTo>
                    <a:pt x="3694" y="2563"/>
                  </a:lnTo>
                  <a:lnTo>
                    <a:pt x="3675" y="2355"/>
                  </a:lnTo>
                  <a:lnTo>
                    <a:pt x="3694" y="2167"/>
                  </a:lnTo>
                  <a:lnTo>
                    <a:pt x="3732" y="1960"/>
                  </a:lnTo>
                  <a:lnTo>
                    <a:pt x="3732" y="1903"/>
                  </a:lnTo>
                  <a:lnTo>
                    <a:pt x="3732" y="1847"/>
                  </a:lnTo>
                  <a:lnTo>
                    <a:pt x="3732" y="1734"/>
                  </a:lnTo>
                  <a:lnTo>
                    <a:pt x="3713" y="1583"/>
                  </a:lnTo>
                  <a:lnTo>
                    <a:pt x="3675" y="1470"/>
                  </a:lnTo>
                  <a:lnTo>
                    <a:pt x="3675" y="1413"/>
                  </a:lnTo>
                  <a:lnTo>
                    <a:pt x="3675" y="1394"/>
                  </a:lnTo>
                  <a:lnTo>
                    <a:pt x="3694" y="1376"/>
                  </a:lnTo>
                  <a:lnTo>
                    <a:pt x="3713" y="1357"/>
                  </a:lnTo>
                  <a:close/>
                  <a:moveTo>
                    <a:pt x="11005" y="1262"/>
                  </a:moveTo>
                  <a:lnTo>
                    <a:pt x="11099" y="1281"/>
                  </a:lnTo>
                  <a:lnTo>
                    <a:pt x="11287" y="1319"/>
                  </a:lnTo>
                  <a:lnTo>
                    <a:pt x="11457" y="1376"/>
                  </a:lnTo>
                  <a:lnTo>
                    <a:pt x="11627" y="1413"/>
                  </a:lnTo>
                  <a:lnTo>
                    <a:pt x="11815" y="1470"/>
                  </a:lnTo>
                  <a:lnTo>
                    <a:pt x="12022" y="1526"/>
                  </a:lnTo>
                  <a:lnTo>
                    <a:pt x="12060" y="1564"/>
                  </a:lnTo>
                  <a:lnTo>
                    <a:pt x="12098" y="1583"/>
                  </a:lnTo>
                  <a:lnTo>
                    <a:pt x="12192" y="1677"/>
                  </a:lnTo>
                  <a:lnTo>
                    <a:pt x="12211" y="1715"/>
                  </a:lnTo>
                  <a:lnTo>
                    <a:pt x="12230" y="1809"/>
                  </a:lnTo>
                  <a:lnTo>
                    <a:pt x="12248" y="1847"/>
                  </a:lnTo>
                  <a:lnTo>
                    <a:pt x="12248" y="1960"/>
                  </a:lnTo>
                  <a:lnTo>
                    <a:pt x="12267" y="2073"/>
                  </a:lnTo>
                  <a:lnTo>
                    <a:pt x="12286" y="2167"/>
                  </a:lnTo>
                  <a:lnTo>
                    <a:pt x="12305" y="2261"/>
                  </a:lnTo>
                  <a:lnTo>
                    <a:pt x="12324" y="2450"/>
                  </a:lnTo>
                  <a:lnTo>
                    <a:pt x="12343" y="2525"/>
                  </a:lnTo>
                  <a:lnTo>
                    <a:pt x="12343" y="2544"/>
                  </a:lnTo>
                  <a:lnTo>
                    <a:pt x="12324" y="2544"/>
                  </a:lnTo>
                  <a:lnTo>
                    <a:pt x="12230" y="2581"/>
                  </a:lnTo>
                  <a:lnTo>
                    <a:pt x="12041" y="2638"/>
                  </a:lnTo>
                  <a:lnTo>
                    <a:pt x="11834" y="2713"/>
                  </a:lnTo>
                  <a:lnTo>
                    <a:pt x="11645" y="2826"/>
                  </a:lnTo>
                  <a:lnTo>
                    <a:pt x="11551" y="2902"/>
                  </a:lnTo>
                  <a:lnTo>
                    <a:pt x="11457" y="2977"/>
                  </a:lnTo>
                  <a:lnTo>
                    <a:pt x="11401" y="3053"/>
                  </a:lnTo>
                  <a:lnTo>
                    <a:pt x="11363" y="3128"/>
                  </a:lnTo>
                  <a:lnTo>
                    <a:pt x="11269" y="3260"/>
                  </a:lnTo>
                  <a:lnTo>
                    <a:pt x="11156" y="3373"/>
                  </a:lnTo>
                  <a:lnTo>
                    <a:pt x="11043" y="3467"/>
                  </a:lnTo>
                  <a:lnTo>
                    <a:pt x="10948" y="3542"/>
                  </a:lnTo>
                  <a:lnTo>
                    <a:pt x="10854" y="3599"/>
                  </a:lnTo>
                  <a:lnTo>
                    <a:pt x="10760" y="3655"/>
                  </a:lnTo>
                  <a:lnTo>
                    <a:pt x="10666" y="3712"/>
                  </a:lnTo>
                  <a:lnTo>
                    <a:pt x="10571" y="3750"/>
                  </a:lnTo>
                  <a:lnTo>
                    <a:pt x="10477" y="3787"/>
                  </a:lnTo>
                  <a:lnTo>
                    <a:pt x="10364" y="3806"/>
                  </a:lnTo>
                  <a:lnTo>
                    <a:pt x="10270" y="3825"/>
                  </a:lnTo>
                  <a:lnTo>
                    <a:pt x="10213" y="3844"/>
                  </a:lnTo>
                  <a:lnTo>
                    <a:pt x="10232" y="3825"/>
                  </a:lnTo>
                  <a:lnTo>
                    <a:pt x="10232" y="3787"/>
                  </a:lnTo>
                  <a:lnTo>
                    <a:pt x="10289" y="3693"/>
                  </a:lnTo>
                  <a:lnTo>
                    <a:pt x="10345" y="3580"/>
                  </a:lnTo>
                  <a:lnTo>
                    <a:pt x="10458" y="3354"/>
                  </a:lnTo>
                  <a:lnTo>
                    <a:pt x="10553" y="3147"/>
                  </a:lnTo>
                  <a:lnTo>
                    <a:pt x="10609" y="3034"/>
                  </a:lnTo>
                  <a:lnTo>
                    <a:pt x="10666" y="2921"/>
                  </a:lnTo>
                  <a:lnTo>
                    <a:pt x="10779" y="2694"/>
                  </a:lnTo>
                  <a:lnTo>
                    <a:pt x="10816" y="2638"/>
                  </a:lnTo>
                  <a:lnTo>
                    <a:pt x="10854" y="2581"/>
                  </a:lnTo>
                  <a:lnTo>
                    <a:pt x="10911" y="2487"/>
                  </a:lnTo>
                  <a:lnTo>
                    <a:pt x="10986" y="2412"/>
                  </a:lnTo>
                  <a:lnTo>
                    <a:pt x="11024" y="2355"/>
                  </a:lnTo>
                  <a:lnTo>
                    <a:pt x="11043" y="2318"/>
                  </a:lnTo>
                  <a:lnTo>
                    <a:pt x="11099" y="2261"/>
                  </a:lnTo>
                  <a:lnTo>
                    <a:pt x="11137" y="2223"/>
                  </a:lnTo>
                  <a:lnTo>
                    <a:pt x="11174" y="2186"/>
                  </a:lnTo>
                  <a:lnTo>
                    <a:pt x="11231" y="2129"/>
                  </a:lnTo>
                  <a:lnTo>
                    <a:pt x="11325" y="2054"/>
                  </a:lnTo>
                  <a:lnTo>
                    <a:pt x="11363" y="2016"/>
                  </a:lnTo>
                  <a:lnTo>
                    <a:pt x="11363" y="1997"/>
                  </a:lnTo>
                  <a:lnTo>
                    <a:pt x="11363" y="1960"/>
                  </a:lnTo>
                  <a:lnTo>
                    <a:pt x="11306" y="1960"/>
                  </a:lnTo>
                  <a:lnTo>
                    <a:pt x="11193" y="2054"/>
                  </a:lnTo>
                  <a:lnTo>
                    <a:pt x="11118" y="2129"/>
                  </a:lnTo>
                  <a:lnTo>
                    <a:pt x="11061" y="2186"/>
                  </a:lnTo>
                  <a:lnTo>
                    <a:pt x="11024" y="2223"/>
                  </a:lnTo>
                  <a:lnTo>
                    <a:pt x="11005" y="2261"/>
                  </a:lnTo>
                  <a:lnTo>
                    <a:pt x="10986" y="2280"/>
                  </a:lnTo>
                  <a:lnTo>
                    <a:pt x="10929" y="2336"/>
                  </a:lnTo>
                  <a:lnTo>
                    <a:pt x="10854" y="2431"/>
                  </a:lnTo>
                  <a:lnTo>
                    <a:pt x="10835" y="2468"/>
                  </a:lnTo>
                  <a:lnTo>
                    <a:pt x="10798" y="2525"/>
                  </a:lnTo>
                  <a:lnTo>
                    <a:pt x="10722" y="2638"/>
                  </a:lnTo>
                  <a:lnTo>
                    <a:pt x="10685" y="2694"/>
                  </a:lnTo>
                  <a:lnTo>
                    <a:pt x="10666" y="2751"/>
                  </a:lnTo>
                  <a:lnTo>
                    <a:pt x="10609" y="2845"/>
                  </a:lnTo>
                  <a:lnTo>
                    <a:pt x="10590" y="2902"/>
                  </a:lnTo>
                  <a:lnTo>
                    <a:pt x="10571" y="2939"/>
                  </a:lnTo>
                  <a:lnTo>
                    <a:pt x="10553" y="2958"/>
                  </a:lnTo>
                  <a:lnTo>
                    <a:pt x="10553" y="2977"/>
                  </a:lnTo>
                  <a:lnTo>
                    <a:pt x="10534" y="2996"/>
                  </a:lnTo>
                  <a:lnTo>
                    <a:pt x="10496" y="3128"/>
                  </a:lnTo>
                  <a:lnTo>
                    <a:pt x="10383" y="3354"/>
                  </a:lnTo>
                  <a:lnTo>
                    <a:pt x="10402" y="3354"/>
                  </a:lnTo>
                  <a:lnTo>
                    <a:pt x="10289" y="3561"/>
                  </a:lnTo>
                  <a:lnTo>
                    <a:pt x="10270" y="3618"/>
                  </a:lnTo>
                  <a:lnTo>
                    <a:pt x="10232" y="3674"/>
                  </a:lnTo>
                  <a:lnTo>
                    <a:pt x="10251" y="3618"/>
                  </a:lnTo>
                  <a:lnTo>
                    <a:pt x="10251" y="3505"/>
                  </a:lnTo>
                  <a:lnTo>
                    <a:pt x="10251" y="3373"/>
                  </a:lnTo>
                  <a:lnTo>
                    <a:pt x="10232" y="3260"/>
                  </a:lnTo>
                  <a:lnTo>
                    <a:pt x="10232" y="3184"/>
                  </a:lnTo>
                  <a:lnTo>
                    <a:pt x="10213" y="3147"/>
                  </a:lnTo>
                  <a:lnTo>
                    <a:pt x="10176" y="3147"/>
                  </a:lnTo>
                  <a:lnTo>
                    <a:pt x="10157" y="3184"/>
                  </a:lnTo>
                  <a:lnTo>
                    <a:pt x="10176" y="3429"/>
                  </a:lnTo>
                  <a:lnTo>
                    <a:pt x="10176" y="3542"/>
                  </a:lnTo>
                  <a:lnTo>
                    <a:pt x="10176" y="3674"/>
                  </a:lnTo>
                  <a:lnTo>
                    <a:pt x="10157" y="3769"/>
                  </a:lnTo>
                  <a:lnTo>
                    <a:pt x="10157" y="3806"/>
                  </a:lnTo>
                  <a:lnTo>
                    <a:pt x="10138" y="3844"/>
                  </a:lnTo>
                  <a:lnTo>
                    <a:pt x="10138" y="3863"/>
                  </a:lnTo>
                  <a:lnTo>
                    <a:pt x="10082" y="3882"/>
                  </a:lnTo>
                  <a:lnTo>
                    <a:pt x="9968" y="3919"/>
                  </a:lnTo>
                  <a:lnTo>
                    <a:pt x="9874" y="3976"/>
                  </a:lnTo>
                  <a:lnTo>
                    <a:pt x="9686" y="4089"/>
                  </a:lnTo>
                  <a:lnTo>
                    <a:pt x="9516" y="4221"/>
                  </a:lnTo>
                  <a:lnTo>
                    <a:pt x="9441" y="4296"/>
                  </a:lnTo>
                  <a:lnTo>
                    <a:pt x="9366" y="4390"/>
                  </a:lnTo>
                  <a:lnTo>
                    <a:pt x="9309" y="4485"/>
                  </a:lnTo>
                  <a:lnTo>
                    <a:pt x="9252" y="4579"/>
                  </a:lnTo>
                  <a:lnTo>
                    <a:pt x="9196" y="4635"/>
                  </a:lnTo>
                  <a:lnTo>
                    <a:pt x="9121" y="4673"/>
                  </a:lnTo>
                  <a:lnTo>
                    <a:pt x="9045" y="4711"/>
                  </a:lnTo>
                  <a:lnTo>
                    <a:pt x="8951" y="4748"/>
                  </a:lnTo>
                  <a:lnTo>
                    <a:pt x="8857" y="4786"/>
                  </a:lnTo>
                  <a:lnTo>
                    <a:pt x="8668" y="4880"/>
                  </a:lnTo>
                  <a:lnTo>
                    <a:pt x="8574" y="4937"/>
                  </a:lnTo>
                  <a:lnTo>
                    <a:pt x="8480" y="5012"/>
                  </a:lnTo>
                  <a:lnTo>
                    <a:pt x="8329" y="5144"/>
                  </a:lnTo>
                  <a:lnTo>
                    <a:pt x="8254" y="5219"/>
                  </a:lnTo>
                  <a:lnTo>
                    <a:pt x="8197" y="5276"/>
                  </a:lnTo>
                  <a:lnTo>
                    <a:pt x="8122" y="5332"/>
                  </a:lnTo>
                  <a:lnTo>
                    <a:pt x="8009" y="5389"/>
                  </a:lnTo>
                  <a:lnTo>
                    <a:pt x="7839" y="5483"/>
                  </a:lnTo>
                  <a:lnTo>
                    <a:pt x="7726" y="5521"/>
                  </a:lnTo>
                  <a:lnTo>
                    <a:pt x="7632" y="5559"/>
                  </a:lnTo>
                  <a:lnTo>
                    <a:pt x="7444" y="5615"/>
                  </a:lnTo>
                  <a:lnTo>
                    <a:pt x="7425" y="5634"/>
                  </a:lnTo>
                  <a:lnTo>
                    <a:pt x="7425" y="5615"/>
                  </a:lnTo>
                  <a:lnTo>
                    <a:pt x="7462" y="5577"/>
                  </a:lnTo>
                  <a:lnTo>
                    <a:pt x="7519" y="5464"/>
                  </a:lnTo>
                  <a:lnTo>
                    <a:pt x="7594" y="5332"/>
                  </a:lnTo>
                  <a:lnTo>
                    <a:pt x="7632" y="5219"/>
                  </a:lnTo>
                  <a:lnTo>
                    <a:pt x="7670" y="5163"/>
                  </a:lnTo>
                  <a:lnTo>
                    <a:pt x="7689" y="5125"/>
                  </a:lnTo>
                  <a:lnTo>
                    <a:pt x="7764" y="4993"/>
                  </a:lnTo>
                  <a:lnTo>
                    <a:pt x="7820" y="4880"/>
                  </a:lnTo>
                  <a:lnTo>
                    <a:pt x="7858" y="4805"/>
                  </a:lnTo>
                  <a:lnTo>
                    <a:pt x="7877" y="4786"/>
                  </a:lnTo>
                  <a:lnTo>
                    <a:pt x="7915" y="4748"/>
                  </a:lnTo>
                  <a:lnTo>
                    <a:pt x="8009" y="4673"/>
                  </a:lnTo>
                  <a:lnTo>
                    <a:pt x="8103" y="4598"/>
                  </a:lnTo>
                  <a:lnTo>
                    <a:pt x="8178" y="4522"/>
                  </a:lnTo>
                  <a:lnTo>
                    <a:pt x="8254" y="4428"/>
                  </a:lnTo>
                  <a:lnTo>
                    <a:pt x="8329" y="4334"/>
                  </a:lnTo>
                  <a:lnTo>
                    <a:pt x="8386" y="4240"/>
                  </a:lnTo>
                  <a:lnTo>
                    <a:pt x="8442" y="4145"/>
                  </a:lnTo>
                  <a:lnTo>
                    <a:pt x="8461" y="4108"/>
                  </a:lnTo>
                  <a:lnTo>
                    <a:pt x="8442" y="4089"/>
                  </a:lnTo>
                  <a:lnTo>
                    <a:pt x="8423" y="4089"/>
                  </a:lnTo>
                  <a:lnTo>
                    <a:pt x="8386" y="4108"/>
                  </a:lnTo>
                  <a:lnTo>
                    <a:pt x="8348" y="4183"/>
                  </a:lnTo>
                  <a:lnTo>
                    <a:pt x="8310" y="4240"/>
                  </a:lnTo>
                  <a:lnTo>
                    <a:pt x="8273" y="4315"/>
                  </a:lnTo>
                  <a:lnTo>
                    <a:pt x="8216" y="4371"/>
                  </a:lnTo>
                  <a:lnTo>
                    <a:pt x="8197" y="4409"/>
                  </a:lnTo>
                  <a:lnTo>
                    <a:pt x="8141" y="4447"/>
                  </a:lnTo>
                  <a:lnTo>
                    <a:pt x="8065" y="4541"/>
                  </a:lnTo>
                  <a:lnTo>
                    <a:pt x="7896" y="4673"/>
                  </a:lnTo>
                  <a:lnTo>
                    <a:pt x="7896" y="4673"/>
                  </a:lnTo>
                  <a:lnTo>
                    <a:pt x="7915" y="4635"/>
                  </a:lnTo>
                  <a:lnTo>
                    <a:pt x="7952" y="4503"/>
                  </a:lnTo>
                  <a:lnTo>
                    <a:pt x="7971" y="4390"/>
                  </a:lnTo>
                  <a:lnTo>
                    <a:pt x="7990" y="4258"/>
                  </a:lnTo>
                  <a:lnTo>
                    <a:pt x="8009" y="4202"/>
                  </a:lnTo>
                  <a:lnTo>
                    <a:pt x="8028" y="4070"/>
                  </a:lnTo>
                  <a:lnTo>
                    <a:pt x="8047" y="3957"/>
                  </a:lnTo>
                  <a:lnTo>
                    <a:pt x="8065" y="3882"/>
                  </a:lnTo>
                  <a:lnTo>
                    <a:pt x="8084" y="3825"/>
                  </a:lnTo>
                  <a:lnTo>
                    <a:pt x="8103" y="3769"/>
                  </a:lnTo>
                  <a:lnTo>
                    <a:pt x="8122" y="3712"/>
                  </a:lnTo>
                  <a:lnTo>
                    <a:pt x="8160" y="3637"/>
                  </a:lnTo>
                  <a:lnTo>
                    <a:pt x="8160" y="3599"/>
                  </a:lnTo>
                  <a:lnTo>
                    <a:pt x="8216" y="3486"/>
                  </a:lnTo>
                  <a:lnTo>
                    <a:pt x="8273" y="3373"/>
                  </a:lnTo>
                  <a:lnTo>
                    <a:pt x="8310" y="3297"/>
                  </a:lnTo>
                  <a:lnTo>
                    <a:pt x="8367" y="3279"/>
                  </a:lnTo>
                  <a:lnTo>
                    <a:pt x="8442" y="3260"/>
                  </a:lnTo>
                  <a:lnTo>
                    <a:pt x="8499" y="3222"/>
                  </a:lnTo>
                  <a:lnTo>
                    <a:pt x="8555" y="3184"/>
                  </a:lnTo>
                  <a:lnTo>
                    <a:pt x="8763" y="3015"/>
                  </a:lnTo>
                  <a:lnTo>
                    <a:pt x="8913" y="2864"/>
                  </a:lnTo>
                  <a:lnTo>
                    <a:pt x="8913" y="2845"/>
                  </a:lnTo>
                  <a:lnTo>
                    <a:pt x="8913" y="2808"/>
                  </a:lnTo>
                  <a:lnTo>
                    <a:pt x="8857" y="2808"/>
                  </a:lnTo>
                  <a:lnTo>
                    <a:pt x="8706" y="2958"/>
                  </a:lnTo>
                  <a:lnTo>
                    <a:pt x="8555" y="3090"/>
                  </a:lnTo>
                  <a:lnTo>
                    <a:pt x="8536" y="3109"/>
                  </a:lnTo>
                  <a:lnTo>
                    <a:pt x="8480" y="3147"/>
                  </a:lnTo>
                  <a:lnTo>
                    <a:pt x="8386" y="3184"/>
                  </a:lnTo>
                  <a:lnTo>
                    <a:pt x="8367" y="3203"/>
                  </a:lnTo>
                  <a:lnTo>
                    <a:pt x="8405" y="3128"/>
                  </a:lnTo>
                  <a:lnTo>
                    <a:pt x="8480" y="3015"/>
                  </a:lnTo>
                  <a:lnTo>
                    <a:pt x="8518" y="2939"/>
                  </a:lnTo>
                  <a:lnTo>
                    <a:pt x="8555" y="2883"/>
                  </a:lnTo>
                  <a:lnTo>
                    <a:pt x="8668" y="2751"/>
                  </a:lnTo>
                  <a:lnTo>
                    <a:pt x="8687" y="2713"/>
                  </a:lnTo>
                  <a:lnTo>
                    <a:pt x="8668" y="2694"/>
                  </a:lnTo>
                  <a:lnTo>
                    <a:pt x="8631" y="2676"/>
                  </a:lnTo>
                  <a:lnTo>
                    <a:pt x="8612" y="2694"/>
                  </a:lnTo>
                  <a:lnTo>
                    <a:pt x="8518" y="2789"/>
                  </a:lnTo>
                  <a:lnTo>
                    <a:pt x="8423" y="2902"/>
                  </a:lnTo>
                  <a:lnTo>
                    <a:pt x="8291" y="3128"/>
                  </a:lnTo>
                  <a:lnTo>
                    <a:pt x="8235" y="3241"/>
                  </a:lnTo>
                  <a:lnTo>
                    <a:pt x="8178" y="3373"/>
                  </a:lnTo>
                  <a:lnTo>
                    <a:pt x="8122" y="3486"/>
                  </a:lnTo>
                  <a:lnTo>
                    <a:pt x="8065" y="3599"/>
                  </a:lnTo>
                  <a:lnTo>
                    <a:pt x="8009" y="3731"/>
                  </a:lnTo>
                  <a:lnTo>
                    <a:pt x="7990" y="3787"/>
                  </a:lnTo>
                  <a:lnTo>
                    <a:pt x="7971" y="3844"/>
                  </a:lnTo>
                  <a:lnTo>
                    <a:pt x="7915" y="4108"/>
                  </a:lnTo>
                  <a:lnTo>
                    <a:pt x="7896" y="4353"/>
                  </a:lnTo>
                  <a:lnTo>
                    <a:pt x="7839" y="4579"/>
                  </a:lnTo>
                  <a:lnTo>
                    <a:pt x="7802" y="4692"/>
                  </a:lnTo>
                  <a:lnTo>
                    <a:pt x="7764" y="4805"/>
                  </a:lnTo>
                  <a:lnTo>
                    <a:pt x="7764" y="4824"/>
                  </a:lnTo>
                  <a:lnTo>
                    <a:pt x="7745" y="4824"/>
                  </a:lnTo>
                  <a:lnTo>
                    <a:pt x="7745" y="4843"/>
                  </a:lnTo>
                  <a:lnTo>
                    <a:pt x="7632" y="5069"/>
                  </a:lnTo>
                  <a:lnTo>
                    <a:pt x="7575" y="5182"/>
                  </a:lnTo>
                  <a:lnTo>
                    <a:pt x="7519" y="5295"/>
                  </a:lnTo>
                  <a:lnTo>
                    <a:pt x="7481" y="5389"/>
                  </a:lnTo>
                  <a:lnTo>
                    <a:pt x="7444" y="5483"/>
                  </a:lnTo>
                  <a:lnTo>
                    <a:pt x="7387" y="5559"/>
                  </a:lnTo>
                  <a:lnTo>
                    <a:pt x="7331" y="5634"/>
                  </a:lnTo>
                  <a:lnTo>
                    <a:pt x="7255" y="5728"/>
                  </a:lnTo>
                  <a:lnTo>
                    <a:pt x="7236" y="5747"/>
                  </a:lnTo>
                  <a:lnTo>
                    <a:pt x="7161" y="5804"/>
                  </a:lnTo>
                  <a:lnTo>
                    <a:pt x="7067" y="5860"/>
                  </a:lnTo>
                  <a:lnTo>
                    <a:pt x="6954" y="5935"/>
                  </a:lnTo>
                  <a:lnTo>
                    <a:pt x="6841" y="6011"/>
                  </a:lnTo>
                  <a:lnTo>
                    <a:pt x="6728" y="6086"/>
                  </a:lnTo>
                  <a:lnTo>
                    <a:pt x="6633" y="6162"/>
                  </a:lnTo>
                  <a:lnTo>
                    <a:pt x="6596" y="6199"/>
                  </a:lnTo>
                  <a:lnTo>
                    <a:pt x="6520" y="6237"/>
                  </a:lnTo>
                  <a:lnTo>
                    <a:pt x="6426" y="6293"/>
                  </a:lnTo>
                  <a:lnTo>
                    <a:pt x="6332" y="6312"/>
                  </a:lnTo>
                  <a:lnTo>
                    <a:pt x="6294" y="6312"/>
                  </a:lnTo>
                  <a:lnTo>
                    <a:pt x="6275" y="6293"/>
                  </a:lnTo>
                  <a:lnTo>
                    <a:pt x="6238" y="6256"/>
                  </a:lnTo>
                  <a:lnTo>
                    <a:pt x="6219" y="6237"/>
                  </a:lnTo>
                  <a:lnTo>
                    <a:pt x="6181" y="6218"/>
                  </a:lnTo>
                  <a:lnTo>
                    <a:pt x="6087" y="6218"/>
                  </a:lnTo>
                  <a:lnTo>
                    <a:pt x="6049" y="6237"/>
                  </a:lnTo>
                  <a:lnTo>
                    <a:pt x="6012" y="6256"/>
                  </a:lnTo>
                  <a:lnTo>
                    <a:pt x="6012" y="6218"/>
                  </a:lnTo>
                  <a:lnTo>
                    <a:pt x="6030" y="6086"/>
                  </a:lnTo>
                  <a:lnTo>
                    <a:pt x="6030" y="6030"/>
                  </a:lnTo>
                  <a:lnTo>
                    <a:pt x="6030" y="5973"/>
                  </a:lnTo>
                  <a:lnTo>
                    <a:pt x="6030" y="5860"/>
                  </a:lnTo>
                  <a:lnTo>
                    <a:pt x="6049" y="5615"/>
                  </a:lnTo>
                  <a:lnTo>
                    <a:pt x="6049" y="5577"/>
                  </a:lnTo>
                  <a:lnTo>
                    <a:pt x="6087" y="5596"/>
                  </a:lnTo>
                  <a:lnTo>
                    <a:pt x="6200" y="5577"/>
                  </a:lnTo>
                  <a:lnTo>
                    <a:pt x="6256" y="5559"/>
                  </a:lnTo>
                  <a:lnTo>
                    <a:pt x="6294" y="5521"/>
                  </a:lnTo>
                  <a:lnTo>
                    <a:pt x="6332" y="5483"/>
                  </a:lnTo>
                  <a:lnTo>
                    <a:pt x="6351" y="5427"/>
                  </a:lnTo>
                  <a:lnTo>
                    <a:pt x="6351" y="5370"/>
                  </a:lnTo>
                  <a:lnTo>
                    <a:pt x="6388" y="5276"/>
                  </a:lnTo>
                  <a:lnTo>
                    <a:pt x="6407" y="5238"/>
                  </a:lnTo>
                  <a:lnTo>
                    <a:pt x="6445" y="5201"/>
                  </a:lnTo>
                  <a:lnTo>
                    <a:pt x="6596" y="5088"/>
                  </a:lnTo>
                  <a:lnTo>
                    <a:pt x="6690" y="5031"/>
                  </a:lnTo>
                  <a:lnTo>
                    <a:pt x="6765" y="4974"/>
                  </a:lnTo>
                  <a:lnTo>
                    <a:pt x="6822" y="4899"/>
                  </a:lnTo>
                  <a:lnTo>
                    <a:pt x="6859" y="4843"/>
                  </a:lnTo>
                  <a:lnTo>
                    <a:pt x="6897" y="4805"/>
                  </a:lnTo>
                  <a:lnTo>
                    <a:pt x="6935" y="4711"/>
                  </a:lnTo>
                  <a:lnTo>
                    <a:pt x="6991" y="4635"/>
                  </a:lnTo>
                  <a:lnTo>
                    <a:pt x="7067" y="4466"/>
                  </a:lnTo>
                  <a:lnTo>
                    <a:pt x="7161" y="4277"/>
                  </a:lnTo>
                  <a:lnTo>
                    <a:pt x="7255" y="4108"/>
                  </a:lnTo>
                  <a:lnTo>
                    <a:pt x="7331" y="3957"/>
                  </a:lnTo>
                  <a:lnTo>
                    <a:pt x="7425" y="3769"/>
                  </a:lnTo>
                  <a:lnTo>
                    <a:pt x="7519" y="3599"/>
                  </a:lnTo>
                  <a:lnTo>
                    <a:pt x="7689" y="3241"/>
                  </a:lnTo>
                  <a:lnTo>
                    <a:pt x="7783" y="3071"/>
                  </a:lnTo>
                  <a:lnTo>
                    <a:pt x="7858" y="2921"/>
                  </a:lnTo>
                  <a:lnTo>
                    <a:pt x="7952" y="2732"/>
                  </a:lnTo>
                  <a:lnTo>
                    <a:pt x="7990" y="2657"/>
                  </a:lnTo>
                  <a:lnTo>
                    <a:pt x="8047" y="2581"/>
                  </a:lnTo>
                  <a:lnTo>
                    <a:pt x="8103" y="2525"/>
                  </a:lnTo>
                  <a:lnTo>
                    <a:pt x="8160" y="2450"/>
                  </a:lnTo>
                  <a:lnTo>
                    <a:pt x="8310" y="2299"/>
                  </a:lnTo>
                  <a:lnTo>
                    <a:pt x="8386" y="2223"/>
                  </a:lnTo>
                  <a:lnTo>
                    <a:pt x="8442" y="2167"/>
                  </a:lnTo>
                  <a:lnTo>
                    <a:pt x="8612" y="2035"/>
                  </a:lnTo>
                  <a:lnTo>
                    <a:pt x="8800" y="1865"/>
                  </a:lnTo>
                  <a:lnTo>
                    <a:pt x="8970" y="1771"/>
                  </a:lnTo>
                  <a:lnTo>
                    <a:pt x="9121" y="1658"/>
                  </a:lnTo>
                  <a:lnTo>
                    <a:pt x="9196" y="1602"/>
                  </a:lnTo>
                  <a:lnTo>
                    <a:pt x="9290" y="1545"/>
                  </a:lnTo>
                  <a:lnTo>
                    <a:pt x="9384" y="1507"/>
                  </a:lnTo>
                  <a:lnTo>
                    <a:pt x="9460" y="1470"/>
                  </a:lnTo>
                  <a:lnTo>
                    <a:pt x="9479" y="1470"/>
                  </a:lnTo>
                  <a:lnTo>
                    <a:pt x="9573" y="1432"/>
                  </a:lnTo>
                  <a:lnTo>
                    <a:pt x="9648" y="1413"/>
                  </a:lnTo>
                  <a:lnTo>
                    <a:pt x="9837" y="1376"/>
                  </a:lnTo>
                  <a:lnTo>
                    <a:pt x="9912" y="1357"/>
                  </a:lnTo>
                  <a:lnTo>
                    <a:pt x="10025" y="1357"/>
                  </a:lnTo>
                  <a:lnTo>
                    <a:pt x="10213" y="1338"/>
                  </a:lnTo>
                  <a:lnTo>
                    <a:pt x="10402" y="1319"/>
                  </a:lnTo>
                  <a:lnTo>
                    <a:pt x="10496" y="1300"/>
                  </a:lnTo>
                  <a:lnTo>
                    <a:pt x="10609" y="1300"/>
                  </a:lnTo>
                  <a:lnTo>
                    <a:pt x="10666" y="1281"/>
                  </a:lnTo>
                  <a:lnTo>
                    <a:pt x="10892" y="1262"/>
                  </a:lnTo>
                  <a:close/>
                  <a:moveTo>
                    <a:pt x="5427" y="5201"/>
                  </a:moveTo>
                  <a:lnTo>
                    <a:pt x="5446" y="5219"/>
                  </a:lnTo>
                  <a:lnTo>
                    <a:pt x="5465" y="5276"/>
                  </a:lnTo>
                  <a:lnTo>
                    <a:pt x="5484" y="5314"/>
                  </a:lnTo>
                  <a:lnTo>
                    <a:pt x="5540" y="5408"/>
                  </a:lnTo>
                  <a:lnTo>
                    <a:pt x="5578" y="5483"/>
                  </a:lnTo>
                  <a:lnTo>
                    <a:pt x="5635" y="5559"/>
                  </a:lnTo>
                  <a:lnTo>
                    <a:pt x="5654" y="5596"/>
                  </a:lnTo>
                  <a:lnTo>
                    <a:pt x="5672" y="5634"/>
                  </a:lnTo>
                  <a:lnTo>
                    <a:pt x="5710" y="5653"/>
                  </a:lnTo>
                  <a:lnTo>
                    <a:pt x="5729" y="5672"/>
                  </a:lnTo>
                  <a:lnTo>
                    <a:pt x="5767" y="5653"/>
                  </a:lnTo>
                  <a:lnTo>
                    <a:pt x="5804" y="5596"/>
                  </a:lnTo>
                  <a:lnTo>
                    <a:pt x="5823" y="5502"/>
                  </a:lnTo>
                  <a:lnTo>
                    <a:pt x="5823" y="5427"/>
                  </a:lnTo>
                  <a:lnTo>
                    <a:pt x="5861" y="5408"/>
                  </a:lnTo>
                  <a:lnTo>
                    <a:pt x="5936" y="5408"/>
                  </a:lnTo>
                  <a:lnTo>
                    <a:pt x="5955" y="5389"/>
                  </a:lnTo>
                  <a:lnTo>
                    <a:pt x="5955" y="5577"/>
                  </a:lnTo>
                  <a:lnTo>
                    <a:pt x="5974" y="5822"/>
                  </a:lnTo>
                  <a:lnTo>
                    <a:pt x="5974" y="5879"/>
                  </a:lnTo>
                  <a:lnTo>
                    <a:pt x="5974" y="5935"/>
                  </a:lnTo>
                  <a:lnTo>
                    <a:pt x="5974" y="6067"/>
                  </a:lnTo>
                  <a:lnTo>
                    <a:pt x="5974" y="6180"/>
                  </a:lnTo>
                  <a:lnTo>
                    <a:pt x="5955" y="6293"/>
                  </a:lnTo>
                  <a:lnTo>
                    <a:pt x="5917" y="6312"/>
                  </a:lnTo>
                  <a:lnTo>
                    <a:pt x="5880" y="6331"/>
                  </a:lnTo>
                  <a:lnTo>
                    <a:pt x="5785" y="6331"/>
                  </a:lnTo>
                  <a:lnTo>
                    <a:pt x="5785" y="6293"/>
                  </a:lnTo>
                  <a:lnTo>
                    <a:pt x="5767" y="6237"/>
                  </a:lnTo>
                  <a:lnTo>
                    <a:pt x="5767" y="6162"/>
                  </a:lnTo>
                  <a:lnTo>
                    <a:pt x="5748" y="6086"/>
                  </a:lnTo>
                  <a:lnTo>
                    <a:pt x="5748" y="6030"/>
                  </a:lnTo>
                  <a:lnTo>
                    <a:pt x="5729" y="5973"/>
                  </a:lnTo>
                  <a:lnTo>
                    <a:pt x="5710" y="5898"/>
                  </a:lnTo>
                  <a:lnTo>
                    <a:pt x="5654" y="5785"/>
                  </a:lnTo>
                  <a:lnTo>
                    <a:pt x="5616" y="5653"/>
                  </a:lnTo>
                  <a:lnTo>
                    <a:pt x="5578" y="5596"/>
                  </a:lnTo>
                  <a:lnTo>
                    <a:pt x="5540" y="5540"/>
                  </a:lnTo>
                  <a:lnTo>
                    <a:pt x="5484" y="5427"/>
                  </a:lnTo>
                  <a:lnTo>
                    <a:pt x="5446" y="5370"/>
                  </a:lnTo>
                  <a:lnTo>
                    <a:pt x="5409" y="5314"/>
                  </a:lnTo>
                  <a:lnTo>
                    <a:pt x="5371" y="5257"/>
                  </a:lnTo>
                  <a:lnTo>
                    <a:pt x="5352" y="5219"/>
                  </a:lnTo>
                  <a:lnTo>
                    <a:pt x="5390" y="5219"/>
                  </a:lnTo>
                  <a:lnTo>
                    <a:pt x="5427" y="5201"/>
                  </a:lnTo>
                  <a:close/>
                  <a:moveTo>
                    <a:pt x="5597" y="5917"/>
                  </a:moveTo>
                  <a:lnTo>
                    <a:pt x="5616" y="5935"/>
                  </a:lnTo>
                  <a:lnTo>
                    <a:pt x="5635" y="5992"/>
                  </a:lnTo>
                  <a:lnTo>
                    <a:pt x="5635" y="6048"/>
                  </a:lnTo>
                  <a:lnTo>
                    <a:pt x="5672" y="6180"/>
                  </a:lnTo>
                  <a:lnTo>
                    <a:pt x="5691" y="6312"/>
                  </a:lnTo>
                  <a:lnTo>
                    <a:pt x="5691" y="6350"/>
                  </a:lnTo>
                  <a:lnTo>
                    <a:pt x="5654" y="6350"/>
                  </a:lnTo>
                  <a:lnTo>
                    <a:pt x="5578" y="6388"/>
                  </a:lnTo>
                  <a:lnTo>
                    <a:pt x="5559" y="6350"/>
                  </a:lnTo>
                  <a:lnTo>
                    <a:pt x="5540" y="6293"/>
                  </a:lnTo>
                  <a:lnTo>
                    <a:pt x="5540" y="6180"/>
                  </a:lnTo>
                  <a:lnTo>
                    <a:pt x="5540" y="6105"/>
                  </a:lnTo>
                  <a:lnTo>
                    <a:pt x="5540" y="6048"/>
                  </a:lnTo>
                  <a:lnTo>
                    <a:pt x="5559" y="6011"/>
                  </a:lnTo>
                  <a:lnTo>
                    <a:pt x="5578" y="5954"/>
                  </a:lnTo>
                  <a:lnTo>
                    <a:pt x="5597" y="5917"/>
                  </a:lnTo>
                  <a:close/>
                  <a:moveTo>
                    <a:pt x="6125" y="6764"/>
                  </a:moveTo>
                  <a:lnTo>
                    <a:pt x="6162" y="6783"/>
                  </a:lnTo>
                  <a:lnTo>
                    <a:pt x="6162" y="6802"/>
                  </a:lnTo>
                  <a:lnTo>
                    <a:pt x="6181" y="6802"/>
                  </a:lnTo>
                  <a:lnTo>
                    <a:pt x="6181" y="6821"/>
                  </a:lnTo>
                  <a:lnTo>
                    <a:pt x="6162" y="6840"/>
                  </a:lnTo>
                  <a:lnTo>
                    <a:pt x="6125" y="6896"/>
                  </a:lnTo>
                  <a:lnTo>
                    <a:pt x="6087" y="6991"/>
                  </a:lnTo>
                  <a:lnTo>
                    <a:pt x="6030" y="7066"/>
                  </a:lnTo>
                  <a:lnTo>
                    <a:pt x="5993" y="7141"/>
                  </a:lnTo>
                  <a:lnTo>
                    <a:pt x="5974" y="7179"/>
                  </a:lnTo>
                  <a:lnTo>
                    <a:pt x="5955" y="7179"/>
                  </a:lnTo>
                  <a:lnTo>
                    <a:pt x="5955" y="7160"/>
                  </a:lnTo>
                  <a:lnTo>
                    <a:pt x="5955" y="7123"/>
                  </a:lnTo>
                  <a:lnTo>
                    <a:pt x="5993" y="6991"/>
                  </a:lnTo>
                  <a:lnTo>
                    <a:pt x="6012" y="6821"/>
                  </a:lnTo>
                  <a:lnTo>
                    <a:pt x="5993" y="6783"/>
                  </a:lnTo>
                  <a:lnTo>
                    <a:pt x="6049" y="6764"/>
                  </a:lnTo>
                  <a:close/>
                  <a:moveTo>
                    <a:pt x="3166" y="7631"/>
                  </a:moveTo>
                  <a:lnTo>
                    <a:pt x="3185" y="7650"/>
                  </a:lnTo>
                  <a:lnTo>
                    <a:pt x="3185" y="7631"/>
                  </a:lnTo>
                  <a:close/>
                  <a:moveTo>
                    <a:pt x="2771" y="5804"/>
                  </a:moveTo>
                  <a:lnTo>
                    <a:pt x="2752" y="5822"/>
                  </a:lnTo>
                  <a:lnTo>
                    <a:pt x="2771" y="5860"/>
                  </a:lnTo>
                  <a:lnTo>
                    <a:pt x="2827" y="5954"/>
                  </a:lnTo>
                  <a:lnTo>
                    <a:pt x="2846" y="6048"/>
                  </a:lnTo>
                  <a:lnTo>
                    <a:pt x="2865" y="6143"/>
                  </a:lnTo>
                  <a:lnTo>
                    <a:pt x="2884" y="6350"/>
                  </a:lnTo>
                  <a:lnTo>
                    <a:pt x="2884" y="6463"/>
                  </a:lnTo>
                  <a:lnTo>
                    <a:pt x="2902" y="6501"/>
                  </a:lnTo>
                  <a:lnTo>
                    <a:pt x="2846" y="6482"/>
                  </a:lnTo>
                  <a:lnTo>
                    <a:pt x="2752" y="6406"/>
                  </a:lnTo>
                  <a:lnTo>
                    <a:pt x="2658" y="6331"/>
                  </a:lnTo>
                  <a:lnTo>
                    <a:pt x="2563" y="6256"/>
                  </a:lnTo>
                  <a:lnTo>
                    <a:pt x="2469" y="6199"/>
                  </a:lnTo>
                  <a:lnTo>
                    <a:pt x="2394" y="6143"/>
                  </a:lnTo>
                  <a:lnTo>
                    <a:pt x="2337" y="6143"/>
                  </a:lnTo>
                  <a:lnTo>
                    <a:pt x="2337" y="6180"/>
                  </a:lnTo>
                  <a:lnTo>
                    <a:pt x="2337" y="6199"/>
                  </a:lnTo>
                  <a:lnTo>
                    <a:pt x="2450" y="6275"/>
                  </a:lnTo>
                  <a:lnTo>
                    <a:pt x="2544" y="6350"/>
                  </a:lnTo>
                  <a:lnTo>
                    <a:pt x="2639" y="6425"/>
                  </a:lnTo>
                  <a:lnTo>
                    <a:pt x="2733" y="6501"/>
                  </a:lnTo>
                  <a:lnTo>
                    <a:pt x="2846" y="6557"/>
                  </a:lnTo>
                  <a:lnTo>
                    <a:pt x="2921" y="6633"/>
                  </a:lnTo>
                  <a:lnTo>
                    <a:pt x="2997" y="6708"/>
                  </a:lnTo>
                  <a:lnTo>
                    <a:pt x="3016" y="6746"/>
                  </a:lnTo>
                  <a:lnTo>
                    <a:pt x="3034" y="6783"/>
                  </a:lnTo>
                  <a:lnTo>
                    <a:pt x="3053" y="6878"/>
                  </a:lnTo>
                  <a:lnTo>
                    <a:pt x="3072" y="6991"/>
                  </a:lnTo>
                  <a:lnTo>
                    <a:pt x="3072" y="7104"/>
                  </a:lnTo>
                  <a:lnTo>
                    <a:pt x="3053" y="7367"/>
                  </a:lnTo>
                  <a:lnTo>
                    <a:pt x="3053" y="7443"/>
                  </a:lnTo>
                  <a:lnTo>
                    <a:pt x="2959" y="7367"/>
                  </a:lnTo>
                  <a:lnTo>
                    <a:pt x="2846" y="7292"/>
                  </a:lnTo>
                  <a:lnTo>
                    <a:pt x="2733" y="7198"/>
                  </a:lnTo>
                  <a:lnTo>
                    <a:pt x="2620" y="7141"/>
                  </a:lnTo>
                  <a:lnTo>
                    <a:pt x="2507" y="7085"/>
                  </a:lnTo>
                  <a:lnTo>
                    <a:pt x="2413" y="7028"/>
                  </a:lnTo>
                  <a:lnTo>
                    <a:pt x="2318" y="6953"/>
                  </a:lnTo>
                  <a:lnTo>
                    <a:pt x="2262" y="6915"/>
                  </a:lnTo>
                  <a:lnTo>
                    <a:pt x="2205" y="6859"/>
                  </a:lnTo>
                  <a:lnTo>
                    <a:pt x="2092" y="6727"/>
                  </a:lnTo>
                  <a:lnTo>
                    <a:pt x="2036" y="6727"/>
                  </a:lnTo>
                  <a:lnTo>
                    <a:pt x="2036" y="6746"/>
                  </a:lnTo>
                  <a:lnTo>
                    <a:pt x="2036" y="6783"/>
                  </a:lnTo>
                  <a:lnTo>
                    <a:pt x="2130" y="6896"/>
                  </a:lnTo>
                  <a:lnTo>
                    <a:pt x="2224" y="6991"/>
                  </a:lnTo>
                  <a:lnTo>
                    <a:pt x="2337" y="7066"/>
                  </a:lnTo>
                  <a:lnTo>
                    <a:pt x="2450" y="7141"/>
                  </a:lnTo>
                  <a:lnTo>
                    <a:pt x="2695" y="7273"/>
                  </a:lnTo>
                  <a:lnTo>
                    <a:pt x="2733" y="7311"/>
                  </a:lnTo>
                  <a:lnTo>
                    <a:pt x="2808" y="7349"/>
                  </a:lnTo>
                  <a:lnTo>
                    <a:pt x="2921" y="7443"/>
                  </a:lnTo>
                  <a:lnTo>
                    <a:pt x="2959" y="7462"/>
                  </a:lnTo>
                  <a:lnTo>
                    <a:pt x="3185" y="7631"/>
                  </a:lnTo>
                  <a:lnTo>
                    <a:pt x="3355" y="7763"/>
                  </a:lnTo>
                  <a:lnTo>
                    <a:pt x="3562" y="7952"/>
                  </a:lnTo>
                  <a:lnTo>
                    <a:pt x="3788" y="8140"/>
                  </a:lnTo>
                  <a:lnTo>
                    <a:pt x="3901" y="8215"/>
                  </a:lnTo>
                  <a:lnTo>
                    <a:pt x="4014" y="8291"/>
                  </a:lnTo>
                  <a:lnTo>
                    <a:pt x="4240" y="8441"/>
                  </a:lnTo>
                  <a:lnTo>
                    <a:pt x="4429" y="8592"/>
                  </a:lnTo>
                  <a:lnTo>
                    <a:pt x="4429" y="8573"/>
                  </a:lnTo>
                  <a:lnTo>
                    <a:pt x="4485" y="8630"/>
                  </a:lnTo>
                  <a:lnTo>
                    <a:pt x="4504" y="8649"/>
                  </a:lnTo>
                  <a:lnTo>
                    <a:pt x="4523" y="8668"/>
                  </a:lnTo>
                  <a:lnTo>
                    <a:pt x="4561" y="8724"/>
                  </a:lnTo>
                  <a:lnTo>
                    <a:pt x="4598" y="8781"/>
                  </a:lnTo>
                  <a:lnTo>
                    <a:pt x="4655" y="8913"/>
                  </a:lnTo>
                  <a:lnTo>
                    <a:pt x="4711" y="9026"/>
                  </a:lnTo>
                  <a:lnTo>
                    <a:pt x="4806" y="9139"/>
                  </a:lnTo>
                  <a:lnTo>
                    <a:pt x="4862" y="9176"/>
                  </a:lnTo>
                  <a:lnTo>
                    <a:pt x="4900" y="9233"/>
                  </a:lnTo>
                  <a:lnTo>
                    <a:pt x="4994" y="9365"/>
                  </a:lnTo>
                  <a:lnTo>
                    <a:pt x="5051" y="9440"/>
                  </a:lnTo>
                  <a:lnTo>
                    <a:pt x="5088" y="9534"/>
                  </a:lnTo>
                  <a:lnTo>
                    <a:pt x="5107" y="9553"/>
                  </a:lnTo>
                  <a:lnTo>
                    <a:pt x="5126" y="9553"/>
                  </a:lnTo>
                  <a:lnTo>
                    <a:pt x="5145" y="9534"/>
                  </a:lnTo>
                  <a:lnTo>
                    <a:pt x="5145" y="9497"/>
                  </a:lnTo>
                  <a:lnTo>
                    <a:pt x="5126" y="9459"/>
                  </a:lnTo>
                  <a:lnTo>
                    <a:pt x="5126" y="9440"/>
                  </a:lnTo>
                  <a:lnTo>
                    <a:pt x="5051" y="9327"/>
                  </a:lnTo>
                  <a:lnTo>
                    <a:pt x="4994" y="9214"/>
                  </a:lnTo>
                  <a:lnTo>
                    <a:pt x="4919" y="9120"/>
                  </a:lnTo>
                  <a:lnTo>
                    <a:pt x="4824" y="9026"/>
                  </a:lnTo>
                  <a:lnTo>
                    <a:pt x="4806" y="8969"/>
                  </a:lnTo>
                  <a:lnTo>
                    <a:pt x="4768" y="8913"/>
                  </a:lnTo>
                  <a:lnTo>
                    <a:pt x="4730" y="8856"/>
                  </a:lnTo>
                  <a:lnTo>
                    <a:pt x="4711" y="8799"/>
                  </a:lnTo>
                  <a:lnTo>
                    <a:pt x="4655" y="8668"/>
                  </a:lnTo>
                  <a:lnTo>
                    <a:pt x="4617" y="8630"/>
                  </a:lnTo>
                  <a:lnTo>
                    <a:pt x="4636" y="8592"/>
                  </a:lnTo>
                  <a:lnTo>
                    <a:pt x="4636" y="8460"/>
                  </a:lnTo>
                  <a:lnTo>
                    <a:pt x="4636" y="8385"/>
                  </a:lnTo>
                  <a:lnTo>
                    <a:pt x="4617" y="8310"/>
                  </a:lnTo>
                  <a:lnTo>
                    <a:pt x="4617" y="8291"/>
                  </a:lnTo>
                  <a:lnTo>
                    <a:pt x="4598" y="8178"/>
                  </a:lnTo>
                  <a:lnTo>
                    <a:pt x="4579" y="8065"/>
                  </a:lnTo>
                  <a:lnTo>
                    <a:pt x="4561" y="8046"/>
                  </a:lnTo>
                  <a:lnTo>
                    <a:pt x="4523" y="8046"/>
                  </a:lnTo>
                  <a:lnTo>
                    <a:pt x="4504" y="8065"/>
                  </a:lnTo>
                  <a:lnTo>
                    <a:pt x="4504" y="8083"/>
                  </a:lnTo>
                  <a:lnTo>
                    <a:pt x="4504" y="8102"/>
                  </a:lnTo>
                  <a:lnTo>
                    <a:pt x="4542" y="8328"/>
                  </a:lnTo>
                  <a:lnTo>
                    <a:pt x="4561" y="8460"/>
                  </a:lnTo>
                  <a:lnTo>
                    <a:pt x="4561" y="8555"/>
                  </a:lnTo>
                  <a:lnTo>
                    <a:pt x="4504" y="8517"/>
                  </a:lnTo>
                  <a:lnTo>
                    <a:pt x="4448" y="8460"/>
                  </a:lnTo>
                  <a:lnTo>
                    <a:pt x="4316" y="8385"/>
                  </a:lnTo>
                  <a:lnTo>
                    <a:pt x="4259" y="8347"/>
                  </a:lnTo>
                  <a:lnTo>
                    <a:pt x="4203" y="8310"/>
                  </a:lnTo>
                  <a:lnTo>
                    <a:pt x="4108" y="8234"/>
                  </a:lnTo>
                  <a:lnTo>
                    <a:pt x="4052" y="8197"/>
                  </a:lnTo>
                  <a:lnTo>
                    <a:pt x="4052" y="8159"/>
                  </a:lnTo>
                  <a:lnTo>
                    <a:pt x="4033" y="8046"/>
                  </a:lnTo>
                  <a:lnTo>
                    <a:pt x="4052" y="7933"/>
                  </a:lnTo>
                  <a:lnTo>
                    <a:pt x="4052" y="7669"/>
                  </a:lnTo>
                  <a:lnTo>
                    <a:pt x="4052" y="7556"/>
                  </a:lnTo>
                  <a:lnTo>
                    <a:pt x="4033" y="7424"/>
                  </a:lnTo>
                  <a:lnTo>
                    <a:pt x="3995" y="7311"/>
                  </a:lnTo>
                  <a:lnTo>
                    <a:pt x="3939" y="7217"/>
                  </a:lnTo>
                  <a:lnTo>
                    <a:pt x="3882" y="7141"/>
                  </a:lnTo>
                  <a:lnTo>
                    <a:pt x="3826" y="7066"/>
                  </a:lnTo>
                  <a:lnTo>
                    <a:pt x="3788" y="6991"/>
                  </a:lnTo>
                  <a:lnTo>
                    <a:pt x="3732" y="6840"/>
                  </a:lnTo>
                  <a:lnTo>
                    <a:pt x="3694" y="6783"/>
                  </a:lnTo>
                  <a:lnTo>
                    <a:pt x="3694" y="6764"/>
                  </a:lnTo>
                  <a:lnTo>
                    <a:pt x="3600" y="6576"/>
                  </a:lnTo>
                  <a:lnTo>
                    <a:pt x="3543" y="6482"/>
                  </a:lnTo>
                  <a:lnTo>
                    <a:pt x="3487" y="6369"/>
                  </a:lnTo>
                  <a:lnTo>
                    <a:pt x="3487" y="6350"/>
                  </a:lnTo>
                  <a:lnTo>
                    <a:pt x="3449" y="6350"/>
                  </a:lnTo>
                  <a:lnTo>
                    <a:pt x="3430" y="6369"/>
                  </a:lnTo>
                  <a:lnTo>
                    <a:pt x="3430" y="6406"/>
                  </a:lnTo>
                  <a:lnTo>
                    <a:pt x="3505" y="6595"/>
                  </a:lnTo>
                  <a:lnTo>
                    <a:pt x="3581" y="6764"/>
                  </a:lnTo>
                  <a:lnTo>
                    <a:pt x="3600" y="6783"/>
                  </a:lnTo>
                  <a:lnTo>
                    <a:pt x="3656" y="6915"/>
                  </a:lnTo>
                  <a:lnTo>
                    <a:pt x="3694" y="7009"/>
                  </a:lnTo>
                  <a:lnTo>
                    <a:pt x="3750" y="7123"/>
                  </a:lnTo>
                  <a:lnTo>
                    <a:pt x="3826" y="7217"/>
                  </a:lnTo>
                  <a:lnTo>
                    <a:pt x="3882" y="7292"/>
                  </a:lnTo>
                  <a:lnTo>
                    <a:pt x="3920" y="7367"/>
                  </a:lnTo>
                  <a:lnTo>
                    <a:pt x="3958" y="7462"/>
                  </a:lnTo>
                  <a:lnTo>
                    <a:pt x="3977" y="7556"/>
                  </a:lnTo>
                  <a:lnTo>
                    <a:pt x="3995" y="7669"/>
                  </a:lnTo>
                  <a:lnTo>
                    <a:pt x="3995" y="7801"/>
                  </a:lnTo>
                  <a:lnTo>
                    <a:pt x="3995" y="7914"/>
                  </a:lnTo>
                  <a:lnTo>
                    <a:pt x="3977" y="8027"/>
                  </a:lnTo>
                  <a:lnTo>
                    <a:pt x="3977" y="8121"/>
                  </a:lnTo>
                  <a:lnTo>
                    <a:pt x="3977" y="8140"/>
                  </a:lnTo>
                  <a:lnTo>
                    <a:pt x="3958" y="8121"/>
                  </a:lnTo>
                  <a:lnTo>
                    <a:pt x="3882" y="8083"/>
                  </a:lnTo>
                  <a:lnTo>
                    <a:pt x="3807" y="8027"/>
                  </a:lnTo>
                  <a:lnTo>
                    <a:pt x="3769" y="7989"/>
                  </a:lnTo>
                  <a:lnTo>
                    <a:pt x="3769" y="8008"/>
                  </a:lnTo>
                  <a:lnTo>
                    <a:pt x="3656" y="7914"/>
                  </a:lnTo>
                  <a:lnTo>
                    <a:pt x="3562" y="7820"/>
                  </a:lnTo>
                  <a:lnTo>
                    <a:pt x="3449" y="7744"/>
                  </a:lnTo>
                  <a:lnTo>
                    <a:pt x="3336" y="7650"/>
                  </a:lnTo>
                  <a:lnTo>
                    <a:pt x="3185" y="7537"/>
                  </a:lnTo>
                  <a:lnTo>
                    <a:pt x="3110" y="7462"/>
                  </a:lnTo>
                  <a:lnTo>
                    <a:pt x="3110" y="7367"/>
                  </a:lnTo>
                  <a:lnTo>
                    <a:pt x="3110" y="7236"/>
                  </a:lnTo>
                  <a:lnTo>
                    <a:pt x="3110" y="6991"/>
                  </a:lnTo>
                  <a:lnTo>
                    <a:pt x="3110" y="6878"/>
                  </a:lnTo>
                  <a:lnTo>
                    <a:pt x="3091" y="6764"/>
                  </a:lnTo>
                  <a:lnTo>
                    <a:pt x="3072" y="6708"/>
                  </a:lnTo>
                  <a:lnTo>
                    <a:pt x="3034" y="6651"/>
                  </a:lnTo>
                  <a:lnTo>
                    <a:pt x="2978" y="6576"/>
                  </a:lnTo>
                  <a:lnTo>
                    <a:pt x="2978" y="6557"/>
                  </a:lnTo>
                  <a:lnTo>
                    <a:pt x="2959" y="6463"/>
                  </a:lnTo>
                  <a:lnTo>
                    <a:pt x="2959" y="6218"/>
                  </a:lnTo>
                  <a:lnTo>
                    <a:pt x="2940" y="6086"/>
                  </a:lnTo>
                  <a:lnTo>
                    <a:pt x="2921" y="5973"/>
                  </a:lnTo>
                  <a:lnTo>
                    <a:pt x="2902" y="5935"/>
                  </a:lnTo>
                  <a:lnTo>
                    <a:pt x="2827" y="5804"/>
                  </a:lnTo>
                  <a:close/>
                  <a:moveTo>
                    <a:pt x="5409" y="9365"/>
                  </a:moveTo>
                  <a:lnTo>
                    <a:pt x="5465" y="9384"/>
                  </a:lnTo>
                  <a:lnTo>
                    <a:pt x="5446" y="9384"/>
                  </a:lnTo>
                  <a:lnTo>
                    <a:pt x="5427" y="9402"/>
                  </a:lnTo>
                  <a:lnTo>
                    <a:pt x="5409" y="9478"/>
                  </a:lnTo>
                  <a:lnTo>
                    <a:pt x="5409" y="9572"/>
                  </a:lnTo>
                  <a:lnTo>
                    <a:pt x="5409" y="9610"/>
                  </a:lnTo>
                  <a:lnTo>
                    <a:pt x="5390" y="9591"/>
                  </a:lnTo>
                  <a:lnTo>
                    <a:pt x="5295" y="9516"/>
                  </a:lnTo>
                  <a:lnTo>
                    <a:pt x="5220" y="9421"/>
                  </a:lnTo>
                  <a:lnTo>
                    <a:pt x="5258" y="9384"/>
                  </a:lnTo>
                  <a:lnTo>
                    <a:pt x="5277" y="9365"/>
                  </a:lnTo>
                  <a:close/>
                  <a:moveTo>
                    <a:pt x="5654" y="9478"/>
                  </a:moveTo>
                  <a:lnTo>
                    <a:pt x="5672" y="9553"/>
                  </a:lnTo>
                  <a:lnTo>
                    <a:pt x="5710" y="9591"/>
                  </a:lnTo>
                  <a:lnTo>
                    <a:pt x="5710" y="9610"/>
                  </a:lnTo>
                  <a:lnTo>
                    <a:pt x="5710" y="9629"/>
                  </a:lnTo>
                  <a:lnTo>
                    <a:pt x="5710" y="9666"/>
                  </a:lnTo>
                  <a:lnTo>
                    <a:pt x="5710" y="9704"/>
                  </a:lnTo>
                  <a:lnTo>
                    <a:pt x="5729" y="9742"/>
                  </a:lnTo>
                  <a:lnTo>
                    <a:pt x="5767" y="9779"/>
                  </a:lnTo>
                  <a:lnTo>
                    <a:pt x="5804" y="9817"/>
                  </a:lnTo>
                  <a:lnTo>
                    <a:pt x="5861" y="9855"/>
                  </a:lnTo>
                  <a:lnTo>
                    <a:pt x="5898" y="9855"/>
                  </a:lnTo>
                  <a:lnTo>
                    <a:pt x="5842" y="9949"/>
                  </a:lnTo>
                  <a:lnTo>
                    <a:pt x="5823" y="9987"/>
                  </a:lnTo>
                  <a:lnTo>
                    <a:pt x="5767" y="10043"/>
                  </a:lnTo>
                  <a:lnTo>
                    <a:pt x="5729" y="10100"/>
                  </a:lnTo>
                  <a:lnTo>
                    <a:pt x="5616" y="10232"/>
                  </a:lnTo>
                  <a:lnTo>
                    <a:pt x="5616" y="10250"/>
                  </a:lnTo>
                  <a:lnTo>
                    <a:pt x="5597" y="10250"/>
                  </a:lnTo>
                  <a:lnTo>
                    <a:pt x="5597" y="10213"/>
                  </a:lnTo>
                  <a:lnTo>
                    <a:pt x="5597" y="10100"/>
                  </a:lnTo>
                  <a:lnTo>
                    <a:pt x="5597" y="10043"/>
                  </a:lnTo>
                  <a:lnTo>
                    <a:pt x="5616" y="9987"/>
                  </a:lnTo>
                  <a:lnTo>
                    <a:pt x="5635" y="9855"/>
                  </a:lnTo>
                  <a:lnTo>
                    <a:pt x="5654" y="9723"/>
                  </a:lnTo>
                  <a:lnTo>
                    <a:pt x="5654" y="9591"/>
                  </a:lnTo>
                  <a:lnTo>
                    <a:pt x="5654" y="9478"/>
                  </a:lnTo>
                  <a:close/>
                  <a:moveTo>
                    <a:pt x="2940" y="5295"/>
                  </a:moveTo>
                  <a:lnTo>
                    <a:pt x="2978" y="5332"/>
                  </a:lnTo>
                  <a:lnTo>
                    <a:pt x="3072" y="5427"/>
                  </a:lnTo>
                  <a:lnTo>
                    <a:pt x="3129" y="5521"/>
                  </a:lnTo>
                  <a:lnTo>
                    <a:pt x="3185" y="5596"/>
                  </a:lnTo>
                  <a:lnTo>
                    <a:pt x="3279" y="5709"/>
                  </a:lnTo>
                  <a:lnTo>
                    <a:pt x="3374" y="5804"/>
                  </a:lnTo>
                  <a:lnTo>
                    <a:pt x="3487" y="5898"/>
                  </a:lnTo>
                  <a:lnTo>
                    <a:pt x="3543" y="5954"/>
                  </a:lnTo>
                  <a:lnTo>
                    <a:pt x="3581" y="5973"/>
                  </a:lnTo>
                  <a:lnTo>
                    <a:pt x="3618" y="5992"/>
                  </a:lnTo>
                  <a:lnTo>
                    <a:pt x="3713" y="6011"/>
                  </a:lnTo>
                  <a:lnTo>
                    <a:pt x="3769" y="6011"/>
                  </a:lnTo>
                  <a:lnTo>
                    <a:pt x="3826" y="6030"/>
                  </a:lnTo>
                  <a:lnTo>
                    <a:pt x="3901" y="6067"/>
                  </a:lnTo>
                  <a:lnTo>
                    <a:pt x="3939" y="6105"/>
                  </a:lnTo>
                  <a:lnTo>
                    <a:pt x="3977" y="6180"/>
                  </a:lnTo>
                  <a:lnTo>
                    <a:pt x="3977" y="6162"/>
                  </a:lnTo>
                  <a:lnTo>
                    <a:pt x="4033" y="6275"/>
                  </a:lnTo>
                  <a:lnTo>
                    <a:pt x="4090" y="6388"/>
                  </a:lnTo>
                  <a:lnTo>
                    <a:pt x="4184" y="6463"/>
                  </a:lnTo>
                  <a:lnTo>
                    <a:pt x="4259" y="6501"/>
                  </a:lnTo>
                  <a:lnTo>
                    <a:pt x="4353" y="6501"/>
                  </a:lnTo>
                  <a:lnTo>
                    <a:pt x="4410" y="6520"/>
                  </a:lnTo>
                  <a:lnTo>
                    <a:pt x="4429" y="6538"/>
                  </a:lnTo>
                  <a:lnTo>
                    <a:pt x="4466" y="6557"/>
                  </a:lnTo>
                  <a:lnTo>
                    <a:pt x="4523" y="6670"/>
                  </a:lnTo>
                  <a:lnTo>
                    <a:pt x="4542" y="6764"/>
                  </a:lnTo>
                  <a:lnTo>
                    <a:pt x="4542" y="6896"/>
                  </a:lnTo>
                  <a:lnTo>
                    <a:pt x="4542" y="7028"/>
                  </a:lnTo>
                  <a:lnTo>
                    <a:pt x="4542" y="7179"/>
                  </a:lnTo>
                  <a:lnTo>
                    <a:pt x="4523" y="7311"/>
                  </a:lnTo>
                  <a:lnTo>
                    <a:pt x="4523" y="7405"/>
                  </a:lnTo>
                  <a:lnTo>
                    <a:pt x="4523" y="7518"/>
                  </a:lnTo>
                  <a:lnTo>
                    <a:pt x="4542" y="7594"/>
                  </a:lnTo>
                  <a:lnTo>
                    <a:pt x="4579" y="7650"/>
                  </a:lnTo>
                  <a:lnTo>
                    <a:pt x="4617" y="7669"/>
                  </a:lnTo>
                  <a:lnTo>
                    <a:pt x="4693" y="7725"/>
                  </a:lnTo>
                  <a:lnTo>
                    <a:pt x="4711" y="7744"/>
                  </a:lnTo>
                  <a:lnTo>
                    <a:pt x="4749" y="7782"/>
                  </a:lnTo>
                  <a:lnTo>
                    <a:pt x="4768" y="7820"/>
                  </a:lnTo>
                  <a:lnTo>
                    <a:pt x="4806" y="7933"/>
                  </a:lnTo>
                  <a:lnTo>
                    <a:pt x="4843" y="8046"/>
                  </a:lnTo>
                  <a:lnTo>
                    <a:pt x="4881" y="8178"/>
                  </a:lnTo>
                  <a:lnTo>
                    <a:pt x="4956" y="8291"/>
                  </a:lnTo>
                  <a:lnTo>
                    <a:pt x="5051" y="8385"/>
                  </a:lnTo>
                  <a:lnTo>
                    <a:pt x="5107" y="8423"/>
                  </a:lnTo>
                  <a:lnTo>
                    <a:pt x="5126" y="8460"/>
                  </a:lnTo>
                  <a:lnTo>
                    <a:pt x="5182" y="8555"/>
                  </a:lnTo>
                  <a:lnTo>
                    <a:pt x="5239" y="8649"/>
                  </a:lnTo>
                  <a:lnTo>
                    <a:pt x="5277" y="8705"/>
                  </a:lnTo>
                  <a:lnTo>
                    <a:pt x="5333" y="8743"/>
                  </a:lnTo>
                  <a:lnTo>
                    <a:pt x="5427" y="8799"/>
                  </a:lnTo>
                  <a:lnTo>
                    <a:pt x="5522" y="8856"/>
                  </a:lnTo>
                  <a:lnTo>
                    <a:pt x="5559" y="8894"/>
                  </a:lnTo>
                  <a:lnTo>
                    <a:pt x="5597" y="8931"/>
                  </a:lnTo>
                  <a:lnTo>
                    <a:pt x="5597" y="8950"/>
                  </a:lnTo>
                  <a:lnTo>
                    <a:pt x="5597" y="9082"/>
                  </a:lnTo>
                  <a:lnTo>
                    <a:pt x="5578" y="9214"/>
                  </a:lnTo>
                  <a:lnTo>
                    <a:pt x="5578" y="9252"/>
                  </a:lnTo>
                  <a:lnTo>
                    <a:pt x="5559" y="9271"/>
                  </a:lnTo>
                  <a:lnTo>
                    <a:pt x="5559" y="9289"/>
                  </a:lnTo>
                  <a:lnTo>
                    <a:pt x="5446" y="9289"/>
                  </a:lnTo>
                  <a:lnTo>
                    <a:pt x="5352" y="9271"/>
                  </a:lnTo>
                  <a:lnTo>
                    <a:pt x="5258" y="9289"/>
                  </a:lnTo>
                  <a:lnTo>
                    <a:pt x="5239" y="9308"/>
                  </a:lnTo>
                  <a:lnTo>
                    <a:pt x="5201" y="9327"/>
                  </a:lnTo>
                  <a:lnTo>
                    <a:pt x="5164" y="9365"/>
                  </a:lnTo>
                  <a:lnTo>
                    <a:pt x="5164" y="9402"/>
                  </a:lnTo>
                  <a:lnTo>
                    <a:pt x="5164" y="9421"/>
                  </a:lnTo>
                  <a:lnTo>
                    <a:pt x="5145" y="9421"/>
                  </a:lnTo>
                  <a:lnTo>
                    <a:pt x="5145" y="9459"/>
                  </a:lnTo>
                  <a:lnTo>
                    <a:pt x="5145" y="9478"/>
                  </a:lnTo>
                  <a:lnTo>
                    <a:pt x="5258" y="9591"/>
                  </a:lnTo>
                  <a:lnTo>
                    <a:pt x="5295" y="9647"/>
                  </a:lnTo>
                  <a:lnTo>
                    <a:pt x="5352" y="9685"/>
                  </a:lnTo>
                  <a:lnTo>
                    <a:pt x="5390" y="9704"/>
                  </a:lnTo>
                  <a:lnTo>
                    <a:pt x="5446" y="9704"/>
                  </a:lnTo>
                  <a:lnTo>
                    <a:pt x="5465" y="9685"/>
                  </a:lnTo>
                  <a:lnTo>
                    <a:pt x="5484" y="9647"/>
                  </a:lnTo>
                  <a:lnTo>
                    <a:pt x="5484" y="9629"/>
                  </a:lnTo>
                  <a:lnTo>
                    <a:pt x="5503" y="9591"/>
                  </a:lnTo>
                  <a:lnTo>
                    <a:pt x="5503" y="9516"/>
                  </a:lnTo>
                  <a:lnTo>
                    <a:pt x="5503" y="9440"/>
                  </a:lnTo>
                  <a:lnTo>
                    <a:pt x="5503" y="9421"/>
                  </a:lnTo>
                  <a:lnTo>
                    <a:pt x="5503" y="9402"/>
                  </a:lnTo>
                  <a:lnTo>
                    <a:pt x="5484" y="9384"/>
                  </a:lnTo>
                  <a:lnTo>
                    <a:pt x="5559" y="9384"/>
                  </a:lnTo>
                  <a:lnTo>
                    <a:pt x="5559" y="9421"/>
                  </a:lnTo>
                  <a:lnTo>
                    <a:pt x="5559" y="9478"/>
                  </a:lnTo>
                  <a:lnTo>
                    <a:pt x="5559" y="9610"/>
                  </a:lnTo>
                  <a:lnTo>
                    <a:pt x="5559" y="9742"/>
                  </a:lnTo>
                  <a:lnTo>
                    <a:pt x="5559" y="9874"/>
                  </a:lnTo>
                  <a:lnTo>
                    <a:pt x="5540" y="9987"/>
                  </a:lnTo>
                  <a:lnTo>
                    <a:pt x="5522" y="10043"/>
                  </a:lnTo>
                  <a:lnTo>
                    <a:pt x="5522" y="10118"/>
                  </a:lnTo>
                  <a:lnTo>
                    <a:pt x="5503" y="10194"/>
                  </a:lnTo>
                  <a:lnTo>
                    <a:pt x="5503" y="10250"/>
                  </a:lnTo>
                  <a:lnTo>
                    <a:pt x="5522" y="10326"/>
                  </a:lnTo>
                  <a:lnTo>
                    <a:pt x="5522" y="10345"/>
                  </a:lnTo>
                  <a:lnTo>
                    <a:pt x="5540" y="10382"/>
                  </a:lnTo>
                  <a:lnTo>
                    <a:pt x="5578" y="10401"/>
                  </a:lnTo>
                  <a:lnTo>
                    <a:pt x="5616" y="10363"/>
                  </a:lnTo>
                  <a:lnTo>
                    <a:pt x="5691" y="10288"/>
                  </a:lnTo>
                  <a:lnTo>
                    <a:pt x="5785" y="10175"/>
                  </a:lnTo>
                  <a:lnTo>
                    <a:pt x="5823" y="10137"/>
                  </a:lnTo>
                  <a:lnTo>
                    <a:pt x="5861" y="10081"/>
                  </a:lnTo>
                  <a:lnTo>
                    <a:pt x="5955" y="9968"/>
                  </a:lnTo>
                  <a:lnTo>
                    <a:pt x="5993" y="9892"/>
                  </a:lnTo>
                  <a:lnTo>
                    <a:pt x="6012" y="9874"/>
                  </a:lnTo>
                  <a:lnTo>
                    <a:pt x="6087" y="9874"/>
                  </a:lnTo>
                  <a:lnTo>
                    <a:pt x="6087" y="9836"/>
                  </a:lnTo>
                  <a:lnTo>
                    <a:pt x="6087" y="9817"/>
                  </a:lnTo>
                  <a:lnTo>
                    <a:pt x="5993" y="9817"/>
                  </a:lnTo>
                  <a:lnTo>
                    <a:pt x="5955" y="9798"/>
                  </a:lnTo>
                  <a:lnTo>
                    <a:pt x="5917" y="9798"/>
                  </a:lnTo>
                  <a:lnTo>
                    <a:pt x="5861" y="9760"/>
                  </a:lnTo>
                  <a:lnTo>
                    <a:pt x="5823" y="9742"/>
                  </a:lnTo>
                  <a:lnTo>
                    <a:pt x="5785" y="9704"/>
                  </a:lnTo>
                  <a:lnTo>
                    <a:pt x="5785" y="9666"/>
                  </a:lnTo>
                  <a:lnTo>
                    <a:pt x="5785" y="9647"/>
                  </a:lnTo>
                  <a:lnTo>
                    <a:pt x="5785" y="9629"/>
                  </a:lnTo>
                  <a:lnTo>
                    <a:pt x="5804" y="9610"/>
                  </a:lnTo>
                  <a:lnTo>
                    <a:pt x="5823" y="9610"/>
                  </a:lnTo>
                  <a:lnTo>
                    <a:pt x="5880" y="9591"/>
                  </a:lnTo>
                  <a:lnTo>
                    <a:pt x="5955" y="9591"/>
                  </a:lnTo>
                  <a:lnTo>
                    <a:pt x="5974" y="9572"/>
                  </a:lnTo>
                  <a:lnTo>
                    <a:pt x="5993" y="9553"/>
                  </a:lnTo>
                  <a:lnTo>
                    <a:pt x="5974" y="9516"/>
                  </a:lnTo>
                  <a:lnTo>
                    <a:pt x="5842" y="9516"/>
                  </a:lnTo>
                  <a:lnTo>
                    <a:pt x="5804" y="9534"/>
                  </a:lnTo>
                  <a:lnTo>
                    <a:pt x="5748" y="9553"/>
                  </a:lnTo>
                  <a:lnTo>
                    <a:pt x="5729" y="9534"/>
                  </a:lnTo>
                  <a:lnTo>
                    <a:pt x="5729" y="9516"/>
                  </a:lnTo>
                  <a:lnTo>
                    <a:pt x="5710" y="9497"/>
                  </a:lnTo>
                  <a:lnTo>
                    <a:pt x="5710" y="9459"/>
                  </a:lnTo>
                  <a:lnTo>
                    <a:pt x="5729" y="9440"/>
                  </a:lnTo>
                  <a:lnTo>
                    <a:pt x="5767" y="9402"/>
                  </a:lnTo>
                  <a:lnTo>
                    <a:pt x="5842" y="9365"/>
                  </a:lnTo>
                  <a:lnTo>
                    <a:pt x="5880" y="9346"/>
                  </a:lnTo>
                  <a:lnTo>
                    <a:pt x="5936" y="9308"/>
                  </a:lnTo>
                  <a:lnTo>
                    <a:pt x="6012" y="9252"/>
                  </a:lnTo>
                  <a:lnTo>
                    <a:pt x="6087" y="9158"/>
                  </a:lnTo>
                  <a:lnTo>
                    <a:pt x="6143" y="9063"/>
                  </a:lnTo>
                  <a:lnTo>
                    <a:pt x="6162" y="9044"/>
                  </a:lnTo>
                  <a:lnTo>
                    <a:pt x="6332" y="9044"/>
                  </a:lnTo>
                  <a:lnTo>
                    <a:pt x="6426" y="9007"/>
                  </a:lnTo>
                  <a:lnTo>
                    <a:pt x="6483" y="8988"/>
                  </a:lnTo>
                  <a:lnTo>
                    <a:pt x="6520" y="8950"/>
                  </a:lnTo>
                  <a:lnTo>
                    <a:pt x="6577" y="8894"/>
                  </a:lnTo>
                  <a:lnTo>
                    <a:pt x="6633" y="8837"/>
                  </a:lnTo>
                  <a:lnTo>
                    <a:pt x="6671" y="8781"/>
                  </a:lnTo>
                  <a:lnTo>
                    <a:pt x="6709" y="8724"/>
                  </a:lnTo>
                  <a:lnTo>
                    <a:pt x="6709" y="8649"/>
                  </a:lnTo>
                  <a:lnTo>
                    <a:pt x="6746" y="8555"/>
                  </a:lnTo>
                  <a:lnTo>
                    <a:pt x="6765" y="8498"/>
                  </a:lnTo>
                  <a:lnTo>
                    <a:pt x="6784" y="8479"/>
                  </a:lnTo>
                  <a:lnTo>
                    <a:pt x="6822" y="8460"/>
                  </a:lnTo>
                  <a:lnTo>
                    <a:pt x="6954" y="8423"/>
                  </a:lnTo>
                  <a:lnTo>
                    <a:pt x="7010" y="8366"/>
                  </a:lnTo>
                  <a:lnTo>
                    <a:pt x="7029" y="8347"/>
                  </a:lnTo>
                  <a:lnTo>
                    <a:pt x="7067" y="8310"/>
                  </a:lnTo>
                  <a:lnTo>
                    <a:pt x="7086" y="8253"/>
                  </a:lnTo>
                  <a:lnTo>
                    <a:pt x="7104" y="8215"/>
                  </a:lnTo>
                  <a:lnTo>
                    <a:pt x="7123" y="8140"/>
                  </a:lnTo>
                  <a:lnTo>
                    <a:pt x="7123" y="8065"/>
                  </a:lnTo>
                  <a:lnTo>
                    <a:pt x="7142" y="8008"/>
                  </a:lnTo>
                  <a:lnTo>
                    <a:pt x="7161" y="7933"/>
                  </a:lnTo>
                  <a:lnTo>
                    <a:pt x="7180" y="7839"/>
                  </a:lnTo>
                  <a:lnTo>
                    <a:pt x="7199" y="7801"/>
                  </a:lnTo>
                  <a:lnTo>
                    <a:pt x="7236" y="7744"/>
                  </a:lnTo>
                  <a:lnTo>
                    <a:pt x="7274" y="7707"/>
                  </a:lnTo>
                  <a:lnTo>
                    <a:pt x="7293" y="7688"/>
                  </a:lnTo>
                  <a:lnTo>
                    <a:pt x="7331" y="7669"/>
                  </a:lnTo>
                  <a:lnTo>
                    <a:pt x="7406" y="7631"/>
                  </a:lnTo>
                  <a:lnTo>
                    <a:pt x="7481" y="7594"/>
                  </a:lnTo>
                  <a:lnTo>
                    <a:pt x="7538" y="7518"/>
                  </a:lnTo>
                  <a:lnTo>
                    <a:pt x="7594" y="7462"/>
                  </a:lnTo>
                  <a:lnTo>
                    <a:pt x="7651" y="7367"/>
                  </a:lnTo>
                  <a:lnTo>
                    <a:pt x="7670" y="7292"/>
                  </a:lnTo>
                  <a:lnTo>
                    <a:pt x="7689" y="7217"/>
                  </a:lnTo>
                  <a:lnTo>
                    <a:pt x="7726" y="7160"/>
                  </a:lnTo>
                  <a:lnTo>
                    <a:pt x="7764" y="7123"/>
                  </a:lnTo>
                  <a:lnTo>
                    <a:pt x="7802" y="7066"/>
                  </a:lnTo>
                  <a:lnTo>
                    <a:pt x="7858" y="7028"/>
                  </a:lnTo>
                  <a:lnTo>
                    <a:pt x="7915" y="6991"/>
                  </a:lnTo>
                  <a:lnTo>
                    <a:pt x="7971" y="6972"/>
                  </a:lnTo>
                  <a:lnTo>
                    <a:pt x="8028" y="6972"/>
                  </a:lnTo>
                  <a:lnTo>
                    <a:pt x="8103" y="6991"/>
                  </a:lnTo>
                  <a:lnTo>
                    <a:pt x="8178" y="7028"/>
                  </a:lnTo>
                  <a:lnTo>
                    <a:pt x="8216" y="7028"/>
                  </a:lnTo>
                  <a:lnTo>
                    <a:pt x="8254" y="7047"/>
                  </a:lnTo>
                  <a:lnTo>
                    <a:pt x="8329" y="7047"/>
                  </a:lnTo>
                  <a:lnTo>
                    <a:pt x="8442" y="7028"/>
                  </a:lnTo>
                  <a:lnTo>
                    <a:pt x="8518" y="6991"/>
                  </a:lnTo>
                  <a:lnTo>
                    <a:pt x="8574" y="6953"/>
                  </a:lnTo>
                  <a:lnTo>
                    <a:pt x="8593" y="6934"/>
                  </a:lnTo>
                  <a:lnTo>
                    <a:pt x="8668" y="6896"/>
                  </a:lnTo>
                  <a:lnTo>
                    <a:pt x="8744" y="6840"/>
                  </a:lnTo>
                  <a:lnTo>
                    <a:pt x="8819" y="6802"/>
                  </a:lnTo>
                  <a:lnTo>
                    <a:pt x="8838" y="6802"/>
                  </a:lnTo>
                  <a:lnTo>
                    <a:pt x="8913" y="6764"/>
                  </a:lnTo>
                  <a:lnTo>
                    <a:pt x="8932" y="6764"/>
                  </a:lnTo>
                  <a:lnTo>
                    <a:pt x="8951" y="6783"/>
                  </a:lnTo>
                  <a:lnTo>
                    <a:pt x="8970" y="6783"/>
                  </a:lnTo>
                  <a:lnTo>
                    <a:pt x="9045" y="6840"/>
                  </a:lnTo>
                  <a:lnTo>
                    <a:pt x="9121" y="6878"/>
                  </a:lnTo>
                  <a:lnTo>
                    <a:pt x="9177" y="6896"/>
                  </a:lnTo>
                  <a:lnTo>
                    <a:pt x="9290" y="6896"/>
                  </a:lnTo>
                  <a:lnTo>
                    <a:pt x="9384" y="6878"/>
                  </a:lnTo>
                  <a:lnTo>
                    <a:pt x="9441" y="6859"/>
                  </a:lnTo>
                  <a:lnTo>
                    <a:pt x="9479" y="6840"/>
                  </a:lnTo>
                  <a:lnTo>
                    <a:pt x="9573" y="6802"/>
                  </a:lnTo>
                  <a:lnTo>
                    <a:pt x="9724" y="6689"/>
                  </a:lnTo>
                  <a:lnTo>
                    <a:pt x="9855" y="6595"/>
                  </a:lnTo>
                  <a:lnTo>
                    <a:pt x="9912" y="6538"/>
                  </a:lnTo>
                  <a:lnTo>
                    <a:pt x="10006" y="6501"/>
                  </a:lnTo>
                  <a:lnTo>
                    <a:pt x="10100" y="6463"/>
                  </a:lnTo>
                  <a:lnTo>
                    <a:pt x="10176" y="6463"/>
                  </a:lnTo>
                  <a:lnTo>
                    <a:pt x="10213" y="6482"/>
                  </a:lnTo>
                  <a:lnTo>
                    <a:pt x="10251" y="6520"/>
                  </a:lnTo>
                  <a:lnTo>
                    <a:pt x="10383" y="6614"/>
                  </a:lnTo>
                  <a:lnTo>
                    <a:pt x="10458" y="6651"/>
                  </a:lnTo>
                  <a:lnTo>
                    <a:pt x="10553" y="6670"/>
                  </a:lnTo>
                  <a:lnTo>
                    <a:pt x="10722" y="6689"/>
                  </a:lnTo>
                  <a:lnTo>
                    <a:pt x="10911" y="6689"/>
                  </a:lnTo>
                  <a:lnTo>
                    <a:pt x="10929" y="6708"/>
                  </a:lnTo>
                  <a:lnTo>
                    <a:pt x="10948" y="6727"/>
                  </a:lnTo>
                  <a:lnTo>
                    <a:pt x="11024" y="6783"/>
                  </a:lnTo>
                  <a:lnTo>
                    <a:pt x="11080" y="6821"/>
                  </a:lnTo>
                  <a:lnTo>
                    <a:pt x="11137" y="6840"/>
                  </a:lnTo>
                  <a:lnTo>
                    <a:pt x="11174" y="6878"/>
                  </a:lnTo>
                  <a:lnTo>
                    <a:pt x="11231" y="6915"/>
                  </a:lnTo>
                  <a:lnTo>
                    <a:pt x="11250" y="6934"/>
                  </a:lnTo>
                  <a:lnTo>
                    <a:pt x="11269" y="6953"/>
                  </a:lnTo>
                  <a:lnTo>
                    <a:pt x="11287" y="6972"/>
                  </a:lnTo>
                  <a:lnTo>
                    <a:pt x="11250" y="7009"/>
                  </a:lnTo>
                  <a:lnTo>
                    <a:pt x="11137" y="7123"/>
                  </a:lnTo>
                  <a:lnTo>
                    <a:pt x="11024" y="7217"/>
                  </a:lnTo>
                  <a:lnTo>
                    <a:pt x="10948" y="7273"/>
                  </a:lnTo>
                  <a:lnTo>
                    <a:pt x="10854" y="7330"/>
                  </a:lnTo>
                  <a:lnTo>
                    <a:pt x="10760" y="7386"/>
                  </a:lnTo>
                  <a:lnTo>
                    <a:pt x="10666" y="7443"/>
                  </a:lnTo>
                  <a:lnTo>
                    <a:pt x="10553" y="7481"/>
                  </a:lnTo>
                  <a:lnTo>
                    <a:pt x="10440" y="7499"/>
                  </a:lnTo>
                  <a:lnTo>
                    <a:pt x="10232" y="7518"/>
                  </a:lnTo>
                  <a:lnTo>
                    <a:pt x="10044" y="7499"/>
                  </a:lnTo>
                  <a:lnTo>
                    <a:pt x="9893" y="7481"/>
                  </a:lnTo>
                  <a:lnTo>
                    <a:pt x="9893" y="7462"/>
                  </a:lnTo>
                  <a:lnTo>
                    <a:pt x="9931" y="7405"/>
                  </a:lnTo>
                  <a:lnTo>
                    <a:pt x="9987" y="7292"/>
                  </a:lnTo>
                  <a:lnTo>
                    <a:pt x="10025" y="7198"/>
                  </a:lnTo>
                  <a:lnTo>
                    <a:pt x="10063" y="7160"/>
                  </a:lnTo>
                  <a:lnTo>
                    <a:pt x="10195" y="7085"/>
                  </a:lnTo>
                  <a:lnTo>
                    <a:pt x="10327" y="7009"/>
                  </a:lnTo>
                  <a:lnTo>
                    <a:pt x="10402" y="6991"/>
                  </a:lnTo>
                  <a:lnTo>
                    <a:pt x="10496" y="6972"/>
                  </a:lnTo>
                  <a:lnTo>
                    <a:pt x="10515" y="6953"/>
                  </a:lnTo>
                  <a:lnTo>
                    <a:pt x="10515" y="6915"/>
                  </a:lnTo>
                  <a:lnTo>
                    <a:pt x="10515" y="6896"/>
                  </a:lnTo>
                  <a:lnTo>
                    <a:pt x="10477" y="6896"/>
                  </a:lnTo>
                  <a:lnTo>
                    <a:pt x="10440" y="6915"/>
                  </a:lnTo>
                  <a:lnTo>
                    <a:pt x="10402" y="6915"/>
                  </a:lnTo>
                  <a:lnTo>
                    <a:pt x="10345" y="6953"/>
                  </a:lnTo>
                  <a:lnTo>
                    <a:pt x="10289" y="6972"/>
                  </a:lnTo>
                  <a:lnTo>
                    <a:pt x="10232" y="7009"/>
                  </a:lnTo>
                  <a:lnTo>
                    <a:pt x="10195" y="7028"/>
                  </a:lnTo>
                  <a:lnTo>
                    <a:pt x="10157" y="7047"/>
                  </a:lnTo>
                  <a:lnTo>
                    <a:pt x="10138" y="7066"/>
                  </a:lnTo>
                  <a:lnTo>
                    <a:pt x="10063" y="7123"/>
                  </a:lnTo>
                  <a:lnTo>
                    <a:pt x="10082" y="7028"/>
                  </a:lnTo>
                  <a:lnTo>
                    <a:pt x="10100" y="6934"/>
                  </a:lnTo>
                  <a:lnTo>
                    <a:pt x="10100" y="6896"/>
                  </a:lnTo>
                  <a:lnTo>
                    <a:pt x="10063" y="6859"/>
                  </a:lnTo>
                  <a:lnTo>
                    <a:pt x="10044" y="6859"/>
                  </a:lnTo>
                  <a:lnTo>
                    <a:pt x="10025" y="6878"/>
                  </a:lnTo>
                  <a:lnTo>
                    <a:pt x="10006" y="6896"/>
                  </a:lnTo>
                  <a:lnTo>
                    <a:pt x="9987" y="7009"/>
                  </a:lnTo>
                  <a:lnTo>
                    <a:pt x="9968" y="7141"/>
                  </a:lnTo>
                  <a:lnTo>
                    <a:pt x="9931" y="7254"/>
                  </a:lnTo>
                  <a:lnTo>
                    <a:pt x="9874" y="7367"/>
                  </a:lnTo>
                  <a:lnTo>
                    <a:pt x="9837" y="7424"/>
                  </a:lnTo>
                  <a:lnTo>
                    <a:pt x="9818" y="7462"/>
                  </a:lnTo>
                  <a:lnTo>
                    <a:pt x="9780" y="7462"/>
                  </a:lnTo>
                  <a:lnTo>
                    <a:pt x="9705" y="7481"/>
                  </a:lnTo>
                  <a:lnTo>
                    <a:pt x="9592" y="7518"/>
                  </a:lnTo>
                  <a:lnTo>
                    <a:pt x="9497" y="7556"/>
                  </a:lnTo>
                  <a:lnTo>
                    <a:pt x="9460" y="7575"/>
                  </a:lnTo>
                  <a:lnTo>
                    <a:pt x="9403" y="7631"/>
                  </a:lnTo>
                  <a:lnTo>
                    <a:pt x="9347" y="7669"/>
                  </a:lnTo>
                  <a:lnTo>
                    <a:pt x="9290" y="7763"/>
                  </a:lnTo>
                  <a:lnTo>
                    <a:pt x="9234" y="7857"/>
                  </a:lnTo>
                  <a:lnTo>
                    <a:pt x="9196" y="7895"/>
                  </a:lnTo>
                  <a:lnTo>
                    <a:pt x="9121" y="7970"/>
                  </a:lnTo>
                  <a:lnTo>
                    <a:pt x="9045" y="8046"/>
                  </a:lnTo>
                  <a:lnTo>
                    <a:pt x="8989" y="8083"/>
                  </a:lnTo>
                  <a:lnTo>
                    <a:pt x="8913" y="8140"/>
                  </a:lnTo>
                  <a:lnTo>
                    <a:pt x="8781" y="8197"/>
                  </a:lnTo>
                  <a:lnTo>
                    <a:pt x="8687" y="8234"/>
                  </a:lnTo>
                  <a:lnTo>
                    <a:pt x="8593" y="8253"/>
                  </a:lnTo>
                  <a:lnTo>
                    <a:pt x="8386" y="8291"/>
                  </a:lnTo>
                  <a:lnTo>
                    <a:pt x="8310" y="8328"/>
                  </a:lnTo>
                  <a:lnTo>
                    <a:pt x="8329" y="8272"/>
                  </a:lnTo>
                  <a:lnTo>
                    <a:pt x="8386" y="8178"/>
                  </a:lnTo>
                  <a:lnTo>
                    <a:pt x="8442" y="8065"/>
                  </a:lnTo>
                  <a:lnTo>
                    <a:pt x="8499" y="7970"/>
                  </a:lnTo>
                  <a:lnTo>
                    <a:pt x="8555" y="7895"/>
                  </a:lnTo>
                  <a:lnTo>
                    <a:pt x="8612" y="7801"/>
                  </a:lnTo>
                  <a:lnTo>
                    <a:pt x="8668" y="7725"/>
                  </a:lnTo>
                  <a:lnTo>
                    <a:pt x="8725" y="7669"/>
                  </a:lnTo>
                  <a:lnTo>
                    <a:pt x="8781" y="7594"/>
                  </a:lnTo>
                  <a:lnTo>
                    <a:pt x="8838" y="7518"/>
                  </a:lnTo>
                  <a:lnTo>
                    <a:pt x="8989" y="7405"/>
                  </a:lnTo>
                  <a:lnTo>
                    <a:pt x="9083" y="7330"/>
                  </a:lnTo>
                  <a:lnTo>
                    <a:pt x="9102" y="7330"/>
                  </a:lnTo>
                  <a:lnTo>
                    <a:pt x="9121" y="7292"/>
                  </a:lnTo>
                  <a:lnTo>
                    <a:pt x="9121" y="7273"/>
                  </a:lnTo>
                  <a:lnTo>
                    <a:pt x="9102" y="7254"/>
                  </a:lnTo>
                  <a:lnTo>
                    <a:pt x="9083" y="7236"/>
                  </a:lnTo>
                  <a:lnTo>
                    <a:pt x="9045" y="7254"/>
                  </a:lnTo>
                  <a:lnTo>
                    <a:pt x="8838" y="7405"/>
                  </a:lnTo>
                  <a:lnTo>
                    <a:pt x="8763" y="7481"/>
                  </a:lnTo>
                  <a:lnTo>
                    <a:pt x="8706" y="7537"/>
                  </a:lnTo>
                  <a:lnTo>
                    <a:pt x="8668" y="7594"/>
                  </a:lnTo>
                  <a:lnTo>
                    <a:pt x="8536" y="7782"/>
                  </a:lnTo>
                  <a:lnTo>
                    <a:pt x="8461" y="7895"/>
                  </a:lnTo>
                  <a:lnTo>
                    <a:pt x="8405" y="8008"/>
                  </a:lnTo>
                  <a:lnTo>
                    <a:pt x="8367" y="8083"/>
                  </a:lnTo>
                  <a:lnTo>
                    <a:pt x="8329" y="8178"/>
                  </a:lnTo>
                  <a:lnTo>
                    <a:pt x="8310" y="8234"/>
                  </a:lnTo>
                  <a:lnTo>
                    <a:pt x="8291" y="8272"/>
                  </a:lnTo>
                  <a:lnTo>
                    <a:pt x="8216" y="8347"/>
                  </a:lnTo>
                  <a:lnTo>
                    <a:pt x="8197" y="8366"/>
                  </a:lnTo>
                  <a:lnTo>
                    <a:pt x="8103" y="8423"/>
                  </a:lnTo>
                  <a:lnTo>
                    <a:pt x="8009" y="8460"/>
                  </a:lnTo>
                  <a:lnTo>
                    <a:pt x="7877" y="8573"/>
                  </a:lnTo>
                  <a:lnTo>
                    <a:pt x="7764" y="8668"/>
                  </a:lnTo>
                  <a:lnTo>
                    <a:pt x="7726" y="8705"/>
                  </a:lnTo>
                  <a:lnTo>
                    <a:pt x="7689" y="8705"/>
                  </a:lnTo>
                  <a:lnTo>
                    <a:pt x="7613" y="8743"/>
                  </a:lnTo>
                  <a:lnTo>
                    <a:pt x="7519" y="8762"/>
                  </a:lnTo>
                  <a:lnTo>
                    <a:pt x="7425" y="8799"/>
                  </a:lnTo>
                  <a:lnTo>
                    <a:pt x="7444" y="8724"/>
                  </a:lnTo>
                  <a:lnTo>
                    <a:pt x="7462" y="8611"/>
                  </a:lnTo>
                  <a:lnTo>
                    <a:pt x="7500" y="8498"/>
                  </a:lnTo>
                  <a:lnTo>
                    <a:pt x="7519" y="8423"/>
                  </a:lnTo>
                  <a:lnTo>
                    <a:pt x="7538" y="8366"/>
                  </a:lnTo>
                  <a:lnTo>
                    <a:pt x="7538" y="8328"/>
                  </a:lnTo>
                  <a:lnTo>
                    <a:pt x="7575" y="8272"/>
                  </a:lnTo>
                  <a:lnTo>
                    <a:pt x="7613" y="8178"/>
                  </a:lnTo>
                  <a:lnTo>
                    <a:pt x="7651" y="8065"/>
                  </a:lnTo>
                  <a:lnTo>
                    <a:pt x="7764" y="7876"/>
                  </a:lnTo>
                  <a:lnTo>
                    <a:pt x="7764" y="7857"/>
                  </a:lnTo>
                  <a:lnTo>
                    <a:pt x="7745" y="7820"/>
                  </a:lnTo>
                  <a:lnTo>
                    <a:pt x="7726" y="7820"/>
                  </a:lnTo>
                  <a:lnTo>
                    <a:pt x="7689" y="7839"/>
                  </a:lnTo>
                  <a:lnTo>
                    <a:pt x="7613" y="7970"/>
                  </a:lnTo>
                  <a:lnTo>
                    <a:pt x="7557" y="8083"/>
                  </a:lnTo>
                  <a:lnTo>
                    <a:pt x="7519" y="8178"/>
                  </a:lnTo>
                  <a:lnTo>
                    <a:pt x="7500" y="8253"/>
                  </a:lnTo>
                  <a:lnTo>
                    <a:pt x="7462" y="8310"/>
                  </a:lnTo>
                  <a:lnTo>
                    <a:pt x="7444" y="8366"/>
                  </a:lnTo>
                  <a:lnTo>
                    <a:pt x="7425" y="8423"/>
                  </a:lnTo>
                  <a:lnTo>
                    <a:pt x="7406" y="8555"/>
                  </a:lnTo>
                  <a:lnTo>
                    <a:pt x="7387" y="8668"/>
                  </a:lnTo>
                  <a:lnTo>
                    <a:pt x="7368" y="8781"/>
                  </a:lnTo>
                  <a:lnTo>
                    <a:pt x="7368" y="8818"/>
                  </a:lnTo>
                  <a:lnTo>
                    <a:pt x="7368" y="8837"/>
                  </a:lnTo>
                  <a:lnTo>
                    <a:pt x="7312" y="8856"/>
                  </a:lnTo>
                  <a:lnTo>
                    <a:pt x="7217" y="8913"/>
                  </a:lnTo>
                  <a:lnTo>
                    <a:pt x="7142" y="8969"/>
                  </a:lnTo>
                  <a:lnTo>
                    <a:pt x="7067" y="9044"/>
                  </a:lnTo>
                  <a:lnTo>
                    <a:pt x="6991" y="9120"/>
                  </a:lnTo>
                  <a:lnTo>
                    <a:pt x="6897" y="9214"/>
                  </a:lnTo>
                  <a:lnTo>
                    <a:pt x="6803" y="9308"/>
                  </a:lnTo>
                  <a:lnTo>
                    <a:pt x="6728" y="9346"/>
                  </a:lnTo>
                  <a:lnTo>
                    <a:pt x="6671" y="9384"/>
                  </a:lnTo>
                  <a:lnTo>
                    <a:pt x="6539" y="9421"/>
                  </a:lnTo>
                  <a:lnTo>
                    <a:pt x="6388" y="9440"/>
                  </a:lnTo>
                  <a:lnTo>
                    <a:pt x="6256" y="9459"/>
                  </a:lnTo>
                  <a:lnTo>
                    <a:pt x="6219" y="9478"/>
                  </a:lnTo>
                  <a:lnTo>
                    <a:pt x="6219" y="9516"/>
                  </a:lnTo>
                  <a:lnTo>
                    <a:pt x="6219" y="9553"/>
                  </a:lnTo>
                  <a:lnTo>
                    <a:pt x="6370" y="9553"/>
                  </a:lnTo>
                  <a:lnTo>
                    <a:pt x="6483" y="9534"/>
                  </a:lnTo>
                  <a:lnTo>
                    <a:pt x="6596" y="9516"/>
                  </a:lnTo>
                  <a:lnTo>
                    <a:pt x="6690" y="9497"/>
                  </a:lnTo>
                  <a:lnTo>
                    <a:pt x="6784" y="9459"/>
                  </a:lnTo>
                  <a:lnTo>
                    <a:pt x="6859" y="9402"/>
                  </a:lnTo>
                  <a:lnTo>
                    <a:pt x="6954" y="9327"/>
                  </a:lnTo>
                  <a:lnTo>
                    <a:pt x="7029" y="9252"/>
                  </a:lnTo>
                  <a:lnTo>
                    <a:pt x="7142" y="9139"/>
                  </a:lnTo>
                  <a:lnTo>
                    <a:pt x="7274" y="9026"/>
                  </a:lnTo>
                  <a:lnTo>
                    <a:pt x="7349" y="8969"/>
                  </a:lnTo>
                  <a:lnTo>
                    <a:pt x="7387" y="8950"/>
                  </a:lnTo>
                  <a:lnTo>
                    <a:pt x="7425" y="8931"/>
                  </a:lnTo>
                  <a:lnTo>
                    <a:pt x="7500" y="8894"/>
                  </a:lnTo>
                  <a:lnTo>
                    <a:pt x="7594" y="8875"/>
                  </a:lnTo>
                  <a:lnTo>
                    <a:pt x="7670" y="8856"/>
                  </a:lnTo>
                  <a:lnTo>
                    <a:pt x="7726" y="8837"/>
                  </a:lnTo>
                  <a:lnTo>
                    <a:pt x="7764" y="8818"/>
                  </a:lnTo>
                  <a:lnTo>
                    <a:pt x="7858" y="8762"/>
                  </a:lnTo>
                  <a:lnTo>
                    <a:pt x="7915" y="8686"/>
                  </a:lnTo>
                  <a:lnTo>
                    <a:pt x="8065" y="8573"/>
                  </a:lnTo>
                  <a:lnTo>
                    <a:pt x="8103" y="8536"/>
                  </a:lnTo>
                  <a:lnTo>
                    <a:pt x="8178" y="8498"/>
                  </a:lnTo>
                  <a:lnTo>
                    <a:pt x="8291" y="8441"/>
                  </a:lnTo>
                  <a:lnTo>
                    <a:pt x="8367" y="8423"/>
                  </a:lnTo>
                  <a:lnTo>
                    <a:pt x="8461" y="8385"/>
                  </a:lnTo>
                  <a:lnTo>
                    <a:pt x="8668" y="8347"/>
                  </a:lnTo>
                  <a:lnTo>
                    <a:pt x="8763" y="8310"/>
                  </a:lnTo>
                  <a:lnTo>
                    <a:pt x="8876" y="8272"/>
                  </a:lnTo>
                  <a:lnTo>
                    <a:pt x="9064" y="8178"/>
                  </a:lnTo>
                  <a:lnTo>
                    <a:pt x="9121" y="8121"/>
                  </a:lnTo>
                  <a:lnTo>
                    <a:pt x="9177" y="8083"/>
                  </a:lnTo>
                  <a:lnTo>
                    <a:pt x="9271" y="7989"/>
                  </a:lnTo>
                  <a:lnTo>
                    <a:pt x="9422" y="7763"/>
                  </a:lnTo>
                  <a:lnTo>
                    <a:pt x="9516" y="7669"/>
                  </a:lnTo>
                  <a:lnTo>
                    <a:pt x="9610" y="7612"/>
                  </a:lnTo>
                  <a:lnTo>
                    <a:pt x="9742" y="7575"/>
                  </a:lnTo>
                  <a:lnTo>
                    <a:pt x="9912" y="7575"/>
                  </a:lnTo>
                  <a:lnTo>
                    <a:pt x="10119" y="7612"/>
                  </a:lnTo>
                  <a:lnTo>
                    <a:pt x="10327" y="7612"/>
                  </a:lnTo>
                  <a:lnTo>
                    <a:pt x="10534" y="7575"/>
                  </a:lnTo>
                  <a:lnTo>
                    <a:pt x="10722" y="7518"/>
                  </a:lnTo>
                  <a:lnTo>
                    <a:pt x="10816" y="7462"/>
                  </a:lnTo>
                  <a:lnTo>
                    <a:pt x="10911" y="7424"/>
                  </a:lnTo>
                  <a:lnTo>
                    <a:pt x="10986" y="7367"/>
                  </a:lnTo>
                  <a:lnTo>
                    <a:pt x="11080" y="7311"/>
                  </a:lnTo>
                  <a:lnTo>
                    <a:pt x="11231" y="7179"/>
                  </a:lnTo>
                  <a:lnTo>
                    <a:pt x="11363" y="7028"/>
                  </a:lnTo>
                  <a:lnTo>
                    <a:pt x="11419" y="6991"/>
                  </a:lnTo>
                  <a:lnTo>
                    <a:pt x="11627" y="6991"/>
                  </a:lnTo>
                  <a:lnTo>
                    <a:pt x="11702" y="6972"/>
                  </a:lnTo>
                  <a:lnTo>
                    <a:pt x="11759" y="6953"/>
                  </a:lnTo>
                  <a:lnTo>
                    <a:pt x="11815" y="6934"/>
                  </a:lnTo>
                  <a:lnTo>
                    <a:pt x="11872" y="6915"/>
                  </a:lnTo>
                  <a:lnTo>
                    <a:pt x="11985" y="6896"/>
                  </a:lnTo>
                  <a:lnTo>
                    <a:pt x="12060" y="6896"/>
                  </a:lnTo>
                  <a:lnTo>
                    <a:pt x="12060" y="6915"/>
                  </a:lnTo>
                  <a:lnTo>
                    <a:pt x="12060" y="6934"/>
                  </a:lnTo>
                  <a:lnTo>
                    <a:pt x="12041" y="6953"/>
                  </a:lnTo>
                  <a:lnTo>
                    <a:pt x="11966" y="7009"/>
                  </a:lnTo>
                  <a:lnTo>
                    <a:pt x="11909" y="7066"/>
                  </a:lnTo>
                  <a:lnTo>
                    <a:pt x="11872" y="7085"/>
                  </a:lnTo>
                  <a:lnTo>
                    <a:pt x="11834" y="7141"/>
                  </a:lnTo>
                  <a:lnTo>
                    <a:pt x="11796" y="7179"/>
                  </a:lnTo>
                  <a:lnTo>
                    <a:pt x="11721" y="7236"/>
                  </a:lnTo>
                  <a:lnTo>
                    <a:pt x="11627" y="7292"/>
                  </a:lnTo>
                  <a:lnTo>
                    <a:pt x="11495" y="7311"/>
                  </a:lnTo>
                  <a:lnTo>
                    <a:pt x="11401" y="7330"/>
                  </a:lnTo>
                  <a:lnTo>
                    <a:pt x="11306" y="7349"/>
                  </a:lnTo>
                  <a:lnTo>
                    <a:pt x="11137" y="7443"/>
                  </a:lnTo>
                  <a:lnTo>
                    <a:pt x="10986" y="7556"/>
                  </a:lnTo>
                  <a:lnTo>
                    <a:pt x="10911" y="7594"/>
                  </a:lnTo>
                  <a:lnTo>
                    <a:pt x="10816" y="7631"/>
                  </a:lnTo>
                  <a:lnTo>
                    <a:pt x="10666" y="7688"/>
                  </a:lnTo>
                  <a:lnTo>
                    <a:pt x="10571" y="7725"/>
                  </a:lnTo>
                  <a:lnTo>
                    <a:pt x="10477" y="7763"/>
                  </a:lnTo>
                  <a:lnTo>
                    <a:pt x="10289" y="7820"/>
                  </a:lnTo>
                  <a:lnTo>
                    <a:pt x="10100" y="7895"/>
                  </a:lnTo>
                  <a:lnTo>
                    <a:pt x="9912" y="7952"/>
                  </a:lnTo>
                  <a:lnTo>
                    <a:pt x="9724" y="8027"/>
                  </a:lnTo>
                  <a:lnTo>
                    <a:pt x="9629" y="8083"/>
                  </a:lnTo>
                  <a:lnTo>
                    <a:pt x="9554" y="8140"/>
                  </a:lnTo>
                  <a:lnTo>
                    <a:pt x="9460" y="8197"/>
                  </a:lnTo>
                  <a:lnTo>
                    <a:pt x="9384" y="8253"/>
                  </a:lnTo>
                  <a:lnTo>
                    <a:pt x="9366" y="8272"/>
                  </a:lnTo>
                  <a:lnTo>
                    <a:pt x="9328" y="8291"/>
                  </a:lnTo>
                  <a:lnTo>
                    <a:pt x="9309" y="8310"/>
                  </a:lnTo>
                  <a:lnTo>
                    <a:pt x="9139" y="8423"/>
                  </a:lnTo>
                  <a:lnTo>
                    <a:pt x="9064" y="8479"/>
                  </a:lnTo>
                  <a:lnTo>
                    <a:pt x="8970" y="8536"/>
                  </a:lnTo>
                  <a:lnTo>
                    <a:pt x="8876" y="8592"/>
                  </a:lnTo>
                  <a:lnTo>
                    <a:pt x="8800" y="8649"/>
                  </a:lnTo>
                  <a:lnTo>
                    <a:pt x="8593" y="8724"/>
                  </a:lnTo>
                  <a:lnTo>
                    <a:pt x="8574" y="8743"/>
                  </a:lnTo>
                  <a:lnTo>
                    <a:pt x="8386" y="8818"/>
                  </a:lnTo>
                  <a:lnTo>
                    <a:pt x="8291" y="8837"/>
                  </a:lnTo>
                  <a:lnTo>
                    <a:pt x="8197" y="8875"/>
                  </a:lnTo>
                  <a:lnTo>
                    <a:pt x="7990" y="8950"/>
                  </a:lnTo>
                  <a:lnTo>
                    <a:pt x="7915" y="8988"/>
                  </a:lnTo>
                  <a:lnTo>
                    <a:pt x="7802" y="9044"/>
                  </a:lnTo>
                  <a:lnTo>
                    <a:pt x="7632" y="9139"/>
                  </a:lnTo>
                  <a:lnTo>
                    <a:pt x="7462" y="9233"/>
                  </a:lnTo>
                  <a:lnTo>
                    <a:pt x="7274" y="9365"/>
                  </a:lnTo>
                  <a:lnTo>
                    <a:pt x="7199" y="9402"/>
                  </a:lnTo>
                  <a:lnTo>
                    <a:pt x="7104" y="9440"/>
                  </a:lnTo>
                  <a:lnTo>
                    <a:pt x="7067" y="9459"/>
                  </a:lnTo>
                  <a:lnTo>
                    <a:pt x="6859" y="9534"/>
                  </a:lnTo>
                  <a:lnTo>
                    <a:pt x="6671" y="9610"/>
                  </a:lnTo>
                  <a:lnTo>
                    <a:pt x="6483" y="9685"/>
                  </a:lnTo>
                  <a:lnTo>
                    <a:pt x="6388" y="9742"/>
                  </a:lnTo>
                  <a:lnTo>
                    <a:pt x="6294" y="9779"/>
                  </a:lnTo>
                  <a:lnTo>
                    <a:pt x="6238" y="9817"/>
                  </a:lnTo>
                  <a:lnTo>
                    <a:pt x="6162" y="9874"/>
                  </a:lnTo>
                  <a:lnTo>
                    <a:pt x="6125" y="9930"/>
                  </a:lnTo>
                  <a:lnTo>
                    <a:pt x="6087" y="10005"/>
                  </a:lnTo>
                  <a:lnTo>
                    <a:pt x="6049" y="10100"/>
                  </a:lnTo>
                  <a:lnTo>
                    <a:pt x="5993" y="10175"/>
                  </a:lnTo>
                  <a:lnTo>
                    <a:pt x="5955" y="10250"/>
                  </a:lnTo>
                  <a:lnTo>
                    <a:pt x="5898" y="10307"/>
                  </a:lnTo>
                  <a:lnTo>
                    <a:pt x="5861" y="10363"/>
                  </a:lnTo>
                  <a:lnTo>
                    <a:pt x="5804" y="10420"/>
                  </a:lnTo>
                  <a:lnTo>
                    <a:pt x="5748" y="10495"/>
                  </a:lnTo>
                  <a:lnTo>
                    <a:pt x="5691" y="10571"/>
                  </a:lnTo>
                  <a:lnTo>
                    <a:pt x="5672" y="10608"/>
                  </a:lnTo>
                  <a:lnTo>
                    <a:pt x="5635" y="10646"/>
                  </a:lnTo>
                  <a:lnTo>
                    <a:pt x="5597" y="10721"/>
                  </a:lnTo>
                  <a:lnTo>
                    <a:pt x="5522" y="10891"/>
                  </a:lnTo>
                  <a:lnTo>
                    <a:pt x="5503" y="10985"/>
                  </a:lnTo>
                  <a:lnTo>
                    <a:pt x="5484" y="11079"/>
                  </a:lnTo>
                  <a:lnTo>
                    <a:pt x="5484" y="11098"/>
                  </a:lnTo>
                  <a:lnTo>
                    <a:pt x="5409" y="11193"/>
                  </a:lnTo>
                  <a:lnTo>
                    <a:pt x="5390" y="11174"/>
                  </a:lnTo>
                  <a:lnTo>
                    <a:pt x="5352" y="11174"/>
                  </a:lnTo>
                  <a:lnTo>
                    <a:pt x="5352" y="11155"/>
                  </a:lnTo>
                  <a:lnTo>
                    <a:pt x="5352" y="11023"/>
                  </a:lnTo>
                  <a:lnTo>
                    <a:pt x="5352" y="10891"/>
                  </a:lnTo>
                  <a:lnTo>
                    <a:pt x="5352" y="10740"/>
                  </a:lnTo>
                  <a:lnTo>
                    <a:pt x="5352" y="10608"/>
                  </a:lnTo>
                  <a:lnTo>
                    <a:pt x="5371" y="10345"/>
                  </a:lnTo>
                  <a:lnTo>
                    <a:pt x="5390" y="10213"/>
                  </a:lnTo>
                  <a:lnTo>
                    <a:pt x="5390" y="10081"/>
                  </a:lnTo>
                  <a:lnTo>
                    <a:pt x="5390" y="10024"/>
                  </a:lnTo>
                  <a:lnTo>
                    <a:pt x="5390" y="9949"/>
                  </a:lnTo>
                  <a:lnTo>
                    <a:pt x="5371" y="9892"/>
                  </a:lnTo>
                  <a:lnTo>
                    <a:pt x="5352" y="9817"/>
                  </a:lnTo>
                  <a:lnTo>
                    <a:pt x="5295" y="9760"/>
                  </a:lnTo>
                  <a:lnTo>
                    <a:pt x="5258" y="9704"/>
                  </a:lnTo>
                  <a:lnTo>
                    <a:pt x="5220" y="9666"/>
                  </a:lnTo>
                  <a:lnTo>
                    <a:pt x="5164" y="9629"/>
                  </a:lnTo>
                  <a:lnTo>
                    <a:pt x="5069" y="9534"/>
                  </a:lnTo>
                  <a:lnTo>
                    <a:pt x="5051" y="9516"/>
                  </a:lnTo>
                  <a:lnTo>
                    <a:pt x="5032" y="9497"/>
                  </a:lnTo>
                  <a:lnTo>
                    <a:pt x="5013" y="9478"/>
                  </a:lnTo>
                  <a:lnTo>
                    <a:pt x="4937" y="9478"/>
                  </a:lnTo>
                  <a:lnTo>
                    <a:pt x="4881" y="9459"/>
                  </a:lnTo>
                  <a:lnTo>
                    <a:pt x="4768" y="9402"/>
                  </a:lnTo>
                  <a:lnTo>
                    <a:pt x="4693" y="9346"/>
                  </a:lnTo>
                  <a:lnTo>
                    <a:pt x="4636" y="9308"/>
                  </a:lnTo>
                  <a:lnTo>
                    <a:pt x="4598" y="9233"/>
                  </a:lnTo>
                  <a:lnTo>
                    <a:pt x="4542" y="9139"/>
                  </a:lnTo>
                  <a:lnTo>
                    <a:pt x="4466" y="8969"/>
                  </a:lnTo>
                  <a:lnTo>
                    <a:pt x="4429" y="8875"/>
                  </a:lnTo>
                  <a:lnTo>
                    <a:pt x="4429" y="8818"/>
                  </a:lnTo>
                  <a:lnTo>
                    <a:pt x="4391" y="8743"/>
                  </a:lnTo>
                  <a:lnTo>
                    <a:pt x="4335" y="8686"/>
                  </a:lnTo>
                  <a:lnTo>
                    <a:pt x="4278" y="8649"/>
                  </a:lnTo>
                  <a:lnTo>
                    <a:pt x="4203" y="8649"/>
                  </a:lnTo>
                  <a:lnTo>
                    <a:pt x="4146" y="8630"/>
                  </a:lnTo>
                  <a:lnTo>
                    <a:pt x="4090" y="8611"/>
                  </a:lnTo>
                  <a:lnTo>
                    <a:pt x="4071" y="8592"/>
                  </a:lnTo>
                  <a:lnTo>
                    <a:pt x="4033" y="8555"/>
                  </a:lnTo>
                  <a:lnTo>
                    <a:pt x="4014" y="8498"/>
                  </a:lnTo>
                  <a:lnTo>
                    <a:pt x="3958" y="8441"/>
                  </a:lnTo>
                  <a:lnTo>
                    <a:pt x="3901" y="8385"/>
                  </a:lnTo>
                  <a:lnTo>
                    <a:pt x="3769" y="8328"/>
                  </a:lnTo>
                  <a:lnTo>
                    <a:pt x="3713" y="8310"/>
                  </a:lnTo>
                  <a:lnTo>
                    <a:pt x="3637" y="8291"/>
                  </a:lnTo>
                  <a:lnTo>
                    <a:pt x="3524" y="8291"/>
                  </a:lnTo>
                  <a:lnTo>
                    <a:pt x="3430" y="8272"/>
                  </a:lnTo>
                  <a:lnTo>
                    <a:pt x="3374" y="8272"/>
                  </a:lnTo>
                  <a:lnTo>
                    <a:pt x="3336" y="8253"/>
                  </a:lnTo>
                  <a:lnTo>
                    <a:pt x="3223" y="8197"/>
                  </a:lnTo>
                  <a:lnTo>
                    <a:pt x="3129" y="8102"/>
                  </a:lnTo>
                  <a:lnTo>
                    <a:pt x="3034" y="8008"/>
                  </a:lnTo>
                  <a:lnTo>
                    <a:pt x="2921" y="7933"/>
                  </a:lnTo>
                  <a:lnTo>
                    <a:pt x="2789" y="7876"/>
                  </a:lnTo>
                  <a:lnTo>
                    <a:pt x="2714" y="7857"/>
                  </a:lnTo>
                  <a:lnTo>
                    <a:pt x="2601" y="7801"/>
                  </a:lnTo>
                  <a:lnTo>
                    <a:pt x="2469" y="7725"/>
                  </a:lnTo>
                  <a:lnTo>
                    <a:pt x="2337" y="7669"/>
                  </a:lnTo>
                  <a:lnTo>
                    <a:pt x="2205" y="7594"/>
                  </a:lnTo>
                  <a:lnTo>
                    <a:pt x="2073" y="7518"/>
                  </a:lnTo>
                  <a:lnTo>
                    <a:pt x="2017" y="7462"/>
                  </a:lnTo>
                  <a:lnTo>
                    <a:pt x="1979" y="7424"/>
                  </a:lnTo>
                  <a:lnTo>
                    <a:pt x="1941" y="7386"/>
                  </a:lnTo>
                  <a:lnTo>
                    <a:pt x="1810" y="7198"/>
                  </a:lnTo>
                  <a:lnTo>
                    <a:pt x="1753" y="7104"/>
                  </a:lnTo>
                  <a:lnTo>
                    <a:pt x="1697" y="7009"/>
                  </a:lnTo>
                  <a:lnTo>
                    <a:pt x="1678" y="6934"/>
                  </a:lnTo>
                  <a:lnTo>
                    <a:pt x="1659" y="6896"/>
                  </a:lnTo>
                  <a:lnTo>
                    <a:pt x="1659" y="6859"/>
                  </a:lnTo>
                  <a:lnTo>
                    <a:pt x="1640" y="6727"/>
                  </a:lnTo>
                  <a:lnTo>
                    <a:pt x="1640" y="6595"/>
                  </a:lnTo>
                  <a:lnTo>
                    <a:pt x="1621" y="6538"/>
                  </a:lnTo>
                  <a:lnTo>
                    <a:pt x="1602" y="6482"/>
                  </a:lnTo>
                  <a:lnTo>
                    <a:pt x="1546" y="6425"/>
                  </a:lnTo>
                  <a:lnTo>
                    <a:pt x="1470" y="6406"/>
                  </a:lnTo>
                  <a:lnTo>
                    <a:pt x="1301" y="6406"/>
                  </a:lnTo>
                  <a:lnTo>
                    <a:pt x="1301" y="6369"/>
                  </a:lnTo>
                  <a:lnTo>
                    <a:pt x="1339" y="6312"/>
                  </a:lnTo>
                  <a:lnTo>
                    <a:pt x="1376" y="6237"/>
                  </a:lnTo>
                  <a:lnTo>
                    <a:pt x="1489" y="6086"/>
                  </a:lnTo>
                  <a:lnTo>
                    <a:pt x="1565" y="5973"/>
                  </a:lnTo>
                  <a:lnTo>
                    <a:pt x="1621" y="5935"/>
                  </a:lnTo>
                  <a:lnTo>
                    <a:pt x="1678" y="5879"/>
                  </a:lnTo>
                  <a:lnTo>
                    <a:pt x="1734" y="5822"/>
                  </a:lnTo>
                  <a:lnTo>
                    <a:pt x="1772" y="5785"/>
                  </a:lnTo>
                  <a:lnTo>
                    <a:pt x="1828" y="5728"/>
                  </a:lnTo>
                  <a:lnTo>
                    <a:pt x="1847" y="5672"/>
                  </a:lnTo>
                  <a:lnTo>
                    <a:pt x="1885" y="5615"/>
                  </a:lnTo>
                  <a:lnTo>
                    <a:pt x="1923" y="5577"/>
                  </a:lnTo>
                  <a:lnTo>
                    <a:pt x="1941" y="5559"/>
                  </a:lnTo>
                  <a:lnTo>
                    <a:pt x="1979" y="5540"/>
                  </a:lnTo>
                  <a:lnTo>
                    <a:pt x="2092" y="5502"/>
                  </a:lnTo>
                  <a:lnTo>
                    <a:pt x="2205" y="5483"/>
                  </a:lnTo>
                  <a:lnTo>
                    <a:pt x="2337" y="5483"/>
                  </a:lnTo>
                  <a:lnTo>
                    <a:pt x="2469" y="5464"/>
                  </a:lnTo>
                  <a:lnTo>
                    <a:pt x="2544" y="5464"/>
                  </a:lnTo>
                  <a:lnTo>
                    <a:pt x="2620" y="5427"/>
                  </a:lnTo>
                  <a:lnTo>
                    <a:pt x="2695" y="5332"/>
                  </a:lnTo>
                  <a:lnTo>
                    <a:pt x="2714" y="5332"/>
                  </a:lnTo>
                  <a:lnTo>
                    <a:pt x="2771" y="5295"/>
                  </a:lnTo>
                  <a:close/>
                  <a:moveTo>
                    <a:pt x="1527" y="11287"/>
                  </a:moveTo>
                  <a:lnTo>
                    <a:pt x="1508" y="11306"/>
                  </a:lnTo>
                  <a:lnTo>
                    <a:pt x="1508" y="11324"/>
                  </a:lnTo>
                  <a:lnTo>
                    <a:pt x="1527" y="11343"/>
                  </a:lnTo>
                  <a:lnTo>
                    <a:pt x="1602" y="11400"/>
                  </a:lnTo>
                  <a:lnTo>
                    <a:pt x="1697" y="11475"/>
                  </a:lnTo>
                  <a:lnTo>
                    <a:pt x="1715" y="11494"/>
                  </a:lnTo>
                  <a:lnTo>
                    <a:pt x="1734" y="11475"/>
                  </a:lnTo>
                  <a:lnTo>
                    <a:pt x="1753" y="11456"/>
                  </a:lnTo>
                  <a:lnTo>
                    <a:pt x="1734" y="11437"/>
                  </a:lnTo>
                  <a:lnTo>
                    <a:pt x="1659" y="11362"/>
                  </a:lnTo>
                  <a:lnTo>
                    <a:pt x="1565" y="11287"/>
                  </a:lnTo>
                  <a:close/>
                  <a:moveTo>
                    <a:pt x="1941" y="11193"/>
                  </a:moveTo>
                  <a:lnTo>
                    <a:pt x="1923" y="11230"/>
                  </a:lnTo>
                  <a:lnTo>
                    <a:pt x="1941" y="11249"/>
                  </a:lnTo>
                  <a:lnTo>
                    <a:pt x="2036" y="11343"/>
                  </a:lnTo>
                  <a:lnTo>
                    <a:pt x="2149" y="11419"/>
                  </a:lnTo>
                  <a:lnTo>
                    <a:pt x="2224" y="11494"/>
                  </a:lnTo>
                  <a:lnTo>
                    <a:pt x="2299" y="11494"/>
                  </a:lnTo>
                  <a:lnTo>
                    <a:pt x="2299" y="11456"/>
                  </a:lnTo>
                  <a:lnTo>
                    <a:pt x="2299" y="11419"/>
                  </a:lnTo>
                  <a:lnTo>
                    <a:pt x="2224" y="11381"/>
                  </a:lnTo>
                  <a:lnTo>
                    <a:pt x="2168" y="11324"/>
                  </a:lnTo>
                  <a:lnTo>
                    <a:pt x="2055" y="11249"/>
                  </a:lnTo>
                  <a:lnTo>
                    <a:pt x="1998" y="11193"/>
                  </a:lnTo>
                  <a:close/>
                  <a:moveTo>
                    <a:pt x="1169" y="10665"/>
                  </a:moveTo>
                  <a:lnTo>
                    <a:pt x="1263" y="10703"/>
                  </a:lnTo>
                  <a:lnTo>
                    <a:pt x="1376" y="10759"/>
                  </a:lnTo>
                  <a:lnTo>
                    <a:pt x="1508" y="10816"/>
                  </a:lnTo>
                  <a:lnTo>
                    <a:pt x="1583" y="10853"/>
                  </a:lnTo>
                  <a:lnTo>
                    <a:pt x="1659" y="10853"/>
                  </a:lnTo>
                  <a:lnTo>
                    <a:pt x="1791" y="10872"/>
                  </a:lnTo>
                  <a:lnTo>
                    <a:pt x="1941" y="10872"/>
                  </a:lnTo>
                  <a:lnTo>
                    <a:pt x="2073" y="10910"/>
                  </a:lnTo>
                  <a:lnTo>
                    <a:pt x="2205" y="10948"/>
                  </a:lnTo>
                  <a:lnTo>
                    <a:pt x="2281" y="10985"/>
                  </a:lnTo>
                  <a:lnTo>
                    <a:pt x="2356" y="11042"/>
                  </a:lnTo>
                  <a:lnTo>
                    <a:pt x="2431" y="11098"/>
                  </a:lnTo>
                  <a:lnTo>
                    <a:pt x="2488" y="11136"/>
                  </a:lnTo>
                  <a:lnTo>
                    <a:pt x="2563" y="11193"/>
                  </a:lnTo>
                  <a:lnTo>
                    <a:pt x="2658" y="11268"/>
                  </a:lnTo>
                  <a:lnTo>
                    <a:pt x="2714" y="11306"/>
                  </a:lnTo>
                  <a:lnTo>
                    <a:pt x="2752" y="11343"/>
                  </a:lnTo>
                  <a:lnTo>
                    <a:pt x="2865" y="11381"/>
                  </a:lnTo>
                  <a:lnTo>
                    <a:pt x="2959" y="11419"/>
                  </a:lnTo>
                  <a:lnTo>
                    <a:pt x="2997" y="11456"/>
                  </a:lnTo>
                  <a:lnTo>
                    <a:pt x="3034" y="11475"/>
                  </a:lnTo>
                  <a:lnTo>
                    <a:pt x="3110" y="11551"/>
                  </a:lnTo>
                  <a:lnTo>
                    <a:pt x="3147" y="11569"/>
                  </a:lnTo>
                  <a:lnTo>
                    <a:pt x="3185" y="11607"/>
                  </a:lnTo>
                  <a:lnTo>
                    <a:pt x="3260" y="11739"/>
                  </a:lnTo>
                  <a:lnTo>
                    <a:pt x="3298" y="11777"/>
                  </a:lnTo>
                  <a:lnTo>
                    <a:pt x="3317" y="11814"/>
                  </a:lnTo>
                  <a:lnTo>
                    <a:pt x="3336" y="11852"/>
                  </a:lnTo>
                  <a:lnTo>
                    <a:pt x="3355" y="11890"/>
                  </a:lnTo>
                  <a:lnTo>
                    <a:pt x="3317" y="11909"/>
                  </a:lnTo>
                  <a:lnTo>
                    <a:pt x="3204" y="11927"/>
                  </a:lnTo>
                  <a:lnTo>
                    <a:pt x="2978" y="11946"/>
                  </a:lnTo>
                  <a:lnTo>
                    <a:pt x="2752" y="11946"/>
                  </a:lnTo>
                  <a:lnTo>
                    <a:pt x="2620" y="11909"/>
                  </a:lnTo>
                  <a:lnTo>
                    <a:pt x="2563" y="11871"/>
                  </a:lnTo>
                  <a:lnTo>
                    <a:pt x="2507" y="11852"/>
                  </a:lnTo>
                  <a:lnTo>
                    <a:pt x="2450" y="11777"/>
                  </a:lnTo>
                  <a:lnTo>
                    <a:pt x="2375" y="11739"/>
                  </a:lnTo>
                  <a:lnTo>
                    <a:pt x="2243" y="11664"/>
                  </a:lnTo>
                  <a:lnTo>
                    <a:pt x="2186" y="11645"/>
                  </a:lnTo>
                  <a:lnTo>
                    <a:pt x="2111" y="11607"/>
                  </a:lnTo>
                  <a:lnTo>
                    <a:pt x="2017" y="11588"/>
                  </a:lnTo>
                  <a:lnTo>
                    <a:pt x="1998" y="11588"/>
                  </a:lnTo>
                  <a:lnTo>
                    <a:pt x="1941" y="11607"/>
                  </a:lnTo>
                  <a:lnTo>
                    <a:pt x="1847" y="11607"/>
                  </a:lnTo>
                  <a:lnTo>
                    <a:pt x="1753" y="11645"/>
                  </a:lnTo>
                  <a:lnTo>
                    <a:pt x="1678" y="11682"/>
                  </a:lnTo>
                  <a:lnTo>
                    <a:pt x="1640" y="11720"/>
                  </a:lnTo>
                  <a:lnTo>
                    <a:pt x="1602" y="11739"/>
                  </a:lnTo>
                  <a:lnTo>
                    <a:pt x="1527" y="11758"/>
                  </a:lnTo>
                  <a:lnTo>
                    <a:pt x="1376" y="11758"/>
                  </a:lnTo>
                  <a:lnTo>
                    <a:pt x="1225" y="11795"/>
                  </a:lnTo>
                  <a:lnTo>
                    <a:pt x="1075" y="11852"/>
                  </a:lnTo>
                  <a:lnTo>
                    <a:pt x="1056" y="11852"/>
                  </a:lnTo>
                  <a:lnTo>
                    <a:pt x="924" y="11814"/>
                  </a:lnTo>
                  <a:lnTo>
                    <a:pt x="641" y="11814"/>
                  </a:lnTo>
                  <a:lnTo>
                    <a:pt x="528" y="11833"/>
                  </a:lnTo>
                  <a:lnTo>
                    <a:pt x="491" y="11814"/>
                  </a:lnTo>
                  <a:lnTo>
                    <a:pt x="472" y="11795"/>
                  </a:lnTo>
                  <a:lnTo>
                    <a:pt x="359" y="11701"/>
                  </a:lnTo>
                  <a:lnTo>
                    <a:pt x="321" y="11645"/>
                  </a:lnTo>
                  <a:lnTo>
                    <a:pt x="302" y="11588"/>
                  </a:lnTo>
                  <a:lnTo>
                    <a:pt x="246" y="11475"/>
                  </a:lnTo>
                  <a:lnTo>
                    <a:pt x="208" y="11419"/>
                  </a:lnTo>
                  <a:lnTo>
                    <a:pt x="170" y="11343"/>
                  </a:lnTo>
                  <a:lnTo>
                    <a:pt x="151" y="11287"/>
                  </a:lnTo>
                  <a:lnTo>
                    <a:pt x="114" y="11249"/>
                  </a:lnTo>
                  <a:lnTo>
                    <a:pt x="95" y="11211"/>
                  </a:lnTo>
                  <a:lnTo>
                    <a:pt x="76" y="11155"/>
                  </a:lnTo>
                  <a:lnTo>
                    <a:pt x="76" y="11136"/>
                  </a:lnTo>
                  <a:lnTo>
                    <a:pt x="76" y="11117"/>
                  </a:lnTo>
                  <a:lnTo>
                    <a:pt x="95" y="11079"/>
                  </a:lnTo>
                  <a:lnTo>
                    <a:pt x="114" y="11061"/>
                  </a:lnTo>
                  <a:lnTo>
                    <a:pt x="151" y="11042"/>
                  </a:lnTo>
                  <a:lnTo>
                    <a:pt x="283" y="11004"/>
                  </a:lnTo>
                  <a:lnTo>
                    <a:pt x="415" y="10966"/>
                  </a:lnTo>
                  <a:lnTo>
                    <a:pt x="472" y="10948"/>
                  </a:lnTo>
                  <a:lnTo>
                    <a:pt x="585" y="10910"/>
                  </a:lnTo>
                  <a:lnTo>
                    <a:pt x="698" y="10816"/>
                  </a:lnTo>
                  <a:lnTo>
                    <a:pt x="754" y="10759"/>
                  </a:lnTo>
                  <a:lnTo>
                    <a:pt x="849" y="10703"/>
                  </a:lnTo>
                  <a:lnTo>
                    <a:pt x="886" y="10684"/>
                  </a:lnTo>
                  <a:lnTo>
                    <a:pt x="962" y="10684"/>
                  </a:lnTo>
                  <a:lnTo>
                    <a:pt x="1056" y="10665"/>
                  </a:lnTo>
                  <a:close/>
                  <a:moveTo>
                    <a:pt x="5295" y="11890"/>
                  </a:moveTo>
                  <a:lnTo>
                    <a:pt x="5427" y="11909"/>
                  </a:lnTo>
                  <a:lnTo>
                    <a:pt x="5427" y="11946"/>
                  </a:lnTo>
                  <a:lnTo>
                    <a:pt x="5427" y="12003"/>
                  </a:lnTo>
                  <a:lnTo>
                    <a:pt x="5427" y="12135"/>
                  </a:lnTo>
                  <a:lnTo>
                    <a:pt x="5427" y="12361"/>
                  </a:lnTo>
                  <a:lnTo>
                    <a:pt x="5427" y="12851"/>
                  </a:lnTo>
                  <a:lnTo>
                    <a:pt x="5427" y="12964"/>
                  </a:lnTo>
                  <a:lnTo>
                    <a:pt x="5427" y="13077"/>
                  </a:lnTo>
                  <a:lnTo>
                    <a:pt x="5427" y="13190"/>
                  </a:lnTo>
                  <a:lnTo>
                    <a:pt x="5446" y="13303"/>
                  </a:lnTo>
                  <a:lnTo>
                    <a:pt x="5446" y="13359"/>
                  </a:lnTo>
                  <a:lnTo>
                    <a:pt x="5446" y="13378"/>
                  </a:lnTo>
                  <a:lnTo>
                    <a:pt x="5446" y="13397"/>
                  </a:lnTo>
                  <a:lnTo>
                    <a:pt x="5390" y="13397"/>
                  </a:lnTo>
                  <a:lnTo>
                    <a:pt x="5314" y="13378"/>
                  </a:lnTo>
                  <a:lnTo>
                    <a:pt x="5333" y="13322"/>
                  </a:lnTo>
                  <a:lnTo>
                    <a:pt x="5333" y="13265"/>
                  </a:lnTo>
                  <a:lnTo>
                    <a:pt x="5333" y="13190"/>
                  </a:lnTo>
                  <a:lnTo>
                    <a:pt x="5333" y="13133"/>
                  </a:lnTo>
                  <a:lnTo>
                    <a:pt x="5333" y="13077"/>
                  </a:lnTo>
                  <a:lnTo>
                    <a:pt x="5333" y="13020"/>
                  </a:lnTo>
                  <a:lnTo>
                    <a:pt x="5333" y="12888"/>
                  </a:lnTo>
                  <a:lnTo>
                    <a:pt x="5333" y="12775"/>
                  </a:lnTo>
                  <a:lnTo>
                    <a:pt x="5333" y="12643"/>
                  </a:lnTo>
                  <a:lnTo>
                    <a:pt x="5314" y="12511"/>
                  </a:lnTo>
                  <a:lnTo>
                    <a:pt x="5314" y="12380"/>
                  </a:lnTo>
                  <a:lnTo>
                    <a:pt x="5314" y="12267"/>
                  </a:lnTo>
                  <a:lnTo>
                    <a:pt x="5314" y="12191"/>
                  </a:lnTo>
                  <a:lnTo>
                    <a:pt x="5314" y="12135"/>
                  </a:lnTo>
                  <a:lnTo>
                    <a:pt x="5295" y="11890"/>
                  </a:lnTo>
                  <a:close/>
                  <a:moveTo>
                    <a:pt x="6878" y="11682"/>
                  </a:moveTo>
                  <a:lnTo>
                    <a:pt x="6841" y="11701"/>
                  </a:lnTo>
                  <a:lnTo>
                    <a:pt x="6709" y="11833"/>
                  </a:lnTo>
                  <a:lnTo>
                    <a:pt x="6577" y="11984"/>
                  </a:lnTo>
                  <a:lnTo>
                    <a:pt x="6483" y="12135"/>
                  </a:lnTo>
                  <a:lnTo>
                    <a:pt x="6388" y="12285"/>
                  </a:lnTo>
                  <a:lnTo>
                    <a:pt x="6256" y="12625"/>
                  </a:lnTo>
                  <a:lnTo>
                    <a:pt x="6200" y="12813"/>
                  </a:lnTo>
                  <a:lnTo>
                    <a:pt x="6143" y="12983"/>
                  </a:lnTo>
                  <a:lnTo>
                    <a:pt x="6106" y="13077"/>
                  </a:lnTo>
                  <a:lnTo>
                    <a:pt x="6087" y="12983"/>
                  </a:lnTo>
                  <a:lnTo>
                    <a:pt x="6030" y="12775"/>
                  </a:lnTo>
                  <a:lnTo>
                    <a:pt x="5974" y="12568"/>
                  </a:lnTo>
                  <a:lnTo>
                    <a:pt x="5917" y="12361"/>
                  </a:lnTo>
                  <a:lnTo>
                    <a:pt x="5917" y="12153"/>
                  </a:lnTo>
                  <a:lnTo>
                    <a:pt x="5898" y="12116"/>
                  </a:lnTo>
                  <a:lnTo>
                    <a:pt x="5861" y="12116"/>
                  </a:lnTo>
                  <a:lnTo>
                    <a:pt x="5842" y="12153"/>
                  </a:lnTo>
                  <a:lnTo>
                    <a:pt x="5842" y="12285"/>
                  </a:lnTo>
                  <a:lnTo>
                    <a:pt x="5861" y="12436"/>
                  </a:lnTo>
                  <a:lnTo>
                    <a:pt x="5917" y="12700"/>
                  </a:lnTo>
                  <a:lnTo>
                    <a:pt x="5974" y="12964"/>
                  </a:lnTo>
                  <a:lnTo>
                    <a:pt x="5993" y="13096"/>
                  </a:lnTo>
                  <a:lnTo>
                    <a:pt x="6030" y="13209"/>
                  </a:lnTo>
                  <a:lnTo>
                    <a:pt x="5804" y="13529"/>
                  </a:lnTo>
                  <a:lnTo>
                    <a:pt x="5729" y="13661"/>
                  </a:lnTo>
                  <a:lnTo>
                    <a:pt x="5654" y="13812"/>
                  </a:lnTo>
                  <a:lnTo>
                    <a:pt x="5597" y="13962"/>
                  </a:lnTo>
                  <a:lnTo>
                    <a:pt x="5559" y="14132"/>
                  </a:lnTo>
                  <a:lnTo>
                    <a:pt x="5559" y="14170"/>
                  </a:lnTo>
                  <a:lnTo>
                    <a:pt x="5616" y="14170"/>
                  </a:lnTo>
                  <a:lnTo>
                    <a:pt x="5635" y="14132"/>
                  </a:lnTo>
                  <a:lnTo>
                    <a:pt x="5672" y="14000"/>
                  </a:lnTo>
                  <a:lnTo>
                    <a:pt x="5710" y="13887"/>
                  </a:lnTo>
                  <a:lnTo>
                    <a:pt x="5785" y="13717"/>
                  </a:lnTo>
                  <a:lnTo>
                    <a:pt x="5880" y="13567"/>
                  </a:lnTo>
                  <a:lnTo>
                    <a:pt x="6087" y="13284"/>
                  </a:lnTo>
                  <a:lnTo>
                    <a:pt x="6125" y="13209"/>
                  </a:lnTo>
                  <a:lnTo>
                    <a:pt x="6219" y="13171"/>
                  </a:lnTo>
                  <a:lnTo>
                    <a:pt x="6407" y="13096"/>
                  </a:lnTo>
                  <a:lnTo>
                    <a:pt x="6614" y="13039"/>
                  </a:lnTo>
                  <a:lnTo>
                    <a:pt x="6633" y="13020"/>
                  </a:lnTo>
                  <a:lnTo>
                    <a:pt x="6633" y="13001"/>
                  </a:lnTo>
                  <a:lnTo>
                    <a:pt x="6614" y="12983"/>
                  </a:lnTo>
                  <a:lnTo>
                    <a:pt x="6596" y="12964"/>
                  </a:lnTo>
                  <a:lnTo>
                    <a:pt x="6332" y="13058"/>
                  </a:lnTo>
                  <a:lnTo>
                    <a:pt x="6219" y="13114"/>
                  </a:lnTo>
                  <a:lnTo>
                    <a:pt x="6162" y="13152"/>
                  </a:lnTo>
                  <a:lnTo>
                    <a:pt x="6256" y="12945"/>
                  </a:lnTo>
                  <a:lnTo>
                    <a:pt x="6313" y="12756"/>
                  </a:lnTo>
                  <a:lnTo>
                    <a:pt x="6351" y="12643"/>
                  </a:lnTo>
                  <a:lnTo>
                    <a:pt x="6370" y="12643"/>
                  </a:lnTo>
                  <a:lnTo>
                    <a:pt x="6370" y="12625"/>
                  </a:lnTo>
                  <a:lnTo>
                    <a:pt x="6388" y="12625"/>
                  </a:lnTo>
                  <a:lnTo>
                    <a:pt x="6426" y="12568"/>
                  </a:lnTo>
                  <a:lnTo>
                    <a:pt x="6501" y="12530"/>
                  </a:lnTo>
                  <a:lnTo>
                    <a:pt x="6633" y="12493"/>
                  </a:lnTo>
                  <a:lnTo>
                    <a:pt x="6709" y="12474"/>
                  </a:lnTo>
                  <a:lnTo>
                    <a:pt x="6784" y="12436"/>
                  </a:lnTo>
                  <a:lnTo>
                    <a:pt x="7067" y="12304"/>
                  </a:lnTo>
                  <a:lnTo>
                    <a:pt x="7349" y="12153"/>
                  </a:lnTo>
                  <a:lnTo>
                    <a:pt x="7613" y="11946"/>
                  </a:lnTo>
                  <a:lnTo>
                    <a:pt x="7745" y="11814"/>
                  </a:lnTo>
                  <a:lnTo>
                    <a:pt x="7745" y="11795"/>
                  </a:lnTo>
                  <a:lnTo>
                    <a:pt x="7745" y="11758"/>
                  </a:lnTo>
                  <a:lnTo>
                    <a:pt x="7689" y="11758"/>
                  </a:lnTo>
                  <a:lnTo>
                    <a:pt x="7462" y="11965"/>
                  </a:lnTo>
                  <a:lnTo>
                    <a:pt x="7293" y="12078"/>
                  </a:lnTo>
                  <a:lnTo>
                    <a:pt x="7123" y="12191"/>
                  </a:lnTo>
                  <a:lnTo>
                    <a:pt x="6954" y="12285"/>
                  </a:lnTo>
                  <a:lnTo>
                    <a:pt x="6765" y="12361"/>
                  </a:lnTo>
                  <a:lnTo>
                    <a:pt x="6652" y="12417"/>
                  </a:lnTo>
                  <a:lnTo>
                    <a:pt x="6520" y="12455"/>
                  </a:lnTo>
                  <a:lnTo>
                    <a:pt x="6426" y="12511"/>
                  </a:lnTo>
                  <a:lnTo>
                    <a:pt x="6388" y="12530"/>
                  </a:lnTo>
                  <a:lnTo>
                    <a:pt x="6464" y="12361"/>
                  </a:lnTo>
                  <a:lnTo>
                    <a:pt x="6577" y="12135"/>
                  </a:lnTo>
                  <a:lnTo>
                    <a:pt x="6709" y="11946"/>
                  </a:lnTo>
                  <a:lnTo>
                    <a:pt x="6784" y="11833"/>
                  </a:lnTo>
                  <a:lnTo>
                    <a:pt x="6897" y="11739"/>
                  </a:lnTo>
                  <a:lnTo>
                    <a:pt x="6897" y="11720"/>
                  </a:lnTo>
                  <a:lnTo>
                    <a:pt x="6897" y="11701"/>
                  </a:lnTo>
                  <a:lnTo>
                    <a:pt x="6878" y="11682"/>
                  </a:lnTo>
                  <a:close/>
                  <a:moveTo>
                    <a:pt x="2036" y="11701"/>
                  </a:moveTo>
                  <a:lnTo>
                    <a:pt x="2130" y="11720"/>
                  </a:lnTo>
                  <a:lnTo>
                    <a:pt x="2186" y="11739"/>
                  </a:lnTo>
                  <a:lnTo>
                    <a:pt x="2243" y="11777"/>
                  </a:lnTo>
                  <a:lnTo>
                    <a:pt x="2337" y="11833"/>
                  </a:lnTo>
                  <a:lnTo>
                    <a:pt x="2413" y="11890"/>
                  </a:lnTo>
                  <a:lnTo>
                    <a:pt x="2469" y="11946"/>
                  </a:lnTo>
                  <a:lnTo>
                    <a:pt x="2526" y="11965"/>
                  </a:lnTo>
                  <a:lnTo>
                    <a:pt x="2601" y="12003"/>
                  </a:lnTo>
                  <a:lnTo>
                    <a:pt x="2752" y="12040"/>
                  </a:lnTo>
                  <a:lnTo>
                    <a:pt x="3053" y="12040"/>
                  </a:lnTo>
                  <a:lnTo>
                    <a:pt x="3204" y="12022"/>
                  </a:lnTo>
                  <a:lnTo>
                    <a:pt x="3355" y="12003"/>
                  </a:lnTo>
                  <a:lnTo>
                    <a:pt x="3430" y="11984"/>
                  </a:lnTo>
                  <a:lnTo>
                    <a:pt x="3487" y="11965"/>
                  </a:lnTo>
                  <a:lnTo>
                    <a:pt x="3732" y="11965"/>
                  </a:lnTo>
                  <a:lnTo>
                    <a:pt x="3788" y="11984"/>
                  </a:lnTo>
                  <a:lnTo>
                    <a:pt x="3807" y="11984"/>
                  </a:lnTo>
                  <a:lnTo>
                    <a:pt x="3807" y="12003"/>
                  </a:lnTo>
                  <a:lnTo>
                    <a:pt x="3845" y="12059"/>
                  </a:lnTo>
                  <a:lnTo>
                    <a:pt x="3901" y="12191"/>
                  </a:lnTo>
                  <a:lnTo>
                    <a:pt x="3939" y="12323"/>
                  </a:lnTo>
                  <a:lnTo>
                    <a:pt x="3977" y="12398"/>
                  </a:lnTo>
                  <a:lnTo>
                    <a:pt x="3995" y="12474"/>
                  </a:lnTo>
                  <a:lnTo>
                    <a:pt x="4071" y="12587"/>
                  </a:lnTo>
                  <a:lnTo>
                    <a:pt x="4108" y="12625"/>
                  </a:lnTo>
                  <a:lnTo>
                    <a:pt x="4127" y="12643"/>
                  </a:lnTo>
                  <a:lnTo>
                    <a:pt x="4165" y="12662"/>
                  </a:lnTo>
                  <a:lnTo>
                    <a:pt x="4429" y="12662"/>
                  </a:lnTo>
                  <a:lnTo>
                    <a:pt x="4542" y="12681"/>
                  </a:lnTo>
                  <a:lnTo>
                    <a:pt x="4674" y="12719"/>
                  </a:lnTo>
                  <a:lnTo>
                    <a:pt x="4693" y="12738"/>
                  </a:lnTo>
                  <a:lnTo>
                    <a:pt x="4730" y="12775"/>
                  </a:lnTo>
                  <a:lnTo>
                    <a:pt x="4787" y="12851"/>
                  </a:lnTo>
                  <a:lnTo>
                    <a:pt x="4824" y="12945"/>
                  </a:lnTo>
                  <a:lnTo>
                    <a:pt x="4881" y="13077"/>
                  </a:lnTo>
                  <a:lnTo>
                    <a:pt x="4937" y="13209"/>
                  </a:lnTo>
                  <a:lnTo>
                    <a:pt x="4994" y="13341"/>
                  </a:lnTo>
                  <a:lnTo>
                    <a:pt x="5032" y="13397"/>
                  </a:lnTo>
                  <a:lnTo>
                    <a:pt x="5107" y="13454"/>
                  </a:lnTo>
                  <a:lnTo>
                    <a:pt x="5182" y="13472"/>
                  </a:lnTo>
                  <a:lnTo>
                    <a:pt x="5371" y="13472"/>
                  </a:lnTo>
                  <a:lnTo>
                    <a:pt x="5390" y="13491"/>
                  </a:lnTo>
                  <a:lnTo>
                    <a:pt x="5427" y="13491"/>
                  </a:lnTo>
                  <a:lnTo>
                    <a:pt x="5446" y="13510"/>
                  </a:lnTo>
                  <a:lnTo>
                    <a:pt x="5465" y="13510"/>
                  </a:lnTo>
                  <a:lnTo>
                    <a:pt x="5465" y="13529"/>
                  </a:lnTo>
                  <a:lnTo>
                    <a:pt x="5465" y="13548"/>
                  </a:lnTo>
                  <a:lnTo>
                    <a:pt x="5465" y="13567"/>
                  </a:lnTo>
                  <a:lnTo>
                    <a:pt x="5446" y="13567"/>
                  </a:lnTo>
                  <a:lnTo>
                    <a:pt x="5446" y="13586"/>
                  </a:lnTo>
                  <a:lnTo>
                    <a:pt x="5352" y="13623"/>
                  </a:lnTo>
                  <a:lnTo>
                    <a:pt x="5333" y="13642"/>
                  </a:lnTo>
                  <a:lnTo>
                    <a:pt x="5201" y="13699"/>
                  </a:lnTo>
                  <a:lnTo>
                    <a:pt x="5088" y="13774"/>
                  </a:lnTo>
                  <a:lnTo>
                    <a:pt x="5069" y="13812"/>
                  </a:lnTo>
                  <a:lnTo>
                    <a:pt x="5069" y="13830"/>
                  </a:lnTo>
                  <a:lnTo>
                    <a:pt x="5088" y="13849"/>
                  </a:lnTo>
                  <a:lnTo>
                    <a:pt x="5088" y="13887"/>
                  </a:lnTo>
                  <a:lnTo>
                    <a:pt x="5145" y="13925"/>
                  </a:lnTo>
                  <a:lnTo>
                    <a:pt x="5182" y="13962"/>
                  </a:lnTo>
                  <a:lnTo>
                    <a:pt x="5220" y="14000"/>
                  </a:lnTo>
                  <a:lnTo>
                    <a:pt x="5258" y="13981"/>
                  </a:lnTo>
                  <a:lnTo>
                    <a:pt x="5295" y="13944"/>
                  </a:lnTo>
                  <a:lnTo>
                    <a:pt x="5277" y="13906"/>
                  </a:lnTo>
                  <a:lnTo>
                    <a:pt x="5239" y="13849"/>
                  </a:lnTo>
                  <a:lnTo>
                    <a:pt x="5201" y="13812"/>
                  </a:lnTo>
                  <a:lnTo>
                    <a:pt x="5239" y="13774"/>
                  </a:lnTo>
                  <a:lnTo>
                    <a:pt x="5352" y="13736"/>
                  </a:lnTo>
                  <a:lnTo>
                    <a:pt x="5390" y="13717"/>
                  </a:lnTo>
                  <a:lnTo>
                    <a:pt x="5390" y="13812"/>
                  </a:lnTo>
                  <a:lnTo>
                    <a:pt x="5371" y="13944"/>
                  </a:lnTo>
                  <a:lnTo>
                    <a:pt x="5371" y="14207"/>
                  </a:lnTo>
                  <a:lnTo>
                    <a:pt x="5371" y="14471"/>
                  </a:lnTo>
                  <a:lnTo>
                    <a:pt x="5371" y="14603"/>
                  </a:lnTo>
                  <a:lnTo>
                    <a:pt x="5371" y="14735"/>
                  </a:lnTo>
                  <a:lnTo>
                    <a:pt x="5371" y="14867"/>
                  </a:lnTo>
                  <a:lnTo>
                    <a:pt x="5371" y="14923"/>
                  </a:lnTo>
                  <a:lnTo>
                    <a:pt x="5352" y="14773"/>
                  </a:lnTo>
                  <a:lnTo>
                    <a:pt x="5352" y="14584"/>
                  </a:lnTo>
                  <a:lnTo>
                    <a:pt x="5352" y="14509"/>
                  </a:lnTo>
                  <a:lnTo>
                    <a:pt x="5333" y="14415"/>
                  </a:lnTo>
                  <a:lnTo>
                    <a:pt x="5295" y="14283"/>
                  </a:lnTo>
                  <a:lnTo>
                    <a:pt x="5295" y="14226"/>
                  </a:lnTo>
                  <a:lnTo>
                    <a:pt x="5277" y="14188"/>
                  </a:lnTo>
                  <a:lnTo>
                    <a:pt x="5239" y="14151"/>
                  </a:lnTo>
                  <a:lnTo>
                    <a:pt x="5220" y="14113"/>
                  </a:lnTo>
                  <a:lnTo>
                    <a:pt x="5182" y="14075"/>
                  </a:lnTo>
                  <a:lnTo>
                    <a:pt x="5107" y="14000"/>
                  </a:lnTo>
                  <a:lnTo>
                    <a:pt x="5088" y="13962"/>
                  </a:lnTo>
                  <a:lnTo>
                    <a:pt x="5051" y="13944"/>
                  </a:lnTo>
                  <a:lnTo>
                    <a:pt x="5013" y="13868"/>
                  </a:lnTo>
                  <a:lnTo>
                    <a:pt x="4975" y="13812"/>
                  </a:lnTo>
                  <a:lnTo>
                    <a:pt x="4937" y="13774"/>
                  </a:lnTo>
                  <a:lnTo>
                    <a:pt x="4881" y="13736"/>
                  </a:lnTo>
                  <a:lnTo>
                    <a:pt x="4862" y="13699"/>
                  </a:lnTo>
                  <a:lnTo>
                    <a:pt x="4824" y="13661"/>
                  </a:lnTo>
                  <a:lnTo>
                    <a:pt x="4768" y="13623"/>
                  </a:lnTo>
                  <a:lnTo>
                    <a:pt x="4730" y="13604"/>
                  </a:lnTo>
                  <a:lnTo>
                    <a:pt x="4636" y="13510"/>
                  </a:lnTo>
                  <a:lnTo>
                    <a:pt x="4598" y="13454"/>
                  </a:lnTo>
                  <a:lnTo>
                    <a:pt x="4542" y="13397"/>
                  </a:lnTo>
                  <a:lnTo>
                    <a:pt x="4485" y="13341"/>
                  </a:lnTo>
                  <a:lnTo>
                    <a:pt x="4429" y="13284"/>
                  </a:lnTo>
                  <a:lnTo>
                    <a:pt x="4316" y="13190"/>
                  </a:lnTo>
                  <a:lnTo>
                    <a:pt x="4184" y="13114"/>
                  </a:lnTo>
                  <a:lnTo>
                    <a:pt x="4127" y="13077"/>
                  </a:lnTo>
                  <a:lnTo>
                    <a:pt x="4052" y="13039"/>
                  </a:lnTo>
                  <a:lnTo>
                    <a:pt x="3920" y="12983"/>
                  </a:lnTo>
                  <a:lnTo>
                    <a:pt x="3769" y="12926"/>
                  </a:lnTo>
                  <a:lnTo>
                    <a:pt x="3637" y="12888"/>
                  </a:lnTo>
                  <a:lnTo>
                    <a:pt x="3524" y="12851"/>
                  </a:lnTo>
                  <a:lnTo>
                    <a:pt x="3392" y="12813"/>
                  </a:lnTo>
                  <a:lnTo>
                    <a:pt x="3279" y="12756"/>
                  </a:lnTo>
                  <a:lnTo>
                    <a:pt x="3223" y="12738"/>
                  </a:lnTo>
                  <a:lnTo>
                    <a:pt x="3185" y="12700"/>
                  </a:lnTo>
                  <a:lnTo>
                    <a:pt x="3072" y="12606"/>
                  </a:lnTo>
                  <a:lnTo>
                    <a:pt x="2959" y="12493"/>
                  </a:lnTo>
                  <a:lnTo>
                    <a:pt x="2902" y="12455"/>
                  </a:lnTo>
                  <a:lnTo>
                    <a:pt x="2827" y="12417"/>
                  </a:lnTo>
                  <a:lnTo>
                    <a:pt x="2752" y="12398"/>
                  </a:lnTo>
                  <a:lnTo>
                    <a:pt x="2658" y="12380"/>
                  </a:lnTo>
                  <a:lnTo>
                    <a:pt x="2337" y="12380"/>
                  </a:lnTo>
                  <a:lnTo>
                    <a:pt x="2224" y="12361"/>
                  </a:lnTo>
                  <a:lnTo>
                    <a:pt x="2168" y="12342"/>
                  </a:lnTo>
                  <a:lnTo>
                    <a:pt x="2130" y="12323"/>
                  </a:lnTo>
                  <a:lnTo>
                    <a:pt x="2073" y="12304"/>
                  </a:lnTo>
                  <a:lnTo>
                    <a:pt x="2017" y="12248"/>
                  </a:lnTo>
                  <a:lnTo>
                    <a:pt x="1885" y="12172"/>
                  </a:lnTo>
                  <a:lnTo>
                    <a:pt x="1753" y="12097"/>
                  </a:lnTo>
                  <a:lnTo>
                    <a:pt x="1640" y="12059"/>
                  </a:lnTo>
                  <a:lnTo>
                    <a:pt x="1527" y="12040"/>
                  </a:lnTo>
                  <a:lnTo>
                    <a:pt x="1376" y="12040"/>
                  </a:lnTo>
                  <a:lnTo>
                    <a:pt x="1244" y="12078"/>
                  </a:lnTo>
                  <a:lnTo>
                    <a:pt x="1188" y="12097"/>
                  </a:lnTo>
                  <a:lnTo>
                    <a:pt x="1094" y="12153"/>
                  </a:lnTo>
                  <a:lnTo>
                    <a:pt x="999" y="12229"/>
                  </a:lnTo>
                  <a:lnTo>
                    <a:pt x="943" y="12267"/>
                  </a:lnTo>
                  <a:lnTo>
                    <a:pt x="886" y="12304"/>
                  </a:lnTo>
                  <a:lnTo>
                    <a:pt x="830" y="12323"/>
                  </a:lnTo>
                  <a:lnTo>
                    <a:pt x="811" y="12323"/>
                  </a:lnTo>
                  <a:lnTo>
                    <a:pt x="811" y="12304"/>
                  </a:lnTo>
                  <a:lnTo>
                    <a:pt x="792" y="12285"/>
                  </a:lnTo>
                  <a:lnTo>
                    <a:pt x="792" y="12267"/>
                  </a:lnTo>
                  <a:lnTo>
                    <a:pt x="811" y="12191"/>
                  </a:lnTo>
                  <a:lnTo>
                    <a:pt x="867" y="12116"/>
                  </a:lnTo>
                  <a:lnTo>
                    <a:pt x="924" y="12059"/>
                  </a:lnTo>
                  <a:lnTo>
                    <a:pt x="999" y="11984"/>
                  </a:lnTo>
                  <a:lnTo>
                    <a:pt x="1056" y="11946"/>
                  </a:lnTo>
                  <a:lnTo>
                    <a:pt x="1131" y="11909"/>
                  </a:lnTo>
                  <a:lnTo>
                    <a:pt x="1225" y="11871"/>
                  </a:lnTo>
                  <a:lnTo>
                    <a:pt x="1320" y="11852"/>
                  </a:lnTo>
                  <a:lnTo>
                    <a:pt x="1452" y="11852"/>
                  </a:lnTo>
                  <a:lnTo>
                    <a:pt x="1583" y="11833"/>
                  </a:lnTo>
                  <a:lnTo>
                    <a:pt x="1640" y="11814"/>
                  </a:lnTo>
                  <a:lnTo>
                    <a:pt x="1715" y="11777"/>
                  </a:lnTo>
                  <a:lnTo>
                    <a:pt x="1753" y="11758"/>
                  </a:lnTo>
                  <a:lnTo>
                    <a:pt x="1810" y="11720"/>
                  </a:lnTo>
                  <a:lnTo>
                    <a:pt x="1847" y="11701"/>
                  </a:lnTo>
                  <a:close/>
                  <a:moveTo>
                    <a:pt x="8687" y="14546"/>
                  </a:moveTo>
                  <a:lnTo>
                    <a:pt x="8763" y="14565"/>
                  </a:lnTo>
                  <a:lnTo>
                    <a:pt x="8781" y="14584"/>
                  </a:lnTo>
                  <a:lnTo>
                    <a:pt x="8800" y="14603"/>
                  </a:lnTo>
                  <a:lnTo>
                    <a:pt x="8819" y="14622"/>
                  </a:lnTo>
                  <a:lnTo>
                    <a:pt x="8838" y="14660"/>
                  </a:lnTo>
                  <a:lnTo>
                    <a:pt x="8857" y="14660"/>
                  </a:lnTo>
                  <a:lnTo>
                    <a:pt x="8913" y="14697"/>
                  </a:lnTo>
                  <a:lnTo>
                    <a:pt x="9026" y="14697"/>
                  </a:lnTo>
                  <a:lnTo>
                    <a:pt x="9139" y="14678"/>
                  </a:lnTo>
                  <a:lnTo>
                    <a:pt x="9215" y="14678"/>
                  </a:lnTo>
                  <a:lnTo>
                    <a:pt x="9328" y="14660"/>
                  </a:lnTo>
                  <a:lnTo>
                    <a:pt x="9422" y="14660"/>
                  </a:lnTo>
                  <a:lnTo>
                    <a:pt x="9497" y="14678"/>
                  </a:lnTo>
                  <a:lnTo>
                    <a:pt x="9592" y="14716"/>
                  </a:lnTo>
                  <a:lnTo>
                    <a:pt x="9629" y="14735"/>
                  </a:lnTo>
                  <a:lnTo>
                    <a:pt x="9667" y="14754"/>
                  </a:lnTo>
                  <a:lnTo>
                    <a:pt x="9724" y="14829"/>
                  </a:lnTo>
                  <a:lnTo>
                    <a:pt x="9799" y="14905"/>
                  </a:lnTo>
                  <a:lnTo>
                    <a:pt x="9874" y="15018"/>
                  </a:lnTo>
                  <a:lnTo>
                    <a:pt x="9950" y="15093"/>
                  </a:lnTo>
                  <a:lnTo>
                    <a:pt x="10025" y="15149"/>
                  </a:lnTo>
                  <a:lnTo>
                    <a:pt x="10157" y="15206"/>
                  </a:lnTo>
                  <a:lnTo>
                    <a:pt x="10289" y="15263"/>
                  </a:lnTo>
                  <a:lnTo>
                    <a:pt x="10364" y="15300"/>
                  </a:lnTo>
                  <a:lnTo>
                    <a:pt x="10421" y="15376"/>
                  </a:lnTo>
                  <a:lnTo>
                    <a:pt x="10458" y="15451"/>
                  </a:lnTo>
                  <a:lnTo>
                    <a:pt x="10496" y="15526"/>
                  </a:lnTo>
                  <a:lnTo>
                    <a:pt x="10477" y="15545"/>
                  </a:lnTo>
                  <a:lnTo>
                    <a:pt x="10421" y="15545"/>
                  </a:lnTo>
                  <a:lnTo>
                    <a:pt x="10345" y="15564"/>
                  </a:lnTo>
                  <a:lnTo>
                    <a:pt x="10270" y="15545"/>
                  </a:lnTo>
                  <a:lnTo>
                    <a:pt x="10119" y="15564"/>
                  </a:lnTo>
                  <a:lnTo>
                    <a:pt x="10044" y="15583"/>
                  </a:lnTo>
                  <a:lnTo>
                    <a:pt x="9968" y="15621"/>
                  </a:lnTo>
                  <a:lnTo>
                    <a:pt x="9931" y="15639"/>
                  </a:lnTo>
                  <a:lnTo>
                    <a:pt x="9837" y="15715"/>
                  </a:lnTo>
                  <a:lnTo>
                    <a:pt x="9780" y="15771"/>
                  </a:lnTo>
                  <a:lnTo>
                    <a:pt x="9724" y="15865"/>
                  </a:lnTo>
                  <a:lnTo>
                    <a:pt x="9705" y="15884"/>
                  </a:lnTo>
                  <a:lnTo>
                    <a:pt x="9686" y="15903"/>
                  </a:lnTo>
                  <a:lnTo>
                    <a:pt x="9629" y="15903"/>
                  </a:lnTo>
                  <a:lnTo>
                    <a:pt x="9573" y="15884"/>
                  </a:lnTo>
                  <a:lnTo>
                    <a:pt x="9479" y="15865"/>
                  </a:lnTo>
                  <a:lnTo>
                    <a:pt x="9384" y="15884"/>
                  </a:lnTo>
                  <a:lnTo>
                    <a:pt x="9271" y="15922"/>
                  </a:lnTo>
                  <a:lnTo>
                    <a:pt x="9139" y="15997"/>
                  </a:lnTo>
                  <a:lnTo>
                    <a:pt x="9026" y="16110"/>
                  </a:lnTo>
                  <a:lnTo>
                    <a:pt x="8913" y="16242"/>
                  </a:lnTo>
                  <a:lnTo>
                    <a:pt x="8838" y="16337"/>
                  </a:lnTo>
                  <a:lnTo>
                    <a:pt x="8763" y="16393"/>
                  </a:lnTo>
                  <a:lnTo>
                    <a:pt x="8650" y="16468"/>
                  </a:lnTo>
                  <a:lnTo>
                    <a:pt x="8536" y="16506"/>
                  </a:lnTo>
                  <a:lnTo>
                    <a:pt x="8423" y="16525"/>
                  </a:lnTo>
                  <a:lnTo>
                    <a:pt x="8291" y="16544"/>
                  </a:lnTo>
                  <a:lnTo>
                    <a:pt x="8141" y="16563"/>
                  </a:lnTo>
                  <a:lnTo>
                    <a:pt x="7990" y="16581"/>
                  </a:lnTo>
                  <a:lnTo>
                    <a:pt x="7839" y="16638"/>
                  </a:lnTo>
                  <a:lnTo>
                    <a:pt x="7707" y="16713"/>
                  </a:lnTo>
                  <a:lnTo>
                    <a:pt x="7575" y="16808"/>
                  </a:lnTo>
                  <a:lnTo>
                    <a:pt x="7462" y="16883"/>
                  </a:lnTo>
                  <a:lnTo>
                    <a:pt x="7331" y="16958"/>
                  </a:lnTo>
                  <a:lnTo>
                    <a:pt x="7274" y="16977"/>
                  </a:lnTo>
                  <a:lnTo>
                    <a:pt x="7142" y="17015"/>
                  </a:lnTo>
                  <a:lnTo>
                    <a:pt x="6991" y="17053"/>
                  </a:lnTo>
                  <a:lnTo>
                    <a:pt x="6859" y="17090"/>
                  </a:lnTo>
                  <a:lnTo>
                    <a:pt x="6728" y="17128"/>
                  </a:lnTo>
                  <a:lnTo>
                    <a:pt x="6652" y="17147"/>
                  </a:lnTo>
                  <a:lnTo>
                    <a:pt x="6577" y="17166"/>
                  </a:lnTo>
                  <a:lnTo>
                    <a:pt x="6445" y="17222"/>
                  </a:lnTo>
                  <a:lnTo>
                    <a:pt x="6388" y="17241"/>
                  </a:lnTo>
                  <a:lnTo>
                    <a:pt x="6313" y="17279"/>
                  </a:lnTo>
                  <a:lnTo>
                    <a:pt x="6256" y="17298"/>
                  </a:lnTo>
                  <a:lnTo>
                    <a:pt x="6181" y="17316"/>
                  </a:lnTo>
                  <a:lnTo>
                    <a:pt x="6106" y="17335"/>
                  </a:lnTo>
                  <a:lnTo>
                    <a:pt x="6068" y="17373"/>
                  </a:lnTo>
                  <a:lnTo>
                    <a:pt x="5993" y="17429"/>
                  </a:lnTo>
                  <a:lnTo>
                    <a:pt x="5974" y="17448"/>
                  </a:lnTo>
                  <a:lnTo>
                    <a:pt x="6049" y="17354"/>
                  </a:lnTo>
                  <a:lnTo>
                    <a:pt x="6162" y="17241"/>
                  </a:lnTo>
                  <a:lnTo>
                    <a:pt x="6256" y="17128"/>
                  </a:lnTo>
                  <a:lnTo>
                    <a:pt x="6483" y="16940"/>
                  </a:lnTo>
                  <a:lnTo>
                    <a:pt x="6690" y="16808"/>
                  </a:lnTo>
                  <a:lnTo>
                    <a:pt x="6916" y="16695"/>
                  </a:lnTo>
                  <a:lnTo>
                    <a:pt x="7048" y="16657"/>
                  </a:lnTo>
                  <a:lnTo>
                    <a:pt x="7180" y="16600"/>
                  </a:lnTo>
                  <a:lnTo>
                    <a:pt x="7331" y="16544"/>
                  </a:lnTo>
                  <a:lnTo>
                    <a:pt x="7462" y="16487"/>
                  </a:lnTo>
                  <a:lnTo>
                    <a:pt x="7613" y="16431"/>
                  </a:lnTo>
                  <a:lnTo>
                    <a:pt x="7670" y="16393"/>
                  </a:lnTo>
                  <a:lnTo>
                    <a:pt x="7745" y="16374"/>
                  </a:lnTo>
                  <a:lnTo>
                    <a:pt x="7820" y="16318"/>
                  </a:lnTo>
                  <a:lnTo>
                    <a:pt x="7915" y="16299"/>
                  </a:lnTo>
                  <a:lnTo>
                    <a:pt x="8009" y="16280"/>
                  </a:lnTo>
                  <a:lnTo>
                    <a:pt x="8254" y="16280"/>
                  </a:lnTo>
                  <a:lnTo>
                    <a:pt x="8291" y="16261"/>
                  </a:lnTo>
                  <a:lnTo>
                    <a:pt x="8310" y="16223"/>
                  </a:lnTo>
                  <a:lnTo>
                    <a:pt x="8291" y="16205"/>
                  </a:lnTo>
                  <a:lnTo>
                    <a:pt x="8254" y="16186"/>
                  </a:lnTo>
                  <a:lnTo>
                    <a:pt x="8084" y="16186"/>
                  </a:lnTo>
                  <a:lnTo>
                    <a:pt x="7952" y="16205"/>
                  </a:lnTo>
                  <a:lnTo>
                    <a:pt x="7971" y="16186"/>
                  </a:lnTo>
                  <a:lnTo>
                    <a:pt x="8065" y="16073"/>
                  </a:lnTo>
                  <a:lnTo>
                    <a:pt x="8178" y="15979"/>
                  </a:lnTo>
                  <a:lnTo>
                    <a:pt x="8386" y="15809"/>
                  </a:lnTo>
                  <a:lnTo>
                    <a:pt x="8499" y="15734"/>
                  </a:lnTo>
                  <a:lnTo>
                    <a:pt x="8555" y="15696"/>
                  </a:lnTo>
                  <a:lnTo>
                    <a:pt x="8612" y="15658"/>
                  </a:lnTo>
                  <a:lnTo>
                    <a:pt x="8894" y="15526"/>
                  </a:lnTo>
                  <a:lnTo>
                    <a:pt x="8970" y="15507"/>
                  </a:lnTo>
                  <a:lnTo>
                    <a:pt x="9064" y="15470"/>
                  </a:lnTo>
                  <a:lnTo>
                    <a:pt x="9177" y="15451"/>
                  </a:lnTo>
                  <a:lnTo>
                    <a:pt x="9271" y="15432"/>
                  </a:lnTo>
                  <a:lnTo>
                    <a:pt x="9441" y="15413"/>
                  </a:lnTo>
                  <a:lnTo>
                    <a:pt x="9648" y="15394"/>
                  </a:lnTo>
                  <a:lnTo>
                    <a:pt x="9686" y="15376"/>
                  </a:lnTo>
                  <a:lnTo>
                    <a:pt x="9705" y="15338"/>
                  </a:lnTo>
                  <a:lnTo>
                    <a:pt x="9686" y="15319"/>
                  </a:lnTo>
                  <a:lnTo>
                    <a:pt x="9648" y="15300"/>
                  </a:lnTo>
                  <a:lnTo>
                    <a:pt x="9479" y="15300"/>
                  </a:lnTo>
                  <a:lnTo>
                    <a:pt x="9328" y="15319"/>
                  </a:lnTo>
                  <a:lnTo>
                    <a:pt x="9177" y="15338"/>
                  </a:lnTo>
                  <a:lnTo>
                    <a:pt x="9102" y="15357"/>
                  </a:lnTo>
                  <a:lnTo>
                    <a:pt x="9026" y="15376"/>
                  </a:lnTo>
                  <a:lnTo>
                    <a:pt x="8876" y="15432"/>
                  </a:lnTo>
                  <a:lnTo>
                    <a:pt x="8725" y="15489"/>
                  </a:lnTo>
                  <a:lnTo>
                    <a:pt x="8612" y="15545"/>
                  </a:lnTo>
                  <a:lnTo>
                    <a:pt x="8480" y="15621"/>
                  </a:lnTo>
                  <a:lnTo>
                    <a:pt x="8536" y="15564"/>
                  </a:lnTo>
                  <a:lnTo>
                    <a:pt x="8574" y="15507"/>
                  </a:lnTo>
                  <a:lnTo>
                    <a:pt x="8593" y="15489"/>
                  </a:lnTo>
                  <a:lnTo>
                    <a:pt x="8612" y="15470"/>
                  </a:lnTo>
                  <a:lnTo>
                    <a:pt x="8650" y="15432"/>
                  </a:lnTo>
                  <a:lnTo>
                    <a:pt x="8668" y="15413"/>
                  </a:lnTo>
                  <a:lnTo>
                    <a:pt x="8706" y="15376"/>
                  </a:lnTo>
                  <a:lnTo>
                    <a:pt x="8744" y="15357"/>
                  </a:lnTo>
                  <a:lnTo>
                    <a:pt x="8781" y="15338"/>
                  </a:lnTo>
                  <a:lnTo>
                    <a:pt x="8800" y="15300"/>
                  </a:lnTo>
                  <a:lnTo>
                    <a:pt x="8781" y="15300"/>
                  </a:lnTo>
                  <a:lnTo>
                    <a:pt x="8781" y="15281"/>
                  </a:lnTo>
                  <a:lnTo>
                    <a:pt x="8763" y="15281"/>
                  </a:lnTo>
                  <a:lnTo>
                    <a:pt x="8725" y="15300"/>
                  </a:lnTo>
                  <a:lnTo>
                    <a:pt x="8706" y="15319"/>
                  </a:lnTo>
                  <a:lnTo>
                    <a:pt x="8650" y="15357"/>
                  </a:lnTo>
                  <a:lnTo>
                    <a:pt x="8574" y="15432"/>
                  </a:lnTo>
                  <a:lnTo>
                    <a:pt x="8480" y="15526"/>
                  </a:lnTo>
                  <a:lnTo>
                    <a:pt x="8405" y="15621"/>
                  </a:lnTo>
                  <a:lnTo>
                    <a:pt x="8367" y="15677"/>
                  </a:lnTo>
                  <a:lnTo>
                    <a:pt x="8367" y="15696"/>
                  </a:lnTo>
                  <a:lnTo>
                    <a:pt x="8291" y="15752"/>
                  </a:lnTo>
                  <a:lnTo>
                    <a:pt x="8160" y="15847"/>
                  </a:lnTo>
                  <a:lnTo>
                    <a:pt x="8065" y="15960"/>
                  </a:lnTo>
                  <a:lnTo>
                    <a:pt x="7952" y="16054"/>
                  </a:lnTo>
                  <a:lnTo>
                    <a:pt x="7839" y="16167"/>
                  </a:lnTo>
                  <a:lnTo>
                    <a:pt x="7820" y="16186"/>
                  </a:lnTo>
                  <a:lnTo>
                    <a:pt x="7651" y="16299"/>
                  </a:lnTo>
                  <a:lnTo>
                    <a:pt x="7575" y="16337"/>
                  </a:lnTo>
                  <a:lnTo>
                    <a:pt x="7481" y="16374"/>
                  </a:lnTo>
                  <a:lnTo>
                    <a:pt x="7217" y="16487"/>
                  </a:lnTo>
                  <a:lnTo>
                    <a:pt x="7180" y="16506"/>
                  </a:lnTo>
                  <a:lnTo>
                    <a:pt x="7180" y="16487"/>
                  </a:lnTo>
                  <a:lnTo>
                    <a:pt x="7217" y="16450"/>
                  </a:lnTo>
                  <a:lnTo>
                    <a:pt x="7255" y="16393"/>
                  </a:lnTo>
                  <a:lnTo>
                    <a:pt x="7293" y="16280"/>
                  </a:lnTo>
                  <a:lnTo>
                    <a:pt x="7349" y="16148"/>
                  </a:lnTo>
                  <a:lnTo>
                    <a:pt x="7368" y="16110"/>
                  </a:lnTo>
                  <a:lnTo>
                    <a:pt x="7387" y="16092"/>
                  </a:lnTo>
                  <a:lnTo>
                    <a:pt x="7387" y="16054"/>
                  </a:lnTo>
                  <a:lnTo>
                    <a:pt x="7462" y="15941"/>
                  </a:lnTo>
                  <a:lnTo>
                    <a:pt x="7632" y="15734"/>
                  </a:lnTo>
                  <a:lnTo>
                    <a:pt x="7707" y="15639"/>
                  </a:lnTo>
                  <a:lnTo>
                    <a:pt x="7707" y="15602"/>
                  </a:lnTo>
                  <a:lnTo>
                    <a:pt x="7689" y="15583"/>
                  </a:lnTo>
                  <a:lnTo>
                    <a:pt x="7651" y="15583"/>
                  </a:lnTo>
                  <a:lnTo>
                    <a:pt x="7481" y="15809"/>
                  </a:lnTo>
                  <a:lnTo>
                    <a:pt x="7387" y="15903"/>
                  </a:lnTo>
                  <a:lnTo>
                    <a:pt x="7349" y="15960"/>
                  </a:lnTo>
                  <a:lnTo>
                    <a:pt x="7331" y="15979"/>
                  </a:lnTo>
                  <a:lnTo>
                    <a:pt x="7331" y="16016"/>
                  </a:lnTo>
                  <a:lnTo>
                    <a:pt x="7293" y="16054"/>
                  </a:lnTo>
                  <a:lnTo>
                    <a:pt x="7293" y="16092"/>
                  </a:lnTo>
                  <a:lnTo>
                    <a:pt x="7255" y="16167"/>
                  </a:lnTo>
                  <a:lnTo>
                    <a:pt x="7199" y="16299"/>
                  </a:lnTo>
                  <a:lnTo>
                    <a:pt x="7180" y="16355"/>
                  </a:lnTo>
                  <a:lnTo>
                    <a:pt x="7123" y="16431"/>
                  </a:lnTo>
                  <a:lnTo>
                    <a:pt x="7048" y="16525"/>
                  </a:lnTo>
                  <a:lnTo>
                    <a:pt x="7029" y="16544"/>
                  </a:lnTo>
                  <a:lnTo>
                    <a:pt x="6935" y="16581"/>
                  </a:lnTo>
                  <a:lnTo>
                    <a:pt x="6784" y="16657"/>
                  </a:lnTo>
                  <a:lnTo>
                    <a:pt x="6652" y="16713"/>
                  </a:lnTo>
                  <a:lnTo>
                    <a:pt x="6539" y="16789"/>
                  </a:lnTo>
                  <a:lnTo>
                    <a:pt x="6407" y="16902"/>
                  </a:lnTo>
                  <a:lnTo>
                    <a:pt x="6294" y="16996"/>
                  </a:lnTo>
                  <a:lnTo>
                    <a:pt x="6181" y="17090"/>
                  </a:lnTo>
                  <a:lnTo>
                    <a:pt x="6068" y="17203"/>
                  </a:lnTo>
                  <a:lnTo>
                    <a:pt x="5974" y="17316"/>
                  </a:lnTo>
                  <a:lnTo>
                    <a:pt x="5898" y="17411"/>
                  </a:lnTo>
                  <a:lnTo>
                    <a:pt x="5823" y="17505"/>
                  </a:lnTo>
                  <a:lnTo>
                    <a:pt x="5823" y="17486"/>
                  </a:lnTo>
                  <a:lnTo>
                    <a:pt x="5823" y="17373"/>
                  </a:lnTo>
                  <a:lnTo>
                    <a:pt x="5804" y="17279"/>
                  </a:lnTo>
                  <a:lnTo>
                    <a:pt x="5823" y="17184"/>
                  </a:lnTo>
                  <a:lnTo>
                    <a:pt x="5842" y="17090"/>
                  </a:lnTo>
                  <a:lnTo>
                    <a:pt x="5880" y="17034"/>
                  </a:lnTo>
                  <a:lnTo>
                    <a:pt x="5936" y="16958"/>
                  </a:lnTo>
                  <a:lnTo>
                    <a:pt x="5974" y="16940"/>
                  </a:lnTo>
                  <a:lnTo>
                    <a:pt x="5993" y="16940"/>
                  </a:lnTo>
                  <a:lnTo>
                    <a:pt x="6049" y="16902"/>
                  </a:lnTo>
                  <a:lnTo>
                    <a:pt x="6143" y="16864"/>
                  </a:lnTo>
                  <a:lnTo>
                    <a:pt x="6219" y="16826"/>
                  </a:lnTo>
                  <a:lnTo>
                    <a:pt x="6313" y="16770"/>
                  </a:lnTo>
                  <a:lnTo>
                    <a:pt x="6370" y="16695"/>
                  </a:lnTo>
                  <a:lnTo>
                    <a:pt x="6388" y="16657"/>
                  </a:lnTo>
                  <a:lnTo>
                    <a:pt x="6407" y="16600"/>
                  </a:lnTo>
                  <a:lnTo>
                    <a:pt x="6426" y="16581"/>
                  </a:lnTo>
                  <a:lnTo>
                    <a:pt x="6445" y="16563"/>
                  </a:lnTo>
                  <a:lnTo>
                    <a:pt x="6483" y="16525"/>
                  </a:lnTo>
                  <a:lnTo>
                    <a:pt x="6558" y="16468"/>
                  </a:lnTo>
                  <a:lnTo>
                    <a:pt x="6614" y="16431"/>
                  </a:lnTo>
                  <a:lnTo>
                    <a:pt x="6671" y="16374"/>
                  </a:lnTo>
                  <a:lnTo>
                    <a:pt x="6728" y="16318"/>
                  </a:lnTo>
                  <a:lnTo>
                    <a:pt x="6765" y="16242"/>
                  </a:lnTo>
                  <a:lnTo>
                    <a:pt x="6803" y="16167"/>
                  </a:lnTo>
                  <a:lnTo>
                    <a:pt x="6803" y="16073"/>
                  </a:lnTo>
                  <a:lnTo>
                    <a:pt x="6803" y="15903"/>
                  </a:lnTo>
                  <a:lnTo>
                    <a:pt x="6822" y="15847"/>
                  </a:lnTo>
                  <a:lnTo>
                    <a:pt x="6841" y="15828"/>
                  </a:lnTo>
                  <a:lnTo>
                    <a:pt x="6859" y="15790"/>
                  </a:lnTo>
                  <a:lnTo>
                    <a:pt x="6897" y="15752"/>
                  </a:lnTo>
                  <a:lnTo>
                    <a:pt x="7010" y="15696"/>
                  </a:lnTo>
                  <a:lnTo>
                    <a:pt x="7067" y="15658"/>
                  </a:lnTo>
                  <a:lnTo>
                    <a:pt x="7142" y="15602"/>
                  </a:lnTo>
                  <a:lnTo>
                    <a:pt x="7199" y="15545"/>
                  </a:lnTo>
                  <a:lnTo>
                    <a:pt x="7217" y="15470"/>
                  </a:lnTo>
                  <a:lnTo>
                    <a:pt x="7236" y="15394"/>
                  </a:lnTo>
                  <a:lnTo>
                    <a:pt x="7255" y="15319"/>
                  </a:lnTo>
                  <a:lnTo>
                    <a:pt x="7293" y="15244"/>
                  </a:lnTo>
                  <a:lnTo>
                    <a:pt x="7349" y="15187"/>
                  </a:lnTo>
                  <a:lnTo>
                    <a:pt x="7387" y="15168"/>
                  </a:lnTo>
                  <a:lnTo>
                    <a:pt x="7519" y="15149"/>
                  </a:lnTo>
                  <a:lnTo>
                    <a:pt x="7594" y="15131"/>
                  </a:lnTo>
                  <a:lnTo>
                    <a:pt x="7670" y="15112"/>
                  </a:lnTo>
                  <a:lnTo>
                    <a:pt x="7820" y="15036"/>
                  </a:lnTo>
                  <a:lnTo>
                    <a:pt x="7933" y="14961"/>
                  </a:lnTo>
                  <a:lnTo>
                    <a:pt x="8047" y="14886"/>
                  </a:lnTo>
                  <a:lnTo>
                    <a:pt x="8122" y="14791"/>
                  </a:lnTo>
                  <a:lnTo>
                    <a:pt x="8197" y="14716"/>
                  </a:lnTo>
                  <a:lnTo>
                    <a:pt x="8291" y="14641"/>
                  </a:lnTo>
                  <a:lnTo>
                    <a:pt x="8367" y="14584"/>
                  </a:lnTo>
                  <a:lnTo>
                    <a:pt x="8442" y="14565"/>
                  </a:lnTo>
                  <a:lnTo>
                    <a:pt x="8499" y="14546"/>
                  </a:lnTo>
                  <a:close/>
                  <a:moveTo>
                    <a:pt x="5936" y="17505"/>
                  </a:moveTo>
                  <a:lnTo>
                    <a:pt x="5936" y="17524"/>
                  </a:lnTo>
                  <a:lnTo>
                    <a:pt x="5936" y="17561"/>
                  </a:lnTo>
                  <a:lnTo>
                    <a:pt x="5955" y="17561"/>
                  </a:lnTo>
                  <a:lnTo>
                    <a:pt x="5865" y="17576"/>
                  </a:lnTo>
                  <a:lnTo>
                    <a:pt x="5865" y="17576"/>
                  </a:lnTo>
                  <a:lnTo>
                    <a:pt x="5936" y="17505"/>
                  </a:lnTo>
                  <a:close/>
                  <a:moveTo>
                    <a:pt x="5842" y="17580"/>
                  </a:moveTo>
                  <a:lnTo>
                    <a:pt x="5823" y="17599"/>
                  </a:lnTo>
                  <a:lnTo>
                    <a:pt x="5823" y="17580"/>
                  </a:lnTo>
                  <a:close/>
                  <a:moveTo>
                    <a:pt x="2940" y="15545"/>
                  </a:moveTo>
                  <a:lnTo>
                    <a:pt x="2978" y="15564"/>
                  </a:lnTo>
                  <a:lnTo>
                    <a:pt x="3053" y="15602"/>
                  </a:lnTo>
                  <a:lnTo>
                    <a:pt x="3110" y="15639"/>
                  </a:lnTo>
                  <a:lnTo>
                    <a:pt x="3242" y="15734"/>
                  </a:lnTo>
                  <a:lnTo>
                    <a:pt x="3317" y="15771"/>
                  </a:lnTo>
                  <a:lnTo>
                    <a:pt x="3411" y="15790"/>
                  </a:lnTo>
                  <a:lnTo>
                    <a:pt x="3581" y="15809"/>
                  </a:lnTo>
                  <a:lnTo>
                    <a:pt x="3694" y="15828"/>
                  </a:lnTo>
                  <a:lnTo>
                    <a:pt x="3694" y="15809"/>
                  </a:lnTo>
                  <a:lnTo>
                    <a:pt x="3713" y="15828"/>
                  </a:lnTo>
                  <a:lnTo>
                    <a:pt x="3807" y="15847"/>
                  </a:lnTo>
                  <a:lnTo>
                    <a:pt x="3882" y="15884"/>
                  </a:lnTo>
                  <a:lnTo>
                    <a:pt x="3939" y="15922"/>
                  </a:lnTo>
                  <a:lnTo>
                    <a:pt x="3977" y="15960"/>
                  </a:lnTo>
                  <a:lnTo>
                    <a:pt x="4014" y="15997"/>
                  </a:lnTo>
                  <a:lnTo>
                    <a:pt x="4052" y="16054"/>
                  </a:lnTo>
                  <a:lnTo>
                    <a:pt x="4090" y="16129"/>
                  </a:lnTo>
                  <a:lnTo>
                    <a:pt x="4127" y="16186"/>
                  </a:lnTo>
                  <a:lnTo>
                    <a:pt x="4165" y="16261"/>
                  </a:lnTo>
                  <a:lnTo>
                    <a:pt x="4240" y="16299"/>
                  </a:lnTo>
                  <a:lnTo>
                    <a:pt x="4297" y="16337"/>
                  </a:lnTo>
                  <a:lnTo>
                    <a:pt x="4372" y="16355"/>
                  </a:lnTo>
                  <a:lnTo>
                    <a:pt x="4429" y="16374"/>
                  </a:lnTo>
                  <a:lnTo>
                    <a:pt x="4466" y="16393"/>
                  </a:lnTo>
                  <a:lnTo>
                    <a:pt x="4504" y="16431"/>
                  </a:lnTo>
                  <a:lnTo>
                    <a:pt x="4598" y="16506"/>
                  </a:lnTo>
                  <a:lnTo>
                    <a:pt x="4674" y="16600"/>
                  </a:lnTo>
                  <a:lnTo>
                    <a:pt x="4749" y="16713"/>
                  </a:lnTo>
                  <a:lnTo>
                    <a:pt x="4806" y="16845"/>
                  </a:lnTo>
                  <a:lnTo>
                    <a:pt x="4919" y="17128"/>
                  </a:lnTo>
                  <a:lnTo>
                    <a:pt x="4994" y="17241"/>
                  </a:lnTo>
                  <a:lnTo>
                    <a:pt x="5032" y="17298"/>
                  </a:lnTo>
                  <a:lnTo>
                    <a:pt x="5069" y="17354"/>
                  </a:lnTo>
                  <a:lnTo>
                    <a:pt x="5126" y="17411"/>
                  </a:lnTo>
                  <a:lnTo>
                    <a:pt x="5182" y="17448"/>
                  </a:lnTo>
                  <a:lnTo>
                    <a:pt x="5220" y="17505"/>
                  </a:lnTo>
                  <a:lnTo>
                    <a:pt x="5277" y="17542"/>
                  </a:lnTo>
                  <a:lnTo>
                    <a:pt x="5295" y="17561"/>
                  </a:lnTo>
                  <a:lnTo>
                    <a:pt x="5333" y="17580"/>
                  </a:lnTo>
                  <a:lnTo>
                    <a:pt x="5371" y="17599"/>
                  </a:lnTo>
                  <a:lnTo>
                    <a:pt x="5371" y="17656"/>
                  </a:lnTo>
                  <a:lnTo>
                    <a:pt x="5371" y="17712"/>
                  </a:lnTo>
                  <a:lnTo>
                    <a:pt x="5277" y="17599"/>
                  </a:lnTo>
                  <a:lnTo>
                    <a:pt x="5164" y="17486"/>
                  </a:lnTo>
                  <a:lnTo>
                    <a:pt x="5069" y="17373"/>
                  </a:lnTo>
                  <a:lnTo>
                    <a:pt x="5013" y="17316"/>
                  </a:lnTo>
                  <a:lnTo>
                    <a:pt x="4975" y="17260"/>
                  </a:lnTo>
                  <a:lnTo>
                    <a:pt x="4881" y="17166"/>
                  </a:lnTo>
                  <a:lnTo>
                    <a:pt x="4768" y="17071"/>
                  </a:lnTo>
                  <a:lnTo>
                    <a:pt x="4655" y="16977"/>
                  </a:lnTo>
                  <a:lnTo>
                    <a:pt x="4617" y="16921"/>
                  </a:lnTo>
                  <a:lnTo>
                    <a:pt x="4561" y="16864"/>
                  </a:lnTo>
                  <a:lnTo>
                    <a:pt x="4504" y="16826"/>
                  </a:lnTo>
                  <a:lnTo>
                    <a:pt x="4448" y="16789"/>
                  </a:lnTo>
                  <a:lnTo>
                    <a:pt x="4372" y="16751"/>
                  </a:lnTo>
                  <a:lnTo>
                    <a:pt x="4297" y="16732"/>
                  </a:lnTo>
                  <a:lnTo>
                    <a:pt x="4184" y="16695"/>
                  </a:lnTo>
                  <a:lnTo>
                    <a:pt x="4090" y="16657"/>
                  </a:lnTo>
                  <a:lnTo>
                    <a:pt x="4033" y="16600"/>
                  </a:lnTo>
                  <a:lnTo>
                    <a:pt x="3977" y="16506"/>
                  </a:lnTo>
                  <a:lnTo>
                    <a:pt x="3920" y="16468"/>
                  </a:lnTo>
                  <a:lnTo>
                    <a:pt x="3845" y="16450"/>
                  </a:lnTo>
                  <a:lnTo>
                    <a:pt x="3769" y="16431"/>
                  </a:lnTo>
                  <a:lnTo>
                    <a:pt x="3694" y="16431"/>
                  </a:lnTo>
                  <a:lnTo>
                    <a:pt x="3600" y="16450"/>
                  </a:lnTo>
                  <a:lnTo>
                    <a:pt x="3487" y="16450"/>
                  </a:lnTo>
                  <a:lnTo>
                    <a:pt x="3374" y="16431"/>
                  </a:lnTo>
                  <a:lnTo>
                    <a:pt x="3298" y="16393"/>
                  </a:lnTo>
                  <a:lnTo>
                    <a:pt x="3204" y="16299"/>
                  </a:lnTo>
                  <a:lnTo>
                    <a:pt x="3129" y="16242"/>
                  </a:lnTo>
                  <a:lnTo>
                    <a:pt x="3053" y="16205"/>
                  </a:lnTo>
                  <a:lnTo>
                    <a:pt x="2978" y="16186"/>
                  </a:lnTo>
                  <a:lnTo>
                    <a:pt x="2884" y="16186"/>
                  </a:lnTo>
                  <a:lnTo>
                    <a:pt x="2733" y="16167"/>
                  </a:lnTo>
                  <a:lnTo>
                    <a:pt x="2601" y="16148"/>
                  </a:lnTo>
                  <a:lnTo>
                    <a:pt x="2544" y="16148"/>
                  </a:lnTo>
                  <a:lnTo>
                    <a:pt x="2488" y="16110"/>
                  </a:lnTo>
                  <a:lnTo>
                    <a:pt x="2431" y="16073"/>
                  </a:lnTo>
                  <a:lnTo>
                    <a:pt x="2375" y="16016"/>
                  </a:lnTo>
                  <a:lnTo>
                    <a:pt x="2299" y="15979"/>
                  </a:lnTo>
                  <a:lnTo>
                    <a:pt x="2224" y="15941"/>
                  </a:lnTo>
                  <a:lnTo>
                    <a:pt x="2130" y="15922"/>
                  </a:lnTo>
                  <a:lnTo>
                    <a:pt x="2281" y="15884"/>
                  </a:lnTo>
                  <a:lnTo>
                    <a:pt x="2337" y="15847"/>
                  </a:lnTo>
                  <a:lnTo>
                    <a:pt x="2375" y="15809"/>
                  </a:lnTo>
                  <a:lnTo>
                    <a:pt x="2394" y="15771"/>
                  </a:lnTo>
                  <a:lnTo>
                    <a:pt x="2431" y="15715"/>
                  </a:lnTo>
                  <a:lnTo>
                    <a:pt x="2469" y="15658"/>
                  </a:lnTo>
                  <a:lnTo>
                    <a:pt x="2507" y="15621"/>
                  </a:lnTo>
                  <a:lnTo>
                    <a:pt x="2563" y="15583"/>
                  </a:lnTo>
                  <a:lnTo>
                    <a:pt x="2639" y="15564"/>
                  </a:lnTo>
                  <a:lnTo>
                    <a:pt x="2733" y="15545"/>
                  </a:lnTo>
                  <a:close/>
                  <a:moveTo>
                    <a:pt x="5390" y="17750"/>
                  </a:moveTo>
                  <a:lnTo>
                    <a:pt x="5390" y="17769"/>
                  </a:lnTo>
                  <a:lnTo>
                    <a:pt x="5371" y="17769"/>
                  </a:lnTo>
                  <a:lnTo>
                    <a:pt x="5390" y="17750"/>
                  </a:lnTo>
                  <a:close/>
                  <a:moveTo>
                    <a:pt x="6671" y="17618"/>
                  </a:moveTo>
                  <a:lnTo>
                    <a:pt x="7067" y="17637"/>
                  </a:lnTo>
                  <a:lnTo>
                    <a:pt x="7858" y="17637"/>
                  </a:lnTo>
                  <a:lnTo>
                    <a:pt x="7971" y="17674"/>
                  </a:lnTo>
                  <a:lnTo>
                    <a:pt x="7990" y="17674"/>
                  </a:lnTo>
                  <a:lnTo>
                    <a:pt x="8009" y="17693"/>
                  </a:lnTo>
                  <a:lnTo>
                    <a:pt x="7990" y="17693"/>
                  </a:lnTo>
                  <a:lnTo>
                    <a:pt x="7971" y="17731"/>
                  </a:lnTo>
                  <a:lnTo>
                    <a:pt x="7858" y="17844"/>
                  </a:lnTo>
                  <a:lnTo>
                    <a:pt x="7689" y="17957"/>
                  </a:lnTo>
                  <a:lnTo>
                    <a:pt x="7538" y="18051"/>
                  </a:lnTo>
                  <a:lnTo>
                    <a:pt x="7387" y="18108"/>
                  </a:lnTo>
                  <a:lnTo>
                    <a:pt x="7255" y="18183"/>
                  </a:lnTo>
                  <a:lnTo>
                    <a:pt x="7180" y="18221"/>
                  </a:lnTo>
                  <a:lnTo>
                    <a:pt x="7142" y="18277"/>
                  </a:lnTo>
                  <a:lnTo>
                    <a:pt x="7123" y="18353"/>
                  </a:lnTo>
                  <a:lnTo>
                    <a:pt x="7104" y="18390"/>
                  </a:lnTo>
                  <a:lnTo>
                    <a:pt x="7086" y="18409"/>
                  </a:lnTo>
                  <a:lnTo>
                    <a:pt x="7048" y="18409"/>
                  </a:lnTo>
                  <a:lnTo>
                    <a:pt x="6954" y="18372"/>
                  </a:lnTo>
                  <a:lnTo>
                    <a:pt x="6878" y="18334"/>
                  </a:lnTo>
                  <a:lnTo>
                    <a:pt x="6784" y="18315"/>
                  </a:lnTo>
                  <a:lnTo>
                    <a:pt x="6671" y="18296"/>
                  </a:lnTo>
                  <a:lnTo>
                    <a:pt x="6520" y="18296"/>
                  </a:lnTo>
                  <a:lnTo>
                    <a:pt x="6370" y="18315"/>
                  </a:lnTo>
                  <a:lnTo>
                    <a:pt x="6219" y="18334"/>
                  </a:lnTo>
                  <a:lnTo>
                    <a:pt x="6087" y="18334"/>
                  </a:lnTo>
                  <a:lnTo>
                    <a:pt x="5955" y="18296"/>
                  </a:lnTo>
                  <a:lnTo>
                    <a:pt x="5804" y="18258"/>
                  </a:lnTo>
                  <a:lnTo>
                    <a:pt x="5748" y="18258"/>
                  </a:lnTo>
                  <a:lnTo>
                    <a:pt x="5672" y="18277"/>
                  </a:lnTo>
                  <a:lnTo>
                    <a:pt x="5522" y="18334"/>
                  </a:lnTo>
                  <a:lnTo>
                    <a:pt x="5446" y="18353"/>
                  </a:lnTo>
                  <a:lnTo>
                    <a:pt x="5390" y="18353"/>
                  </a:lnTo>
                  <a:lnTo>
                    <a:pt x="5314" y="18334"/>
                  </a:lnTo>
                  <a:lnTo>
                    <a:pt x="5277" y="18296"/>
                  </a:lnTo>
                  <a:lnTo>
                    <a:pt x="5164" y="18221"/>
                  </a:lnTo>
                  <a:lnTo>
                    <a:pt x="5069" y="18183"/>
                  </a:lnTo>
                  <a:lnTo>
                    <a:pt x="4994" y="18183"/>
                  </a:lnTo>
                  <a:lnTo>
                    <a:pt x="5032" y="18108"/>
                  </a:lnTo>
                  <a:lnTo>
                    <a:pt x="5164" y="17976"/>
                  </a:lnTo>
                  <a:lnTo>
                    <a:pt x="5352" y="17863"/>
                  </a:lnTo>
                  <a:lnTo>
                    <a:pt x="5559" y="17769"/>
                  </a:lnTo>
                  <a:lnTo>
                    <a:pt x="5804" y="17674"/>
                  </a:lnTo>
                  <a:lnTo>
                    <a:pt x="5898" y="17637"/>
                  </a:lnTo>
                  <a:lnTo>
                    <a:pt x="5917" y="17674"/>
                  </a:lnTo>
                  <a:lnTo>
                    <a:pt x="5955" y="17693"/>
                  </a:lnTo>
                  <a:lnTo>
                    <a:pt x="6143" y="17750"/>
                  </a:lnTo>
                  <a:lnTo>
                    <a:pt x="6332" y="17825"/>
                  </a:lnTo>
                  <a:lnTo>
                    <a:pt x="6539" y="17919"/>
                  </a:lnTo>
                  <a:lnTo>
                    <a:pt x="6728" y="18051"/>
                  </a:lnTo>
                  <a:lnTo>
                    <a:pt x="6765" y="18070"/>
                  </a:lnTo>
                  <a:lnTo>
                    <a:pt x="6803" y="18089"/>
                  </a:lnTo>
                  <a:lnTo>
                    <a:pt x="6859" y="18070"/>
                  </a:lnTo>
                  <a:lnTo>
                    <a:pt x="6878" y="18032"/>
                  </a:lnTo>
                  <a:lnTo>
                    <a:pt x="6878" y="17995"/>
                  </a:lnTo>
                  <a:lnTo>
                    <a:pt x="6859" y="17976"/>
                  </a:lnTo>
                  <a:lnTo>
                    <a:pt x="6671" y="17825"/>
                  </a:lnTo>
                  <a:lnTo>
                    <a:pt x="6464" y="17712"/>
                  </a:lnTo>
                  <a:lnTo>
                    <a:pt x="6275" y="17656"/>
                  </a:lnTo>
                  <a:lnTo>
                    <a:pt x="6671" y="17618"/>
                  </a:lnTo>
                  <a:close/>
                  <a:moveTo>
                    <a:pt x="5654" y="18372"/>
                  </a:moveTo>
                  <a:lnTo>
                    <a:pt x="5654" y="18598"/>
                  </a:lnTo>
                  <a:lnTo>
                    <a:pt x="5672" y="18861"/>
                  </a:lnTo>
                  <a:lnTo>
                    <a:pt x="5540" y="18861"/>
                  </a:lnTo>
                  <a:lnTo>
                    <a:pt x="5522" y="18635"/>
                  </a:lnTo>
                  <a:lnTo>
                    <a:pt x="5522" y="18428"/>
                  </a:lnTo>
                  <a:lnTo>
                    <a:pt x="5540" y="18409"/>
                  </a:lnTo>
                  <a:lnTo>
                    <a:pt x="5654" y="18372"/>
                  </a:lnTo>
                  <a:close/>
                  <a:moveTo>
                    <a:pt x="2714" y="19257"/>
                  </a:moveTo>
                  <a:lnTo>
                    <a:pt x="2695" y="19276"/>
                  </a:lnTo>
                  <a:lnTo>
                    <a:pt x="2676" y="19314"/>
                  </a:lnTo>
                  <a:lnTo>
                    <a:pt x="2714" y="19446"/>
                  </a:lnTo>
                  <a:lnTo>
                    <a:pt x="2733" y="19483"/>
                  </a:lnTo>
                  <a:lnTo>
                    <a:pt x="2771" y="19483"/>
                  </a:lnTo>
                  <a:lnTo>
                    <a:pt x="2789" y="19464"/>
                  </a:lnTo>
                  <a:lnTo>
                    <a:pt x="2808" y="19427"/>
                  </a:lnTo>
                  <a:lnTo>
                    <a:pt x="2752" y="19295"/>
                  </a:lnTo>
                  <a:lnTo>
                    <a:pt x="2752" y="19276"/>
                  </a:lnTo>
                  <a:lnTo>
                    <a:pt x="2714" y="19257"/>
                  </a:lnTo>
                  <a:close/>
                  <a:moveTo>
                    <a:pt x="2658" y="19521"/>
                  </a:moveTo>
                  <a:lnTo>
                    <a:pt x="2639" y="19577"/>
                  </a:lnTo>
                  <a:lnTo>
                    <a:pt x="2639" y="19634"/>
                  </a:lnTo>
                  <a:lnTo>
                    <a:pt x="2676" y="19709"/>
                  </a:lnTo>
                  <a:lnTo>
                    <a:pt x="2714" y="19728"/>
                  </a:lnTo>
                  <a:lnTo>
                    <a:pt x="2752" y="19728"/>
                  </a:lnTo>
                  <a:lnTo>
                    <a:pt x="2771" y="19691"/>
                  </a:lnTo>
                  <a:lnTo>
                    <a:pt x="2771" y="19653"/>
                  </a:lnTo>
                  <a:lnTo>
                    <a:pt x="2771" y="19634"/>
                  </a:lnTo>
                  <a:lnTo>
                    <a:pt x="2752" y="19596"/>
                  </a:lnTo>
                  <a:lnTo>
                    <a:pt x="2752" y="19577"/>
                  </a:lnTo>
                  <a:lnTo>
                    <a:pt x="2733" y="19521"/>
                  </a:lnTo>
                  <a:close/>
                  <a:moveTo>
                    <a:pt x="3656" y="0"/>
                  </a:moveTo>
                  <a:lnTo>
                    <a:pt x="3336" y="19"/>
                  </a:lnTo>
                  <a:lnTo>
                    <a:pt x="3204" y="38"/>
                  </a:lnTo>
                  <a:lnTo>
                    <a:pt x="3110" y="38"/>
                  </a:lnTo>
                  <a:lnTo>
                    <a:pt x="3034" y="57"/>
                  </a:lnTo>
                  <a:lnTo>
                    <a:pt x="2884" y="113"/>
                  </a:lnTo>
                  <a:lnTo>
                    <a:pt x="2808" y="151"/>
                  </a:lnTo>
                  <a:lnTo>
                    <a:pt x="2733" y="188"/>
                  </a:lnTo>
                  <a:lnTo>
                    <a:pt x="2676" y="245"/>
                  </a:lnTo>
                  <a:lnTo>
                    <a:pt x="2601" y="301"/>
                  </a:lnTo>
                  <a:lnTo>
                    <a:pt x="2450" y="471"/>
                  </a:lnTo>
                  <a:lnTo>
                    <a:pt x="2356" y="509"/>
                  </a:lnTo>
                  <a:lnTo>
                    <a:pt x="2262" y="546"/>
                  </a:lnTo>
                  <a:lnTo>
                    <a:pt x="2224" y="565"/>
                  </a:lnTo>
                  <a:lnTo>
                    <a:pt x="2186" y="584"/>
                  </a:lnTo>
                  <a:lnTo>
                    <a:pt x="2130" y="641"/>
                  </a:lnTo>
                  <a:lnTo>
                    <a:pt x="2073" y="716"/>
                  </a:lnTo>
                  <a:lnTo>
                    <a:pt x="2036" y="791"/>
                  </a:lnTo>
                  <a:lnTo>
                    <a:pt x="2017" y="867"/>
                  </a:lnTo>
                  <a:lnTo>
                    <a:pt x="1960" y="1018"/>
                  </a:lnTo>
                  <a:lnTo>
                    <a:pt x="1941" y="1074"/>
                  </a:lnTo>
                  <a:lnTo>
                    <a:pt x="1885" y="1168"/>
                  </a:lnTo>
                  <a:lnTo>
                    <a:pt x="1828" y="1244"/>
                  </a:lnTo>
                  <a:lnTo>
                    <a:pt x="1753" y="1338"/>
                  </a:lnTo>
                  <a:lnTo>
                    <a:pt x="1678" y="1376"/>
                  </a:lnTo>
                  <a:lnTo>
                    <a:pt x="1602" y="1413"/>
                  </a:lnTo>
                  <a:lnTo>
                    <a:pt x="1546" y="1432"/>
                  </a:lnTo>
                  <a:lnTo>
                    <a:pt x="1508" y="1432"/>
                  </a:lnTo>
                  <a:lnTo>
                    <a:pt x="1414" y="1451"/>
                  </a:lnTo>
                  <a:lnTo>
                    <a:pt x="1150" y="1451"/>
                  </a:lnTo>
                  <a:lnTo>
                    <a:pt x="981" y="1489"/>
                  </a:lnTo>
                  <a:lnTo>
                    <a:pt x="905" y="1489"/>
                  </a:lnTo>
                  <a:lnTo>
                    <a:pt x="811" y="1507"/>
                  </a:lnTo>
                  <a:lnTo>
                    <a:pt x="736" y="1545"/>
                  </a:lnTo>
                  <a:lnTo>
                    <a:pt x="679" y="1602"/>
                  </a:lnTo>
                  <a:lnTo>
                    <a:pt x="622" y="1715"/>
                  </a:lnTo>
                  <a:lnTo>
                    <a:pt x="585" y="1790"/>
                  </a:lnTo>
                  <a:lnTo>
                    <a:pt x="566" y="1884"/>
                  </a:lnTo>
                  <a:lnTo>
                    <a:pt x="547" y="2035"/>
                  </a:lnTo>
                  <a:lnTo>
                    <a:pt x="566" y="2167"/>
                  </a:lnTo>
                  <a:lnTo>
                    <a:pt x="585" y="2261"/>
                  </a:lnTo>
                  <a:lnTo>
                    <a:pt x="585" y="2355"/>
                  </a:lnTo>
                  <a:lnTo>
                    <a:pt x="585" y="2544"/>
                  </a:lnTo>
                  <a:lnTo>
                    <a:pt x="566" y="2619"/>
                  </a:lnTo>
                  <a:lnTo>
                    <a:pt x="547" y="2713"/>
                  </a:lnTo>
                  <a:lnTo>
                    <a:pt x="491" y="2864"/>
                  </a:lnTo>
                  <a:lnTo>
                    <a:pt x="453" y="2939"/>
                  </a:lnTo>
                  <a:lnTo>
                    <a:pt x="434" y="3015"/>
                  </a:lnTo>
                  <a:lnTo>
                    <a:pt x="415" y="3109"/>
                  </a:lnTo>
                  <a:lnTo>
                    <a:pt x="415" y="3184"/>
                  </a:lnTo>
                  <a:lnTo>
                    <a:pt x="415" y="3241"/>
                  </a:lnTo>
                  <a:lnTo>
                    <a:pt x="434" y="3316"/>
                  </a:lnTo>
                  <a:lnTo>
                    <a:pt x="453" y="3373"/>
                  </a:lnTo>
                  <a:lnTo>
                    <a:pt x="472" y="3429"/>
                  </a:lnTo>
                  <a:lnTo>
                    <a:pt x="491" y="3448"/>
                  </a:lnTo>
                  <a:lnTo>
                    <a:pt x="528" y="3486"/>
                  </a:lnTo>
                  <a:lnTo>
                    <a:pt x="566" y="3524"/>
                  </a:lnTo>
                  <a:lnTo>
                    <a:pt x="698" y="3580"/>
                  </a:lnTo>
                  <a:lnTo>
                    <a:pt x="792" y="3599"/>
                  </a:lnTo>
                  <a:lnTo>
                    <a:pt x="924" y="3674"/>
                  </a:lnTo>
                  <a:lnTo>
                    <a:pt x="1056" y="3769"/>
                  </a:lnTo>
                  <a:lnTo>
                    <a:pt x="1131" y="3806"/>
                  </a:lnTo>
                  <a:lnTo>
                    <a:pt x="1207" y="3863"/>
                  </a:lnTo>
                  <a:lnTo>
                    <a:pt x="1301" y="3882"/>
                  </a:lnTo>
                  <a:lnTo>
                    <a:pt x="1376" y="3900"/>
                  </a:lnTo>
                  <a:lnTo>
                    <a:pt x="1508" y="3900"/>
                  </a:lnTo>
                  <a:lnTo>
                    <a:pt x="1640" y="3882"/>
                  </a:lnTo>
                  <a:lnTo>
                    <a:pt x="1904" y="3882"/>
                  </a:lnTo>
                  <a:lnTo>
                    <a:pt x="1941" y="3919"/>
                  </a:lnTo>
                  <a:lnTo>
                    <a:pt x="1998" y="3957"/>
                  </a:lnTo>
                  <a:lnTo>
                    <a:pt x="2055" y="4013"/>
                  </a:lnTo>
                  <a:lnTo>
                    <a:pt x="2130" y="4051"/>
                  </a:lnTo>
                  <a:lnTo>
                    <a:pt x="2224" y="4089"/>
                  </a:lnTo>
                  <a:lnTo>
                    <a:pt x="2394" y="4089"/>
                  </a:lnTo>
                  <a:lnTo>
                    <a:pt x="2469" y="4070"/>
                  </a:lnTo>
                  <a:lnTo>
                    <a:pt x="2544" y="4051"/>
                  </a:lnTo>
                  <a:lnTo>
                    <a:pt x="2676" y="4013"/>
                  </a:lnTo>
                  <a:lnTo>
                    <a:pt x="2789" y="3976"/>
                  </a:lnTo>
                  <a:lnTo>
                    <a:pt x="2902" y="3976"/>
                  </a:lnTo>
                  <a:lnTo>
                    <a:pt x="3016" y="3995"/>
                  </a:lnTo>
                  <a:lnTo>
                    <a:pt x="3110" y="4013"/>
                  </a:lnTo>
                  <a:lnTo>
                    <a:pt x="3147" y="4032"/>
                  </a:lnTo>
                  <a:lnTo>
                    <a:pt x="3185" y="4051"/>
                  </a:lnTo>
                  <a:lnTo>
                    <a:pt x="3223" y="4089"/>
                  </a:lnTo>
                  <a:lnTo>
                    <a:pt x="3279" y="4145"/>
                  </a:lnTo>
                  <a:lnTo>
                    <a:pt x="3392" y="4258"/>
                  </a:lnTo>
                  <a:lnTo>
                    <a:pt x="3637" y="4466"/>
                  </a:lnTo>
                  <a:lnTo>
                    <a:pt x="3769" y="4560"/>
                  </a:lnTo>
                  <a:lnTo>
                    <a:pt x="3901" y="4654"/>
                  </a:lnTo>
                  <a:lnTo>
                    <a:pt x="4052" y="4748"/>
                  </a:lnTo>
                  <a:lnTo>
                    <a:pt x="4221" y="4805"/>
                  </a:lnTo>
                  <a:lnTo>
                    <a:pt x="4372" y="4861"/>
                  </a:lnTo>
                  <a:lnTo>
                    <a:pt x="4523" y="4918"/>
                  </a:lnTo>
                  <a:lnTo>
                    <a:pt x="4598" y="4956"/>
                  </a:lnTo>
                  <a:lnTo>
                    <a:pt x="4674" y="4993"/>
                  </a:lnTo>
                  <a:lnTo>
                    <a:pt x="4824" y="5088"/>
                  </a:lnTo>
                  <a:lnTo>
                    <a:pt x="4900" y="5125"/>
                  </a:lnTo>
                  <a:lnTo>
                    <a:pt x="4975" y="5144"/>
                  </a:lnTo>
                  <a:lnTo>
                    <a:pt x="5088" y="5201"/>
                  </a:lnTo>
                  <a:lnTo>
                    <a:pt x="5145" y="5219"/>
                  </a:lnTo>
                  <a:lnTo>
                    <a:pt x="5201" y="5219"/>
                  </a:lnTo>
                  <a:lnTo>
                    <a:pt x="5220" y="5238"/>
                  </a:lnTo>
                  <a:lnTo>
                    <a:pt x="5258" y="5238"/>
                  </a:lnTo>
                  <a:lnTo>
                    <a:pt x="5295" y="5295"/>
                  </a:lnTo>
                  <a:lnTo>
                    <a:pt x="5314" y="5332"/>
                  </a:lnTo>
                  <a:lnTo>
                    <a:pt x="5371" y="5446"/>
                  </a:lnTo>
                  <a:lnTo>
                    <a:pt x="5446" y="5577"/>
                  </a:lnTo>
                  <a:lnTo>
                    <a:pt x="5522" y="5690"/>
                  </a:lnTo>
                  <a:lnTo>
                    <a:pt x="5522" y="5709"/>
                  </a:lnTo>
                  <a:lnTo>
                    <a:pt x="5559" y="5822"/>
                  </a:lnTo>
                  <a:lnTo>
                    <a:pt x="5578" y="5822"/>
                  </a:lnTo>
                  <a:lnTo>
                    <a:pt x="5540" y="5841"/>
                  </a:lnTo>
                  <a:lnTo>
                    <a:pt x="5503" y="5898"/>
                  </a:lnTo>
                  <a:lnTo>
                    <a:pt x="5465" y="5954"/>
                  </a:lnTo>
                  <a:lnTo>
                    <a:pt x="5446" y="6011"/>
                  </a:lnTo>
                  <a:lnTo>
                    <a:pt x="5446" y="6086"/>
                  </a:lnTo>
                  <a:lnTo>
                    <a:pt x="5446" y="6218"/>
                  </a:lnTo>
                  <a:lnTo>
                    <a:pt x="5465" y="6293"/>
                  </a:lnTo>
                  <a:lnTo>
                    <a:pt x="5465" y="6350"/>
                  </a:lnTo>
                  <a:lnTo>
                    <a:pt x="5484" y="6406"/>
                  </a:lnTo>
                  <a:lnTo>
                    <a:pt x="5503" y="6425"/>
                  </a:lnTo>
                  <a:lnTo>
                    <a:pt x="5484" y="6463"/>
                  </a:lnTo>
                  <a:lnTo>
                    <a:pt x="5465" y="6501"/>
                  </a:lnTo>
                  <a:lnTo>
                    <a:pt x="5446" y="6576"/>
                  </a:lnTo>
                  <a:lnTo>
                    <a:pt x="5465" y="6633"/>
                  </a:lnTo>
                  <a:lnTo>
                    <a:pt x="5503" y="6746"/>
                  </a:lnTo>
                  <a:lnTo>
                    <a:pt x="5540" y="6783"/>
                  </a:lnTo>
                  <a:lnTo>
                    <a:pt x="5597" y="6840"/>
                  </a:lnTo>
                  <a:lnTo>
                    <a:pt x="5635" y="6878"/>
                  </a:lnTo>
                  <a:lnTo>
                    <a:pt x="5710" y="6896"/>
                  </a:lnTo>
                  <a:lnTo>
                    <a:pt x="5767" y="6896"/>
                  </a:lnTo>
                  <a:lnTo>
                    <a:pt x="5823" y="6878"/>
                  </a:lnTo>
                  <a:lnTo>
                    <a:pt x="5861" y="6878"/>
                  </a:lnTo>
                  <a:lnTo>
                    <a:pt x="5898" y="6859"/>
                  </a:lnTo>
                  <a:lnTo>
                    <a:pt x="5917" y="6840"/>
                  </a:lnTo>
                  <a:lnTo>
                    <a:pt x="5917" y="6878"/>
                  </a:lnTo>
                  <a:lnTo>
                    <a:pt x="5880" y="7085"/>
                  </a:lnTo>
                  <a:lnTo>
                    <a:pt x="5880" y="7123"/>
                  </a:lnTo>
                  <a:lnTo>
                    <a:pt x="5880" y="7179"/>
                  </a:lnTo>
                  <a:lnTo>
                    <a:pt x="5917" y="7236"/>
                  </a:lnTo>
                  <a:lnTo>
                    <a:pt x="5955" y="7254"/>
                  </a:lnTo>
                  <a:lnTo>
                    <a:pt x="5993" y="7236"/>
                  </a:lnTo>
                  <a:lnTo>
                    <a:pt x="6012" y="7217"/>
                  </a:lnTo>
                  <a:lnTo>
                    <a:pt x="6030" y="7198"/>
                  </a:lnTo>
                  <a:lnTo>
                    <a:pt x="6087" y="7123"/>
                  </a:lnTo>
                  <a:lnTo>
                    <a:pt x="6143" y="7047"/>
                  </a:lnTo>
                  <a:lnTo>
                    <a:pt x="6181" y="6953"/>
                  </a:lnTo>
                  <a:lnTo>
                    <a:pt x="6219" y="6915"/>
                  </a:lnTo>
                  <a:lnTo>
                    <a:pt x="6238" y="6859"/>
                  </a:lnTo>
                  <a:lnTo>
                    <a:pt x="6256" y="6821"/>
                  </a:lnTo>
                  <a:lnTo>
                    <a:pt x="6238" y="6764"/>
                  </a:lnTo>
                  <a:lnTo>
                    <a:pt x="6219" y="6727"/>
                  </a:lnTo>
                  <a:lnTo>
                    <a:pt x="6181" y="6708"/>
                  </a:lnTo>
                  <a:lnTo>
                    <a:pt x="6125" y="6689"/>
                  </a:lnTo>
                  <a:lnTo>
                    <a:pt x="6068" y="6689"/>
                  </a:lnTo>
                  <a:lnTo>
                    <a:pt x="5993" y="6708"/>
                  </a:lnTo>
                  <a:lnTo>
                    <a:pt x="5955" y="6727"/>
                  </a:lnTo>
                  <a:lnTo>
                    <a:pt x="5898" y="6764"/>
                  </a:lnTo>
                  <a:lnTo>
                    <a:pt x="5842" y="6802"/>
                  </a:lnTo>
                  <a:lnTo>
                    <a:pt x="5767" y="6821"/>
                  </a:lnTo>
                  <a:lnTo>
                    <a:pt x="5710" y="6821"/>
                  </a:lnTo>
                  <a:lnTo>
                    <a:pt x="5672" y="6783"/>
                  </a:lnTo>
                  <a:lnTo>
                    <a:pt x="5635" y="6746"/>
                  </a:lnTo>
                  <a:lnTo>
                    <a:pt x="5597" y="6708"/>
                  </a:lnTo>
                  <a:lnTo>
                    <a:pt x="5559" y="6670"/>
                  </a:lnTo>
                  <a:lnTo>
                    <a:pt x="5540" y="6576"/>
                  </a:lnTo>
                  <a:lnTo>
                    <a:pt x="5540" y="6557"/>
                  </a:lnTo>
                  <a:lnTo>
                    <a:pt x="5540" y="6520"/>
                  </a:lnTo>
                  <a:lnTo>
                    <a:pt x="5559" y="6482"/>
                  </a:lnTo>
                  <a:lnTo>
                    <a:pt x="5578" y="6482"/>
                  </a:lnTo>
                  <a:lnTo>
                    <a:pt x="5597" y="6463"/>
                  </a:lnTo>
                  <a:lnTo>
                    <a:pt x="5748" y="6425"/>
                  </a:lnTo>
                  <a:lnTo>
                    <a:pt x="5823" y="6425"/>
                  </a:lnTo>
                  <a:lnTo>
                    <a:pt x="5936" y="6406"/>
                  </a:lnTo>
                  <a:lnTo>
                    <a:pt x="5974" y="6388"/>
                  </a:lnTo>
                  <a:lnTo>
                    <a:pt x="6012" y="6369"/>
                  </a:lnTo>
                  <a:lnTo>
                    <a:pt x="6068" y="6331"/>
                  </a:lnTo>
                  <a:lnTo>
                    <a:pt x="6106" y="6312"/>
                  </a:lnTo>
                  <a:lnTo>
                    <a:pt x="6162" y="6312"/>
                  </a:lnTo>
                  <a:lnTo>
                    <a:pt x="6219" y="6369"/>
                  </a:lnTo>
                  <a:lnTo>
                    <a:pt x="6256" y="6388"/>
                  </a:lnTo>
                  <a:lnTo>
                    <a:pt x="6294" y="6406"/>
                  </a:lnTo>
                  <a:lnTo>
                    <a:pt x="6332" y="6406"/>
                  </a:lnTo>
                  <a:lnTo>
                    <a:pt x="6426" y="6388"/>
                  </a:lnTo>
                  <a:lnTo>
                    <a:pt x="6483" y="6369"/>
                  </a:lnTo>
                  <a:lnTo>
                    <a:pt x="6520" y="6350"/>
                  </a:lnTo>
                  <a:lnTo>
                    <a:pt x="6690" y="6256"/>
                  </a:lnTo>
                  <a:lnTo>
                    <a:pt x="6822" y="6143"/>
                  </a:lnTo>
                  <a:lnTo>
                    <a:pt x="6991" y="6030"/>
                  </a:lnTo>
                  <a:lnTo>
                    <a:pt x="7086" y="5973"/>
                  </a:lnTo>
                  <a:lnTo>
                    <a:pt x="7161" y="5917"/>
                  </a:lnTo>
                  <a:lnTo>
                    <a:pt x="7331" y="5804"/>
                  </a:lnTo>
                  <a:lnTo>
                    <a:pt x="7425" y="5747"/>
                  </a:lnTo>
                  <a:lnTo>
                    <a:pt x="7500" y="5709"/>
                  </a:lnTo>
                  <a:lnTo>
                    <a:pt x="7594" y="5672"/>
                  </a:lnTo>
                  <a:lnTo>
                    <a:pt x="7689" y="5634"/>
                  </a:lnTo>
                  <a:lnTo>
                    <a:pt x="7783" y="5615"/>
                  </a:lnTo>
                  <a:lnTo>
                    <a:pt x="7896" y="5577"/>
                  </a:lnTo>
                  <a:lnTo>
                    <a:pt x="8084" y="5483"/>
                  </a:lnTo>
                  <a:lnTo>
                    <a:pt x="8160" y="5427"/>
                  </a:lnTo>
                  <a:lnTo>
                    <a:pt x="8254" y="5351"/>
                  </a:lnTo>
                  <a:lnTo>
                    <a:pt x="8329" y="5276"/>
                  </a:lnTo>
                  <a:lnTo>
                    <a:pt x="8405" y="5201"/>
                  </a:lnTo>
                  <a:lnTo>
                    <a:pt x="8574" y="5050"/>
                  </a:lnTo>
                  <a:lnTo>
                    <a:pt x="8650" y="4993"/>
                  </a:lnTo>
                  <a:lnTo>
                    <a:pt x="8725" y="4956"/>
                  </a:lnTo>
                  <a:lnTo>
                    <a:pt x="8876" y="4880"/>
                  </a:lnTo>
                  <a:lnTo>
                    <a:pt x="9064" y="4824"/>
                  </a:lnTo>
                  <a:lnTo>
                    <a:pt x="9158" y="4767"/>
                  </a:lnTo>
                  <a:lnTo>
                    <a:pt x="9234" y="4711"/>
                  </a:lnTo>
                  <a:lnTo>
                    <a:pt x="9328" y="4635"/>
                  </a:lnTo>
                  <a:lnTo>
                    <a:pt x="9384" y="4560"/>
                  </a:lnTo>
                  <a:lnTo>
                    <a:pt x="9441" y="4466"/>
                  </a:lnTo>
                  <a:lnTo>
                    <a:pt x="9479" y="4390"/>
                  </a:lnTo>
                  <a:lnTo>
                    <a:pt x="9535" y="4334"/>
                  </a:lnTo>
                  <a:lnTo>
                    <a:pt x="9573" y="4277"/>
                  </a:lnTo>
                  <a:lnTo>
                    <a:pt x="9686" y="4202"/>
                  </a:lnTo>
                  <a:lnTo>
                    <a:pt x="9837" y="4108"/>
                  </a:lnTo>
                  <a:lnTo>
                    <a:pt x="9987" y="4013"/>
                  </a:lnTo>
                  <a:lnTo>
                    <a:pt x="10176" y="3957"/>
                  </a:lnTo>
                  <a:lnTo>
                    <a:pt x="10383" y="3900"/>
                  </a:lnTo>
                  <a:lnTo>
                    <a:pt x="10590" y="3844"/>
                  </a:lnTo>
                  <a:lnTo>
                    <a:pt x="10685" y="3806"/>
                  </a:lnTo>
                  <a:lnTo>
                    <a:pt x="10798" y="3750"/>
                  </a:lnTo>
                  <a:lnTo>
                    <a:pt x="10967" y="3637"/>
                  </a:lnTo>
                  <a:lnTo>
                    <a:pt x="11061" y="3561"/>
                  </a:lnTo>
                  <a:lnTo>
                    <a:pt x="11156" y="3505"/>
                  </a:lnTo>
                  <a:lnTo>
                    <a:pt x="11287" y="3354"/>
                  </a:lnTo>
                  <a:lnTo>
                    <a:pt x="11419" y="3203"/>
                  </a:lnTo>
                  <a:lnTo>
                    <a:pt x="11495" y="3090"/>
                  </a:lnTo>
                  <a:lnTo>
                    <a:pt x="11551" y="3015"/>
                  </a:lnTo>
                  <a:lnTo>
                    <a:pt x="11645" y="2939"/>
                  </a:lnTo>
                  <a:lnTo>
                    <a:pt x="11759" y="2845"/>
                  </a:lnTo>
                  <a:lnTo>
                    <a:pt x="11890" y="2789"/>
                  </a:lnTo>
                  <a:lnTo>
                    <a:pt x="12117" y="2694"/>
                  </a:lnTo>
                  <a:lnTo>
                    <a:pt x="12230" y="2657"/>
                  </a:lnTo>
                  <a:lnTo>
                    <a:pt x="12362" y="2638"/>
                  </a:lnTo>
                  <a:lnTo>
                    <a:pt x="12418" y="2619"/>
                  </a:lnTo>
                  <a:lnTo>
                    <a:pt x="12437" y="2638"/>
                  </a:lnTo>
                  <a:lnTo>
                    <a:pt x="12475" y="2657"/>
                  </a:lnTo>
                  <a:lnTo>
                    <a:pt x="12493" y="2676"/>
                  </a:lnTo>
                  <a:lnTo>
                    <a:pt x="12512" y="2694"/>
                  </a:lnTo>
                  <a:lnTo>
                    <a:pt x="12512" y="2713"/>
                  </a:lnTo>
                  <a:lnTo>
                    <a:pt x="12493" y="2751"/>
                  </a:lnTo>
                  <a:lnTo>
                    <a:pt x="12475" y="2789"/>
                  </a:lnTo>
                  <a:lnTo>
                    <a:pt x="12399" y="2864"/>
                  </a:lnTo>
                  <a:lnTo>
                    <a:pt x="12211" y="2977"/>
                  </a:lnTo>
                  <a:lnTo>
                    <a:pt x="12135" y="3053"/>
                  </a:lnTo>
                  <a:lnTo>
                    <a:pt x="12060" y="3128"/>
                  </a:lnTo>
                  <a:lnTo>
                    <a:pt x="11909" y="3279"/>
                  </a:lnTo>
                  <a:lnTo>
                    <a:pt x="11759" y="3448"/>
                  </a:lnTo>
                  <a:lnTo>
                    <a:pt x="11608" y="3599"/>
                  </a:lnTo>
                  <a:lnTo>
                    <a:pt x="11438" y="3731"/>
                  </a:lnTo>
                  <a:lnTo>
                    <a:pt x="11269" y="3863"/>
                  </a:lnTo>
                  <a:lnTo>
                    <a:pt x="11156" y="3919"/>
                  </a:lnTo>
                  <a:lnTo>
                    <a:pt x="11061" y="3957"/>
                  </a:lnTo>
                  <a:lnTo>
                    <a:pt x="11005" y="3976"/>
                  </a:lnTo>
                  <a:lnTo>
                    <a:pt x="10929" y="4013"/>
                  </a:lnTo>
                  <a:lnTo>
                    <a:pt x="10835" y="4032"/>
                  </a:lnTo>
                  <a:lnTo>
                    <a:pt x="10647" y="4108"/>
                  </a:lnTo>
                  <a:lnTo>
                    <a:pt x="10477" y="4202"/>
                  </a:lnTo>
                  <a:lnTo>
                    <a:pt x="10383" y="4277"/>
                  </a:lnTo>
                  <a:lnTo>
                    <a:pt x="10289" y="4353"/>
                  </a:lnTo>
                  <a:lnTo>
                    <a:pt x="10138" y="4503"/>
                  </a:lnTo>
                  <a:lnTo>
                    <a:pt x="9987" y="4654"/>
                  </a:lnTo>
                  <a:lnTo>
                    <a:pt x="9874" y="4748"/>
                  </a:lnTo>
                  <a:lnTo>
                    <a:pt x="9724" y="4805"/>
                  </a:lnTo>
                  <a:lnTo>
                    <a:pt x="9516" y="4880"/>
                  </a:lnTo>
                  <a:lnTo>
                    <a:pt x="9422" y="4899"/>
                  </a:lnTo>
                  <a:lnTo>
                    <a:pt x="9309" y="4918"/>
                  </a:lnTo>
                  <a:lnTo>
                    <a:pt x="9102" y="4974"/>
                  </a:lnTo>
                  <a:lnTo>
                    <a:pt x="8913" y="5031"/>
                  </a:lnTo>
                  <a:lnTo>
                    <a:pt x="8706" y="5125"/>
                  </a:lnTo>
                  <a:lnTo>
                    <a:pt x="8612" y="5182"/>
                  </a:lnTo>
                  <a:lnTo>
                    <a:pt x="8518" y="5257"/>
                  </a:lnTo>
                  <a:lnTo>
                    <a:pt x="8348" y="5389"/>
                  </a:lnTo>
                  <a:lnTo>
                    <a:pt x="8197" y="5540"/>
                  </a:lnTo>
                  <a:lnTo>
                    <a:pt x="8160" y="5577"/>
                  </a:lnTo>
                  <a:lnTo>
                    <a:pt x="8009" y="5672"/>
                  </a:lnTo>
                  <a:lnTo>
                    <a:pt x="7915" y="5728"/>
                  </a:lnTo>
                  <a:lnTo>
                    <a:pt x="7820" y="5785"/>
                  </a:lnTo>
                  <a:lnTo>
                    <a:pt x="7632" y="5860"/>
                  </a:lnTo>
                  <a:lnTo>
                    <a:pt x="7557" y="5898"/>
                  </a:lnTo>
                  <a:lnTo>
                    <a:pt x="7444" y="5954"/>
                  </a:lnTo>
                  <a:lnTo>
                    <a:pt x="7274" y="6011"/>
                  </a:lnTo>
                  <a:lnTo>
                    <a:pt x="7086" y="6105"/>
                  </a:lnTo>
                  <a:lnTo>
                    <a:pt x="6916" y="6218"/>
                  </a:lnTo>
                  <a:lnTo>
                    <a:pt x="6841" y="6275"/>
                  </a:lnTo>
                  <a:lnTo>
                    <a:pt x="6765" y="6369"/>
                  </a:lnTo>
                  <a:lnTo>
                    <a:pt x="6690" y="6463"/>
                  </a:lnTo>
                  <a:lnTo>
                    <a:pt x="6596" y="6576"/>
                  </a:lnTo>
                  <a:lnTo>
                    <a:pt x="6539" y="6633"/>
                  </a:lnTo>
                  <a:lnTo>
                    <a:pt x="6501" y="6670"/>
                  </a:lnTo>
                  <a:lnTo>
                    <a:pt x="6483" y="6670"/>
                  </a:lnTo>
                  <a:lnTo>
                    <a:pt x="6445" y="6708"/>
                  </a:lnTo>
                  <a:lnTo>
                    <a:pt x="6407" y="6708"/>
                  </a:lnTo>
                  <a:lnTo>
                    <a:pt x="6351" y="6746"/>
                  </a:lnTo>
                  <a:lnTo>
                    <a:pt x="6332" y="6764"/>
                  </a:lnTo>
                  <a:lnTo>
                    <a:pt x="6332" y="6802"/>
                  </a:lnTo>
                  <a:lnTo>
                    <a:pt x="6351" y="6840"/>
                  </a:lnTo>
                  <a:lnTo>
                    <a:pt x="6332" y="6878"/>
                  </a:lnTo>
                  <a:lnTo>
                    <a:pt x="6313" y="6953"/>
                  </a:lnTo>
                  <a:lnTo>
                    <a:pt x="6294" y="7009"/>
                  </a:lnTo>
                  <a:lnTo>
                    <a:pt x="6256" y="7047"/>
                  </a:lnTo>
                  <a:lnTo>
                    <a:pt x="6200" y="7141"/>
                  </a:lnTo>
                  <a:lnTo>
                    <a:pt x="6162" y="7179"/>
                  </a:lnTo>
                  <a:lnTo>
                    <a:pt x="6125" y="7236"/>
                  </a:lnTo>
                  <a:lnTo>
                    <a:pt x="6030" y="7311"/>
                  </a:lnTo>
                  <a:lnTo>
                    <a:pt x="5993" y="7349"/>
                  </a:lnTo>
                  <a:lnTo>
                    <a:pt x="5955" y="7386"/>
                  </a:lnTo>
                  <a:lnTo>
                    <a:pt x="5861" y="7481"/>
                  </a:lnTo>
                  <a:lnTo>
                    <a:pt x="5842" y="7537"/>
                  </a:lnTo>
                  <a:lnTo>
                    <a:pt x="5823" y="7594"/>
                  </a:lnTo>
                  <a:lnTo>
                    <a:pt x="5785" y="7707"/>
                  </a:lnTo>
                  <a:lnTo>
                    <a:pt x="5785" y="7763"/>
                  </a:lnTo>
                  <a:lnTo>
                    <a:pt x="5785" y="7801"/>
                  </a:lnTo>
                  <a:lnTo>
                    <a:pt x="5785" y="7839"/>
                  </a:lnTo>
                  <a:lnTo>
                    <a:pt x="5804" y="7857"/>
                  </a:lnTo>
                  <a:lnTo>
                    <a:pt x="5823" y="7876"/>
                  </a:lnTo>
                  <a:lnTo>
                    <a:pt x="5880" y="7876"/>
                  </a:lnTo>
                  <a:lnTo>
                    <a:pt x="5917" y="7839"/>
                  </a:lnTo>
                  <a:lnTo>
                    <a:pt x="5955" y="7801"/>
                  </a:lnTo>
                  <a:lnTo>
                    <a:pt x="5993" y="7782"/>
                  </a:lnTo>
                  <a:lnTo>
                    <a:pt x="6012" y="7763"/>
                  </a:lnTo>
                  <a:lnTo>
                    <a:pt x="5993" y="7801"/>
                  </a:lnTo>
                  <a:lnTo>
                    <a:pt x="5955" y="7857"/>
                  </a:lnTo>
                  <a:lnTo>
                    <a:pt x="5898" y="7952"/>
                  </a:lnTo>
                  <a:lnTo>
                    <a:pt x="5823" y="8046"/>
                  </a:lnTo>
                  <a:lnTo>
                    <a:pt x="5748" y="8140"/>
                  </a:lnTo>
                  <a:lnTo>
                    <a:pt x="5729" y="8178"/>
                  </a:lnTo>
                  <a:lnTo>
                    <a:pt x="5691" y="8234"/>
                  </a:lnTo>
                  <a:lnTo>
                    <a:pt x="5672" y="8347"/>
                  </a:lnTo>
                  <a:lnTo>
                    <a:pt x="5635" y="8592"/>
                  </a:lnTo>
                  <a:lnTo>
                    <a:pt x="5616" y="8649"/>
                  </a:lnTo>
                  <a:lnTo>
                    <a:pt x="5635" y="8649"/>
                  </a:lnTo>
                  <a:lnTo>
                    <a:pt x="5616" y="8781"/>
                  </a:lnTo>
                  <a:lnTo>
                    <a:pt x="5616" y="8799"/>
                  </a:lnTo>
                  <a:lnTo>
                    <a:pt x="5540" y="8743"/>
                  </a:lnTo>
                  <a:lnTo>
                    <a:pt x="5522" y="8743"/>
                  </a:lnTo>
                  <a:lnTo>
                    <a:pt x="5522" y="8630"/>
                  </a:lnTo>
                  <a:lnTo>
                    <a:pt x="5540" y="8498"/>
                  </a:lnTo>
                  <a:lnTo>
                    <a:pt x="5540" y="8479"/>
                  </a:lnTo>
                  <a:lnTo>
                    <a:pt x="5559" y="8366"/>
                  </a:lnTo>
                  <a:lnTo>
                    <a:pt x="5559" y="8272"/>
                  </a:lnTo>
                  <a:lnTo>
                    <a:pt x="5540" y="8159"/>
                  </a:lnTo>
                  <a:lnTo>
                    <a:pt x="5522" y="8065"/>
                  </a:lnTo>
                  <a:lnTo>
                    <a:pt x="5465" y="7970"/>
                  </a:lnTo>
                  <a:lnTo>
                    <a:pt x="5522" y="7989"/>
                  </a:lnTo>
                  <a:lnTo>
                    <a:pt x="5559" y="8008"/>
                  </a:lnTo>
                  <a:lnTo>
                    <a:pt x="5597" y="7989"/>
                  </a:lnTo>
                  <a:lnTo>
                    <a:pt x="5635" y="7970"/>
                  </a:lnTo>
                  <a:lnTo>
                    <a:pt x="5635" y="7933"/>
                  </a:lnTo>
                  <a:lnTo>
                    <a:pt x="5654" y="7876"/>
                  </a:lnTo>
                  <a:lnTo>
                    <a:pt x="5672" y="7801"/>
                  </a:lnTo>
                  <a:lnTo>
                    <a:pt x="5691" y="7744"/>
                  </a:lnTo>
                  <a:lnTo>
                    <a:pt x="5710" y="7612"/>
                  </a:lnTo>
                  <a:lnTo>
                    <a:pt x="5729" y="7537"/>
                  </a:lnTo>
                  <a:lnTo>
                    <a:pt x="5729" y="7462"/>
                  </a:lnTo>
                  <a:lnTo>
                    <a:pt x="5748" y="7330"/>
                  </a:lnTo>
                  <a:lnTo>
                    <a:pt x="5767" y="7198"/>
                  </a:lnTo>
                  <a:lnTo>
                    <a:pt x="5767" y="7085"/>
                  </a:lnTo>
                  <a:lnTo>
                    <a:pt x="5785" y="7028"/>
                  </a:lnTo>
                  <a:lnTo>
                    <a:pt x="5767" y="6953"/>
                  </a:lnTo>
                  <a:lnTo>
                    <a:pt x="5767" y="6934"/>
                  </a:lnTo>
                  <a:lnTo>
                    <a:pt x="5729" y="6915"/>
                  </a:lnTo>
                  <a:lnTo>
                    <a:pt x="5691" y="6934"/>
                  </a:lnTo>
                  <a:lnTo>
                    <a:pt x="5672" y="6953"/>
                  </a:lnTo>
                  <a:lnTo>
                    <a:pt x="5672" y="7028"/>
                  </a:lnTo>
                  <a:lnTo>
                    <a:pt x="5672" y="7104"/>
                  </a:lnTo>
                  <a:lnTo>
                    <a:pt x="5672" y="7160"/>
                  </a:lnTo>
                  <a:lnTo>
                    <a:pt x="5654" y="7236"/>
                  </a:lnTo>
                  <a:lnTo>
                    <a:pt x="5635" y="7499"/>
                  </a:lnTo>
                  <a:lnTo>
                    <a:pt x="5635" y="7556"/>
                  </a:lnTo>
                  <a:lnTo>
                    <a:pt x="5616" y="7594"/>
                  </a:lnTo>
                  <a:lnTo>
                    <a:pt x="5597" y="7763"/>
                  </a:lnTo>
                  <a:lnTo>
                    <a:pt x="5578" y="7839"/>
                  </a:lnTo>
                  <a:lnTo>
                    <a:pt x="5559" y="7914"/>
                  </a:lnTo>
                  <a:lnTo>
                    <a:pt x="5522" y="7876"/>
                  </a:lnTo>
                  <a:lnTo>
                    <a:pt x="5465" y="7839"/>
                  </a:lnTo>
                  <a:lnTo>
                    <a:pt x="5427" y="7782"/>
                  </a:lnTo>
                  <a:lnTo>
                    <a:pt x="5409" y="7763"/>
                  </a:lnTo>
                  <a:lnTo>
                    <a:pt x="5390" y="7744"/>
                  </a:lnTo>
                  <a:lnTo>
                    <a:pt x="5352" y="7725"/>
                  </a:lnTo>
                  <a:lnTo>
                    <a:pt x="5333" y="7744"/>
                  </a:lnTo>
                  <a:lnTo>
                    <a:pt x="5314" y="7782"/>
                  </a:lnTo>
                  <a:lnTo>
                    <a:pt x="5295" y="7801"/>
                  </a:lnTo>
                  <a:lnTo>
                    <a:pt x="5314" y="7839"/>
                  </a:lnTo>
                  <a:lnTo>
                    <a:pt x="5333" y="7895"/>
                  </a:lnTo>
                  <a:lnTo>
                    <a:pt x="5352" y="7952"/>
                  </a:lnTo>
                  <a:lnTo>
                    <a:pt x="5390" y="8008"/>
                  </a:lnTo>
                  <a:lnTo>
                    <a:pt x="5409" y="8027"/>
                  </a:lnTo>
                  <a:lnTo>
                    <a:pt x="5409" y="8083"/>
                  </a:lnTo>
                  <a:lnTo>
                    <a:pt x="5446" y="8140"/>
                  </a:lnTo>
                  <a:lnTo>
                    <a:pt x="5465" y="8234"/>
                  </a:lnTo>
                  <a:lnTo>
                    <a:pt x="5465" y="8328"/>
                  </a:lnTo>
                  <a:lnTo>
                    <a:pt x="5465" y="8404"/>
                  </a:lnTo>
                  <a:lnTo>
                    <a:pt x="5446" y="8592"/>
                  </a:lnTo>
                  <a:lnTo>
                    <a:pt x="5446" y="8668"/>
                  </a:lnTo>
                  <a:lnTo>
                    <a:pt x="5446" y="8705"/>
                  </a:lnTo>
                  <a:lnTo>
                    <a:pt x="5390" y="8668"/>
                  </a:lnTo>
                  <a:lnTo>
                    <a:pt x="5352" y="8630"/>
                  </a:lnTo>
                  <a:lnTo>
                    <a:pt x="5314" y="8573"/>
                  </a:lnTo>
                  <a:lnTo>
                    <a:pt x="5277" y="8517"/>
                  </a:lnTo>
                  <a:lnTo>
                    <a:pt x="5258" y="8441"/>
                  </a:lnTo>
                  <a:lnTo>
                    <a:pt x="5201" y="8385"/>
                  </a:lnTo>
                  <a:lnTo>
                    <a:pt x="5164" y="8347"/>
                  </a:lnTo>
                  <a:lnTo>
                    <a:pt x="5126" y="8291"/>
                  </a:lnTo>
                  <a:lnTo>
                    <a:pt x="5069" y="8253"/>
                  </a:lnTo>
                  <a:lnTo>
                    <a:pt x="5032" y="8215"/>
                  </a:lnTo>
                  <a:lnTo>
                    <a:pt x="4975" y="8121"/>
                  </a:lnTo>
                  <a:lnTo>
                    <a:pt x="4937" y="7989"/>
                  </a:lnTo>
                  <a:lnTo>
                    <a:pt x="4900" y="7876"/>
                  </a:lnTo>
                  <a:lnTo>
                    <a:pt x="4862" y="7820"/>
                  </a:lnTo>
                  <a:lnTo>
                    <a:pt x="4843" y="7763"/>
                  </a:lnTo>
                  <a:lnTo>
                    <a:pt x="4806" y="7688"/>
                  </a:lnTo>
                  <a:lnTo>
                    <a:pt x="4749" y="7650"/>
                  </a:lnTo>
                  <a:lnTo>
                    <a:pt x="4693" y="7612"/>
                  </a:lnTo>
                  <a:lnTo>
                    <a:pt x="4655" y="7575"/>
                  </a:lnTo>
                  <a:lnTo>
                    <a:pt x="4636" y="7556"/>
                  </a:lnTo>
                  <a:lnTo>
                    <a:pt x="4617" y="7462"/>
                  </a:lnTo>
                  <a:lnTo>
                    <a:pt x="4598" y="7330"/>
                  </a:lnTo>
                  <a:lnTo>
                    <a:pt x="4617" y="7254"/>
                  </a:lnTo>
                  <a:lnTo>
                    <a:pt x="4617" y="7179"/>
                  </a:lnTo>
                  <a:lnTo>
                    <a:pt x="4617" y="7047"/>
                  </a:lnTo>
                  <a:lnTo>
                    <a:pt x="4636" y="6915"/>
                  </a:lnTo>
                  <a:lnTo>
                    <a:pt x="4636" y="6783"/>
                  </a:lnTo>
                  <a:lnTo>
                    <a:pt x="4617" y="6689"/>
                  </a:lnTo>
                  <a:lnTo>
                    <a:pt x="4598" y="6614"/>
                  </a:lnTo>
                  <a:lnTo>
                    <a:pt x="4561" y="6557"/>
                  </a:lnTo>
                  <a:lnTo>
                    <a:pt x="4523" y="6501"/>
                  </a:lnTo>
                  <a:lnTo>
                    <a:pt x="4485" y="6463"/>
                  </a:lnTo>
                  <a:lnTo>
                    <a:pt x="4448" y="6444"/>
                  </a:lnTo>
                  <a:lnTo>
                    <a:pt x="4410" y="6425"/>
                  </a:lnTo>
                  <a:lnTo>
                    <a:pt x="4372" y="6425"/>
                  </a:lnTo>
                  <a:lnTo>
                    <a:pt x="4335" y="6406"/>
                  </a:lnTo>
                  <a:lnTo>
                    <a:pt x="4259" y="6388"/>
                  </a:lnTo>
                  <a:lnTo>
                    <a:pt x="4221" y="6369"/>
                  </a:lnTo>
                  <a:lnTo>
                    <a:pt x="4127" y="6275"/>
                  </a:lnTo>
                  <a:lnTo>
                    <a:pt x="4090" y="6218"/>
                  </a:lnTo>
                  <a:lnTo>
                    <a:pt x="4071" y="6180"/>
                  </a:lnTo>
                  <a:lnTo>
                    <a:pt x="4033" y="6124"/>
                  </a:lnTo>
                  <a:lnTo>
                    <a:pt x="3995" y="6067"/>
                  </a:lnTo>
                  <a:lnTo>
                    <a:pt x="3939" y="5992"/>
                  </a:lnTo>
                  <a:lnTo>
                    <a:pt x="3863" y="5954"/>
                  </a:lnTo>
                  <a:lnTo>
                    <a:pt x="3807" y="5935"/>
                  </a:lnTo>
                  <a:lnTo>
                    <a:pt x="3732" y="5917"/>
                  </a:lnTo>
                  <a:lnTo>
                    <a:pt x="3675" y="5917"/>
                  </a:lnTo>
                  <a:lnTo>
                    <a:pt x="3618" y="5898"/>
                  </a:lnTo>
                  <a:lnTo>
                    <a:pt x="3581" y="5879"/>
                  </a:lnTo>
                  <a:lnTo>
                    <a:pt x="3487" y="5804"/>
                  </a:lnTo>
                  <a:lnTo>
                    <a:pt x="3392" y="5709"/>
                  </a:lnTo>
                  <a:lnTo>
                    <a:pt x="3317" y="5634"/>
                  </a:lnTo>
                  <a:lnTo>
                    <a:pt x="3242" y="5540"/>
                  </a:lnTo>
                  <a:lnTo>
                    <a:pt x="3166" y="5446"/>
                  </a:lnTo>
                  <a:lnTo>
                    <a:pt x="3072" y="5332"/>
                  </a:lnTo>
                  <a:lnTo>
                    <a:pt x="3034" y="5295"/>
                  </a:lnTo>
                  <a:lnTo>
                    <a:pt x="2978" y="5257"/>
                  </a:lnTo>
                  <a:lnTo>
                    <a:pt x="2921" y="5238"/>
                  </a:lnTo>
                  <a:lnTo>
                    <a:pt x="2846" y="5219"/>
                  </a:lnTo>
                  <a:lnTo>
                    <a:pt x="2827" y="5219"/>
                  </a:lnTo>
                  <a:lnTo>
                    <a:pt x="2752" y="5238"/>
                  </a:lnTo>
                  <a:lnTo>
                    <a:pt x="2676" y="5276"/>
                  </a:lnTo>
                  <a:lnTo>
                    <a:pt x="2582" y="5370"/>
                  </a:lnTo>
                  <a:lnTo>
                    <a:pt x="2544" y="5389"/>
                  </a:lnTo>
                  <a:lnTo>
                    <a:pt x="2526" y="5408"/>
                  </a:lnTo>
                  <a:lnTo>
                    <a:pt x="2262" y="5408"/>
                  </a:lnTo>
                  <a:lnTo>
                    <a:pt x="2111" y="5427"/>
                  </a:lnTo>
                  <a:lnTo>
                    <a:pt x="1979" y="5464"/>
                  </a:lnTo>
                  <a:lnTo>
                    <a:pt x="1941" y="5464"/>
                  </a:lnTo>
                  <a:lnTo>
                    <a:pt x="1923" y="5483"/>
                  </a:lnTo>
                  <a:lnTo>
                    <a:pt x="1885" y="5502"/>
                  </a:lnTo>
                  <a:lnTo>
                    <a:pt x="1828" y="5559"/>
                  </a:lnTo>
                  <a:lnTo>
                    <a:pt x="1791" y="5596"/>
                  </a:lnTo>
                  <a:lnTo>
                    <a:pt x="1772" y="5634"/>
                  </a:lnTo>
                  <a:lnTo>
                    <a:pt x="1734" y="5690"/>
                  </a:lnTo>
                  <a:lnTo>
                    <a:pt x="1697" y="5747"/>
                  </a:lnTo>
                  <a:lnTo>
                    <a:pt x="1640" y="5785"/>
                  </a:lnTo>
                  <a:lnTo>
                    <a:pt x="1546" y="5879"/>
                  </a:lnTo>
                  <a:lnTo>
                    <a:pt x="1452" y="5992"/>
                  </a:lnTo>
                  <a:lnTo>
                    <a:pt x="1357" y="6105"/>
                  </a:lnTo>
                  <a:lnTo>
                    <a:pt x="1301" y="6218"/>
                  </a:lnTo>
                  <a:lnTo>
                    <a:pt x="1244" y="6331"/>
                  </a:lnTo>
                  <a:lnTo>
                    <a:pt x="1225" y="6350"/>
                  </a:lnTo>
                  <a:lnTo>
                    <a:pt x="1207" y="6388"/>
                  </a:lnTo>
                  <a:lnTo>
                    <a:pt x="1207" y="6425"/>
                  </a:lnTo>
                  <a:lnTo>
                    <a:pt x="1225" y="6444"/>
                  </a:lnTo>
                  <a:lnTo>
                    <a:pt x="1225" y="6463"/>
                  </a:lnTo>
                  <a:lnTo>
                    <a:pt x="1263" y="6482"/>
                  </a:lnTo>
                  <a:lnTo>
                    <a:pt x="1452" y="6482"/>
                  </a:lnTo>
                  <a:lnTo>
                    <a:pt x="1508" y="6501"/>
                  </a:lnTo>
                  <a:lnTo>
                    <a:pt x="1527" y="6501"/>
                  </a:lnTo>
                  <a:lnTo>
                    <a:pt x="1546" y="6520"/>
                  </a:lnTo>
                  <a:lnTo>
                    <a:pt x="1546" y="6538"/>
                  </a:lnTo>
                  <a:lnTo>
                    <a:pt x="1565" y="6595"/>
                  </a:lnTo>
                  <a:lnTo>
                    <a:pt x="1565" y="6727"/>
                  </a:lnTo>
                  <a:lnTo>
                    <a:pt x="1565" y="6859"/>
                  </a:lnTo>
                  <a:lnTo>
                    <a:pt x="1583" y="6934"/>
                  </a:lnTo>
                  <a:lnTo>
                    <a:pt x="1602" y="6991"/>
                  </a:lnTo>
                  <a:lnTo>
                    <a:pt x="1659" y="7141"/>
                  </a:lnTo>
                  <a:lnTo>
                    <a:pt x="1810" y="7367"/>
                  </a:lnTo>
                  <a:lnTo>
                    <a:pt x="1904" y="7481"/>
                  </a:lnTo>
                  <a:lnTo>
                    <a:pt x="1960" y="7537"/>
                  </a:lnTo>
                  <a:lnTo>
                    <a:pt x="2017" y="7594"/>
                  </a:lnTo>
                  <a:lnTo>
                    <a:pt x="2073" y="7631"/>
                  </a:lnTo>
                  <a:lnTo>
                    <a:pt x="2130" y="7669"/>
                  </a:lnTo>
                  <a:lnTo>
                    <a:pt x="2262" y="7744"/>
                  </a:lnTo>
                  <a:lnTo>
                    <a:pt x="2394" y="7801"/>
                  </a:lnTo>
                  <a:lnTo>
                    <a:pt x="2526" y="7876"/>
                  </a:lnTo>
                  <a:lnTo>
                    <a:pt x="2639" y="7933"/>
                  </a:lnTo>
                  <a:lnTo>
                    <a:pt x="2789" y="7989"/>
                  </a:lnTo>
                  <a:lnTo>
                    <a:pt x="2884" y="8027"/>
                  </a:lnTo>
                  <a:lnTo>
                    <a:pt x="2921" y="8065"/>
                  </a:lnTo>
                  <a:lnTo>
                    <a:pt x="2959" y="8083"/>
                  </a:lnTo>
                  <a:lnTo>
                    <a:pt x="3053" y="8178"/>
                  </a:lnTo>
                  <a:lnTo>
                    <a:pt x="3166" y="8272"/>
                  </a:lnTo>
                  <a:lnTo>
                    <a:pt x="3223" y="8310"/>
                  </a:lnTo>
                  <a:lnTo>
                    <a:pt x="3298" y="8347"/>
                  </a:lnTo>
                  <a:lnTo>
                    <a:pt x="3430" y="8366"/>
                  </a:lnTo>
                  <a:lnTo>
                    <a:pt x="3543" y="8385"/>
                  </a:lnTo>
                  <a:lnTo>
                    <a:pt x="3637" y="8385"/>
                  </a:lnTo>
                  <a:lnTo>
                    <a:pt x="3694" y="8404"/>
                  </a:lnTo>
                  <a:lnTo>
                    <a:pt x="3750" y="8423"/>
                  </a:lnTo>
                  <a:lnTo>
                    <a:pt x="3863" y="8479"/>
                  </a:lnTo>
                  <a:lnTo>
                    <a:pt x="3920" y="8517"/>
                  </a:lnTo>
                  <a:lnTo>
                    <a:pt x="3958" y="8573"/>
                  </a:lnTo>
                  <a:lnTo>
                    <a:pt x="3995" y="8668"/>
                  </a:lnTo>
                  <a:lnTo>
                    <a:pt x="4014" y="8686"/>
                  </a:lnTo>
                  <a:lnTo>
                    <a:pt x="4071" y="8705"/>
                  </a:lnTo>
                  <a:lnTo>
                    <a:pt x="4090" y="8724"/>
                  </a:lnTo>
                  <a:lnTo>
                    <a:pt x="4184" y="8724"/>
                  </a:lnTo>
                  <a:lnTo>
                    <a:pt x="4240" y="8743"/>
                  </a:lnTo>
                  <a:lnTo>
                    <a:pt x="4278" y="8762"/>
                  </a:lnTo>
                  <a:lnTo>
                    <a:pt x="4297" y="8781"/>
                  </a:lnTo>
                  <a:lnTo>
                    <a:pt x="4316" y="8818"/>
                  </a:lnTo>
                  <a:lnTo>
                    <a:pt x="4335" y="8931"/>
                  </a:lnTo>
                  <a:lnTo>
                    <a:pt x="4391" y="9063"/>
                  </a:lnTo>
                  <a:lnTo>
                    <a:pt x="4448" y="9176"/>
                  </a:lnTo>
                  <a:lnTo>
                    <a:pt x="4523" y="9289"/>
                  </a:lnTo>
                  <a:lnTo>
                    <a:pt x="4542" y="9346"/>
                  </a:lnTo>
                  <a:lnTo>
                    <a:pt x="4598" y="9402"/>
                  </a:lnTo>
                  <a:lnTo>
                    <a:pt x="4711" y="9478"/>
                  </a:lnTo>
                  <a:lnTo>
                    <a:pt x="4768" y="9516"/>
                  </a:lnTo>
                  <a:lnTo>
                    <a:pt x="4824" y="9534"/>
                  </a:lnTo>
                  <a:lnTo>
                    <a:pt x="4881" y="9553"/>
                  </a:lnTo>
                  <a:lnTo>
                    <a:pt x="4956" y="9572"/>
                  </a:lnTo>
                  <a:lnTo>
                    <a:pt x="4994" y="9572"/>
                  </a:lnTo>
                  <a:lnTo>
                    <a:pt x="5013" y="9591"/>
                  </a:lnTo>
                  <a:lnTo>
                    <a:pt x="5032" y="9629"/>
                  </a:lnTo>
                  <a:lnTo>
                    <a:pt x="5069" y="9666"/>
                  </a:lnTo>
                  <a:lnTo>
                    <a:pt x="5126" y="9723"/>
                  </a:lnTo>
                  <a:lnTo>
                    <a:pt x="5182" y="9779"/>
                  </a:lnTo>
                  <a:lnTo>
                    <a:pt x="5239" y="9836"/>
                  </a:lnTo>
                  <a:lnTo>
                    <a:pt x="5258" y="9892"/>
                  </a:lnTo>
                  <a:lnTo>
                    <a:pt x="5277" y="9949"/>
                  </a:lnTo>
                  <a:lnTo>
                    <a:pt x="5277" y="10062"/>
                  </a:lnTo>
                  <a:lnTo>
                    <a:pt x="5277" y="10194"/>
                  </a:lnTo>
                  <a:lnTo>
                    <a:pt x="5277" y="10326"/>
                  </a:lnTo>
                  <a:lnTo>
                    <a:pt x="5277" y="10458"/>
                  </a:lnTo>
                  <a:lnTo>
                    <a:pt x="5277" y="10590"/>
                  </a:lnTo>
                  <a:lnTo>
                    <a:pt x="5277" y="10721"/>
                  </a:lnTo>
                  <a:lnTo>
                    <a:pt x="5277" y="10985"/>
                  </a:lnTo>
                  <a:lnTo>
                    <a:pt x="5277" y="11061"/>
                  </a:lnTo>
                  <a:lnTo>
                    <a:pt x="5277" y="11155"/>
                  </a:lnTo>
                  <a:lnTo>
                    <a:pt x="5258" y="11117"/>
                  </a:lnTo>
                  <a:lnTo>
                    <a:pt x="5220" y="11098"/>
                  </a:lnTo>
                  <a:lnTo>
                    <a:pt x="5145" y="11042"/>
                  </a:lnTo>
                  <a:lnTo>
                    <a:pt x="5051" y="11042"/>
                  </a:lnTo>
                  <a:lnTo>
                    <a:pt x="4975" y="11023"/>
                  </a:lnTo>
                  <a:lnTo>
                    <a:pt x="4824" y="11042"/>
                  </a:lnTo>
                  <a:lnTo>
                    <a:pt x="4693" y="11042"/>
                  </a:lnTo>
                  <a:lnTo>
                    <a:pt x="4542" y="10985"/>
                  </a:lnTo>
                  <a:lnTo>
                    <a:pt x="4466" y="10966"/>
                  </a:lnTo>
                  <a:lnTo>
                    <a:pt x="4410" y="10929"/>
                  </a:lnTo>
                  <a:lnTo>
                    <a:pt x="4316" y="10891"/>
                  </a:lnTo>
                  <a:lnTo>
                    <a:pt x="4221" y="10872"/>
                  </a:lnTo>
                  <a:lnTo>
                    <a:pt x="4146" y="10853"/>
                  </a:lnTo>
                  <a:lnTo>
                    <a:pt x="4127" y="10853"/>
                  </a:lnTo>
                  <a:lnTo>
                    <a:pt x="4146" y="10835"/>
                  </a:lnTo>
                  <a:lnTo>
                    <a:pt x="4184" y="10816"/>
                  </a:lnTo>
                  <a:lnTo>
                    <a:pt x="4278" y="10740"/>
                  </a:lnTo>
                  <a:lnTo>
                    <a:pt x="4372" y="10684"/>
                  </a:lnTo>
                  <a:lnTo>
                    <a:pt x="4410" y="10684"/>
                  </a:lnTo>
                  <a:lnTo>
                    <a:pt x="4485" y="10703"/>
                  </a:lnTo>
                  <a:lnTo>
                    <a:pt x="4579" y="10721"/>
                  </a:lnTo>
                  <a:lnTo>
                    <a:pt x="4617" y="10703"/>
                  </a:lnTo>
                  <a:lnTo>
                    <a:pt x="4674" y="10703"/>
                  </a:lnTo>
                  <a:lnTo>
                    <a:pt x="4749" y="10684"/>
                  </a:lnTo>
                  <a:lnTo>
                    <a:pt x="4806" y="10684"/>
                  </a:lnTo>
                  <a:lnTo>
                    <a:pt x="4824" y="10703"/>
                  </a:lnTo>
                  <a:lnTo>
                    <a:pt x="4843" y="10721"/>
                  </a:lnTo>
                  <a:lnTo>
                    <a:pt x="4900" y="10816"/>
                  </a:lnTo>
                  <a:lnTo>
                    <a:pt x="4937" y="10910"/>
                  </a:lnTo>
                  <a:lnTo>
                    <a:pt x="4975" y="10966"/>
                  </a:lnTo>
                  <a:lnTo>
                    <a:pt x="4994" y="11004"/>
                  </a:lnTo>
                  <a:lnTo>
                    <a:pt x="5013" y="11023"/>
                  </a:lnTo>
                  <a:lnTo>
                    <a:pt x="5069" y="11023"/>
                  </a:lnTo>
                  <a:lnTo>
                    <a:pt x="5088" y="10985"/>
                  </a:lnTo>
                  <a:lnTo>
                    <a:pt x="5069" y="10966"/>
                  </a:lnTo>
                  <a:lnTo>
                    <a:pt x="5051" y="10929"/>
                  </a:lnTo>
                  <a:lnTo>
                    <a:pt x="5032" y="10872"/>
                  </a:lnTo>
                  <a:lnTo>
                    <a:pt x="5013" y="10835"/>
                  </a:lnTo>
                  <a:lnTo>
                    <a:pt x="4994" y="10778"/>
                  </a:lnTo>
                  <a:lnTo>
                    <a:pt x="4937" y="10684"/>
                  </a:lnTo>
                  <a:lnTo>
                    <a:pt x="4900" y="10646"/>
                  </a:lnTo>
                  <a:lnTo>
                    <a:pt x="4843" y="10608"/>
                  </a:lnTo>
                  <a:lnTo>
                    <a:pt x="4806" y="10590"/>
                  </a:lnTo>
                  <a:lnTo>
                    <a:pt x="4693" y="10590"/>
                  </a:lnTo>
                  <a:lnTo>
                    <a:pt x="4636" y="10608"/>
                  </a:lnTo>
                  <a:lnTo>
                    <a:pt x="4598" y="10627"/>
                  </a:lnTo>
                  <a:lnTo>
                    <a:pt x="4504" y="10627"/>
                  </a:lnTo>
                  <a:lnTo>
                    <a:pt x="4448" y="10608"/>
                  </a:lnTo>
                  <a:lnTo>
                    <a:pt x="4410" y="10608"/>
                  </a:lnTo>
                  <a:lnTo>
                    <a:pt x="4353" y="10627"/>
                  </a:lnTo>
                  <a:lnTo>
                    <a:pt x="4297" y="10665"/>
                  </a:lnTo>
                  <a:lnTo>
                    <a:pt x="4259" y="10684"/>
                  </a:lnTo>
                  <a:lnTo>
                    <a:pt x="4165" y="10759"/>
                  </a:lnTo>
                  <a:lnTo>
                    <a:pt x="4108" y="10797"/>
                  </a:lnTo>
                  <a:lnTo>
                    <a:pt x="4071" y="10835"/>
                  </a:lnTo>
                  <a:lnTo>
                    <a:pt x="4071" y="10853"/>
                  </a:lnTo>
                  <a:lnTo>
                    <a:pt x="3901" y="10872"/>
                  </a:lnTo>
                  <a:lnTo>
                    <a:pt x="3826" y="10853"/>
                  </a:lnTo>
                  <a:lnTo>
                    <a:pt x="3750" y="10835"/>
                  </a:lnTo>
                  <a:lnTo>
                    <a:pt x="3694" y="10797"/>
                  </a:lnTo>
                  <a:lnTo>
                    <a:pt x="3618" y="10759"/>
                  </a:lnTo>
                  <a:lnTo>
                    <a:pt x="3487" y="10665"/>
                  </a:lnTo>
                  <a:lnTo>
                    <a:pt x="3336" y="10590"/>
                  </a:lnTo>
                  <a:lnTo>
                    <a:pt x="3166" y="10552"/>
                  </a:lnTo>
                  <a:lnTo>
                    <a:pt x="2997" y="10514"/>
                  </a:lnTo>
                  <a:lnTo>
                    <a:pt x="2959" y="10514"/>
                  </a:lnTo>
                  <a:lnTo>
                    <a:pt x="2902" y="10533"/>
                  </a:lnTo>
                  <a:lnTo>
                    <a:pt x="2865" y="10552"/>
                  </a:lnTo>
                  <a:lnTo>
                    <a:pt x="2808" y="10590"/>
                  </a:lnTo>
                  <a:lnTo>
                    <a:pt x="2752" y="10646"/>
                  </a:lnTo>
                  <a:lnTo>
                    <a:pt x="2714" y="10721"/>
                  </a:lnTo>
                  <a:lnTo>
                    <a:pt x="2676" y="10816"/>
                  </a:lnTo>
                  <a:lnTo>
                    <a:pt x="2676" y="10853"/>
                  </a:lnTo>
                  <a:lnTo>
                    <a:pt x="2658" y="10872"/>
                  </a:lnTo>
                  <a:lnTo>
                    <a:pt x="2676" y="10910"/>
                  </a:lnTo>
                  <a:lnTo>
                    <a:pt x="2676" y="10948"/>
                  </a:lnTo>
                  <a:lnTo>
                    <a:pt x="2695" y="10966"/>
                  </a:lnTo>
                  <a:lnTo>
                    <a:pt x="2714" y="10966"/>
                  </a:lnTo>
                  <a:lnTo>
                    <a:pt x="2752" y="10985"/>
                  </a:lnTo>
                  <a:lnTo>
                    <a:pt x="2789" y="11004"/>
                  </a:lnTo>
                  <a:lnTo>
                    <a:pt x="2846" y="10985"/>
                  </a:lnTo>
                  <a:lnTo>
                    <a:pt x="2978" y="10985"/>
                  </a:lnTo>
                  <a:lnTo>
                    <a:pt x="3016" y="11004"/>
                  </a:lnTo>
                  <a:lnTo>
                    <a:pt x="3053" y="11042"/>
                  </a:lnTo>
                  <a:lnTo>
                    <a:pt x="3129" y="11193"/>
                  </a:lnTo>
                  <a:lnTo>
                    <a:pt x="3166" y="11249"/>
                  </a:lnTo>
                  <a:lnTo>
                    <a:pt x="3223" y="11306"/>
                  </a:lnTo>
                  <a:lnTo>
                    <a:pt x="3374" y="11400"/>
                  </a:lnTo>
                  <a:lnTo>
                    <a:pt x="3505" y="11475"/>
                  </a:lnTo>
                  <a:lnTo>
                    <a:pt x="3675" y="11551"/>
                  </a:lnTo>
                  <a:lnTo>
                    <a:pt x="3826" y="11588"/>
                  </a:lnTo>
                  <a:lnTo>
                    <a:pt x="3995" y="11607"/>
                  </a:lnTo>
                  <a:lnTo>
                    <a:pt x="4165" y="11607"/>
                  </a:lnTo>
                  <a:lnTo>
                    <a:pt x="4259" y="11626"/>
                  </a:lnTo>
                  <a:lnTo>
                    <a:pt x="4335" y="11626"/>
                  </a:lnTo>
                  <a:lnTo>
                    <a:pt x="4485" y="11645"/>
                  </a:lnTo>
                  <a:lnTo>
                    <a:pt x="4561" y="11664"/>
                  </a:lnTo>
                  <a:lnTo>
                    <a:pt x="4598" y="11664"/>
                  </a:lnTo>
                  <a:lnTo>
                    <a:pt x="4598" y="11701"/>
                  </a:lnTo>
                  <a:lnTo>
                    <a:pt x="4617" y="11758"/>
                  </a:lnTo>
                  <a:lnTo>
                    <a:pt x="4636" y="11814"/>
                  </a:lnTo>
                  <a:lnTo>
                    <a:pt x="4655" y="11871"/>
                  </a:lnTo>
                  <a:lnTo>
                    <a:pt x="4674" y="11927"/>
                  </a:lnTo>
                  <a:lnTo>
                    <a:pt x="4693" y="12040"/>
                  </a:lnTo>
                  <a:lnTo>
                    <a:pt x="4711" y="12153"/>
                  </a:lnTo>
                  <a:lnTo>
                    <a:pt x="4730" y="12267"/>
                  </a:lnTo>
                  <a:lnTo>
                    <a:pt x="4730" y="12380"/>
                  </a:lnTo>
                  <a:lnTo>
                    <a:pt x="4749" y="12511"/>
                  </a:lnTo>
                  <a:lnTo>
                    <a:pt x="4768" y="12568"/>
                  </a:lnTo>
                  <a:lnTo>
                    <a:pt x="4806" y="12606"/>
                  </a:lnTo>
                  <a:lnTo>
                    <a:pt x="4862" y="12681"/>
                  </a:lnTo>
                  <a:lnTo>
                    <a:pt x="4862" y="12700"/>
                  </a:lnTo>
                  <a:lnTo>
                    <a:pt x="4919" y="12756"/>
                  </a:lnTo>
                  <a:lnTo>
                    <a:pt x="4956" y="12813"/>
                  </a:lnTo>
                  <a:lnTo>
                    <a:pt x="4994" y="12926"/>
                  </a:lnTo>
                  <a:lnTo>
                    <a:pt x="5013" y="13039"/>
                  </a:lnTo>
                  <a:lnTo>
                    <a:pt x="5051" y="13152"/>
                  </a:lnTo>
                  <a:lnTo>
                    <a:pt x="5088" y="13265"/>
                  </a:lnTo>
                  <a:lnTo>
                    <a:pt x="5126" y="13303"/>
                  </a:lnTo>
                  <a:lnTo>
                    <a:pt x="5164" y="13341"/>
                  </a:lnTo>
                  <a:lnTo>
                    <a:pt x="5182" y="13359"/>
                  </a:lnTo>
                  <a:lnTo>
                    <a:pt x="5201" y="13341"/>
                  </a:lnTo>
                  <a:lnTo>
                    <a:pt x="5220" y="13322"/>
                  </a:lnTo>
                  <a:lnTo>
                    <a:pt x="5201" y="13303"/>
                  </a:lnTo>
                  <a:lnTo>
                    <a:pt x="5164" y="13246"/>
                  </a:lnTo>
                  <a:lnTo>
                    <a:pt x="5145" y="13209"/>
                  </a:lnTo>
                  <a:lnTo>
                    <a:pt x="5126" y="13171"/>
                  </a:lnTo>
                  <a:lnTo>
                    <a:pt x="5088" y="13077"/>
                  </a:lnTo>
                  <a:lnTo>
                    <a:pt x="5069" y="12964"/>
                  </a:lnTo>
                  <a:lnTo>
                    <a:pt x="5032" y="12851"/>
                  </a:lnTo>
                  <a:lnTo>
                    <a:pt x="5032" y="12794"/>
                  </a:lnTo>
                  <a:lnTo>
                    <a:pt x="4994" y="12738"/>
                  </a:lnTo>
                  <a:lnTo>
                    <a:pt x="4956" y="12681"/>
                  </a:lnTo>
                  <a:lnTo>
                    <a:pt x="4900" y="12606"/>
                  </a:lnTo>
                  <a:lnTo>
                    <a:pt x="4843" y="12530"/>
                  </a:lnTo>
                  <a:lnTo>
                    <a:pt x="4824" y="12436"/>
                  </a:lnTo>
                  <a:lnTo>
                    <a:pt x="4824" y="12323"/>
                  </a:lnTo>
                  <a:lnTo>
                    <a:pt x="4806" y="12210"/>
                  </a:lnTo>
                  <a:lnTo>
                    <a:pt x="4806" y="12153"/>
                  </a:lnTo>
                  <a:lnTo>
                    <a:pt x="4787" y="12078"/>
                  </a:lnTo>
                  <a:lnTo>
                    <a:pt x="4768" y="11965"/>
                  </a:lnTo>
                  <a:lnTo>
                    <a:pt x="4749" y="11890"/>
                  </a:lnTo>
                  <a:lnTo>
                    <a:pt x="4730" y="11833"/>
                  </a:lnTo>
                  <a:lnTo>
                    <a:pt x="4693" y="11758"/>
                  </a:lnTo>
                  <a:lnTo>
                    <a:pt x="4693" y="11701"/>
                  </a:lnTo>
                  <a:lnTo>
                    <a:pt x="4711" y="11701"/>
                  </a:lnTo>
                  <a:lnTo>
                    <a:pt x="4787" y="11720"/>
                  </a:lnTo>
                  <a:lnTo>
                    <a:pt x="4862" y="11739"/>
                  </a:lnTo>
                  <a:lnTo>
                    <a:pt x="4937" y="11758"/>
                  </a:lnTo>
                  <a:lnTo>
                    <a:pt x="5051" y="11739"/>
                  </a:lnTo>
                  <a:lnTo>
                    <a:pt x="5088" y="11739"/>
                  </a:lnTo>
                  <a:lnTo>
                    <a:pt x="5107" y="11720"/>
                  </a:lnTo>
                  <a:lnTo>
                    <a:pt x="5164" y="11795"/>
                  </a:lnTo>
                  <a:lnTo>
                    <a:pt x="5220" y="11833"/>
                  </a:lnTo>
                  <a:lnTo>
                    <a:pt x="5220" y="11946"/>
                  </a:lnTo>
                  <a:lnTo>
                    <a:pt x="5220" y="12078"/>
                  </a:lnTo>
                  <a:lnTo>
                    <a:pt x="5220" y="12210"/>
                  </a:lnTo>
                  <a:lnTo>
                    <a:pt x="5220" y="12342"/>
                  </a:lnTo>
                  <a:lnTo>
                    <a:pt x="5220" y="12455"/>
                  </a:lnTo>
                  <a:lnTo>
                    <a:pt x="5220" y="12530"/>
                  </a:lnTo>
                  <a:lnTo>
                    <a:pt x="5220" y="12587"/>
                  </a:lnTo>
                  <a:lnTo>
                    <a:pt x="5239" y="12719"/>
                  </a:lnTo>
                  <a:lnTo>
                    <a:pt x="5239" y="12832"/>
                  </a:lnTo>
                  <a:lnTo>
                    <a:pt x="5239" y="12964"/>
                  </a:lnTo>
                  <a:lnTo>
                    <a:pt x="5239" y="13077"/>
                  </a:lnTo>
                  <a:lnTo>
                    <a:pt x="5239" y="13152"/>
                  </a:lnTo>
                  <a:lnTo>
                    <a:pt x="5239" y="13209"/>
                  </a:lnTo>
                  <a:lnTo>
                    <a:pt x="5258" y="13322"/>
                  </a:lnTo>
                  <a:lnTo>
                    <a:pt x="5258" y="13378"/>
                  </a:lnTo>
                  <a:lnTo>
                    <a:pt x="5145" y="13378"/>
                  </a:lnTo>
                  <a:lnTo>
                    <a:pt x="5126" y="13359"/>
                  </a:lnTo>
                  <a:lnTo>
                    <a:pt x="5088" y="13341"/>
                  </a:lnTo>
                  <a:lnTo>
                    <a:pt x="5051" y="13265"/>
                  </a:lnTo>
                  <a:lnTo>
                    <a:pt x="5013" y="13190"/>
                  </a:lnTo>
                  <a:lnTo>
                    <a:pt x="4975" y="13114"/>
                  </a:lnTo>
                  <a:lnTo>
                    <a:pt x="4937" y="12964"/>
                  </a:lnTo>
                  <a:lnTo>
                    <a:pt x="4862" y="12832"/>
                  </a:lnTo>
                  <a:lnTo>
                    <a:pt x="4824" y="12756"/>
                  </a:lnTo>
                  <a:lnTo>
                    <a:pt x="4806" y="12738"/>
                  </a:lnTo>
                  <a:lnTo>
                    <a:pt x="4787" y="12700"/>
                  </a:lnTo>
                  <a:lnTo>
                    <a:pt x="4730" y="12643"/>
                  </a:lnTo>
                  <a:lnTo>
                    <a:pt x="4674" y="12625"/>
                  </a:lnTo>
                  <a:lnTo>
                    <a:pt x="4598" y="12606"/>
                  </a:lnTo>
                  <a:lnTo>
                    <a:pt x="4504" y="12568"/>
                  </a:lnTo>
                  <a:lnTo>
                    <a:pt x="4410" y="12549"/>
                  </a:lnTo>
                  <a:lnTo>
                    <a:pt x="4203" y="12549"/>
                  </a:lnTo>
                  <a:lnTo>
                    <a:pt x="4184" y="12530"/>
                  </a:lnTo>
                  <a:lnTo>
                    <a:pt x="4165" y="12511"/>
                  </a:lnTo>
                  <a:lnTo>
                    <a:pt x="4090" y="12417"/>
                  </a:lnTo>
                  <a:lnTo>
                    <a:pt x="4052" y="12323"/>
                  </a:lnTo>
                  <a:lnTo>
                    <a:pt x="4014" y="12248"/>
                  </a:lnTo>
                  <a:lnTo>
                    <a:pt x="3995" y="12191"/>
                  </a:lnTo>
                  <a:lnTo>
                    <a:pt x="3939" y="12040"/>
                  </a:lnTo>
                  <a:lnTo>
                    <a:pt x="3901" y="11965"/>
                  </a:lnTo>
                  <a:lnTo>
                    <a:pt x="3882" y="11927"/>
                  </a:lnTo>
                  <a:lnTo>
                    <a:pt x="3845" y="11890"/>
                  </a:lnTo>
                  <a:lnTo>
                    <a:pt x="3788" y="11871"/>
                  </a:lnTo>
                  <a:lnTo>
                    <a:pt x="3449" y="11871"/>
                  </a:lnTo>
                  <a:lnTo>
                    <a:pt x="3449" y="11852"/>
                  </a:lnTo>
                  <a:lnTo>
                    <a:pt x="3430" y="11814"/>
                  </a:lnTo>
                  <a:lnTo>
                    <a:pt x="3430" y="11795"/>
                  </a:lnTo>
                  <a:lnTo>
                    <a:pt x="3411" y="11758"/>
                  </a:lnTo>
                  <a:lnTo>
                    <a:pt x="3374" y="11701"/>
                  </a:lnTo>
                  <a:lnTo>
                    <a:pt x="3336" y="11645"/>
                  </a:lnTo>
                  <a:lnTo>
                    <a:pt x="3298" y="11588"/>
                  </a:lnTo>
                  <a:lnTo>
                    <a:pt x="3260" y="11513"/>
                  </a:lnTo>
                  <a:lnTo>
                    <a:pt x="3166" y="11437"/>
                  </a:lnTo>
                  <a:lnTo>
                    <a:pt x="3072" y="11343"/>
                  </a:lnTo>
                  <a:lnTo>
                    <a:pt x="2978" y="11306"/>
                  </a:lnTo>
                  <a:lnTo>
                    <a:pt x="2846" y="11249"/>
                  </a:lnTo>
                  <a:lnTo>
                    <a:pt x="2865" y="11249"/>
                  </a:lnTo>
                  <a:lnTo>
                    <a:pt x="2789" y="11211"/>
                  </a:lnTo>
                  <a:lnTo>
                    <a:pt x="2752" y="11193"/>
                  </a:lnTo>
                  <a:lnTo>
                    <a:pt x="2658" y="11098"/>
                  </a:lnTo>
                  <a:lnTo>
                    <a:pt x="2526" y="11004"/>
                  </a:lnTo>
                  <a:lnTo>
                    <a:pt x="2413" y="10929"/>
                  </a:lnTo>
                  <a:lnTo>
                    <a:pt x="2299" y="10872"/>
                  </a:lnTo>
                  <a:lnTo>
                    <a:pt x="2149" y="10816"/>
                  </a:lnTo>
                  <a:lnTo>
                    <a:pt x="2017" y="10778"/>
                  </a:lnTo>
                  <a:lnTo>
                    <a:pt x="1866" y="10759"/>
                  </a:lnTo>
                  <a:lnTo>
                    <a:pt x="1734" y="10759"/>
                  </a:lnTo>
                  <a:lnTo>
                    <a:pt x="1659" y="10740"/>
                  </a:lnTo>
                  <a:lnTo>
                    <a:pt x="1602" y="10740"/>
                  </a:lnTo>
                  <a:lnTo>
                    <a:pt x="1546" y="10721"/>
                  </a:lnTo>
                  <a:lnTo>
                    <a:pt x="1433" y="10665"/>
                  </a:lnTo>
                  <a:lnTo>
                    <a:pt x="1376" y="10627"/>
                  </a:lnTo>
                  <a:lnTo>
                    <a:pt x="1301" y="10608"/>
                  </a:lnTo>
                  <a:lnTo>
                    <a:pt x="1207" y="10590"/>
                  </a:lnTo>
                  <a:lnTo>
                    <a:pt x="1131" y="10571"/>
                  </a:lnTo>
                  <a:lnTo>
                    <a:pt x="1112" y="10571"/>
                  </a:lnTo>
                  <a:lnTo>
                    <a:pt x="962" y="10590"/>
                  </a:lnTo>
                  <a:lnTo>
                    <a:pt x="905" y="10590"/>
                  </a:lnTo>
                  <a:lnTo>
                    <a:pt x="849" y="10608"/>
                  </a:lnTo>
                  <a:lnTo>
                    <a:pt x="773" y="10646"/>
                  </a:lnTo>
                  <a:lnTo>
                    <a:pt x="717" y="10684"/>
                  </a:lnTo>
                  <a:lnTo>
                    <a:pt x="679" y="10721"/>
                  </a:lnTo>
                  <a:lnTo>
                    <a:pt x="622" y="10759"/>
                  </a:lnTo>
                  <a:lnTo>
                    <a:pt x="585" y="10797"/>
                  </a:lnTo>
                  <a:lnTo>
                    <a:pt x="547" y="10816"/>
                  </a:lnTo>
                  <a:lnTo>
                    <a:pt x="472" y="10872"/>
                  </a:lnTo>
                  <a:lnTo>
                    <a:pt x="340" y="10910"/>
                  </a:lnTo>
                  <a:lnTo>
                    <a:pt x="189" y="10948"/>
                  </a:lnTo>
                  <a:lnTo>
                    <a:pt x="133" y="10966"/>
                  </a:lnTo>
                  <a:lnTo>
                    <a:pt x="76" y="10985"/>
                  </a:lnTo>
                  <a:lnTo>
                    <a:pt x="38" y="11042"/>
                  </a:lnTo>
                  <a:lnTo>
                    <a:pt x="1" y="11098"/>
                  </a:lnTo>
                  <a:lnTo>
                    <a:pt x="1" y="11155"/>
                  </a:lnTo>
                  <a:lnTo>
                    <a:pt x="20" y="11249"/>
                  </a:lnTo>
                  <a:lnTo>
                    <a:pt x="76" y="11362"/>
                  </a:lnTo>
                  <a:lnTo>
                    <a:pt x="151" y="11475"/>
                  </a:lnTo>
                  <a:lnTo>
                    <a:pt x="208" y="11588"/>
                  </a:lnTo>
                  <a:lnTo>
                    <a:pt x="283" y="11701"/>
                  </a:lnTo>
                  <a:lnTo>
                    <a:pt x="302" y="11758"/>
                  </a:lnTo>
                  <a:lnTo>
                    <a:pt x="340" y="11795"/>
                  </a:lnTo>
                  <a:lnTo>
                    <a:pt x="434" y="11871"/>
                  </a:lnTo>
                  <a:lnTo>
                    <a:pt x="491" y="11890"/>
                  </a:lnTo>
                  <a:lnTo>
                    <a:pt x="604" y="11890"/>
                  </a:lnTo>
                  <a:lnTo>
                    <a:pt x="698" y="11871"/>
                  </a:lnTo>
                  <a:lnTo>
                    <a:pt x="924" y="11871"/>
                  </a:lnTo>
                  <a:lnTo>
                    <a:pt x="999" y="11890"/>
                  </a:lnTo>
                  <a:lnTo>
                    <a:pt x="943" y="11927"/>
                  </a:lnTo>
                  <a:lnTo>
                    <a:pt x="830" y="12040"/>
                  </a:lnTo>
                  <a:lnTo>
                    <a:pt x="792" y="12097"/>
                  </a:lnTo>
                  <a:lnTo>
                    <a:pt x="736" y="12191"/>
                  </a:lnTo>
                  <a:lnTo>
                    <a:pt x="717" y="12248"/>
                  </a:lnTo>
                  <a:lnTo>
                    <a:pt x="717" y="12304"/>
                  </a:lnTo>
                  <a:lnTo>
                    <a:pt x="736" y="12342"/>
                  </a:lnTo>
                  <a:lnTo>
                    <a:pt x="754" y="12380"/>
                  </a:lnTo>
                  <a:lnTo>
                    <a:pt x="792" y="12398"/>
                  </a:lnTo>
                  <a:lnTo>
                    <a:pt x="830" y="12398"/>
                  </a:lnTo>
                  <a:lnTo>
                    <a:pt x="924" y="12380"/>
                  </a:lnTo>
                  <a:lnTo>
                    <a:pt x="999" y="12342"/>
                  </a:lnTo>
                  <a:lnTo>
                    <a:pt x="1094" y="12267"/>
                  </a:lnTo>
                  <a:lnTo>
                    <a:pt x="1169" y="12191"/>
                  </a:lnTo>
                  <a:lnTo>
                    <a:pt x="1225" y="12172"/>
                  </a:lnTo>
                  <a:lnTo>
                    <a:pt x="1263" y="12153"/>
                  </a:lnTo>
                  <a:lnTo>
                    <a:pt x="1301" y="12135"/>
                  </a:lnTo>
                  <a:lnTo>
                    <a:pt x="1376" y="12116"/>
                  </a:lnTo>
                  <a:lnTo>
                    <a:pt x="1546" y="12116"/>
                  </a:lnTo>
                  <a:lnTo>
                    <a:pt x="1640" y="12135"/>
                  </a:lnTo>
                  <a:lnTo>
                    <a:pt x="1772" y="12210"/>
                  </a:lnTo>
                  <a:lnTo>
                    <a:pt x="1885" y="12285"/>
                  </a:lnTo>
                  <a:lnTo>
                    <a:pt x="2017" y="12380"/>
                  </a:lnTo>
                  <a:lnTo>
                    <a:pt x="2073" y="12417"/>
                  </a:lnTo>
                  <a:lnTo>
                    <a:pt x="2149" y="12455"/>
                  </a:lnTo>
                  <a:lnTo>
                    <a:pt x="2299" y="12474"/>
                  </a:lnTo>
                  <a:lnTo>
                    <a:pt x="2469" y="12493"/>
                  </a:lnTo>
                  <a:lnTo>
                    <a:pt x="2601" y="12493"/>
                  </a:lnTo>
                  <a:lnTo>
                    <a:pt x="2714" y="12511"/>
                  </a:lnTo>
                  <a:lnTo>
                    <a:pt x="2808" y="12530"/>
                  </a:lnTo>
                  <a:lnTo>
                    <a:pt x="2827" y="12549"/>
                  </a:lnTo>
                  <a:lnTo>
                    <a:pt x="2846" y="12549"/>
                  </a:lnTo>
                  <a:lnTo>
                    <a:pt x="2959" y="12662"/>
                  </a:lnTo>
                  <a:lnTo>
                    <a:pt x="3072" y="12756"/>
                  </a:lnTo>
                  <a:lnTo>
                    <a:pt x="3129" y="12813"/>
                  </a:lnTo>
                  <a:lnTo>
                    <a:pt x="3204" y="12851"/>
                  </a:lnTo>
                  <a:lnTo>
                    <a:pt x="3336" y="12907"/>
                  </a:lnTo>
                  <a:lnTo>
                    <a:pt x="3487" y="12964"/>
                  </a:lnTo>
                  <a:lnTo>
                    <a:pt x="3618" y="13001"/>
                  </a:lnTo>
                  <a:lnTo>
                    <a:pt x="3769" y="13058"/>
                  </a:lnTo>
                  <a:lnTo>
                    <a:pt x="3901" y="13096"/>
                  </a:lnTo>
                  <a:lnTo>
                    <a:pt x="3977" y="13133"/>
                  </a:lnTo>
                  <a:lnTo>
                    <a:pt x="4071" y="13171"/>
                  </a:lnTo>
                  <a:lnTo>
                    <a:pt x="4146" y="13228"/>
                  </a:lnTo>
                  <a:lnTo>
                    <a:pt x="4221" y="13265"/>
                  </a:lnTo>
                  <a:lnTo>
                    <a:pt x="4297" y="13322"/>
                  </a:lnTo>
                  <a:lnTo>
                    <a:pt x="4335" y="13359"/>
                  </a:lnTo>
                  <a:lnTo>
                    <a:pt x="4391" y="13416"/>
                  </a:lnTo>
                  <a:lnTo>
                    <a:pt x="4504" y="13510"/>
                  </a:lnTo>
                  <a:lnTo>
                    <a:pt x="4598" y="13623"/>
                  </a:lnTo>
                  <a:lnTo>
                    <a:pt x="4693" y="13717"/>
                  </a:lnTo>
                  <a:lnTo>
                    <a:pt x="4749" y="13755"/>
                  </a:lnTo>
                  <a:lnTo>
                    <a:pt x="4787" y="13812"/>
                  </a:lnTo>
                  <a:lnTo>
                    <a:pt x="4843" y="13849"/>
                  </a:lnTo>
                  <a:lnTo>
                    <a:pt x="4806" y="13962"/>
                  </a:lnTo>
                  <a:lnTo>
                    <a:pt x="4749" y="14075"/>
                  </a:lnTo>
                  <a:lnTo>
                    <a:pt x="4749" y="14151"/>
                  </a:lnTo>
                  <a:lnTo>
                    <a:pt x="4730" y="14226"/>
                  </a:lnTo>
                  <a:lnTo>
                    <a:pt x="4730" y="14283"/>
                  </a:lnTo>
                  <a:lnTo>
                    <a:pt x="4749" y="14339"/>
                  </a:lnTo>
                  <a:lnTo>
                    <a:pt x="4787" y="14396"/>
                  </a:lnTo>
                  <a:lnTo>
                    <a:pt x="4862" y="14490"/>
                  </a:lnTo>
                  <a:lnTo>
                    <a:pt x="4956" y="14565"/>
                  </a:lnTo>
                  <a:lnTo>
                    <a:pt x="5032" y="14622"/>
                  </a:lnTo>
                  <a:lnTo>
                    <a:pt x="5088" y="14641"/>
                  </a:lnTo>
                  <a:lnTo>
                    <a:pt x="5164" y="14660"/>
                  </a:lnTo>
                  <a:lnTo>
                    <a:pt x="5201" y="14660"/>
                  </a:lnTo>
                  <a:lnTo>
                    <a:pt x="5220" y="14622"/>
                  </a:lnTo>
                  <a:lnTo>
                    <a:pt x="5220" y="14584"/>
                  </a:lnTo>
                  <a:lnTo>
                    <a:pt x="5182" y="14565"/>
                  </a:lnTo>
                  <a:lnTo>
                    <a:pt x="5126" y="14546"/>
                  </a:lnTo>
                  <a:lnTo>
                    <a:pt x="5126" y="14528"/>
                  </a:lnTo>
                  <a:lnTo>
                    <a:pt x="5051" y="14490"/>
                  </a:lnTo>
                  <a:lnTo>
                    <a:pt x="4975" y="14452"/>
                  </a:lnTo>
                  <a:lnTo>
                    <a:pt x="4881" y="14358"/>
                  </a:lnTo>
                  <a:lnTo>
                    <a:pt x="4862" y="14320"/>
                  </a:lnTo>
                  <a:lnTo>
                    <a:pt x="4824" y="14264"/>
                  </a:lnTo>
                  <a:lnTo>
                    <a:pt x="4824" y="14245"/>
                  </a:lnTo>
                  <a:lnTo>
                    <a:pt x="4824" y="14113"/>
                  </a:lnTo>
                  <a:lnTo>
                    <a:pt x="4843" y="14057"/>
                  </a:lnTo>
                  <a:lnTo>
                    <a:pt x="4862" y="13981"/>
                  </a:lnTo>
                  <a:lnTo>
                    <a:pt x="4900" y="13906"/>
                  </a:lnTo>
                  <a:lnTo>
                    <a:pt x="4919" y="13944"/>
                  </a:lnTo>
                  <a:lnTo>
                    <a:pt x="4956" y="13981"/>
                  </a:lnTo>
                  <a:lnTo>
                    <a:pt x="5013" y="14075"/>
                  </a:lnTo>
                  <a:lnTo>
                    <a:pt x="5088" y="14151"/>
                  </a:lnTo>
                  <a:lnTo>
                    <a:pt x="5145" y="14207"/>
                  </a:lnTo>
                  <a:lnTo>
                    <a:pt x="5201" y="14283"/>
                  </a:lnTo>
                  <a:lnTo>
                    <a:pt x="5220" y="14396"/>
                  </a:lnTo>
                  <a:lnTo>
                    <a:pt x="5239" y="14490"/>
                  </a:lnTo>
                  <a:lnTo>
                    <a:pt x="5239" y="14660"/>
                  </a:lnTo>
                  <a:lnTo>
                    <a:pt x="5258" y="14829"/>
                  </a:lnTo>
                  <a:lnTo>
                    <a:pt x="5277" y="14999"/>
                  </a:lnTo>
                  <a:lnTo>
                    <a:pt x="5277" y="15187"/>
                  </a:lnTo>
                  <a:lnTo>
                    <a:pt x="5277" y="15545"/>
                  </a:lnTo>
                  <a:lnTo>
                    <a:pt x="5277" y="15734"/>
                  </a:lnTo>
                  <a:lnTo>
                    <a:pt x="5277" y="15922"/>
                  </a:lnTo>
                  <a:lnTo>
                    <a:pt x="5277" y="16073"/>
                  </a:lnTo>
                  <a:lnTo>
                    <a:pt x="5277" y="16223"/>
                  </a:lnTo>
                  <a:lnTo>
                    <a:pt x="5295" y="16374"/>
                  </a:lnTo>
                  <a:lnTo>
                    <a:pt x="5314" y="16506"/>
                  </a:lnTo>
                  <a:lnTo>
                    <a:pt x="5333" y="16676"/>
                  </a:lnTo>
                  <a:lnTo>
                    <a:pt x="5333" y="16864"/>
                  </a:lnTo>
                  <a:lnTo>
                    <a:pt x="5333" y="16958"/>
                  </a:lnTo>
                  <a:lnTo>
                    <a:pt x="5352" y="17034"/>
                  </a:lnTo>
                  <a:lnTo>
                    <a:pt x="5352" y="17128"/>
                  </a:lnTo>
                  <a:lnTo>
                    <a:pt x="5352" y="17203"/>
                  </a:lnTo>
                  <a:lnTo>
                    <a:pt x="5352" y="17354"/>
                  </a:lnTo>
                  <a:lnTo>
                    <a:pt x="5371" y="17467"/>
                  </a:lnTo>
                  <a:lnTo>
                    <a:pt x="5371" y="17486"/>
                  </a:lnTo>
                  <a:lnTo>
                    <a:pt x="5352" y="17467"/>
                  </a:lnTo>
                  <a:lnTo>
                    <a:pt x="5277" y="17411"/>
                  </a:lnTo>
                  <a:lnTo>
                    <a:pt x="5220" y="17354"/>
                  </a:lnTo>
                  <a:lnTo>
                    <a:pt x="5201" y="17316"/>
                  </a:lnTo>
                  <a:lnTo>
                    <a:pt x="5164" y="17298"/>
                  </a:lnTo>
                  <a:lnTo>
                    <a:pt x="5126" y="17241"/>
                  </a:lnTo>
                  <a:lnTo>
                    <a:pt x="5069" y="17184"/>
                  </a:lnTo>
                  <a:lnTo>
                    <a:pt x="5013" y="17071"/>
                  </a:lnTo>
                  <a:lnTo>
                    <a:pt x="4881" y="16751"/>
                  </a:lnTo>
                  <a:lnTo>
                    <a:pt x="4824" y="16619"/>
                  </a:lnTo>
                  <a:lnTo>
                    <a:pt x="4787" y="16563"/>
                  </a:lnTo>
                  <a:lnTo>
                    <a:pt x="4730" y="16487"/>
                  </a:lnTo>
                  <a:lnTo>
                    <a:pt x="4617" y="16374"/>
                  </a:lnTo>
                  <a:lnTo>
                    <a:pt x="4561" y="16318"/>
                  </a:lnTo>
                  <a:lnTo>
                    <a:pt x="4485" y="16280"/>
                  </a:lnTo>
                  <a:lnTo>
                    <a:pt x="4353" y="16242"/>
                  </a:lnTo>
                  <a:lnTo>
                    <a:pt x="4297" y="16205"/>
                  </a:lnTo>
                  <a:lnTo>
                    <a:pt x="4240" y="16148"/>
                  </a:lnTo>
                  <a:lnTo>
                    <a:pt x="4221" y="16092"/>
                  </a:lnTo>
                  <a:lnTo>
                    <a:pt x="4184" y="16035"/>
                  </a:lnTo>
                  <a:lnTo>
                    <a:pt x="4146" y="15979"/>
                  </a:lnTo>
                  <a:lnTo>
                    <a:pt x="4090" y="15903"/>
                  </a:lnTo>
                  <a:lnTo>
                    <a:pt x="4033" y="15847"/>
                  </a:lnTo>
                  <a:lnTo>
                    <a:pt x="3995" y="15809"/>
                  </a:lnTo>
                  <a:lnTo>
                    <a:pt x="3977" y="15790"/>
                  </a:lnTo>
                  <a:lnTo>
                    <a:pt x="3901" y="15752"/>
                  </a:lnTo>
                  <a:lnTo>
                    <a:pt x="3845" y="15734"/>
                  </a:lnTo>
                  <a:lnTo>
                    <a:pt x="3769" y="15715"/>
                  </a:lnTo>
                  <a:lnTo>
                    <a:pt x="3694" y="15696"/>
                  </a:lnTo>
                  <a:lnTo>
                    <a:pt x="3618" y="15696"/>
                  </a:lnTo>
                  <a:lnTo>
                    <a:pt x="3487" y="15677"/>
                  </a:lnTo>
                  <a:lnTo>
                    <a:pt x="3392" y="15677"/>
                  </a:lnTo>
                  <a:lnTo>
                    <a:pt x="3336" y="15658"/>
                  </a:lnTo>
                  <a:lnTo>
                    <a:pt x="3279" y="15621"/>
                  </a:lnTo>
                  <a:lnTo>
                    <a:pt x="3223" y="15583"/>
                  </a:lnTo>
                  <a:lnTo>
                    <a:pt x="3091" y="15507"/>
                  </a:lnTo>
                  <a:lnTo>
                    <a:pt x="2997" y="15470"/>
                  </a:lnTo>
                  <a:lnTo>
                    <a:pt x="2884" y="15451"/>
                  </a:lnTo>
                  <a:lnTo>
                    <a:pt x="2714" y="15451"/>
                  </a:lnTo>
                  <a:lnTo>
                    <a:pt x="2658" y="15470"/>
                  </a:lnTo>
                  <a:lnTo>
                    <a:pt x="2601" y="15489"/>
                  </a:lnTo>
                  <a:lnTo>
                    <a:pt x="2488" y="15526"/>
                  </a:lnTo>
                  <a:lnTo>
                    <a:pt x="2413" y="15583"/>
                  </a:lnTo>
                  <a:lnTo>
                    <a:pt x="2375" y="15639"/>
                  </a:lnTo>
                  <a:lnTo>
                    <a:pt x="2318" y="15734"/>
                  </a:lnTo>
                  <a:lnTo>
                    <a:pt x="2281" y="15771"/>
                  </a:lnTo>
                  <a:lnTo>
                    <a:pt x="2224" y="15809"/>
                  </a:lnTo>
                  <a:lnTo>
                    <a:pt x="2168" y="15828"/>
                  </a:lnTo>
                  <a:lnTo>
                    <a:pt x="2092" y="15828"/>
                  </a:lnTo>
                  <a:lnTo>
                    <a:pt x="2017" y="15847"/>
                  </a:lnTo>
                  <a:lnTo>
                    <a:pt x="1941" y="15865"/>
                  </a:lnTo>
                  <a:lnTo>
                    <a:pt x="1885" y="15903"/>
                  </a:lnTo>
                  <a:lnTo>
                    <a:pt x="1828" y="15960"/>
                  </a:lnTo>
                  <a:lnTo>
                    <a:pt x="1828" y="15979"/>
                  </a:lnTo>
                  <a:lnTo>
                    <a:pt x="1828" y="15997"/>
                  </a:lnTo>
                  <a:lnTo>
                    <a:pt x="1828" y="16035"/>
                  </a:lnTo>
                  <a:lnTo>
                    <a:pt x="1847" y="16035"/>
                  </a:lnTo>
                  <a:lnTo>
                    <a:pt x="1904" y="16054"/>
                  </a:lnTo>
                  <a:lnTo>
                    <a:pt x="1923" y="16054"/>
                  </a:lnTo>
                  <a:lnTo>
                    <a:pt x="1979" y="16035"/>
                  </a:lnTo>
                  <a:lnTo>
                    <a:pt x="2186" y="16035"/>
                  </a:lnTo>
                  <a:lnTo>
                    <a:pt x="2224" y="16054"/>
                  </a:lnTo>
                  <a:lnTo>
                    <a:pt x="2299" y="16092"/>
                  </a:lnTo>
                  <a:lnTo>
                    <a:pt x="2356" y="16148"/>
                  </a:lnTo>
                  <a:lnTo>
                    <a:pt x="2413" y="16205"/>
                  </a:lnTo>
                  <a:lnTo>
                    <a:pt x="2488" y="16242"/>
                  </a:lnTo>
                  <a:lnTo>
                    <a:pt x="2563" y="16261"/>
                  </a:lnTo>
                  <a:lnTo>
                    <a:pt x="2714" y="16280"/>
                  </a:lnTo>
                  <a:lnTo>
                    <a:pt x="2789" y="16280"/>
                  </a:lnTo>
                  <a:lnTo>
                    <a:pt x="2865" y="16299"/>
                  </a:lnTo>
                  <a:lnTo>
                    <a:pt x="2884" y="16299"/>
                  </a:lnTo>
                  <a:lnTo>
                    <a:pt x="3034" y="16337"/>
                  </a:lnTo>
                  <a:lnTo>
                    <a:pt x="3110" y="16374"/>
                  </a:lnTo>
                  <a:lnTo>
                    <a:pt x="3166" y="16431"/>
                  </a:lnTo>
                  <a:lnTo>
                    <a:pt x="3242" y="16487"/>
                  </a:lnTo>
                  <a:lnTo>
                    <a:pt x="3298" y="16525"/>
                  </a:lnTo>
                  <a:lnTo>
                    <a:pt x="3374" y="16544"/>
                  </a:lnTo>
                  <a:lnTo>
                    <a:pt x="3449" y="16563"/>
                  </a:lnTo>
                  <a:lnTo>
                    <a:pt x="3600" y="16563"/>
                  </a:lnTo>
                  <a:lnTo>
                    <a:pt x="3694" y="16544"/>
                  </a:lnTo>
                  <a:lnTo>
                    <a:pt x="3807" y="16544"/>
                  </a:lnTo>
                  <a:lnTo>
                    <a:pt x="3863" y="16563"/>
                  </a:lnTo>
                  <a:lnTo>
                    <a:pt x="3882" y="16563"/>
                  </a:lnTo>
                  <a:lnTo>
                    <a:pt x="3901" y="16600"/>
                  </a:lnTo>
                  <a:lnTo>
                    <a:pt x="3977" y="16695"/>
                  </a:lnTo>
                  <a:lnTo>
                    <a:pt x="4071" y="16751"/>
                  </a:lnTo>
                  <a:lnTo>
                    <a:pt x="4127" y="16789"/>
                  </a:lnTo>
                  <a:lnTo>
                    <a:pt x="4240" y="16826"/>
                  </a:lnTo>
                  <a:lnTo>
                    <a:pt x="4353" y="16864"/>
                  </a:lnTo>
                  <a:lnTo>
                    <a:pt x="4429" y="16902"/>
                  </a:lnTo>
                  <a:lnTo>
                    <a:pt x="4485" y="16940"/>
                  </a:lnTo>
                  <a:lnTo>
                    <a:pt x="4542" y="16996"/>
                  </a:lnTo>
                  <a:lnTo>
                    <a:pt x="4598" y="17071"/>
                  </a:lnTo>
                  <a:lnTo>
                    <a:pt x="4655" y="17128"/>
                  </a:lnTo>
                  <a:lnTo>
                    <a:pt x="4711" y="17166"/>
                  </a:lnTo>
                  <a:lnTo>
                    <a:pt x="4730" y="17184"/>
                  </a:lnTo>
                  <a:lnTo>
                    <a:pt x="4806" y="17241"/>
                  </a:lnTo>
                  <a:lnTo>
                    <a:pt x="4900" y="17335"/>
                  </a:lnTo>
                  <a:lnTo>
                    <a:pt x="4956" y="17392"/>
                  </a:lnTo>
                  <a:lnTo>
                    <a:pt x="5013" y="17448"/>
                  </a:lnTo>
                  <a:lnTo>
                    <a:pt x="5126" y="17542"/>
                  </a:lnTo>
                  <a:lnTo>
                    <a:pt x="5220" y="17656"/>
                  </a:lnTo>
                  <a:lnTo>
                    <a:pt x="5314" y="17769"/>
                  </a:lnTo>
                  <a:lnTo>
                    <a:pt x="5352" y="17787"/>
                  </a:lnTo>
                  <a:lnTo>
                    <a:pt x="5164" y="17900"/>
                  </a:lnTo>
                  <a:lnTo>
                    <a:pt x="5051" y="17995"/>
                  </a:lnTo>
                  <a:lnTo>
                    <a:pt x="4956" y="18108"/>
                  </a:lnTo>
                  <a:lnTo>
                    <a:pt x="4900" y="18202"/>
                  </a:lnTo>
                  <a:lnTo>
                    <a:pt x="4919" y="18240"/>
                  </a:lnTo>
                  <a:lnTo>
                    <a:pt x="4937" y="18258"/>
                  </a:lnTo>
                  <a:lnTo>
                    <a:pt x="5032" y="18258"/>
                  </a:lnTo>
                  <a:lnTo>
                    <a:pt x="5107" y="18277"/>
                  </a:lnTo>
                  <a:lnTo>
                    <a:pt x="5164" y="18296"/>
                  </a:lnTo>
                  <a:lnTo>
                    <a:pt x="5201" y="18353"/>
                  </a:lnTo>
                  <a:lnTo>
                    <a:pt x="4523" y="18372"/>
                  </a:lnTo>
                  <a:lnTo>
                    <a:pt x="3732" y="18390"/>
                  </a:lnTo>
                  <a:lnTo>
                    <a:pt x="3392" y="18409"/>
                  </a:lnTo>
                  <a:lnTo>
                    <a:pt x="3034" y="18428"/>
                  </a:lnTo>
                  <a:lnTo>
                    <a:pt x="2884" y="18447"/>
                  </a:lnTo>
                  <a:lnTo>
                    <a:pt x="2714" y="18485"/>
                  </a:lnTo>
                  <a:lnTo>
                    <a:pt x="2563" y="18522"/>
                  </a:lnTo>
                  <a:lnTo>
                    <a:pt x="2413" y="18579"/>
                  </a:lnTo>
                  <a:lnTo>
                    <a:pt x="2394" y="18598"/>
                  </a:lnTo>
                  <a:lnTo>
                    <a:pt x="2413" y="18635"/>
                  </a:lnTo>
                  <a:lnTo>
                    <a:pt x="2431" y="18654"/>
                  </a:lnTo>
                  <a:lnTo>
                    <a:pt x="2450" y="18635"/>
                  </a:lnTo>
                  <a:lnTo>
                    <a:pt x="2488" y="18635"/>
                  </a:lnTo>
                  <a:lnTo>
                    <a:pt x="2639" y="18579"/>
                  </a:lnTo>
                  <a:lnTo>
                    <a:pt x="2808" y="18560"/>
                  </a:lnTo>
                  <a:lnTo>
                    <a:pt x="2959" y="18541"/>
                  </a:lnTo>
                  <a:lnTo>
                    <a:pt x="3147" y="18522"/>
                  </a:lnTo>
                  <a:lnTo>
                    <a:pt x="3543" y="18485"/>
                  </a:lnTo>
                  <a:lnTo>
                    <a:pt x="4316" y="18447"/>
                  </a:lnTo>
                  <a:lnTo>
                    <a:pt x="4806" y="18447"/>
                  </a:lnTo>
                  <a:lnTo>
                    <a:pt x="5295" y="18428"/>
                  </a:lnTo>
                  <a:lnTo>
                    <a:pt x="5314" y="18409"/>
                  </a:lnTo>
                  <a:lnTo>
                    <a:pt x="5371" y="18428"/>
                  </a:lnTo>
                  <a:lnTo>
                    <a:pt x="5446" y="18447"/>
                  </a:lnTo>
                  <a:lnTo>
                    <a:pt x="5446" y="18635"/>
                  </a:lnTo>
                  <a:lnTo>
                    <a:pt x="5465" y="18861"/>
                  </a:lnTo>
                  <a:lnTo>
                    <a:pt x="4900" y="18843"/>
                  </a:lnTo>
                  <a:lnTo>
                    <a:pt x="3977" y="18843"/>
                  </a:lnTo>
                  <a:lnTo>
                    <a:pt x="3505" y="18824"/>
                  </a:lnTo>
                  <a:lnTo>
                    <a:pt x="3317" y="18786"/>
                  </a:lnTo>
                  <a:lnTo>
                    <a:pt x="3016" y="18730"/>
                  </a:lnTo>
                  <a:lnTo>
                    <a:pt x="2865" y="18692"/>
                  </a:lnTo>
                  <a:lnTo>
                    <a:pt x="2714" y="18635"/>
                  </a:lnTo>
                  <a:lnTo>
                    <a:pt x="2658" y="18635"/>
                  </a:lnTo>
                  <a:lnTo>
                    <a:pt x="2620" y="18654"/>
                  </a:lnTo>
                  <a:lnTo>
                    <a:pt x="2620" y="18692"/>
                  </a:lnTo>
                  <a:lnTo>
                    <a:pt x="2639" y="18711"/>
                  </a:lnTo>
                  <a:lnTo>
                    <a:pt x="2846" y="18786"/>
                  </a:lnTo>
                  <a:lnTo>
                    <a:pt x="3072" y="18843"/>
                  </a:lnTo>
                  <a:lnTo>
                    <a:pt x="3298" y="18880"/>
                  </a:lnTo>
                  <a:lnTo>
                    <a:pt x="3543" y="18918"/>
                  </a:lnTo>
                  <a:lnTo>
                    <a:pt x="4014" y="18937"/>
                  </a:lnTo>
                  <a:lnTo>
                    <a:pt x="4485" y="18937"/>
                  </a:lnTo>
                  <a:lnTo>
                    <a:pt x="4937" y="18956"/>
                  </a:lnTo>
                  <a:lnTo>
                    <a:pt x="5503" y="18975"/>
                  </a:lnTo>
                  <a:lnTo>
                    <a:pt x="6068" y="18956"/>
                  </a:lnTo>
                  <a:lnTo>
                    <a:pt x="6633" y="18937"/>
                  </a:lnTo>
                  <a:lnTo>
                    <a:pt x="7086" y="18918"/>
                  </a:lnTo>
                  <a:lnTo>
                    <a:pt x="7538" y="18861"/>
                  </a:lnTo>
                  <a:lnTo>
                    <a:pt x="7990" y="18805"/>
                  </a:lnTo>
                  <a:lnTo>
                    <a:pt x="8197" y="18767"/>
                  </a:lnTo>
                  <a:lnTo>
                    <a:pt x="8405" y="18692"/>
                  </a:lnTo>
                  <a:lnTo>
                    <a:pt x="8423" y="18692"/>
                  </a:lnTo>
                  <a:lnTo>
                    <a:pt x="8442" y="18673"/>
                  </a:lnTo>
                  <a:lnTo>
                    <a:pt x="8442" y="18635"/>
                  </a:lnTo>
                  <a:lnTo>
                    <a:pt x="8423" y="18616"/>
                  </a:lnTo>
                  <a:lnTo>
                    <a:pt x="8405" y="18598"/>
                  </a:lnTo>
                  <a:lnTo>
                    <a:pt x="8386" y="18598"/>
                  </a:lnTo>
                  <a:lnTo>
                    <a:pt x="8310" y="18616"/>
                  </a:lnTo>
                  <a:lnTo>
                    <a:pt x="8216" y="18635"/>
                  </a:lnTo>
                  <a:lnTo>
                    <a:pt x="8047" y="18673"/>
                  </a:lnTo>
                  <a:lnTo>
                    <a:pt x="7707" y="18730"/>
                  </a:lnTo>
                  <a:lnTo>
                    <a:pt x="7161" y="18786"/>
                  </a:lnTo>
                  <a:lnTo>
                    <a:pt x="6596" y="18824"/>
                  </a:lnTo>
                  <a:lnTo>
                    <a:pt x="5767" y="18861"/>
                  </a:lnTo>
                  <a:lnTo>
                    <a:pt x="5748" y="18598"/>
                  </a:lnTo>
                  <a:lnTo>
                    <a:pt x="5748" y="18353"/>
                  </a:lnTo>
                  <a:lnTo>
                    <a:pt x="5785" y="18353"/>
                  </a:lnTo>
                  <a:lnTo>
                    <a:pt x="5880" y="18372"/>
                  </a:lnTo>
                  <a:lnTo>
                    <a:pt x="5955" y="18409"/>
                  </a:lnTo>
                  <a:lnTo>
                    <a:pt x="6049" y="18428"/>
                  </a:lnTo>
                  <a:lnTo>
                    <a:pt x="6181" y="18447"/>
                  </a:lnTo>
                  <a:lnTo>
                    <a:pt x="6407" y="18428"/>
                  </a:lnTo>
                  <a:lnTo>
                    <a:pt x="6709" y="18428"/>
                  </a:lnTo>
                  <a:lnTo>
                    <a:pt x="6841" y="18466"/>
                  </a:lnTo>
                  <a:lnTo>
                    <a:pt x="6991" y="18541"/>
                  </a:lnTo>
                  <a:lnTo>
                    <a:pt x="7123" y="18541"/>
                  </a:lnTo>
                  <a:lnTo>
                    <a:pt x="7180" y="18522"/>
                  </a:lnTo>
                  <a:lnTo>
                    <a:pt x="7217" y="18503"/>
                  </a:lnTo>
                  <a:lnTo>
                    <a:pt x="7236" y="18466"/>
                  </a:lnTo>
                  <a:lnTo>
                    <a:pt x="7538" y="18466"/>
                  </a:lnTo>
                  <a:lnTo>
                    <a:pt x="7707" y="18485"/>
                  </a:lnTo>
                  <a:lnTo>
                    <a:pt x="7839" y="18503"/>
                  </a:lnTo>
                  <a:lnTo>
                    <a:pt x="8047" y="18522"/>
                  </a:lnTo>
                  <a:lnTo>
                    <a:pt x="8254" y="18541"/>
                  </a:lnTo>
                  <a:lnTo>
                    <a:pt x="8386" y="18579"/>
                  </a:lnTo>
                  <a:lnTo>
                    <a:pt x="8499" y="18616"/>
                  </a:lnTo>
                  <a:lnTo>
                    <a:pt x="8612" y="18673"/>
                  </a:lnTo>
                  <a:lnTo>
                    <a:pt x="8668" y="18748"/>
                  </a:lnTo>
                  <a:lnTo>
                    <a:pt x="8725" y="18843"/>
                  </a:lnTo>
                  <a:lnTo>
                    <a:pt x="8744" y="18937"/>
                  </a:lnTo>
                  <a:lnTo>
                    <a:pt x="8763" y="19031"/>
                  </a:lnTo>
                  <a:lnTo>
                    <a:pt x="8763" y="19314"/>
                  </a:lnTo>
                  <a:lnTo>
                    <a:pt x="8744" y="19596"/>
                  </a:lnTo>
                  <a:lnTo>
                    <a:pt x="8706" y="19841"/>
                  </a:lnTo>
                  <a:lnTo>
                    <a:pt x="8668" y="20105"/>
                  </a:lnTo>
                  <a:lnTo>
                    <a:pt x="8631" y="20859"/>
                  </a:lnTo>
                  <a:lnTo>
                    <a:pt x="8631" y="21594"/>
                  </a:lnTo>
                  <a:lnTo>
                    <a:pt x="8650" y="22328"/>
                  </a:lnTo>
                  <a:lnTo>
                    <a:pt x="8668" y="22705"/>
                  </a:lnTo>
                  <a:lnTo>
                    <a:pt x="8687" y="23045"/>
                  </a:lnTo>
                  <a:lnTo>
                    <a:pt x="8744" y="23704"/>
                  </a:lnTo>
                  <a:lnTo>
                    <a:pt x="8763" y="24043"/>
                  </a:lnTo>
                  <a:lnTo>
                    <a:pt x="8744" y="24382"/>
                  </a:lnTo>
                  <a:lnTo>
                    <a:pt x="8725" y="24703"/>
                  </a:lnTo>
                  <a:lnTo>
                    <a:pt x="8687" y="24891"/>
                  </a:lnTo>
                  <a:lnTo>
                    <a:pt x="8631" y="25004"/>
                  </a:lnTo>
                  <a:lnTo>
                    <a:pt x="8536" y="25155"/>
                  </a:lnTo>
                  <a:lnTo>
                    <a:pt x="8461" y="25249"/>
                  </a:lnTo>
                  <a:lnTo>
                    <a:pt x="8367" y="25306"/>
                  </a:lnTo>
                  <a:lnTo>
                    <a:pt x="8197" y="25419"/>
                  </a:lnTo>
                  <a:lnTo>
                    <a:pt x="8028" y="25494"/>
                  </a:lnTo>
                  <a:lnTo>
                    <a:pt x="7707" y="25588"/>
                  </a:lnTo>
                  <a:lnTo>
                    <a:pt x="7406" y="25645"/>
                  </a:lnTo>
                  <a:lnTo>
                    <a:pt x="7067" y="25701"/>
                  </a:lnTo>
                  <a:lnTo>
                    <a:pt x="6728" y="25739"/>
                  </a:lnTo>
                  <a:lnTo>
                    <a:pt x="6049" y="25796"/>
                  </a:lnTo>
                  <a:lnTo>
                    <a:pt x="5371" y="25814"/>
                  </a:lnTo>
                  <a:lnTo>
                    <a:pt x="5032" y="25814"/>
                  </a:lnTo>
                  <a:lnTo>
                    <a:pt x="4693" y="25796"/>
                  </a:lnTo>
                  <a:lnTo>
                    <a:pt x="4372" y="25758"/>
                  </a:lnTo>
                  <a:lnTo>
                    <a:pt x="4033" y="25720"/>
                  </a:lnTo>
                  <a:lnTo>
                    <a:pt x="3732" y="25664"/>
                  </a:lnTo>
                  <a:lnTo>
                    <a:pt x="3449" y="25588"/>
                  </a:lnTo>
                  <a:lnTo>
                    <a:pt x="3223" y="25532"/>
                  </a:lnTo>
                  <a:lnTo>
                    <a:pt x="2997" y="25438"/>
                  </a:lnTo>
                  <a:lnTo>
                    <a:pt x="2846" y="25362"/>
                  </a:lnTo>
                  <a:lnTo>
                    <a:pt x="2714" y="25268"/>
                  </a:lnTo>
                  <a:lnTo>
                    <a:pt x="2601" y="25136"/>
                  </a:lnTo>
                  <a:lnTo>
                    <a:pt x="2526" y="25004"/>
                  </a:lnTo>
                  <a:lnTo>
                    <a:pt x="2488" y="24853"/>
                  </a:lnTo>
                  <a:lnTo>
                    <a:pt x="2469" y="24722"/>
                  </a:lnTo>
                  <a:lnTo>
                    <a:pt x="2450" y="24401"/>
                  </a:lnTo>
                  <a:lnTo>
                    <a:pt x="2469" y="24062"/>
                  </a:lnTo>
                  <a:lnTo>
                    <a:pt x="2488" y="23742"/>
                  </a:lnTo>
                  <a:lnTo>
                    <a:pt x="2507" y="23365"/>
                  </a:lnTo>
                  <a:lnTo>
                    <a:pt x="2507" y="22630"/>
                  </a:lnTo>
                  <a:lnTo>
                    <a:pt x="2488" y="21876"/>
                  </a:lnTo>
                  <a:lnTo>
                    <a:pt x="2469" y="20369"/>
                  </a:lnTo>
                  <a:lnTo>
                    <a:pt x="2469" y="19634"/>
                  </a:lnTo>
                  <a:lnTo>
                    <a:pt x="2469" y="18880"/>
                  </a:lnTo>
                  <a:lnTo>
                    <a:pt x="2469" y="18786"/>
                  </a:lnTo>
                  <a:lnTo>
                    <a:pt x="2450" y="18748"/>
                  </a:lnTo>
                  <a:lnTo>
                    <a:pt x="2413" y="18730"/>
                  </a:lnTo>
                  <a:lnTo>
                    <a:pt x="2375" y="18748"/>
                  </a:lnTo>
                  <a:lnTo>
                    <a:pt x="2356" y="18786"/>
                  </a:lnTo>
                  <a:lnTo>
                    <a:pt x="2356" y="19540"/>
                  </a:lnTo>
                  <a:lnTo>
                    <a:pt x="2375" y="20275"/>
                  </a:lnTo>
                  <a:lnTo>
                    <a:pt x="2375" y="21028"/>
                  </a:lnTo>
                  <a:lnTo>
                    <a:pt x="2375" y="21782"/>
                  </a:lnTo>
                  <a:lnTo>
                    <a:pt x="2394" y="23271"/>
                  </a:lnTo>
                  <a:lnTo>
                    <a:pt x="2394" y="23647"/>
                  </a:lnTo>
                  <a:lnTo>
                    <a:pt x="2375" y="23987"/>
                  </a:lnTo>
                  <a:lnTo>
                    <a:pt x="2356" y="24307"/>
                  </a:lnTo>
                  <a:lnTo>
                    <a:pt x="2356" y="24646"/>
                  </a:lnTo>
                  <a:lnTo>
                    <a:pt x="2375" y="24816"/>
                  </a:lnTo>
                  <a:lnTo>
                    <a:pt x="2394" y="24966"/>
                  </a:lnTo>
                  <a:lnTo>
                    <a:pt x="2431" y="25080"/>
                  </a:lnTo>
                  <a:lnTo>
                    <a:pt x="2507" y="25174"/>
                  </a:lnTo>
                  <a:lnTo>
                    <a:pt x="2563" y="25268"/>
                  </a:lnTo>
                  <a:lnTo>
                    <a:pt x="2658" y="25362"/>
                  </a:lnTo>
                  <a:lnTo>
                    <a:pt x="2752" y="25419"/>
                  </a:lnTo>
                  <a:lnTo>
                    <a:pt x="2846" y="25494"/>
                  </a:lnTo>
                  <a:lnTo>
                    <a:pt x="3072" y="25588"/>
                  </a:lnTo>
                  <a:lnTo>
                    <a:pt x="3317" y="25664"/>
                  </a:lnTo>
                  <a:lnTo>
                    <a:pt x="3600" y="25739"/>
                  </a:lnTo>
                  <a:lnTo>
                    <a:pt x="3863" y="25814"/>
                  </a:lnTo>
                  <a:lnTo>
                    <a:pt x="4203" y="25852"/>
                  </a:lnTo>
                  <a:lnTo>
                    <a:pt x="4542" y="25890"/>
                  </a:lnTo>
                  <a:lnTo>
                    <a:pt x="4881" y="25909"/>
                  </a:lnTo>
                  <a:lnTo>
                    <a:pt x="5220" y="25927"/>
                  </a:lnTo>
                  <a:lnTo>
                    <a:pt x="5898" y="25909"/>
                  </a:lnTo>
                  <a:lnTo>
                    <a:pt x="6577" y="25852"/>
                  </a:lnTo>
                  <a:lnTo>
                    <a:pt x="7142" y="25777"/>
                  </a:lnTo>
                  <a:lnTo>
                    <a:pt x="7557" y="25720"/>
                  </a:lnTo>
                  <a:lnTo>
                    <a:pt x="7783" y="25664"/>
                  </a:lnTo>
                  <a:lnTo>
                    <a:pt x="8009" y="25588"/>
                  </a:lnTo>
                  <a:lnTo>
                    <a:pt x="8216" y="25513"/>
                  </a:lnTo>
                  <a:lnTo>
                    <a:pt x="8405" y="25400"/>
                  </a:lnTo>
                  <a:lnTo>
                    <a:pt x="8574" y="25268"/>
                  </a:lnTo>
                  <a:lnTo>
                    <a:pt x="8631" y="25193"/>
                  </a:lnTo>
                  <a:lnTo>
                    <a:pt x="8687" y="25098"/>
                  </a:lnTo>
                  <a:lnTo>
                    <a:pt x="8744" y="25004"/>
                  </a:lnTo>
                  <a:lnTo>
                    <a:pt x="8781" y="24910"/>
                  </a:lnTo>
                  <a:lnTo>
                    <a:pt x="8800" y="24740"/>
                  </a:lnTo>
                  <a:lnTo>
                    <a:pt x="8838" y="24590"/>
                  </a:lnTo>
                  <a:lnTo>
                    <a:pt x="8838" y="24250"/>
                  </a:lnTo>
                  <a:lnTo>
                    <a:pt x="8838" y="23930"/>
                  </a:lnTo>
                  <a:lnTo>
                    <a:pt x="8781" y="23252"/>
                  </a:lnTo>
                  <a:lnTo>
                    <a:pt x="8744" y="22931"/>
                  </a:lnTo>
                  <a:lnTo>
                    <a:pt x="8744" y="22573"/>
                  </a:lnTo>
                  <a:lnTo>
                    <a:pt x="8725" y="21839"/>
                  </a:lnTo>
                  <a:lnTo>
                    <a:pt x="8725" y="21085"/>
                  </a:lnTo>
                  <a:lnTo>
                    <a:pt x="8744" y="20350"/>
                  </a:lnTo>
                  <a:lnTo>
                    <a:pt x="8763" y="20180"/>
                  </a:lnTo>
                  <a:lnTo>
                    <a:pt x="8763" y="20030"/>
                  </a:lnTo>
                  <a:lnTo>
                    <a:pt x="8800" y="19766"/>
                  </a:lnTo>
                  <a:lnTo>
                    <a:pt x="8838" y="19483"/>
                  </a:lnTo>
                  <a:lnTo>
                    <a:pt x="8857" y="19201"/>
                  </a:lnTo>
                  <a:lnTo>
                    <a:pt x="8857" y="19069"/>
                  </a:lnTo>
                  <a:lnTo>
                    <a:pt x="8838" y="18937"/>
                  </a:lnTo>
                  <a:lnTo>
                    <a:pt x="8819" y="18824"/>
                  </a:lnTo>
                  <a:lnTo>
                    <a:pt x="8763" y="18730"/>
                  </a:lnTo>
                  <a:lnTo>
                    <a:pt x="8706" y="18635"/>
                  </a:lnTo>
                  <a:lnTo>
                    <a:pt x="8612" y="18579"/>
                  </a:lnTo>
                  <a:lnTo>
                    <a:pt x="8518" y="18522"/>
                  </a:lnTo>
                  <a:lnTo>
                    <a:pt x="8423" y="18485"/>
                  </a:lnTo>
                  <a:lnTo>
                    <a:pt x="8291" y="18466"/>
                  </a:lnTo>
                  <a:lnTo>
                    <a:pt x="8160" y="18447"/>
                  </a:lnTo>
                  <a:lnTo>
                    <a:pt x="7915" y="18428"/>
                  </a:lnTo>
                  <a:lnTo>
                    <a:pt x="7613" y="18409"/>
                  </a:lnTo>
                  <a:lnTo>
                    <a:pt x="7255" y="18409"/>
                  </a:lnTo>
                  <a:lnTo>
                    <a:pt x="7255" y="18390"/>
                  </a:lnTo>
                  <a:lnTo>
                    <a:pt x="7274" y="18372"/>
                  </a:lnTo>
                  <a:lnTo>
                    <a:pt x="7274" y="18353"/>
                  </a:lnTo>
                  <a:lnTo>
                    <a:pt x="7293" y="18353"/>
                  </a:lnTo>
                  <a:lnTo>
                    <a:pt x="7425" y="18277"/>
                  </a:lnTo>
                  <a:lnTo>
                    <a:pt x="7444" y="18258"/>
                  </a:lnTo>
                  <a:lnTo>
                    <a:pt x="7613" y="18183"/>
                  </a:lnTo>
                  <a:lnTo>
                    <a:pt x="7745" y="18108"/>
                  </a:lnTo>
                  <a:lnTo>
                    <a:pt x="7971" y="17957"/>
                  </a:lnTo>
                  <a:lnTo>
                    <a:pt x="8065" y="17882"/>
                  </a:lnTo>
                  <a:lnTo>
                    <a:pt x="8122" y="17787"/>
                  </a:lnTo>
                  <a:lnTo>
                    <a:pt x="8141" y="17750"/>
                  </a:lnTo>
                  <a:lnTo>
                    <a:pt x="8160" y="17693"/>
                  </a:lnTo>
                  <a:lnTo>
                    <a:pt x="8141" y="17637"/>
                  </a:lnTo>
                  <a:lnTo>
                    <a:pt x="8122" y="17580"/>
                  </a:lnTo>
                  <a:lnTo>
                    <a:pt x="8065" y="17542"/>
                  </a:lnTo>
                  <a:lnTo>
                    <a:pt x="8028" y="17524"/>
                  </a:lnTo>
                  <a:lnTo>
                    <a:pt x="7952" y="17505"/>
                  </a:lnTo>
                  <a:lnTo>
                    <a:pt x="7896" y="17505"/>
                  </a:lnTo>
                  <a:lnTo>
                    <a:pt x="7745" y="17486"/>
                  </a:lnTo>
                  <a:lnTo>
                    <a:pt x="7707" y="17486"/>
                  </a:lnTo>
                  <a:lnTo>
                    <a:pt x="7594" y="17505"/>
                  </a:lnTo>
                  <a:lnTo>
                    <a:pt x="6520" y="17505"/>
                  </a:lnTo>
                  <a:lnTo>
                    <a:pt x="6275" y="17524"/>
                  </a:lnTo>
                  <a:lnTo>
                    <a:pt x="6030" y="17561"/>
                  </a:lnTo>
                  <a:lnTo>
                    <a:pt x="6012" y="17561"/>
                  </a:lnTo>
                  <a:lnTo>
                    <a:pt x="6049" y="17524"/>
                  </a:lnTo>
                  <a:lnTo>
                    <a:pt x="6087" y="17486"/>
                  </a:lnTo>
                  <a:lnTo>
                    <a:pt x="6125" y="17467"/>
                  </a:lnTo>
                  <a:lnTo>
                    <a:pt x="6162" y="17448"/>
                  </a:lnTo>
                  <a:lnTo>
                    <a:pt x="6219" y="17429"/>
                  </a:lnTo>
                  <a:lnTo>
                    <a:pt x="6275" y="17411"/>
                  </a:lnTo>
                  <a:lnTo>
                    <a:pt x="6351" y="17392"/>
                  </a:lnTo>
                  <a:lnTo>
                    <a:pt x="6407" y="17354"/>
                  </a:lnTo>
                  <a:lnTo>
                    <a:pt x="6539" y="17316"/>
                  </a:lnTo>
                  <a:lnTo>
                    <a:pt x="6671" y="17260"/>
                  </a:lnTo>
                  <a:lnTo>
                    <a:pt x="6822" y="17222"/>
                  </a:lnTo>
                  <a:lnTo>
                    <a:pt x="6954" y="17184"/>
                  </a:lnTo>
                  <a:lnTo>
                    <a:pt x="7104" y="17147"/>
                  </a:lnTo>
                  <a:lnTo>
                    <a:pt x="7236" y="17109"/>
                  </a:lnTo>
                  <a:lnTo>
                    <a:pt x="7387" y="17053"/>
                  </a:lnTo>
                  <a:lnTo>
                    <a:pt x="7462" y="17015"/>
                  </a:lnTo>
                  <a:lnTo>
                    <a:pt x="7519" y="16977"/>
                  </a:lnTo>
                  <a:lnTo>
                    <a:pt x="7632" y="16883"/>
                  </a:lnTo>
                  <a:lnTo>
                    <a:pt x="7764" y="16808"/>
                  </a:lnTo>
                  <a:lnTo>
                    <a:pt x="7915" y="16713"/>
                  </a:lnTo>
                  <a:lnTo>
                    <a:pt x="8028" y="16676"/>
                  </a:lnTo>
                  <a:lnTo>
                    <a:pt x="8141" y="16657"/>
                  </a:lnTo>
                  <a:lnTo>
                    <a:pt x="8273" y="16657"/>
                  </a:lnTo>
                  <a:lnTo>
                    <a:pt x="8423" y="16638"/>
                  </a:lnTo>
                  <a:lnTo>
                    <a:pt x="8593" y="16600"/>
                  </a:lnTo>
                  <a:lnTo>
                    <a:pt x="8725" y="16544"/>
                  </a:lnTo>
                  <a:lnTo>
                    <a:pt x="8838" y="16468"/>
                  </a:lnTo>
                  <a:lnTo>
                    <a:pt x="8932" y="16393"/>
                  </a:lnTo>
                  <a:lnTo>
                    <a:pt x="9008" y="16299"/>
                  </a:lnTo>
                  <a:lnTo>
                    <a:pt x="9064" y="16205"/>
                  </a:lnTo>
                  <a:lnTo>
                    <a:pt x="9139" y="16129"/>
                  </a:lnTo>
                  <a:lnTo>
                    <a:pt x="9215" y="16054"/>
                  </a:lnTo>
                  <a:lnTo>
                    <a:pt x="9271" y="16016"/>
                  </a:lnTo>
                  <a:lnTo>
                    <a:pt x="9347" y="15979"/>
                  </a:lnTo>
                  <a:lnTo>
                    <a:pt x="9422" y="15960"/>
                  </a:lnTo>
                  <a:lnTo>
                    <a:pt x="9479" y="15960"/>
                  </a:lnTo>
                  <a:lnTo>
                    <a:pt x="9573" y="15979"/>
                  </a:lnTo>
                  <a:lnTo>
                    <a:pt x="9629" y="15997"/>
                  </a:lnTo>
                  <a:lnTo>
                    <a:pt x="9667" y="15997"/>
                  </a:lnTo>
                  <a:lnTo>
                    <a:pt x="9724" y="15979"/>
                  </a:lnTo>
                  <a:lnTo>
                    <a:pt x="9780" y="15941"/>
                  </a:lnTo>
                  <a:lnTo>
                    <a:pt x="9818" y="15884"/>
                  </a:lnTo>
                  <a:lnTo>
                    <a:pt x="9874" y="15809"/>
                  </a:lnTo>
                  <a:lnTo>
                    <a:pt x="9931" y="15734"/>
                  </a:lnTo>
                  <a:lnTo>
                    <a:pt x="10044" y="15677"/>
                  </a:lnTo>
                  <a:lnTo>
                    <a:pt x="10138" y="15639"/>
                  </a:lnTo>
                  <a:lnTo>
                    <a:pt x="10496" y="15639"/>
                  </a:lnTo>
                  <a:lnTo>
                    <a:pt x="10534" y="15602"/>
                  </a:lnTo>
                  <a:lnTo>
                    <a:pt x="10590" y="15564"/>
                  </a:lnTo>
                  <a:lnTo>
                    <a:pt x="10590" y="15526"/>
                  </a:lnTo>
                  <a:lnTo>
                    <a:pt x="10590" y="15489"/>
                  </a:lnTo>
                  <a:lnTo>
                    <a:pt x="10571" y="15432"/>
                  </a:lnTo>
                  <a:lnTo>
                    <a:pt x="10534" y="15357"/>
                  </a:lnTo>
                  <a:lnTo>
                    <a:pt x="10477" y="15281"/>
                  </a:lnTo>
                  <a:lnTo>
                    <a:pt x="10402" y="15206"/>
                  </a:lnTo>
                  <a:lnTo>
                    <a:pt x="10364" y="15168"/>
                  </a:lnTo>
                  <a:lnTo>
                    <a:pt x="10308" y="15149"/>
                  </a:lnTo>
                  <a:lnTo>
                    <a:pt x="10213" y="15112"/>
                  </a:lnTo>
                  <a:lnTo>
                    <a:pt x="10063" y="15036"/>
                  </a:lnTo>
                  <a:lnTo>
                    <a:pt x="9987" y="14961"/>
                  </a:lnTo>
                  <a:lnTo>
                    <a:pt x="9912" y="14848"/>
                  </a:lnTo>
                  <a:lnTo>
                    <a:pt x="9799" y="14716"/>
                  </a:lnTo>
                  <a:lnTo>
                    <a:pt x="9761" y="14660"/>
                  </a:lnTo>
                  <a:lnTo>
                    <a:pt x="9686" y="14622"/>
                  </a:lnTo>
                  <a:lnTo>
                    <a:pt x="9592" y="14584"/>
                  </a:lnTo>
                  <a:lnTo>
                    <a:pt x="9535" y="14565"/>
                  </a:lnTo>
                  <a:lnTo>
                    <a:pt x="9403" y="14546"/>
                  </a:lnTo>
                  <a:lnTo>
                    <a:pt x="9290" y="14546"/>
                  </a:lnTo>
                  <a:lnTo>
                    <a:pt x="9158" y="14565"/>
                  </a:lnTo>
                  <a:lnTo>
                    <a:pt x="9045" y="14584"/>
                  </a:lnTo>
                  <a:lnTo>
                    <a:pt x="8932" y="14584"/>
                  </a:lnTo>
                  <a:lnTo>
                    <a:pt x="8932" y="14565"/>
                  </a:lnTo>
                  <a:lnTo>
                    <a:pt x="8876" y="14509"/>
                  </a:lnTo>
                  <a:lnTo>
                    <a:pt x="8838" y="14471"/>
                  </a:lnTo>
                  <a:lnTo>
                    <a:pt x="8800" y="14452"/>
                  </a:lnTo>
                  <a:lnTo>
                    <a:pt x="8725" y="14433"/>
                  </a:lnTo>
                  <a:lnTo>
                    <a:pt x="8650" y="14433"/>
                  </a:lnTo>
                  <a:lnTo>
                    <a:pt x="8480" y="14452"/>
                  </a:lnTo>
                  <a:lnTo>
                    <a:pt x="8329" y="14509"/>
                  </a:lnTo>
                  <a:lnTo>
                    <a:pt x="8216" y="14565"/>
                  </a:lnTo>
                  <a:lnTo>
                    <a:pt x="8122" y="14641"/>
                  </a:lnTo>
                  <a:lnTo>
                    <a:pt x="8047" y="14735"/>
                  </a:lnTo>
                  <a:lnTo>
                    <a:pt x="7952" y="14810"/>
                  </a:lnTo>
                  <a:lnTo>
                    <a:pt x="7802" y="14923"/>
                  </a:lnTo>
                  <a:lnTo>
                    <a:pt x="7726" y="14961"/>
                  </a:lnTo>
                  <a:lnTo>
                    <a:pt x="7651" y="15018"/>
                  </a:lnTo>
                  <a:lnTo>
                    <a:pt x="7575" y="15036"/>
                  </a:lnTo>
                  <a:lnTo>
                    <a:pt x="7500" y="15055"/>
                  </a:lnTo>
                  <a:lnTo>
                    <a:pt x="7425" y="15055"/>
                  </a:lnTo>
                  <a:lnTo>
                    <a:pt x="7368" y="15074"/>
                  </a:lnTo>
                  <a:lnTo>
                    <a:pt x="7312" y="15112"/>
                  </a:lnTo>
                  <a:lnTo>
                    <a:pt x="7255" y="15149"/>
                  </a:lnTo>
                  <a:lnTo>
                    <a:pt x="7199" y="15206"/>
                  </a:lnTo>
                  <a:lnTo>
                    <a:pt x="7180" y="15263"/>
                  </a:lnTo>
                  <a:lnTo>
                    <a:pt x="7161" y="15319"/>
                  </a:lnTo>
                  <a:lnTo>
                    <a:pt x="7142" y="15394"/>
                  </a:lnTo>
                  <a:lnTo>
                    <a:pt x="7123" y="15451"/>
                  </a:lnTo>
                  <a:lnTo>
                    <a:pt x="7123" y="15489"/>
                  </a:lnTo>
                  <a:lnTo>
                    <a:pt x="7104" y="15507"/>
                  </a:lnTo>
                  <a:lnTo>
                    <a:pt x="7067" y="15545"/>
                  </a:lnTo>
                  <a:lnTo>
                    <a:pt x="7010" y="15583"/>
                  </a:lnTo>
                  <a:lnTo>
                    <a:pt x="6954" y="15602"/>
                  </a:lnTo>
                  <a:lnTo>
                    <a:pt x="6878" y="15639"/>
                  </a:lnTo>
                  <a:lnTo>
                    <a:pt x="6841" y="15658"/>
                  </a:lnTo>
                  <a:lnTo>
                    <a:pt x="6803" y="15677"/>
                  </a:lnTo>
                  <a:lnTo>
                    <a:pt x="6784" y="15715"/>
                  </a:lnTo>
                  <a:lnTo>
                    <a:pt x="6746" y="15752"/>
                  </a:lnTo>
                  <a:lnTo>
                    <a:pt x="6728" y="15809"/>
                  </a:lnTo>
                  <a:lnTo>
                    <a:pt x="6709" y="15922"/>
                  </a:lnTo>
                  <a:lnTo>
                    <a:pt x="6709" y="16054"/>
                  </a:lnTo>
                  <a:lnTo>
                    <a:pt x="6709" y="16092"/>
                  </a:lnTo>
                  <a:lnTo>
                    <a:pt x="6671" y="16186"/>
                  </a:lnTo>
                  <a:lnTo>
                    <a:pt x="6633" y="16242"/>
                  </a:lnTo>
                  <a:lnTo>
                    <a:pt x="6558" y="16337"/>
                  </a:lnTo>
                  <a:lnTo>
                    <a:pt x="6464" y="16412"/>
                  </a:lnTo>
                  <a:lnTo>
                    <a:pt x="6407" y="16450"/>
                  </a:lnTo>
                  <a:lnTo>
                    <a:pt x="6332" y="16506"/>
                  </a:lnTo>
                  <a:lnTo>
                    <a:pt x="6294" y="16581"/>
                  </a:lnTo>
                  <a:lnTo>
                    <a:pt x="6275" y="16619"/>
                  </a:lnTo>
                  <a:lnTo>
                    <a:pt x="6256" y="16657"/>
                  </a:lnTo>
                  <a:lnTo>
                    <a:pt x="6219" y="16695"/>
                  </a:lnTo>
                  <a:lnTo>
                    <a:pt x="6143" y="16751"/>
                  </a:lnTo>
                  <a:lnTo>
                    <a:pt x="6068" y="16770"/>
                  </a:lnTo>
                  <a:lnTo>
                    <a:pt x="6012" y="16808"/>
                  </a:lnTo>
                  <a:lnTo>
                    <a:pt x="5936" y="16845"/>
                  </a:lnTo>
                  <a:lnTo>
                    <a:pt x="5898" y="16864"/>
                  </a:lnTo>
                  <a:lnTo>
                    <a:pt x="5861" y="16902"/>
                  </a:lnTo>
                  <a:lnTo>
                    <a:pt x="5823" y="16977"/>
                  </a:lnTo>
                  <a:lnTo>
                    <a:pt x="5767" y="17090"/>
                  </a:lnTo>
                  <a:lnTo>
                    <a:pt x="5748" y="17128"/>
                  </a:lnTo>
                  <a:lnTo>
                    <a:pt x="5748" y="17203"/>
                  </a:lnTo>
                  <a:lnTo>
                    <a:pt x="5748" y="17279"/>
                  </a:lnTo>
                  <a:lnTo>
                    <a:pt x="5748" y="17429"/>
                  </a:lnTo>
                  <a:lnTo>
                    <a:pt x="5748" y="17580"/>
                  </a:lnTo>
                  <a:lnTo>
                    <a:pt x="5767" y="17618"/>
                  </a:lnTo>
                  <a:lnTo>
                    <a:pt x="5748" y="17618"/>
                  </a:lnTo>
                  <a:lnTo>
                    <a:pt x="5691" y="17637"/>
                  </a:lnTo>
                  <a:lnTo>
                    <a:pt x="5691" y="17618"/>
                  </a:lnTo>
                  <a:lnTo>
                    <a:pt x="5691" y="17561"/>
                  </a:lnTo>
                  <a:lnTo>
                    <a:pt x="5691" y="17505"/>
                  </a:lnTo>
                  <a:lnTo>
                    <a:pt x="5672" y="17448"/>
                  </a:lnTo>
                  <a:lnTo>
                    <a:pt x="5672" y="17316"/>
                  </a:lnTo>
                  <a:lnTo>
                    <a:pt x="5672" y="17241"/>
                  </a:lnTo>
                  <a:lnTo>
                    <a:pt x="5672" y="17184"/>
                  </a:lnTo>
                  <a:lnTo>
                    <a:pt x="5654" y="17053"/>
                  </a:lnTo>
                  <a:lnTo>
                    <a:pt x="5654" y="16921"/>
                  </a:lnTo>
                  <a:lnTo>
                    <a:pt x="5654" y="16789"/>
                  </a:lnTo>
                  <a:lnTo>
                    <a:pt x="5654" y="16657"/>
                  </a:lnTo>
                  <a:lnTo>
                    <a:pt x="5635" y="16525"/>
                  </a:lnTo>
                  <a:lnTo>
                    <a:pt x="5635" y="16468"/>
                  </a:lnTo>
                  <a:lnTo>
                    <a:pt x="5635" y="16393"/>
                  </a:lnTo>
                  <a:lnTo>
                    <a:pt x="5635" y="16280"/>
                  </a:lnTo>
                  <a:lnTo>
                    <a:pt x="5616" y="16148"/>
                  </a:lnTo>
                  <a:lnTo>
                    <a:pt x="5616" y="16073"/>
                  </a:lnTo>
                  <a:lnTo>
                    <a:pt x="5616" y="16016"/>
                  </a:lnTo>
                  <a:lnTo>
                    <a:pt x="5597" y="15941"/>
                  </a:lnTo>
                  <a:lnTo>
                    <a:pt x="5597" y="15884"/>
                  </a:lnTo>
                  <a:lnTo>
                    <a:pt x="5597" y="15809"/>
                  </a:lnTo>
                  <a:lnTo>
                    <a:pt x="5578" y="15752"/>
                  </a:lnTo>
                  <a:lnTo>
                    <a:pt x="5578" y="15621"/>
                  </a:lnTo>
                  <a:lnTo>
                    <a:pt x="5597" y="15394"/>
                  </a:lnTo>
                  <a:lnTo>
                    <a:pt x="5616" y="15357"/>
                  </a:lnTo>
                  <a:lnTo>
                    <a:pt x="5654" y="15225"/>
                  </a:lnTo>
                  <a:lnTo>
                    <a:pt x="5691" y="15074"/>
                  </a:lnTo>
                  <a:lnTo>
                    <a:pt x="5748" y="14961"/>
                  </a:lnTo>
                  <a:lnTo>
                    <a:pt x="5785" y="14848"/>
                  </a:lnTo>
                  <a:lnTo>
                    <a:pt x="5823" y="14716"/>
                  </a:lnTo>
                  <a:lnTo>
                    <a:pt x="5861" y="14584"/>
                  </a:lnTo>
                  <a:lnTo>
                    <a:pt x="5861" y="14490"/>
                  </a:lnTo>
                  <a:lnTo>
                    <a:pt x="5861" y="14471"/>
                  </a:lnTo>
                  <a:lnTo>
                    <a:pt x="5880" y="14471"/>
                  </a:lnTo>
                  <a:lnTo>
                    <a:pt x="5898" y="14452"/>
                  </a:lnTo>
                  <a:lnTo>
                    <a:pt x="5955" y="14415"/>
                  </a:lnTo>
                  <a:lnTo>
                    <a:pt x="6012" y="14377"/>
                  </a:lnTo>
                  <a:lnTo>
                    <a:pt x="6049" y="14358"/>
                  </a:lnTo>
                  <a:lnTo>
                    <a:pt x="6106" y="14358"/>
                  </a:lnTo>
                  <a:lnTo>
                    <a:pt x="6219" y="14339"/>
                  </a:lnTo>
                  <a:lnTo>
                    <a:pt x="6313" y="14302"/>
                  </a:lnTo>
                  <a:lnTo>
                    <a:pt x="6426" y="14245"/>
                  </a:lnTo>
                  <a:lnTo>
                    <a:pt x="6520" y="14207"/>
                  </a:lnTo>
                  <a:lnTo>
                    <a:pt x="6577" y="14170"/>
                  </a:lnTo>
                  <a:lnTo>
                    <a:pt x="6690" y="14094"/>
                  </a:lnTo>
                  <a:lnTo>
                    <a:pt x="6822" y="14019"/>
                  </a:lnTo>
                  <a:lnTo>
                    <a:pt x="6954" y="13906"/>
                  </a:lnTo>
                  <a:lnTo>
                    <a:pt x="7029" y="13830"/>
                  </a:lnTo>
                  <a:lnTo>
                    <a:pt x="7048" y="13793"/>
                  </a:lnTo>
                  <a:lnTo>
                    <a:pt x="7086" y="13774"/>
                  </a:lnTo>
                  <a:lnTo>
                    <a:pt x="7104" y="13717"/>
                  </a:lnTo>
                  <a:lnTo>
                    <a:pt x="7104" y="13680"/>
                  </a:lnTo>
                  <a:lnTo>
                    <a:pt x="7123" y="13642"/>
                  </a:lnTo>
                  <a:lnTo>
                    <a:pt x="7104" y="13586"/>
                  </a:lnTo>
                  <a:lnTo>
                    <a:pt x="7104" y="13491"/>
                  </a:lnTo>
                  <a:lnTo>
                    <a:pt x="7123" y="13416"/>
                  </a:lnTo>
                  <a:lnTo>
                    <a:pt x="7161" y="13359"/>
                  </a:lnTo>
                  <a:lnTo>
                    <a:pt x="7274" y="13246"/>
                  </a:lnTo>
                  <a:lnTo>
                    <a:pt x="7387" y="13171"/>
                  </a:lnTo>
                  <a:lnTo>
                    <a:pt x="7444" y="13133"/>
                  </a:lnTo>
                  <a:lnTo>
                    <a:pt x="7519" y="13096"/>
                  </a:lnTo>
                  <a:lnTo>
                    <a:pt x="7632" y="13039"/>
                  </a:lnTo>
                  <a:lnTo>
                    <a:pt x="7764" y="12964"/>
                  </a:lnTo>
                  <a:lnTo>
                    <a:pt x="7820" y="12926"/>
                  </a:lnTo>
                  <a:lnTo>
                    <a:pt x="7896" y="12870"/>
                  </a:lnTo>
                  <a:lnTo>
                    <a:pt x="8009" y="12775"/>
                  </a:lnTo>
                  <a:lnTo>
                    <a:pt x="8235" y="12568"/>
                  </a:lnTo>
                  <a:lnTo>
                    <a:pt x="8310" y="12493"/>
                  </a:lnTo>
                  <a:lnTo>
                    <a:pt x="8367" y="12398"/>
                  </a:lnTo>
                  <a:lnTo>
                    <a:pt x="8423" y="12342"/>
                  </a:lnTo>
                  <a:lnTo>
                    <a:pt x="8518" y="12210"/>
                  </a:lnTo>
                  <a:lnTo>
                    <a:pt x="8593" y="12097"/>
                  </a:lnTo>
                  <a:lnTo>
                    <a:pt x="8668" y="11965"/>
                  </a:lnTo>
                  <a:lnTo>
                    <a:pt x="8725" y="11814"/>
                  </a:lnTo>
                  <a:lnTo>
                    <a:pt x="8744" y="11701"/>
                  </a:lnTo>
                  <a:lnTo>
                    <a:pt x="8744" y="11569"/>
                  </a:lnTo>
                  <a:lnTo>
                    <a:pt x="8763" y="11494"/>
                  </a:lnTo>
                  <a:lnTo>
                    <a:pt x="8800" y="11456"/>
                  </a:lnTo>
                  <a:lnTo>
                    <a:pt x="8876" y="11381"/>
                  </a:lnTo>
                  <a:lnTo>
                    <a:pt x="8989" y="11306"/>
                  </a:lnTo>
                  <a:lnTo>
                    <a:pt x="9121" y="11211"/>
                  </a:lnTo>
                  <a:lnTo>
                    <a:pt x="9215" y="11117"/>
                  </a:lnTo>
                  <a:lnTo>
                    <a:pt x="9309" y="10985"/>
                  </a:lnTo>
                  <a:lnTo>
                    <a:pt x="9347" y="10910"/>
                  </a:lnTo>
                  <a:lnTo>
                    <a:pt x="9366" y="10853"/>
                  </a:lnTo>
                  <a:lnTo>
                    <a:pt x="9366" y="10816"/>
                  </a:lnTo>
                  <a:lnTo>
                    <a:pt x="9366" y="10759"/>
                  </a:lnTo>
                  <a:lnTo>
                    <a:pt x="9347" y="10703"/>
                  </a:lnTo>
                  <a:lnTo>
                    <a:pt x="9328" y="10665"/>
                  </a:lnTo>
                  <a:lnTo>
                    <a:pt x="9252" y="10552"/>
                  </a:lnTo>
                  <a:lnTo>
                    <a:pt x="9177" y="10439"/>
                  </a:lnTo>
                  <a:lnTo>
                    <a:pt x="9139" y="10307"/>
                  </a:lnTo>
                  <a:lnTo>
                    <a:pt x="9121" y="10213"/>
                  </a:lnTo>
                  <a:lnTo>
                    <a:pt x="9102" y="10156"/>
                  </a:lnTo>
                  <a:lnTo>
                    <a:pt x="9083" y="10005"/>
                  </a:lnTo>
                  <a:lnTo>
                    <a:pt x="9083" y="9949"/>
                  </a:lnTo>
                  <a:lnTo>
                    <a:pt x="9064" y="9911"/>
                  </a:lnTo>
                  <a:lnTo>
                    <a:pt x="9026" y="9874"/>
                  </a:lnTo>
                  <a:lnTo>
                    <a:pt x="8970" y="9855"/>
                  </a:lnTo>
                  <a:lnTo>
                    <a:pt x="8932" y="9874"/>
                  </a:lnTo>
                  <a:lnTo>
                    <a:pt x="8876" y="9892"/>
                  </a:lnTo>
                  <a:lnTo>
                    <a:pt x="8800" y="9930"/>
                  </a:lnTo>
                  <a:lnTo>
                    <a:pt x="8668" y="9987"/>
                  </a:lnTo>
                  <a:lnTo>
                    <a:pt x="8668" y="10005"/>
                  </a:lnTo>
                  <a:lnTo>
                    <a:pt x="8536" y="10043"/>
                  </a:lnTo>
                  <a:lnTo>
                    <a:pt x="8405" y="10100"/>
                  </a:lnTo>
                  <a:lnTo>
                    <a:pt x="8329" y="10118"/>
                  </a:lnTo>
                  <a:lnTo>
                    <a:pt x="8254" y="10137"/>
                  </a:lnTo>
                  <a:lnTo>
                    <a:pt x="8197" y="10137"/>
                  </a:lnTo>
                  <a:lnTo>
                    <a:pt x="8160" y="10156"/>
                  </a:lnTo>
                  <a:lnTo>
                    <a:pt x="8084" y="10175"/>
                  </a:lnTo>
                  <a:lnTo>
                    <a:pt x="7971" y="10232"/>
                  </a:lnTo>
                  <a:lnTo>
                    <a:pt x="7915" y="10250"/>
                  </a:lnTo>
                  <a:lnTo>
                    <a:pt x="7820" y="10250"/>
                  </a:lnTo>
                  <a:lnTo>
                    <a:pt x="7707" y="10213"/>
                  </a:lnTo>
                  <a:lnTo>
                    <a:pt x="7594" y="10156"/>
                  </a:lnTo>
                  <a:lnTo>
                    <a:pt x="7462" y="10100"/>
                  </a:lnTo>
                  <a:lnTo>
                    <a:pt x="7331" y="10062"/>
                  </a:lnTo>
                  <a:lnTo>
                    <a:pt x="7255" y="10043"/>
                  </a:lnTo>
                  <a:lnTo>
                    <a:pt x="7180" y="10024"/>
                  </a:lnTo>
                  <a:lnTo>
                    <a:pt x="7029" y="10005"/>
                  </a:lnTo>
                  <a:lnTo>
                    <a:pt x="6897" y="10005"/>
                  </a:lnTo>
                  <a:lnTo>
                    <a:pt x="6746" y="10024"/>
                  </a:lnTo>
                  <a:lnTo>
                    <a:pt x="6596" y="10043"/>
                  </a:lnTo>
                  <a:lnTo>
                    <a:pt x="6539" y="10062"/>
                  </a:lnTo>
                  <a:lnTo>
                    <a:pt x="6483" y="10062"/>
                  </a:lnTo>
                  <a:lnTo>
                    <a:pt x="6370" y="10100"/>
                  </a:lnTo>
                  <a:lnTo>
                    <a:pt x="6256" y="10137"/>
                  </a:lnTo>
                  <a:lnTo>
                    <a:pt x="6143" y="10156"/>
                  </a:lnTo>
                  <a:lnTo>
                    <a:pt x="6106" y="10194"/>
                  </a:lnTo>
                  <a:lnTo>
                    <a:pt x="6106" y="10232"/>
                  </a:lnTo>
                  <a:lnTo>
                    <a:pt x="6125" y="10250"/>
                  </a:lnTo>
                  <a:lnTo>
                    <a:pt x="6162" y="10250"/>
                  </a:lnTo>
                  <a:lnTo>
                    <a:pt x="6238" y="10232"/>
                  </a:lnTo>
                  <a:lnTo>
                    <a:pt x="6294" y="10213"/>
                  </a:lnTo>
                  <a:lnTo>
                    <a:pt x="6445" y="10175"/>
                  </a:lnTo>
                  <a:lnTo>
                    <a:pt x="6577" y="10156"/>
                  </a:lnTo>
                  <a:lnTo>
                    <a:pt x="6633" y="10137"/>
                  </a:lnTo>
                  <a:lnTo>
                    <a:pt x="6709" y="10118"/>
                  </a:lnTo>
                  <a:lnTo>
                    <a:pt x="6746" y="10118"/>
                  </a:lnTo>
                  <a:lnTo>
                    <a:pt x="6935" y="10100"/>
                  </a:lnTo>
                  <a:lnTo>
                    <a:pt x="7142" y="10118"/>
                  </a:lnTo>
                  <a:lnTo>
                    <a:pt x="7236" y="10137"/>
                  </a:lnTo>
                  <a:lnTo>
                    <a:pt x="7331" y="10175"/>
                  </a:lnTo>
                  <a:lnTo>
                    <a:pt x="7519" y="10232"/>
                  </a:lnTo>
                  <a:lnTo>
                    <a:pt x="7575" y="10250"/>
                  </a:lnTo>
                  <a:lnTo>
                    <a:pt x="7632" y="10288"/>
                  </a:lnTo>
                  <a:lnTo>
                    <a:pt x="7707" y="10326"/>
                  </a:lnTo>
                  <a:lnTo>
                    <a:pt x="7783" y="10345"/>
                  </a:lnTo>
                  <a:lnTo>
                    <a:pt x="7858" y="10363"/>
                  </a:lnTo>
                  <a:lnTo>
                    <a:pt x="7915" y="10363"/>
                  </a:lnTo>
                  <a:lnTo>
                    <a:pt x="7990" y="10345"/>
                  </a:lnTo>
                  <a:lnTo>
                    <a:pt x="8065" y="10307"/>
                  </a:lnTo>
                  <a:lnTo>
                    <a:pt x="8160" y="10250"/>
                  </a:lnTo>
                  <a:lnTo>
                    <a:pt x="8235" y="10232"/>
                  </a:lnTo>
                  <a:lnTo>
                    <a:pt x="8310" y="10232"/>
                  </a:lnTo>
                  <a:lnTo>
                    <a:pt x="8386" y="10213"/>
                  </a:lnTo>
                  <a:lnTo>
                    <a:pt x="8442" y="10194"/>
                  </a:lnTo>
                  <a:lnTo>
                    <a:pt x="8574" y="10137"/>
                  </a:lnTo>
                  <a:lnTo>
                    <a:pt x="8725" y="10081"/>
                  </a:lnTo>
                  <a:lnTo>
                    <a:pt x="8838" y="10005"/>
                  </a:lnTo>
                  <a:lnTo>
                    <a:pt x="8951" y="9949"/>
                  </a:lnTo>
                  <a:lnTo>
                    <a:pt x="8970" y="9930"/>
                  </a:lnTo>
                  <a:lnTo>
                    <a:pt x="8989" y="9930"/>
                  </a:lnTo>
                  <a:lnTo>
                    <a:pt x="8989" y="9949"/>
                  </a:lnTo>
                  <a:lnTo>
                    <a:pt x="9008" y="9968"/>
                  </a:lnTo>
                  <a:lnTo>
                    <a:pt x="9026" y="10024"/>
                  </a:lnTo>
                  <a:lnTo>
                    <a:pt x="9026" y="10156"/>
                  </a:lnTo>
                  <a:lnTo>
                    <a:pt x="9045" y="10232"/>
                  </a:lnTo>
                  <a:lnTo>
                    <a:pt x="9064" y="10307"/>
                  </a:lnTo>
                  <a:lnTo>
                    <a:pt x="9102" y="10439"/>
                  </a:lnTo>
                  <a:lnTo>
                    <a:pt x="9158" y="10571"/>
                  </a:lnTo>
                  <a:lnTo>
                    <a:pt x="9234" y="10665"/>
                  </a:lnTo>
                  <a:lnTo>
                    <a:pt x="9252" y="10721"/>
                  </a:lnTo>
                  <a:lnTo>
                    <a:pt x="9290" y="10759"/>
                  </a:lnTo>
                  <a:lnTo>
                    <a:pt x="9290" y="10778"/>
                  </a:lnTo>
                  <a:lnTo>
                    <a:pt x="9290" y="10816"/>
                  </a:lnTo>
                  <a:lnTo>
                    <a:pt x="9271" y="10910"/>
                  </a:lnTo>
                  <a:lnTo>
                    <a:pt x="9177" y="11042"/>
                  </a:lnTo>
                  <a:lnTo>
                    <a:pt x="9121" y="11117"/>
                  </a:lnTo>
                  <a:lnTo>
                    <a:pt x="9045" y="11193"/>
                  </a:lnTo>
                  <a:lnTo>
                    <a:pt x="8913" y="11268"/>
                  </a:lnTo>
                  <a:lnTo>
                    <a:pt x="8857" y="11306"/>
                  </a:lnTo>
                  <a:lnTo>
                    <a:pt x="8800" y="11362"/>
                  </a:lnTo>
                  <a:lnTo>
                    <a:pt x="8744" y="11400"/>
                  </a:lnTo>
                  <a:lnTo>
                    <a:pt x="8706" y="11456"/>
                  </a:lnTo>
                  <a:lnTo>
                    <a:pt x="8687" y="11532"/>
                  </a:lnTo>
                  <a:lnTo>
                    <a:pt x="8668" y="11682"/>
                  </a:lnTo>
                  <a:lnTo>
                    <a:pt x="8650" y="11777"/>
                  </a:lnTo>
                  <a:lnTo>
                    <a:pt x="8612" y="11852"/>
                  </a:lnTo>
                  <a:lnTo>
                    <a:pt x="8574" y="11946"/>
                  </a:lnTo>
                  <a:lnTo>
                    <a:pt x="8518" y="12040"/>
                  </a:lnTo>
                  <a:lnTo>
                    <a:pt x="8423" y="12191"/>
                  </a:lnTo>
                  <a:lnTo>
                    <a:pt x="8235" y="12417"/>
                  </a:lnTo>
                  <a:lnTo>
                    <a:pt x="8178" y="12474"/>
                  </a:lnTo>
                  <a:lnTo>
                    <a:pt x="8122" y="12511"/>
                  </a:lnTo>
                  <a:lnTo>
                    <a:pt x="8009" y="12625"/>
                  </a:lnTo>
                  <a:lnTo>
                    <a:pt x="7783" y="12813"/>
                  </a:lnTo>
                  <a:lnTo>
                    <a:pt x="7670" y="12888"/>
                  </a:lnTo>
                  <a:lnTo>
                    <a:pt x="7538" y="12964"/>
                  </a:lnTo>
                  <a:lnTo>
                    <a:pt x="7425" y="13039"/>
                  </a:lnTo>
                  <a:lnTo>
                    <a:pt x="7349" y="13077"/>
                  </a:lnTo>
                  <a:lnTo>
                    <a:pt x="7293" y="13114"/>
                  </a:lnTo>
                  <a:lnTo>
                    <a:pt x="7236" y="13152"/>
                  </a:lnTo>
                  <a:lnTo>
                    <a:pt x="7199" y="13209"/>
                  </a:lnTo>
                  <a:lnTo>
                    <a:pt x="7086" y="13322"/>
                  </a:lnTo>
                  <a:lnTo>
                    <a:pt x="7048" y="13378"/>
                  </a:lnTo>
                  <a:lnTo>
                    <a:pt x="7029" y="13435"/>
                  </a:lnTo>
                  <a:lnTo>
                    <a:pt x="7010" y="13529"/>
                  </a:lnTo>
                  <a:lnTo>
                    <a:pt x="7010" y="13586"/>
                  </a:lnTo>
                  <a:lnTo>
                    <a:pt x="7010" y="13642"/>
                  </a:lnTo>
                  <a:lnTo>
                    <a:pt x="7010" y="13680"/>
                  </a:lnTo>
                  <a:lnTo>
                    <a:pt x="6991" y="13717"/>
                  </a:lnTo>
                  <a:lnTo>
                    <a:pt x="6897" y="13812"/>
                  </a:lnTo>
                  <a:lnTo>
                    <a:pt x="6784" y="13906"/>
                  </a:lnTo>
                  <a:lnTo>
                    <a:pt x="6577" y="14057"/>
                  </a:lnTo>
                  <a:lnTo>
                    <a:pt x="6464" y="14113"/>
                  </a:lnTo>
                  <a:lnTo>
                    <a:pt x="6407" y="14151"/>
                  </a:lnTo>
                  <a:lnTo>
                    <a:pt x="6332" y="14170"/>
                  </a:lnTo>
                  <a:lnTo>
                    <a:pt x="6351" y="14170"/>
                  </a:lnTo>
                  <a:lnTo>
                    <a:pt x="6219" y="14226"/>
                  </a:lnTo>
                  <a:lnTo>
                    <a:pt x="6106" y="14264"/>
                  </a:lnTo>
                  <a:lnTo>
                    <a:pt x="6049" y="14283"/>
                  </a:lnTo>
                  <a:lnTo>
                    <a:pt x="5974" y="14320"/>
                  </a:lnTo>
                  <a:lnTo>
                    <a:pt x="5880" y="14377"/>
                  </a:lnTo>
                  <a:lnTo>
                    <a:pt x="5823" y="14433"/>
                  </a:lnTo>
                  <a:lnTo>
                    <a:pt x="5785" y="14490"/>
                  </a:lnTo>
                  <a:lnTo>
                    <a:pt x="5785" y="14528"/>
                  </a:lnTo>
                  <a:lnTo>
                    <a:pt x="5785" y="14565"/>
                  </a:lnTo>
                  <a:lnTo>
                    <a:pt x="5748" y="14735"/>
                  </a:lnTo>
                  <a:lnTo>
                    <a:pt x="5691" y="14905"/>
                  </a:lnTo>
                  <a:lnTo>
                    <a:pt x="5635" y="14999"/>
                  </a:lnTo>
                  <a:lnTo>
                    <a:pt x="5578" y="15131"/>
                  </a:lnTo>
                  <a:lnTo>
                    <a:pt x="5540" y="15244"/>
                  </a:lnTo>
                  <a:lnTo>
                    <a:pt x="5522" y="15319"/>
                  </a:lnTo>
                  <a:lnTo>
                    <a:pt x="5503" y="15376"/>
                  </a:lnTo>
                  <a:lnTo>
                    <a:pt x="5484" y="15639"/>
                  </a:lnTo>
                  <a:lnTo>
                    <a:pt x="5484" y="15696"/>
                  </a:lnTo>
                  <a:lnTo>
                    <a:pt x="5484" y="15752"/>
                  </a:lnTo>
                  <a:lnTo>
                    <a:pt x="5503" y="15828"/>
                  </a:lnTo>
                  <a:lnTo>
                    <a:pt x="5503" y="15884"/>
                  </a:lnTo>
                  <a:lnTo>
                    <a:pt x="5503" y="15979"/>
                  </a:lnTo>
                  <a:lnTo>
                    <a:pt x="5522" y="16092"/>
                  </a:lnTo>
                  <a:lnTo>
                    <a:pt x="5540" y="16223"/>
                  </a:lnTo>
                  <a:lnTo>
                    <a:pt x="5540" y="16242"/>
                  </a:lnTo>
                  <a:lnTo>
                    <a:pt x="5559" y="16487"/>
                  </a:lnTo>
                  <a:lnTo>
                    <a:pt x="5559" y="16563"/>
                  </a:lnTo>
                  <a:lnTo>
                    <a:pt x="5578" y="16619"/>
                  </a:lnTo>
                  <a:lnTo>
                    <a:pt x="5578" y="16751"/>
                  </a:lnTo>
                  <a:lnTo>
                    <a:pt x="5578" y="16883"/>
                  </a:lnTo>
                  <a:lnTo>
                    <a:pt x="5578" y="16958"/>
                  </a:lnTo>
                  <a:lnTo>
                    <a:pt x="5578" y="17015"/>
                  </a:lnTo>
                  <a:lnTo>
                    <a:pt x="5597" y="17147"/>
                  </a:lnTo>
                  <a:lnTo>
                    <a:pt x="5597" y="17279"/>
                  </a:lnTo>
                  <a:lnTo>
                    <a:pt x="5597" y="17373"/>
                  </a:lnTo>
                  <a:lnTo>
                    <a:pt x="5597" y="17429"/>
                  </a:lnTo>
                  <a:lnTo>
                    <a:pt x="5597" y="17486"/>
                  </a:lnTo>
                  <a:lnTo>
                    <a:pt x="5616" y="17580"/>
                  </a:lnTo>
                  <a:lnTo>
                    <a:pt x="5616" y="17656"/>
                  </a:lnTo>
                  <a:lnTo>
                    <a:pt x="5503" y="17712"/>
                  </a:lnTo>
                  <a:lnTo>
                    <a:pt x="5503" y="17656"/>
                  </a:lnTo>
                  <a:lnTo>
                    <a:pt x="5503" y="17580"/>
                  </a:lnTo>
                  <a:lnTo>
                    <a:pt x="5503" y="17486"/>
                  </a:lnTo>
                  <a:lnTo>
                    <a:pt x="5484" y="17411"/>
                  </a:lnTo>
                  <a:lnTo>
                    <a:pt x="5484" y="17241"/>
                  </a:lnTo>
                  <a:lnTo>
                    <a:pt x="5465" y="17071"/>
                  </a:lnTo>
                  <a:lnTo>
                    <a:pt x="5465" y="16883"/>
                  </a:lnTo>
                  <a:lnTo>
                    <a:pt x="5465" y="16713"/>
                  </a:lnTo>
                  <a:lnTo>
                    <a:pt x="5446" y="16619"/>
                  </a:lnTo>
                  <a:lnTo>
                    <a:pt x="5446" y="16544"/>
                  </a:lnTo>
                  <a:lnTo>
                    <a:pt x="5409" y="16374"/>
                  </a:lnTo>
                  <a:lnTo>
                    <a:pt x="5409" y="16205"/>
                  </a:lnTo>
                  <a:lnTo>
                    <a:pt x="5409" y="16110"/>
                  </a:lnTo>
                  <a:lnTo>
                    <a:pt x="5409" y="16016"/>
                  </a:lnTo>
                  <a:lnTo>
                    <a:pt x="5390" y="15639"/>
                  </a:lnTo>
                  <a:lnTo>
                    <a:pt x="5390" y="15470"/>
                  </a:lnTo>
                  <a:lnTo>
                    <a:pt x="5371" y="15281"/>
                  </a:lnTo>
                  <a:lnTo>
                    <a:pt x="5371" y="14942"/>
                  </a:lnTo>
                  <a:lnTo>
                    <a:pt x="5390" y="14961"/>
                  </a:lnTo>
                  <a:lnTo>
                    <a:pt x="5390" y="14980"/>
                  </a:lnTo>
                  <a:lnTo>
                    <a:pt x="5409" y="14999"/>
                  </a:lnTo>
                  <a:lnTo>
                    <a:pt x="5427" y="15018"/>
                  </a:lnTo>
                  <a:lnTo>
                    <a:pt x="5446" y="15036"/>
                  </a:lnTo>
                  <a:lnTo>
                    <a:pt x="5484" y="15018"/>
                  </a:lnTo>
                  <a:lnTo>
                    <a:pt x="5503" y="15018"/>
                  </a:lnTo>
                  <a:lnTo>
                    <a:pt x="5522" y="14999"/>
                  </a:lnTo>
                  <a:lnTo>
                    <a:pt x="5540" y="14980"/>
                  </a:lnTo>
                  <a:lnTo>
                    <a:pt x="5559" y="14942"/>
                  </a:lnTo>
                  <a:lnTo>
                    <a:pt x="5559" y="14867"/>
                  </a:lnTo>
                  <a:lnTo>
                    <a:pt x="5597" y="14754"/>
                  </a:lnTo>
                  <a:lnTo>
                    <a:pt x="5616" y="14678"/>
                  </a:lnTo>
                  <a:lnTo>
                    <a:pt x="5616" y="14603"/>
                  </a:lnTo>
                  <a:lnTo>
                    <a:pt x="5635" y="14528"/>
                  </a:lnTo>
                  <a:lnTo>
                    <a:pt x="5635" y="14490"/>
                  </a:lnTo>
                  <a:lnTo>
                    <a:pt x="5597" y="14471"/>
                  </a:lnTo>
                  <a:lnTo>
                    <a:pt x="5578" y="14471"/>
                  </a:lnTo>
                  <a:lnTo>
                    <a:pt x="5559" y="14490"/>
                  </a:lnTo>
                  <a:lnTo>
                    <a:pt x="5522" y="14603"/>
                  </a:lnTo>
                  <a:lnTo>
                    <a:pt x="5522" y="14697"/>
                  </a:lnTo>
                  <a:lnTo>
                    <a:pt x="5503" y="14754"/>
                  </a:lnTo>
                  <a:lnTo>
                    <a:pt x="5484" y="14810"/>
                  </a:lnTo>
                  <a:lnTo>
                    <a:pt x="5465" y="14867"/>
                  </a:lnTo>
                  <a:lnTo>
                    <a:pt x="5465" y="14791"/>
                  </a:lnTo>
                  <a:lnTo>
                    <a:pt x="5446" y="14678"/>
                  </a:lnTo>
                  <a:lnTo>
                    <a:pt x="5446" y="14546"/>
                  </a:lnTo>
                  <a:lnTo>
                    <a:pt x="5446" y="14415"/>
                  </a:lnTo>
                  <a:lnTo>
                    <a:pt x="5446" y="14151"/>
                  </a:lnTo>
                  <a:lnTo>
                    <a:pt x="5465" y="13868"/>
                  </a:lnTo>
                  <a:lnTo>
                    <a:pt x="5484" y="13680"/>
                  </a:lnTo>
                  <a:lnTo>
                    <a:pt x="5484" y="13661"/>
                  </a:lnTo>
                  <a:lnTo>
                    <a:pt x="5540" y="13623"/>
                  </a:lnTo>
                  <a:lnTo>
                    <a:pt x="5540" y="13586"/>
                  </a:lnTo>
                  <a:lnTo>
                    <a:pt x="5559" y="13548"/>
                  </a:lnTo>
                  <a:lnTo>
                    <a:pt x="5540" y="13491"/>
                  </a:lnTo>
                  <a:lnTo>
                    <a:pt x="5522" y="13454"/>
                  </a:lnTo>
                  <a:lnTo>
                    <a:pt x="5503" y="13435"/>
                  </a:lnTo>
                  <a:lnTo>
                    <a:pt x="5503" y="13341"/>
                  </a:lnTo>
                  <a:lnTo>
                    <a:pt x="5503" y="13303"/>
                  </a:lnTo>
                  <a:lnTo>
                    <a:pt x="5503" y="13246"/>
                  </a:lnTo>
                  <a:lnTo>
                    <a:pt x="5503" y="13114"/>
                  </a:lnTo>
                  <a:lnTo>
                    <a:pt x="5503" y="13058"/>
                  </a:lnTo>
                  <a:lnTo>
                    <a:pt x="5503" y="13001"/>
                  </a:lnTo>
                  <a:lnTo>
                    <a:pt x="5503" y="12775"/>
                  </a:lnTo>
                  <a:lnTo>
                    <a:pt x="5503" y="12530"/>
                  </a:lnTo>
                  <a:lnTo>
                    <a:pt x="5503" y="12285"/>
                  </a:lnTo>
                  <a:lnTo>
                    <a:pt x="5503" y="12172"/>
                  </a:lnTo>
                  <a:lnTo>
                    <a:pt x="5503" y="12116"/>
                  </a:lnTo>
                  <a:lnTo>
                    <a:pt x="5503" y="12040"/>
                  </a:lnTo>
                  <a:lnTo>
                    <a:pt x="5503" y="11965"/>
                  </a:lnTo>
                  <a:lnTo>
                    <a:pt x="5503" y="11927"/>
                  </a:lnTo>
                  <a:lnTo>
                    <a:pt x="5672" y="11927"/>
                  </a:lnTo>
                  <a:lnTo>
                    <a:pt x="5748" y="11909"/>
                  </a:lnTo>
                  <a:lnTo>
                    <a:pt x="5842" y="11890"/>
                  </a:lnTo>
                  <a:lnTo>
                    <a:pt x="5898" y="11833"/>
                  </a:lnTo>
                  <a:lnTo>
                    <a:pt x="5974" y="11777"/>
                  </a:lnTo>
                  <a:lnTo>
                    <a:pt x="6030" y="11739"/>
                  </a:lnTo>
                  <a:lnTo>
                    <a:pt x="6125" y="11682"/>
                  </a:lnTo>
                  <a:lnTo>
                    <a:pt x="6200" y="11626"/>
                  </a:lnTo>
                  <a:lnTo>
                    <a:pt x="6351" y="11588"/>
                  </a:lnTo>
                  <a:lnTo>
                    <a:pt x="6483" y="11551"/>
                  </a:lnTo>
                  <a:lnTo>
                    <a:pt x="6577" y="11551"/>
                  </a:lnTo>
                  <a:lnTo>
                    <a:pt x="6652" y="11532"/>
                  </a:lnTo>
                  <a:lnTo>
                    <a:pt x="6728" y="11513"/>
                  </a:lnTo>
                  <a:lnTo>
                    <a:pt x="6803" y="11494"/>
                  </a:lnTo>
                  <a:lnTo>
                    <a:pt x="6878" y="11494"/>
                  </a:lnTo>
                  <a:lnTo>
                    <a:pt x="6954" y="11475"/>
                  </a:lnTo>
                  <a:lnTo>
                    <a:pt x="7086" y="11419"/>
                  </a:lnTo>
                  <a:lnTo>
                    <a:pt x="7161" y="11400"/>
                  </a:lnTo>
                  <a:lnTo>
                    <a:pt x="7236" y="11362"/>
                  </a:lnTo>
                  <a:lnTo>
                    <a:pt x="7293" y="11324"/>
                  </a:lnTo>
                  <a:lnTo>
                    <a:pt x="7331" y="11287"/>
                  </a:lnTo>
                  <a:lnTo>
                    <a:pt x="7312" y="11249"/>
                  </a:lnTo>
                  <a:lnTo>
                    <a:pt x="7293" y="11230"/>
                  </a:lnTo>
                  <a:lnTo>
                    <a:pt x="7255" y="11230"/>
                  </a:lnTo>
                  <a:lnTo>
                    <a:pt x="7142" y="11287"/>
                  </a:lnTo>
                  <a:lnTo>
                    <a:pt x="7029" y="11324"/>
                  </a:lnTo>
                  <a:lnTo>
                    <a:pt x="6916" y="11362"/>
                  </a:lnTo>
                  <a:lnTo>
                    <a:pt x="6803" y="11400"/>
                  </a:lnTo>
                  <a:lnTo>
                    <a:pt x="6709" y="11419"/>
                  </a:lnTo>
                  <a:lnTo>
                    <a:pt x="6633" y="11419"/>
                  </a:lnTo>
                  <a:lnTo>
                    <a:pt x="6558" y="11437"/>
                  </a:lnTo>
                  <a:lnTo>
                    <a:pt x="6483" y="11437"/>
                  </a:lnTo>
                  <a:lnTo>
                    <a:pt x="6407" y="11456"/>
                  </a:lnTo>
                  <a:lnTo>
                    <a:pt x="6256" y="11494"/>
                  </a:lnTo>
                  <a:lnTo>
                    <a:pt x="6106" y="11551"/>
                  </a:lnTo>
                  <a:lnTo>
                    <a:pt x="6049" y="11588"/>
                  </a:lnTo>
                  <a:lnTo>
                    <a:pt x="5974" y="11645"/>
                  </a:lnTo>
                  <a:lnTo>
                    <a:pt x="5842" y="11739"/>
                  </a:lnTo>
                  <a:lnTo>
                    <a:pt x="5804" y="11777"/>
                  </a:lnTo>
                  <a:lnTo>
                    <a:pt x="5748" y="11795"/>
                  </a:lnTo>
                  <a:lnTo>
                    <a:pt x="5691" y="11814"/>
                  </a:lnTo>
                  <a:lnTo>
                    <a:pt x="5635" y="11833"/>
                  </a:lnTo>
                  <a:lnTo>
                    <a:pt x="5522" y="11833"/>
                  </a:lnTo>
                  <a:lnTo>
                    <a:pt x="5427" y="11814"/>
                  </a:lnTo>
                  <a:lnTo>
                    <a:pt x="5314" y="11777"/>
                  </a:lnTo>
                  <a:lnTo>
                    <a:pt x="5258" y="11758"/>
                  </a:lnTo>
                  <a:lnTo>
                    <a:pt x="5220" y="11701"/>
                  </a:lnTo>
                  <a:lnTo>
                    <a:pt x="5182" y="11664"/>
                  </a:lnTo>
                  <a:lnTo>
                    <a:pt x="5069" y="11551"/>
                  </a:lnTo>
                  <a:lnTo>
                    <a:pt x="4937" y="11456"/>
                  </a:lnTo>
                  <a:lnTo>
                    <a:pt x="4806" y="11400"/>
                  </a:lnTo>
                  <a:lnTo>
                    <a:pt x="4768" y="11381"/>
                  </a:lnTo>
                  <a:lnTo>
                    <a:pt x="4711" y="11362"/>
                  </a:lnTo>
                  <a:lnTo>
                    <a:pt x="4655" y="11324"/>
                  </a:lnTo>
                  <a:lnTo>
                    <a:pt x="4561" y="11324"/>
                  </a:lnTo>
                  <a:lnTo>
                    <a:pt x="4542" y="11343"/>
                  </a:lnTo>
                  <a:lnTo>
                    <a:pt x="4561" y="11381"/>
                  </a:lnTo>
                  <a:lnTo>
                    <a:pt x="4579" y="11400"/>
                  </a:lnTo>
                  <a:lnTo>
                    <a:pt x="4655" y="11419"/>
                  </a:lnTo>
                  <a:lnTo>
                    <a:pt x="4730" y="11456"/>
                  </a:lnTo>
                  <a:lnTo>
                    <a:pt x="4824" y="11494"/>
                  </a:lnTo>
                  <a:lnTo>
                    <a:pt x="4900" y="11532"/>
                  </a:lnTo>
                  <a:lnTo>
                    <a:pt x="4975" y="11588"/>
                  </a:lnTo>
                  <a:lnTo>
                    <a:pt x="5032" y="11626"/>
                  </a:lnTo>
                  <a:lnTo>
                    <a:pt x="5032" y="11645"/>
                  </a:lnTo>
                  <a:lnTo>
                    <a:pt x="4919" y="11645"/>
                  </a:lnTo>
                  <a:lnTo>
                    <a:pt x="4768" y="11607"/>
                  </a:lnTo>
                  <a:lnTo>
                    <a:pt x="4711" y="11588"/>
                  </a:lnTo>
                  <a:lnTo>
                    <a:pt x="4636" y="11569"/>
                  </a:lnTo>
                  <a:lnTo>
                    <a:pt x="4466" y="11532"/>
                  </a:lnTo>
                  <a:lnTo>
                    <a:pt x="4391" y="11513"/>
                  </a:lnTo>
                  <a:lnTo>
                    <a:pt x="4297" y="11494"/>
                  </a:lnTo>
                  <a:lnTo>
                    <a:pt x="4090" y="11494"/>
                  </a:lnTo>
                  <a:lnTo>
                    <a:pt x="3882" y="11475"/>
                  </a:lnTo>
                  <a:lnTo>
                    <a:pt x="3732" y="11437"/>
                  </a:lnTo>
                  <a:lnTo>
                    <a:pt x="3581" y="11381"/>
                  </a:lnTo>
                  <a:lnTo>
                    <a:pt x="3449" y="11324"/>
                  </a:lnTo>
                  <a:lnTo>
                    <a:pt x="3298" y="11230"/>
                  </a:lnTo>
                  <a:lnTo>
                    <a:pt x="3260" y="11193"/>
                  </a:lnTo>
                  <a:lnTo>
                    <a:pt x="3223" y="11155"/>
                  </a:lnTo>
                  <a:lnTo>
                    <a:pt x="3185" y="11079"/>
                  </a:lnTo>
                  <a:lnTo>
                    <a:pt x="3147" y="11023"/>
                  </a:lnTo>
                  <a:lnTo>
                    <a:pt x="3110" y="10966"/>
                  </a:lnTo>
                  <a:lnTo>
                    <a:pt x="3072" y="10929"/>
                  </a:lnTo>
                  <a:lnTo>
                    <a:pt x="3034" y="10910"/>
                  </a:lnTo>
                  <a:lnTo>
                    <a:pt x="2978" y="10891"/>
                  </a:lnTo>
                  <a:lnTo>
                    <a:pt x="2921" y="10872"/>
                  </a:lnTo>
                  <a:lnTo>
                    <a:pt x="2808" y="10891"/>
                  </a:lnTo>
                  <a:lnTo>
                    <a:pt x="2771" y="10891"/>
                  </a:lnTo>
                  <a:lnTo>
                    <a:pt x="2771" y="10872"/>
                  </a:lnTo>
                  <a:lnTo>
                    <a:pt x="2789" y="10835"/>
                  </a:lnTo>
                  <a:lnTo>
                    <a:pt x="2827" y="10740"/>
                  </a:lnTo>
                  <a:lnTo>
                    <a:pt x="2884" y="10665"/>
                  </a:lnTo>
                  <a:lnTo>
                    <a:pt x="2902" y="10646"/>
                  </a:lnTo>
                  <a:lnTo>
                    <a:pt x="2921" y="10627"/>
                  </a:lnTo>
                  <a:lnTo>
                    <a:pt x="2959" y="10608"/>
                  </a:lnTo>
                  <a:lnTo>
                    <a:pt x="3072" y="10627"/>
                  </a:lnTo>
                  <a:lnTo>
                    <a:pt x="3185" y="10646"/>
                  </a:lnTo>
                  <a:lnTo>
                    <a:pt x="3279" y="10684"/>
                  </a:lnTo>
                  <a:lnTo>
                    <a:pt x="3430" y="10759"/>
                  </a:lnTo>
                  <a:lnTo>
                    <a:pt x="3562" y="10835"/>
                  </a:lnTo>
                  <a:lnTo>
                    <a:pt x="3637" y="10891"/>
                  </a:lnTo>
                  <a:lnTo>
                    <a:pt x="3713" y="10929"/>
                  </a:lnTo>
                  <a:lnTo>
                    <a:pt x="3788" y="10948"/>
                  </a:lnTo>
                  <a:lnTo>
                    <a:pt x="4184" y="10948"/>
                  </a:lnTo>
                  <a:lnTo>
                    <a:pt x="4259" y="10966"/>
                  </a:lnTo>
                  <a:lnTo>
                    <a:pt x="4335" y="11004"/>
                  </a:lnTo>
                  <a:lnTo>
                    <a:pt x="4485" y="11079"/>
                  </a:lnTo>
                  <a:lnTo>
                    <a:pt x="4636" y="11117"/>
                  </a:lnTo>
                  <a:lnTo>
                    <a:pt x="4806" y="11136"/>
                  </a:lnTo>
                  <a:lnTo>
                    <a:pt x="5145" y="11136"/>
                  </a:lnTo>
                  <a:lnTo>
                    <a:pt x="5164" y="11155"/>
                  </a:lnTo>
                  <a:lnTo>
                    <a:pt x="5220" y="11211"/>
                  </a:lnTo>
                  <a:lnTo>
                    <a:pt x="5277" y="11249"/>
                  </a:lnTo>
                  <a:lnTo>
                    <a:pt x="5352" y="11249"/>
                  </a:lnTo>
                  <a:lnTo>
                    <a:pt x="5333" y="11287"/>
                  </a:lnTo>
                  <a:lnTo>
                    <a:pt x="5295" y="11324"/>
                  </a:lnTo>
                  <a:lnTo>
                    <a:pt x="5295" y="11343"/>
                  </a:lnTo>
                  <a:lnTo>
                    <a:pt x="5295" y="11381"/>
                  </a:lnTo>
                  <a:lnTo>
                    <a:pt x="5333" y="11400"/>
                  </a:lnTo>
                  <a:lnTo>
                    <a:pt x="5371" y="11400"/>
                  </a:lnTo>
                  <a:lnTo>
                    <a:pt x="5409" y="11362"/>
                  </a:lnTo>
                  <a:lnTo>
                    <a:pt x="5446" y="11324"/>
                  </a:lnTo>
                  <a:lnTo>
                    <a:pt x="5484" y="11268"/>
                  </a:lnTo>
                  <a:lnTo>
                    <a:pt x="5522" y="11211"/>
                  </a:lnTo>
                  <a:lnTo>
                    <a:pt x="5578" y="11174"/>
                  </a:lnTo>
                  <a:lnTo>
                    <a:pt x="5635" y="11136"/>
                  </a:lnTo>
                  <a:lnTo>
                    <a:pt x="5729" y="11117"/>
                  </a:lnTo>
                  <a:lnTo>
                    <a:pt x="5880" y="11098"/>
                  </a:lnTo>
                  <a:lnTo>
                    <a:pt x="6030" y="11098"/>
                  </a:lnTo>
                  <a:lnTo>
                    <a:pt x="6087" y="11079"/>
                  </a:lnTo>
                  <a:lnTo>
                    <a:pt x="6125" y="11079"/>
                  </a:lnTo>
                  <a:lnTo>
                    <a:pt x="6162" y="11061"/>
                  </a:lnTo>
                  <a:lnTo>
                    <a:pt x="6181" y="11042"/>
                  </a:lnTo>
                  <a:lnTo>
                    <a:pt x="6200" y="11004"/>
                  </a:lnTo>
                  <a:lnTo>
                    <a:pt x="6256" y="10948"/>
                  </a:lnTo>
                  <a:lnTo>
                    <a:pt x="6313" y="10891"/>
                  </a:lnTo>
                  <a:lnTo>
                    <a:pt x="6370" y="10853"/>
                  </a:lnTo>
                  <a:lnTo>
                    <a:pt x="6426" y="10835"/>
                  </a:lnTo>
                  <a:lnTo>
                    <a:pt x="6483" y="10835"/>
                  </a:lnTo>
                  <a:lnTo>
                    <a:pt x="6558" y="10872"/>
                  </a:lnTo>
                  <a:lnTo>
                    <a:pt x="6633" y="10910"/>
                  </a:lnTo>
                  <a:lnTo>
                    <a:pt x="6690" y="10948"/>
                  </a:lnTo>
                  <a:lnTo>
                    <a:pt x="6765" y="11004"/>
                  </a:lnTo>
                  <a:lnTo>
                    <a:pt x="6859" y="11042"/>
                  </a:lnTo>
                  <a:lnTo>
                    <a:pt x="6935" y="11061"/>
                  </a:lnTo>
                  <a:lnTo>
                    <a:pt x="7029" y="11079"/>
                  </a:lnTo>
                  <a:lnTo>
                    <a:pt x="7104" y="11061"/>
                  </a:lnTo>
                  <a:lnTo>
                    <a:pt x="7199" y="11061"/>
                  </a:lnTo>
                  <a:lnTo>
                    <a:pt x="7368" y="11004"/>
                  </a:lnTo>
                  <a:lnTo>
                    <a:pt x="7557" y="10948"/>
                  </a:lnTo>
                  <a:lnTo>
                    <a:pt x="7707" y="10872"/>
                  </a:lnTo>
                  <a:lnTo>
                    <a:pt x="7858" y="10778"/>
                  </a:lnTo>
                  <a:lnTo>
                    <a:pt x="7896" y="10778"/>
                  </a:lnTo>
                  <a:lnTo>
                    <a:pt x="7971" y="10759"/>
                  </a:lnTo>
                  <a:lnTo>
                    <a:pt x="8047" y="10759"/>
                  </a:lnTo>
                  <a:lnTo>
                    <a:pt x="8028" y="10797"/>
                  </a:lnTo>
                  <a:lnTo>
                    <a:pt x="8009" y="10853"/>
                  </a:lnTo>
                  <a:lnTo>
                    <a:pt x="7933" y="10929"/>
                  </a:lnTo>
                  <a:lnTo>
                    <a:pt x="7858" y="10985"/>
                  </a:lnTo>
                  <a:lnTo>
                    <a:pt x="7764" y="11042"/>
                  </a:lnTo>
                  <a:lnTo>
                    <a:pt x="7689" y="11098"/>
                  </a:lnTo>
                  <a:lnTo>
                    <a:pt x="7575" y="11136"/>
                  </a:lnTo>
                  <a:lnTo>
                    <a:pt x="7557" y="11155"/>
                  </a:lnTo>
                  <a:lnTo>
                    <a:pt x="7538" y="11211"/>
                  </a:lnTo>
                  <a:lnTo>
                    <a:pt x="7575" y="11230"/>
                  </a:lnTo>
                  <a:lnTo>
                    <a:pt x="7613" y="11249"/>
                  </a:lnTo>
                  <a:lnTo>
                    <a:pt x="7707" y="11211"/>
                  </a:lnTo>
                  <a:lnTo>
                    <a:pt x="7802" y="11174"/>
                  </a:lnTo>
                  <a:lnTo>
                    <a:pt x="7952" y="11061"/>
                  </a:lnTo>
                  <a:lnTo>
                    <a:pt x="8065" y="10948"/>
                  </a:lnTo>
                  <a:lnTo>
                    <a:pt x="8122" y="10853"/>
                  </a:lnTo>
                  <a:lnTo>
                    <a:pt x="8160" y="10759"/>
                  </a:lnTo>
                  <a:lnTo>
                    <a:pt x="8160" y="10721"/>
                  </a:lnTo>
                  <a:lnTo>
                    <a:pt x="8141" y="10703"/>
                  </a:lnTo>
                  <a:lnTo>
                    <a:pt x="8103" y="10665"/>
                  </a:lnTo>
                  <a:lnTo>
                    <a:pt x="8065" y="10646"/>
                  </a:lnTo>
                  <a:lnTo>
                    <a:pt x="7896" y="10646"/>
                  </a:lnTo>
                  <a:lnTo>
                    <a:pt x="7802" y="10684"/>
                  </a:lnTo>
                  <a:lnTo>
                    <a:pt x="7670" y="10759"/>
                  </a:lnTo>
                  <a:lnTo>
                    <a:pt x="7519" y="10835"/>
                  </a:lnTo>
                  <a:lnTo>
                    <a:pt x="7331" y="10891"/>
                  </a:lnTo>
                  <a:lnTo>
                    <a:pt x="7236" y="10929"/>
                  </a:lnTo>
                  <a:lnTo>
                    <a:pt x="7123" y="10948"/>
                  </a:lnTo>
                  <a:lnTo>
                    <a:pt x="6973" y="10948"/>
                  </a:lnTo>
                  <a:lnTo>
                    <a:pt x="6897" y="10929"/>
                  </a:lnTo>
                  <a:lnTo>
                    <a:pt x="6746" y="10835"/>
                  </a:lnTo>
                  <a:lnTo>
                    <a:pt x="6690" y="10797"/>
                  </a:lnTo>
                  <a:lnTo>
                    <a:pt x="6596" y="10740"/>
                  </a:lnTo>
                  <a:lnTo>
                    <a:pt x="6520" y="10721"/>
                  </a:lnTo>
                  <a:lnTo>
                    <a:pt x="6407" y="10721"/>
                  </a:lnTo>
                  <a:lnTo>
                    <a:pt x="6313" y="10759"/>
                  </a:lnTo>
                  <a:lnTo>
                    <a:pt x="6238" y="10816"/>
                  </a:lnTo>
                  <a:lnTo>
                    <a:pt x="6162" y="10891"/>
                  </a:lnTo>
                  <a:lnTo>
                    <a:pt x="6087" y="10948"/>
                  </a:lnTo>
                  <a:lnTo>
                    <a:pt x="6068" y="10966"/>
                  </a:lnTo>
                  <a:lnTo>
                    <a:pt x="5993" y="10985"/>
                  </a:lnTo>
                  <a:lnTo>
                    <a:pt x="5823" y="10985"/>
                  </a:lnTo>
                  <a:lnTo>
                    <a:pt x="5729" y="11004"/>
                  </a:lnTo>
                  <a:lnTo>
                    <a:pt x="5654" y="11004"/>
                  </a:lnTo>
                  <a:lnTo>
                    <a:pt x="5578" y="11042"/>
                  </a:lnTo>
                  <a:lnTo>
                    <a:pt x="5578" y="11023"/>
                  </a:lnTo>
                  <a:lnTo>
                    <a:pt x="5597" y="10948"/>
                  </a:lnTo>
                  <a:lnTo>
                    <a:pt x="5654" y="10797"/>
                  </a:lnTo>
                  <a:lnTo>
                    <a:pt x="5691" y="10703"/>
                  </a:lnTo>
                  <a:lnTo>
                    <a:pt x="5748" y="10627"/>
                  </a:lnTo>
                  <a:lnTo>
                    <a:pt x="5767" y="10608"/>
                  </a:lnTo>
                  <a:lnTo>
                    <a:pt x="5823" y="10533"/>
                  </a:lnTo>
                  <a:lnTo>
                    <a:pt x="5898" y="10458"/>
                  </a:lnTo>
                  <a:lnTo>
                    <a:pt x="5955" y="10382"/>
                  </a:lnTo>
                  <a:lnTo>
                    <a:pt x="6012" y="10307"/>
                  </a:lnTo>
                  <a:lnTo>
                    <a:pt x="6012" y="10326"/>
                  </a:lnTo>
                  <a:lnTo>
                    <a:pt x="6106" y="10156"/>
                  </a:lnTo>
                  <a:lnTo>
                    <a:pt x="6181" y="9987"/>
                  </a:lnTo>
                  <a:lnTo>
                    <a:pt x="6219" y="9930"/>
                  </a:lnTo>
                  <a:lnTo>
                    <a:pt x="6238" y="9911"/>
                  </a:lnTo>
                  <a:lnTo>
                    <a:pt x="6313" y="9874"/>
                  </a:lnTo>
                  <a:lnTo>
                    <a:pt x="6388" y="9836"/>
                  </a:lnTo>
                  <a:lnTo>
                    <a:pt x="6577" y="9742"/>
                  </a:lnTo>
                  <a:lnTo>
                    <a:pt x="6954" y="9610"/>
                  </a:lnTo>
                  <a:lnTo>
                    <a:pt x="7161" y="9534"/>
                  </a:lnTo>
                  <a:lnTo>
                    <a:pt x="7255" y="9478"/>
                  </a:lnTo>
                  <a:lnTo>
                    <a:pt x="7349" y="9440"/>
                  </a:lnTo>
                  <a:lnTo>
                    <a:pt x="7519" y="9327"/>
                  </a:lnTo>
                  <a:lnTo>
                    <a:pt x="7689" y="9214"/>
                  </a:lnTo>
                  <a:lnTo>
                    <a:pt x="7877" y="9120"/>
                  </a:lnTo>
                  <a:lnTo>
                    <a:pt x="7971" y="9063"/>
                  </a:lnTo>
                  <a:lnTo>
                    <a:pt x="8047" y="9026"/>
                  </a:lnTo>
                  <a:lnTo>
                    <a:pt x="8065" y="9026"/>
                  </a:lnTo>
                  <a:lnTo>
                    <a:pt x="8141" y="8988"/>
                  </a:lnTo>
                  <a:lnTo>
                    <a:pt x="8254" y="8969"/>
                  </a:lnTo>
                  <a:lnTo>
                    <a:pt x="8329" y="8931"/>
                  </a:lnTo>
                  <a:lnTo>
                    <a:pt x="8442" y="8894"/>
                  </a:lnTo>
                  <a:lnTo>
                    <a:pt x="8631" y="8837"/>
                  </a:lnTo>
                  <a:lnTo>
                    <a:pt x="8819" y="8743"/>
                  </a:lnTo>
                  <a:lnTo>
                    <a:pt x="8989" y="8649"/>
                  </a:lnTo>
                  <a:lnTo>
                    <a:pt x="9158" y="8536"/>
                  </a:lnTo>
                  <a:lnTo>
                    <a:pt x="9328" y="8423"/>
                  </a:lnTo>
                  <a:lnTo>
                    <a:pt x="9422" y="8347"/>
                  </a:lnTo>
                  <a:lnTo>
                    <a:pt x="9422" y="8328"/>
                  </a:lnTo>
                  <a:lnTo>
                    <a:pt x="9479" y="8291"/>
                  </a:lnTo>
                  <a:lnTo>
                    <a:pt x="9648" y="8178"/>
                  </a:lnTo>
                  <a:lnTo>
                    <a:pt x="9742" y="8121"/>
                  </a:lnTo>
                  <a:lnTo>
                    <a:pt x="9837" y="8083"/>
                  </a:lnTo>
                  <a:lnTo>
                    <a:pt x="10025" y="8008"/>
                  </a:lnTo>
                  <a:lnTo>
                    <a:pt x="10213" y="7952"/>
                  </a:lnTo>
                  <a:lnTo>
                    <a:pt x="10402" y="7876"/>
                  </a:lnTo>
                  <a:lnTo>
                    <a:pt x="10590" y="7820"/>
                  </a:lnTo>
                  <a:lnTo>
                    <a:pt x="10685" y="7782"/>
                  </a:lnTo>
                  <a:lnTo>
                    <a:pt x="10760" y="7744"/>
                  </a:lnTo>
                  <a:lnTo>
                    <a:pt x="10948" y="7669"/>
                  </a:lnTo>
                  <a:lnTo>
                    <a:pt x="11024" y="7631"/>
                  </a:lnTo>
                  <a:lnTo>
                    <a:pt x="11099" y="7575"/>
                  </a:lnTo>
                  <a:lnTo>
                    <a:pt x="11269" y="7481"/>
                  </a:lnTo>
                  <a:lnTo>
                    <a:pt x="11325" y="7443"/>
                  </a:lnTo>
                  <a:lnTo>
                    <a:pt x="11382" y="7424"/>
                  </a:lnTo>
                  <a:lnTo>
                    <a:pt x="11476" y="7405"/>
                  </a:lnTo>
                  <a:lnTo>
                    <a:pt x="11551" y="7386"/>
                  </a:lnTo>
                  <a:lnTo>
                    <a:pt x="11627" y="7367"/>
                  </a:lnTo>
                  <a:lnTo>
                    <a:pt x="11796" y="7292"/>
                  </a:lnTo>
                  <a:lnTo>
                    <a:pt x="11872" y="7236"/>
                  </a:lnTo>
                  <a:lnTo>
                    <a:pt x="11909" y="7179"/>
                  </a:lnTo>
                  <a:lnTo>
                    <a:pt x="11947" y="7141"/>
                  </a:lnTo>
                  <a:lnTo>
                    <a:pt x="11985" y="7104"/>
                  </a:lnTo>
                  <a:lnTo>
                    <a:pt x="12060" y="7047"/>
                  </a:lnTo>
                  <a:lnTo>
                    <a:pt x="12098" y="7009"/>
                  </a:lnTo>
                  <a:lnTo>
                    <a:pt x="12135" y="6972"/>
                  </a:lnTo>
                  <a:lnTo>
                    <a:pt x="12135" y="6915"/>
                  </a:lnTo>
                  <a:lnTo>
                    <a:pt x="12135" y="6878"/>
                  </a:lnTo>
                  <a:lnTo>
                    <a:pt x="12098" y="6840"/>
                  </a:lnTo>
                  <a:lnTo>
                    <a:pt x="12060" y="6821"/>
                  </a:lnTo>
                  <a:lnTo>
                    <a:pt x="12004" y="6802"/>
                  </a:lnTo>
                  <a:lnTo>
                    <a:pt x="11966" y="6821"/>
                  </a:lnTo>
                  <a:lnTo>
                    <a:pt x="11890" y="6821"/>
                  </a:lnTo>
                  <a:lnTo>
                    <a:pt x="11796" y="6859"/>
                  </a:lnTo>
                  <a:lnTo>
                    <a:pt x="11645" y="6896"/>
                  </a:lnTo>
                  <a:lnTo>
                    <a:pt x="11382" y="6896"/>
                  </a:lnTo>
                  <a:lnTo>
                    <a:pt x="11344" y="6934"/>
                  </a:lnTo>
                  <a:lnTo>
                    <a:pt x="11344" y="6915"/>
                  </a:lnTo>
                  <a:lnTo>
                    <a:pt x="11325" y="6896"/>
                  </a:lnTo>
                  <a:lnTo>
                    <a:pt x="11306" y="6878"/>
                  </a:lnTo>
                  <a:lnTo>
                    <a:pt x="11269" y="6821"/>
                  </a:lnTo>
                  <a:lnTo>
                    <a:pt x="11250" y="6821"/>
                  </a:lnTo>
                  <a:lnTo>
                    <a:pt x="11137" y="6746"/>
                  </a:lnTo>
                  <a:lnTo>
                    <a:pt x="11061" y="6689"/>
                  </a:lnTo>
                  <a:lnTo>
                    <a:pt x="11005" y="6651"/>
                  </a:lnTo>
                  <a:lnTo>
                    <a:pt x="10986" y="6633"/>
                  </a:lnTo>
                  <a:lnTo>
                    <a:pt x="10948" y="6614"/>
                  </a:lnTo>
                  <a:lnTo>
                    <a:pt x="10892" y="6595"/>
                  </a:lnTo>
                  <a:lnTo>
                    <a:pt x="10515" y="6595"/>
                  </a:lnTo>
                  <a:lnTo>
                    <a:pt x="10477" y="6576"/>
                  </a:lnTo>
                  <a:lnTo>
                    <a:pt x="10440" y="6557"/>
                  </a:lnTo>
                  <a:lnTo>
                    <a:pt x="10402" y="6520"/>
                  </a:lnTo>
                  <a:lnTo>
                    <a:pt x="10270" y="6425"/>
                  </a:lnTo>
                  <a:lnTo>
                    <a:pt x="10232" y="6406"/>
                  </a:lnTo>
                  <a:lnTo>
                    <a:pt x="10213" y="6388"/>
                  </a:lnTo>
                  <a:lnTo>
                    <a:pt x="10157" y="6369"/>
                  </a:lnTo>
                  <a:lnTo>
                    <a:pt x="10119" y="6369"/>
                  </a:lnTo>
                  <a:lnTo>
                    <a:pt x="10044" y="6388"/>
                  </a:lnTo>
                  <a:lnTo>
                    <a:pt x="9968" y="6406"/>
                  </a:lnTo>
                  <a:lnTo>
                    <a:pt x="9874" y="6444"/>
                  </a:lnTo>
                  <a:lnTo>
                    <a:pt x="9799" y="6482"/>
                  </a:lnTo>
                  <a:lnTo>
                    <a:pt x="9724" y="6557"/>
                  </a:lnTo>
                  <a:lnTo>
                    <a:pt x="9592" y="6651"/>
                  </a:lnTo>
                  <a:lnTo>
                    <a:pt x="9497" y="6727"/>
                  </a:lnTo>
                  <a:lnTo>
                    <a:pt x="9460" y="6746"/>
                  </a:lnTo>
                  <a:lnTo>
                    <a:pt x="9403" y="6764"/>
                  </a:lnTo>
                  <a:lnTo>
                    <a:pt x="9347" y="6783"/>
                  </a:lnTo>
                  <a:lnTo>
                    <a:pt x="9290" y="6802"/>
                  </a:lnTo>
                  <a:lnTo>
                    <a:pt x="9177" y="6802"/>
                  </a:lnTo>
                  <a:lnTo>
                    <a:pt x="9121" y="6783"/>
                  </a:lnTo>
                  <a:lnTo>
                    <a:pt x="9102" y="6764"/>
                  </a:lnTo>
                  <a:lnTo>
                    <a:pt x="9083" y="6764"/>
                  </a:lnTo>
                  <a:lnTo>
                    <a:pt x="9045" y="6746"/>
                  </a:lnTo>
                  <a:lnTo>
                    <a:pt x="9026" y="6708"/>
                  </a:lnTo>
                  <a:lnTo>
                    <a:pt x="9008" y="6689"/>
                  </a:lnTo>
                  <a:lnTo>
                    <a:pt x="8876" y="6689"/>
                  </a:lnTo>
                  <a:lnTo>
                    <a:pt x="8781" y="6708"/>
                  </a:lnTo>
                  <a:lnTo>
                    <a:pt x="8706" y="6746"/>
                  </a:lnTo>
                  <a:lnTo>
                    <a:pt x="8650" y="6783"/>
                  </a:lnTo>
                  <a:lnTo>
                    <a:pt x="8574" y="6840"/>
                  </a:lnTo>
                  <a:lnTo>
                    <a:pt x="8499" y="6878"/>
                  </a:lnTo>
                  <a:lnTo>
                    <a:pt x="8442" y="6915"/>
                  </a:lnTo>
                  <a:lnTo>
                    <a:pt x="8310" y="6953"/>
                  </a:lnTo>
                  <a:lnTo>
                    <a:pt x="8254" y="6953"/>
                  </a:lnTo>
                  <a:lnTo>
                    <a:pt x="8216" y="6934"/>
                  </a:lnTo>
                  <a:lnTo>
                    <a:pt x="8178" y="6934"/>
                  </a:lnTo>
                  <a:lnTo>
                    <a:pt x="8103" y="6896"/>
                  </a:lnTo>
                  <a:lnTo>
                    <a:pt x="8009" y="6878"/>
                  </a:lnTo>
                  <a:lnTo>
                    <a:pt x="7971" y="6878"/>
                  </a:lnTo>
                  <a:lnTo>
                    <a:pt x="7933" y="6896"/>
                  </a:lnTo>
                  <a:lnTo>
                    <a:pt x="7820" y="6934"/>
                  </a:lnTo>
                  <a:lnTo>
                    <a:pt x="7745" y="6991"/>
                  </a:lnTo>
                  <a:lnTo>
                    <a:pt x="7689" y="7066"/>
                  </a:lnTo>
                  <a:lnTo>
                    <a:pt x="7632" y="7141"/>
                  </a:lnTo>
                  <a:lnTo>
                    <a:pt x="7594" y="7217"/>
                  </a:lnTo>
                  <a:lnTo>
                    <a:pt x="7557" y="7311"/>
                  </a:lnTo>
                  <a:lnTo>
                    <a:pt x="7481" y="7424"/>
                  </a:lnTo>
                  <a:lnTo>
                    <a:pt x="7444" y="7481"/>
                  </a:lnTo>
                  <a:lnTo>
                    <a:pt x="7406" y="7499"/>
                  </a:lnTo>
                  <a:lnTo>
                    <a:pt x="7331" y="7556"/>
                  </a:lnTo>
                  <a:lnTo>
                    <a:pt x="7255" y="7594"/>
                  </a:lnTo>
                  <a:lnTo>
                    <a:pt x="7217" y="7612"/>
                  </a:lnTo>
                  <a:lnTo>
                    <a:pt x="7161" y="7669"/>
                  </a:lnTo>
                  <a:lnTo>
                    <a:pt x="7123" y="7707"/>
                  </a:lnTo>
                  <a:lnTo>
                    <a:pt x="7104" y="7744"/>
                  </a:lnTo>
                  <a:lnTo>
                    <a:pt x="7086" y="7801"/>
                  </a:lnTo>
                  <a:lnTo>
                    <a:pt x="7067" y="7839"/>
                  </a:lnTo>
                  <a:lnTo>
                    <a:pt x="7048" y="7914"/>
                  </a:lnTo>
                  <a:lnTo>
                    <a:pt x="7029" y="8008"/>
                  </a:lnTo>
                  <a:lnTo>
                    <a:pt x="7029" y="8102"/>
                  </a:lnTo>
                  <a:lnTo>
                    <a:pt x="6991" y="8234"/>
                  </a:lnTo>
                  <a:lnTo>
                    <a:pt x="6973" y="8272"/>
                  </a:lnTo>
                  <a:lnTo>
                    <a:pt x="6935" y="8310"/>
                  </a:lnTo>
                  <a:lnTo>
                    <a:pt x="6878" y="8347"/>
                  </a:lnTo>
                  <a:lnTo>
                    <a:pt x="6765" y="8385"/>
                  </a:lnTo>
                  <a:lnTo>
                    <a:pt x="6709" y="8423"/>
                  </a:lnTo>
                  <a:lnTo>
                    <a:pt x="6690" y="8460"/>
                  </a:lnTo>
                  <a:lnTo>
                    <a:pt x="6671" y="8479"/>
                  </a:lnTo>
                  <a:lnTo>
                    <a:pt x="6614" y="8592"/>
                  </a:lnTo>
                  <a:lnTo>
                    <a:pt x="6614" y="8649"/>
                  </a:lnTo>
                  <a:lnTo>
                    <a:pt x="6596" y="8724"/>
                  </a:lnTo>
                  <a:lnTo>
                    <a:pt x="6577" y="8762"/>
                  </a:lnTo>
                  <a:lnTo>
                    <a:pt x="6464" y="8856"/>
                  </a:lnTo>
                  <a:lnTo>
                    <a:pt x="6407" y="8894"/>
                  </a:lnTo>
                  <a:lnTo>
                    <a:pt x="6407" y="8913"/>
                  </a:lnTo>
                  <a:lnTo>
                    <a:pt x="6388" y="8913"/>
                  </a:lnTo>
                  <a:lnTo>
                    <a:pt x="6332" y="8931"/>
                  </a:lnTo>
                  <a:lnTo>
                    <a:pt x="6238" y="8931"/>
                  </a:lnTo>
                  <a:lnTo>
                    <a:pt x="6200" y="8950"/>
                  </a:lnTo>
                  <a:lnTo>
                    <a:pt x="6106" y="8969"/>
                  </a:lnTo>
                  <a:lnTo>
                    <a:pt x="6049" y="9007"/>
                  </a:lnTo>
                  <a:lnTo>
                    <a:pt x="6049" y="9044"/>
                  </a:lnTo>
                  <a:lnTo>
                    <a:pt x="6012" y="9063"/>
                  </a:lnTo>
                  <a:lnTo>
                    <a:pt x="5974" y="9139"/>
                  </a:lnTo>
                  <a:lnTo>
                    <a:pt x="5898" y="9214"/>
                  </a:lnTo>
                  <a:lnTo>
                    <a:pt x="5861" y="9252"/>
                  </a:lnTo>
                  <a:lnTo>
                    <a:pt x="5804" y="9271"/>
                  </a:lnTo>
                  <a:lnTo>
                    <a:pt x="5729" y="9346"/>
                  </a:lnTo>
                  <a:lnTo>
                    <a:pt x="5672" y="9384"/>
                  </a:lnTo>
                  <a:lnTo>
                    <a:pt x="5654" y="9459"/>
                  </a:lnTo>
                  <a:lnTo>
                    <a:pt x="5654" y="9421"/>
                  </a:lnTo>
                  <a:lnTo>
                    <a:pt x="5654" y="9346"/>
                  </a:lnTo>
                  <a:lnTo>
                    <a:pt x="5635" y="9327"/>
                  </a:lnTo>
                  <a:lnTo>
                    <a:pt x="5635" y="9308"/>
                  </a:lnTo>
                  <a:lnTo>
                    <a:pt x="5654" y="9271"/>
                  </a:lnTo>
                  <a:lnTo>
                    <a:pt x="5672" y="9176"/>
                  </a:lnTo>
                  <a:lnTo>
                    <a:pt x="5672" y="9120"/>
                  </a:lnTo>
                  <a:lnTo>
                    <a:pt x="5691" y="9044"/>
                  </a:lnTo>
                  <a:lnTo>
                    <a:pt x="5691" y="8988"/>
                  </a:lnTo>
                  <a:lnTo>
                    <a:pt x="5691" y="8950"/>
                  </a:lnTo>
                  <a:lnTo>
                    <a:pt x="5672" y="8931"/>
                  </a:lnTo>
                  <a:lnTo>
                    <a:pt x="5672" y="8894"/>
                  </a:lnTo>
                  <a:lnTo>
                    <a:pt x="5672" y="8799"/>
                  </a:lnTo>
                  <a:lnTo>
                    <a:pt x="5691" y="8724"/>
                  </a:lnTo>
                  <a:lnTo>
                    <a:pt x="5710" y="8611"/>
                  </a:lnTo>
                  <a:lnTo>
                    <a:pt x="5729" y="8498"/>
                  </a:lnTo>
                  <a:lnTo>
                    <a:pt x="5748" y="8385"/>
                  </a:lnTo>
                  <a:lnTo>
                    <a:pt x="5767" y="8272"/>
                  </a:lnTo>
                  <a:lnTo>
                    <a:pt x="5785" y="8215"/>
                  </a:lnTo>
                  <a:lnTo>
                    <a:pt x="5823" y="8178"/>
                  </a:lnTo>
                  <a:lnTo>
                    <a:pt x="5898" y="8083"/>
                  </a:lnTo>
                  <a:lnTo>
                    <a:pt x="5955" y="7989"/>
                  </a:lnTo>
                  <a:lnTo>
                    <a:pt x="6030" y="7895"/>
                  </a:lnTo>
                  <a:lnTo>
                    <a:pt x="6087" y="7782"/>
                  </a:lnTo>
                  <a:lnTo>
                    <a:pt x="6106" y="7763"/>
                  </a:lnTo>
                  <a:lnTo>
                    <a:pt x="6106" y="7725"/>
                  </a:lnTo>
                  <a:lnTo>
                    <a:pt x="6087" y="7707"/>
                  </a:lnTo>
                  <a:lnTo>
                    <a:pt x="6068" y="7688"/>
                  </a:lnTo>
                  <a:lnTo>
                    <a:pt x="5993" y="7688"/>
                  </a:lnTo>
                  <a:lnTo>
                    <a:pt x="5955" y="7707"/>
                  </a:lnTo>
                  <a:lnTo>
                    <a:pt x="5861" y="7782"/>
                  </a:lnTo>
                  <a:lnTo>
                    <a:pt x="5880" y="7707"/>
                  </a:lnTo>
                  <a:lnTo>
                    <a:pt x="5898" y="7575"/>
                  </a:lnTo>
                  <a:lnTo>
                    <a:pt x="5936" y="7518"/>
                  </a:lnTo>
                  <a:lnTo>
                    <a:pt x="5993" y="7462"/>
                  </a:lnTo>
                  <a:lnTo>
                    <a:pt x="6068" y="7405"/>
                  </a:lnTo>
                  <a:lnTo>
                    <a:pt x="6143" y="7349"/>
                  </a:lnTo>
                  <a:lnTo>
                    <a:pt x="6200" y="7273"/>
                  </a:lnTo>
                  <a:lnTo>
                    <a:pt x="6256" y="7217"/>
                  </a:lnTo>
                  <a:lnTo>
                    <a:pt x="6275" y="7198"/>
                  </a:lnTo>
                  <a:lnTo>
                    <a:pt x="6256" y="7198"/>
                  </a:lnTo>
                  <a:lnTo>
                    <a:pt x="6313" y="7123"/>
                  </a:lnTo>
                  <a:lnTo>
                    <a:pt x="6370" y="7028"/>
                  </a:lnTo>
                  <a:lnTo>
                    <a:pt x="6407" y="6934"/>
                  </a:lnTo>
                  <a:lnTo>
                    <a:pt x="6426" y="6840"/>
                  </a:lnTo>
                  <a:lnTo>
                    <a:pt x="6520" y="6802"/>
                  </a:lnTo>
                  <a:lnTo>
                    <a:pt x="6577" y="6764"/>
                  </a:lnTo>
                  <a:lnTo>
                    <a:pt x="6633" y="6727"/>
                  </a:lnTo>
                  <a:lnTo>
                    <a:pt x="6690" y="6670"/>
                  </a:lnTo>
                  <a:lnTo>
                    <a:pt x="6746" y="6614"/>
                  </a:lnTo>
                  <a:lnTo>
                    <a:pt x="6803" y="6538"/>
                  </a:lnTo>
                  <a:lnTo>
                    <a:pt x="6859" y="6463"/>
                  </a:lnTo>
                  <a:lnTo>
                    <a:pt x="6916" y="6388"/>
                  </a:lnTo>
                  <a:lnTo>
                    <a:pt x="6991" y="6331"/>
                  </a:lnTo>
                  <a:lnTo>
                    <a:pt x="7010" y="6312"/>
                  </a:lnTo>
                  <a:lnTo>
                    <a:pt x="6991" y="6312"/>
                  </a:lnTo>
                  <a:lnTo>
                    <a:pt x="7067" y="6275"/>
                  </a:lnTo>
                  <a:lnTo>
                    <a:pt x="7161" y="6218"/>
                  </a:lnTo>
                  <a:lnTo>
                    <a:pt x="7293" y="6143"/>
                  </a:lnTo>
                  <a:lnTo>
                    <a:pt x="7500" y="6067"/>
                  </a:lnTo>
                  <a:lnTo>
                    <a:pt x="7613" y="6030"/>
                  </a:lnTo>
                  <a:lnTo>
                    <a:pt x="7707" y="5973"/>
                  </a:lnTo>
                  <a:lnTo>
                    <a:pt x="7896" y="5898"/>
                  </a:lnTo>
                  <a:lnTo>
                    <a:pt x="8084" y="5785"/>
                  </a:lnTo>
                  <a:lnTo>
                    <a:pt x="8235" y="5690"/>
                  </a:lnTo>
                  <a:lnTo>
                    <a:pt x="8386" y="5559"/>
                  </a:lnTo>
                  <a:lnTo>
                    <a:pt x="8518" y="5427"/>
                  </a:lnTo>
                  <a:lnTo>
                    <a:pt x="8650" y="5314"/>
                  </a:lnTo>
                  <a:lnTo>
                    <a:pt x="8744" y="5238"/>
                  </a:lnTo>
                  <a:lnTo>
                    <a:pt x="8857" y="5182"/>
                  </a:lnTo>
                  <a:lnTo>
                    <a:pt x="9045" y="5125"/>
                  </a:lnTo>
                  <a:lnTo>
                    <a:pt x="9252" y="5069"/>
                  </a:lnTo>
                  <a:lnTo>
                    <a:pt x="9460" y="5012"/>
                  </a:lnTo>
                  <a:lnTo>
                    <a:pt x="9573" y="4993"/>
                  </a:lnTo>
                  <a:lnTo>
                    <a:pt x="9667" y="4974"/>
                  </a:lnTo>
                  <a:lnTo>
                    <a:pt x="9874" y="4880"/>
                  </a:lnTo>
                  <a:lnTo>
                    <a:pt x="9968" y="4824"/>
                  </a:lnTo>
                  <a:lnTo>
                    <a:pt x="10063" y="4748"/>
                  </a:lnTo>
                  <a:lnTo>
                    <a:pt x="10232" y="4616"/>
                  </a:lnTo>
                  <a:lnTo>
                    <a:pt x="10364" y="4447"/>
                  </a:lnTo>
                  <a:lnTo>
                    <a:pt x="10477" y="4353"/>
                  </a:lnTo>
                  <a:lnTo>
                    <a:pt x="10609" y="4258"/>
                  </a:lnTo>
                  <a:lnTo>
                    <a:pt x="10760" y="4202"/>
                  </a:lnTo>
                  <a:lnTo>
                    <a:pt x="10911" y="4145"/>
                  </a:lnTo>
                  <a:lnTo>
                    <a:pt x="11099" y="4070"/>
                  </a:lnTo>
                  <a:lnTo>
                    <a:pt x="11193" y="4032"/>
                  </a:lnTo>
                  <a:lnTo>
                    <a:pt x="11287" y="3995"/>
                  </a:lnTo>
                  <a:lnTo>
                    <a:pt x="11457" y="3882"/>
                  </a:lnTo>
                  <a:lnTo>
                    <a:pt x="11645" y="3731"/>
                  </a:lnTo>
                  <a:lnTo>
                    <a:pt x="11815" y="3580"/>
                  </a:lnTo>
                  <a:lnTo>
                    <a:pt x="12041" y="3316"/>
                  </a:lnTo>
                  <a:lnTo>
                    <a:pt x="12154" y="3184"/>
                  </a:lnTo>
                  <a:lnTo>
                    <a:pt x="12286" y="3071"/>
                  </a:lnTo>
                  <a:lnTo>
                    <a:pt x="12456" y="2939"/>
                  </a:lnTo>
                  <a:lnTo>
                    <a:pt x="12531" y="2864"/>
                  </a:lnTo>
                  <a:lnTo>
                    <a:pt x="12588" y="2770"/>
                  </a:lnTo>
                  <a:lnTo>
                    <a:pt x="12588" y="2694"/>
                  </a:lnTo>
                  <a:lnTo>
                    <a:pt x="12569" y="2657"/>
                  </a:lnTo>
                  <a:lnTo>
                    <a:pt x="12550" y="2600"/>
                  </a:lnTo>
                  <a:lnTo>
                    <a:pt x="12493" y="2563"/>
                  </a:lnTo>
                  <a:lnTo>
                    <a:pt x="12437" y="2544"/>
                  </a:lnTo>
                  <a:lnTo>
                    <a:pt x="12418" y="2544"/>
                  </a:lnTo>
                  <a:lnTo>
                    <a:pt x="12399" y="2487"/>
                  </a:lnTo>
                  <a:lnTo>
                    <a:pt x="12399" y="2431"/>
                  </a:lnTo>
                  <a:lnTo>
                    <a:pt x="12399" y="2374"/>
                  </a:lnTo>
                  <a:lnTo>
                    <a:pt x="12399" y="2336"/>
                  </a:lnTo>
                  <a:lnTo>
                    <a:pt x="12399" y="2242"/>
                  </a:lnTo>
                  <a:lnTo>
                    <a:pt x="12380" y="2129"/>
                  </a:lnTo>
                  <a:lnTo>
                    <a:pt x="12362" y="2054"/>
                  </a:lnTo>
                  <a:lnTo>
                    <a:pt x="12362" y="1865"/>
                  </a:lnTo>
                  <a:lnTo>
                    <a:pt x="12343" y="1771"/>
                  </a:lnTo>
                  <a:lnTo>
                    <a:pt x="12324" y="1677"/>
                  </a:lnTo>
                  <a:lnTo>
                    <a:pt x="12305" y="1639"/>
                  </a:lnTo>
                  <a:lnTo>
                    <a:pt x="12267" y="1602"/>
                  </a:lnTo>
                  <a:lnTo>
                    <a:pt x="12192" y="1526"/>
                  </a:lnTo>
                  <a:lnTo>
                    <a:pt x="12117" y="1470"/>
                  </a:lnTo>
                  <a:lnTo>
                    <a:pt x="12022" y="1432"/>
                  </a:lnTo>
                  <a:lnTo>
                    <a:pt x="11928" y="1394"/>
                  </a:lnTo>
                  <a:lnTo>
                    <a:pt x="11834" y="1376"/>
                  </a:lnTo>
                  <a:lnTo>
                    <a:pt x="11645" y="1319"/>
                  </a:lnTo>
                  <a:lnTo>
                    <a:pt x="11476" y="1281"/>
                  </a:lnTo>
                  <a:lnTo>
                    <a:pt x="11306" y="1225"/>
                  </a:lnTo>
                  <a:lnTo>
                    <a:pt x="11118" y="1187"/>
                  </a:lnTo>
                  <a:lnTo>
                    <a:pt x="10948" y="1168"/>
                  </a:lnTo>
                  <a:lnTo>
                    <a:pt x="10741" y="1187"/>
                  </a:lnTo>
                  <a:lnTo>
                    <a:pt x="10534" y="1206"/>
                  </a:lnTo>
                  <a:lnTo>
                    <a:pt x="10496" y="1225"/>
                  </a:lnTo>
                  <a:lnTo>
                    <a:pt x="10289" y="1244"/>
                  </a:lnTo>
                  <a:lnTo>
                    <a:pt x="10100" y="1262"/>
                  </a:lnTo>
                  <a:lnTo>
                    <a:pt x="9912" y="1262"/>
                  </a:lnTo>
                  <a:lnTo>
                    <a:pt x="9724" y="1300"/>
                  </a:lnTo>
                  <a:lnTo>
                    <a:pt x="9535" y="1338"/>
                  </a:lnTo>
                  <a:lnTo>
                    <a:pt x="9441" y="1376"/>
                  </a:lnTo>
                  <a:lnTo>
                    <a:pt x="9347" y="1432"/>
                  </a:lnTo>
                  <a:lnTo>
                    <a:pt x="9177" y="1507"/>
                  </a:lnTo>
                  <a:lnTo>
                    <a:pt x="9008" y="1602"/>
                  </a:lnTo>
                  <a:lnTo>
                    <a:pt x="8838" y="1715"/>
                  </a:lnTo>
                  <a:lnTo>
                    <a:pt x="8687" y="1828"/>
                  </a:lnTo>
                  <a:lnTo>
                    <a:pt x="8518" y="1960"/>
                  </a:lnTo>
                  <a:lnTo>
                    <a:pt x="8367" y="2092"/>
                  </a:lnTo>
                  <a:lnTo>
                    <a:pt x="8216" y="2223"/>
                  </a:lnTo>
                  <a:lnTo>
                    <a:pt x="8084" y="2374"/>
                  </a:lnTo>
                  <a:lnTo>
                    <a:pt x="8028" y="2450"/>
                  </a:lnTo>
                  <a:lnTo>
                    <a:pt x="7952" y="2525"/>
                  </a:lnTo>
                  <a:lnTo>
                    <a:pt x="7839" y="2694"/>
                  </a:lnTo>
                  <a:lnTo>
                    <a:pt x="7745" y="2883"/>
                  </a:lnTo>
                  <a:lnTo>
                    <a:pt x="7707" y="2977"/>
                  </a:lnTo>
                  <a:lnTo>
                    <a:pt x="7651" y="3053"/>
                  </a:lnTo>
                  <a:lnTo>
                    <a:pt x="7481" y="3411"/>
                  </a:lnTo>
                  <a:lnTo>
                    <a:pt x="7387" y="3580"/>
                  </a:lnTo>
                  <a:lnTo>
                    <a:pt x="7293" y="3750"/>
                  </a:lnTo>
                  <a:lnTo>
                    <a:pt x="7199" y="3938"/>
                  </a:lnTo>
                  <a:lnTo>
                    <a:pt x="7123" y="4089"/>
                  </a:lnTo>
                  <a:lnTo>
                    <a:pt x="7086" y="4183"/>
                  </a:lnTo>
                  <a:lnTo>
                    <a:pt x="7029" y="4277"/>
                  </a:lnTo>
                  <a:lnTo>
                    <a:pt x="6954" y="4447"/>
                  </a:lnTo>
                  <a:lnTo>
                    <a:pt x="6859" y="4635"/>
                  </a:lnTo>
                  <a:lnTo>
                    <a:pt x="6822" y="4729"/>
                  </a:lnTo>
                  <a:lnTo>
                    <a:pt x="6784" y="4805"/>
                  </a:lnTo>
                  <a:lnTo>
                    <a:pt x="6709" y="4880"/>
                  </a:lnTo>
                  <a:lnTo>
                    <a:pt x="6633" y="4956"/>
                  </a:lnTo>
                  <a:lnTo>
                    <a:pt x="6370" y="5144"/>
                  </a:lnTo>
                  <a:lnTo>
                    <a:pt x="6313" y="5201"/>
                  </a:lnTo>
                  <a:lnTo>
                    <a:pt x="6275" y="5276"/>
                  </a:lnTo>
                  <a:lnTo>
                    <a:pt x="6256" y="5427"/>
                  </a:lnTo>
                  <a:lnTo>
                    <a:pt x="6256" y="5446"/>
                  </a:lnTo>
                  <a:lnTo>
                    <a:pt x="6238" y="5464"/>
                  </a:lnTo>
                  <a:lnTo>
                    <a:pt x="6238" y="5483"/>
                  </a:lnTo>
                  <a:lnTo>
                    <a:pt x="6200" y="5502"/>
                  </a:lnTo>
                  <a:lnTo>
                    <a:pt x="6106" y="5521"/>
                  </a:lnTo>
                  <a:lnTo>
                    <a:pt x="6087" y="5521"/>
                  </a:lnTo>
                  <a:lnTo>
                    <a:pt x="6049" y="5540"/>
                  </a:lnTo>
                  <a:lnTo>
                    <a:pt x="6049" y="5370"/>
                  </a:lnTo>
                  <a:lnTo>
                    <a:pt x="6049" y="5332"/>
                  </a:lnTo>
                  <a:lnTo>
                    <a:pt x="6030" y="5332"/>
                  </a:lnTo>
                  <a:lnTo>
                    <a:pt x="6049" y="5314"/>
                  </a:lnTo>
                  <a:lnTo>
                    <a:pt x="6106" y="5257"/>
                  </a:lnTo>
                  <a:lnTo>
                    <a:pt x="6143" y="5182"/>
                  </a:lnTo>
                  <a:lnTo>
                    <a:pt x="6181" y="5069"/>
                  </a:lnTo>
                  <a:lnTo>
                    <a:pt x="6219" y="5012"/>
                  </a:lnTo>
                  <a:lnTo>
                    <a:pt x="6256" y="4993"/>
                  </a:lnTo>
                  <a:lnTo>
                    <a:pt x="6313" y="4956"/>
                  </a:lnTo>
                  <a:lnTo>
                    <a:pt x="6370" y="4918"/>
                  </a:lnTo>
                  <a:lnTo>
                    <a:pt x="6501" y="4843"/>
                  </a:lnTo>
                  <a:lnTo>
                    <a:pt x="6577" y="4824"/>
                  </a:lnTo>
                  <a:lnTo>
                    <a:pt x="6633" y="4786"/>
                  </a:lnTo>
                  <a:lnTo>
                    <a:pt x="6690" y="4748"/>
                  </a:lnTo>
                  <a:lnTo>
                    <a:pt x="6765" y="4711"/>
                  </a:lnTo>
                  <a:lnTo>
                    <a:pt x="6822" y="4654"/>
                  </a:lnTo>
                  <a:lnTo>
                    <a:pt x="6841" y="4598"/>
                  </a:lnTo>
                  <a:lnTo>
                    <a:pt x="6859" y="4560"/>
                  </a:lnTo>
                  <a:lnTo>
                    <a:pt x="6878" y="4503"/>
                  </a:lnTo>
                  <a:lnTo>
                    <a:pt x="6878" y="4447"/>
                  </a:lnTo>
                  <a:lnTo>
                    <a:pt x="6859" y="4409"/>
                  </a:lnTo>
                  <a:lnTo>
                    <a:pt x="6841" y="4409"/>
                  </a:lnTo>
                  <a:lnTo>
                    <a:pt x="6822" y="4371"/>
                  </a:lnTo>
                  <a:lnTo>
                    <a:pt x="6803" y="4334"/>
                  </a:lnTo>
                  <a:lnTo>
                    <a:pt x="6784" y="4277"/>
                  </a:lnTo>
                  <a:lnTo>
                    <a:pt x="6765" y="4240"/>
                  </a:lnTo>
                  <a:lnTo>
                    <a:pt x="6765" y="4183"/>
                  </a:lnTo>
                  <a:lnTo>
                    <a:pt x="6784" y="4164"/>
                  </a:lnTo>
                  <a:lnTo>
                    <a:pt x="6784" y="4145"/>
                  </a:lnTo>
                  <a:lnTo>
                    <a:pt x="6841" y="4089"/>
                  </a:lnTo>
                  <a:lnTo>
                    <a:pt x="6954" y="4013"/>
                  </a:lnTo>
                  <a:lnTo>
                    <a:pt x="7104" y="3900"/>
                  </a:lnTo>
                  <a:lnTo>
                    <a:pt x="7217" y="3787"/>
                  </a:lnTo>
                  <a:lnTo>
                    <a:pt x="7274" y="3731"/>
                  </a:lnTo>
                  <a:lnTo>
                    <a:pt x="7293" y="3637"/>
                  </a:lnTo>
                  <a:lnTo>
                    <a:pt x="7293" y="3580"/>
                  </a:lnTo>
                  <a:lnTo>
                    <a:pt x="7293" y="3542"/>
                  </a:lnTo>
                  <a:lnTo>
                    <a:pt x="7293" y="3486"/>
                  </a:lnTo>
                  <a:lnTo>
                    <a:pt x="7312" y="3429"/>
                  </a:lnTo>
                  <a:lnTo>
                    <a:pt x="7331" y="3373"/>
                  </a:lnTo>
                  <a:lnTo>
                    <a:pt x="7368" y="3297"/>
                  </a:lnTo>
                  <a:lnTo>
                    <a:pt x="7462" y="3166"/>
                  </a:lnTo>
                  <a:lnTo>
                    <a:pt x="7538" y="3034"/>
                  </a:lnTo>
                  <a:lnTo>
                    <a:pt x="7613" y="2902"/>
                  </a:lnTo>
                  <a:lnTo>
                    <a:pt x="7689" y="2751"/>
                  </a:lnTo>
                  <a:lnTo>
                    <a:pt x="7745" y="2600"/>
                  </a:lnTo>
                  <a:lnTo>
                    <a:pt x="7764" y="2525"/>
                  </a:lnTo>
                  <a:lnTo>
                    <a:pt x="7783" y="2450"/>
                  </a:lnTo>
                  <a:lnTo>
                    <a:pt x="7764" y="2280"/>
                  </a:lnTo>
                  <a:lnTo>
                    <a:pt x="7726" y="2167"/>
                  </a:lnTo>
                  <a:lnTo>
                    <a:pt x="7689" y="2110"/>
                  </a:lnTo>
                  <a:lnTo>
                    <a:pt x="7651" y="2054"/>
                  </a:lnTo>
                  <a:lnTo>
                    <a:pt x="7613" y="2016"/>
                  </a:lnTo>
                  <a:lnTo>
                    <a:pt x="7557" y="1978"/>
                  </a:lnTo>
                  <a:lnTo>
                    <a:pt x="7462" y="1922"/>
                  </a:lnTo>
                  <a:lnTo>
                    <a:pt x="7444" y="1903"/>
                  </a:lnTo>
                  <a:lnTo>
                    <a:pt x="7425" y="1884"/>
                  </a:lnTo>
                  <a:lnTo>
                    <a:pt x="7387" y="1828"/>
                  </a:lnTo>
                  <a:lnTo>
                    <a:pt x="7349" y="1752"/>
                  </a:lnTo>
                  <a:lnTo>
                    <a:pt x="7274" y="1620"/>
                  </a:lnTo>
                  <a:lnTo>
                    <a:pt x="7236" y="1545"/>
                  </a:lnTo>
                  <a:lnTo>
                    <a:pt x="7180" y="1489"/>
                  </a:lnTo>
                  <a:lnTo>
                    <a:pt x="7142" y="1470"/>
                  </a:lnTo>
                  <a:lnTo>
                    <a:pt x="7104" y="1451"/>
                  </a:lnTo>
                  <a:lnTo>
                    <a:pt x="7048" y="1432"/>
                  </a:lnTo>
                  <a:lnTo>
                    <a:pt x="6935" y="1451"/>
                  </a:lnTo>
                  <a:lnTo>
                    <a:pt x="6878" y="1489"/>
                  </a:lnTo>
                  <a:lnTo>
                    <a:pt x="6784" y="1545"/>
                  </a:lnTo>
                  <a:lnTo>
                    <a:pt x="6671" y="1602"/>
                  </a:lnTo>
                  <a:lnTo>
                    <a:pt x="6520" y="1639"/>
                  </a:lnTo>
                  <a:lnTo>
                    <a:pt x="6370" y="1658"/>
                  </a:lnTo>
                  <a:lnTo>
                    <a:pt x="6200" y="1677"/>
                  </a:lnTo>
                  <a:lnTo>
                    <a:pt x="6049" y="1715"/>
                  </a:lnTo>
                  <a:lnTo>
                    <a:pt x="5898" y="1790"/>
                  </a:lnTo>
                  <a:lnTo>
                    <a:pt x="5767" y="1865"/>
                  </a:lnTo>
                  <a:lnTo>
                    <a:pt x="5767" y="1828"/>
                  </a:lnTo>
                  <a:lnTo>
                    <a:pt x="5767" y="1771"/>
                  </a:lnTo>
                  <a:lnTo>
                    <a:pt x="5767" y="1715"/>
                  </a:lnTo>
                  <a:lnTo>
                    <a:pt x="5748" y="1658"/>
                  </a:lnTo>
                  <a:lnTo>
                    <a:pt x="5729" y="1583"/>
                  </a:lnTo>
                  <a:lnTo>
                    <a:pt x="5729" y="1526"/>
                  </a:lnTo>
                  <a:lnTo>
                    <a:pt x="5691" y="1413"/>
                  </a:lnTo>
                  <a:lnTo>
                    <a:pt x="5654" y="1338"/>
                  </a:lnTo>
                  <a:lnTo>
                    <a:pt x="5616" y="1262"/>
                  </a:lnTo>
                  <a:lnTo>
                    <a:pt x="5578" y="1206"/>
                  </a:lnTo>
                  <a:lnTo>
                    <a:pt x="5540" y="1131"/>
                  </a:lnTo>
                  <a:lnTo>
                    <a:pt x="5446" y="999"/>
                  </a:lnTo>
                  <a:lnTo>
                    <a:pt x="5390" y="923"/>
                  </a:lnTo>
                  <a:lnTo>
                    <a:pt x="5333" y="867"/>
                  </a:lnTo>
                  <a:lnTo>
                    <a:pt x="5201" y="773"/>
                  </a:lnTo>
                  <a:lnTo>
                    <a:pt x="5069" y="678"/>
                  </a:lnTo>
                  <a:lnTo>
                    <a:pt x="5013" y="622"/>
                  </a:lnTo>
                  <a:lnTo>
                    <a:pt x="4956" y="565"/>
                  </a:lnTo>
                  <a:lnTo>
                    <a:pt x="4843" y="452"/>
                  </a:lnTo>
                  <a:lnTo>
                    <a:pt x="4711" y="339"/>
                  </a:lnTo>
                  <a:lnTo>
                    <a:pt x="4579" y="226"/>
                  </a:lnTo>
                  <a:lnTo>
                    <a:pt x="4504" y="188"/>
                  </a:lnTo>
                  <a:lnTo>
                    <a:pt x="4448" y="151"/>
                  </a:lnTo>
                  <a:lnTo>
                    <a:pt x="4372" y="113"/>
                  </a:lnTo>
                  <a:lnTo>
                    <a:pt x="4297" y="94"/>
                  </a:lnTo>
                  <a:lnTo>
                    <a:pt x="4146" y="57"/>
                  </a:lnTo>
                  <a:lnTo>
                    <a:pt x="3995" y="19"/>
                  </a:lnTo>
                  <a:lnTo>
                    <a:pt x="3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Florida, my home state</a:t>
            </a:r>
            <a:endParaRPr/>
          </a:p>
        </p:txBody>
      </p:sp>
      <p:pic>
        <p:nvPicPr>
          <p:cNvPr descr="Top 10 Things to Do in Miami, Florida" id="784" name="Google Shape;78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00" y="12949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n Disney World y Universal Orlando ..." id="785" name="Google Shape;78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725" y="33910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ennedy Space Center - Wikipedia" id="786" name="Google Shape;78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0250" y="1294913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verglades National Park: The Complete ..." id="787" name="Google Shape;78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3925" y="3152875"/>
            <a:ext cx="24955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8"/>
          <p:cNvSpPr txBox="1"/>
          <p:nvPr>
            <p:ph type="title"/>
          </p:nvPr>
        </p:nvSpPr>
        <p:spPr>
          <a:xfrm>
            <a:off x="4180625" y="1640225"/>
            <a:ext cx="3198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Family</a:t>
            </a:r>
            <a:endParaRPr/>
          </a:p>
        </p:txBody>
      </p:sp>
      <p:sp>
        <p:nvSpPr>
          <p:cNvPr id="793" name="Google Shape;793;p28"/>
          <p:cNvSpPr txBox="1"/>
          <p:nvPr>
            <p:ph idx="1" type="subTitle"/>
          </p:nvPr>
        </p:nvSpPr>
        <p:spPr>
          <a:xfrm>
            <a:off x="4702300" y="2413475"/>
            <a:ext cx="3110400" cy="18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have 7 siblings.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have 6 brothers and 1 sister.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I'm the youngest.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also have a cat named Toby.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28"/>
          <p:cNvSpPr/>
          <p:nvPr/>
        </p:nvSpPr>
        <p:spPr>
          <a:xfrm>
            <a:off x="1574200" y="1078025"/>
            <a:ext cx="2081302" cy="3223957"/>
          </a:xfrm>
          <a:custGeom>
            <a:rect b="b" l="l" r="r" t="t"/>
            <a:pathLst>
              <a:path extrusionOk="0" h="95461" w="70249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solidFill>
            <a:schemeClr val="dk2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5" name="Google Shape;795;p28"/>
          <p:cNvPicPr preferRelativeResize="0"/>
          <p:nvPr/>
        </p:nvPicPr>
        <p:blipFill rotWithShape="1">
          <a:blip r:embed="rId3">
            <a:alphaModFix/>
          </a:blip>
          <a:srcRect b="21587" l="0" r="0" t="0"/>
          <a:stretch/>
        </p:blipFill>
        <p:spPr>
          <a:xfrm>
            <a:off x="1739900" y="1384300"/>
            <a:ext cx="1752600" cy="26161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6" name="Google Shape;796;p28"/>
          <p:cNvGrpSpPr/>
          <p:nvPr/>
        </p:nvGrpSpPr>
        <p:grpSpPr>
          <a:xfrm>
            <a:off x="1441669" y="3298620"/>
            <a:ext cx="621092" cy="1279288"/>
            <a:chOff x="-2761606" y="3158920"/>
            <a:chExt cx="621092" cy="1279288"/>
          </a:xfrm>
        </p:grpSpPr>
        <p:sp>
          <p:nvSpPr>
            <p:cNvPr id="797" name="Google Shape;797;p28"/>
            <p:cNvSpPr/>
            <p:nvPr/>
          </p:nvSpPr>
          <p:spPr>
            <a:xfrm>
              <a:off x="-2647236" y="4059769"/>
              <a:ext cx="323572" cy="376563"/>
            </a:xfrm>
            <a:custGeom>
              <a:rect b="b" l="l" r="r" t="t"/>
              <a:pathLst>
                <a:path extrusionOk="0" h="7632" w="6558">
                  <a:moveTo>
                    <a:pt x="3486" y="0"/>
                  </a:moveTo>
                  <a:lnTo>
                    <a:pt x="3430" y="19"/>
                  </a:lnTo>
                  <a:lnTo>
                    <a:pt x="3392" y="38"/>
                  </a:lnTo>
                  <a:lnTo>
                    <a:pt x="3373" y="76"/>
                  </a:lnTo>
                  <a:lnTo>
                    <a:pt x="3354" y="132"/>
                  </a:lnTo>
                  <a:lnTo>
                    <a:pt x="3373" y="358"/>
                  </a:lnTo>
                  <a:lnTo>
                    <a:pt x="3373" y="396"/>
                  </a:lnTo>
                  <a:lnTo>
                    <a:pt x="3373" y="528"/>
                  </a:lnTo>
                  <a:lnTo>
                    <a:pt x="3373" y="566"/>
                  </a:lnTo>
                  <a:lnTo>
                    <a:pt x="3373" y="622"/>
                  </a:lnTo>
                  <a:lnTo>
                    <a:pt x="3298" y="622"/>
                  </a:lnTo>
                  <a:lnTo>
                    <a:pt x="3260" y="641"/>
                  </a:lnTo>
                  <a:lnTo>
                    <a:pt x="3166" y="641"/>
                  </a:lnTo>
                  <a:lnTo>
                    <a:pt x="3166" y="603"/>
                  </a:lnTo>
                  <a:lnTo>
                    <a:pt x="3166" y="547"/>
                  </a:lnTo>
                  <a:lnTo>
                    <a:pt x="3147" y="283"/>
                  </a:lnTo>
                  <a:lnTo>
                    <a:pt x="3166" y="227"/>
                  </a:lnTo>
                  <a:lnTo>
                    <a:pt x="3147" y="189"/>
                  </a:lnTo>
                  <a:lnTo>
                    <a:pt x="3128" y="151"/>
                  </a:lnTo>
                  <a:lnTo>
                    <a:pt x="3091" y="132"/>
                  </a:lnTo>
                  <a:lnTo>
                    <a:pt x="3053" y="114"/>
                  </a:lnTo>
                  <a:lnTo>
                    <a:pt x="2940" y="95"/>
                  </a:lnTo>
                  <a:lnTo>
                    <a:pt x="2808" y="95"/>
                  </a:lnTo>
                  <a:lnTo>
                    <a:pt x="2638" y="114"/>
                  </a:lnTo>
                  <a:lnTo>
                    <a:pt x="2092" y="114"/>
                  </a:lnTo>
                  <a:lnTo>
                    <a:pt x="1602" y="132"/>
                  </a:lnTo>
                  <a:lnTo>
                    <a:pt x="1112" y="170"/>
                  </a:lnTo>
                  <a:lnTo>
                    <a:pt x="924" y="170"/>
                  </a:lnTo>
                  <a:lnTo>
                    <a:pt x="754" y="189"/>
                  </a:lnTo>
                  <a:lnTo>
                    <a:pt x="584" y="208"/>
                  </a:lnTo>
                  <a:lnTo>
                    <a:pt x="434" y="245"/>
                  </a:lnTo>
                  <a:lnTo>
                    <a:pt x="302" y="302"/>
                  </a:lnTo>
                  <a:lnTo>
                    <a:pt x="208" y="377"/>
                  </a:lnTo>
                  <a:lnTo>
                    <a:pt x="151" y="434"/>
                  </a:lnTo>
                  <a:lnTo>
                    <a:pt x="113" y="490"/>
                  </a:lnTo>
                  <a:lnTo>
                    <a:pt x="76" y="660"/>
                  </a:lnTo>
                  <a:lnTo>
                    <a:pt x="76" y="679"/>
                  </a:lnTo>
                  <a:lnTo>
                    <a:pt x="38" y="848"/>
                  </a:lnTo>
                  <a:lnTo>
                    <a:pt x="19" y="1056"/>
                  </a:lnTo>
                  <a:lnTo>
                    <a:pt x="0" y="1301"/>
                  </a:lnTo>
                  <a:lnTo>
                    <a:pt x="19" y="1696"/>
                  </a:lnTo>
                  <a:lnTo>
                    <a:pt x="76" y="2092"/>
                  </a:lnTo>
                  <a:lnTo>
                    <a:pt x="76" y="2130"/>
                  </a:lnTo>
                  <a:lnTo>
                    <a:pt x="113" y="2657"/>
                  </a:lnTo>
                  <a:lnTo>
                    <a:pt x="132" y="3166"/>
                  </a:lnTo>
                  <a:lnTo>
                    <a:pt x="132" y="3317"/>
                  </a:lnTo>
                  <a:lnTo>
                    <a:pt x="113" y="3430"/>
                  </a:lnTo>
                  <a:lnTo>
                    <a:pt x="113" y="3712"/>
                  </a:lnTo>
                  <a:lnTo>
                    <a:pt x="113" y="4240"/>
                  </a:lnTo>
                  <a:lnTo>
                    <a:pt x="113" y="4447"/>
                  </a:lnTo>
                  <a:lnTo>
                    <a:pt x="113" y="5314"/>
                  </a:lnTo>
                  <a:lnTo>
                    <a:pt x="113" y="5559"/>
                  </a:lnTo>
                  <a:lnTo>
                    <a:pt x="95" y="5766"/>
                  </a:lnTo>
                  <a:lnTo>
                    <a:pt x="76" y="5992"/>
                  </a:lnTo>
                  <a:lnTo>
                    <a:pt x="76" y="6200"/>
                  </a:lnTo>
                  <a:lnTo>
                    <a:pt x="76" y="6426"/>
                  </a:lnTo>
                  <a:lnTo>
                    <a:pt x="132" y="6633"/>
                  </a:lnTo>
                  <a:lnTo>
                    <a:pt x="170" y="6727"/>
                  </a:lnTo>
                  <a:lnTo>
                    <a:pt x="208" y="6822"/>
                  </a:lnTo>
                  <a:lnTo>
                    <a:pt x="283" y="6916"/>
                  </a:lnTo>
                  <a:lnTo>
                    <a:pt x="340" y="6991"/>
                  </a:lnTo>
                  <a:lnTo>
                    <a:pt x="490" y="7123"/>
                  </a:lnTo>
                  <a:lnTo>
                    <a:pt x="679" y="7217"/>
                  </a:lnTo>
                  <a:lnTo>
                    <a:pt x="867" y="7293"/>
                  </a:lnTo>
                  <a:lnTo>
                    <a:pt x="1056" y="7349"/>
                  </a:lnTo>
                  <a:lnTo>
                    <a:pt x="1508" y="7462"/>
                  </a:lnTo>
                  <a:lnTo>
                    <a:pt x="1903" y="7538"/>
                  </a:lnTo>
                  <a:lnTo>
                    <a:pt x="2356" y="7613"/>
                  </a:lnTo>
                  <a:lnTo>
                    <a:pt x="2808" y="7632"/>
                  </a:lnTo>
                  <a:lnTo>
                    <a:pt x="3354" y="7632"/>
                  </a:lnTo>
                  <a:lnTo>
                    <a:pt x="3750" y="7613"/>
                  </a:lnTo>
                  <a:lnTo>
                    <a:pt x="4202" y="7556"/>
                  </a:lnTo>
                  <a:lnTo>
                    <a:pt x="4598" y="7500"/>
                  </a:lnTo>
                  <a:lnTo>
                    <a:pt x="4655" y="7481"/>
                  </a:lnTo>
                  <a:lnTo>
                    <a:pt x="4918" y="7443"/>
                  </a:lnTo>
                  <a:lnTo>
                    <a:pt x="5220" y="7406"/>
                  </a:lnTo>
                  <a:lnTo>
                    <a:pt x="5540" y="7330"/>
                  </a:lnTo>
                  <a:lnTo>
                    <a:pt x="5747" y="7274"/>
                  </a:lnTo>
                  <a:lnTo>
                    <a:pt x="5955" y="7180"/>
                  </a:lnTo>
                  <a:lnTo>
                    <a:pt x="6087" y="7104"/>
                  </a:lnTo>
                  <a:lnTo>
                    <a:pt x="6200" y="7010"/>
                  </a:lnTo>
                  <a:lnTo>
                    <a:pt x="6294" y="6897"/>
                  </a:lnTo>
                  <a:lnTo>
                    <a:pt x="6369" y="6765"/>
                  </a:lnTo>
                  <a:lnTo>
                    <a:pt x="6426" y="6614"/>
                  </a:lnTo>
                  <a:lnTo>
                    <a:pt x="6463" y="6464"/>
                  </a:lnTo>
                  <a:lnTo>
                    <a:pt x="6501" y="6294"/>
                  </a:lnTo>
                  <a:lnTo>
                    <a:pt x="6520" y="6143"/>
                  </a:lnTo>
                  <a:lnTo>
                    <a:pt x="6520" y="5823"/>
                  </a:lnTo>
                  <a:lnTo>
                    <a:pt x="6482" y="5484"/>
                  </a:lnTo>
                  <a:lnTo>
                    <a:pt x="6445" y="5163"/>
                  </a:lnTo>
                  <a:lnTo>
                    <a:pt x="6445" y="5088"/>
                  </a:lnTo>
                  <a:lnTo>
                    <a:pt x="6407" y="4881"/>
                  </a:lnTo>
                  <a:lnTo>
                    <a:pt x="6388" y="4542"/>
                  </a:lnTo>
                  <a:lnTo>
                    <a:pt x="6369" y="4033"/>
                  </a:lnTo>
                  <a:lnTo>
                    <a:pt x="6350" y="3524"/>
                  </a:lnTo>
                  <a:lnTo>
                    <a:pt x="6369" y="2996"/>
                  </a:lnTo>
                  <a:lnTo>
                    <a:pt x="6407" y="2450"/>
                  </a:lnTo>
                  <a:lnTo>
                    <a:pt x="6463" y="1828"/>
                  </a:lnTo>
                  <a:lnTo>
                    <a:pt x="6463" y="1809"/>
                  </a:lnTo>
                  <a:lnTo>
                    <a:pt x="6520" y="1319"/>
                  </a:lnTo>
                  <a:lnTo>
                    <a:pt x="6520" y="1225"/>
                  </a:lnTo>
                  <a:lnTo>
                    <a:pt x="6539" y="1056"/>
                  </a:lnTo>
                  <a:lnTo>
                    <a:pt x="6558" y="886"/>
                  </a:lnTo>
                  <a:lnTo>
                    <a:pt x="6539" y="754"/>
                  </a:lnTo>
                  <a:lnTo>
                    <a:pt x="6501" y="622"/>
                  </a:lnTo>
                  <a:lnTo>
                    <a:pt x="6426" y="509"/>
                  </a:lnTo>
                  <a:lnTo>
                    <a:pt x="6350" y="415"/>
                  </a:lnTo>
                  <a:lnTo>
                    <a:pt x="6256" y="358"/>
                  </a:lnTo>
                  <a:lnTo>
                    <a:pt x="6143" y="302"/>
                  </a:lnTo>
                  <a:lnTo>
                    <a:pt x="6030" y="264"/>
                  </a:lnTo>
                  <a:lnTo>
                    <a:pt x="5879" y="245"/>
                  </a:lnTo>
                  <a:lnTo>
                    <a:pt x="5634" y="227"/>
                  </a:lnTo>
                  <a:lnTo>
                    <a:pt x="5389" y="208"/>
                  </a:lnTo>
                  <a:lnTo>
                    <a:pt x="5314" y="208"/>
                  </a:lnTo>
                  <a:lnTo>
                    <a:pt x="5031" y="189"/>
                  </a:lnTo>
                  <a:lnTo>
                    <a:pt x="4899" y="170"/>
                  </a:lnTo>
                  <a:lnTo>
                    <a:pt x="4881" y="170"/>
                  </a:lnTo>
                  <a:lnTo>
                    <a:pt x="4824" y="189"/>
                  </a:lnTo>
                  <a:lnTo>
                    <a:pt x="4786" y="227"/>
                  </a:lnTo>
                  <a:lnTo>
                    <a:pt x="4749" y="227"/>
                  </a:lnTo>
                  <a:lnTo>
                    <a:pt x="4692" y="189"/>
                  </a:lnTo>
                  <a:lnTo>
                    <a:pt x="4466" y="114"/>
                  </a:lnTo>
                  <a:lnTo>
                    <a:pt x="4353" y="76"/>
                  </a:lnTo>
                  <a:lnTo>
                    <a:pt x="4183" y="76"/>
                  </a:lnTo>
                  <a:lnTo>
                    <a:pt x="4033" y="95"/>
                  </a:lnTo>
                  <a:lnTo>
                    <a:pt x="3788" y="114"/>
                  </a:lnTo>
                  <a:lnTo>
                    <a:pt x="3731" y="114"/>
                  </a:lnTo>
                  <a:lnTo>
                    <a:pt x="3675" y="95"/>
                  </a:lnTo>
                  <a:lnTo>
                    <a:pt x="3656" y="76"/>
                  </a:lnTo>
                  <a:lnTo>
                    <a:pt x="3618" y="57"/>
                  </a:lnTo>
                  <a:lnTo>
                    <a:pt x="3599" y="38"/>
                  </a:lnTo>
                  <a:lnTo>
                    <a:pt x="3562" y="38"/>
                  </a:lnTo>
                  <a:lnTo>
                    <a:pt x="3524" y="19"/>
                  </a:lnTo>
                  <a:lnTo>
                    <a:pt x="34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-2757857" y="3159808"/>
              <a:ext cx="614579" cy="931638"/>
            </a:xfrm>
            <a:custGeom>
              <a:rect b="b" l="l" r="r" t="t"/>
              <a:pathLst>
                <a:path extrusionOk="0" h="18882" w="12456">
                  <a:moveTo>
                    <a:pt x="5389" y="9328"/>
                  </a:moveTo>
                  <a:lnTo>
                    <a:pt x="5370" y="9422"/>
                  </a:lnTo>
                  <a:lnTo>
                    <a:pt x="5351" y="9573"/>
                  </a:lnTo>
                  <a:lnTo>
                    <a:pt x="5333" y="9667"/>
                  </a:lnTo>
                  <a:lnTo>
                    <a:pt x="5238" y="9573"/>
                  </a:lnTo>
                  <a:lnTo>
                    <a:pt x="5125" y="9498"/>
                  </a:lnTo>
                  <a:lnTo>
                    <a:pt x="5088" y="9479"/>
                  </a:lnTo>
                  <a:lnTo>
                    <a:pt x="5106" y="9441"/>
                  </a:lnTo>
                  <a:lnTo>
                    <a:pt x="5125" y="9403"/>
                  </a:lnTo>
                  <a:lnTo>
                    <a:pt x="5144" y="9384"/>
                  </a:lnTo>
                  <a:lnTo>
                    <a:pt x="5182" y="9366"/>
                  </a:lnTo>
                  <a:lnTo>
                    <a:pt x="5276" y="9347"/>
                  </a:lnTo>
                  <a:lnTo>
                    <a:pt x="5333" y="9328"/>
                  </a:lnTo>
                  <a:close/>
                  <a:moveTo>
                    <a:pt x="3599" y="1"/>
                  </a:moveTo>
                  <a:lnTo>
                    <a:pt x="3561" y="20"/>
                  </a:lnTo>
                  <a:lnTo>
                    <a:pt x="3222" y="57"/>
                  </a:lnTo>
                  <a:lnTo>
                    <a:pt x="3053" y="76"/>
                  </a:lnTo>
                  <a:lnTo>
                    <a:pt x="2902" y="114"/>
                  </a:lnTo>
                  <a:lnTo>
                    <a:pt x="2751" y="189"/>
                  </a:lnTo>
                  <a:lnTo>
                    <a:pt x="2600" y="283"/>
                  </a:lnTo>
                  <a:lnTo>
                    <a:pt x="2506" y="359"/>
                  </a:lnTo>
                  <a:lnTo>
                    <a:pt x="2450" y="397"/>
                  </a:lnTo>
                  <a:lnTo>
                    <a:pt x="2412" y="434"/>
                  </a:lnTo>
                  <a:lnTo>
                    <a:pt x="2280" y="510"/>
                  </a:lnTo>
                  <a:lnTo>
                    <a:pt x="2261" y="510"/>
                  </a:lnTo>
                  <a:lnTo>
                    <a:pt x="2148" y="566"/>
                  </a:lnTo>
                  <a:lnTo>
                    <a:pt x="2054" y="623"/>
                  </a:lnTo>
                  <a:lnTo>
                    <a:pt x="1979" y="698"/>
                  </a:lnTo>
                  <a:lnTo>
                    <a:pt x="1903" y="792"/>
                  </a:lnTo>
                  <a:lnTo>
                    <a:pt x="1828" y="962"/>
                  </a:lnTo>
                  <a:lnTo>
                    <a:pt x="1809" y="962"/>
                  </a:lnTo>
                  <a:lnTo>
                    <a:pt x="1809" y="981"/>
                  </a:lnTo>
                  <a:lnTo>
                    <a:pt x="1752" y="1094"/>
                  </a:lnTo>
                  <a:lnTo>
                    <a:pt x="1696" y="1207"/>
                  </a:lnTo>
                  <a:lnTo>
                    <a:pt x="1621" y="1263"/>
                  </a:lnTo>
                  <a:lnTo>
                    <a:pt x="1526" y="1339"/>
                  </a:lnTo>
                  <a:lnTo>
                    <a:pt x="1357" y="1376"/>
                  </a:lnTo>
                  <a:lnTo>
                    <a:pt x="1187" y="1414"/>
                  </a:lnTo>
                  <a:lnTo>
                    <a:pt x="961" y="1452"/>
                  </a:lnTo>
                  <a:lnTo>
                    <a:pt x="848" y="1489"/>
                  </a:lnTo>
                  <a:lnTo>
                    <a:pt x="754" y="1527"/>
                  </a:lnTo>
                  <a:lnTo>
                    <a:pt x="678" y="1584"/>
                  </a:lnTo>
                  <a:lnTo>
                    <a:pt x="603" y="1659"/>
                  </a:lnTo>
                  <a:lnTo>
                    <a:pt x="546" y="1753"/>
                  </a:lnTo>
                  <a:lnTo>
                    <a:pt x="528" y="1847"/>
                  </a:lnTo>
                  <a:lnTo>
                    <a:pt x="509" y="1979"/>
                  </a:lnTo>
                  <a:lnTo>
                    <a:pt x="509" y="1998"/>
                  </a:lnTo>
                  <a:lnTo>
                    <a:pt x="490" y="2149"/>
                  </a:lnTo>
                  <a:lnTo>
                    <a:pt x="490" y="2187"/>
                  </a:lnTo>
                  <a:lnTo>
                    <a:pt x="471" y="2563"/>
                  </a:lnTo>
                  <a:lnTo>
                    <a:pt x="433" y="2714"/>
                  </a:lnTo>
                  <a:lnTo>
                    <a:pt x="433" y="2771"/>
                  </a:lnTo>
                  <a:lnTo>
                    <a:pt x="415" y="2790"/>
                  </a:lnTo>
                  <a:lnTo>
                    <a:pt x="396" y="2865"/>
                  </a:lnTo>
                  <a:lnTo>
                    <a:pt x="377" y="3035"/>
                  </a:lnTo>
                  <a:lnTo>
                    <a:pt x="377" y="3166"/>
                  </a:lnTo>
                  <a:lnTo>
                    <a:pt x="415" y="3317"/>
                  </a:lnTo>
                  <a:lnTo>
                    <a:pt x="452" y="3393"/>
                  </a:lnTo>
                  <a:lnTo>
                    <a:pt x="509" y="3468"/>
                  </a:lnTo>
                  <a:lnTo>
                    <a:pt x="565" y="3524"/>
                  </a:lnTo>
                  <a:lnTo>
                    <a:pt x="641" y="3562"/>
                  </a:lnTo>
                  <a:lnTo>
                    <a:pt x="754" y="3619"/>
                  </a:lnTo>
                  <a:lnTo>
                    <a:pt x="773" y="3619"/>
                  </a:lnTo>
                  <a:lnTo>
                    <a:pt x="848" y="3656"/>
                  </a:lnTo>
                  <a:lnTo>
                    <a:pt x="923" y="3713"/>
                  </a:lnTo>
                  <a:lnTo>
                    <a:pt x="942" y="3732"/>
                  </a:lnTo>
                  <a:lnTo>
                    <a:pt x="961" y="3732"/>
                  </a:lnTo>
                  <a:lnTo>
                    <a:pt x="1036" y="3788"/>
                  </a:lnTo>
                  <a:lnTo>
                    <a:pt x="1112" y="3826"/>
                  </a:lnTo>
                  <a:lnTo>
                    <a:pt x="1206" y="3864"/>
                  </a:lnTo>
                  <a:lnTo>
                    <a:pt x="1338" y="3882"/>
                  </a:lnTo>
                  <a:lnTo>
                    <a:pt x="1376" y="3882"/>
                  </a:lnTo>
                  <a:lnTo>
                    <a:pt x="1564" y="3864"/>
                  </a:lnTo>
                  <a:lnTo>
                    <a:pt x="1602" y="3845"/>
                  </a:lnTo>
                  <a:lnTo>
                    <a:pt x="1790" y="3845"/>
                  </a:lnTo>
                  <a:lnTo>
                    <a:pt x="1865" y="3864"/>
                  </a:lnTo>
                  <a:lnTo>
                    <a:pt x="1960" y="3920"/>
                  </a:lnTo>
                  <a:lnTo>
                    <a:pt x="2054" y="3995"/>
                  </a:lnTo>
                  <a:lnTo>
                    <a:pt x="2148" y="4014"/>
                  </a:lnTo>
                  <a:lnTo>
                    <a:pt x="2261" y="4033"/>
                  </a:lnTo>
                  <a:lnTo>
                    <a:pt x="2318" y="4033"/>
                  </a:lnTo>
                  <a:lnTo>
                    <a:pt x="2431" y="4014"/>
                  </a:lnTo>
                  <a:lnTo>
                    <a:pt x="2563" y="3977"/>
                  </a:lnTo>
                  <a:lnTo>
                    <a:pt x="2676" y="3939"/>
                  </a:lnTo>
                  <a:lnTo>
                    <a:pt x="2789" y="3901"/>
                  </a:lnTo>
                  <a:lnTo>
                    <a:pt x="2940" y="3901"/>
                  </a:lnTo>
                  <a:lnTo>
                    <a:pt x="2958" y="3939"/>
                  </a:lnTo>
                  <a:lnTo>
                    <a:pt x="3034" y="3995"/>
                  </a:lnTo>
                  <a:lnTo>
                    <a:pt x="3128" y="4071"/>
                  </a:lnTo>
                  <a:lnTo>
                    <a:pt x="3241" y="4184"/>
                  </a:lnTo>
                  <a:lnTo>
                    <a:pt x="3260" y="4203"/>
                  </a:lnTo>
                  <a:lnTo>
                    <a:pt x="3279" y="4222"/>
                  </a:lnTo>
                  <a:lnTo>
                    <a:pt x="3429" y="4353"/>
                  </a:lnTo>
                  <a:lnTo>
                    <a:pt x="3599" y="4504"/>
                  </a:lnTo>
                  <a:lnTo>
                    <a:pt x="3787" y="4617"/>
                  </a:lnTo>
                  <a:lnTo>
                    <a:pt x="4014" y="4711"/>
                  </a:lnTo>
                  <a:lnTo>
                    <a:pt x="4183" y="4768"/>
                  </a:lnTo>
                  <a:lnTo>
                    <a:pt x="4409" y="4862"/>
                  </a:lnTo>
                  <a:lnTo>
                    <a:pt x="4692" y="4994"/>
                  </a:lnTo>
                  <a:lnTo>
                    <a:pt x="4711" y="5013"/>
                  </a:lnTo>
                  <a:lnTo>
                    <a:pt x="4730" y="5013"/>
                  </a:lnTo>
                  <a:lnTo>
                    <a:pt x="4748" y="5032"/>
                  </a:lnTo>
                  <a:lnTo>
                    <a:pt x="4767" y="5032"/>
                  </a:lnTo>
                  <a:lnTo>
                    <a:pt x="4824" y="5070"/>
                  </a:lnTo>
                  <a:lnTo>
                    <a:pt x="5050" y="5164"/>
                  </a:lnTo>
                  <a:lnTo>
                    <a:pt x="5238" y="5239"/>
                  </a:lnTo>
                  <a:lnTo>
                    <a:pt x="5314" y="5371"/>
                  </a:lnTo>
                  <a:lnTo>
                    <a:pt x="5314" y="5409"/>
                  </a:lnTo>
                  <a:lnTo>
                    <a:pt x="5408" y="5578"/>
                  </a:lnTo>
                  <a:lnTo>
                    <a:pt x="5483" y="5748"/>
                  </a:lnTo>
                  <a:lnTo>
                    <a:pt x="5521" y="5861"/>
                  </a:lnTo>
                  <a:lnTo>
                    <a:pt x="5483" y="5955"/>
                  </a:lnTo>
                  <a:lnTo>
                    <a:pt x="5446" y="6049"/>
                  </a:lnTo>
                  <a:lnTo>
                    <a:pt x="5427" y="6144"/>
                  </a:lnTo>
                  <a:lnTo>
                    <a:pt x="5427" y="6219"/>
                  </a:lnTo>
                  <a:lnTo>
                    <a:pt x="5446" y="6313"/>
                  </a:lnTo>
                  <a:lnTo>
                    <a:pt x="5464" y="6388"/>
                  </a:lnTo>
                  <a:lnTo>
                    <a:pt x="5427" y="6445"/>
                  </a:lnTo>
                  <a:lnTo>
                    <a:pt x="5408" y="6483"/>
                  </a:lnTo>
                  <a:lnTo>
                    <a:pt x="5408" y="6539"/>
                  </a:lnTo>
                  <a:lnTo>
                    <a:pt x="5408" y="6596"/>
                  </a:lnTo>
                  <a:lnTo>
                    <a:pt x="5446" y="6671"/>
                  </a:lnTo>
                  <a:lnTo>
                    <a:pt x="5483" y="6728"/>
                  </a:lnTo>
                  <a:lnTo>
                    <a:pt x="5540" y="6765"/>
                  </a:lnTo>
                  <a:lnTo>
                    <a:pt x="5596" y="6803"/>
                  </a:lnTo>
                  <a:lnTo>
                    <a:pt x="5653" y="6841"/>
                  </a:lnTo>
                  <a:lnTo>
                    <a:pt x="5634" y="7029"/>
                  </a:lnTo>
                  <a:lnTo>
                    <a:pt x="5634" y="7067"/>
                  </a:lnTo>
                  <a:lnTo>
                    <a:pt x="5615" y="7086"/>
                  </a:lnTo>
                  <a:lnTo>
                    <a:pt x="5615" y="7236"/>
                  </a:lnTo>
                  <a:lnTo>
                    <a:pt x="5615" y="7312"/>
                  </a:lnTo>
                  <a:lnTo>
                    <a:pt x="5615" y="7406"/>
                  </a:lnTo>
                  <a:lnTo>
                    <a:pt x="5578" y="7481"/>
                  </a:lnTo>
                  <a:lnTo>
                    <a:pt x="5559" y="7557"/>
                  </a:lnTo>
                  <a:lnTo>
                    <a:pt x="5559" y="7632"/>
                  </a:lnTo>
                  <a:lnTo>
                    <a:pt x="5559" y="7726"/>
                  </a:lnTo>
                  <a:lnTo>
                    <a:pt x="5559" y="7745"/>
                  </a:lnTo>
                  <a:lnTo>
                    <a:pt x="5540" y="7764"/>
                  </a:lnTo>
                  <a:lnTo>
                    <a:pt x="5521" y="7802"/>
                  </a:lnTo>
                  <a:lnTo>
                    <a:pt x="5502" y="7877"/>
                  </a:lnTo>
                  <a:lnTo>
                    <a:pt x="5464" y="7896"/>
                  </a:lnTo>
                  <a:lnTo>
                    <a:pt x="5446" y="7896"/>
                  </a:lnTo>
                  <a:lnTo>
                    <a:pt x="5446" y="7877"/>
                  </a:lnTo>
                  <a:lnTo>
                    <a:pt x="5427" y="7858"/>
                  </a:lnTo>
                  <a:lnTo>
                    <a:pt x="5351" y="7858"/>
                  </a:lnTo>
                  <a:lnTo>
                    <a:pt x="5333" y="7877"/>
                  </a:lnTo>
                  <a:lnTo>
                    <a:pt x="5314" y="7934"/>
                  </a:lnTo>
                  <a:lnTo>
                    <a:pt x="5314" y="7952"/>
                  </a:lnTo>
                  <a:lnTo>
                    <a:pt x="5333" y="7990"/>
                  </a:lnTo>
                  <a:lnTo>
                    <a:pt x="5370" y="8047"/>
                  </a:lnTo>
                  <a:lnTo>
                    <a:pt x="5389" y="8084"/>
                  </a:lnTo>
                  <a:lnTo>
                    <a:pt x="5389" y="8103"/>
                  </a:lnTo>
                  <a:lnTo>
                    <a:pt x="5389" y="8122"/>
                  </a:lnTo>
                  <a:lnTo>
                    <a:pt x="5408" y="8179"/>
                  </a:lnTo>
                  <a:lnTo>
                    <a:pt x="5446" y="8310"/>
                  </a:lnTo>
                  <a:lnTo>
                    <a:pt x="5446" y="8423"/>
                  </a:lnTo>
                  <a:lnTo>
                    <a:pt x="5446" y="8537"/>
                  </a:lnTo>
                  <a:lnTo>
                    <a:pt x="5427" y="8668"/>
                  </a:lnTo>
                  <a:lnTo>
                    <a:pt x="5427" y="8725"/>
                  </a:lnTo>
                  <a:lnTo>
                    <a:pt x="5408" y="8706"/>
                  </a:lnTo>
                  <a:lnTo>
                    <a:pt x="5295" y="8650"/>
                  </a:lnTo>
                  <a:lnTo>
                    <a:pt x="5182" y="8537"/>
                  </a:lnTo>
                  <a:lnTo>
                    <a:pt x="5088" y="8423"/>
                  </a:lnTo>
                  <a:lnTo>
                    <a:pt x="4975" y="8254"/>
                  </a:lnTo>
                  <a:lnTo>
                    <a:pt x="4956" y="8254"/>
                  </a:lnTo>
                  <a:lnTo>
                    <a:pt x="4880" y="8103"/>
                  </a:lnTo>
                  <a:lnTo>
                    <a:pt x="4843" y="7990"/>
                  </a:lnTo>
                  <a:lnTo>
                    <a:pt x="4843" y="7952"/>
                  </a:lnTo>
                  <a:lnTo>
                    <a:pt x="4767" y="7802"/>
                  </a:lnTo>
                  <a:lnTo>
                    <a:pt x="4730" y="7726"/>
                  </a:lnTo>
                  <a:lnTo>
                    <a:pt x="4654" y="7670"/>
                  </a:lnTo>
                  <a:lnTo>
                    <a:pt x="4617" y="7632"/>
                  </a:lnTo>
                  <a:lnTo>
                    <a:pt x="4560" y="7613"/>
                  </a:lnTo>
                  <a:lnTo>
                    <a:pt x="4522" y="7576"/>
                  </a:lnTo>
                  <a:lnTo>
                    <a:pt x="4485" y="7519"/>
                  </a:lnTo>
                  <a:lnTo>
                    <a:pt x="4485" y="7463"/>
                  </a:lnTo>
                  <a:lnTo>
                    <a:pt x="4485" y="7331"/>
                  </a:lnTo>
                  <a:lnTo>
                    <a:pt x="4503" y="7161"/>
                  </a:lnTo>
                  <a:lnTo>
                    <a:pt x="4522" y="7142"/>
                  </a:lnTo>
                  <a:lnTo>
                    <a:pt x="4522" y="7086"/>
                  </a:lnTo>
                  <a:lnTo>
                    <a:pt x="4560" y="6935"/>
                  </a:lnTo>
                  <a:lnTo>
                    <a:pt x="4560" y="6803"/>
                  </a:lnTo>
                  <a:lnTo>
                    <a:pt x="4522" y="6671"/>
                  </a:lnTo>
                  <a:lnTo>
                    <a:pt x="4503" y="6596"/>
                  </a:lnTo>
                  <a:lnTo>
                    <a:pt x="4447" y="6539"/>
                  </a:lnTo>
                  <a:lnTo>
                    <a:pt x="4390" y="6483"/>
                  </a:lnTo>
                  <a:lnTo>
                    <a:pt x="4315" y="6426"/>
                  </a:lnTo>
                  <a:lnTo>
                    <a:pt x="4221" y="6407"/>
                  </a:lnTo>
                  <a:lnTo>
                    <a:pt x="4202" y="6407"/>
                  </a:lnTo>
                  <a:lnTo>
                    <a:pt x="4145" y="6370"/>
                  </a:lnTo>
                  <a:lnTo>
                    <a:pt x="4089" y="6351"/>
                  </a:lnTo>
                  <a:lnTo>
                    <a:pt x="4051" y="6294"/>
                  </a:lnTo>
                  <a:lnTo>
                    <a:pt x="3995" y="6219"/>
                  </a:lnTo>
                  <a:lnTo>
                    <a:pt x="3995" y="6200"/>
                  </a:lnTo>
                  <a:lnTo>
                    <a:pt x="3976" y="6181"/>
                  </a:lnTo>
                  <a:lnTo>
                    <a:pt x="3919" y="6106"/>
                  </a:lnTo>
                  <a:lnTo>
                    <a:pt x="3844" y="6049"/>
                  </a:lnTo>
                  <a:lnTo>
                    <a:pt x="3750" y="5993"/>
                  </a:lnTo>
                  <a:lnTo>
                    <a:pt x="3656" y="5955"/>
                  </a:lnTo>
                  <a:lnTo>
                    <a:pt x="3637" y="5955"/>
                  </a:lnTo>
                  <a:lnTo>
                    <a:pt x="3561" y="5917"/>
                  </a:lnTo>
                  <a:lnTo>
                    <a:pt x="3448" y="5861"/>
                  </a:lnTo>
                  <a:lnTo>
                    <a:pt x="3335" y="5748"/>
                  </a:lnTo>
                  <a:lnTo>
                    <a:pt x="3222" y="5635"/>
                  </a:lnTo>
                  <a:lnTo>
                    <a:pt x="3184" y="5578"/>
                  </a:lnTo>
                  <a:lnTo>
                    <a:pt x="3184" y="5559"/>
                  </a:lnTo>
                  <a:lnTo>
                    <a:pt x="3034" y="5409"/>
                  </a:lnTo>
                  <a:lnTo>
                    <a:pt x="2921" y="5296"/>
                  </a:lnTo>
                  <a:lnTo>
                    <a:pt x="2845" y="5258"/>
                  </a:lnTo>
                  <a:lnTo>
                    <a:pt x="2770" y="5239"/>
                  </a:lnTo>
                  <a:lnTo>
                    <a:pt x="2713" y="5239"/>
                  </a:lnTo>
                  <a:lnTo>
                    <a:pt x="2657" y="5258"/>
                  </a:lnTo>
                  <a:lnTo>
                    <a:pt x="2600" y="5277"/>
                  </a:lnTo>
                  <a:lnTo>
                    <a:pt x="2544" y="5314"/>
                  </a:lnTo>
                  <a:lnTo>
                    <a:pt x="2487" y="5352"/>
                  </a:lnTo>
                  <a:lnTo>
                    <a:pt x="2468" y="5371"/>
                  </a:lnTo>
                  <a:lnTo>
                    <a:pt x="2393" y="5409"/>
                  </a:lnTo>
                  <a:lnTo>
                    <a:pt x="2299" y="5446"/>
                  </a:lnTo>
                  <a:lnTo>
                    <a:pt x="2092" y="5446"/>
                  </a:lnTo>
                  <a:lnTo>
                    <a:pt x="1960" y="5465"/>
                  </a:lnTo>
                  <a:lnTo>
                    <a:pt x="1847" y="5484"/>
                  </a:lnTo>
                  <a:lnTo>
                    <a:pt x="1790" y="5541"/>
                  </a:lnTo>
                  <a:lnTo>
                    <a:pt x="1734" y="5597"/>
                  </a:lnTo>
                  <a:lnTo>
                    <a:pt x="1677" y="5654"/>
                  </a:lnTo>
                  <a:lnTo>
                    <a:pt x="1639" y="5729"/>
                  </a:lnTo>
                  <a:lnTo>
                    <a:pt x="1489" y="5899"/>
                  </a:lnTo>
                  <a:lnTo>
                    <a:pt x="1470" y="5917"/>
                  </a:lnTo>
                  <a:lnTo>
                    <a:pt x="1394" y="5993"/>
                  </a:lnTo>
                  <a:lnTo>
                    <a:pt x="1263" y="6162"/>
                  </a:lnTo>
                  <a:lnTo>
                    <a:pt x="1168" y="6332"/>
                  </a:lnTo>
                  <a:lnTo>
                    <a:pt x="1168" y="6351"/>
                  </a:lnTo>
                  <a:lnTo>
                    <a:pt x="1168" y="6370"/>
                  </a:lnTo>
                  <a:lnTo>
                    <a:pt x="1187" y="6407"/>
                  </a:lnTo>
                  <a:lnTo>
                    <a:pt x="1225" y="6426"/>
                  </a:lnTo>
                  <a:lnTo>
                    <a:pt x="1300" y="6426"/>
                  </a:lnTo>
                  <a:lnTo>
                    <a:pt x="1338" y="6445"/>
                  </a:lnTo>
                  <a:lnTo>
                    <a:pt x="1432" y="6464"/>
                  </a:lnTo>
                  <a:lnTo>
                    <a:pt x="1470" y="6483"/>
                  </a:lnTo>
                  <a:lnTo>
                    <a:pt x="1489" y="6502"/>
                  </a:lnTo>
                  <a:lnTo>
                    <a:pt x="1564" y="6784"/>
                  </a:lnTo>
                  <a:lnTo>
                    <a:pt x="1583" y="6935"/>
                  </a:lnTo>
                  <a:lnTo>
                    <a:pt x="1639" y="7086"/>
                  </a:lnTo>
                  <a:lnTo>
                    <a:pt x="1715" y="7255"/>
                  </a:lnTo>
                  <a:lnTo>
                    <a:pt x="1809" y="7406"/>
                  </a:lnTo>
                  <a:lnTo>
                    <a:pt x="1922" y="7500"/>
                  </a:lnTo>
                  <a:lnTo>
                    <a:pt x="2054" y="7594"/>
                  </a:lnTo>
                  <a:lnTo>
                    <a:pt x="2261" y="7707"/>
                  </a:lnTo>
                  <a:lnTo>
                    <a:pt x="2318" y="7745"/>
                  </a:lnTo>
                  <a:lnTo>
                    <a:pt x="2638" y="7915"/>
                  </a:lnTo>
                  <a:lnTo>
                    <a:pt x="2751" y="8009"/>
                  </a:lnTo>
                  <a:lnTo>
                    <a:pt x="2770" y="8009"/>
                  </a:lnTo>
                  <a:lnTo>
                    <a:pt x="2789" y="8028"/>
                  </a:lnTo>
                  <a:lnTo>
                    <a:pt x="3015" y="8179"/>
                  </a:lnTo>
                  <a:lnTo>
                    <a:pt x="3260" y="8310"/>
                  </a:lnTo>
                  <a:lnTo>
                    <a:pt x="3524" y="8386"/>
                  </a:lnTo>
                  <a:lnTo>
                    <a:pt x="3750" y="8461"/>
                  </a:lnTo>
                  <a:lnTo>
                    <a:pt x="3844" y="8518"/>
                  </a:lnTo>
                  <a:lnTo>
                    <a:pt x="3919" y="8555"/>
                  </a:lnTo>
                  <a:lnTo>
                    <a:pt x="3957" y="8574"/>
                  </a:lnTo>
                  <a:lnTo>
                    <a:pt x="3976" y="8593"/>
                  </a:lnTo>
                  <a:lnTo>
                    <a:pt x="4127" y="8687"/>
                  </a:lnTo>
                  <a:lnTo>
                    <a:pt x="4240" y="8800"/>
                  </a:lnTo>
                  <a:lnTo>
                    <a:pt x="4315" y="8932"/>
                  </a:lnTo>
                  <a:lnTo>
                    <a:pt x="4334" y="8970"/>
                  </a:lnTo>
                  <a:lnTo>
                    <a:pt x="4334" y="8989"/>
                  </a:lnTo>
                  <a:lnTo>
                    <a:pt x="4390" y="9140"/>
                  </a:lnTo>
                  <a:lnTo>
                    <a:pt x="4447" y="9234"/>
                  </a:lnTo>
                  <a:lnTo>
                    <a:pt x="4522" y="9328"/>
                  </a:lnTo>
                  <a:lnTo>
                    <a:pt x="4598" y="9403"/>
                  </a:lnTo>
                  <a:lnTo>
                    <a:pt x="4692" y="9460"/>
                  </a:lnTo>
                  <a:lnTo>
                    <a:pt x="4748" y="9498"/>
                  </a:lnTo>
                  <a:lnTo>
                    <a:pt x="4824" y="9535"/>
                  </a:lnTo>
                  <a:lnTo>
                    <a:pt x="4899" y="9592"/>
                  </a:lnTo>
                  <a:lnTo>
                    <a:pt x="5031" y="9705"/>
                  </a:lnTo>
                  <a:lnTo>
                    <a:pt x="5088" y="9742"/>
                  </a:lnTo>
                  <a:lnTo>
                    <a:pt x="5238" y="9874"/>
                  </a:lnTo>
                  <a:lnTo>
                    <a:pt x="5238" y="9893"/>
                  </a:lnTo>
                  <a:lnTo>
                    <a:pt x="5238" y="9931"/>
                  </a:lnTo>
                  <a:lnTo>
                    <a:pt x="5219" y="10251"/>
                  </a:lnTo>
                  <a:lnTo>
                    <a:pt x="5219" y="10270"/>
                  </a:lnTo>
                  <a:lnTo>
                    <a:pt x="5219" y="10289"/>
                  </a:lnTo>
                  <a:lnTo>
                    <a:pt x="5219" y="10402"/>
                  </a:lnTo>
                  <a:lnTo>
                    <a:pt x="5219" y="10515"/>
                  </a:lnTo>
                  <a:lnTo>
                    <a:pt x="5219" y="10647"/>
                  </a:lnTo>
                  <a:lnTo>
                    <a:pt x="5219" y="10685"/>
                  </a:lnTo>
                  <a:lnTo>
                    <a:pt x="5219" y="10779"/>
                  </a:lnTo>
                  <a:lnTo>
                    <a:pt x="5238" y="10892"/>
                  </a:lnTo>
                  <a:lnTo>
                    <a:pt x="5238" y="11043"/>
                  </a:lnTo>
                  <a:lnTo>
                    <a:pt x="5219" y="11080"/>
                  </a:lnTo>
                  <a:lnTo>
                    <a:pt x="5219" y="11099"/>
                  </a:lnTo>
                  <a:lnTo>
                    <a:pt x="5219" y="11137"/>
                  </a:lnTo>
                  <a:lnTo>
                    <a:pt x="5182" y="11099"/>
                  </a:lnTo>
                  <a:lnTo>
                    <a:pt x="5106" y="11080"/>
                  </a:lnTo>
                  <a:lnTo>
                    <a:pt x="4956" y="11024"/>
                  </a:lnTo>
                  <a:lnTo>
                    <a:pt x="4918" y="10948"/>
                  </a:lnTo>
                  <a:lnTo>
                    <a:pt x="4918" y="10930"/>
                  </a:lnTo>
                  <a:lnTo>
                    <a:pt x="4899" y="10911"/>
                  </a:lnTo>
                  <a:lnTo>
                    <a:pt x="4861" y="10817"/>
                  </a:lnTo>
                  <a:lnTo>
                    <a:pt x="4767" y="10647"/>
                  </a:lnTo>
                  <a:lnTo>
                    <a:pt x="4730" y="10609"/>
                  </a:lnTo>
                  <a:lnTo>
                    <a:pt x="4692" y="10590"/>
                  </a:lnTo>
                  <a:lnTo>
                    <a:pt x="4635" y="10609"/>
                  </a:lnTo>
                  <a:lnTo>
                    <a:pt x="4598" y="10666"/>
                  </a:lnTo>
                  <a:lnTo>
                    <a:pt x="4541" y="10628"/>
                  </a:lnTo>
                  <a:lnTo>
                    <a:pt x="4447" y="10628"/>
                  </a:lnTo>
                  <a:lnTo>
                    <a:pt x="4334" y="10647"/>
                  </a:lnTo>
                  <a:lnTo>
                    <a:pt x="4240" y="10666"/>
                  </a:lnTo>
                  <a:lnTo>
                    <a:pt x="4240" y="10685"/>
                  </a:lnTo>
                  <a:lnTo>
                    <a:pt x="4164" y="10722"/>
                  </a:lnTo>
                  <a:lnTo>
                    <a:pt x="4014" y="10817"/>
                  </a:lnTo>
                  <a:lnTo>
                    <a:pt x="3995" y="10835"/>
                  </a:lnTo>
                  <a:lnTo>
                    <a:pt x="3976" y="10854"/>
                  </a:lnTo>
                  <a:lnTo>
                    <a:pt x="3976" y="10892"/>
                  </a:lnTo>
                  <a:lnTo>
                    <a:pt x="3938" y="10892"/>
                  </a:lnTo>
                  <a:lnTo>
                    <a:pt x="3731" y="10798"/>
                  </a:lnTo>
                  <a:lnTo>
                    <a:pt x="3505" y="10703"/>
                  </a:lnTo>
                  <a:lnTo>
                    <a:pt x="3373" y="10647"/>
                  </a:lnTo>
                  <a:lnTo>
                    <a:pt x="3222" y="10590"/>
                  </a:lnTo>
                  <a:lnTo>
                    <a:pt x="3090" y="10553"/>
                  </a:lnTo>
                  <a:lnTo>
                    <a:pt x="2958" y="10553"/>
                  </a:lnTo>
                  <a:lnTo>
                    <a:pt x="2883" y="10572"/>
                  </a:lnTo>
                  <a:lnTo>
                    <a:pt x="2808" y="10590"/>
                  </a:lnTo>
                  <a:lnTo>
                    <a:pt x="2751" y="10628"/>
                  </a:lnTo>
                  <a:lnTo>
                    <a:pt x="2713" y="10666"/>
                  </a:lnTo>
                  <a:lnTo>
                    <a:pt x="2657" y="10741"/>
                  </a:lnTo>
                  <a:lnTo>
                    <a:pt x="2638" y="10817"/>
                  </a:lnTo>
                  <a:lnTo>
                    <a:pt x="2638" y="10854"/>
                  </a:lnTo>
                  <a:lnTo>
                    <a:pt x="2657" y="10873"/>
                  </a:lnTo>
                  <a:lnTo>
                    <a:pt x="2676" y="10911"/>
                  </a:lnTo>
                  <a:lnTo>
                    <a:pt x="2751" y="10911"/>
                  </a:lnTo>
                  <a:lnTo>
                    <a:pt x="2770" y="10892"/>
                  </a:lnTo>
                  <a:lnTo>
                    <a:pt x="2789" y="10911"/>
                  </a:lnTo>
                  <a:lnTo>
                    <a:pt x="2883" y="10930"/>
                  </a:lnTo>
                  <a:lnTo>
                    <a:pt x="2996" y="10986"/>
                  </a:lnTo>
                  <a:lnTo>
                    <a:pt x="3053" y="11043"/>
                  </a:lnTo>
                  <a:lnTo>
                    <a:pt x="3109" y="11156"/>
                  </a:lnTo>
                  <a:lnTo>
                    <a:pt x="3184" y="11250"/>
                  </a:lnTo>
                  <a:lnTo>
                    <a:pt x="3279" y="11325"/>
                  </a:lnTo>
                  <a:lnTo>
                    <a:pt x="3392" y="11382"/>
                  </a:lnTo>
                  <a:lnTo>
                    <a:pt x="3505" y="11438"/>
                  </a:lnTo>
                  <a:lnTo>
                    <a:pt x="3637" y="11457"/>
                  </a:lnTo>
                  <a:lnTo>
                    <a:pt x="3882" y="11495"/>
                  </a:lnTo>
                  <a:lnTo>
                    <a:pt x="3919" y="11514"/>
                  </a:lnTo>
                  <a:lnTo>
                    <a:pt x="3901" y="11495"/>
                  </a:lnTo>
                  <a:lnTo>
                    <a:pt x="3995" y="11514"/>
                  </a:lnTo>
                  <a:lnTo>
                    <a:pt x="4032" y="11514"/>
                  </a:lnTo>
                  <a:lnTo>
                    <a:pt x="4183" y="11551"/>
                  </a:lnTo>
                  <a:lnTo>
                    <a:pt x="4353" y="11589"/>
                  </a:lnTo>
                  <a:lnTo>
                    <a:pt x="4447" y="11627"/>
                  </a:lnTo>
                  <a:lnTo>
                    <a:pt x="4560" y="11646"/>
                  </a:lnTo>
                  <a:lnTo>
                    <a:pt x="4617" y="11872"/>
                  </a:lnTo>
                  <a:lnTo>
                    <a:pt x="4654" y="12079"/>
                  </a:lnTo>
                  <a:lnTo>
                    <a:pt x="4654" y="12098"/>
                  </a:lnTo>
                  <a:lnTo>
                    <a:pt x="4692" y="12267"/>
                  </a:lnTo>
                  <a:lnTo>
                    <a:pt x="4730" y="12437"/>
                  </a:lnTo>
                  <a:lnTo>
                    <a:pt x="4786" y="12588"/>
                  </a:lnTo>
                  <a:lnTo>
                    <a:pt x="4861" y="12720"/>
                  </a:lnTo>
                  <a:lnTo>
                    <a:pt x="4861" y="12738"/>
                  </a:lnTo>
                  <a:lnTo>
                    <a:pt x="4937" y="12870"/>
                  </a:lnTo>
                  <a:lnTo>
                    <a:pt x="4975" y="12983"/>
                  </a:lnTo>
                  <a:lnTo>
                    <a:pt x="4975" y="13040"/>
                  </a:lnTo>
                  <a:lnTo>
                    <a:pt x="4993" y="13172"/>
                  </a:lnTo>
                  <a:lnTo>
                    <a:pt x="4975" y="13153"/>
                  </a:lnTo>
                  <a:lnTo>
                    <a:pt x="4975" y="13134"/>
                  </a:lnTo>
                  <a:lnTo>
                    <a:pt x="4899" y="13021"/>
                  </a:lnTo>
                  <a:lnTo>
                    <a:pt x="4843" y="12946"/>
                  </a:lnTo>
                  <a:lnTo>
                    <a:pt x="4748" y="12833"/>
                  </a:lnTo>
                  <a:lnTo>
                    <a:pt x="4654" y="12738"/>
                  </a:lnTo>
                  <a:lnTo>
                    <a:pt x="4522" y="12644"/>
                  </a:lnTo>
                  <a:lnTo>
                    <a:pt x="4372" y="12588"/>
                  </a:lnTo>
                  <a:lnTo>
                    <a:pt x="4277" y="12569"/>
                  </a:lnTo>
                  <a:lnTo>
                    <a:pt x="4089" y="12512"/>
                  </a:lnTo>
                  <a:lnTo>
                    <a:pt x="3976" y="12456"/>
                  </a:lnTo>
                  <a:lnTo>
                    <a:pt x="3919" y="12380"/>
                  </a:lnTo>
                  <a:lnTo>
                    <a:pt x="3863" y="12267"/>
                  </a:lnTo>
                  <a:lnTo>
                    <a:pt x="3806" y="12154"/>
                  </a:lnTo>
                  <a:lnTo>
                    <a:pt x="3844" y="12117"/>
                  </a:lnTo>
                  <a:lnTo>
                    <a:pt x="3863" y="12041"/>
                  </a:lnTo>
                  <a:lnTo>
                    <a:pt x="3825" y="11985"/>
                  </a:lnTo>
                  <a:lnTo>
                    <a:pt x="3787" y="11928"/>
                  </a:lnTo>
                  <a:lnTo>
                    <a:pt x="3731" y="11891"/>
                  </a:lnTo>
                  <a:lnTo>
                    <a:pt x="3674" y="11872"/>
                  </a:lnTo>
                  <a:lnTo>
                    <a:pt x="3599" y="11872"/>
                  </a:lnTo>
                  <a:lnTo>
                    <a:pt x="3561" y="11909"/>
                  </a:lnTo>
                  <a:lnTo>
                    <a:pt x="3486" y="11891"/>
                  </a:lnTo>
                  <a:lnTo>
                    <a:pt x="3392" y="11891"/>
                  </a:lnTo>
                  <a:lnTo>
                    <a:pt x="3392" y="11853"/>
                  </a:lnTo>
                  <a:lnTo>
                    <a:pt x="3354" y="11740"/>
                  </a:lnTo>
                  <a:lnTo>
                    <a:pt x="3279" y="11627"/>
                  </a:lnTo>
                  <a:lnTo>
                    <a:pt x="3203" y="11514"/>
                  </a:lnTo>
                  <a:lnTo>
                    <a:pt x="3109" y="11401"/>
                  </a:lnTo>
                  <a:lnTo>
                    <a:pt x="2996" y="11306"/>
                  </a:lnTo>
                  <a:lnTo>
                    <a:pt x="2883" y="11231"/>
                  </a:lnTo>
                  <a:lnTo>
                    <a:pt x="2676" y="11137"/>
                  </a:lnTo>
                  <a:lnTo>
                    <a:pt x="2638" y="11118"/>
                  </a:lnTo>
                  <a:lnTo>
                    <a:pt x="2525" y="11061"/>
                  </a:lnTo>
                  <a:lnTo>
                    <a:pt x="2506" y="11061"/>
                  </a:lnTo>
                  <a:lnTo>
                    <a:pt x="2393" y="11005"/>
                  </a:lnTo>
                  <a:lnTo>
                    <a:pt x="2280" y="10948"/>
                  </a:lnTo>
                  <a:lnTo>
                    <a:pt x="2242" y="10930"/>
                  </a:lnTo>
                  <a:lnTo>
                    <a:pt x="2129" y="10873"/>
                  </a:lnTo>
                  <a:lnTo>
                    <a:pt x="1979" y="10817"/>
                  </a:lnTo>
                  <a:lnTo>
                    <a:pt x="1828" y="10779"/>
                  </a:lnTo>
                  <a:lnTo>
                    <a:pt x="1621" y="10760"/>
                  </a:lnTo>
                  <a:lnTo>
                    <a:pt x="1602" y="10760"/>
                  </a:lnTo>
                  <a:lnTo>
                    <a:pt x="1507" y="10741"/>
                  </a:lnTo>
                  <a:lnTo>
                    <a:pt x="1281" y="10703"/>
                  </a:lnTo>
                  <a:lnTo>
                    <a:pt x="1225" y="10685"/>
                  </a:lnTo>
                  <a:lnTo>
                    <a:pt x="1093" y="10666"/>
                  </a:lnTo>
                  <a:lnTo>
                    <a:pt x="942" y="10647"/>
                  </a:lnTo>
                  <a:lnTo>
                    <a:pt x="829" y="10647"/>
                  </a:lnTo>
                  <a:lnTo>
                    <a:pt x="697" y="10685"/>
                  </a:lnTo>
                  <a:lnTo>
                    <a:pt x="584" y="10760"/>
                  </a:lnTo>
                  <a:lnTo>
                    <a:pt x="490" y="10873"/>
                  </a:lnTo>
                  <a:lnTo>
                    <a:pt x="377" y="10892"/>
                  </a:lnTo>
                  <a:lnTo>
                    <a:pt x="207" y="10948"/>
                  </a:lnTo>
                  <a:lnTo>
                    <a:pt x="151" y="10967"/>
                  </a:lnTo>
                  <a:lnTo>
                    <a:pt x="132" y="10986"/>
                  </a:lnTo>
                  <a:lnTo>
                    <a:pt x="75" y="11005"/>
                  </a:lnTo>
                  <a:lnTo>
                    <a:pt x="19" y="11005"/>
                  </a:lnTo>
                  <a:lnTo>
                    <a:pt x="0" y="11043"/>
                  </a:lnTo>
                  <a:lnTo>
                    <a:pt x="0" y="11118"/>
                  </a:lnTo>
                  <a:lnTo>
                    <a:pt x="0" y="11193"/>
                  </a:lnTo>
                  <a:lnTo>
                    <a:pt x="57" y="11344"/>
                  </a:lnTo>
                  <a:lnTo>
                    <a:pt x="151" y="11514"/>
                  </a:lnTo>
                  <a:lnTo>
                    <a:pt x="245" y="11664"/>
                  </a:lnTo>
                  <a:lnTo>
                    <a:pt x="283" y="11721"/>
                  </a:lnTo>
                  <a:lnTo>
                    <a:pt x="339" y="11777"/>
                  </a:lnTo>
                  <a:lnTo>
                    <a:pt x="415" y="11815"/>
                  </a:lnTo>
                  <a:lnTo>
                    <a:pt x="528" y="11853"/>
                  </a:lnTo>
                  <a:lnTo>
                    <a:pt x="641" y="11872"/>
                  </a:lnTo>
                  <a:lnTo>
                    <a:pt x="942" y="11872"/>
                  </a:lnTo>
                  <a:lnTo>
                    <a:pt x="867" y="11928"/>
                  </a:lnTo>
                  <a:lnTo>
                    <a:pt x="791" y="12004"/>
                  </a:lnTo>
                  <a:lnTo>
                    <a:pt x="716" y="12117"/>
                  </a:lnTo>
                  <a:lnTo>
                    <a:pt x="697" y="12173"/>
                  </a:lnTo>
                  <a:lnTo>
                    <a:pt x="678" y="12211"/>
                  </a:lnTo>
                  <a:lnTo>
                    <a:pt x="678" y="12249"/>
                  </a:lnTo>
                  <a:lnTo>
                    <a:pt x="678" y="12305"/>
                  </a:lnTo>
                  <a:lnTo>
                    <a:pt x="716" y="12343"/>
                  </a:lnTo>
                  <a:lnTo>
                    <a:pt x="754" y="12362"/>
                  </a:lnTo>
                  <a:lnTo>
                    <a:pt x="810" y="12343"/>
                  </a:lnTo>
                  <a:lnTo>
                    <a:pt x="867" y="12305"/>
                  </a:lnTo>
                  <a:lnTo>
                    <a:pt x="1093" y="12192"/>
                  </a:lnTo>
                  <a:lnTo>
                    <a:pt x="1225" y="12154"/>
                  </a:lnTo>
                  <a:lnTo>
                    <a:pt x="1338" y="12135"/>
                  </a:lnTo>
                  <a:lnTo>
                    <a:pt x="1413" y="12117"/>
                  </a:lnTo>
                  <a:lnTo>
                    <a:pt x="1489" y="12135"/>
                  </a:lnTo>
                  <a:lnTo>
                    <a:pt x="1621" y="12173"/>
                  </a:lnTo>
                  <a:lnTo>
                    <a:pt x="1790" y="12249"/>
                  </a:lnTo>
                  <a:lnTo>
                    <a:pt x="1809" y="12267"/>
                  </a:lnTo>
                  <a:lnTo>
                    <a:pt x="1922" y="12324"/>
                  </a:lnTo>
                  <a:lnTo>
                    <a:pt x="2035" y="12362"/>
                  </a:lnTo>
                  <a:lnTo>
                    <a:pt x="2148" y="12399"/>
                  </a:lnTo>
                  <a:lnTo>
                    <a:pt x="2280" y="12418"/>
                  </a:lnTo>
                  <a:lnTo>
                    <a:pt x="2374" y="12418"/>
                  </a:lnTo>
                  <a:lnTo>
                    <a:pt x="2525" y="12437"/>
                  </a:lnTo>
                  <a:lnTo>
                    <a:pt x="2713" y="12475"/>
                  </a:lnTo>
                  <a:lnTo>
                    <a:pt x="2864" y="12588"/>
                  </a:lnTo>
                  <a:lnTo>
                    <a:pt x="2902" y="12607"/>
                  </a:lnTo>
                  <a:lnTo>
                    <a:pt x="2921" y="12625"/>
                  </a:lnTo>
                  <a:lnTo>
                    <a:pt x="2940" y="12625"/>
                  </a:lnTo>
                  <a:lnTo>
                    <a:pt x="3053" y="12720"/>
                  </a:lnTo>
                  <a:lnTo>
                    <a:pt x="3166" y="12795"/>
                  </a:lnTo>
                  <a:lnTo>
                    <a:pt x="3298" y="12852"/>
                  </a:lnTo>
                  <a:lnTo>
                    <a:pt x="3486" y="12908"/>
                  </a:lnTo>
                  <a:lnTo>
                    <a:pt x="3542" y="12927"/>
                  </a:lnTo>
                  <a:lnTo>
                    <a:pt x="3787" y="13021"/>
                  </a:lnTo>
                  <a:lnTo>
                    <a:pt x="4014" y="13134"/>
                  </a:lnTo>
                  <a:lnTo>
                    <a:pt x="4221" y="13285"/>
                  </a:lnTo>
                  <a:lnTo>
                    <a:pt x="4503" y="13530"/>
                  </a:lnTo>
                  <a:lnTo>
                    <a:pt x="4635" y="13662"/>
                  </a:lnTo>
                  <a:lnTo>
                    <a:pt x="4748" y="13794"/>
                  </a:lnTo>
                  <a:lnTo>
                    <a:pt x="4918" y="14039"/>
                  </a:lnTo>
                  <a:lnTo>
                    <a:pt x="5050" y="14302"/>
                  </a:lnTo>
                  <a:lnTo>
                    <a:pt x="5106" y="14491"/>
                  </a:lnTo>
                  <a:lnTo>
                    <a:pt x="5163" y="14660"/>
                  </a:lnTo>
                  <a:lnTo>
                    <a:pt x="5219" y="14868"/>
                  </a:lnTo>
                  <a:lnTo>
                    <a:pt x="5238" y="15018"/>
                  </a:lnTo>
                  <a:lnTo>
                    <a:pt x="5219" y="15301"/>
                  </a:lnTo>
                  <a:lnTo>
                    <a:pt x="5238" y="15489"/>
                  </a:lnTo>
                  <a:lnTo>
                    <a:pt x="5238" y="15565"/>
                  </a:lnTo>
                  <a:lnTo>
                    <a:pt x="5238" y="15584"/>
                  </a:lnTo>
                  <a:lnTo>
                    <a:pt x="5257" y="15697"/>
                  </a:lnTo>
                  <a:lnTo>
                    <a:pt x="5257" y="15734"/>
                  </a:lnTo>
                  <a:lnTo>
                    <a:pt x="5276" y="15772"/>
                  </a:lnTo>
                  <a:lnTo>
                    <a:pt x="5295" y="15791"/>
                  </a:lnTo>
                  <a:lnTo>
                    <a:pt x="5295" y="15942"/>
                  </a:lnTo>
                  <a:lnTo>
                    <a:pt x="5295" y="15998"/>
                  </a:lnTo>
                  <a:lnTo>
                    <a:pt x="5295" y="16074"/>
                  </a:lnTo>
                  <a:lnTo>
                    <a:pt x="5295" y="16149"/>
                  </a:lnTo>
                  <a:lnTo>
                    <a:pt x="5295" y="16205"/>
                  </a:lnTo>
                  <a:lnTo>
                    <a:pt x="5295" y="16413"/>
                  </a:lnTo>
                  <a:lnTo>
                    <a:pt x="5295" y="16450"/>
                  </a:lnTo>
                  <a:lnTo>
                    <a:pt x="5295" y="16526"/>
                  </a:lnTo>
                  <a:lnTo>
                    <a:pt x="5314" y="16714"/>
                  </a:lnTo>
                  <a:lnTo>
                    <a:pt x="5314" y="16903"/>
                  </a:lnTo>
                  <a:lnTo>
                    <a:pt x="5314" y="17223"/>
                  </a:lnTo>
                  <a:lnTo>
                    <a:pt x="5333" y="17280"/>
                  </a:lnTo>
                  <a:lnTo>
                    <a:pt x="5333" y="17336"/>
                  </a:lnTo>
                  <a:lnTo>
                    <a:pt x="5333" y="17487"/>
                  </a:lnTo>
                  <a:lnTo>
                    <a:pt x="5238" y="17393"/>
                  </a:lnTo>
                  <a:lnTo>
                    <a:pt x="5050" y="17223"/>
                  </a:lnTo>
                  <a:lnTo>
                    <a:pt x="4975" y="17185"/>
                  </a:lnTo>
                  <a:lnTo>
                    <a:pt x="4937" y="17129"/>
                  </a:lnTo>
                  <a:lnTo>
                    <a:pt x="4956" y="17110"/>
                  </a:lnTo>
                  <a:lnTo>
                    <a:pt x="4956" y="17072"/>
                  </a:lnTo>
                  <a:lnTo>
                    <a:pt x="4937" y="17035"/>
                  </a:lnTo>
                  <a:lnTo>
                    <a:pt x="4805" y="16808"/>
                  </a:lnTo>
                  <a:lnTo>
                    <a:pt x="4654" y="16582"/>
                  </a:lnTo>
                  <a:lnTo>
                    <a:pt x="4579" y="16507"/>
                  </a:lnTo>
                  <a:lnTo>
                    <a:pt x="4485" y="16413"/>
                  </a:lnTo>
                  <a:lnTo>
                    <a:pt x="4372" y="16337"/>
                  </a:lnTo>
                  <a:lnTo>
                    <a:pt x="4353" y="16319"/>
                  </a:lnTo>
                  <a:lnTo>
                    <a:pt x="4277" y="16281"/>
                  </a:lnTo>
                  <a:lnTo>
                    <a:pt x="4164" y="16168"/>
                  </a:lnTo>
                  <a:lnTo>
                    <a:pt x="4070" y="16074"/>
                  </a:lnTo>
                  <a:lnTo>
                    <a:pt x="3976" y="15961"/>
                  </a:lnTo>
                  <a:lnTo>
                    <a:pt x="3863" y="15866"/>
                  </a:lnTo>
                  <a:lnTo>
                    <a:pt x="3750" y="15791"/>
                  </a:lnTo>
                  <a:lnTo>
                    <a:pt x="3580" y="15716"/>
                  </a:lnTo>
                  <a:lnTo>
                    <a:pt x="3316" y="15640"/>
                  </a:lnTo>
                  <a:lnTo>
                    <a:pt x="3241" y="15621"/>
                  </a:lnTo>
                  <a:lnTo>
                    <a:pt x="3090" y="15584"/>
                  </a:lnTo>
                  <a:lnTo>
                    <a:pt x="3053" y="15565"/>
                  </a:lnTo>
                  <a:lnTo>
                    <a:pt x="2921" y="15527"/>
                  </a:lnTo>
                  <a:lnTo>
                    <a:pt x="2638" y="15527"/>
                  </a:lnTo>
                  <a:lnTo>
                    <a:pt x="2600" y="15508"/>
                  </a:lnTo>
                  <a:lnTo>
                    <a:pt x="2544" y="15508"/>
                  </a:lnTo>
                  <a:lnTo>
                    <a:pt x="2450" y="15527"/>
                  </a:lnTo>
                  <a:lnTo>
                    <a:pt x="2393" y="15584"/>
                  </a:lnTo>
                  <a:lnTo>
                    <a:pt x="2355" y="15640"/>
                  </a:lnTo>
                  <a:lnTo>
                    <a:pt x="2355" y="15659"/>
                  </a:lnTo>
                  <a:lnTo>
                    <a:pt x="2129" y="15829"/>
                  </a:lnTo>
                  <a:lnTo>
                    <a:pt x="2110" y="15866"/>
                  </a:lnTo>
                  <a:lnTo>
                    <a:pt x="2054" y="15847"/>
                  </a:lnTo>
                  <a:lnTo>
                    <a:pt x="2016" y="15866"/>
                  </a:lnTo>
                  <a:lnTo>
                    <a:pt x="2016" y="15904"/>
                  </a:lnTo>
                  <a:lnTo>
                    <a:pt x="2016" y="15942"/>
                  </a:lnTo>
                  <a:lnTo>
                    <a:pt x="2054" y="15961"/>
                  </a:lnTo>
                  <a:lnTo>
                    <a:pt x="2092" y="15961"/>
                  </a:lnTo>
                  <a:lnTo>
                    <a:pt x="2186" y="15979"/>
                  </a:lnTo>
                  <a:lnTo>
                    <a:pt x="2299" y="16055"/>
                  </a:lnTo>
                  <a:lnTo>
                    <a:pt x="2393" y="16111"/>
                  </a:lnTo>
                  <a:lnTo>
                    <a:pt x="2487" y="16149"/>
                  </a:lnTo>
                  <a:lnTo>
                    <a:pt x="2657" y="16187"/>
                  </a:lnTo>
                  <a:lnTo>
                    <a:pt x="2695" y="16187"/>
                  </a:lnTo>
                  <a:lnTo>
                    <a:pt x="2789" y="16205"/>
                  </a:lnTo>
                  <a:lnTo>
                    <a:pt x="2883" y="16243"/>
                  </a:lnTo>
                  <a:lnTo>
                    <a:pt x="3034" y="16337"/>
                  </a:lnTo>
                  <a:lnTo>
                    <a:pt x="3053" y="16337"/>
                  </a:lnTo>
                  <a:lnTo>
                    <a:pt x="3184" y="16413"/>
                  </a:lnTo>
                  <a:lnTo>
                    <a:pt x="3279" y="16450"/>
                  </a:lnTo>
                  <a:lnTo>
                    <a:pt x="3373" y="16469"/>
                  </a:lnTo>
                  <a:lnTo>
                    <a:pt x="3505" y="16488"/>
                  </a:lnTo>
                  <a:lnTo>
                    <a:pt x="3580" y="16507"/>
                  </a:lnTo>
                  <a:lnTo>
                    <a:pt x="3750" y="16545"/>
                  </a:lnTo>
                  <a:lnTo>
                    <a:pt x="3844" y="16582"/>
                  </a:lnTo>
                  <a:lnTo>
                    <a:pt x="3844" y="16601"/>
                  </a:lnTo>
                  <a:lnTo>
                    <a:pt x="3957" y="16658"/>
                  </a:lnTo>
                  <a:lnTo>
                    <a:pt x="4202" y="16790"/>
                  </a:lnTo>
                  <a:lnTo>
                    <a:pt x="4428" y="16940"/>
                  </a:lnTo>
                  <a:lnTo>
                    <a:pt x="4635" y="17091"/>
                  </a:lnTo>
                  <a:lnTo>
                    <a:pt x="4824" y="17242"/>
                  </a:lnTo>
                  <a:lnTo>
                    <a:pt x="4975" y="17393"/>
                  </a:lnTo>
                  <a:lnTo>
                    <a:pt x="5050" y="17468"/>
                  </a:lnTo>
                  <a:lnTo>
                    <a:pt x="5050" y="17487"/>
                  </a:lnTo>
                  <a:lnTo>
                    <a:pt x="5069" y="17506"/>
                  </a:lnTo>
                  <a:lnTo>
                    <a:pt x="5144" y="17581"/>
                  </a:lnTo>
                  <a:lnTo>
                    <a:pt x="5219" y="17675"/>
                  </a:lnTo>
                  <a:lnTo>
                    <a:pt x="5276" y="17732"/>
                  </a:lnTo>
                  <a:lnTo>
                    <a:pt x="5276" y="17751"/>
                  </a:lnTo>
                  <a:lnTo>
                    <a:pt x="5144" y="17864"/>
                  </a:lnTo>
                  <a:lnTo>
                    <a:pt x="5069" y="17939"/>
                  </a:lnTo>
                  <a:lnTo>
                    <a:pt x="4899" y="18090"/>
                  </a:lnTo>
                  <a:lnTo>
                    <a:pt x="4899" y="18127"/>
                  </a:lnTo>
                  <a:lnTo>
                    <a:pt x="4880" y="18146"/>
                  </a:lnTo>
                  <a:lnTo>
                    <a:pt x="4899" y="18184"/>
                  </a:lnTo>
                  <a:lnTo>
                    <a:pt x="4899" y="18203"/>
                  </a:lnTo>
                  <a:lnTo>
                    <a:pt x="4937" y="18222"/>
                  </a:lnTo>
                  <a:lnTo>
                    <a:pt x="4975" y="18222"/>
                  </a:lnTo>
                  <a:lnTo>
                    <a:pt x="5106" y="18316"/>
                  </a:lnTo>
                  <a:lnTo>
                    <a:pt x="5182" y="18354"/>
                  </a:lnTo>
                  <a:lnTo>
                    <a:pt x="5276" y="18372"/>
                  </a:lnTo>
                  <a:lnTo>
                    <a:pt x="5295" y="18372"/>
                  </a:lnTo>
                  <a:lnTo>
                    <a:pt x="5389" y="18354"/>
                  </a:lnTo>
                  <a:lnTo>
                    <a:pt x="5389" y="18354"/>
                  </a:lnTo>
                  <a:lnTo>
                    <a:pt x="5370" y="18561"/>
                  </a:lnTo>
                  <a:lnTo>
                    <a:pt x="5370" y="18693"/>
                  </a:lnTo>
                  <a:lnTo>
                    <a:pt x="5389" y="18749"/>
                  </a:lnTo>
                  <a:lnTo>
                    <a:pt x="5408" y="18825"/>
                  </a:lnTo>
                  <a:lnTo>
                    <a:pt x="5427" y="18862"/>
                  </a:lnTo>
                  <a:lnTo>
                    <a:pt x="5483" y="18881"/>
                  </a:lnTo>
                  <a:lnTo>
                    <a:pt x="5521" y="18862"/>
                  </a:lnTo>
                  <a:lnTo>
                    <a:pt x="5540" y="18843"/>
                  </a:lnTo>
                  <a:lnTo>
                    <a:pt x="5578" y="18843"/>
                  </a:lnTo>
                  <a:lnTo>
                    <a:pt x="5615" y="18825"/>
                  </a:lnTo>
                  <a:lnTo>
                    <a:pt x="5653" y="18787"/>
                  </a:lnTo>
                  <a:lnTo>
                    <a:pt x="5653" y="18730"/>
                  </a:lnTo>
                  <a:lnTo>
                    <a:pt x="5653" y="18655"/>
                  </a:lnTo>
                  <a:lnTo>
                    <a:pt x="5634" y="18542"/>
                  </a:lnTo>
                  <a:lnTo>
                    <a:pt x="5615" y="18316"/>
                  </a:lnTo>
                  <a:lnTo>
                    <a:pt x="5634" y="18316"/>
                  </a:lnTo>
                  <a:lnTo>
                    <a:pt x="5672" y="18297"/>
                  </a:lnTo>
                  <a:lnTo>
                    <a:pt x="5709" y="18297"/>
                  </a:lnTo>
                  <a:lnTo>
                    <a:pt x="5822" y="18335"/>
                  </a:lnTo>
                  <a:lnTo>
                    <a:pt x="5860" y="18335"/>
                  </a:lnTo>
                  <a:lnTo>
                    <a:pt x="5992" y="18372"/>
                  </a:lnTo>
                  <a:lnTo>
                    <a:pt x="6331" y="18372"/>
                  </a:lnTo>
                  <a:lnTo>
                    <a:pt x="6538" y="18354"/>
                  </a:lnTo>
                  <a:lnTo>
                    <a:pt x="6633" y="18354"/>
                  </a:lnTo>
                  <a:lnTo>
                    <a:pt x="6783" y="18391"/>
                  </a:lnTo>
                  <a:lnTo>
                    <a:pt x="6802" y="18410"/>
                  </a:lnTo>
                  <a:lnTo>
                    <a:pt x="6859" y="18429"/>
                  </a:lnTo>
                  <a:lnTo>
                    <a:pt x="6915" y="18448"/>
                  </a:lnTo>
                  <a:lnTo>
                    <a:pt x="6934" y="18448"/>
                  </a:lnTo>
                  <a:lnTo>
                    <a:pt x="7010" y="18429"/>
                  </a:lnTo>
                  <a:lnTo>
                    <a:pt x="7085" y="18391"/>
                  </a:lnTo>
                  <a:lnTo>
                    <a:pt x="7179" y="18316"/>
                  </a:lnTo>
                  <a:lnTo>
                    <a:pt x="7255" y="18240"/>
                  </a:lnTo>
                  <a:lnTo>
                    <a:pt x="7386" y="18109"/>
                  </a:lnTo>
                  <a:lnTo>
                    <a:pt x="7518" y="18033"/>
                  </a:lnTo>
                  <a:lnTo>
                    <a:pt x="7556" y="18014"/>
                  </a:lnTo>
                  <a:lnTo>
                    <a:pt x="7744" y="17882"/>
                  </a:lnTo>
                  <a:lnTo>
                    <a:pt x="7820" y="17845"/>
                  </a:lnTo>
                  <a:lnTo>
                    <a:pt x="7876" y="17769"/>
                  </a:lnTo>
                  <a:lnTo>
                    <a:pt x="7876" y="17788"/>
                  </a:lnTo>
                  <a:lnTo>
                    <a:pt x="7914" y="17769"/>
                  </a:lnTo>
                  <a:lnTo>
                    <a:pt x="7933" y="17769"/>
                  </a:lnTo>
                  <a:lnTo>
                    <a:pt x="7952" y="17732"/>
                  </a:lnTo>
                  <a:lnTo>
                    <a:pt x="7971" y="17713"/>
                  </a:lnTo>
                  <a:lnTo>
                    <a:pt x="7971" y="17675"/>
                  </a:lnTo>
                  <a:lnTo>
                    <a:pt x="7952" y="17638"/>
                  </a:lnTo>
                  <a:lnTo>
                    <a:pt x="7933" y="17619"/>
                  </a:lnTo>
                  <a:lnTo>
                    <a:pt x="7839" y="17600"/>
                  </a:lnTo>
                  <a:lnTo>
                    <a:pt x="7839" y="17581"/>
                  </a:lnTo>
                  <a:lnTo>
                    <a:pt x="7782" y="17543"/>
                  </a:lnTo>
                  <a:lnTo>
                    <a:pt x="7726" y="17524"/>
                  </a:lnTo>
                  <a:lnTo>
                    <a:pt x="7556" y="17524"/>
                  </a:lnTo>
                  <a:lnTo>
                    <a:pt x="7292" y="17543"/>
                  </a:lnTo>
                  <a:lnTo>
                    <a:pt x="7236" y="17562"/>
                  </a:lnTo>
                  <a:lnTo>
                    <a:pt x="6256" y="17562"/>
                  </a:lnTo>
                  <a:lnTo>
                    <a:pt x="6011" y="17581"/>
                  </a:lnTo>
                  <a:lnTo>
                    <a:pt x="5804" y="17619"/>
                  </a:lnTo>
                  <a:lnTo>
                    <a:pt x="5822" y="17600"/>
                  </a:lnTo>
                  <a:lnTo>
                    <a:pt x="5917" y="17506"/>
                  </a:lnTo>
                  <a:lnTo>
                    <a:pt x="6030" y="17449"/>
                  </a:lnTo>
                  <a:lnTo>
                    <a:pt x="6143" y="17393"/>
                  </a:lnTo>
                  <a:lnTo>
                    <a:pt x="6407" y="17298"/>
                  </a:lnTo>
                  <a:lnTo>
                    <a:pt x="6652" y="17223"/>
                  </a:lnTo>
                  <a:lnTo>
                    <a:pt x="6670" y="17223"/>
                  </a:lnTo>
                  <a:lnTo>
                    <a:pt x="6953" y="17148"/>
                  </a:lnTo>
                  <a:lnTo>
                    <a:pt x="7160" y="17072"/>
                  </a:lnTo>
                  <a:lnTo>
                    <a:pt x="7349" y="16978"/>
                  </a:lnTo>
                  <a:lnTo>
                    <a:pt x="7405" y="16959"/>
                  </a:lnTo>
                  <a:lnTo>
                    <a:pt x="7424" y="16940"/>
                  </a:lnTo>
                  <a:lnTo>
                    <a:pt x="7537" y="16884"/>
                  </a:lnTo>
                  <a:lnTo>
                    <a:pt x="7726" y="16808"/>
                  </a:lnTo>
                  <a:lnTo>
                    <a:pt x="7933" y="16733"/>
                  </a:lnTo>
                  <a:lnTo>
                    <a:pt x="8140" y="16677"/>
                  </a:lnTo>
                  <a:lnTo>
                    <a:pt x="8178" y="16658"/>
                  </a:lnTo>
                  <a:lnTo>
                    <a:pt x="8366" y="16620"/>
                  </a:lnTo>
                  <a:lnTo>
                    <a:pt x="8555" y="16563"/>
                  </a:lnTo>
                  <a:lnTo>
                    <a:pt x="8649" y="16507"/>
                  </a:lnTo>
                  <a:lnTo>
                    <a:pt x="8743" y="16450"/>
                  </a:lnTo>
                  <a:lnTo>
                    <a:pt x="8800" y="16375"/>
                  </a:lnTo>
                  <a:lnTo>
                    <a:pt x="8856" y="16319"/>
                  </a:lnTo>
                  <a:lnTo>
                    <a:pt x="8932" y="16243"/>
                  </a:lnTo>
                  <a:lnTo>
                    <a:pt x="9007" y="16130"/>
                  </a:lnTo>
                  <a:lnTo>
                    <a:pt x="9101" y="16036"/>
                  </a:lnTo>
                  <a:lnTo>
                    <a:pt x="9176" y="15998"/>
                  </a:lnTo>
                  <a:lnTo>
                    <a:pt x="9252" y="15979"/>
                  </a:lnTo>
                  <a:lnTo>
                    <a:pt x="9327" y="15961"/>
                  </a:lnTo>
                  <a:lnTo>
                    <a:pt x="9421" y="15961"/>
                  </a:lnTo>
                  <a:lnTo>
                    <a:pt x="9516" y="15942"/>
                  </a:lnTo>
                  <a:lnTo>
                    <a:pt x="9591" y="15923"/>
                  </a:lnTo>
                  <a:lnTo>
                    <a:pt x="9666" y="15866"/>
                  </a:lnTo>
                  <a:lnTo>
                    <a:pt x="9723" y="15810"/>
                  </a:lnTo>
                  <a:lnTo>
                    <a:pt x="9761" y="15772"/>
                  </a:lnTo>
                  <a:lnTo>
                    <a:pt x="9836" y="15697"/>
                  </a:lnTo>
                  <a:lnTo>
                    <a:pt x="9930" y="15640"/>
                  </a:lnTo>
                  <a:lnTo>
                    <a:pt x="10024" y="15621"/>
                  </a:lnTo>
                  <a:lnTo>
                    <a:pt x="10119" y="15603"/>
                  </a:lnTo>
                  <a:lnTo>
                    <a:pt x="10251" y="15584"/>
                  </a:lnTo>
                  <a:lnTo>
                    <a:pt x="10269" y="15584"/>
                  </a:lnTo>
                  <a:lnTo>
                    <a:pt x="10307" y="15603"/>
                  </a:lnTo>
                  <a:lnTo>
                    <a:pt x="10345" y="15621"/>
                  </a:lnTo>
                  <a:lnTo>
                    <a:pt x="10401" y="15603"/>
                  </a:lnTo>
                  <a:lnTo>
                    <a:pt x="10439" y="15584"/>
                  </a:lnTo>
                  <a:lnTo>
                    <a:pt x="10458" y="15546"/>
                  </a:lnTo>
                  <a:lnTo>
                    <a:pt x="10458" y="15489"/>
                  </a:lnTo>
                  <a:lnTo>
                    <a:pt x="10458" y="15395"/>
                  </a:lnTo>
                  <a:lnTo>
                    <a:pt x="10420" y="15320"/>
                  </a:lnTo>
                  <a:lnTo>
                    <a:pt x="10364" y="15263"/>
                  </a:lnTo>
                  <a:lnTo>
                    <a:pt x="10288" y="15207"/>
                  </a:lnTo>
                  <a:lnTo>
                    <a:pt x="10156" y="15131"/>
                  </a:lnTo>
                  <a:lnTo>
                    <a:pt x="10100" y="15113"/>
                  </a:lnTo>
                  <a:lnTo>
                    <a:pt x="10024" y="15094"/>
                  </a:lnTo>
                  <a:lnTo>
                    <a:pt x="9930" y="15037"/>
                  </a:lnTo>
                  <a:lnTo>
                    <a:pt x="9855" y="14981"/>
                  </a:lnTo>
                  <a:lnTo>
                    <a:pt x="9704" y="14849"/>
                  </a:lnTo>
                  <a:lnTo>
                    <a:pt x="9534" y="14679"/>
                  </a:lnTo>
                  <a:lnTo>
                    <a:pt x="9440" y="14623"/>
                  </a:lnTo>
                  <a:lnTo>
                    <a:pt x="9346" y="14585"/>
                  </a:lnTo>
                  <a:lnTo>
                    <a:pt x="9252" y="14566"/>
                  </a:lnTo>
                  <a:lnTo>
                    <a:pt x="9139" y="14566"/>
                  </a:lnTo>
                  <a:lnTo>
                    <a:pt x="9045" y="14547"/>
                  </a:lnTo>
                  <a:lnTo>
                    <a:pt x="8837" y="14510"/>
                  </a:lnTo>
                  <a:lnTo>
                    <a:pt x="8762" y="14491"/>
                  </a:lnTo>
                  <a:lnTo>
                    <a:pt x="8592" y="14453"/>
                  </a:lnTo>
                  <a:lnTo>
                    <a:pt x="8404" y="14453"/>
                  </a:lnTo>
                  <a:lnTo>
                    <a:pt x="8272" y="14491"/>
                  </a:lnTo>
                  <a:lnTo>
                    <a:pt x="8140" y="14566"/>
                  </a:lnTo>
                  <a:lnTo>
                    <a:pt x="8027" y="14642"/>
                  </a:lnTo>
                  <a:lnTo>
                    <a:pt x="7914" y="14736"/>
                  </a:lnTo>
                  <a:lnTo>
                    <a:pt x="7895" y="14755"/>
                  </a:lnTo>
                  <a:lnTo>
                    <a:pt x="7876" y="14755"/>
                  </a:lnTo>
                  <a:lnTo>
                    <a:pt x="7763" y="14830"/>
                  </a:lnTo>
                  <a:lnTo>
                    <a:pt x="7613" y="14924"/>
                  </a:lnTo>
                  <a:lnTo>
                    <a:pt x="7575" y="14943"/>
                  </a:lnTo>
                  <a:lnTo>
                    <a:pt x="7330" y="15075"/>
                  </a:lnTo>
                  <a:lnTo>
                    <a:pt x="7198" y="15169"/>
                  </a:lnTo>
                  <a:lnTo>
                    <a:pt x="7085" y="15320"/>
                  </a:lnTo>
                  <a:lnTo>
                    <a:pt x="7028" y="15452"/>
                  </a:lnTo>
                  <a:lnTo>
                    <a:pt x="7010" y="15471"/>
                  </a:lnTo>
                  <a:lnTo>
                    <a:pt x="6915" y="15621"/>
                  </a:lnTo>
                  <a:lnTo>
                    <a:pt x="6897" y="15621"/>
                  </a:lnTo>
                  <a:lnTo>
                    <a:pt x="6840" y="15640"/>
                  </a:lnTo>
                  <a:lnTo>
                    <a:pt x="6783" y="15678"/>
                  </a:lnTo>
                  <a:lnTo>
                    <a:pt x="6746" y="15734"/>
                  </a:lnTo>
                  <a:lnTo>
                    <a:pt x="6727" y="15772"/>
                  </a:lnTo>
                  <a:lnTo>
                    <a:pt x="6708" y="15810"/>
                  </a:lnTo>
                  <a:lnTo>
                    <a:pt x="6689" y="15942"/>
                  </a:lnTo>
                  <a:lnTo>
                    <a:pt x="6708" y="15961"/>
                  </a:lnTo>
                  <a:lnTo>
                    <a:pt x="6670" y="16036"/>
                  </a:lnTo>
                  <a:lnTo>
                    <a:pt x="6633" y="16111"/>
                  </a:lnTo>
                  <a:lnTo>
                    <a:pt x="6595" y="16205"/>
                  </a:lnTo>
                  <a:lnTo>
                    <a:pt x="6520" y="16319"/>
                  </a:lnTo>
                  <a:lnTo>
                    <a:pt x="6350" y="16507"/>
                  </a:lnTo>
                  <a:lnTo>
                    <a:pt x="6275" y="16601"/>
                  </a:lnTo>
                  <a:lnTo>
                    <a:pt x="6180" y="16677"/>
                  </a:lnTo>
                  <a:lnTo>
                    <a:pt x="6067" y="16771"/>
                  </a:lnTo>
                  <a:lnTo>
                    <a:pt x="6049" y="16771"/>
                  </a:lnTo>
                  <a:lnTo>
                    <a:pt x="5973" y="16827"/>
                  </a:lnTo>
                  <a:lnTo>
                    <a:pt x="5879" y="16903"/>
                  </a:lnTo>
                  <a:lnTo>
                    <a:pt x="5785" y="17016"/>
                  </a:lnTo>
                  <a:lnTo>
                    <a:pt x="5728" y="17129"/>
                  </a:lnTo>
                  <a:lnTo>
                    <a:pt x="5691" y="17280"/>
                  </a:lnTo>
                  <a:lnTo>
                    <a:pt x="5672" y="17430"/>
                  </a:lnTo>
                  <a:lnTo>
                    <a:pt x="5672" y="17487"/>
                  </a:lnTo>
                  <a:lnTo>
                    <a:pt x="5653" y="17506"/>
                  </a:lnTo>
                  <a:lnTo>
                    <a:pt x="5653" y="17562"/>
                  </a:lnTo>
                  <a:lnTo>
                    <a:pt x="5653" y="17600"/>
                  </a:lnTo>
                  <a:lnTo>
                    <a:pt x="5653" y="17638"/>
                  </a:lnTo>
                  <a:lnTo>
                    <a:pt x="5596" y="17656"/>
                  </a:lnTo>
                  <a:lnTo>
                    <a:pt x="5596" y="17619"/>
                  </a:lnTo>
                  <a:lnTo>
                    <a:pt x="5596" y="17449"/>
                  </a:lnTo>
                  <a:lnTo>
                    <a:pt x="5596" y="17129"/>
                  </a:lnTo>
                  <a:lnTo>
                    <a:pt x="5559" y="16808"/>
                  </a:lnTo>
                  <a:lnTo>
                    <a:pt x="5521" y="16488"/>
                  </a:lnTo>
                  <a:lnTo>
                    <a:pt x="5483" y="16168"/>
                  </a:lnTo>
                  <a:lnTo>
                    <a:pt x="5464" y="16111"/>
                  </a:lnTo>
                  <a:lnTo>
                    <a:pt x="5464" y="16092"/>
                  </a:lnTo>
                  <a:lnTo>
                    <a:pt x="5446" y="16036"/>
                  </a:lnTo>
                  <a:lnTo>
                    <a:pt x="5446" y="15998"/>
                  </a:lnTo>
                  <a:lnTo>
                    <a:pt x="5427" y="15885"/>
                  </a:lnTo>
                  <a:lnTo>
                    <a:pt x="5427" y="15866"/>
                  </a:lnTo>
                  <a:lnTo>
                    <a:pt x="5427" y="15847"/>
                  </a:lnTo>
                  <a:lnTo>
                    <a:pt x="5408" y="15810"/>
                  </a:lnTo>
                  <a:lnTo>
                    <a:pt x="5408" y="15791"/>
                  </a:lnTo>
                  <a:lnTo>
                    <a:pt x="5427" y="15772"/>
                  </a:lnTo>
                  <a:lnTo>
                    <a:pt x="5446" y="15753"/>
                  </a:lnTo>
                  <a:lnTo>
                    <a:pt x="5464" y="15697"/>
                  </a:lnTo>
                  <a:lnTo>
                    <a:pt x="5464" y="15527"/>
                  </a:lnTo>
                  <a:lnTo>
                    <a:pt x="5464" y="15508"/>
                  </a:lnTo>
                  <a:lnTo>
                    <a:pt x="5464" y="15433"/>
                  </a:lnTo>
                  <a:lnTo>
                    <a:pt x="5464" y="15414"/>
                  </a:lnTo>
                  <a:lnTo>
                    <a:pt x="5502" y="15282"/>
                  </a:lnTo>
                  <a:lnTo>
                    <a:pt x="5540" y="15150"/>
                  </a:lnTo>
                  <a:lnTo>
                    <a:pt x="5559" y="15094"/>
                  </a:lnTo>
                  <a:lnTo>
                    <a:pt x="5578" y="15075"/>
                  </a:lnTo>
                  <a:lnTo>
                    <a:pt x="5634" y="14905"/>
                  </a:lnTo>
                  <a:lnTo>
                    <a:pt x="5634" y="14849"/>
                  </a:lnTo>
                  <a:lnTo>
                    <a:pt x="5709" y="14679"/>
                  </a:lnTo>
                  <a:lnTo>
                    <a:pt x="5728" y="14623"/>
                  </a:lnTo>
                  <a:lnTo>
                    <a:pt x="5804" y="14453"/>
                  </a:lnTo>
                  <a:lnTo>
                    <a:pt x="5860" y="14359"/>
                  </a:lnTo>
                  <a:lnTo>
                    <a:pt x="6049" y="14340"/>
                  </a:lnTo>
                  <a:lnTo>
                    <a:pt x="6237" y="14284"/>
                  </a:lnTo>
                  <a:lnTo>
                    <a:pt x="6425" y="14170"/>
                  </a:lnTo>
                  <a:lnTo>
                    <a:pt x="6614" y="14039"/>
                  </a:lnTo>
                  <a:lnTo>
                    <a:pt x="6783" y="13869"/>
                  </a:lnTo>
                  <a:lnTo>
                    <a:pt x="6915" y="13699"/>
                  </a:lnTo>
                  <a:lnTo>
                    <a:pt x="7028" y="13530"/>
                  </a:lnTo>
                  <a:lnTo>
                    <a:pt x="7141" y="13360"/>
                  </a:lnTo>
                  <a:lnTo>
                    <a:pt x="7292" y="13191"/>
                  </a:lnTo>
                  <a:lnTo>
                    <a:pt x="7481" y="13021"/>
                  </a:lnTo>
                  <a:lnTo>
                    <a:pt x="7726" y="12852"/>
                  </a:lnTo>
                  <a:lnTo>
                    <a:pt x="7989" y="12644"/>
                  </a:lnTo>
                  <a:lnTo>
                    <a:pt x="8121" y="12531"/>
                  </a:lnTo>
                  <a:lnTo>
                    <a:pt x="8253" y="12418"/>
                  </a:lnTo>
                  <a:lnTo>
                    <a:pt x="8347" y="12305"/>
                  </a:lnTo>
                  <a:lnTo>
                    <a:pt x="8442" y="12192"/>
                  </a:lnTo>
                  <a:lnTo>
                    <a:pt x="8498" y="12098"/>
                  </a:lnTo>
                  <a:lnTo>
                    <a:pt x="8555" y="11966"/>
                  </a:lnTo>
                  <a:lnTo>
                    <a:pt x="8611" y="11759"/>
                  </a:lnTo>
                  <a:lnTo>
                    <a:pt x="8611" y="11740"/>
                  </a:lnTo>
                  <a:lnTo>
                    <a:pt x="8630" y="11721"/>
                  </a:lnTo>
                  <a:lnTo>
                    <a:pt x="8630" y="11702"/>
                  </a:lnTo>
                  <a:lnTo>
                    <a:pt x="8649" y="11627"/>
                  </a:lnTo>
                  <a:lnTo>
                    <a:pt x="8687" y="11514"/>
                  </a:lnTo>
                  <a:lnTo>
                    <a:pt x="8724" y="11419"/>
                  </a:lnTo>
                  <a:lnTo>
                    <a:pt x="8818" y="11325"/>
                  </a:lnTo>
                  <a:lnTo>
                    <a:pt x="8913" y="11250"/>
                  </a:lnTo>
                  <a:lnTo>
                    <a:pt x="8932" y="11231"/>
                  </a:lnTo>
                  <a:lnTo>
                    <a:pt x="8969" y="11193"/>
                  </a:lnTo>
                  <a:lnTo>
                    <a:pt x="9101" y="11061"/>
                  </a:lnTo>
                  <a:lnTo>
                    <a:pt x="9158" y="11005"/>
                  </a:lnTo>
                  <a:lnTo>
                    <a:pt x="9195" y="10930"/>
                  </a:lnTo>
                  <a:lnTo>
                    <a:pt x="9214" y="10873"/>
                  </a:lnTo>
                  <a:lnTo>
                    <a:pt x="9214" y="10817"/>
                  </a:lnTo>
                  <a:lnTo>
                    <a:pt x="9195" y="10685"/>
                  </a:lnTo>
                  <a:lnTo>
                    <a:pt x="9120" y="10553"/>
                  </a:lnTo>
                  <a:lnTo>
                    <a:pt x="9120" y="10534"/>
                  </a:lnTo>
                  <a:lnTo>
                    <a:pt x="9063" y="10421"/>
                  </a:lnTo>
                  <a:lnTo>
                    <a:pt x="9045" y="10345"/>
                  </a:lnTo>
                  <a:lnTo>
                    <a:pt x="9026" y="10270"/>
                  </a:lnTo>
                  <a:lnTo>
                    <a:pt x="9026" y="10157"/>
                  </a:lnTo>
                  <a:lnTo>
                    <a:pt x="9007" y="10063"/>
                  </a:lnTo>
                  <a:lnTo>
                    <a:pt x="8969" y="9987"/>
                  </a:lnTo>
                  <a:lnTo>
                    <a:pt x="8932" y="9950"/>
                  </a:lnTo>
                  <a:lnTo>
                    <a:pt x="8875" y="9912"/>
                  </a:lnTo>
                  <a:lnTo>
                    <a:pt x="8837" y="9912"/>
                  </a:lnTo>
                  <a:lnTo>
                    <a:pt x="8762" y="9931"/>
                  </a:lnTo>
                  <a:lnTo>
                    <a:pt x="8630" y="9987"/>
                  </a:lnTo>
                  <a:lnTo>
                    <a:pt x="8555" y="10044"/>
                  </a:lnTo>
                  <a:lnTo>
                    <a:pt x="8310" y="10119"/>
                  </a:lnTo>
                  <a:lnTo>
                    <a:pt x="8159" y="10176"/>
                  </a:lnTo>
                  <a:lnTo>
                    <a:pt x="8008" y="10195"/>
                  </a:lnTo>
                  <a:lnTo>
                    <a:pt x="7857" y="10214"/>
                  </a:lnTo>
                  <a:lnTo>
                    <a:pt x="7744" y="10195"/>
                  </a:lnTo>
                  <a:lnTo>
                    <a:pt x="7499" y="10157"/>
                  </a:lnTo>
                  <a:lnTo>
                    <a:pt x="7481" y="10138"/>
                  </a:lnTo>
                  <a:lnTo>
                    <a:pt x="7424" y="10119"/>
                  </a:lnTo>
                  <a:lnTo>
                    <a:pt x="7217" y="10082"/>
                  </a:lnTo>
                  <a:lnTo>
                    <a:pt x="6953" y="10025"/>
                  </a:lnTo>
                  <a:lnTo>
                    <a:pt x="6840" y="10025"/>
                  </a:lnTo>
                  <a:lnTo>
                    <a:pt x="6670" y="10044"/>
                  </a:lnTo>
                  <a:lnTo>
                    <a:pt x="6407" y="10082"/>
                  </a:lnTo>
                  <a:lnTo>
                    <a:pt x="6124" y="10138"/>
                  </a:lnTo>
                  <a:lnTo>
                    <a:pt x="5879" y="10214"/>
                  </a:lnTo>
                  <a:lnTo>
                    <a:pt x="5992" y="10044"/>
                  </a:lnTo>
                  <a:lnTo>
                    <a:pt x="6105" y="9837"/>
                  </a:lnTo>
                  <a:lnTo>
                    <a:pt x="6124" y="9818"/>
                  </a:lnTo>
                  <a:lnTo>
                    <a:pt x="6256" y="9742"/>
                  </a:lnTo>
                  <a:lnTo>
                    <a:pt x="6388" y="9667"/>
                  </a:lnTo>
                  <a:lnTo>
                    <a:pt x="6576" y="9611"/>
                  </a:lnTo>
                  <a:lnTo>
                    <a:pt x="6689" y="9573"/>
                  </a:lnTo>
                  <a:lnTo>
                    <a:pt x="6765" y="9554"/>
                  </a:lnTo>
                  <a:lnTo>
                    <a:pt x="6783" y="9535"/>
                  </a:lnTo>
                  <a:lnTo>
                    <a:pt x="6802" y="9535"/>
                  </a:lnTo>
                  <a:lnTo>
                    <a:pt x="6953" y="9498"/>
                  </a:lnTo>
                  <a:lnTo>
                    <a:pt x="7141" y="9422"/>
                  </a:lnTo>
                  <a:lnTo>
                    <a:pt x="7349" y="9309"/>
                  </a:lnTo>
                  <a:lnTo>
                    <a:pt x="7537" y="9215"/>
                  </a:lnTo>
                  <a:lnTo>
                    <a:pt x="7556" y="9215"/>
                  </a:lnTo>
                  <a:lnTo>
                    <a:pt x="7575" y="9196"/>
                  </a:lnTo>
                  <a:lnTo>
                    <a:pt x="7782" y="9083"/>
                  </a:lnTo>
                  <a:lnTo>
                    <a:pt x="8008" y="8989"/>
                  </a:lnTo>
                  <a:lnTo>
                    <a:pt x="8197" y="8913"/>
                  </a:lnTo>
                  <a:lnTo>
                    <a:pt x="8215" y="8913"/>
                  </a:lnTo>
                  <a:lnTo>
                    <a:pt x="8234" y="8895"/>
                  </a:lnTo>
                  <a:lnTo>
                    <a:pt x="8366" y="8857"/>
                  </a:lnTo>
                  <a:lnTo>
                    <a:pt x="8574" y="8763"/>
                  </a:lnTo>
                  <a:lnTo>
                    <a:pt x="8762" y="8668"/>
                  </a:lnTo>
                  <a:lnTo>
                    <a:pt x="8913" y="8574"/>
                  </a:lnTo>
                  <a:lnTo>
                    <a:pt x="9063" y="8461"/>
                  </a:lnTo>
                  <a:lnTo>
                    <a:pt x="9101" y="8423"/>
                  </a:lnTo>
                  <a:lnTo>
                    <a:pt x="9120" y="8405"/>
                  </a:lnTo>
                  <a:lnTo>
                    <a:pt x="9271" y="8310"/>
                  </a:lnTo>
                  <a:lnTo>
                    <a:pt x="9346" y="8254"/>
                  </a:lnTo>
                  <a:lnTo>
                    <a:pt x="9384" y="8235"/>
                  </a:lnTo>
                  <a:lnTo>
                    <a:pt x="9384" y="8216"/>
                  </a:lnTo>
                  <a:lnTo>
                    <a:pt x="9421" y="8197"/>
                  </a:lnTo>
                  <a:lnTo>
                    <a:pt x="9459" y="8179"/>
                  </a:lnTo>
                  <a:lnTo>
                    <a:pt x="9516" y="8141"/>
                  </a:lnTo>
                  <a:lnTo>
                    <a:pt x="9591" y="8084"/>
                  </a:lnTo>
                  <a:lnTo>
                    <a:pt x="9704" y="8028"/>
                  </a:lnTo>
                  <a:lnTo>
                    <a:pt x="9911" y="7952"/>
                  </a:lnTo>
                  <a:lnTo>
                    <a:pt x="10137" y="7896"/>
                  </a:lnTo>
                  <a:lnTo>
                    <a:pt x="10156" y="7896"/>
                  </a:lnTo>
                  <a:lnTo>
                    <a:pt x="10439" y="7821"/>
                  </a:lnTo>
                  <a:lnTo>
                    <a:pt x="10571" y="7764"/>
                  </a:lnTo>
                  <a:lnTo>
                    <a:pt x="10703" y="7707"/>
                  </a:lnTo>
                  <a:lnTo>
                    <a:pt x="10929" y="7576"/>
                  </a:lnTo>
                  <a:lnTo>
                    <a:pt x="10948" y="7576"/>
                  </a:lnTo>
                  <a:lnTo>
                    <a:pt x="11117" y="7481"/>
                  </a:lnTo>
                  <a:lnTo>
                    <a:pt x="11287" y="7387"/>
                  </a:lnTo>
                  <a:lnTo>
                    <a:pt x="11400" y="7349"/>
                  </a:lnTo>
                  <a:lnTo>
                    <a:pt x="11532" y="7293"/>
                  </a:lnTo>
                  <a:lnTo>
                    <a:pt x="11664" y="7236"/>
                  </a:lnTo>
                  <a:lnTo>
                    <a:pt x="11833" y="7123"/>
                  </a:lnTo>
                  <a:lnTo>
                    <a:pt x="11890" y="7048"/>
                  </a:lnTo>
                  <a:lnTo>
                    <a:pt x="11928" y="7010"/>
                  </a:lnTo>
                  <a:lnTo>
                    <a:pt x="11946" y="6991"/>
                  </a:lnTo>
                  <a:lnTo>
                    <a:pt x="11965" y="6973"/>
                  </a:lnTo>
                  <a:lnTo>
                    <a:pt x="12003" y="6954"/>
                  </a:lnTo>
                  <a:lnTo>
                    <a:pt x="12022" y="6935"/>
                  </a:lnTo>
                  <a:lnTo>
                    <a:pt x="12022" y="6897"/>
                  </a:lnTo>
                  <a:lnTo>
                    <a:pt x="12022" y="6860"/>
                  </a:lnTo>
                  <a:lnTo>
                    <a:pt x="12003" y="6841"/>
                  </a:lnTo>
                  <a:lnTo>
                    <a:pt x="11965" y="6822"/>
                  </a:lnTo>
                  <a:lnTo>
                    <a:pt x="11946" y="6803"/>
                  </a:lnTo>
                  <a:lnTo>
                    <a:pt x="11928" y="6803"/>
                  </a:lnTo>
                  <a:lnTo>
                    <a:pt x="11890" y="6822"/>
                  </a:lnTo>
                  <a:lnTo>
                    <a:pt x="11777" y="6822"/>
                  </a:lnTo>
                  <a:lnTo>
                    <a:pt x="11607" y="6860"/>
                  </a:lnTo>
                  <a:lnTo>
                    <a:pt x="11588" y="6860"/>
                  </a:lnTo>
                  <a:lnTo>
                    <a:pt x="11419" y="6897"/>
                  </a:lnTo>
                  <a:lnTo>
                    <a:pt x="11268" y="6935"/>
                  </a:lnTo>
                  <a:lnTo>
                    <a:pt x="11211" y="6916"/>
                  </a:lnTo>
                  <a:lnTo>
                    <a:pt x="11155" y="6841"/>
                  </a:lnTo>
                  <a:lnTo>
                    <a:pt x="11136" y="6841"/>
                  </a:lnTo>
                  <a:lnTo>
                    <a:pt x="11080" y="6803"/>
                  </a:lnTo>
                  <a:lnTo>
                    <a:pt x="11004" y="6728"/>
                  </a:lnTo>
                  <a:lnTo>
                    <a:pt x="10910" y="6690"/>
                  </a:lnTo>
                  <a:lnTo>
                    <a:pt x="10759" y="6633"/>
                  </a:lnTo>
                  <a:lnTo>
                    <a:pt x="10609" y="6615"/>
                  </a:lnTo>
                  <a:lnTo>
                    <a:pt x="10514" y="6615"/>
                  </a:lnTo>
                  <a:lnTo>
                    <a:pt x="10477" y="6596"/>
                  </a:lnTo>
                  <a:lnTo>
                    <a:pt x="10420" y="6558"/>
                  </a:lnTo>
                  <a:lnTo>
                    <a:pt x="10382" y="6539"/>
                  </a:lnTo>
                  <a:lnTo>
                    <a:pt x="10345" y="6520"/>
                  </a:lnTo>
                  <a:lnTo>
                    <a:pt x="10175" y="6445"/>
                  </a:lnTo>
                  <a:lnTo>
                    <a:pt x="10043" y="6407"/>
                  </a:lnTo>
                  <a:lnTo>
                    <a:pt x="10006" y="6407"/>
                  </a:lnTo>
                  <a:lnTo>
                    <a:pt x="9930" y="6426"/>
                  </a:lnTo>
                  <a:lnTo>
                    <a:pt x="9855" y="6464"/>
                  </a:lnTo>
                  <a:lnTo>
                    <a:pt x="9704" y="6539"/>
                  </a:lnTo>
                  <a:lnTo>
                    <a:pt x="9572" y="6633"/>
                  </a:lnTo>
                  <a:lnTo>
                    <a:pt x="9384" y="6765"/>
                  </a:lnTo>
                  <a:lnTo>
                    <a:pt x="9384" y="6746"/>
                  </a:lnTo>
                  <a:lnTo>
                    <a:pt x="9365" y="6765"/>
                  </a:lnTo>
                  <a:lnTo>
                    <a:pt x="9308" y="6765"/>
                  </a:lnTo>
                  <a:lnTo>
                    <a:pt x="9252" y="6784"/>
                  </a:lnTo>
                  <a:lnTo>
                    <a:pt x="9214" y="6765"/>
                  </a:lnTo>
                  <a:lnTo>
                    <a:pt x="9063" y="6728"/>
                  </a:lnTo>
                  <a:lnTo>
                    <a:pt x="9045" y="6728"/>
                  </a:lnTo>
                  <a:lnTo>
                    <a:pt x="8950" y="6690"/>
                  </a:lnTo>
                  <a:lnTo>
                    <a:pt x="8800" y="6671"/>
                  </a:lnTo>
                  <a:lnTo>
                    <a:pt x="8687" y="6671"/>
                  </a:lnTo>
                  <a:lnTo>
                    <a:pt x="8611" y="6690"/>
                  </a:lnTo>
                  <a:lnTo>
                    <a:pt x="8555" y="6728"/>
                  </a:lnTo>
                  <a:lnTo>
                    <a:pt x="8442" y="6784"/>
                  </a:lnTo>
                  <a:lnTo>
                    <a:pt x="8385" y="6841"/>
                  </a:lnTo>
                  <a:lnTo>
                    <a:pt x="8347" y="6860"/>
                  </a:lnTo>
                  <a:lnTo>
                    <a:pt x="8291" y="6897"/>
                  </a:lnTo>
                  <a:lnTo>
                    <a:pt x="8234" y="6916"/>
                  </a:lnTo>
                  <a:lnTo>
                    <a:pt x="8027" y="6916"/>
                  </a:lnTo>
                  <a:lnTo>
                    <a:pt x="7895" y="6935"/>
                  </a:lnTo>
                  <a:lnTo>
                    <a:pt x="7763" y="6991"/>
                  </a:lnTo>
                  <a:lnTo>
                    <a:pt x="7631" y="7086"/>
                  </a:lnTo>
                  <a:lnTo>
                    <a:pt x="7518" y="7236"/>
                  </a:lnTo>
                  <a:lnTo>
                    <a:pt x="7405" y="7406"/>
                  </a:lnTo>
                  <a:lnTo>
                    <a:pt x="7273" y="7613"/>
                  </a:lnTo>
                  <a:lnTo>
                    <a:pt x="7198" y="7689"/>
                  </a:lnTo>
                  <a:lnTo>
                    <a:pt x="7085" y="7821"/>
                  </a:lnTo>
                  <a:lnTo>
                    <a:pt x="7047" y="7915"/>
                  </a:lnTo>
                  <a:lnTo>
                    <a:pt x="6991" y="8028"/>
                  </a:lnTo>
                  <a:lnTo>
                    <a:pt x="6991" y="8047"/>
                  </a:lnTo>
                  <a:lnTo>
                    <a:pt x="6972" y="8122"/>
                  </a:lnTo>
                  <a:lnTo>
                    <a:pt x="6878" y="8254"/>
                  </a:lnTo>
                  <a:lnTo>
                    <a:pt x="6802" y="8348"/>
                  </a:lnTo>
                  <a:lnTo>
                    <a:pt x="6765" y="8386"/>
                  </a:lnTo>
                  <a:lnTo>
                    <a:pt x="6652" y="8518"/>
                  </a:lnTo>
                  <a:lnTo>
                    <a:pt x="6576" y="8650"/>
                  </a:lnTo>
                  <a:lnTo>
                    <a:pt x="6482" y="8800"/>
                  </a:lnTo>
                  <a:lnTo>
                    <a:pt x="6407" y="8876"/>
                  </a:lnTo>
                  <a:lnTo>
                    <a:pt x="6331" y="8932"/>
                  </a:lnTo>
                  <a:lnTo>
                    <a:pt x="6218" y="9008"/>
                  </a:lnTo>
                  <a:lnTo>
                    <a:pt x="6218" y="8989"/>
                  </a:lnTo>
                  <a:lnTo>
                    <a:pt x="6199" y="8970"/>
                  </a:lnTo>
                  <a:lnTo>
                    <a:pt x="6162" y="8951"/>
                  </a:lnTo>
                  <a:lnTo>
                    <a:pt x="6105" y="8970"/>
                  </a:lnTo>
                  <a:lnTo>
                    <a:pt x="6049" y="8989"/>
                  </a:lnTo>
                  <a:lnTo>
                    <a:pt x="5992" y="9045"/>
                  </a:lnTo>
                  <a:lnTo>
                    <a:pt x="5954" y="9102"/>
                  </a:lnTo>
                  <a:lnTo>
                    <a:pt x="5973" y="9140"/>
                  </a:lnTo>
                  <a:lnTo>
                    <a:pt x="5954" y="9158"/>
                  </a:lnTo>
                  <a:lnTo>
                    <a:pt x="5936" y="9177"/>
                  </a:lnTo>
                  <a:lnTo>
                    <a:pt x="5879" y="9215"/>
                  </a:lnTo>
                  <a:lnTo>
                    <a:pt x="5841" y="9253"/>
                  </a:lnTo>
                  <a:lnTo>
                    <a:pt x="5691" y="9366"/>
                  </a:lnTo>
                  <a:lnTo>
                    <a:pt x="5653" y="9403"/>
                  </a:lnTo>
                  <a:lnTo>
                    <a:pt x="5634" y="9479"/>
                  </a:lnTo>
                  <a:lnTo>
                    <a:pt x="5634" y="9516"/>
                  </a:lnTo>
                  <a:lnTo>
                    <a:pt x="5672" y="9535"/>
                  </a:lnTo>
                  <a:lnTo>
                    <a:pt x="5653" y="9573"/>
                  </a:lnTo>
                  <a:lnTo>
                    <a:pt x="5634" y="9629"/>
                  </a:lnTo>
                  <a:lnTo>
                    <a:pt x="5653" y="9705"/>
                  </a:lnTo>
                  <a:lnTo>
                    <a:pt x="5691" y="9742"/>
                  </a:lnTo>
                  <a:lnTo>
                    <a:pt x="5709" y="9780"/>
                  </a:lnTo>
                  <a:lnTo>
                    <a:pt x="5804" y="9837"/>
                  </a:lnTo>
                  <a:lnTo>
                    <a:pt x="5766" y="9874"/>
                  </a:lnTo>
                  <a:lnTo>
                    <a:pt x="5766" y="9893"/>
                  </a:lnTo>
                  <a:lnTo>
                    <a:pt x="5747" y="9893"/>
                  </a:lnTo>
                  <a:lnTo>
                    <a:pt x="5747" y="9912"/>
                  </a:lnTo>
                  <a:lnTo>
                    <a:pt x="5728" y="9931"/>
                  </a:lnTo>
                  <a:lnTo>
                    <a:pt x="5634" y="10063"/>
                  </a:lnTo>
                  <a:lnTo>
                    <a:pt x="5634" y="10082"/>
                  </a:lnTo>
                  <a:lnTo>
                    <a:pt x="5615" y="10082"/>
                  </a:lnTo>
                  <a:lnTo>
                    <a:pt x="5615" y="10100"/>
                  </a:lnTo>
                  <a:lnTo>
                    <a:pt x="5483" y="10270"/>
                  </a:lnTo>
                  <a:lnTo>
                    <a:pt x="5464" y="10251"/>
                  </a:lnTo>
                  <a:lnTo>
                    <a:pt x="5464" y="10232"/>
                  </a:lnTo>
                  <a:lnTo>
                    <a:pt x="5483" y="10082"/>
                  </a:lnTo>
                  <a:lnTo>
                    <a:pt x="5483" y="9912"/>
                  </a:lnTo>
                  <a:lnTo>
                    <a:pt x="5483" y="9856"/>
                  </a:lnTo>
                  <a:lnTo>
                    <a:pt x="5483" y="9837"/>
                  </a:lnTo>
                  <a:lnTo>
                    <a:pt x="5483" y="9780"/>
                  </a:lnTo>
                  <a:lnTo>
                    <a:pt x="5502" y="9761"/>
                  </a:lnTo>
                  <a:lnTo>
                    <a:pt x="5502" y="9742"/>
                  </a:lnTo>
                  <a:lnTo>
                    <a:pt x="5521" y="9648"/>
                  </a:lnTo>
                  <a:lnTo>
                    <a:pt x="5540" y="9554"/>
                  </a:lnTo>
                  <a:lnTo>
                    <a:pt x="5540" y="9441"/>
                  </a:lnTo>
                  <a:lnTo>
                    <a:pt x="5540" y="9328"/>
                  </a:lnTo>
                  <a:lnTo>
                    <a:pt x="5540" y="9290"/>
                  </a:lnTo>
                  <a:lnTo>
                    <a:pt x="5540" y="9253"/>
                  </a:lnTo>
                  <a:lnTo>
                    <a:pt x="5559" y="9140"/>
                  </a:lnTo>
                  <a:lnTo>
                    <a:pt x="5559" y="9121"/>
                  </a:lnTo>
                  <a:lnTo>
                    <a:pt x="5559" y="9008"/>
                  </a:lnTo>
                  <a:lnTo>
                    <a:pt x="5559" y="8913"/>
                  </a:lnTo>
                  <a:lnTo>
                    <a:pt x="5578" y="8895"/>
                  </a:lnTo>
                  <a:lnTo>
                    <a:pt x="5596" y="8876"/>
                  </a:lnTo>
                  <a:lnTo>
                    <a:pt x="5596" y="8857"/>
                  </a:lnTo>
                  <a:lnTo>
                    <a:pt x="5596" y="8781"/>
                  </a:lnTo>
                  <a:lnTo>
                    <a:pt x="5615" y="8631"/>
                  </a:lnTo>
                  <a:lnTo>
                    <a:pt x="5672" y="8405"/>
                  </a:lnTo>
                  <a:lnTo>
                    <a:pt x="5728" y="8179"/>
                  </a:lnTo>
                  <a:lnTo>
                    <a:pt x="5822" y="7990"/>
                  </a:lnTo>
                  <a:lnTo>
                    <a:pt x="5936" y="7821"/>
                  </a:lnTo>
                  <a:lnTo>
                    <a:pt x="5954" y="7802"/>
                  </a:lnTo>
                  <a:lnTo>
                    <a:pt x="5973" y="7764"/>
                  </a:lnTo>
                  <a:lnTo>
                    <a:pt x="5973" y="7726"/>
                  </a:lnTo>
                  <a:lnTo>
                    <a:pt x="5954" y="7689"/>
                  </a:lnTo>
                  <a:lnTo>
                    <a:pt x="5879" y="7689"/>
                  </a:lnTo>
                  <a:lnTo>
                    <a:pt x="5860" y="7707"/>
                  </a:lnTo>
                  <a:lnTo>
                    <a:pt x="5841" y="7726"/>
                  </a:lnTo>
                  <a:lnTo>
                    <a:pt x="5804" y="7745"/>
                  </a:lnTo>
                  <a:lnTo>
                    <a:pt x="5785" y="7783"/>
                  </a:lnTo>
                  <a:lnTo>
                    <a:pt x="5766" y="7821"/>
                  </a:lnTo>
                  <a:lnTo>
                    <a:pt x="5747" y="7821"/>
                  </a:lnTo>
                  <a:lnTo>
                    <a:pt x="5747" y="7783"/>
                  </a:lnTo>
                  <a:lnTo>
                    <a:pt x="5766" y="7764"/>
                  </a:lnTo>
                  <a:lnTo>
                    <a:pt x="5785" y="7726"/>
                  </a:lnTo>
                  <a:lnTo>
                    <a:pt x="5822" y="7594"/>
                  </a:lnTo>
                  <a:lnTo>
                    <a:pt x="5879" y="7481"/>
                  </a:lnTo>
                  <a:lnTo>
                    <a:pt x="5973" y="7349"/>
                  </a:lnTo>
                  <a:lnTo>
                    <a:pt x="6067" y="7236"/>
                  </a:lnTo>
                  <a:lnTo>
                    <a:pt x="6105" y="7199"/>
                  </a:lnTo>
                  <a:lnTo>
                    <a:pt x="6237" y="7048"/>
                  </a:lnTo>
                  <a:lnTo>
                    <a:pt x="6388" y="6841"/>
                  </a:lnTo>
                  <a:lnTo>
                    <a:pt x="6407" y="6822"/>
                  </a:lnTo>
                  <a:lnTo>
                    <a:pt x="6425" y="6803"/>
                  </a:lnTo>
                  <a:lnTo>
                    <a:pt x="6482" y="6709"/>
                  </a:lnTo>
                  <a:lnTo>
                    <a:pt x="6670" y="6502"/>
                  </a:lnTo>
                  <a:lnTo>
                    <a:pt x="6765" y="6388"/>
                  </a:lnTo>
                  <a:lnTo>
                    <a:pt x="6897" y="6294"/>
                  </a:lnTo>
                  <a:lnTo>
                    <a:pt x="7066" y="6181"/>
                  </a:lnTo>
                  <a:lnTo>
                    <a:pt x="7292" y="6068"/>
                  </a:lnTo>
                  <a:lnTo>
                    <a:pt x="7349" y="6049"/>
                  </a:lnTo>
                  <a:lnTo>
                    <a:pt x="7368" y="6030"/>
                  </a:lnTo>
                  <a:lnTo>
                    <a:pt x="7386" y="6030"/>
                  </a:lnTo>
                  <a:lnTo>
                    <a:pt x="7613" y="5936"/>
                  </a:lnTo>
                  <a:lnTo>
                    <a:pt x="7839" y="5804"/>
                  </a:lnTo>
                  <a:lnTo>
                    <a:pt x="7971" y="5710"/>
                  </a:lnTo>
                  <a:lnTo>
                    <a:pt x="8102" y="5616"/>
                  </a:lnTo>
                  <a:lnTo>
                    <a:pt x="8159" y="5559"/>
                  </a:lnTo>
                  <a:lnTo>
                    <a:pt x="8178" y="5559"/>
                  </a:lnTo>
                  <a:lnTo>
                    <a:pt x="8329" y="5428"/>
                  </a:lnTo>
                  <a:lnTo>
                    <a:pt x="8498" y="5314"/>
                  </a:lnTo>
                  <a:lnTo>
                    <a:pt x="8668" y="5220"/>
                  </a:lnTo>
                  <a:lnTo>
                    <a:pt x="8894" y="5145"/>
                  </a:lnTo>
                  <a:lnTo>
                    <a:pt x="9101" y="5088"/>
                  </a:lnTo>
                  <a:lnTo>
                    <a:pt x="9120" y="5070"/>
                  </a:lnTo>
                  <a:lnTo>
                    <a:pt x="9346" y="5013"/>
                  </a:lnTo>
                  <a:lnTo>
                    <a:pt x="9591" y="4919"/>
                  </a:lnTo>
                  <a:lnTo>
                    <a:pt x="9704" y="4862"/>
                  </a:lnTo>
                  <a:lnTo>
                    <a:pt x="9817" y="4787"/>
                  </a:lnTo>
                  <a:lnTo>
                    <a:pt x="9987" y="4636"/>
                  </a:lnTo>
                  <a:lnTo>
                    <a:pt x="10137" y="4523"/>
                  </a:lnTo>
                  <a:lnTo>
                    <a:pt x="10345" y="4335"/>
                  </a:lnTo>
                  <a:lnTo>
                    <a:pt x="10477" y="4240"/>
                  </a:lnTo>
                  <a:lnTo>
                    <a:pt x="10590" y="4184"/>
                  </a:lnTo>
                  <a:lnTo>
                    <a:pt x="10797" y="4071"/>
                  </a:lnTo>
                  <a:lnTo>
                    <a:pt x="10816" y="4071"/>
                  </a:lnTo>
                  <a:lnTo>
                    <a:pt x="10872" y="4033"/>
                  </a:lnTo>
                  <a:lnTo>
                    <a:pt x="11155" y="3901"/>
                  </a:lnTo>
                  <a:lnTo>
                    <a:pt x="11306" y="3826"/>
                  </a:lnTo>
                  <a:lnTo>
                    <a:pt x="11438" y="3713"/>
                  </a:lnTo>
                  <a:lnTo>
                    <a:pt x="11551" y="3619"/>
                  </a:lnTo>
                  <a:lnTo>
                    <a:pt x="11645" y="3524"/>
                  </a:lnTo>
                  <a:lnTo>
                    <a:pt x="11833" y="3317"/>
                  </a:lnTo>
                  <a:lnTo>
                    <a:pt x="12041" y="3091"/>
                  </a:lnTo>
                  <a:lnTo>
                    <a:pt x="12229" y="2921"/>
                  </a:lnTo>
                  <a:lnTo>
                    <a:pt x="12323" y="2921"/>
                  </a:lnTo>
                  <a:lnTo>
                    <a:pt x="12417" y="2827"/>
                  </a:lnTo>
                  <a:lnTo>
                    <a:pt x="12455" y="2714"/>
                  </a:lnTo>
                  <a:lnTo>
                    <a:pt x="12455" y="2676"/>
                  </a:lnTo>
                  <a:lnTo>
                    <a:pt x="12455" y="2639"/>
                  </a:lnTo>
                  <a:lnTo>
                    <a:pt x="12417" y="2601"/>
                  </a:lnTo>
                  <a:lnTo>
                    <a:pt x="12380" y="2582"/>
                  </a:lnTo>
                  <a:lnTo>
                    <a:pt x="12342" y="2582"/>
                  </a:lnTo>
                  <a:lnTo>
                    <a:pt x="12267" y="2526"/>
                  </a:lnTo>
                  <a:lnTo>
                    <a:pt x="12286" y="2224"/>
                  </a:lnTo>
                  <a:lnTo>
                    <a:pt x="12286" y="2074"/>
                  </a:lnTo>
                  <a:lnTo>
                    <a:pt x="12267" y="1923"/>
                  </a:lnTo>
                  <a:lnTo>
                    <a:pt x="12229" y="1772"/>
                  </a:lnTo>
                  <a:lnTo>
                    <a:pt x="12172" y="1659"/>
                  </a:lnTo>
                  <a:lnTo>
                    <a:pt x="12078" y="1527"/>
                  </a:lnTo>
                  <a:lnTo>
                    <a:pt x="11928" y="1414"/>
                  </a:lnTo>
                  <a:lnTo>
                    <a:pt x="11890" y="1414"/>
                  </a:lnTo>
                  <a:lnTo>
                    <a:pt x="11833" y="1376"/>
                  </a:lnTo>
                  <a:lnTo>
                    <a:pt x="11607" y="1320"/>
                  </a:lnTo>
                  <a:lnTo>
                    <a:pt x="11381" y="1263"/>
                  </a:lnTo>
                  <a:lnTo>
                    <a:pt x="11174" y="1226"/>
                  </a:lnTo>
                  <a:lnTo>
                    <a:pt x="10967" y="1207"/>
                  </a:lnTo>
                  <a:lnTo>
                    <a:pt x="10948" y="1188"/>
                  </a:lnTo>
                  <a:lnTo>
                    <a:pt x="10910" y="1169"/>
                  </a:lnTo>
                  <a:lnTo>
                    <a:pt x="10891" y="1169"/>
                  </a:lnTo>
                  <a:lnTo>
                    <a:pt x="10722" y="1131"/>
                  </a:lnTo>
                  <a:lnTo>
                    <a:pt x="10495" y="1131"/>
                  </a:lnTo>
                  <a:lnTo>
                    <a:pt x="10288" y="1150"/>
                  </a:lnTo>
                  <a:lnTo>
                    <a:pt x="10081" y="1169"/>
                  </a:lnTo>
                  <a:lnTo>
                    <a:pt x="9911" y="1207"/>
                  </a:lnTo>
                  <a:lnTo>
                    <a:pt x="9704" y="1263"/>
                  </a:lnTo>
                  <a:lnTo>
                    <a:pt x="9534" y="1339"/>
                  </a:lnTo>
                  <a:lnTo>
                    <a:pt x="9516" y="1339"/>
                  </a:lnTo>
                  <a:lnTo>
                    <a:pt x="9327" y="1433"/>
                  </a:lnTo>
                  <a:lnTo>
                    <a:pt x="9139" y="1508"/>
                  </a:lnTo>
                  <a:lnTo>
                    <a:pt x="8988" y="1602"/>
                  </a:lnTo>
                  <a:lnTo>
                    <a:pt x="8649" y="1829"/>
                  </a:lnTo>
                  <a:lnTo>
                    <a:pt x="8479" y="1979"/>
                  </a:lnTo>
                  <a:lnTo>
                    <a:pt x="8329" y="2111"/>
                  </a:lnTo>
                  <a:lnTo>
                    <a:pt x="8197" y="2243"/>
                  </a:lnTo>
                  <a:lnTo>
                    <a:pt x="8065" y="2413"/>
                  </a:lnTo>
                  <a:lnTo>
                    <a:pt x="7895" y="2658"/>
                  </a:lnTo>
                  <a:lnTo>
                    <a:pt x="7744" y="2903"/>
                  </a:lnTo>
                  <a:lnTo>
                    <a:pt x="7499" y="3411"/>
                  </a:lnTo>
                  <a:lnTo>
                    <a:pt x="7443" y="3524"/>
                  </a:lnTo>
                  <a:lnTo>
                    <a:pt x="7292" y="3807"/>
                  </a:lnTo>
                  <a:lnTo>
                    <a:pt x="7273" y="3826"/>
                  </a:lnTo>
                  <a:lnTo>
                    <a:pt x="7123" y="4127"/>
                  </a:lnTo>
                  <a:lnTo>
                    <a:pt x="7104" y="4203"/>
                  </a:lnTo>
                  <a:lnTo>
                    <a:pt x="6972" y="4467"/>
                  </a:lnTo>
                  <a:lnTo>
                    <a:pt x="6897" y="4580"/>
                  </a:lnTo>
                  <a:lnTo>
                    <a:pt x="6802" y="4711"/>
                  </a:lnTo>
                  <a:lnTo>
                    <a:pt x="6689" y="4843"/>
                  </a:lnTo>
                  <a:lnTo>
                    <a:pt x="6557" y="4975"/>
                  </a:lnTo>
                  <a:lnTo>
                    <a:pt x="6407" y="5088"/>
                  </a:lnTo>
                  <a:lnTo>
                    <a:pt x="6312" y="5183"/>
                  </a:lnTo>
                  <a:lnTo>
                    <a:pt x="6294" y="5220"/>
                  </a:lnTo>
                  <a:lnTo>
                    <a:pt x="6256" y="5258"/>
                  </a:lnTo>
                  <a:lnTo>
                    <a:pt x="6237" y="5333"/>
                  </a:lnTo>
                  <a:lnTo>
                    <a:pt x="6218" y="5390"/>
                  </a:lnTo>
                  <a:lnTo>
                    <a:pt x="6162" y="5428"/>
                  </a:lnTo>
                  <a:lnTo>
                    <a:pt x="6067" y="5484"/>
                  </a:lnTo>
                  <a:lnTo>
                    <a:pt x="5954" y="5522"/>
                  </a:lnTo>
                  <a:lnTo>
                    <a:pt x="5917" y="5559"/>
                  </a:lnTo>
                  <a:lnTo>
                    <a:pt x="5917" y="5541"/>
                  </a:lnTo>
                  <a:lnTo>
                    <a:pt x="5917" y="5522"/>
                  </a:lnTo>
                  <a:lnTo>
                    <a:pt x="5898" y="5465"/>
                  </a:lnTo>
                  <a:lnTo>
                    <a:pt x="5898" y="5428"/>
                  </a:lnTo>
                  <a:lnTo>
                    <a:pt x="5973" y="5314"/>
                  </a:lnTo>
                  <a:lnTo>
                    <a:pt x="6030" y="5220"/>
                  </a:lnTo>
                  <a:lnTo>
                    <a:pt x="6067" y="5183"/>
                  </a:lnTo>
                  <a:lnTo>
                    <a:pt x="6199" y="4975"/>
                  </a:lnTo>
                  <a:lnTo>
                    <a:pt x="6275" y="4900"/>
                  </a:lnTo>
                  <a:lnTo>
                    <a:pt x="6388" y="4825"/>
                  </a:lnTo>
                  <a:lnTo>
                    <a:pt x="6501" y="4749"/>
                  </a:lnTo>
                  <a:lnTo>
                    <a:pt x="6614" y="4655"/>
                  </a:lnTo>
                  <a:lnTo>
                    <a:pt x="6670" y="4598"/>
                  </a:lnTo>
                  <a:lnTo>
                    <a:pt x="6708" y="4523"/>
                  </a:lnTo>
                  <a:lnTo>
                    <a:pt x="6708" y="4467"/>
                  </a:lnTo>
                  <a:lnTo>
                    <a:pt x="6708" y="4353"/>
                  </a:lnTo>
                  <a:lnTo>
                    <a:pt x="6708" y="4259"/>
                  </a:lnTo>
                  <a:lnTo>
                    <a:pt x="6727" y="4184"/>
                  </a:lnTo>
                  <a:lnTo>
                    <a:pt x="6783" y="4090"/>
                  </a:lnTo>
                  <a:lnTo>
                    <a:pt x="6915" y="3939"/>
                  </a:lnTo>
                  <a:lnTo>
                    <a:pt x="6934" y="3920"/>
                  </a:lnTo>
                  <a:lnTo>
                    <a:pt x="6972" y="3901"/>
                  </a:lnTo>
                  <a:lnTo>
                    <a:pt x="6991" y="3882"/>
                  </a:lnTo>
                  <a:lnTo>
                    <a:pt x="7028" y="3845"/>
                  </a:lnTo>
                  <a:lnTo>
                    <a:pt x="7123" y="3713"/>
                  </a:lnTo>
                  <a:lnTo>
                    <a:pt x="7198" y="3581"/>
                  </a:lnTo>
                  <a:lnTo>
                    <a:pt x="7255" y="3430"/>
                  </a:lnTo>
                  <a:lnTo>
                    <a:pt x="7292" y="3336"/>
                  </a:lnTo>
                  <a:lnTo>
                    <a:pt x="7311" y="3317"/>
                  </a:lnTo>
                  <a:lnTo>
                    <a:pt x="7368" y="3148"/>
                  </a:lnTo>
                  <a:lnTo>
                    <a:pt x="7443" y="2997"/>
                  </a:lnTo>
                  <a:lnTo>
                    <a:pt x="7462" y="2978"/>
                  </a:lnTo>
                  <a:lnTo>
                    <a:pt x="7499" y="2884"/>
                  </a:lnTo>
                  <a:lnTo>
                    <a:pt x="7575" y="2714"/>
                  </a:lnTo>
                  <a:lnTo>
                    <a:pt x="7613" y="2582"/>
                  </a:lnTo>
                  <a:lnTo>
                    <a:pt x="7650" y="2394"/>
                  </a:lnTo>
                  <a:lnTo>
                    <a:pt x="7631" y="2243"/>
                  </a:lnTo>
                  <a:lnTo>
                    <a:pt x="7594" y="2187"/>
                  </a:lnTo>
                  <a:lnTo>
                    <a:pt x="7556" y="2111"/>
                  </a:lnTo>
                  <a:lnTo>
                    <a:pt x="7499" y="2055"/>
                  </a:lnTo>
                  <a:lnTo>
                    <a:pt x="7443" y="1998"/>
                  </a:lnTo>
                  <a:lnTo>
                    <a:pt x="7424" y="1979"/>
                  </a:lnTo>
                  <a:lnTo>
                    <a:pt x="7405" y="1960"/>
                  </a:lnTo>
                  <a:lnTo>
                    <a:pt x="7386" y="1942"/>
                  </a:lnTo>
                  <a:lnTo>
                    <a:pt x="7368" y="1904"/>
                  </a:lnTo>
                  <a:lnTo>
                    <a:pt x="7292" y="1810"/>
                  </a:lnTo>
                  <a:lnTo>
                    <a:pt x="7160" y="1659"/>
                  </a:lnTo>
                  <a:lnTo>
                    <a:pt x="7141" y="1640"/>
                  </a:lnTo>
                  <a:lnTo>
                    <a:pt x="7066" y="1584"/>
                  </a:lnTo>
                  <a:lnTo>
                    <a:pt x="6991" y="1527"/>
                  </a:lnTo>
                  <a:lnTo>
                    <a:pt x="6934" y="1508"/>
                  </a:lnTo>
                  <a:lnTo>
                    <a:pt x="6840" y="1508"/>
                  </a:lnTo>
                  <a:lnTo>
                    <a:pt x="6802" y="1527"/>
                  </a:lnTo>
                  <a:lnTo>
                    <a:pt x="6783" y="1546"/>
                  </a:lnTo>
                  <a:lnTo>
                    <a:pt x="6652" y="1584"/>
                  </a:lnTo>
                  <a:lnTo>
                    <a:pt x="6614" y="1584"/>
                  </a:lnTo>
                  <a:lnTo>
                    <a:pt x="6482" y="1621"/>
                  </a:lnTo>
                  <a:lnTo>
                    <a:pt x="6180" y="1697"/>
                  </a:lnTo>
                  <a:lnTo>
                    <a:pt x="5860" y="1791"/>
                  </a:lnTo>
                  <a:lnTo>
                    <a:pt x="5653" y="1866"/>
                  </a:lnTo>
                  <a:lnTo>
                    <a:pt x="5615" y="1659"/>
                  </a:lnTo>
                  <a:lnTo>
                    <a:pt x="5559" y="1471"/>
                  </a:lnTo>
                  <a:lnTo>
                    <a:pt x="5483" y="1282"/>
                  </a:lnTo>
                  <a:lnTo>
                    <a:pt x="5370" y="1113"/>
                  </a:lnTo>
                  <a:lnTo>
                    <a:pt x="5238" y="962"/>
                  </a:lnTo>
                  <a:lnTo>
                    <a:pt x="5088" y="830"/>
                  </a:lnTo>
                  <a:lnTo>
                    <a:pt x="4918" y="698"/>
                  </a:lnTo>
                  <a:lnTo>
                    <a:pt x="4673" y="472"/>
                  </a:lnTo>
                  <a:lnTo>
                    <a:pt x="4466" y="283"/>
                  </a:lnTo>
                  <a:lnTo>
                    <a:pt x="4334" y="189"/>
                  </a:lnTo>
                  <a:lnTo>
                    <a:pt x="4202" y="114"/>
                  </a:lnTo>
                  <a:lnTo>
                    <a:pt x="4070" y="57"/>
                  </a:lnTo>
                  <a:lnTo>
                    <a:pt x="3919" y="20"/>
                  </a:lnTo>
                  <a:lnTo>
                    <a:pt x="375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-2760669" y="3159808"/>
              <a:ext cx="617391" cy="787516"/>
            </a:xfrm>
            <a:custGeom>
              <a:rect b="b" l="l" r="r" t="t"/>
              <a:pathLst>
                <a:path extrusionOk="0" h="15961" w="12513">
                  <a:moveTo>
                    <a:pt x="3336" y="1"/>
                  </a:moveTo>
                  <a:lnTo>
                    <a:pt x="3147" y="39"/>
                  </a:lnTo>
                  <a:lnTo>
                    <a:pt x="2978" y="95"/>
                  </a:lnTo>
                  <a:lnTo>
                    <a:pt x="2827" y="170"/>
                  </a:lnTo>
                  <a:lnTo>
                    <a:pt x="2752" y="227"/>
                  </a:lnTo>
                  <a:lnTo>
                    <a:pt x="2676" y="302"/>
                  </a:lnTo>
                  <a:lnTo>
                    <a:pt x="2544" y="434"/>
                  </a:lnTo>
                  <a:lnTo>
                    <a:pt x="2412" y="528"/>
                  </a:lnTo>
                  <a:lnTo>
                    <a:pt x="2280" y="604"/>
                  </a:lnTo>
                  <a:lnTo>
                    <a:pt x="2149" y="660"/>
                  </a:lnTo>
                  <a:lnTo>
                    <a:pt x="2092" y="717"/>
                  </a:lnTo>
                  <a:lnTo>
                    <a:pt x="2054" y="792"/>
                  </a:lnTo>
                  <a:lnTo>
                    <a:pt x="1998" y="924"/>
                  </a:lnTo>
                  <a:lnTo>
                    <a:pt x="1998" y="962"/>
                  </a:lnTo>
                  <a:lnTo>
                    <a:pt x="2017" y="981"/>
                  </a:lnTo>
                  <a:lnTo>
                    <a:pt x="2054" y="1000"/>
                  </a:lnTo>
                  <a:lnTo>
                    <a:pt x="2092" y="981"/>
                  </a:lnTo>
                  <a:lnTo>
                    <a:pt x="2130" y="943"/>
                  </a:lnTo>
                  <a:lnTo>
                    <a:pt x="2167" y="830"/>
                  </a:lnTo>
                  <a:lnTo>
                    <a:pt x="2205" y="773"/>
                  </a:lnTo>
                  <a:lnTo>
                    <a:pt x="2243" y="755"/>
                  </a:lnTo>
                  <a:lnTo>
                    <a:pt x="2375" y="698"/>
                  </a:lnTo>
                  <a:lnTo>
                    <a:pt x="2488" y="660"/>
                  </a:lnTo>
                  <a:lnTo>
                    <a:pt x="2582" y="585"/>
                  </a:lnTo>
                  <a:lnTo>
                    <a:pt x="2752" y="453"/>
                  </a:lnTo>
                  <a:lnTo>
                    <a:pt x="2827" y="378"/>
                  </a:lnTo>
                  <a:lnTo>
                    <a:pt x="2921" y="321"/>
                  </a:lnTo>
                  <a:lnTo>
                    <a:pt x="3034" y="265"/>
                  </a:lnTo>
                  <a:lnTo>
                    <a:pt x="3147" y="227"/>
                  </a:lnTo>
                  <a:lnTo>
                    <a:pt x="3336" y="208"/>
                  </a:lnTo>
                  <a:lnTo>
                    <a:pt x="3524" y="189"/>
                  </a:lnTo>
                  <a:lnTo>
                    <a:pt x="3788" y="208"/>
                  </a:lnTo>
                  <a:lnTo>
                    <a:pt x="4033" y="265"/>
                  </a:lnTo>
                  <a:lnTo>
                    <a:pt x="4184" y="321"/>
                  </a:lnTo>
                  <a:lnTo>
                    <a:pt x="4353" y="415"/>
                  </a:lnTo>
                  <a:lnTo>
                    <a:pt x="4542" y="528"/>
                  </a:lnTo>
                  <a:lnTo>
                    <a:pt x="4711" y="660"/>
                  </a:lnTo>
                  <a:lnTo>
                    <a:pt x="4862" y="811"/>
                  </a:lnTo>
                  <a:lnTo>
                    <a:pt x="5032" y="981"/>
                  </a:lnTo>
                  <a:lnTo>
                    <a:pt x="5239" y="1188"/>
                  </a:lnTo>
                  <a:lnTo>
                    <a:pt x="5333" y="1339"/>
                  </a:lnTo>
                  <a:lnTo>
                    <a:pt x="5427" y="1489"/>
                  </a:lnTo>
                  <a:lnTo>
                    <a:pt x="5484" y="1602"/>
                  </a:lnTo>
                  <a:lnTo>
                    <a:pt x="5521" y="1716"/>
                  </a:lnTo>
                  <a:lnTo>
                    <a:pt x="5540" y="1829"/>
                  </a:lnTo>
                  <a:lnTo>
                    <a:pt x="5559" y="1885"/>
                  </a:lnTo>
                  <a:lnTo>
                    <a:pt x="5616" y="1904"/>
                  </a:lnTo>
                  <a:lnTo>
                    <a:pt x="5635" y="1904"/>
                  </a:lnTo>
                  <a:lnTo>
                    <a:pt x="5672" y="1885"/>
                  </a:lnTo>
                  <a:lnTo>
                    <a:pt x="5691" y="1866"/>
                  </a:lnTo>
                  <a:lnTo>
                    <a:pt x="5710" y="1829"/>
                  </a:lnTo>
                  <a:lnTo>
                    <a:pt x="5710" y="1753"/>
                  </a:lnTo>
                  <a:lnTo>
                    <a:pt x="5691" y="1659"/>
                  </a:lnTo>
                  <a:lnTo>
                    <a:pt x="5653" y="1471"/>
                  </a:lnTo>
                  <a:lnTo>
                    <a:pt x="5578" y="1301"/>
                  </a:lnTo>
                  <a:lnTo>
                    <a:pt x="5484" y="1150"/>
                  </a:lnTo>
                  <a:lnTo>
                    <a:pt x="5371" y="1018"/>
                  </a:lnTo>
                  <a:lnTo>
                    <a:pt x="5258" y="886"/>
                  </a:lnTo>
                  <a:lnTo>
                    <a:pt x="5013" y="641"/>
                  </a:lnTo>
                  <a:lnTo>
                    <a:pt x="4749" y="415"/>
                  </a:lnTo>
                  <a:lnTo>
                    <a:pt x="4617" y="302"/>
                  </a:lnTo>
                  <a:lnTo>
                    <a:pt x="4466" y="208"/>
                  </a:lnTo>
                  <a:lnTo>
                    <a:pt x="4334" y="133"/>
                  </a:lnTo>
                  <a:lnTo>
                    <a:pt x="4184" y="95"/>
                  </a:lnTo>
                  <a:lnTo>
                    <a:pt x="4052" y="39"/>
                  </a:lnTo>
                  <a:lnTo>
                    <a:pt x="3901" y="20"/>
                  </a:lnTo>
                  <a:lnTo>
                    <a:pt x="3731" y="1"/>
                  </a:lnTo>
                  <a:close/>
                  <a:moveTo>
                    <a:pt x="10722" y="1207"/>
                  </a:moveTo>
                  <a:lnTo>
                    <a:pt x="10364" y="1226"/>
                  </a:lnTo>
                  <a:lnTo>
                    <a:pt x="10025" y="1263"/>
                  </a:lnTo>
                  <a:lnTo>
                    <a:pt x="9723" y="1339"/>
                  </a:lnTo>
                  <a:lnTo>
                    <a:pt x="9403" y="1414"/>
                  </a:lnTo>
                  <a:lnTo>
                    <a:pt x="9252" y="1489"/>
                  </a:lnTo>
                  <a:lnTo>
                    <a:pt x="9102" y="1565"/>
                  </a:lnTo>
                  <a:lnTo>
                    <a:pt x="8819" y="1734"/>
                  </a:lnTo>
                  <a:lnTo>
                    <a:pt x="8555" y="1942"/>
                  </a:lnTo>
                  <a:lnTo>
                    <a:pt x="8310" y="2168"/>
                  </a:lnTo>
                  <a:lnTo>
                    <a:pt x="8178" y="2318"/>
                  </a:lnTo>
                  <a:lnTo>
                    <a:pt x="8046" y="2488"/>
                  </a:lnTo>
                  <a:lnTo>
                    <a:pt x="7933" y="2695"/>
                  </a:lnTo>
                  <a:lnTo>
                    <a:pt x="7801" y="2884"/>
                  </a:lnTo>
                  <a:lnTo>
                    <a:pt x="7556" y="3355"/>
                  </a:lnTo>
                  <a:lnTo>
                    <a:pt x="7293" y="3807"/>
                  </a:lnTo>
                  <a:lnTo>
                    <a:pt x="7161" y="4033"/>
                  </a:lnTo>
                  <a:lnTo>
                    <a:pt x="7161" y="4071"/>
                  </a:lnTo>
                  <a:lnTo>
                    <a:pt x="7180" y="4109"/>
                  </a:lnTo>
                  <a:lnTo>
                    <a:pt x="7217" y="4127"/>
                  </a:lnTo>
                  <a:lnTo>
                    <a:pt x="7255" y="4090"/>
                  </a:lnTo>
                  <a:lnTo>
                    <a:pt x="7575" y="3562"/>
                  </a:lnTo>
                  <a:lnTo>
                    <a:pt x="7896" y="3035"/>
                  </a:lnTo>
                  <a:lnTo>
                    <a:pt x="8028" y="2790"/>
                  </a:lnTo>
                  <a:lnTo>
                    <a:pt x="8197" y="2563"/>
                  </a:lnTo>
                  <a:lnTo>
                    <a:pt x="8348" y="2375"/>
                  </a:lnTo>
                  <a:lnTo>
                    <a:pt x="8536" y="2187"/>
                  </a:lnTo>
                  <a:lnTo>
                    <a:pt x="8819" y="1942"/>
                  </a:lnTo>
                  <a:lnTo>
                    <a:pt x="8970" y="1847"/>
                  </a:lnTo>
                  <a:lnTo>
                    <a:pt x="9120" y="1753"/>
                  </a:lnTo>
                  <a:lnTo>
                    <a:pt x="9422" y="1621"/>
                  </a:lnTo>
                  <a:lnTo>
                    <a:pt x="9573" y="1565"/>
                  </a:lnTo>
                  <a:lnTo>
                    <a:pt x="9742" y="1508"/>
                  </a:lnTo>
                  <a:lnTo>
                    <a:pt x="10006" y="1452"/>
                  </a:lnTo>
                  <a:lnTo>
                    <a:pt x="10270" y="1414"/>
                  </a:lnTo>
                  <a:lnTo>
                    <a:pt x="10552" y="1395"/>
                  </a:lnTo>
                  <a:lnTo>
                    <a:pt x="10835" y="1376"/>
                  </a:lnTo>
                  <a:lnTo>
                    <a:pt x="11080" y="1395"/>
                  </a:lnTo>
                  <a:lnTo>
                    <a:pt x="11306" y="1433"/>
                  </a:lnTo>
                  <a:lnTo>
                    <a:pt x="11683" y="1527"/>
                  </a:lnTo>
                  <a:lnTo>
                    <a:pt x="11834" y="1565"/>
                  </a:lnTo>
                  <a:lnTo>
                    <a:pt x="11966" y="1621"/>
                  </a:lnTo>
                  <a:lnTo>
                    <a:pt x="12041" y="1678"/>
                  </a:lnTo>
                  <a:lnTo>
                    <a:pt x="12079" y="1734"/>
                  </a:lnTo>
                  <a:lnTo>
                    <a:pt x="12098" y="1810"/>
                  </a:lnTo>
                  <a:lnTo>
                    <a:pt x="12116" y="1979"/>
                  </a:lnTo>
                  <a:lnTo>
                    <a:pt x="12135" y="2149"/>
                  </a:lnTo>
                  <a:lnTo>
                    <a:pt x="12154" y="2337"/>
                  </a:lnTo>
                  <a:lnTo>
                    <a:pt x="12192" y="2413"/>
                  </a:lnTo>
                  <a:lnTo>
                    <a:pt x="12248" y="2507"/>
                  </a:lnTo>
                  <a:lnTo>
                    <a:pt x="12267" y="2526"/>
                  </a:lnTo>
                  <a:lnTo>
                    <a:pt x="12305" y="2526"/>
                  </a:lnTo>
                  <a:lnTo>
                    <a:pt x="12324" y="2488"/>
                  </a:lnTo>
                  <a:lnTo>
                    <a:pt x="12324" y="2450"/>
                  </a:lnTo>
                  <a:lnTo>
                    <a:pt x="12305" y="2356"/>
                  </a:lnTo>
                  <a:lnTo>
                    <a:pt x="12267" y="2224"/>
                  </a:lnTo>
                  <a:lnTo>
                    <a:pt x="12267" y="2074"/>
                  </a:lnTo>
                  <a:lnTo>
                    <a:pt x="12267" y="1923"/>
                  </a:lnTo>
                  <a:lnTo>
                    <a:pt x="12229" y="1753"/>
                  </a:lnTo>
                  <a:lnTo>
                    <a:pt x="12173" y="1640"/>
                  </a:lnTo>
                  <a:lnTo>
                    <a:pt x="12098" y="1527"/>
                  </a:lnTo>
                  <a:lnTo>
                    <a:pt x="11985" y="1471"/>
                  </a:lnTo>
                  <a:lnTo>
                    <a:pt x="11853" y="1414"/>
                  </a:lnTo>
                  <a:lnTo>
                    <a:pt x="11608" y="1339"/>
                  </a:lnTo>
                  <a:lnTo>
                    <a:pt x="11344" y="1263"/>
                  </a:lnTo>
                  <a:lnTo>
                    <a:pt x="11212" y="1244"/>
                  </a:lnTo>
                  <a:lnTo>
                    <a:pt x="11061" y="1226"/>
                  </a:lnTo>
                  <a:lnTo>
                    <a:pt x="10779" y="1207"/>
                  </a:lnTo>
                  <a:close/>
                  <a:moveTo>
                    <a:pt x="12324" y="2582"/>
                  </a:moveTo>
                  <a:lnTo>
                    <a:pt x="12154" y="2601"/>
                  </a:lnTo>
                  <a:lnTo>
                    <a:pt x="12003" y="2658"/>
                  </a:lnTo>
                  <a:lnTo>
                    <a:pt x="11853" y="2714"/>
                  </a:lnTo>
                  <a:lnTo>
                    <a:pt x="11721" y="2808"/>
                  </a:lnTo>
                  <a:lnTo>
                    <a:pt x="11570" y="2921"/>
                  </a:lnTo>
                  <a:lnTo>
                    <a:pt x="11438" y="3072"/>
                  </a:lnTo>
                  <a:lnTo>
                    <a:pt x="11212" y="3317"/>
                  </a:lnTo>
                  <a:lnTo>
                    <a:pt x="11024" y="3487"/>
                  </a:lnTo>
                  <a:lnTo>
                    <a:pt x="10797" y="3619"/>
                  </a:lnTo>
                  <a:lnTo>
                    <a:pt x="10609" y="3713"/>
                  </a:lnTo>
                  <a:lnTo>
                    <a:pt x="10402" y="3788"/>
                  </a:lnTo>
                  <a:lnTo>
                    <a:pt x="10006" y="3939"/>
                  </a:lnTo>
                  <a:lnTo>
                    <a:pt x="9799" y="4033"/>
                  </a:lnTo>
                  <a:lnTo>
                    <a:pt x="9610" y="4165"/>
                  </a:lnTo>
                  <a:lnTo>
                    <a:pt x="9460" y="4297"/>
                  </a:lnTo>
                  <a:lnTo>
                    <a:pt x="9328" y="4467"/>
                  </a:lnTo>
                  <a:lnTo>
                    <a:pt x="9309" y="4504"/>
                  </a:lnTo>
                  <a:lnTo>
                    <a:pt x="9290" y="4523"/>
                  </a:lnTo>
                  <a:lnTo>
                    <a:pt x="9309" y="4542"/>
                  </a:lnTo>
                  <a:lnTo>
                    <a:pt x="9347" y="4542"/>
                  </a:lnTo>
                  <a:lnTo>
                    <a:pt x="9460" y="4410"/>
                  </a:lnTo>
                  <a:lnTo>
                    <a:pt x="9591" y="4316"/>
                  </a:lnTo>
                  <a:lnTo>
                    <a:pt x="9742" y="4222"/>
                  </a:lnTo>
                  <a:lnTo>
                    <a:pt x="9931" y="4127"/>
                  </a:lnTo>
                  <a:lnTo>
                    <a:pt x="10138" y="4033"/>
                  </a:lnTo>
                  <a:lnTo>
                    <a:pt x="10534" y="3901"/>
                  </a:lnTo>
                  <a:lnTo>
                    <a:pt x="10741" y="3826"/>
                  </a:lnTo>
                  <a:lnTo>
                    <a:pt x="10948" y="3713"/>
                  </a:lnTo>
                  <a:lnTo>
                    <a:pt x="11099" y="3600"/>
                  </a:lnTo>
                  <a:lnTo>
                    <a:pt x="11250" y="3487"/>
                  </a:lnTo>
                  <a:lnTo>
                    <a:pt x="11476" y="3261"/>
                  </a:lnTo>
                  <a:lnTo>
                    <a:pt x="11683" y="3035"/>
                  </a:lnTo>
                  <a:lnTo>
                    <a:pt x="11815" y="2921"/>
                  </a:lnTo>
                  <a:lnTo>
                    <a:pt x="11947" y="2827"/>
                  </a:lnTo>
                  <a:lnTo>
                    <a:pt x="12060" y="2771"/>
                  </a:lnTo>
                  <a:lnTo>
                    <a:pt x="12173" y="2752"/>
                  </a:lnTo>
                  <a:lnTo>
                    <a:pt x="12324" y="2714"/>
                  </a:lnTo>
                  <a:lnTo>
                    <a:pt x="12437" y="2733"/>
                  </a:lnTo>
                  <a:lnTo>
                    <a:pt x="12474" y="2733"/>
                  </a:lnTo>
                  <a:lnTo>
                    <a:pt x="12493" y="2714"/>
                  </a:lnTo>
                  <a:lnTo>
                    <a:pt x="12512" y="2676"/>
                  </a:lnTo>
                  <a:lnTo>
                    <a:pt x="12493" y="2639"/>
                  </a:lnTo>
                  <a:lnTo>
                    <a:pt x="12456" y="2601"/>
                  </a:lnTo>
                  <a:lnTo>
                    <a:pt x="12324" y="2582"/>
                  </a:lnTo>
                  <a:close/>
                  <a:moveTo>
                    <a:pt x="10044" y="6464"/>
                  </a:moveTo>
                  <a:lnTo>
                    <a:pt x="9931" y="6502"/>
                  </a:lnTo>
                  <a:lnTo>
                    <a:pt x="9836" y="6539"/>
                  </a:lnTo>
                  <a:lnTo>
                    <a:pt x="9723" y="6596"/>
                  </a:lnTo>
                  <a:lnTo>
                    <a:pt x="9554" y="6709"/>
                  </a:lnTo>
                  <a:lnTo>
                    <a:pt x="9384" y="6784"/>
                  </a:lnTo>
                  <a:lnTo>
                    <a:pt x="9196" y="6784"/>
                  </a:lnTo>
                  <a:lnTo>
                    <a:pt x="9102" y="6765"/>
                  </a:lnTo>
                  <a:lnTo>
                    <a:pt x="8989" y="6728"/>
                  </a:lnTo>
                  <a:lnTo>
                    <a:pt x="8875" y="6728"/>
                  </a:lnTo>
                  <a:lnTo>
                    <a:pt x="8781" y="6746"/>
                  </a:lnTo>
                  <a:lnTo>
                    <a:pt x="8706" y="6765"/>
                  </a:lnTo>
                  <a:lnTo>
                    <a:pt x="8574" y="6841"/>
                  </a:lnTo>
                  <a:lnTo>
                    <a:pt x="8461" y="6897"/>
                  </a:lnTo>
                  <a:lnTo>
                    <a:pt x="8159" y="6897"/>
                  </a:lnTo>
                  <a:lnTo>
                    <a:pt x="7990" y="6935"/>
                  </a:lnTo>
                  <a:lnTo>
                    <a:pt x="7933" y="6935"/>
                  </a:lnTo>
                  <a:lnTo>
                    <a:pt x="7914" y="6954"/>
                  </a:lnTo>
                  <a:lnTo>
                    <a:pt x="7783" y="7010"/>
                  </a:lnTo>
                  <a:lnTo>
                    <a:pt x="7688" y="7105"/>
                  </a:lnTo>
                  <a:lnTo>
                    <a:pt x="7594" y="7218"/>
                  </a:lnTo>
                  <a:lnTo>
                    <a:pt x="7575" y="7274"/>
                  </a:lnTo>
                  <a:lnTo>
                    <a:pt x="7556" y="7349"/>
                  </a:lnTo>
                  <a:lnTo>
                    <a:pt x="7556" y="7368"/>
                  </a:lnTo>
                  <a:lnTo>
                    <a:pt x="7575" y="7387"/>
                  </a:lnTo>
                  <a:lnTo>
                    <a:pt x="7594" y="7387"/>
                  </a:lnTo>
                  <a:lnTo>
                    <a:pt x="7613" y="7368"/>
                  </a:lnTo>
                  <a:lnTo>
                    <a:pt x="7688" y="7274"/>
                  </a:lnTo>
                  <a:lnTo>
                    <a:pt x="7764" y="7180"/>
                  </a:lnTo>
                  <a:lnTo>
                    <a:pt x="7877" y="7105"/>
                  </a:lnTo>
                  <a:lnTo>
                    <a:pt x="7971" y="7067"/>
                  </a:lnTo>
                  <a:lnTo>
                    <a:pt x="8084" y="7048"/>
                  </a:lnTo>
                  <a:lnTo>
                    <a:pt x="8291" y="7067"/>
                  </a:lnTo>
                  <a:lnTo>
                    <a:pt x="8499" y="7067"/>
                  </a:lnTo>
                  <a:lnTo>
                    <a:pt x="8593" y="7029"/>
                  </a:lnTo>
                  <a:lnTo>
                    <a:pt x="8687" y="6991"/>
                  </a:lnTo>
                  <a:lnTo>
                    <a:pt x="8819" y="6935"/>
                  </a:lnTo>
                  <a:lnTo>
                    <a:pt x="8894" y="6916"/>
                  </a:lnTo>
                  <a:lnTo>
                    <a:pt x="9045" y="6954"/>
                  </a:lnTo>
                  <a:lnTo>
                    <a:pt x="9215" y="6991"/>
                  </a:lnTo>
                  <a:lnTo>
                    <a:pt x="9309" y="6991"/>
                  </a:lnTo>
                  <a:lnTo>
                    <a:pt x="9384" y="6973"/>
                  </a:lnTo>
                  <a:lnTo>
                    <a:pt x="9535" y="6935"/>
                  </a:lnTo>
                  <a:lnTo>
                    <a:pt x="9648" y="6878"/>
                  </a:lnTo>
                  <a:lnTo>
                    <a:pt x="9742" y="6822"/>
                  </a:lnTo>
                  <a:lnTo>
                    <a:pt x="9968" y="6671"/>
                  </a:lnTo>
                  <a:lnTo>
                    <a:pt x="10100" y="6615"/>
                  </a:lnTo>
                  <a:lnTo>
                    <a:pt x="10194" y="6615"/>
                  </a:lnTo>
                  <a:lnTo>
                    <a:pt x="10308" y="6633"/>
                  </a:lnTo>
                  <a:lnTo>
                    <a:pt x="10458" y="6652"/>
                  </a:lnTo>
                  <a:lnTo>
                    <a:pt x="10779" y="6765"/>
                  </a:lnTo>
                  <a:lnTo>
                    <a:pt x="10929" y="6841"/>
                  </a:lnTo>
                  <a:lnTo>
                    <a:pt x="11080" y="6916"/>
                  </a:lnTo>
                  <a:lnTo>
                    <a:pt x="11155" y="6973"/>
                  </a:lnTo>
                  <a:lnTo>
                    <a:pt x="11193" y="6973"/>
                  </a:lnTo>
                  <a:lnTo>
                    <a:pt x="11212" y="6954"/>
                  </a:lnTo>
                  <a:lnTo>
                    <a:pt x="11231" y="6916"/>
                  </a:lnTo>
                  <a:lnTo>
                    <a:pt x="11212" y="6897"/>
                  </a:lnTo>
                  <a:lnTo>
                    <a:pt x="11024" y="6784"/>
                  </a:lnTo>
                  <a:lnTo>
                    <a:pt x="10816" y="6671"/>
                  </a:lnTo>
                  <a:lnTo>
                    <a:pt x="10590" y="6577"/>
                  </a:lnTo>
                  <a:lnTo>
                    <a:pt x="10364" y="6502"/>
                  </a:lnTo>
                  <a:lnTo>
                    <a:pt x="10270" y="6483"/>
                  </a:lnTo>
                  <a:lnTo>
                    <a:pt x="10157" y="6464"/>
                  </a:lnTo>
                  <a:close/>
                  <a:moveTo>
                    <a:pt x="2770" y="5333"/>
                  </a:moveTo>
                  <a:lnTo>
                    <a:pt x="2676" y="5371"/>
                  </a:lnTo>
                  <a:lnTo>
                    <a:pt x="2563" y="5428"/>
                  </a:lnTo>
                  <a:lnTo>
                    <a:pt x="2375" y="5446"/>
                  </a:lnTo>
                  <a:lnTo>
                    <a:pt x="2186" y="5465"/>
                  </a:lnTo>
                  <a:lnTo>
                    <a:pt x="2092" y="5465"/>
                  </a:lnTo>
                  <a:lnTo>
                    <a:pt x="1998" y="5503"/>
                  </a:lnTo>
                  <a:lnTo>
                    <a:pt x="1904" y="5541"/>
                  </a:lnTo>
                  <a:lnTo>
                    <a:pt x="1828" y="5597"/>
                  </a:lnTo>
                  <a:lnTo>
                    <a:pt x="1791" y="5635"/>
                  </a:lnTo>
                  <a:lnTo>
                    <a:pt x="1809" y="5672"/>
                  </a:lnTo>
                  <a:lnTo>
                    <a:pt x="1847" y="5691"/>
                  </a:lnTo>
                  <a:lnTo>
                    <a:pt x="1904" y="5691"/>
                  </a:lnTo>
                  <a:lnTo>
                    <a:pt x="1960" y="5635"/>
                  </a:lnTo>
                  <a:lnTo>
                    <a:pt x="2073" y="5597"/>
                  </a:lnTo>
                  <a:lnTo>
                    <a:pt x="2262" y="5578"/>
                  </a:lnTo>
                  <a:lnTo>
                    <a:pt x="2469" y="5559"/>
                  </a:lnTo>
                  <a:lnTo>
                    <a:pt x="2563" y="5541"/>
                  </a:lnTo>
                  <a:lnTo>
                    <a:pt x="2657" y="5522"/>
                  </a:lnTo>
                  <a:lnTo>
                    <a:pt x="2752" y="5484"/>
                  </a:lnTo>
                  <a:lnTo>
                    <a:pt x="2808" y="5465"/>
                  </a:lnTo>
                  <a:lnTo>
                    <a:pt x="2846" y="5446"/>
                  </a:lnTo>
                  <a:lnTo>
                    <a:pt x="2865" y="5465"/>
                  </a:lnTo>
                  <a:lnTo>
                    <a:pt x="2883" y="5465"/>
                  </a:lnTo>
                  <a:lnTo>
                    <a:pt x="3015" y="5578"/>
                  </a:lnTo>
                  <a:lnTo>
                    <a:pt x="3128" y="5729"/>
                  </a:lnTo>
                  <a:lnTo>
                    <a:pt x="3260" y="5880"/>
                  </a:lnTo>
                  <a:lnTo>
                    <a:pt x="3355" y="5955"/>
                  </a:lnTo>
                  <a:lnTo>
                    <a:pt x="3449" y="6012"/>
                  </a:lnTo>
                  <a:lnTo>
                    <a:pt x="3524" y="6030"/>
                  </a:lnTo>
                  <a:lnTo>
                    <a:pt x="3618" y="6049"/>
                  </a:lnTo>
                  <a:lnTo>
                    <a:pt x="3694" y="6087"/>
                  </a:lnTo>
                  <a:lnTo>
                    <a:pt x="3769" y="6144"/>
                  </a:lnTo>
                  <a:lnTo>
                    <a:pt x="3882" y="6294"/>
                  </a:lnTo>
                  <a:lnTo>
                    <a:pt x="3939" y="6370"/>
                  </a:lnTo>
                  <a:lnTo>
                    <a:pt x="4014" y="6445"/>
                  </a:lnTo>
                  <a:lnTo>
                    <a:pt x="4089" y="6520"/>
                  </a:lnTo>
                  <a:lnTo>
                    <a:pt x="4184" y="6577"/>
                  </a:lnTo>
                  <a:lnTo>
                    <a:pt x="4278" y="6615"/>
                  </a:lnTo>
                  <a:lnTo>
                    <a:pt x="4297" y="6633"/>
                  </a:lnTo>
                  <a:lnTo>
                    <a:pt x="4316" y="6652"/>
                  </a:lnTo>
                  <a:lnTo>
                    <a:pt x="4334" y="6709"/>
                  </a:lnTo>
                  <a:lnTo>
                    <a:pt x="4353" y="6822"/>
                  </a:lnTo>
                  <a:lnTo>
                    <a:pt x="4353" y="6916"/>
                  </a:lnTo>
                  <a:lnTo>
                    <a:pt x="4334" y="7199"/>
                  </a:lnTo>
                  <a:lnTo>
                    <a:pt x="4353" y="7349"/>
                  </a:lnTo>
                  <a:lnTo>
                    <a:pt x="4372" y="7425"/>
                  </a:lnTo>
                  <a:lnTo>
                    <a:pt x="4391" y="7519"/>
                  </a:lnTo>
                  <a:lnTo>
                    <a:pt x="4485" y="7651"/>
                  </a:lnTo>
                  <a:lnTo>
                    <a:pt x="4598" y="7783"/>
                  </a:lnTo>
                  <a:lnTo>
                    <a:pt x="4692" y="7915"/>
                  </a:lnTo>
                  <a:lnTo>
                    <a:pt x="4787" y="8047"/>
                  </a:lnTo>
                  <a:lnTo>
                    <a:pt x="4805" y="8065"/>
                  </a:lnTo>
                  <a:lnTo>
                    <a:pt x="4843" y="8065"/>
                  </a:lnTo>
                  <a:lnTo>
                    <a:pt x="4862" y="8047"/>
                  </a:lnTo>
                  <a:lnTo>
                    <a:pt x="4862" y="8028"/>
                  </a:lnTo>
                  <a:lnTo>
                    <a:pt x="4805" y="7896"/>
                  </a:lnTo>
                  <a:lnTo>
                    <a:pt x="4730" y="7783"/>
                  </a:lnTo>
                  <a:lnTo>
                    <a:pt x="4579" y="7576"/>
                  </a:lnTo>
                  <a:lnTo>
                    <a:pt x="4523" y="7425"/>
                  </a:lnTo>
                  <a:lnTo>
                    <a:pt x="4504" y="7274"/>
                  </a:lnTo>
                  <a:lnTo>
                    <a:pt x="4523" y="7010"/>
                  </a:lnTo>
                  <a:lnTo>
                    <a:pt x="4523" y="6860"/>
                  </a:lnTo>
                  <a:lnTo>
                    <a:pt x="4504" y="6671"/>
                  </a:lnTo>
                  <a:lnTo>
                    <a:pt x="4466" y="6577"/>
                  </a:lnTo>
                  <a:lnTo>
                    <a:pt x="4429" y="6520"/>
                  </a:lnTo>
                  <a:lnTo>
                    <a:pt x="4391" y="6483"/>
                  </a:lnTo>
                  <a:lnTo>
                    <a:pt x="4316" y="6445"/>
                  </a:lnTo>
                  <a:lnTo>
                    <a:pt x="4221" y="6407"/>
                  </a:lnTo>
                  <a:lnTo>
                    <a:pt x="4108" y="6313"/>
                  </a:lnTo>
                  <a:lnTo>
                    <a:pt x="3995" y="6181"/>
                  </a:lnTo>
                  <a:lnTo>
                    <a:pt x="3863" y="6012"/>
                  </a:lnTo>
                  <a:lnTo>
                    <a:pt x="3788" y="5955"/>
                  </a:lnTo>
                  <a:lnTo>
                    <a:pt x="3694" y="5917"/>
                  </a:lnTo>
                  <a:lnTo>
                    <a:pt x="3543" y="5880"/>
                  </a:lnTo>
                  <a:lnTo>
                    <a:pt x="3449" y="5842"/>
                  </a:lnTo>
                  <a:lnTo>
                    <a:pt x="3336" y="5767"/>
                  </a:lnTo>
                  <a:lnTo>
                    <a:pt x="3185" y="5559"/>
                  </a:lnTo>
                  <a:lnTo>
                    <a:pt x="3091" y="5465"/>
                  </a:lnTo>
                  <a:lnTo>
                    <a:pt x="2978" y="5371"/>
                  </a:lnTo>
                  <a:lnTo>
                    <a:pt x="2921" y="5352"/>
                  </a:lnTo>
                  <a:lnTo>
                    <a:pt x="2865" y="5333"/>
                  </a:lnTo>
                  <a:close/>
                  <a:moveTo>
                    <a:pt x="8875" y="9893"/>
                  </a:moveTo>
                  <a:lnTo>
                    <a:pt x="8781" y="9931"/>
                  </a:lnTo>
                  <a:lnTo>
                    <a:pt x="8687" y="9987"/>
                  </a:lnTo>
                  <a:lnTo>
                    <a:pt x="8536" y="10100"/>
                  </a:lnTo>
                  <a:lnTo>
                    <a:pt x="8461" y="10138"/>
                  </a:lnTo>
                  <a:lnTo>
                    <a:pt x="8329" y="10176"/>
                  </a:lnTo>
                  <a:lnTo>
                    <a:pt x="8103" y="10251"/>
                  </a:lnTo>
                  <a:lnTo>
                    <a:pt x="7971" y="10270"/>
                  </a:lnTo>
                  <a:lnTo>
                    <a:pt x="7839" y="10289"/>
                  </a:lnTo>
                  <a:lnTo>
                    <a:pt x="7726" y="10270"/>
                  </a:lnTo>
                  <a:lnTo>
                    <a:pt x="7594" y="10251"/>
                  </a:lnTo>
                  <a:lnTo>
                    <a:pt x="7368" y="10195"/>
                  </a:lnTo>
                  <a:lnTo>
                    <a:pt x="7123" y="10138"/>
                  </a:lnTo>
                  <a:lnTo>
                    <a:pt x="6897" y="10100"/>
                  </a:lnTo>
                  <a:lnTo>
                    <a:pt x="6671" y="10082"/>
                  </a:lnTo>
                  <a:lnTo>
                    <a:pt x="6539" y="10082"/>
                  </a:lnTo>
                  <a:lnTo>
                    <a:pt x="6426" y="10100"/>
                  </a:lnTo>
                  <a:lnTo>
                    <a:pt x="6294" y="10138"/>
                  </a:lnTo>
                  <a:lnTo>
                    <a:pt x="6181" y="10176"/>
                  </a:lnTo>
                  <a:lnTo>
                    <a:pt x="6068" y="10251"/>
                  </a:lnTo>
                  <a:lnTo>
                    <a:pt x="5955" y="10327"/>
                  </a:lnTo>
                  <a:lnTo>
                    <a:pt x="5917" y="10364"/>
                  </a:lnTo>
                  <a:lnTo>
                    <a:pt x="5936" y="10402"/>
                  </a:lnTo>
                  <a:lnTo>
                    <a:pt x="5974" y="10440"/>
                  </a:lnTo>
                  <a:lnTo>
                    <a:pt x="6030" y="10421"/>
                  </a:lnTo>
                  <a:lnTo>
                    <a:pt x="6181" y="10327"/>
                  </a:lnTo>
                  <a:lnTo>
                    <a:pt x="6294" y="10270"/>
                  </a:lnTo>
                  <a:lnTo>
                    <a:pt x="6407" y="10232"/>
                  </a:lnTo>
                  <a:lnTo>
                    <a:pt x="6539" y="10214"/>
                  </a:lnTo>
                  <a:lnTo>
                    <a:pt x="6803" y="10214"/>
                  </a:lnTo>
                  <a:lnTo>
                    <a:pt x="6935" y="10232"/>
                  </a:lnTo>
                  <a:lnTo>
                    <a:pt x="7198" y="10289"/>
                  </a:lnTo>
                  <a:lnTo>
                    <a:pt x="7481" y="10364"/>
                  </a:lnTo>
                  <a:lnTo>
                    <a:pt x="7632" y="10402"/>
                  </a:lnTo>
                  <a:lnTo>
                    <a:pt x="7783" y="10421"/>
                  </a:lnTo>
                  <a:lnTo>
                    <a:pt x="7952" y="10421"/>
                  </a:lnTo>
                  <a:lnTo>
                    <a:pt x="8103" y="10402"/>
                  </a:lnTo>
                  <a:lnTo>
                    <a:pt x="8272" y="10345"/>
                  </a:lnTo>
                  <a:lnTo>
                    <a:pt x="8423" y="10289"/>
                  </a:lnTo>
                  <a:lnTo>
                    <a:pt x="8555" y="10232"/>
                  </a:lnTo>
                  <a:lnTo>
                    <a:pt x="8649" y="10176"/>
                  </a:lnTo>
                  <a:lnTo>
                    <a:pt x="8819" y="10044"/>
                  </a:lnTo>
                  <a:lnTo>
                    <a:pt x="8875" y="10025"/>
                  </a:lnTo>
                  <a:lnTo>
                    <a:pt x="8913" y="10025"/>
                  </a:lnTo>
                  <a:lnTo>
                    <a:pt x="8913" y="10044"/>
                  </a:lnTo>
                  <a:lnTo>
                    <a:pt x="8894" y="10100"/>
                  </a:lnTo>
                  <a:lnTo>
                    <a:pt x="8857" y="10195"/>
                  </a:lnTo>
                  <a:lnTo>
                    <a:pt x="8857" y="10289"/>
                  </a:lnTo>
                  <a:lnTo>
                    <a:pt x="8894" y="10402"/>
                  </a:lnTo>
                  <a:lnTo>
                    <a:pt x="8951" y="10534"/>
                  </a:lnTo>
                  <a:lnTo>
                    <a:pt x="9045" y="10685"/>
                  </a:lnTo>
                  <a:lnTo>
                    <a:pt x="9064" y="10741"/>
                  </a:lnTo>
                  <a:lnTo>
                    <a:pt x="9083" y="10798"/>
                  </a:lnTo>
                  <a:lnTo>
                    <a:pt x="9064" y="10854"/>
                  </a:lnTo>
                  <a:lnTo>
                    <a:pt x="9007" y="10967"/>
                  </a:lnTo>
                  <a:lnTo>
                    <a:pt x="8857" y="11175"/>
                  </a:lnTo>
                  <a:lnTo>
                    <a:pt x="8857" y="11193"/>
                  </a:lnTo>
                  <a:lnTo>
                    <a:pt x="8857" y="11231"/>
                  </a:lnTo>
                  <a:lnTo>
                    <a:pt x="8894" y="11250"/>
                  </a:lnTo>
                  <a:lnTo>
                    <a:pt x="8932" y="11231"/>
                  </a:lnTo>
                  <a:lnTo>
                    <a:pt x="9045" y="11137"/>
                  </a:lnTo>
                  <a:lnTo>
                    <a:pt x="9158" y="11005"/>
                  </a:lnTo>
                  <a:lnTo>
                    <a:pt x="9215" y="10892"/>
                  </a:lnTo>
                  <a:lnTo>
                    <a:pt x="9233" y="10817"/>
                  </a:lnTo>
                  <a:lnTo>
                    <a:pt x="9233" y="10760"/>
                  </a:lnTo>
                  <a:lnTo>
                    <a:pt x="9215" y="10666"/>
                  </a:lnTo>
                  <a:lnTo>
                    <a:pt x="9177" y="10553"/>
                  </a:lnTo>
                  <a:lnTo>
                    <a:pt x="9064" y="10402"/>
                  </a:lnTo>
                  <a:lnTo>
                    <a:pt x="9007" y="10270"/>
                  </a:lnTo>
                  <a:lnTo>
                    <a:pt x="9007" y="10232"/>
                  </a:lnTo>
                  <a:lnTo>
                    <a:pt x="9026" y="10195"/>
                  </a:lnTo>
                  <a:lnTo>
                    <a:pt x="9045" y="10100"/>
                  </a:lnTo>
                  <a:lnTo>
                    <a:pt x="9064" y="10044"/>
                  </a:lnTo>
                  <a:lnTo>
                    <a:pt x="9045" y="9987"/>
                  </a:lnTo>
                  <a:lnTo>
                    <a:pt x="9026" y="9950"/>
                  </a:lnTo>
                  <a:lnTo>
                    <a:pt x="8970" y="9912"/>
                  </a:lnTo>
                  <a:lnTo>
                    <a:pt x="8913" y="9893"/>
                  </a:lnTo>
                  <a:close/>
                  <a:moveTo>
                    <a:pt x="1018" y="10590"/>
                  </a:moveTo>
                  <a:lnTo>
                    <a:pt x="962" y="10609"/>
                  </a:lnTo>
                  <a:lnTo>
                    <a:pt x="886" y="10609"/>
                  </a:lnTo>
                  <a:lnTo>
                    <a:pt x="811" y="10647"/>
                  </a:lnTo>
                  <a:lnTo>
                    <a:pt x="735" y="10685"/>
                  </a:lnTo>
                  <a:lnTo>
                    <a:pt x="698" y="10722"/>
                  </a:lnTo>
                  <a:lnTo>
                    <a:pt x="585" y="10817"/>
                  </a:lnTo>
                  <a:lnTo>
                    <a:pt x="472" y="10911"/>
                  </a:lnTo>
                  <a:lnTo>
                    <a:pt x="377" y="10948"/>
                  </a:lnTo>
                  <a:lnTo>
                    <a:pt x="208" y="10967"/>
                  </a:lnTo>
                  <a:lnTo>
                    <a:pt x="114" y="11005"/>
                  </a:lnTo>
                  <a:lnTo>
                    <a:pt x="19" y="11061"/>
                  </a:lnTo>
                  <a:lnTo>
                    <a:pt x="1" y="11080"/>
                  </a:lnTo>
                  <a:lnTo>
                    <a:pt x="1" y="11118"/>
                  </a:lnTo>
                  <a:lnTo>
                    <a:pt x="38" y="11156"/>
                  </a:lnTo>
                  <a:lnTo>
                    <a:pt x="76" y="11137"/>
                  </a:lnTo>
                  <a:lnTo>
                    <a:pt x="114" y="11118"/>
                  </a:lnTo>
                  <a:lnTo>
                    <a:pt x="208" y="11080"/>
                  </a:lnTo>
                  <a:lnTo>
                    <a:pt x="377" y="11061"/>
                  </a:lnTo>
                  <a:lnTo>
                    <a:pt x="453" y="11043"/>
                  </a:lnTo>
                  <a:lnTo>
                    <a:pt x="547" y="11005"/>
                  </a:lnTo>
                  <a:lnTo>
                    <a:pt x="622" y="10967"/>
                  </a:lnTo>
                  <a:lnTo>
                    <a:pt x="698" y="10911"/>
                  </a:lnTo>
                  <a:lnTo>
                    <a:pt x="830" y="10817"/>
                  </a:lnTo>
                  <a:lnTo>
                    <a:pt x="905" y="10779"/>
                  </a:lnTo>
                  <a:lnTo>
                    <a:pt x="1093" y="10779"/>
                  </a:lnTo>
                  <a:lnTo>
                    <a:pt x="1338" y="10873"/>
                  </a:lnTo>
                  <a:lnTo>
                    <a:pt x="1470" y="10930"/>
                  </a:lnTo>
                  <a:lnTo>
                    <a:pt x="1621" y="10967"/>
                  </a:lnTo>
                  <a:lnTo>
                    <a:pt x="1772" y="10986"/>
                  </a:lnTo>
                  <a:lnTo>
                    <a:pt x="2073" y="10986"/>
                  </a:lnTo>
                  <a:lnTo>
                    <a:pt x="2205" y="11024"/>
                  </a:lnTo>
                  <a:lnTo>
                    <a:pt x="2356" y="11080"/>
                  </a:lnTo>
                  <a:lnTo>
                    <a:pt x="2507" y="11156"/>
                  </a:lnTo>
                  <a:lnTo>
                    <a:pt x="2639" y="11250"/>
                  </a:lnTo>
                  <a:lnTo>
                    <a:pt x="2789" y="11325"/>
                  </a:lnTo>
                  <a:lnTo>
                    <a:pt x="2808" y="11306"/>
                  </a:lnTo>
                  <a:lnTo>
                    <a:pt x="2808" y="11288"/>
                  </a:lnTo>
                  <a:lnTo>
                    <a:pt x="2695" y="11231"/>
                  </a:lnTo>
                  <a:lnTo>
                    <a:pt x="2450" y="11061"/>
                  </a:lnTo>
                  <a:lnTo>
                    <a:pt x="2318" y="10986"/>
                  </a:lnTo>
                  <a:lnTo>
                    <a:pt x="2186" y="10911"/>
                  </a:lnTo>
                  <a:lnTo>
                    <a:pt x="2054" y="10873"/>
                  </a:lnTo>
                  <a:lnTo>
                    <a:pt x="1904" y="10835"/>
                  </a:lnTo>
                  <a:lnTo>
                    <a:pt x="1772" y="10817"/>
                  </a:lnTo>
                  <a:lnTo>
                    <a:pt x="1621" y="10798"/>
                  </a:lnTo>
                  <a:lnTo>
                    <a:pt x="1508" y="10741"/>
                  </a:lnTo>
                  <a:lnTo>
                    <a:pt x="1376" y="10703"/>
                  </a:lnTo>
                  <a:lnTo>
                    <a:pt x="1244" y="10647"/>
                  </a:lnTo>
                  <a:lnTo>
                    <a:pt x="1112" y="10609"/>
                  </a:lnTo>
                  <a:lnTo>
                    <a:pt x="1018" y="10590"/>
                  </a:lnTo>
                  <a:close/>
                  <a:moveTo>
                    <a:pt x="8499" y="14547"/>
                  </a:moveTo>
                  <a:lnTo>
                    <a:pt x="8386" y="14585"/>
                  </a:lnTo>
                  <a:lnTo>
                    <a:pt x="8291" y="14604"/>
                  </a:lnTo>
                  <a:lnTo>
                    <a:pt x="8178" y="14660"/>
                  </a:lnTo>
                  <a:lnTo>
                    <a:pt x="8009" y="14792"/>
                  </a:lnTo>
                  <a:lnTo>
                    <a:pt x="7839" y="14924"/>
                  </a:lnTo>
                  <a:lnTo>
                    <a:pt x="7632" y="15075"/>
                  </a:lnTo>
                  <a:lnTo>
                    <a:pt x="7443" y="15150"/>
                  </a:lnTo>
                  <a:lnTo>
                    <a:pt x="7330" y="15226"/>
                  </a:lnTo>
                  <a:lnTo>
                    <a:pt x="7255" y="15339"/>
                  </a:lnTo>
                  <a:lnTo>
                    <a:pt x="7198" y="15414"/>
                  </a:lnTo>
                  <a:lnTo>
                    <a:pt x="7123" y="15489"/>
                  </a:lnTo>
                  <a:lnTo>
                    <a:pt x="6916" y="15678"/>
                  </a:lnTo>
                  <a:lnTo>
                    <a:pt x="6822" y="15772"/>
                  </a:lnTo>
                  <a:lnTo>
                    <a:pt x="6746" y="15885"/>
                  </a:lnTo>
                  <a:lnTo>
                    <a:pt x="6746" y="15923"/>
                  </a:lnTo>
                  <a:lnTo>
                    <a:pt x="6784" y="15961"/>
                  </a:lnTo>
                  <a:lnTo>
                    <a:pt x="6822" y="15961"/>
                  </a:lnTo>
                  <a:lnTo>
                    <a:pt x="6859" y="15923"/>
                  </a:lnTo>
                  <a:lnTo>
                    <a:pt x="6878" y="15885"/>
                  </a:lnTo>
                  <a:lnTo>
                    <a:pt x="6954" y="15791"/>
                  </a:lnTo>
                  <a:lnTo>
                    <a:pt x="7104" y="15678"/>
                  </a:lnTo>
                  <a:lnTo>
                    <a:pt x="7236" y="15546"/>
                  </a:lnTo>
                  <a:lnTo>
                    <a:pt x="7330" y="15433"/>
                  </a:lnTo>
                  <a:lnTo>
                    <a:pt x="7406" y="15339"/>
                  </a:lnTo>
                  <a:lnTo>
                    <a:pt x="7462" y="15301"/>
                  </a:lnTo>
                  <a:lnTo>
                    <a:pt x="7538" y="15263"/>
                  </a:lnTo>
                  <a:lnTo>
                    <a:pt x="7651" y="15207"/>
                  </a:lnTo>
                  <a:lnTo>
                    <a:pt x="7783" y="15150"/>
                  </a:lnTo>
                  <a:lnTo>
                    <a:pt x="7896" y="15075"/>
                  </a:lnTo>
                  <a:lnTo>
                    <a:pt x="8084" y="14924"/>
                  </a:lnTo>
                  <a:lnTo>
                    <a:pt x="8272" y="14792"/>
                  </a:lnTo>
                  <a:lnTo>
                    <a:pt x="8423" y="14736"/>
                  </a:lnTo>
                  <a:lnTo>
                    <a:pt x="8574" y="14717"/>
                  </a:lnTo>
                  <a:lnTo>
                    <a:pt x="8668" y="14736"/>
                  </a:lnTo>
                  <a:lnTo>
                    <a:pt x="8800" y="14755"/>
                  </a:lnTo>
                  <a:lnTo>
                    <a:pt x="9045" y="14792"/>
                  </a:lnTo>
                  <a:lnTo>
                    <a:pt x="9290" y="14811"/>
                  </a:lnTo>
                  <a:lnTo>
                    <a:pt x="9403" y="14811"/>
                  </a:lnTo>
                  <a:lnTo>
                    <a:pt x="9535" y="14849"/>
                  </a:lnTo>
                  <a:lnTo>
                    <a:pt x="9667" y="14887"/>
                  </a:lnTo>
                  <a:lnTo>
                    <a:pt x="9723" y="14943"/>
                  </a:lnTo>
                  <a:lnTo>
                    <a:pt x="9818" y="15075"/>
                  </a:lnTo>
                  <a:lnTo>
                    <a:pt x="9874" y="15150"/>
                  </a:lnTo>
                  <a:lnTo>
                    <a:pt x="9931" y="15226"/>
                  </a:lnTo>
                  <a:lnTo>
                    <a:pt x="10006" y="15282"/>
                  </a:lnTo>
                  <a:lnTo>
                    <a:pt x="10100" y="15339"/>
                  </a:lnTo>
                  <a:lnTo>
                    <a:pt x="10270" y="15414"/>
                  </a:lnTo>
                  <a:lnTo>
                    <a:pt x="10345" y="15471"/>
                  </a:lnTo>
                  <a:lnTo>
                    <a:pt x="10383" y="15508"/>
                  </a:lnTo>
                  <a:lnTo>
                    <a:pt x="10421" y="15489"/>
                  </a:lnTo>
                  <a:lnTo>
                    <a:pt x="10439" y="15452"/>
                  </a:lnTo>
                  <a:lnTo>
                    <a:pt x="10439" y="15414"/>
                  </a:lnTo>
                  <a:lnTo>
                    <a:pt x="10383" y="15358"/>
                  </a:lnTo>
                  <a:lnTo>
                    <a:pt x="10326" y="15301"/>
                  </a:lnTo>
                  <a:lnTo>
                    <a:pt x="10194" y="15226"/>
                  </a:lnTo>
                  <a:lnTo>
                    <a:pt x="10063" y="15131"/>
                  </a:lnTo>
                  <a:lnTo>
                    <a:pt x="10006" y="15037"/>
                  </a:lnTo>
                  <a:lnTo>
                    <a:pt x="9949" y="14943"/>
                  </a:lnTo>
                  <a:lnTo>
                    <a:pt x="9874" y="14849"/>
                  </a:lnTo>
                  <a:lnTo>
                    <a:pt x="9780" y="14755"/>
                  </a:lnTo>
                  <a:lnTo>
                    <a:pt x="9686" y="14698"/>
                  </a:lnTo>
                  <a:lnTo>
                    <a:pt x="9554" y="14660"/>
                  </a:lnTo>
                  <a:lnTo>
                    <a:pt x="9441" y="14623"/>
                  </a:lnTo>
                  <a:lnTo>
                    <a:pt x="9328" y="14623"/>
                  </a:lnTo>
                  <a:lnTo>
                    <a:pt x="9083" y="14604"/>
                  </a:lnTo>
                  <a:lnTo>
                    <a:pt x="8857" y="14585"/>
                  </a:lnTo>
                  <a:lnTo>
                    <a:pt x="8744" y="14566"/>
                  </a:lnTo>
                  <a:lnTo>
                    <a:pt x="8612" y="145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-2761606" y="3158920"/>
              <a:ext cx="621092" cy="1279288"/>
            </a:xfrm>
            <a:custGeom>
              <a:rect b="b" l="l" r="r" t="t"/>
              <a:pathLst>
                <a:path extrusionOk="0" h="25928" w="12588">
                  <a:moveTo>
                    <a:pt x="10119" y="2186"/>
                  </a:moveTo>
                  <a:lnTo>
                    <a:pt x="10082" y="2205"/>
                  </a:lnTo>
                  <a:lnTo>
                    <a:pt x="9987" y="2299"/>
                  </a:lnTo>
                  <a:lnTo>
                    <a:pt x="9912" y="2412"/>
                  </a:lnTo>
                  <a:lnTo>
                    <a:pt x="9855" y="2506"/>
                  </a:lnTo>
                  <a:lnTo>
                    <a:pt x="9799" y="2619"/>
                  </a:lnTo>
                  <a:lnTo>
                    <a:pt x="9686" y="2826"/>
                  </a:lnTo>
                  <a:lnTo>
                    <a:pt x="9629" y="2939"/>
                  </a:lnTo>
                  <a:lnTo>
                    <a:pt x="9610" y="2939"/>
                  </a:lnTo>
                  <a:lnTo>
                    <a:pt x="9610" y="2958"/>
                  </a:lnTo>
                  <a:lnTo>
                    <a:pt x="9554" y="3034"/>
                  </a:lnTo>
                  <a:lnTo>
                    <a:pt x="9460" y="3203"/>
                  </a:lnTo>
                  <a:lnTo>
                    <a:pt x="9347" y="3354"/>
                  </a:lnTo>
                  <a:lnTo>
                    <a:pt x="9271" y="3448"/>
                  </a:lnTo>
                  <a:lnTo>
                    <a:pt x="9196" y="3542"/>
                  </a:lnTo>
                  <a:lnTo>
                    <a:pt x="9121" y="3637"/>
                  </a:lnTo>
                  <a:lnTo>
                    <a:pt x="9083" y="3693"/>
                  </a:lnTo>
                  <a:lnTo>
                    <a:pt x="9064" y="3750"/>
                  </a:lnTo>
                  <a:lnTo>
                    <a:pt x="9045" y="3806"/>
                  </a:lnTo>
                  <a:lnTo>
                    <a:pt x="9026" y="3844"/>
                  </a:lnTo>
                  <a:lnTo>
                    <a:pt x="9026" y="3863"/>
                  </a:lnTo>
                  <a:lnTo>
                    <a:pt x="8989" y="3976"/>
                  </a:lnTo>
                  <a:lnTo>
                    <a:pt x="8932" y="4221"/>
                  </a:lnTo>
                  <a:lnTo>
                    <a:pt x="8932" y="4296"/>
                  </a:lnTo>
                  <a:lnTo>
                    <a:pt x="8913" y="4353"/>
                  </a:lnTo>
                  <a:lnTo>
                    <a:pt x="8913" y="4447"/>
                  </a:lnTo>
                  <a:lnTo>
                    <a:pt x="8894" y="4541"/>
                  </a:lnTo>
                  <a:lnTo>
                    <a:pt x="8857" y="4635"/>
                  </a:lnTo>
                  <a:lnTo>
                    <a:pt x="8838" y="4729"/>
                  </a:lnTo>
                  <a:lnTo>
                    <a:pt x="8838" y="4767"/>
                  </a:lnTo>
                  <a:lnTo>
                    <a:pt x="8894" y="4767"/>
                  </a:lnTo>
                  <a:lnTo>
                    <a:pt x="8913" y="4748"/>
                  </a:lnTo>
                  <a:lnTo>
                    <a:pt x="8932" y="4635"/>
                  </a:lnTo>
                  <a:lnTo>
                    <a:pt x="8951" y="4579"/>
                  </a:lnTo>
                  <a:lnTo>
                    <a:pt x="8970" y="4522"/>
                  </a:lnTo>
                  <a:lnTo>
                    <a:pt x="9008" y="4277"/>
                  </a:lnTo>
                  <a:lnTo>
                    <a:pt x="9008" y="4258"/>
                  </a:lnTo>
                  <a:lnTo>
                    <a:pt x="9026" y="4127"/>
                  </a:lnTo>
                  <a:lnTo>
                    <a:pt x="9045" y="4032"/>
                  </a:lnTo>
                  <a:lnTo>
                    <a:pt x="9083" y="3900"/>
                  </a:lnTo>
                  <a:lnTo>
                    <a:pt x="9102" y="3844"/>
                  </a:lnTo>
                  <a:lnTo>
                    <a:pt x="9121" y="3787"/>
                  </a:lnTo>
                  <a:lnTo>
                    <a:pt x="9158" y="3731"/>
                  </a:lnTo>
                  <a:lnTo>
                    <a:pt x="9177" y="3674"/>
                  </a:lnTo>
                  <a:lnTo>
                    <a:pt x="9252" y="3580"/>
                  </a:lnTo>
                  <a:lnTo>
                    <a:pt x="9403" y="3392"/>
                  </a:lnTo>
                  <a:lnTo>
                    <a:pt x="9535" y="3184"/>
                  </a:lnTo>
                  <a:lnTo>
                    <a:pt x="9610" y="3090"/>
                  </a:lnTo>
                  <a:lnTo>
                    <a:pt x="9667" y="2996"/>
                  </a:lnTo>
                  <a:lnTo>
                    <a:pt x="9667" y="2977"/>
                  </a:lnTo>
                  <a:lnTo>
                    <a:pt x="9705" y="2939"/>
                  </a:lnTo>
                  <a:lnTo>
                    <a:pt x="9799" y="2883"/>
                  </a:lnTo>
                  <a:lnTo>
                    <a:pt x="9912" y="2808"/>
                  </a:lnTo>
                  <a:lnTo>
                    <a:pt x="10100" y="2657"/>
                  </a:lnTo>
                  <a:lnTo>
                    <a:pt x="10251" y="2487"/>
                  </a:lnTo>
                  <a:lnTo>
                    <a:pt x="10327" y="2412"/>
                  </a:lnTo>
                  <a:lnTo>
                    <a:pt x="10402" y="2299"/>
                  </a:lnTo>
                  <a:lnTo>
                    <a:pt x="10421" y="2280"/>
                  </a:lnTo>
                  <a:lnTo>
                    <a:pt x="10402" y="2242"/>
                  </a:lnTo>
                  <a:lnTo>
                    <a:pt x="10345" y="2242"/>
                  </a:lnTo>
                  <a:lnTo>
                    <a:pt x="10176" y="2450"/>
                  </a:lnTo>
                  <a:lnTo>
                    <a:pt x="10006" y="2619"/>
                  </a:lnTo>
                  <a:lnTo>
                    <a:pt x="9799" y="2808"/>
                  </a:lnTo>
                  <a:lnTo>
                    <a:pt x="9761" y="2826"/>
                  </a:lnTo>
                  <a:lnTo>
                    <a:pt x="9780" y="2789"/>
                  </a:lnTo>
                  <a:lnTo>
                    <a:pt x="9912" y="2563"/>
                  </a:lnTo>
                  <a:lnTo>
                    <a:pt x="9968" y="2468"/>
                  </a:lnTo>
                  <a:lnTo>
                    <a:pt x="10044" y="2355"/>
                  </a:lnTo>
                  <a:lnTo>
                    <a:pt x="10138" y="2261"/>
                  </a:lnTo>
                  <a:lnTo>
                    <a:pt x="10138" y="2223"/>
                  </a:lnTo>
                  <a:lnTo>
                    <a:pt x="10138" y="2205"/>
                  </a:lnTo>
                  <a:lnTo>
                    <a:pt x="10119" y="2186"/>
                  </a:lnTo>
                  <a:close/>
                  <a:moveTo>
                    <a:pt x="4975" y="2092"/>
                  </a:moveTo>
                  <a:lnTo>
                    <a:pt x="4937" y="2129"/>
                  </a:lnTo>
                  <a:lnTo>
                    <a:pt x="4956" y="2167"/>
                  </a:lnTo>
                  <a:lnTo>
                    <a:pt x="5032" y="2280"/>
                  </a:lnTo>
                  <a:lnTo>
                    <a:pt x="5145" y="2374"/>
                  </a:lnTo>
                  <a:lnTo>
                    <a:pt x="5239" y="2487"/>
                  </a:lnTo>
                  <a:lnTo>
                    <a:pt x="5333" y="2581"/>
                  </a:lnTo>
                  <a:lnTo>
                    <a:pt x="5427" y="2676"/>
                  </a:lnTo>
                  <a:lnTo>
                    <a:pt x="5465" y="2713"/>
                  </a:lnTo>
                  <a:lnTo>
                    <a:pt x="5503" y="2751"/>
                  </a:lnTo>
                  <a:lnTo>
                    <a:pt x="5540" y="2826"/>
                  </a:lnTo>
                  <a:lnTo>
                    <a:pt x="5578" y="2883"/>
                  </a:lnTo>
                  <a:lnTo>
                    <a:pt x="5597" y="2996"/>
                  </a:lnTo>
                  <a:lnTo>
                    <a:pt x="5597" y="3071"/>
                  </a:lnTo>
                  <a:lnTo>
                    <a:pt x="5597" y="3147"/>
                  </a:lnTo>
                  <a:lnTo>
                    <a:pt x="5597" y="3203"/>
                  </a:lnTo>
                  <a:lnTo>
                    <a:pt x="5578" y="3203"/>
                  </a:lnTo>
                  <a:lnTo>
                    <a:pt x="5559" y="3184"/>
                  </a:lnTo>
                  <a:lnTo>
                    <a:pt x="5503" y="3147"/>
                  </a:lnTo>
                  <a:lnTo>
                    <a:pt x="5333" y="3071"/>
                  </a:lnTo>
                  <a:lnTo>
                    <a:pt x="5277" y="3034"/>
                  </a:lnTo>
                  <a:lnTo>
                    <a:pt x="5201" y="2996"/>
                  </a:lnTo>
                  <a:lnTo>
                    <a:pt x="5051" y="2902"/>
                  </a:lnTo>
                  <a:lnTo>
                    <a:pt x="4900" y="2751"/>
                  </a:lnTo>
                  <a:lnTo>
                    <a:pt x="4749" y="2600"/>
                  </a:lnTo>
                  <a:lnTo>
                    <a:pt x="4693" y="2600"/>
                  </a:lnTo>
                  <a:lnTo>
                    <a:pt x="4674" y="2638"/>
                  </a:lnTo>
                  <a:lnTo>
                    <a:pt x="4693" y="2676"/>
                  </a:lnTo>
                  <a:lnTo>
                    <a:pt x="4730" y="2732"/>
                  </a:lnTo>
                  <a:lnTo>
                    <a:pt x="4787" y="2770"/>
                  </a:lnTo>
                  <a:lnTo>
                    <a:pt x="4881" y="2864"/>
                  </a:lnTo>
                  <a:lnTo>
                    <a:pt x="4994" y="2958"/>
                  </a:lnTo>
                  <a:lnTo>
                    <a:pt x="5051" y="2996"/>
                  </a:lnTo>
                  <a:lnTo>
                    <a:pt x="5088" y="3034"/>
                  </a:lnTo>
                  <a:lnTo>
                    <a:pt x="5258" y="3128"/>
                  </a:lnTo>
                  <a:lnTo>
                    <a:pt x="5427" y="3184"/>
                  </a:lnTo>
                  <a:lnTo>
                    <a:pt x="5503" y="3222"/>
                  </a:lnTo>
                  <a:lnTo>
                    <a:pt x="5540" y="3260"/>
                  </a:lnTo>
                  <a:lnTo>
                    <a:pt x="5559" y="3297"/>
                  </a:lnTo>
                  <a:lnTo>
                    <a:pt x="5559" y="3335"/>
                  </a:lnTo>
                  <a:lnTo>
                    <a:pt x="5559" y="3429"/>
                  </a:lnTo>
                  <a:lnTo>
                    <a:pt x="5559" y="3693"/>
                  </a:lnTo>
                  <a:lnTo>
                    <a:pt x="5578" y="3806"/>
                  </a:lnTo>
                  <a:lnTo>
                    <a:pt x="5578" y="3844"/>
                  </a:lnTo>
                  <a:lnTo>
                    <a:pt x="5578" y="3900"/>
                  </a:lnTo>
                  <a:lnTo>
                    <a:pt x="5597" y="3919"/>
                  </a:lnTo>
                  <a:lnTo>
                    <a:pt x="5597" y="3938"/>
                  </a:lnTo>
                  <a:lnTo>
                    <a:pt x="5616" y="4013"/>
                  </a:lnTo>
                  <a:lnTo>
                    <a:pt x="5578" y="3976"/>
                  </a:lnTo>
                  <a:lnTo>
                    <a:pt x="5540" y="3957"/>
                  </a:lnTo>
                  <a:lnTo>
                    <a:pt x="5446" y="3919"/>
                  </a:lnTo>
                  <a:lnTo>
                    <a:pt x="5390" y="3900"/>
                  </a:lnTo>
                  <a:lnTo>
                    <a:pt x="5333" y="3863"/>
                  </a:lnTo>
                  <a:lnTo>
                    <a:pt x="5239" y="3787"/>
                  </a:lnTo>
                  <a:lnTo>
                    <a:pt x="5088" y="3655"/>
                  </a:lnTo>
                  <a:lnTo>
                    <a:pt x="5013" y="3580"/>
                  </a:lnTo>
                  <a:lnTo>
                    <a:pt x="4975" y="3542"/>
                  </a:lnTo>
                  <a:lnTo>
                    <a:pt x="4937" y="3505"/>
                  </a:lnTo>
                  <a:lnTo>
                    <a:pt x="4881" y="3411"/>
                  </a:lnTo>
                  <a:lnTo>
                    <a:pt x="4806" y="3297"/>
                  </a:lnTo>
                  <a:lnTo>
                    <a:pt x="4768" y="3203"/>
                  </a:lnTo>
                  <a:lnTo>
                    <a:pt x="4711" y="3090"/>
                  </a:lnTo>
                  <a:lnTo>
                    <a:pt x="4693" y="3071"/>
                  </a:lnTo>
                  <a:lnTo>
                    <a:pt x="4674" y="3053"/>
                  </a:lnTo>
                  <a:lnTo>
                    <a:pt x="4655" y="3053"/>
                  </a:lnTo>
                  <a:lnTo>
                    <a:pt x="4636" y="3071"/>
                  </a:lnTo>
                  <a:lnTo>
                    <a:pt x="4655" y="3090"/>
                  </a:lnTo>
                  <a:lnTo>
                    <a:pt x="4711" y="3203"/>
                  </a:lnTo>
                  <a:lnTo>
                    <a:pt x="4768" y="3316"/>
                  </a:lnTo>
                  <a:lnTo>
                    <a:pt x="4824" y="3429"/>
                  </a:lnTo>
                  <a:lnTo>
                    <a:pt x="4881" y="3524"/>
                  </a:lnTo>
                  <a:lnTo>
                    <a:pt x="4919" y="3580"/>
                  </a:lnTo>
                  <a:lnTo>
                    <a:pt x="4994" y="3655"/>
                  </a:lnTo>
                  <a:lnTo>
                    <a:pt x="5088" y="3750"/>
                  </a:lnTo>
                  <a:lnTo>
                    <a:pt x="5164" y="3825"/>
                  </a:lnTo>
                  <a:lnTo>
                    <a:pt x="5258" y="3900"/>
                  </a:lnTo>
                  <a:lnTo>
                    <a:pt x="5352" y="3976"/>
                  </a:lnTo>
                  <a:lnTo>
                    <a:pt x="5465" y="4013"/>
                  </a:lnTo>
                  <a:lnTo>
                    <a:pt x="5559" y="4070"/>
                  </a:lnTo>
                  <a:lnTo>
                    <a:pt x="5616" y="4127"/>
                  </a:lnTo>
                  <a:lnTo>
                    <a:pt x="5654" y="4202"/>
                  </a:lnTo>
                  <a:lnTo>
                    <a:pt x="5672" y="4240"/>
                  </a:lnTo>
                  <a:lnTo>
                    <a:pt x="5710" y="4277"/>
                  </a:lnTo>
                  <a:lnTo>
                    <a:pt x="5748" y="4334"/>
                  </a:lnTo>
                  <a:lnTo>
                    <a:pt x="5767" y="4371"/>
                  </a:lnTo>
                  <a:lnTo>
                    <a:pt x="5785" y="4466"/>
                  </a:lnTo>
                  <a:lnTo>
                    <a:pt x="5785" y="4522"/>
                  </a:lnTo>
                  <a:lnTo>
                    <a:pt x="5785" y="4598"/>
                  </a:lnTo>
                  <a:lnTo>
                    <a:pt x="5785" y="4729"/>
                  </a:lnTo>
                  <a:lnTo>
                    <a:pt x="5785" y="5012"/>
                  </a:lnTo>
                  <a:lnTo>
                    <a:pt x="5804" y="5125"/>
                  </a:lnTo>
                  <a:lnTo>
                    <a:pt x="5804" y="5144"/>
                  </a:lnTo>
                  <a:lnTo>
                    <a:pt x="5842" y="5144"/>
                  </a:lnTo>
                  <a:lnTo>
                    <a:pt x="5842" y="5125"/>
                  </a:lnTo>
                  <a:lnTo>
                    <a:pt x="5842" y="4974"/>
                  </a:lnTo>
                  <a:lnTo>
                    <a:pt x="5842" y="4843"/>
                  </a:lnTo>
                  <a:lnTo>
                    <a:pt x="5842" y="4711"/>
                  </a:lnTo>
                  <a:lnTo>
                    <a:pt x="5842" y="4560"/>
                  </a:lnTo>
                  <a:lnTo>
                    <a:pt x="5842" y="4541"/>
                  </a:lnTo>
                  <a:lnTo>
                    <a:pt x="5880" y="4522"/>
                  </a:lnTo>
                  <a:lnTo>
                    <a:pt x="5880" y="4466"/>
                  </a:lnTo>
                  <a:lnTo>
                    <a:pt x="5898" y="4371"/>
                  </a:lnTo>
                  <a:lnTo>
                    <a:pt x="5898" y="4277"/>
                  </a:lnTo>
                  <a:lnTo>
                    <a:pt x="5898" y="4240"/>
                  </a:lnTo>
                  <a:lnTo>
                    <a:pt x="5917" y="4202"/>
                  </a:lnTo>
                  <a:lnTo>
                    <a:pt x="5955" y="4145"/>
                  </a:lnTo>
                  <a:lnTo>
                    <a:pt x="5993" y="4089"/>
                  </a:lnTo>
                  <a:lnTo>
                    <a:pt x="6030" y="4051"/>
                  </a:lnTo>
                  <a:lnTo>
                    <a:pt x="6087" y="3995"/>
                  </a:lnTo>
                  <a:lnTo>
                    <a:pt x="6200" y="3900"/>
                  </a:lnTo>
                  <a:lnTo>
                    <a:pt x="6294" y="3825"/>
                  </a:lnTo>
                  <a:lnTo>
                    <a:pt x="6388" y="3769"/>
                  </a:lnTo>
                  <a:lnTo>
                    <a:pt x="6577" y="3599"/>
                  </a:lnTo>
                  <a:lnTo>
                    <a:pt x="6765" y="3429"/>
                  </a:lnTo>
                  <a:lnTo>
                    <a:pt x="6916" y="3222"/>
                  </a:lnTo>
                  <a:lnTo>
                    <a:pt x="6935" y="3166"/>
                  </a:lnTo>
                  <a:lnTo>
                    <a:pt x="6954" y="3147"/>
                  </a:lnTo>
                  <a:lnTo>
                    <a:pt x="6935" y="3109"/>
                  </a:lnTo>
                  <a:lnTo>
                    <a:pt x="6897" y="3109"/>
                  </a:lnTo>
                  <a:lnTo>
                    <a:pt x="6878" y="3128"/>
                  </a:lnTo>
                  <a:lnTo>
                    <a:pt x="6728" y="3335"/>
                  </a:lnTo>
                  <a:lnTo>
                    <a:pt x="6596" y="3486"/>
                  </a:lnTo>
                  <a:lnTo>
                    <a:pt x="6445" y="3618"/>
                  </a:lnTo>
                  <a:lnTo>
                    <a:pt x="6351" y="3674"/>
                  </a:lnTo>
                  <a:lnTo>
                    <a:pt x="6256" y="3750"/>
                  </a:lnTo>
                  <a:lnTo>
                    <a:pt x="6162" y="3806"/>
                  </a:lnTo>
                  <a:lnTo>
                    <a:pt x="6106" y="3863"/>
                  </a:lnTo>
                  <a:lnTo>
                    <a:pt x="6068" y="3900"/>
                  </a:lnTo>
                  <a:lnTo>
                    <a:pt x="6012" y="3938"/>
                  </a:lnTo>
                  <a:lnTo>
                    <a:pt x="5974" y="3976"/>
                  </a:lnTo>
                  <a:lnTo>
                    <a:pt x="5917" y="4089"/>
                  </a:lnTo>
                  <a:lnTo>
                    <a:pt x="5880" y="4145"/>
                  </a:lnTo>
                  <a:lnTo>
                    <a:pt x="5861" y="4202"/>
                  </a:lnTo>
                  <a:lnTo>
                    <a:pt x="5842" y="4258"/>
                  </a:lnTo>
                  <a:lnTo>
                    <a:pt x="5842" y="4315"/>
                  </a:lnTo>
                  <a:lnTo>
                    <a:pt x="5842" y="4353"/>
                  </a:lnTo>
                  <a:lnTo>
                    <a:pt x="5823" y="4296"/>
                  </a:lnTo>
                  <a:lnTo>
                    <a:pt x="5785" y="4164"/>
                  </a:lnTo>
                  <a:lnTo>
                    <a:pt x="5729" y="4032"/>
                  </a:lnTo>
                  <a:lnTo>
                    <a:pt x="5710" y="3957"/>
                  </a:lnTo>
                  <a:lnTo>
                    <a:pt x="5691" y="3882"/>
                  </a:lnTo>
                  <a:lnTo>
                    <a:pt x="5672" y="3750"/>
                  </a:lnTo>
                  <a:lnTo>
                    <a:pt x="5672" y="3637"/>
                  </a:lnTo>
                  <a:lnTo>
                    <a:pt x="5672" y="3373"/>
                  </a:lnTo>
                  <a:lnTo>
                    <a:pt x="5691" y="3222"/>
                  </a:lnTo>
                  <a:lnTo>
                    <a:pt x="5748" y="3184"/>
                  </a:lnTo>
                  <a:lnTo>
                    <a:pt x="5804" y="3147"/>
                  </a:lnTo>
                  <a:lnTo>
                    <a:pt x="5861" y="3128"/>
                  </a:lnTo>
                  <a:lnTo>
                    <a:pt x="5955" y="3053"/>
                  </a:lnTo>
                  <a:lnTo>
                    <a:pt x="6012" y="3034"/>
                  </a:lnTo>
                  <a:lnTo>
                    <a:pt x="6068" y="2996"/>
                  </a:lnTo>
                  <a:lnTo>
                    <a:pt x="6087" y="2977"/>
                  </a:lnTo>
                  <a:lnTo>
                    <a:pt x="6106" y="2977"/>
                  </a:lnTo>
                  <a:lnTo>
                    <a:pt x="6162" y="2939"/>
                  </a:lnTo>
                  <a:lnTo>
                    <a:pt x="6219" y="2902"/>
                  </a:lnTo>
                  <a:lnTo>
                    <a:pt x="6238" y="2883"/>
                  </a:lnTo>
                  <a:lnTo>
                    <a:pt x="6256" y="2845"/>
                  </a:lnTo>
                  <a:lnTo>
                    <a:pt x="6294" y="2808"/>
                  </a:lnTo>
                  <a:lnTo>
                    <a:pt x="6351" y="2770"/>
                  </a:lnTo>
                  <a:lnTo>
                    <a:pt x="6407" y="2694"/>
                  </a:lnTo>
                  <a:lnTo>
                    <a:pt x="6483" y="2600"/>
                  </a:lnTo>
                  <a:lnTo>
                    <a:pt x="6483" y="2619"/>
                  </a:lnTo>
                  <a:lnTo>
                    <a:pt x="6539" y="2544"/>
                  </a:lnTo>
                  <a:lnTo>
                    <a:pt x="6577" y="2506"/>
                  </a:lnTo>
                  <a:lnTo>
                    <a:pt x="6577" y="2468"/>
                  </a:lnTo>
                  <a:lnTo>
                    <a:pt x="6577" y="2450"/>
                  </a:lnTo>
                  <a:lnTo>
                    <a:pt x="6539" y="2431"/>
                  </a:lnTo>
                  <a:lnTo>
                    <a:pt x="6501" y="2450"/>
                  </a:lnTo>
                  <a:lnTo>
                    <a:pt x="6445" y="2525"/>
                  </a:lnTo>
                  <a:lnTo>
                    <a:pt x="6370" y="2619"/>
                  </a:lnTo>
                  <a:lnTo>
                    <a:pt x="6256" y="2751"/>
                  </a:lnTo>
                  <a:lnTo>
                    <a:pt x="6181" y="2808"/>
                  </a:lnTo>
                  <a:lnTo>
                    <a:pt x="6162" y="2845"/>
                  </a:lnTo>
                  <a:lnTo>
                    <a:pt x="6125" y="2883"/>
                  </a:lnTo>
                  <a:lnTo>
                    <a:pt x="6030" y="2939"/>
                  </a:lnTo>
                  <a:lnTo>
                    <a:pt x="5917" y="3015"/>
                  </a:lnTo>
                  <a:lnTo>
                    <a:pt x="5823" y="3071"/>
                  </a:lnTo>
                  <a:lnTo>
                    <a:pt x="5767" y="3109"/>
                  </a:lnTo>
                  <a:lnTo>
                    <a:pt x="5710" y="3147"/>
                  </a:lnTo>
                  <a:lnTo>
                    <a:pt x="5710" y="3109"/>
                  </a:lnTo>
                  <a:lnTo>
                    <a:pt x="5710" y="2977"/>
                  </a:lnTo>
                  <a:lnTo>
                    <a:pt x="5710" y="2902"/>
                  </a:lnTo>
                  <a:lnTo>
                    <a:pt x="5691" y="2845"/>
                  </a:lnTo>
                  <a:lnTo>
                    <a:pt x="5654" y="2770"/>
                  </a:lnTo>
                  <a:lnTo>
                    <a:pt x="5616" y="2713"/>
                  </a:lnTo>
                  <a:lnTo>
                    <a:pt x="5578" y="2676"/>
                  </a:lnTo>
                  <a:lnTo>
                    <a:pt x="5522" y="2600"/>
                  </a:lnTo>
                  <a:lnTo>
                    <a:pt x="5427" y="2506"/>
                  </a:lnTo>
                  <a:lnTo>
                    <a:pt x="5333" y="2412"/>
                  </a:lnTo>
                  <a:lnTo>
                    <a:pt x="5182" y="2261"/>
                  </a:lnTo>
                  <a:lnTo>
                    <a:pt x="5107" y="2186"/>
                  </a:lnTo>
                  <a:lnTo>
                    <a:pt x="5032" y="2092"/>
                  </a:lnTo>
                  <a:close/>
                  <a:moveTo>
                    <a:pt x="3958" y="94"/>
                  </a:moveTo>
                  <a:lnTo>
                    <a:pt x="4146" y="132"/>
                  </a:lnTo>
                  <a:lnTo>
                    <a:pt x="4221" y="151"/>
                  </a:lnTo>
                  <a:lnTo>
                    <a:pt x="4316" y="188"/>
                  </a:lnTo>
                  <a:lnTo>
                    <a:pt x="4429" y="245"/>
                  </a:lnTo>
                  <a:lnTo>
                    <a:pt x="4485" y="283"/>
                  </a:lnTo>
                  <a:lnTo>
                    <a:pt x="4523" y="320"/>
                  </a:lnTo>
                  <a:lnTo>
                    <a:pt x="4542" y="320"/>
                  </a:lnTo>
                  <a:lnTo>
                    <a:pt x="4655" y="433"/>
                  </a:lnTo>
                  <a:lnTo>
                    <a:pt x="4711" y="490"/>
                  </a:lnTo>
                  <a:lnTo>
                    <a:pt x="4787" y="546"/>
                  </a:lnTo>
                  <a:lnTo>
                    <a:pt x="4900" y="659"/>
                  </a:lnTo>
                  <a:lnTo>
                    <a:pt x="5032" y="773"/>
                  </a:lnTo>
                  <a:lnTo>
                    <a:pt x="5069" y="810"/>
                  </a:lnTo>
                  <a:lnTo>
                    <a:pt x="5126" y="829"/>
                  </a:lnTo>
                  <a:lnTo>
                    <a:pt x="5201" y="886"/>
                  </a:lnTo>
                  <a:lnTo>
                    <a:pt x="5277" y="942"/>
                  </a:lnTo>
                  <a:lnTo>
                    <a:pt x="5352" y="1018"/>
                  </a:lnTo>
                  <a:lnTo>
                    <a:pt x="5465" y="1225"/>
                  </a:lnTo>
                  <a:lnTo>
                    <a:pt x="5503" y="1281"/>
                  </a:lnTo>
                  <a:lnTo>
                    <a:pt x="5522" y="1319"/>
                  </a:lnTo>
                  <a:lnTo>
                    <a:pt x="5578" y="1413"/>
                  </a:lnTo>
                  <a:lnTo>
                    <a:pt x="5616" y="1507"/>
                  </a:lnTo>
                  <a:lnTo>
                    <a:pt x="5635" y="1602"/>
                  </a:lnTo>
                  <a:lnTo>
                    <a:pt x="5654" y="1696"/>
                  </a:lnTo>
                  <a:lnTo>
                    <a:pt x="5672" y="1771"/>
                  </a:lnTo>
                  <a:lnTo>
                    <a:pt x="5691" y="1903"/>
                  </a:lnTo>
                  <a:lnTo>
                    <a:pt x="5654" y="1922"/>
                  </a:lnTo>
                  <a:lnTo>
                    <a:pt x="5597" y="1941"/>
                  </a:lnTo>
                  <a:lnTo>
                    <a:pt x="5540" y="1941"/>
                  </a:lnTo>
                  <a:lnTo>
                    <a:pt x="5371" y="1960"/>
                  </a:lnTo>
                  <a:lnTo>
                    <a:pt x="5333" y="1941"/>
                  </a:lnTo>
                  <a:lnTo>
                    <a:pt x="5277" y="1922"/>
                  </a:lnTo>
                  <a:lnTo>
                    <a:pt x="5239" y="1884"/>
                  </a:lnTo>
                  <a:lnTo>
                    <a:pt x="5126" y="1790"/>
                  </a:lnTo>
                  <a:lnTo>
                    <a:pt x="5051" y="1734"/>
                  </a:lnTo>
                  <a:lnTo>
                    <a:pt x="4994" y="1677"/>
                  </a:lnTo>
                  <a:lnTo>
                    <a:pt x="4881" y="1583"/>
                  </a:lnTo>
                  <a:lnTo>
                    <a:pt x="4730" y="1489"/>
                  </a:lnTo>
                  <a:lnTo>
                    <a:pt x="4674" y="1470"/>
                  </a:lnTo>
                  <a:lnTo>
                    <a:pt x="4598" y="1451"/>
                  </a:lnTo>
                  <a:lnTo>
                    <a:pt x="4448" y="1432"/>
                  </a:lnTo>
                  <a:lnTo>
                    <a:pt x="4146" y="1432"/>
                  </a:lnTo>
                  <a:lnTo>
                    <a:pt x="4108" y="1413"/>
                  </a:lnTo>
                  <a:lnTo>
                    <a:pt x="3977" y="1338"/>
                  </a:lnTo>
                  <a:lnTo>
                    <a:pt x="3845" y="1281"/>
                  </a:lnTo>
                  <a:lnTo>
                    <a:pt x="3769" y="1262"/>
                  </a:lnTo>
                  <a:lnTo>
                    <a:pt x="3694" y="1281"/>
                  </a:lnTo>
                  <a:lnTo>
                    <a:pt x="3656" y="1300"/>
                  </a:lnTo>
                  <a:lnTo>
                    <a:pt x="3600" y="1338"/>
                  </a:lnTo>
                  <a:lnTo>
                    <a:pt x="3600" y="1376"/>
                  </a:lnTo>
                  <a:lnTo>
                    <a:pt x="3581" y="1470"/>
                  </a:lnTo>
                  <a:lnTo>
                    <a:pt x="3618" y="1602"/>
                  </a:lnTo>
                  <a:lnTo>
                    <a:pt x="3637" y="1734"/>
                  </a:lnTo>
                  <a:lnTo>
                    <a:pt x="3656" y="1790"/>
                  </a:lnTo>
                  <a:lnTo>
                    <a:pt x="3656" y="1828"/>
                  </a:lnTo>
                  <a:lnTo>
                    <a:pt x="3637" y="1922"/>
                  </a:lnTo>
                  <a:lnTo>
                    <a:pt x="3637" y="1941"/>
                  </a:lnTo>
                  <a:lnTo>
                    <a:pt x="3618" y="2092"/>
                  </a:lnTo>
                  <a:lnTo>
                    <a:pt x="3600" y="2242"/>
                  </a:lnTo>
                  <a:lnTo>
                    <a:pt x="3600" y="2412"/>
                  </a:lnTo>
                  <a:lnTo>
                    <a:pt x="3600" y="2563"/>
                  </a:lnTo>
                  <a:lnTo>
                    <a:pt x="3618" y="2638"/>
                  </a:lnTo>
                  <a:lnTo>
                    <a:pt x="3637" y="2713"/>
                  </a:lnTo>
                  <a:lnTo>
                    <a:pt x="3694" y="2770"/>
                  </a:lnTo>
                  <a:lnTo>
                    <a:pt x="3713" y="2808"/>
                  </a:lnTo>
                  <a:lnTo>
                    <a:pt x="3769" y="2845"/>
                  </a:lnTo>
                  <a:lnTo>
                    <a:pt x="3826" y="2883"/>
                  </a:lnTo>
                  <a:lnTo>
                    <a:pt x="3920" y="2921"/>
                  </a:lnTo>
                  <a:lnTo>
                    <a:pt x="4033" y="2977"/>
                  </a:lnTo>
                  <a:lnTo>
                    <a:pt x="4052" y="3015"/>
                  </a:lnTo>
                  <a:lnTo>
                    <a:pt x="4071" y="3053"/>
                  </a:lnTo>
                  <a:lnTo>
                    <a:pt x="4090" y="3090"/>
                  </a:lnTo>
                  <a:lnTo>
                    <a:pt x="4127" y="3222"/>
                  </a:lnTo>
                  <a:lnTo>
                    <a:pt x="4165" y="3373"/>
                  </a:lnTo>
                  <a:lnTo>
                    <a:pt x="4127" y="3354"/>
                  </a:lnTo>
                  <a:lnTo>
                    <a:pt x="4090" y="3316"/>
                  </a:lnTo>
                  <a:lnTo>
                    <a:pt x="4052" y="3260"/>
                  </a:lnTo>
                  <a:lnTo>
                    <a:pt x="4014" y="3222"/>
                  </a:lnTo>
                  <a:lnTo>
                    <a:pt x="3977" y="3184"/>
                  </a:lnTo>
                  <a:lnTo>
                    <a:pt x="3920" y="3128"/>
                  </a:lnTo>
                  <a:lnTo>
                    <a:pt x="3882" y="3109"/>
                  </a:lnTo>
                  <a:lnTo>
                    <a:pt x="3807" y="3034"/>
                  </a:lnTo>
                  <a:lnTo>
                    <a:pt x="3732" y="2939"/>
                  </a:lnTo>
                  <a:lnTo>
                    <a:pt x="3637" y="2845"/>
                  </a:lnTo>
                  <a:lnTo>
                    <a:pt x="3543" y="2751"/>
                  </a:lnTo>
                  <a:lnTo>
                    <a:pt x="3468" y="2657"/>
                  </a:lnTo>
                  <a:lnTo>
                    <a:pt x="3411" y="2600"/>
                  </a:lnTo>
                  <a:lnTo>
                    <a:pt x="3374" y="2544"/>
                  </a:lnTo>
                  <a:lnTo>
                    <a:pt x="3336" y="2525"/>
                  </a:lnTo>
                  <a:lnTo>
                    <a:pt x="3336" y="2393"/>
                  </a:lnTo>
                  <a:lnTo>
                    <a:pt x="3336" y="2261"/>
                  </a:lnTo>
                  <a:lnTo>
                    <a:pt x="3317" y="2205"/>
                  </a:lnTo>
                  <a:lnTo>
                    <a:pt x="3298" y="2148"/>
                  </a:lnTo>
                  <a:lnTo>
                    <a:pt x="3242" y="2035"/>
                  </a:lnTo>
                  <a:lnTo>
                    <a:pt x="3242" y="2016"/>
                  </a:lnTo>
                  <a:lnTo>
                    <a:pt x="3185" y="1884"/>
                  </a:lnTo>
                  <a:lnTo>
                    <a:pt x="3147" y="1734"/>
                  </a:lnTo>
                  <a:lnTo>
                    <a:pt x="3129" y="1620"/>
                  </a:lnTo>
                  <a:lnTo>
                    <a:pt x="3129" y="1507"/>
                  </a:lnTo>
                  <a:lnTo>
                    <a:pt x="3147" y="1507"/>
                  </a:lnTo>
                  <a:lnTo>
                    <a:pt x="3242" y="1413"/>
                  </a:lnTo>
                  <a:lnTo>
                    <a:pt x="3298" y="1357"/>
                  </a:lnTo>
                  <a:lnTo>
                    <a:pt x="3336" y="1300"/>
                  </a:lnTo>
                  <a:lnTo>
                    <a:pt x="3411" y="1168"/>
                  </a:lnTo>
                  <a:lnTo>
                    <a:pt x="3468" y="1055"/>
                  </a:lnTo>
                  <a:lnTo>
                    <a:pt x="3543" y="829"/>
                  </a:lnTo>
                  <a:lnTo>
                    <a:pt x="3524" y="791"/>
                  </a:lnTo>
                  <a:lnTo>
                    <a:pt x="3505" y="773"/>
                  </a:lnTo>
                  <a:lnTo>
                    <a:pt x="3487" y="773"/>
                  </a:lnTo>
                  <a:lnTo>
                    <a:pt x="3468" y="791"/>
                  </a:lnTo>
                  <a:lnTo>
                    <a:pt x="3449" y="810"/>
                  </a:lnTo>
                  <a:lnTo>
                    <a:pt x="3374" y="1055"/>
                  </a:lnTo>
                  <a:lnTo>
                    <a:pt x="3336" y="1112"/>
                  </a:lnTo>
                  <a:lnTo>
                    <a:pt x="3317" y="1168"/>
                  </a:lnTo>
                  <a:lnTo>
                    <a:pt x="3260" y="1244"/>
                  </a:lnTo>
                  <a:lnTo>
                    <a:pt x="3223" y="1300"/>
                  </a:lnTo>
                  <a:lnTo>
                    <a:pt x="3166" y="1376"/>
                  </a:lnTo>
                  <a:lnTo>
                    <a:pt x="3129" y="1394"/>
                  </a:lnTo>
                  <a:lnTo>
                    <a:pt x="3129" y="1225"/>
                  </a:lnTo>
                  <a:lnTo>
                    <a:pt x="3129" y="1112"/>
                  </a:lnTo>
                  <a:lnTo>
                    <a:pt x="3129" y="999"/>
                  </a:lnTo>
                  <a:lnTo>
                    <a:pt x="3110" y="980"/>
                  </a:lnTo>
                  <a:lnTo>
                    <a:pt x="3091" y="961"/>
                  </a:lnTo>
                  <a:lnTo>
                    <a:pt x="3053" y="980"/>
                  </a:lnTo>
                  <a:lnTo>
                    <a:pt x="3034" y="999"/>
                  </a:lnTo>
                  <a:lnTo>
                    <a:pt x="3053" y="1131"/>
                  </a:lnTo>
                  <a:lnTo>
                    <a:pt x="3053" y="1281"/>
                  </a:lnTo>
                  <a:lnTo>
                    <a:pt x="3034" y="1394"/>
                  </a:lnTo>
                  <a:lnTo>
                    <a:pt x="3034" y="1526"/>
                  </a:lnTo>
                  <a:lnTo>
                    <a:pt x="3034" y="1658"/>
                  </a:lnTo>
                  <a:lnTo>
                    <a:pt x="3053" y="1790"/>
                  </a:lnTo>
                  <a:lnTo>
                    <a:pt x="3091" y="1922"/>
                  </a:lnTo>
                  <a:lnTo>
                    <a:pt x="3110" y="1978"/>
                  </a:lnTo>
                  <a:lnTo>
                    <a:pt x="3147" y="2054"/>
                  </a:lnTo>
                  <a:lnTo>
                    <a:pt x="3242" y="2205"/>
                  </a:lnTo>
                  <a:lnTo>
                    <a:pt x="3279" y="2355"/>
                  </a:lnTo>
                  <a:lnTo>
                    <a:pt x="3279" y="2431"/>
                  </a:lnTo>
                  <a:lnTo>
                    <a:pt x="3279" y="2468"/>
                  </a:lnTo>
                  <a:lnTo>
                    <a:pt x="3260" y="2450"/>
                  </a:lnTo>
                  <a:lnTo>
                    <a:pt x="3166" y="2374"/>
                  </a:lnTo>
                  <a:lnTo>
                    <a:pt x="3072" y="2280"/>
                  </a:lnTo>
                  <a:lnTo>
                    <a:pt x="2940" y="2186"/>
                  </a:lnTo>
                  <a:lnTo>
                    <a:pt x="2827" y="2110"/>
                  </a:lnTo>
                  <a:lnTo>
                    <a:pt x="2733" y="2035"/>
                  </a:lnTo>
                  <a:lnTo>
                    <a:pt x="2601" y="1960"/>
                  </a:lnTo>
                  <a:lnTo>
                    <a:pt x="2488" y="1884"/>
                  </a:lnTo>
                  <a:lnTo>
                    <a:pt x="2375" y="1828"/>
                  </a:lnTo>
                  <a:lnTo>
                    <a:pt x="2262" y="1752"/>
                  </a:lnTo>
                  <a:lnTo>
                    <a:pt x="2149" y="1696"/>
                  </a:lnTo>
                  <a:lnTo>
                    <a:pt x="2017" y="1620"/>
                  </a:lnTo>
                  <a:lnTo>
                    <a:pt x="1998" y="1620"/>
                  </a:lnTo>
                  <a:lnTo>
                    <a:pt x="1979" y="1639"/>
                  </a:lnTo>
                  <a:lnTo>
                    <a:pt x="1979" y="1677"/>
                  </a:lnTo>
                  <a:lnTo>
                    <a:pt x="1979" y="1696"/>
                  </a:lnTo>
                  <a:lnTo>
                    <a:pt x="2055" y="1715"/>
                  </a:lnTo>
                  <a:lnTo>
                    <a:pt x="2111" y="1752"/>
                  </a:lnTo>
                  <a:lnTo>
                    <a:pt x="2224" y="1828"/>
                  </a:lnTo>
                  <a:lnTo>
                    <a:pt x="2337" y="1903"/>
                  </a:lnTo>
                  <a:lnTo>
                    <a:pt x="2450" y="1960"/>
                  </a:lnTo>
                  <a:lnTo>
                    <a:pt x="2601" y="2054"/>
                  </a:lnTo>
                  <a:lnTo>
                    <a:pt x="2752" y="2167"/>
                  </a:lnTo>
                  <a:lnTo>
                    <a:pt x="2865" y="2242"/>
                  </a:lnTo>
                  <a:lnTo>
                    <a:pt x="2978" y="2336"/>
                  </a:lnTo>
                  <a:lnTo>
                    <a:pt x="3072" y="2412"/>
                  </a:lnTo>
                  <a:lnTo>
                    <a:pt x="3185" y="2506"/>
                  </a:lnTo>
                  <a:lnTo>
                    <a:pt x="3279" y="2600"/>
                  </a:lnTo>
                  <a:lnTo>
                    <a:pt x="3374" y="2694"/>
                  </a:lnTo>
                  <a:lnTo>
                    <a:pt x="3430" y="2770"/>
                  </a:lnTo>
                  <a:lnTo>
                    <a:pt x="3411" y="2751"/>
                  </a:lnTo>
                  <a:lnTo>
                    <a:pt x="3355" y="2751"/>
                  </a:lnTo>
                  <a:lnTo>
                    <a:pt x="3242" y="2732"/>
                  </a:lnTo>
                  <a:lnTo>
                    <a:pt x="3110" y="2713"/>
                  </a:lnTo>
                  <a:lnTo>
                    <a:pt x="2997" y="2713"/>
                  </a:lnTo>
                  <a:lnTo>
                    <a:pt x="2865" y="2732"/>
                  </a:lnTo>
                  <a:lnTo>
                    <a:pt x="2695" y="2770"/>
                  </a:lnTo>
                  <a:lnTo>
                    <a:pt x="2676" y="2770"/>
                  </a:lnTo>
                  <a:lnTo>
                    <a:pt x="2639" y="2751"/>
                  </a:lnTo>
                  <a:lnTo>
                    <a:pt x="2601" y="2751"/>
                  </a:lnTo>
                  <a:lnTo>
                    <a:pt x="2544" y="2713"/>
                  </a:lnTo>
                  <a:lnTo>
                    <a:pt x="2469" y="2694"/>
                  </a:lnTo>
                  <a:lnTo>
                    <a:pt x="2318" y="2619"/>
                  </a:lnTo>
                  <a:lnTo>
                    <a:pt x="2224" y="2581"/>
                  </a:lnTo>
                  <a:lnTo>
                    <a:pt x="2111" y="2525"/>
                  </a:lnTo>
                  <a:lnTo>
                    <a:pt x="1998" y="2468"/>
                  </a:lnTo>
                  <a:lnTo>
                    <a:pt x="1960" y="2450"/>
                  </a:lnTo>
                  <a:lnTo>
                    <a:pt x="1904" y="2431"/>
                  </a:lnTo>
                  <a:lnTo>
                    <a:pt x="1828" y="2393"/>
                  </a:lnTo>
                  <a:lnTo>
                    <a:pt x="1734" y="2355"/>
                  </a:lnTo>
                  <a:lnTo>
                    <a:pt x="1715" y="2374"/>
                  </a:lnTo>
                  <a:lnTo>
                    <a:pt x="1734" y="2374"/>
                  </a:lnTo>
                  <a:lnTo>
                    <a:pt x="1810" y="2412"/>
                  </a:lnTo>
                  <a:lnTo>
                    <a:pt x="1923" y="2468"/>
                  </a:lnTo>
                  <a:lnTo>
                    <a:pt x="1979" y="2487"/>
                  </a:lnTo>
                  <a:lnTo>
                    <a:pt x="2017" y="2525"/>
                  </a:lnTo>
                  <a:lnTo>
                    <a:pt x="2130" y="2581"/>
                  </a:lnTo>
                  <a:lnTo>
                    <a:pt x="2224" y="2638"/>
                  </a:lnTo>
                  <a:lnTo>
                    <a:pt x="2337" y="2694"/>
                  </a:lnTo>
                  <a:lnTo>
                    <a:pt x="2431" y="2751"/>
                  </a:lnTo>
                  <a:lnTo>
                    <a:pt x="2488" y="2770"/>
                  </a:lnTo>
                  <a:lnTo>
                    <a:pt x="2526" y="2808"/>
                  </a:lnTo>
                  <a:lnTo>
                    <a:pt x="2488" y="2808"/>
                  </a:lnTo>
                  <a:lnTo>
                    <a:pt x="2450" y="2826"/>
                  </a:lnTo>
                  <a:lnTo>
                    <a:pt x="2205" y="2826"/>
                  </a:lnTo>
                  <a:lnTo>
                    <a:pt x="1960" y="2808"/>
                  </a:lnTo>
                  <a:lnTo>
                    <a:pt x="1904" y="2789"/>
                  </a:lnTo>
                  <a:lnTo>
                    <a:pt x="1678" y="2770"/>
                  </a:lnTo>
                  <a:lnTo>
                    <a:pt x="1583" y="2751"/>
                  </a:lnTo>
                  <a:lnTo>
                    <a:pt x="1452" y="2713"/>
                  </a:lnTo>
                  <a:lnTo>
                    <a:pt x="1414" y="2732"/>
                  </a:lnTo>
                  <a:lnTo>
                    <a:pt x="1414" y="2751"/>
                  </a:lnTo>
                  <a:lnTo>
                    <a:pt x="1414" y="2770"/>
                  </a:lnTo>
                  <a:lnTo>
                    <a:pt x="1433" y="2789"/>
                  </a:lnTo>
                  <a:lnTo>
                    <a:pt x="1565" y="2826"/>
                  </a:lnTo>
                  <a:lnTo>
                    <a:pt x="1678" y="2864"/>
                  </a:lnTo>
                  <a:lnTo>
                    <a:pt x="1941" y="2902"/>
                  </a:lnTo>
                  <a:lnTo>
                    <a:pt x="2055" y="2902"/>
                  </a:lnTo>
                  <a:lnTo>
                    <a:pt x="2186" y="2921"/>
                  </a:lnTo>
                  <a:lnTo>
                    <a:pt x="2356" y="2921"/>
                  </a:lnTo>
                  <a:lnTo>
                    <a:pt x="2431" y="2902"/>
                  </a:lnTo>
                  <a:lnTo>
                    <a:pt x="2507" y="2902"/>
                  </a:lnTo>
                  <a:lnTo>
                    <a:pt x="2544" y="2883"/>
                  </a:lnTo>
                  <a:lnTo>
                    <a:pt x="2676" y="2864"/>
                  </a:lnTo>
                  <a:lnTo>
                    <a:pt x="2789" y="2826"/>
                  </a:lnTo>
                  <a:lnTo>
                    <a:pt x="2921" y="2808"/>
                  </a:lnTo>
                  <a:lnTo>
                    <a:pt x="2978" y="2808"/>
                  </a:lnTo>
                  <a:lnTo>
                    <a:pt x="3091" y="2789"/>
                  </a:lnTo>
                  <a:lnTo>
                    <a:pt x="3223" y="2789"/>
                  </a:lnTo>
                  <a:lnTo>
                    <a:pt x="3317" y="2808"/>
                  </a:lnTo>
                  <a:lnTo>
                    <a:pt x="3430" y="2826"/>
                  </a:lnTo>
                  <a:lnTo>
                    <a:pt x="3487" y="2826"/>
                  </a:lnTo>
                  <a:lnTo>
                    <a:pt x="3543" y="2902"/>
                  </a:lnTo>
                  <a:lnTo>
                    <a:pt x="3637" y="2996"/>
                  </a:lnTo>
                  <a:lnTo>
                    <a:pt x="3732" y="3090"/>
                  </a:lnTo>
                  <a:lnTo>
                    <a:pt x="3807" y="3166"/>
                  </a:lnTo>
                  <a:lnTo>
                    <a:pt x="3882" y="3222"/>
                  </a:lnTo>
                  <a:lnTo>
                    <a:pt x="3939" y="3279"/>
                  </a:lnTo>
                  <a:lnTo>
                    <a:pt x="3995" y="3335"/>
                  </a:lnTo>
                  <a:lnTo>
                    <a:pt x="4014" y="3354"/>
                  </a:lnTo>
                  <a:lnTo>
                    <a:pt x="4033" y="3392"/>
                  </a:lnTo>
                  <a:lnTo>
                    <a:pt x="4071" y="3411"/>
                  </a:lnTo>
                  <a:lnTo>
                    <a:pt x="4108" y="3429"/>
                  </a:lnTo>
                  <a:lnTo>
                    <a:pt x="4146" y="3467"/>
                  </a:lnTo>
                  <a:lnTo>
                    <a:pt x="4184" y="3505"/>
                  </a:lnTo>
                  <a:lnTo>
                    <a:pt x="4203" y="3524"/>
                  </a:lnTo>
                  <a:lnTo>
                    <a:pt x="4259" y="3674"/>
                  </a:lnTo>
                  <a:lnTo>
                    <a:pt x="4297" y="3750"/>
                  </a:lnTo>
                  <a:lnTo>
                    <a:pt x="4335" y="3825"/>
                  </a:lnTo>
                  <a:lnTo>
                    <a:pt x="4372" y="3882"/>
                  </a:lnTo>
                  <a:lnTo>
                    <a:pt x="4316" y="3882"/>
                  </a:lnTo>
                  <a:lnTo>
                    <a:pt x="4203" y="3900"/>
                  </a:lnTo>
                  <a:lnTo>
                    <a:pt x="4033" y="3938"/>
                  </a:lnTo>
                  <a:lnTo>
                    <a:pt x="3920" y="3957"/>
                  </a:lnTo>
                  <a:lnTo>
                    <a:pt x="3807" y="3957"/>
                  </a:lnTo>
                  <a:lnTo>
                    <a:pt x="3732" y="3938"/>
                  </a:lnTo>
                  <a:lnTo>
                    <a:pt x="3618" y="3900"/>
                  </a:lnTo>
                  <a:lnTo>
                    <a:pt x="3543" y="3863"/>
                  </a:lnTo>
                  <a:lnTo>
                    <a:pt x="3430" y="3844"/>
                  </a:lnTo>
                  <a:lnTo>
                    <a:pt x="3355" y="3844"/>
                  </a:lnTo>
                  <a:lnTo>
                    <a:pt x="3336" y="3882"/>
                  </a:lnTo>
                  <a:lnTo>
                    <a:pt x="3336" y="3900"/>
                  </a:lnTo>
                  <a:lnTo>
                    <a:pt x="3374" y="3919"/>
                  </a:lnTo>
                  <a:lnTo>
                    <a:pt x="3524" y="3957"/>
                  </a:lnTo>
                  <a:lnTo>
                    <a:pt x="3656" y="4013"/>
                  </a:lnTo>
                  <a:lnTo>
                    <a:pt x="3807" y="4051"/>
                  </a:lnTo>
                  <a:lnTo>
                    <a:pt x="3882" y="4051"/>
                  </a:lnTo>
                  <a:lnTo>
                    <a:pt x="3958" y="4032"/>
                  </a:lnTo>
                  <a:lnTo>
                    <a:pt x="4052" y="4032"/>
                  </a:lnTo>
                  <a:lnTo>
                    <a:pt x="4127" y="4013"/>
                  </a:lnTo>
                  <a:lnTo>
                    <a:pt x="4316" y="3976"/>
                  </a:lnTo>
                  <a:lnTo>
                    <a:pt x="4391" y="3976"/>
                  </a:lnTo>
                  <a:lnTo>
                    <a:pt x="4410" y="3957"/>
                  </a:lnTo>
                  <a:lnTo>
                    <a:pt x="4504" y="4089"/>
                  </a:lnTo>
                  <a:lnTo>
                    <a:pt x="4617" y="4202"/>
                  </a:lnTo>
                  <a:lnTo>
                    <a:pt x="4730" y="4315"/>
                  </a:lnTo>
                  <a:lnTo>
                    <a:pt x="4843" y="4428"/>
                  </a:lnTo>
                  <a:lnTo>
                    <a:pt x="4975" y="4522"/>
                  </a:lnTo>
                  <a:lnTo>
                    <a:pt x="5107" y="4616"/>
                  </a:lnTo>
                  <a:lnTo>
                    <a:pt x="5182" y="4673"/>
                  </a:lnTo>
                  <a:lnTo>
                    <a:pt x="5239" y="4729"/>
                  </a:lnTo>
                  <a:lnTo>
                    <a:pt x="5295" y="4805"/>
                  </a:lnTo>
                  <a:lnTo>
                    <a:pt x="5333" y="4899"/>
                  </a:lnTo>
                  <a:lnTo>
                    <a:pt x="5371" y="4974"/>
                  </a:lnTo>
                  <a:lnTo>
                    <a:pt x="5465" y="5050"/>
                  </a:lnTo>
                  <a:lnTo>
                    <a:pt x="5446" y="5050"/>
                  </a:lnTo>
                  <a:lnTo>
                    <a:pt x="5522" y="5106"/>
                  </a:lnTo>
                  <a:lnTo>
                    <a:pt x="5427" y="5125"/>
                  </a:lnTo>
                  <a:lnTo>
                    <a:pt x="5333" y="5163"/>
                  </a:lnTo>
                  <a:lnTo>
                    <a:pt x="5239" y="5163"/>
                  </a:lnTo>
                  <a:lnTo>
                    <a:pt x="5201" y="5144"/>
                  </a:lnTo>
                  <a:lnTo>
                    <a:pt x="5145" y="5125"/>
                  </a:lnTo>
                  <a:lnTo>
                    <a:pt x="5107" y="5125"/>
                  </a:lnTo>
                  <a:lnTo>
                    <a:pt x="4994" y="5088"/>
                  </a:lnTo>
                  <a:lnTo>
                    <a:pt x="4881" y="5031"/>
                  </a:lnTo>
                  <a:lnTo>
                    <a:pt x="4749" y="4956"/>
                  </a:lnTo>
                  <a:lnTo>
                    <a:pt x="4636" y="4880"/>
                  </a:lnTo>
                  <a:lnTo>
                    <a:pt x="4485" y="4824"/>
                  </a:lnTo>
                  <a:lnTo>
                    <a:pt x="4448" y="4805"/>
                  </a:lnTo>
                  <a:lnTo>
                    <a:pt x="4259" y="4729"/>
                  </a:lnTo>
                  <a:lnTo>
                    <a:pt x="4071" y="4654"/>
                  </a:lnTo>
                  <a:lnTo>
                    <a:pt x="3958" y="4598"/>
                  </a:lnTo>
                  <a:lnTo>
                    <a:pt x="3845" y="4503"/>
                  </a:lnTo>
                  <a:lnTo>
                    <a:pt x="3656" y="4371"/>
                  </a:lnTo>
                  <a:lnTo>
                    <a:pt x="3637" y="4353"/>
                  </a:lnTo>
                  <a:lnTo>
                    <a:pt x="3524" y="4258"/>
                  </a:lnTo>
                  <a:lnTo>
                    <a:pt x="3449" y="4202"/>
                  </a:lnTo>
                  <a:lnTo>
                    <a:pt x="3392" y="4127"/>
                  </a:lnTo>
                  <a:lnTo>
                    <a:pt x="3279" y="4013"/>
                  </a:lnTo>
                  <a:lnTo>
                    <a:pt x="3204" y="3957"/>
                  </a:lnTo>
                  <a:lnTo>
                    <a:pt x="3091" y="3900"/>
                  </a:lnTo>
                  <a:lnTo>
                    <a:pt x="3016" y="3900"/>
                  </a:lnTo>
                  <a:lnTo>
                    <a:pt x="2921" y="3882"/>
                  </a:lnTo>
                  <a:lnTo>
                    <a:pt x="2752" y="3882"/>
                  </a:lnTo>
                  <a:lnTo>
                    <a:pt x="2582" y="3938"/>
                  </a:lnTo>
                  <a:lnTo>
                    <a:pt x="2431" y="3976"/>
                  </a:lnTo>
                  <a:lnTo>
                    <a:pt x="2375" y="3995"/>
                  </a:lnTo>
                  <a:lnTo>
                    <a:pt x="2281" y="3995"/>
                  </a:lnTo>
                  <a:lnTo>
                    <a:pt x="2243" y="3976"/>
                  </a:lnTo>
                  <a:lnTo>
                    <a:pt x="2205" y="3976"/>
                  </a:lnTo>
                  <a:lnTo>
                    <a:pt x="2092" y="3900"/>
                  </a:lnTo>
                  <a:lnTo>
                    <a:pt x="2036" y="3863"/>
                  </a:lnTo>
                  <a:lnTo>
                    <a:pt x="1941" y="3787"/>
                  </a:lnTo>
                  <a:lnTo>
                    <a:pt x="1885" y="3769"/>
                  </a:lnTo>
                  <a:lnTo>
                    <a:pt x="1734" y="3769"/>
                  </a:lnTo>
                  <a:lnTo>
                    <a:pt x="1565" y="3787"/>
                  </a:lnTo>
                  <a:lnTo>
                    <a:pt x="1395" y="3787"/>
                  </a:lnTo>
                  <a:lnTo>
                    <a:pt x="1225" y="3731"/>
                  </a:lnTo>
                  <a:lnTo>
                    <a:pt x="1150" y="3693"/>
                  </a:lnTo>
                  <a:lnTo>
                    <a:pt x="1075" y="3655"/>
                  </a:lnTo>
                  <a:lnTo>
                    <a:pt x="943" y="3580"/>
                  </a:lnTo>
                  <a:lnTo>
                    <a:pt x="811" y="3505"/>
                  </a:lnTo>
                  <a:lnTo>
                    <a:pt x="660" y="3448"/>
                  </a:lnTo>
                  <a:lnTo>
                    <a:pt x="604" y="3429"/>
                  </a:lnTo>
                  <a:lnTo>
                    <a:pt x="566" y="3373"/>
                  </a:lnTo>
                  <a:lnTo>
                    <a:pt x="547" y="3354"/>
                  </a:lnTo>
                  <a:lnTo>
                    <a:pt x="528" y="3241"/>
                  </a:lnTo>
                  <a:lnTo>
                    <a:pt x="509" y="3184"/>
                  </a:lnTo>
                  <a:lnTo>
                    <a:pt x="509" y="3090"/>
                  </a:lnTo>
                  <a:lnTo>
                    <a:pt x="528" y="3034"/>
                  </a:lnTo>
                  <a:lnTo>
                    <a:pt x="547" y="2958"/>
                  </a:lnTo>
                  <a:lnTo>
                    <a:pt x="604" y="2789"/>
                  </a:lnTo>
                  <a:lnTo>
                    <a:pt x="660" y="2638"/>
                  </a:lnTo>
                  <a:lnTo>
                    <a:pt x="679" y="2468"/>
                  </a:lnTo>
                  <a:lnTo>
                    <a:pt x="679" y="2336"/>
                  </a:lnTo>
                  <a:lnTo>
                    <a:pt x="679" y="2205"/>
                  </a:lnTo>
                  <a:lnTo>
                    <a:pt x="660" y="2073"/>
                  </a:lnTo>
                  <a:lnTo>
                    <a:pt x="660" y="1997"/>
                  </a:lnTo>
                  <a:lnTo>
                    <a:pt x="660" y="1922"/>
                  </a:lnTo>
                  <a:lnTo>
                    <a:pt x="679" y="1865"/>
                  </a:lnTo>
                  <a:lnTo>
                    <a:pt x="698" y="1790"/>
                  </a:lnTo>
                  <a:lnTo>
                    <a:pt x="717" y="1734"/>
                  </a:lnTo>
                  <a:lnTo>
                    <a:pt x="754" y="1677"/>
                  </a:lnTo>
                  <a:lnTo>
                    <a:pt x="792" y="1639"/>
                  </a:lnTo>
                  <a:lnTo>
                    <a:pt x="830" y="1620"/>
                  </a:lnTo>
                  <a:lnTo>
                    <a:pt x="905" y="1602"/>
                  </a:lnTo>
                  <a:lnTo>
                    <a:pt x="999" y="1583"/>
                  </a:lnTo>
                  <a:lnTo>
                    <a:pt x="1188" y="1545"/>
                  </a:lnTo>
                  <a:lnTo>
                    <a:pt x="1414" y="1545"/>
                  </a:lnTo>
                  <a:lnTo>
                    <a:pt x="1508" y="1526"/>
                  </a:lnTo>
                  <a:lnTo>
                    <a:pt x="1602" y="1507"/>
                  </a:lnTo>
                  <a:lnTo>
                    <a:pt x="1640" y="1507"/>
                  </a:lnTo>
                  <a:lnTo>
                    <a:pt x="1678" y="1489"/>
                  </a:lnTo>
                  <a:lnTo>
                    <a:pt x="1753" y="1432"/>
                  </a:lnTo>
                  <a:lnTo>
                    <a:pt x="1810" y="1394"/>
                  </a:lnTo>
                  <a:lnTo>
                    <a:pt x="1885" y="1338"/>
                  </a:lnTo>
                  <a:lnTo>
                    <a:pt x="1923" y="1262"/>
                  </a:lnTo>
                  <a:lnTo>
                    <a:pt x="2017" y="1112"/>
                  </a:lnTo>
                  <a:lnTo>
                    <a:pt x="2055" y="980"/>
                  </a:lnTo>
                  <a:lnTo>
                    <a:pt x="2111" y="829"/>
                  </a:lnTo>
                  <a:lnTo>
                    <a:pt x="2186" y="697"/>
                  </a:lnTo>
                  <a:lnTo>
                    <a:pt x="2243" y="641"/>
                  </a:lnTo>
                  <a:lnTo>
                    <a:pt x="2262" y="622"/>
                  </a:lnTo>
                  <a:lnTo>
                    <a:pt x="2337" y="603"/>
                  </a:lnTo>
                  <a:lnTo>
                    <a:pt x="2431" y="565"/>
                  </a:lnTo>
                  <a:lnTo>
                    <a:pt x="2507" y="528"/>
                  </a:lnTo>
                  <a:lnTo>
                    <a:pt x="2563" y="471"/>
                  </a:lnTo>
                  <a:lnTo>
                    <a:pt x="2676" y="358"/>
                  </a:lnTo>
                  <a:lnTo>
                    <a:pt x="2789" y="245"/>
                  </a:lnTo>
                  <a:lnTo>
                    <a:pt x="2865" y="207"/>
                  </a:lnTo>
                  <a:lnTo>
                    <a:pt x="2940" y="188"/>
                  </a:lnTo>
                  <a:lnTo>
                    <a:pt x="3016" y="151"/>
                  </a:lnTo>
                  <a:lnTo>
                    <a:pt x="3110" y="132"/>
                  </a:lnTo>
                  <a:lnTo>
                    <a:pt x="3185" y="113"/>
                  </a:lnTo>
                  <a:lnTo>
                    <a:pt x="3336" y="94"/>
                  </a:lnTo>
                  <a:close/>
                  <a:moveTo>
                    <a:pt x="3826" y="1357"/>
                  </a:moveTo>
                  <a:lnTo>
                    <a:pt x="3958" y="1432"/>
                  </a:lnTo>
                  <a:lnTo>
                    <a:pt x="4090" y="1507"/>
                  </a:lnTo>
                  <a:lnTo>
                    <a:pt x="4203" y="1526"/>
                  </a:lnTo>
                  <a:lnTo>
                    <a:pt x="4429" y="1526"/>
                  </a:lnTo>
                  <a:lnTo>
                    <a:pt x="4579" y="1545"/>
                  </a:lnTo>
                  <a:lnTo>
                    <a:pt x="4636" y="1545"/>
                  </a:lnTo>
                  <a:lnTo>
                    <a:pt x="4693" y="1564"/>
                  </a:lnTo>
                  <a:lnTo>
                    <a:pt x="4843" y="1658"/>
                  </a:lnTo>
                  <a:lnTo>
                    <a:pt x="4956" y="1771"/>
                  </a:lnTo>
                  <a:lnTo>
                    <a:pt x="5088" y="1865"/>
                  </a:lnTo>
                  <a:lnTo>
                    <a:pt x="5201" y="1978"/>
                  </a:lnTo>
                  <a:lnTo>
                    <a:pt x="5277" y="2016"/>
                  </a:lnTo>
                  <a:lnTo>
                    <a:pt x="5333" y="2054"/>
                  </a:lnTo>
                  <a:lnTo>
                    <a:pt x="5540" y="2054"/>
                  </a:lnTo>
                  <a:lnTo>
                    <a:pt x="5635" y="2035"/>
                  </a:lnTo>
                  <a:lnTo>
                    <a:pt x="5710" y="2016"/>
                  </a:lnTo>
                  <a:lnTo>
                    <a:pt x="5861" y="1941"/>
                  </a:lnTo>
                  <a:lnTo>
                    <a:pt x="5993" y="1865"/>
                  </a:lnTo>
                  <a:lnTo>
                    <a:pt x="6068" y="1847"/>
                  </a:lnTo>
                  <a:lnTo>
                    <a:pt x="6162" y="1809"/>
                  </a:lnTo>
                  <a:lnTo>
                    <a:pt x="6256" y="1790"/>
                  </a:lnTo>
                  <a:lnTo>
                    <a:pt x="6407" y="1771"/>
                  </a:lnTo>
                  <a:lnTo>
                    <a:pt x="6558" y="1771"/>
                  </a:lnTo>
                  <a:lnTo>
                    <a:pt x="6652" y="1752"/>
                  </a:lnTo>
                  <a:lnTo>
                    <a:pt x="6728" y="1715"/>
                  </a:lnTo>
                  <a:lnTo>
                    <a:pt x="6803" y="1677"/>
                  </a:lnTo>
                  <a:lnTo>
                    <a:pt x="6859" y="1620"/>
                  </a:lnTo>
                  <a:lnTo>
                    <a:pt x="6878" y="1620"/>
                  </a:lnTo>
                  <a:lnTo>
                    <a:pt x="6973" y="1564"/>
                  </a:lnTo>
                  <a:lnTo>
                    <a:pt x="7010" y="1545"/>
                  </a:lnTo>
                  <a:lnTo>
                    <a:pt x="7067" y="1545"/>
                  </a:lnTo>
                  <a:lnTo>
                    <a:pt x="7086" y="1564"/>
                  </a:lnTo>
                  <a:lnTo>
                    <a:pt x="7104" y="1564"/>
                  </a:lnTo>
                  <a:lnTo>
                    <a:pt x="7142" y="1602"/>
                  </a:lnTo>
                  <a:lnTo>
                    <a:pt x="7180" y="1658"/>
                  </a:lnTo>
                  <a:lnTo>
                    <a:pt x="7217" y="1734"/>
                  </a:lnTo>
                  <a:lnTo>
                    <a:pt x="7293" y="1865"/>
                  </a:lnTo>
                  <a:lnTo>
                    <a:pt x="7331" y="1941"/>
                  </a:lnTo>
                  <a:lnTo>
                    <a:pt x="7368" y="1978"/>
                  </a:lnTo>
                  <a:lnTo>
                    <a:pt x="7406" y="2016"/>
                  </a:lnTo>
                  <a:lnTo>
                    <a:pt x="7481" y="2054"/>
                  </a:lnTo>
                  <a:lnTo>
                    <a:pt x="7538" y="2092"/>
                  </a:lnTo>
                  <a:lnTo>
                    <a:pt x="7575" y="2110"/>
                  </a:lnTo>
                  <a:lnTo>
                    <a:pt x="7613" y="2148"/>
                  </a:lnTo>
                  <a:lnTo>
                    <a:pt x="7651" y="2205"/>
                  </a:lnTo>
                  <a:lnTo>
                    <a:pt x="7670" y="2299"/>
                  </a:lnTo>
                  <a:lnTo>
                    <a:pt x="7689" y="2393"/>
                  </a:lnTo>
                  <a:lnTo>
                    <a:pt x="7689" y="2487"/>
                  </a:lnTo>
                  <a:lnTo>
                    <a:pt x="7670" y="2544"/>
                  </a:lnTo>
                  <a:lnTo>
                    <a:pt x="7651" y="2619"/>
                  </a:lnTo>
                  <a:lnTo>
                    <a:pt x="7500" y="2883"/>
                  </a:lnTo>
                  <a:lnTo>
                    <a:pt x="7425" y="3034"/>
                  </a:lnTo>
                  <a:lnTo>
                    <a:pt x="7349" y="3166"/>
                  </a:lnTo>
                  <a:lnTo>
                    <a:pt x="7312" y="3203"/>
                  </a:lnTo>
                  <a:lnTo>
                    <a:pt x="7274" y="3260"/>
                  </a:lnTo>
                  <a:lnTo>
                    <a:pt x="7217" y="3373"/>
                  </a:lnTo>
                  <a:lnTo>
                    <a:pt x="7199" y="3429"/>
                  </a:lnTo>
                  <a:lnTo>
                    <a:pt x="7180" y="3505"/>
                  </a:lnTo>
                  <a:lnTo>
                    <a:pt x="7199" y="3561"/>
                  </a:lnTo>
                  <a:lnTo>
                    <a:pt x="7199" y="3618"/>
                  </a:lnTo>
                  <a:lnTo>
                    <a:pt x="7180" y="3655"/>
                  </a:lnTo>
                  <a:lnTo>
                    <a:pt x="7161" y="3712"/>
                  </a:lnTo>
                  <a:lnTo>
                    <a:pt x="7086" y="3787"/>
                  </a:lnTo>
                  <a:lnTo>
                    <a:pt x="6991" y="3863"/>
                  </a:lnTo>
                  <a:lnTo>
                    <a:pt x="6859" y="3957"/>
                  </a:lnTo>
                  <a:lnTo>
                    <a:pt x="6728" y="4051"/>
                  </a:lnTo>
                  <a:lnTo>
                    <a:pt x="6690" y="4108"/>
                  </a:lnTo>
                  <a:lnTo>
                    <a:pt x="6671" y="4164"/>
                  </a:lnTo>
                  <a:lnTo>
                    <a:pt x="6652" y="4240"/>
                  </a:lnTo>
                  <a:lnTo>
                    <a:pt x="6671" y="4334"/>
                  </a:lnTo>
                  <a:lnTo>
                    <a:pt x="6709" y="4409"/>
                  </a:lnTo>
                  <a:lnTo>
                    <a:pt x="6765" y="4485"/>
                  </a:lnTo>
                  <a:lnTo>
                    <a:pt x="6784" y="4485"/>
                  </a:lnTo>
                  <a:lnTo>
                    <a:pt x="6784" y="4503"/>
                  </a:lnTo>
                  <a:lnTo>
                    <a:pt x="6765" y="4541"/>
                  </a:lnTo>
                  <a:lnTo>
                    <a:pt x="6746" y="4579"/>
                  </a:lnTo>
                  <a:lnTo>
                    <a:pt x="6671" y="4654"/>
                  </a:lnTo>
                  <a:lnTo>
                    <a:pt x="6539" y="4729"/>
                  </a:lnTo>
                  <a:lnTo>
                    <a:pt x="6426" y="4786"/>
                  </a:lnTo>
                  <a:lnTo>
                    <a:pt x="6294" y="4861"/>
                  </a:lnTo>
                  <a:lnTo>
                    <a:pt x="6238" y="4899"/>
                  </a:lnTo>
                  <a:lnTo>
                    <a:pt x="6162" y="4937"/>
                  </a:lnTo>
                  <a:lnTo>
                    <a:pt x="6125" y="4993"/>
                  </a:lnTo>
                  <a:lnTo>
                    <a:pt x="6106" y="5069"/>
                  </a:lnTo>
                  <a:lnTo>
                    <a:pt x="6068" y="5163"/>
                  </a:lnTo>
                  <a:lnTo>
                    <a:pt x="6049" y="5201"/>
                  </a:lnTo>
                  <a:lnTo>
                    <a:pt x="5936" y="5295"/>
                  </a:lnTo>
                  <a:lnTo>
                    <a:pt x="5917" y="5314"/>
                  </a:lnTo>
                  <a:lnTo>
                    <a:pt x="5880" y="5332"/>
                  </a:lnTo>
                  <a:lnTo>
                    <a:pt x="5785" y="5332"/>
                  </a:lnTo>
                  <a:lnTo>
                    <a:pt x="5767" y="5351"/>
                  </a:lnTo>
                  <a:lnTo>
                    <a:pt x="5748" y="5389"/>
                  </a:lnTo>
                  <a:lnTo>
                    <a:pt x="5748" y="5464"/>
                  </a:lnTo>
                  <a:lnTo>
                    <a:pt x="5729" y="5521"/>
                  </a:lnTo>
                  <a:lnTo>
                    <a:pt x="5729" y="5559"/>
                  </a:lnTo>
                  <a:lnTo>
                    <a:pt x="5710" y="5502"/>
                  </a:lnTo>
                  <a:lnTo>
                    <a:pt x="5672" y="5464"/>
                  </a:lnTo>
                  <a:lnTo>
                    <a:pt x="5635" y="5408"/>
                  </a:lnTo>
                  <a:lnTo>
                    <a:pt x="5578" y="5295"/>
                  </a:lnTo>
                  <a:lnTo>
                    <a:pt x="5522" y="5182"/>
                  </a:lnTo>
                  <a:lnTo>
                    <a:pt x="5522" y="5163"/>
                  </a:lnTo>
                  <a:lnTo>
                    <a:pt x="5540" y="5163"/>
                  </a:lnTo>
                  <a:lnTo>
                    <a:pt x="5559" y="5144"/>
                  </a:lnTo>
                  <a:lnTo>
                    <a:pt x="5559" y="5125"/>
                  </a:lnTo>
                  <a:lnTo>
                    <a:pt x="5672" y="5201"/>
                  </a:lnTo>
                  <a:lnTo>
                    <a:pt x="5710" y="5201"/>
                  </a:lnTo>
                  <a:lnTo>
                    <a:pt x="5729" y="5182"/>
                  </a:lnTo>
                  <a:lnTo>
                    <a:pt x="5729" y="5144"/>
                  </a:lnTo>
                  <a:lnTo>
                    <a:pt x="5710" y="5125"/>
                  </a:lnTo>
                  <a:lnTo>
                    <a:pt x="5654" y="5088"/>
                  </a:lnTo>
                  <a:lnTo>
                    <a:pt x="5616" y="5050"/>
                  </a:lnTo>
                  <a:lnTo>
                    <a:pt x="5522" y="4993"/>
                  </a:lnTo>
                  <a:lnTo>
                    <a:pt x="5465" y="4937"/>
                  </a:lnTo>
                  <a:lnTo>
                    <a:pt x="5427" y="4861"/>
                  </a:lnTo>
                  <a:lnTo>
                    <a:pt x="5390" y="4786"/>
                  </a:lnTo>
                  <a:lnTo>
                    <a:pt x="5314" y="4673"/>
                  </a:lnTo>
                  <a:lnTo>
                    <a:pt x="5258" y="4616"/>
                  </a:lnTo>
                  <a:lnTo>
                    <a:pt x="5201" y="4560"/>
                  </a:lnTo>
                  <a:lnTo>
                    <a:pt x="4956" y="4371"/>
                  </a:lnTo>
                  <a:lnTo>
                    <a:pt x="4900" y="4334"/>
                  </a:lnTo>
                  <a:lnTo>
                    <a:pt x="4843" y="4277"/>
                  </a:lnTo>
                  <a:lnTo>
                    <a:pt x="4730" y="4183"/>
                  </a:lnTo>
                  <a:lnTo>
                    <a:pt x="4542" y="3957"/>
                  </a:lnTo>
                  <a:lnTo>
                    <a:pt x="4429" y="3769"/>
                  </a:lnTo>
                  <a:lnTo>
                    <a:pt x="4372" y="3674"/>
                  </a:lnTo>
                  <a:lnTo>
                    <a:pt x="4316" y="3580"/>
                  </a:lnTo>
                  <a:lnTo>
                    <a:pt x="4278" y="3429"/>
                  </a:lnTo>
                  <a:lnTo>
                    <a:pt x="4240" y="3297"/>
                  </a:lnTo>
                  <a:lnTo>
                    <a:pt x="4203" y="3147"/>
                  </a:lnTo>
                  <a:lnTo>
                    <a:pt x="4184" y="3071"/>
                  </a:lnTo>
                  <a:lnTo>
                    <a:pt x="4146" y="2996"/>
                  </a:lnTo>
                  <a:lnTo>
                    <a:pt x="4108" y="2939"/>
                  </a:lnTo>
                  <a:lnTo>
                    <a:pt x="4052" y="2902"/>
                  </a:lnTo>
                  <a:lnTo>
                    <a:pt x="3977" y="2845"/>
                  </a:lnTo>
                  <a:lnTo>
                    <a:pt x="3882" y="2808"/>
                  </a:lnTo>
                  <a:lnTo>
                    <a:pt x="3807" y="2751"/>
                  </a:lnTo>
                  <a:lnTo>
                    <a:pt x="3750" y="2694"/>
                  </a:lnTo>
                  <a:lnTo>
                    <a:pt x="3713" y="2619"/>
                  </a:lnTo>
                  <a:lnTo>
                    <a:pt x="3694" y="2563"/>
                  </a:lnTo>
                  <a:lnTo>
                    <a:pt x="3675" y="2355"/>
                  </a:lnTo>
                  <a:lnTo>
                    <a:pt x="3694" y="2167"/>
                  </a:lnTo>
                  <a:lnTo>
                    <a:pt x="3732" y="1960"/>
                  </a:lnTo>
                  <a:lnTo>
                    <a:pt x="3732" y="1903"/>
                  </a:lnTo>
                  <a:lnTo>
                    <a:pt x="3732" y="1847"/>
                  </a:lnTo>
                  <a:lnTo>
                    <a:pt x="3732" y="1734"/>
                  </a:lnTo>
                  <a:lnTo>
                    <a:pt x="3713" y="1583"/>
                  </a:lnTo>
                  <a:lnTo>
                    <a:pt x="3675" y="1470"/>
                  </a:lnTo>
                  <a:lnTo>
                    <a:pt x="3675" y="1413"/>
                  </a:lnTo>
                  <a:lnTo>
                    <a:pt x="3675" y="1394"/>
                  </a:lnTo>
                  <a:lnTo>
                    <a:pt x="3694" y="1376"/>
                  </a:lnTo>
                  <a:lnTo>
                    <a:pt x="3713" y="1357"/>
                  </a:lnTo>
                  <a:close/>
                  <a:moveTo>
                    <a:pt x="11005" y="1262"/>
                  </a:moveTo>
                  <a:lnTo>
                    <a:pt x="11099" y="1281"/>
                  </a:lnTo>
                  <a:lnTo>
                    <a:pt x="11287" y="1319"/>
                  </a:lnTo>
                  <a:lnTo>
                    <a:pt x="11457" y="1376"/>
                  </a:lnTo>
                  <a:lnTo>
                    <a:pt x="11627" y="1413"/>
                  </a:lnTo>
                  <a:lnTo>
                    <a:pt x="11815" y="1470"/>
                  </a:lnTo>
                  <a:lnTo>
                    <a:pt x="12022" y="1526"/>
                  </a:lnTo>
                  <a:lnTo>
                    <a:pt x="12060" y="1564"/>
                  </a:lnTo>
                  <a:lnTo>
                    <a:pt x="12098" y="1583"/>
                  </a:lnTo>
                  <a:lnTo>
                    <a:pt x="12192" y="1677"/>
                  </a:lnTo>
                  <a:lnTo>
                    <a:pt x="12211" y="1715"/>
                  </a:lnTo>
                  <a:lnTo>
                    <a:pt x="12230" y="1809"/>
                  </a:lnTo>
                  <a:lnTo>
                    <a:pt x="12248" y="1847"/>
                  </a:lnTo>
                  <a:lnTo>
                    <a:pt x="12248" y="1960"/>
                  </a:lnTo>
                  <a:lnTo>
                    <a:pt x="12267" y="2073"/>
                  </a:lnTo>
                  <a:lnTo>
                    <a:pt x="12286" y="2167"/>
                  </a:lnTo>
                  <a:lnTo>
                    <a:pt x="12305" y="2261"/>
                  </a:lnTo>
                  <a:lnTo>
                    <a:pt x="12324" y="2450"/>
                  </a:lnTo>
                  <a:lnTo>
                    <a:pt x="12343" y="2525"/>
                  </a:lnTo>
                  <a:lnTo>
                    <a:pt x="12343" y="2544"/>
                  </a:lnTo>
                  <a:lnTo>
                    <a:pt x="12324" y="2544"/>
                  </a:lnTo>
                  <a:lnTo>
                    <a:pt x="12230" y="2581"/>
                  </a:lnTo>
                  <a:lnTo>
                    <a:pt x="12041" y="2638"/>
                  </a:lnTo>
                  <a:lnTo>
                    <a:pt x="11834" y="2713"/>
                  </a:lnTo>
                  <a:lnTo>
                    <a:pt x="11645" y="2826"/>
                  </a:lnTo>
                  <a:lnTo>
                    <a:pt x="11551" y="2902"/>
                  </a:lnTo>
                  <a:lnTo>
                    <a:pt x="11457" y="2977"/>
                  </a:lnTo>
                  <a:lnTo>
                    <a:pt x="11401" y="3053"/>
                  </a:lnTo>
                  <a:lnTo>
                    <a:pt x="11363" y="3128"/>
                  </a:lnTo>
                  <a:lnTo>
                    <a:pt x="11269" y="3260"/>
                  </a:lnTo>
                  <a:lnTo>
                    <a:pt x="11156" y="3373"/>
                  </a:lnTo>
                  <a:lnTo>
                    <a:pt x="11043" y="3467"/>
                  </a:lnTo>
                  <a:lnTo>
                    <a:pt x="10948" y="3542"/>
                  </a:lnTo>
                  <a:lnTo>
                    <a:pt x="10854" y="3599"/>
                  </a:lnTo>
                  <a:lnTo>
                    <a:pt x="10760" y="3655"/>
                  </a:lnTo>
                  <a:lnTo>
                    <a:pt x="10666" y="3712"/>
                  </a:lnTo>
                  <a:lnTo>
                    <a:pt x="10571" y="3750"/>
                  </a:lnTo>
                  <a:lnTo>
                    <a:pt x="10477" y="3787"/>
                  </a:lnTo>
                  <a:lnTo>
                    <a:pt x="10364" y="3806"/>
                  </a:lnTo>
                  <a:lnTo>
                    <a:pt x="10270" y="3825"/>
                  </a:lnTo>
                  <a:lnTo>
                    <a:pt x="10213" y="3844"/>
                  </a:lnTo>
                  <a:lnTo>
                    <a:pt x="10232" y="3825"/>
                  </a:lnTo>
                  <a:lnTo>
                    <a:pt x="10232" y="3787"/>
                  </a:lnTo>
                  <a:lnTo>
                    <a:pt x="10289" y="3693"/>
                  </a:lnTo>
                  <a:lnTo>
                    <a:pt x="10345" y="3580"/>
                  </a:lnTo>
                  <a:lnTo>
                    <a:pt x="10458" y="3354"/>
                  </a:lnTo>
                  <a:lnTo>
                    <a:pt x="10553" y="3147"/>
                  </a:lnTo>
                  <a:lnTo>
                    <a:pt x="10609" y="3034"/>
                  </a:lnTo>
                  <a:lnTo>
                    <a:pt x="10666" y="2921"/>
                  </a:lnTo>
                  <a:lnTo>
                    <a:pt x="10779" y="2694"/>
                  </a:lnTo>
                  <a:lnTo>
                    <a:pt x="10816" y="2638"/>
                  </a:lnTo>
                  <a:lnTo>
                    <a:pt x="10854" y="2581"/>
                  </a:lnTo>
                  <a:lnTo>
                    <a:pt x="10911" y="2487"/>
                  </a:lnTo>
                  <a:lnTo>
                    <a:pt x="10986" y="2412"/>
                  </a:lnTo>
                  <a:lnTo>
                    <a:pt x="11024" y="2355"/>
                  </a:lnTo>
                  <a:lnTo>
                    <a:pt x="11043" y="2318"/>
                  </a:lnTo>
                  <a:lnTo>
                    <a:pt x="11099" y="2261"/>
                  </a:lnTo>
                  <a:lnTo>
                    <a:pt x="11137" y="2223"/>
                  </a:lnTo>
                  <a:lnTo>
                    <a:pt x="11174" y="2186"/>
                  </a:lnTo>
                  <a:lnTo>
                    <a:pt x="11231" y="2129"/>
                  </a:lnTo>
                  <a:lnTo>
                    <a:pt x="11325" y="2054"/>
                  </a:lnTo>
                  <a:lnTo>
                    <a:pt x="11363" y="2016"/>
                  </a:lnTo>
                  <a:lnTo>
                    <a:pt x="11363" y="1997"/>
                  </a:lnTo>
                  <a:lnTo>
                    <a:pt x="11363" y="1960"/>
                  </a:lnTo>
                  <a:lnTo>
                    <a:pt x="11306" y="1960"/>
                  </a:lnTo>
                  <a:lnTo>
                    <a:pt x="11193" y="2054"/>
                  </a:lnTo>
                  <a:lnTo>
                    <a:pt x="11118" y="2129"/>
                  </a:lnTo>
                  <a:lnTo>
                    <a:pt x="11061" y="2186"/>
                  </a:lnTo>
                  <a:lnTo>
                    <a:pt x="11024" y="2223"/>
                  </a:lnTo>
                  <a:lnTo>
                    <a:pt x="11005" y="2261"/>
                  </a:lnTo>
                  <a:lnTo>
                    <a:pt x="10986" y="2280"/>
                  </a:lnTo>
                  <a:lnTo>
                    <a:pt x="10929" y="2336"/>
                  </a:lnTo>
                  <a:lnTo>
                    <a:pt x="10854" y="2431"/>
                  </a:lnTo>
                  <a:lnTo>
                    <a:pt x="10835" y="2468"/>
                  </a:lnTo>
                  <a:lnTo>
                    <a:pt x="10798" y="2525"/>
                  </a:lnTo>
                  <a:lnTo>
                    <a:pt x="10722" y="2638"/>
                  </a:lnTo>
                  <a:lnTo>
                    <a:pt x="10685" y="2694"/>
                  </a:lnTo>
                  <a:lnTo>
                    <a:pt x="10666" y="2751"/>
                  </a:lnTo>
                  <a:lnTo>
                    <a:pt x="10609" y="2845"/>
                  </a:lnTo>
                  <a:lnTo>
                    <a:pt x="10590" y="2902"/>
                  </a:lnTo>
                  <a:lnTo>
                    <a:pt x="10571" y="2939"/>
                  </a:lnTo>
                  <a:lnTo>
                    <a:pt x="10553" y="2958"/>
                  </a:lnTo>
                  <a:lnTo>
                    <a:pt x="10553" y="2977"/>
                  </a:lnTo>
                  <a:lnTo>
                    <a:pt x="10534" y="2996"/>
                  </a:lnTo>
                  <a:lnTo>
                    <a:pt x="10496" y="3128"/>
                  </a:lnTo>
                  <a:lnTo>
                    <a:pt x="10383" y="3354"/>
                  </a:lnTo>
                  <a:lnTo>
                    <a:pt x="10402" y="3354"/>
                  </a:lnTo>
                  <a:lnTo>
                    <a:pt x="10289" y="3561"/>
                  </a:lnTo>
                  <a:lnTo>
                    <a:pt x="10270" y="3618"/>
                  </a:lnTo>
                  <a:lnTo>
                    <a:pt x="10232" y="3674"/>
                  </a:lnTo>
                  <a:lnTo>
                    <a:pt x="10251" y="3618"/>
                  </a:lnTo>
                  <a:lnTo>
                    <a:pt x="10251" y="3505"/>
                  </a:lnTo>
                  <a:lnTo>
                    <a:pt x="10251" y="3373"/>
                  </a:lnTo>
                  <a:lnTo>
                    <a:pt x="10232" y="3260"/>
                  </a:lnTo>
                  <a:lnTo>
                    <a:pt x="10232" y="3184"/>
                  </a:lnTo>
                  <a:lnTo>
                    <a:pt x="10213" y="3147"/>
                  </a:lnTo>
                  <a:lnTo>
                    <a:pt x="10176" y="3147"/>
                  </a:lnTo>
                  <a:lnTo>
                    <a:pt x="10157" y="3184"/>
                  </a:lnTo>
                  <a:lnTo>
                    <a:pt x="10176" y="3429"/>
                  </a:lnTo>
                  <a:lnTo>
                    <a:pt x="10176" y="3542"/>
                  </a:lnTo>
                  <a:lnTo>
                    <a:pt x="10176" y="3674"/>
                  </a:lnTo>
                  <a:lnTo>
                    <a:pt x="10157" y="3769"/>
                  </a:lnTo>
                  <a:lnTo>
                    <a:pt x="10157" y="3806"/>
                  </a:lnTo>
                  <a:lnTo>
                    <a:pt x="10138" y="3844"/>
                  </a:lnTo>
                  <a:lnTo>
                    <a:pt x="10138" y="3863"/>
                  </a:lnTo>
                  <a:lnTo>
                    <a:pt x="10082" y="3882"/>
                  </a:lnTo>
                  <a:lnTo>
                    <a:pt x="9968" y="3919"/>
                  </a:lnTo>
                  <a:lnTo>
                    <a:pt x="9874" y="3976"/>
                  </a:lnTo>
                  <a:lnTo>
                    <a:pt x="9686" y="4089"/>
                  </a:lnTo>
                  <a:lnTo>
                    <a:pt x="9516" y="4221"/>
                  </a:lnTo>
                  <a:lnTo>
                    <a:pt x="9441" y="4296"/>
                  </a:lnTo>
                  <a:lnTo>
                    <a:pt x="9366" y="4390"/>
                  </a:lnTo>
                  <a:lnTo>
                    <a:pt x="9309" y="4485"/>
                  </a:lnTo>
                  <a:lnTo>
                    <a:pt x="9252" y="4579"/>
                  </a:lnTo>
                  <a:lnTo>
                    <a:pt x="9196" y="4635"/>
                  </a:lnTo>
                  <a:lnTo>
                    <a:pt x="9121" y="4673"/>
                  </a:lnTo>
                  <a:lnTo>
                    <a:pt x="9045" y="4711"/>
                  </a:lnTo>
                  <a:lnTo>
                    <a:pt x="8951" y="4748"/>
                  </a:lnTo>
                  <a:lnTo>
                    <a:pt x="8857" y="4786"/>
                  </a:lnTo>
                  <a:lnTo>
                    <a:pt x="8668" y="4880"/>
                  </a:lnTo>
                  <a:lnTo>
                    <a:pt x="8574" y="4937"/>
                  </a:lnTo>
                  <a:lnTo>
                    <a:pt x="8480" y="5012"/>
                  </a:lnTo>
                  <a:lnTo>
                    <a:pt x="8329" y="5144"/>
                  </a:lnTo>
                  <a:lnTo>
                    <a:pt x="8254" y="5219"/>
                  </a:lnTo>
                  <a:lnTo>
                    <a:pt x="8197" y="5276"/>
                  </a:lnTo>
                  <a:lnTo>
                    <a:pt x="8122" y="5332"/>
                  </a:lnTo>
                  <a:lnTo>
                    <a:pt x="8009" y="5389"/>
                  </a:lnTo>
                  <a:lnTo>
                    <a:pt x="7839" y="5483"/>
                  </a:lnTo>
                  <a:lnTo>
                    <a:pt x="7726" y="5521"/>
                  </a:lnTo>
                  <a:lnTo>
                    <a:pt x="7632" y="5559"/>
                  </a:lnTo>
                  <a:lnTo>
                    <a:pt x="7444" y="5615"/>
                  </a:lnTo>
                  <a:lnTo>
                    <a:pt x="7425" y="5634"/>
                  </a:lnTo>
                  <a:lnTo>
                    <a:pt x="7425" y="5615"/>
                  </a:lnTo>
                  <a:lnTo>
                    <a:pt x="7462" y="5577"/>
                  </a:lnTo>
                  <a:lnTo>
                    <a:pt x="7519" y="5464"/>
                  </a:lnTo>
                  <a:lnTo>
                    <a:pt x="7594" y="5332"/>
                  </a:lnTo>
                  <a:lnTo>
                    <a:pt x="7632" y="5219"/>
                  </a:lnTo>
                  <a:lnTo>
                    <a:pt x="7670" y="5163"/>
                  </a:lnTo>
                  <a:lnTo>
                    <a:pt x="7689" y="5125"/>
                  </a:lnTo>
                  <a:lnTo>
                    <a:pt x="7764" y="4993"/>
                  </a:lnTo>
                  <a:lnTo>
                    <a:pt x="7820" y="4880"/>
                  </a:lnTo>
                  <a:lnTo>
                    <a:pt x="7858" y="4805"/>
                  </a:lnTo>
                  <a:lnTo>
                    <a:pt x="7877" y="4786"/>
                  </a:lnTo>
                  <a:lnTo>
                    <a:pt x="7915" y="4748"/>
                  </a:lnTo>
                  <a:lnTo>
                    <a:pt x="8009" y="4673"/>
                  </a:lnTo>
                  <a:lnTo>
                    <a:pt x="8103" y="4598"/>
                  </a:lnTo>
                  <a:lnTo>
                    <a:pt x="8178" y="4522"/>
                  </a:lnTo>
                  <a:lnTo>
                    <a:pt x="8254" y="4428"/>
                  </a:lnTo>
                  <a:lnTo>
                    <a:pt x="8329" y="4334"/>
                  </a:lnTo>
                  <a:lnTo>
                    <a:pt x="8386" y="4240"/>
                  </a:lnTo>
                  <a:lnTo>
                    <a:pt x="8442" y="4145"/>
                  </a:lnTo>
                  <a:lnTo>
                    <a:pt x="8461" y="4108"/>
                  </a:lnTo>
                  <a:lnTo>
                    <a:pt x="8442" y="4089"/>
                  </a:lnTo>
                  <a:lnTo>
                    <a:pt x="8423" y="4089"/>
                  </a:lnTo>
                  <a:lnTo>
                    <a:pt x="8386" y="4108"/>
                  </a:lnTo>
                  <a:lnTo>
                    <a:pt x="8348" y="4183"/>
                  </a:lnTo>
                  <a:lnTo>
                    <a:pt x="8310" y="4240"/>
                  </a:lnTo>
                  <a:lnTo>
                    <a:pt x="8273" y="4315"/>
                  </a:lnTo>
                  <a:lnTo>
                    <a:pt x="8216" y="4371"/>
                  </a:lnTo>
                  <a:lnTo>
                    <a:pt x="8197" y="4409"/>
                  </a:lnTo>
                  <a:lnTo>
                    <a:pt x="8141" y="4447"/>
                  </a:lnTo>
                  <a:lnTo>
                    <a:pt x="8065" y="4541"/>
                  </a:lnTo>
                  <a:lnTo>
                    <a:pt x="7896" y="4673"/>
                  </a:lnTo>
                  <a:lnTo>
                    <a:pt x="7896" y="4673"/>
                  </a:lnTo>
                  <a:lnTo>
                    <a:pt x="7915" y="4635"/>
                  </a:lnTo>
                  <a:lnTo>
                    <a:pt x="7952" y="4503"/>
                  </a:lnTo>
                  <a:lnTo>
                    <a:pt x="7971" y="4390"/>
                  </a:lnTo>
                  <a:lnTo>
                    <a:pt x="7990" y="4258"/>
                  </a:lnTo>
                  <a:lnTo>
                    <a:pt x="8009" y="4202"/>
                  </a:lnTo>
                  <a:lnTo>
                    <a:pt x="8028" y="4070"/>
                  </a:lnTo>
                  <a:lnTo>
                    <a:pt x="8047" y="3957"/>
                  </a:lnTo>
                  <a:lnTo>
                    <a:pt x="8065" y="3882"/>
                  </a:lnTo>
                  <a:lnTo>
                    <a:pt x="8084" y="3825"/>
                  </a:lnTo>
                  <a:lnTo>
                    <a:pt x="8103" y="3769"/>
                  </a:lnTo>
                  <a:lnTo>
                    <a:pt x="8122" y="3712"/>
                  </a:lnTo>
                  <a:lnTo>
                    <a:pt x="8160" y="3637"/>
                  </a:lnTo>
                  <a:lnTo>
                    <a:pt x="8160" y="3599"/>
                  </a:lnTo>
                  <a:lnTo>
                    <a:pt x="8216" y="3486"/>
                  </a:lnTo>
                  <a:lnTo>
                    <a:pt x="8273" y="3373"/>
                  </a:lnTo>
                  <a:lnTo>
                    <a:pt x="8310" y="3297"/>
                  </a:lnTo>
                  <a:lnTo>
                    <a:pt x="8367" y="3279"/>
                  </a:lnTo>
                  <a:lnTo>
                    <a:pt x="8442" y="3260"/>
                  </a:lnTo>
                  <a:lnTo>
                    <a:pt x="8499" y="3222"/>
                  </a:lnTo>
                  <a:lnTo>
                    <a:pt x="8555" y="3184"/>
                  </a:lnTo>
                  <a:lnTo>
                    <a:pt x="8763" y="3015"/>
                  </a:lnTo>
                  <a:lnTo>
                    <a:pt x="8913" y="2864"/>
                  </a:lnTo>
                  <a:lnTo>
                    <a:pt x="8913" y="2845"/>
                  </a:lnTo>
                  <a:lnTo>
                    <a:pt x="8913" y="2808"/>
                  </a:lnTo>
                  <a:lnTo>
                    <a:pt x="8857" y="2808"/>
                  </a:lnTo>
                  <a:lnTo>
                    <a:pt x="8706" y="2958"/>
                  </a:lnTo>
                  <a:lnTo>
                    <a:pt x="8555" y="3090"/>
                  </a:lnTo>
                  <a:lnTo>
                    <a:pt x="8536" y="3109"/>
                  </a:lnTo>
                  <a:lnTo>
                    <a:pt x="8480" y="3147"/>
                  </a:lnTo>
                  <a:lnTo>
                    <a:pt x="8386" y="3184"/>
                  </a:lnTo>
                  <a:lnTo>
                    <a:pt x="8367" y="3203"/>
                  </a:lnTo>
                  <a:lnTo>
                    <a:pt x="8405" y="3128"/>
                  </a:lnTo>
                  <a:lnTo>
                    <a:pt x="8480" y="3015"/>
                  </a:lnTo>
                  <a:lnTo>
                    <a:pt x="8518" y="2939"/>
                  </a:lnTo>
                  <a:lnTo>
                    <a:pt x="8555" y="2883"/>
                  </a:lnTo>
                  <a:lnTo>
                    <a:pt x="8668" y="2751"/>
                  </a:lnTo>
                  <a:lnTo>
                    <a:pt x="8687" y="2713"/>
                  </a:lnTo>
                  <a:lnTo>
                    <a:pt x="8668" y="2694"/>
                  </a:lnTo>
                  <a:lnTo>
                    <a:pt x="8631" y="2676"/>
                  </a:lnTo>
                  <a:lnTo>
                    <a:pt x="8612" y="2694"/>
                  </a:lnTo>
                  <a:lnTo>
                    <a:pt x="8518" y="2789"/>
                  </a:lnTo>
                  <a:lnTo>
                    <a:pt x="8423" y="2902"/>
                  </a:lnTo>
                  <a:lnTo>
                    <a:pt x="8291" y="3128"/>
                  </a:lnTo>
                  <a:lnTo>
                    <a:pt x="8235" y="3241"/>
                  </a:lnTo>
                  <a:lnTo>
                    <a:pt x="8178" y="3373"/>
                  </a:lnTo>
                  <a:lnTo>
                    <a:pt x="8122" y="3486"/>
                  </a:lnTo>
                  <a:lnTo>
                    <a:pt x="8065" y="3599"/>
                  </a:lnTo>
                  <a:lnTo>
                    <a:pt x="8009" y="3731"/>
                  </a:lnTo>
                  <a:lnTo>
                    <a:pt x="7990" y="3787"/>
                  </a:lnTo>
                  <a:lnTo>
                    <a:pt x="7971" y="3844"/>
                  </a:lnTo>
                  <a:lnTo>
                    <a:pt x="7915" y="4108"/>
                  </a:lnTo>
                  <a:lnTo>
                    <a:pt x="7896" y="4353"/>
                  </a:lnTo>
                  <a:lnTo>
                    <a:pt x="7839" y="4579"/>
                  </a:lnTo>
                  <a:lnTo>
                    <a:pt x="7802" y="4692"/>
                  </a:lnTo>
                  <a:lnTo>
                    <a:pt x="7764" y="4805"/>
                  </a:lnTo>
                  <a:lnTo>
                    <a:pt x="7764" y="4824"/>
                  </a:lnTo>
                  <a:lnTo>
                    <a:pt x="7745" y="4824"/>
                  </a:lnTo>
                  <a:lnTo>
                    <a:pt x="7745" y="4843"/>
                  </a:lnTo>
                  <a:lnTo>
                    <a:pt x="7632" y="5069"/>
                  </a:lnTo>
                  <a:lnTo>
                    <a:pt x="7575" y="5182"/>
                  </a:lnTo>
                  <a:lnTo>
                    <a:pt x="7519" y="5295"/>
                  </a:lnTo>
                  <a:lnTo>
                    <a:pt x="7481" y="5389"/>
                  </a:lnTo>
                  <a:lnTo>
                    <a:pt x="7444" y="5483"/>
                  </a:lnTo>
                  <a:lnTo>
                    <a:pt x="7387" y="5559"/>
                  </a:lnTo>
                  <a:lnTo>
                    <a:pt x="7331" y="5634"/>
                  </a:lnTo>
                  <a:lnTo>
                    <a:pt x="7255" y="5728"/>
                  </a:lnTo>
                  <a:lnTo>
                    <a:pt x="7236" y="5747"/>
                  </a:lnTo>
                  <a:lnTo>
                    <a:pt x="7161" y="5804"/>
                  </a:lnTo>
                  <a:lnTo>
                    <a:pt x="7067" y="5860"/>
                  </a:lnTo>
                  <a:lnTo>
                    <a:pt x="6954" y="5935"/>
                  </a:lnTo>
                  <a:lnTo>
                    <a:pt x="6841" y="6011"/>
                  </a:lnTo>
                  <a:lnTo>
                    <a:pt x="6728" y="6086"/>
                  </a:lnTo>
                  <a:lnTo>
                    <a:pt x="6633" y="6162"/>
                  </a:lnTo>
                  <a:lnTo>
                    <a:pt x="6596" y="6199"/>
                  </a:lnTo>
                  <a:lnTo>
                    <a:pt x="6520" y="6237"/>
                  </a:lnTo>
                  <a:lnTo>
                    <a:pt x="6426" y="6293"/>
                  </a:lnTo>
                  <a:lnTo>
                    <a:pt x="6332" y="6312"/>
                  </a:lnTo>
                  <a:lnTo>
                    <a:pt x="6294" y="6312"/>
                  </a:lnTo>
                  <a:lnTo>
                    <a:pt x="6275" y="6293"/>
                  </a:lnTo>
                  <a:lnTo>
                    <a:pt x="6238" y="6256"/>
                  </a:lnTo>
                  <a:lnTo>
                    <a:pt x="6219" y="6237"/>
                  </a:lnTo>
                  <a:lnTo>
                    <a:pt x="6181" y="6218"/>
                  </a:lnTo>
                  <a:lnTo>
                    <a:pt x="6087" y="6218"/>
                  </a:lnTo>
                  <a:lnTo>
                    <a:pt x="6049" y="6237"/>
                  </a:lnTo>
                  <a:lnTo>
                    <a:pt x="6012" y="6256"/>
                  </a:lnTo>
                  <a:lnTo>
                    <a:pt x="6012" y="6218"/>
                  </a:lnTo>
                  <a:lnTo>
                    <a:pt x="6030" y="6086"/>
                  </a:lnTo>
                  <a:lnTo>
                    <a:pt x="6030" y="6030"/>
                  </a:lnTo>
                  <a:lnTo>
                    <a:pt x="6030" y="5973"/>
                  </a:lnTo>
                  <a:lnTo>
                    <a:pt x="6030" y="5860"/>
                  </a:lnTo>
                  <a:lnTo>
                    <a:pt x="6049" y="5615"/>
                  </a:lnTo>
                  <a:lnTo>
                    <a:pt x="6049" y="5577"/>
                  </a:lnTo>
                  <a:lnTo>
                    <a:pt x="6087" y="5596"/>
                  </a:lnTo>
                  <a:lnTo>
                    <a:pt x="6200" y="5577"/>
                  </a:lnTo>
                  <a:lnTo>
                    <a:pt x="6256" y="5559"/>
                  </a:lnTo>
                  <a:lnTo>
                    <a:pt x="6294" y="5521"/>
                  </a:lnTo>
                  <a:lnTo>
                    <a:pt x="6332" y="5483"/>
                  </a:lnTo>
                  <a:lnTo>
                    <a:pt x="6351" y="5427"/>
                  </a:lnTo>
                  <a:lnTo>
                    <a:pt x="6351" y="5370"/>
                  </a:lnTo>
                  <a:lnTo>
                    <a:pt x="6388" y="5276"/>
                  </a:lnTo>
                  <a:lnTo>
                    <a:pt x="6407" y="5238"/>
                  </a:lnTo>
                  <a:lnTo>
                    <a:pt x="6445" y="5201"/>
                  </a:lnTo>
                  <a:lnTo>
                    <a:pt x="6596" y="5088"/>
                  </a:lnTo>
                  <a:lnTo>
                    <a:pt x="6690" y="5031"/>
                  </a:lnTo>
                  <a:lnTo>
                    <a:pt x="6765" y="4974"/>
                  </a:lnTo>
                  <a:lnTo>
                    <a:pt x="6822" y="4899"/>
                  </a:lnTo>
                  <a:lnTo>
                    <a:pt x="6859" y="4843"/>
                  </a:lnTo>
                  <a:lnTo>
                    <a:pt x="6897" y="4805"/>
                  </a:lnTo>
                  <a:lnTo>
                    <a:pt x="6935" y="4711"/>
                  </a:lnTo>
                  <a:lnTo>
                    <a:pt x="6991" y="4635"/>
                  </a:lnTo>
                  <a:lnTo>
                    <a:pt x="7067" y="4466"/>
                  </a:lnTo>
                  <a:lnTo>
                    <a:pt x="7161" y="4277"/>
                  </a:lnTo>
                  <a:lnTo>
                    <a:pt x="7255" y="4108"/>
                  </a:lnTo>
                  <a:lnTo>
                    <a:pt x="7331" y="3957"/>
                  </a:lnTo>
                  <a:lnTo>
                    <a:pt x="7425" y="3769"/>
                  </a:lnTo>
                  <a:lnTo>
                    <a:pt x="7519" y="3599"/>
                  </a:lnTo>
                  <a:lnTo>
                    <a:pt x="7689" y="3241"/>
                  </a:lnTo>
                  <a:lnTo>
                    <a:pt x="7783" y="3071"/>
                  </a:lnTo>
                  <a:lnTo>
                    <a:pt x="7858" y="2921"/>
                  </a:lnTo>
                  <a:lnTo>
                    <a:pt x="7952" y="2732"/>
                  </a:lnTo>
                  <a:lnTo>
                    <a:pt x="7990" y="2657"/>
                  </a:lnTo>
                  <a:lnTo>
                    <a:pt x="8047" y="2581"/>
                  </a:lnTo>
                  <a:lnTo>
                    <a:pt x="8103" y="2525"/>
                  </a:lnTo>
                  <a:lnTo>
                    <a:pt x="8160" y="2450"/>
                  </a:lnTo>
                  <a:lnTo>
                    <a:pt x="8310" y="2299"/>
                  </a:lnTo>
                  <a:lnTo>
                    <a:pt x="8386" y="2223"/>
                  </a:lnTo>
                  <a:lnTo>
                    <a:pt x="8442" y="2167"/>
                  </a:lnTo>
                  <a:lnTo>
                    <a:pt x="8612" y="2035"/>
                  </a:lnTo>
                  <a:lnTo>
                    <a:pt x="8800" y="1865"/>
                  </a:lnTo>
                  <a:lnTo>
                    <a:pt x="8970" y="1771"/>
                  </a:lnTo>
                  <a:lnTo>
                    <a:pt x="9121" y="1658"/>
                  </a:lnTo>
                  <a:lnTo>
                    <a:pt x="9196" y="1602"/>
                  </a:lnTo>
                  <a:lnTo>
                    <a:pt x="9290" y="1545"/>
                  </a:lnTo>
                  <a:lnTo>
                    <a:pt x="9384" y="1507"/>
                  </a:lnTo>
                  <a:lnTo>
                    <a:pt x="9460" y="1470"/>
                  </a:lnTo>
                  <a:lnTo>
                    <a:pt x="9479" y="1470"/>
                  </a:lnTo>
                  <a:lnTo>
                    <a:pt x="9573" y="1432"/>
                  </a:lnTo>
                  <a:lnTo>
                    <a:pt x="9648" y="1413"/>
                  </a:lnTo>
                  <a:lnTo>
                    <a:pt x="9837" y="1376"/>
                  </a:lnTo>
                  <a:lnTo>
                    <a:pt x="9912" y="1357"/>
                  </a:lnTo>
                  <a:lnTo>
                    <a:pt x="10025" y="1357"/>
                  </a:lnTo>
                  <a:lnTo>
                    <a:pt x="10213" y="1338"/>
                  </a:lnTo>
                  <a:lnTo>
                    <a:pt x="10402" y="1319"/>
                  </a:lnTo>
                  <a:lnTo>
                    <a:pt x="10496" y="1300"/>
                  </a:lnTo>
                  <a:lnTo>
                    <a:pt x="10609" y="1300"/>
                  </a:lnTo>
                  <a:lnTo>
                    <a:pt x="10666" y="1281"/>
                  </a:lnTo>
                  <a:lnTo>
                    <a:pt x="10892" y="1262"/>
                  </a:lnTo>
                  <a:close/>
                  <a:moveTo>
                    <a:pt x="5427" y="5201"/>
                  </a:moveTo>
                  <a:lnTo>
                    <a:pt x="5446" y="5219"/>
                  </a:lnTo>
                  <a:lnTo>
                    <a:pt x="5465" y="5276"/>
                  </a:lnTo>
                  <a:lnTo>
                    <a:pt x="5484" y="5314"/>
                  </a:lnTo>
                  <a:lnTo>
                    <a:pt x="5540" y="5408"/>
                  </a:lnTo>
                  <a:lnTo>
                    <a:pt x="5578" y="5483"/>
                  </a:lnTo>
                  <a:lnTo>
                    <a:pt x="5635" y="5559"/>
                  </a:lnTo>
                  <a:lnTo>
                    <a:pt x="5654" y="5596"/>
                  </a:lnTo>
                  <a:lnTo>
                    <a:pt x="5672" y="5634"/>
                  </a:lnTo>
                  <a:lnTo>
                    <a:pt x="5710" y="5653"/>
                  </a:lnTo>
                  <a:lnTo>
                    <a:pt x="5729" y="5672"/>
                  </a:lnTo>
                  <a:lnTo>
                    <a:pt x="5767" y="5653"/>
                  </a:lnTo>
                  <a:lnTo>
                    <a:pt x="5804" y="5596"/>
                  </a:lnTo>
                  <a:lnTo>
                    <a:pt x="5823" y="5502"/>
                  </a:lnTo>
                  <a:lnTo>
                    <a:pt x="5823" y="5427"/>
                  </a:lnTo>
                  <a:lnTo>
                    <a:pt x="5861" y="5408"/>
                  </a:lnTo>
                  <a:lnTo>
                    <a:pt x="5936" y="5408"/>
                  </a:lnTo>
                  <a:lnTo>
                    <a:pt x="5955" y="5389"/>
                  </a:lnTo>
                  <a:lnTo>
                    <a:pt x="5955" y="5577"/>
                  </a:lnTo>
                  <a:lnTo>
                    <a:pt x="5974" y="5822"/>
                  </a:lnTo>
                  <a:lnTo>
                    <a:pt x="5974" y="5879"/>
                  </a:lnTo>
                  <a:lnTo>
                    <a:pt x="5974" y="5935"/>
                  </a:lnTo>
                  <a:lnTo>
                    <a:pt x="5974" y="6067"/>
                  </a:lnTo>
                  <a:lnTo>
                    <a:pt x="5974" y="6180"/>
                  </a:lnTo>
                  <a:lnTo>
                    <a:pt x="5955" y="6293"/>
                  </a:lnTo>
                  <a:lnTo>
                    <a:pt x="5917" y="6312"/>
                  </a:lnTo>
                  <a:lnTo>
                    <a:pt x="5880" y="6331"/>
                  </a:lnTo>
                  <a:lnTo>
                    <a:pt x="5785" y="6331"/>
                  </a:lnTo>
                  <a:lnTo>
                    <a:pt x="5785" y="6293"/>
                  </a:lnTo>
                  <a:lnTo>
                    <a:pt x="5767" y="6237"/>
                  </a:lnTo>
                  <a:lnTo>
                    <a:pt x="5767" y="6162"/>
                  </a:lnTo>
                  <a:lnTo>
                    <a:pt x="5748" y="6086"/>
                  </a:lnTo>
                  <a:lnTo>
                    <a:pt x="5748" y="6030"/>
                  </a:lnTo>
                  <a:lnTo>
                    <a:pt x="5729" y="5973"/>
                  </a:lnTo>
                  <a:lnTo>
                    <a:pt x="5710" y="5898"/>
                  </a:lnTo>
                  <a:lnTo>
                    <a:pt x="5654" y="5785"/>
                  </a:lnTo>
                  <a:lnTo>
                    <a:pt x="5616" y="5653"/>
                  </a:lnTo>
                  <a:lnTo>
                    <a:pt x="5578" y="5596"/>
                  </a:lnTo>
                  <a:lnTo>
                    <a:pt x="5540" y="5540"/>
                  </a:lnTo>
                  <a:lnTo>
                    <a:pt x="5484" y="5427"/>
                  </a:lnTo>
                  <a:lnTo>
                    <a:pt x="5446" y="5370"/>
                  </a:lnTo>
                  <a:lnTo>
                    <a:pt x="5409" y="5314"/>
                  </a:lnTo>
                  <a:lnTo>
                    <a:pt x="5371" y="5257"/>
                  </a:lnTo>
                  <a:lnTo>
                    <a:pt x="5352" y="5219"/>
                  </a:lnTo>
                  <a:lnTo>
                    <a:pt x="5390" y="5219"/>
                  </a:lnTo>
                  <a:lnTo>
                    <a:pt x="5427" y="5201"/>
                  </a:lnTo>
                  <a:close/>
                  <a:moveTo>
                    <a:pt x="5597" y="5917"/>
                  </a:moveTo>
                  <a:lnTo>
                    <a:pt x="5616" y="5935"/>
                  </a:lnTo>
                  <a:lnTo>
                    <a:pt x="5635" y="5992"/>
                  </a:lnTo>
                  <a:lnTo>
                    <a:pt x="5635" y="6048"/>
                  </a:lnTo>
                  <a:lnTo>
                    <a:pt x="5672" y="6180"/>
                  </a:lnTo>
                  <a:lnTo>
                    <a:pt x="5691" y="6312"/>
                  </a:lnTo>
                  <a:lnTo>
                    <a:pt x="5691" y="6350"/>
                  </a:lnTo>
                  <a:lnTo>
                    <a:pt x="5654" y="6350"/>
                  </a:lnTo>
                  <a:lnTo>
                    <a:pt x="5578" y="6388"/>
                  </a:lnTo>
                  <a:lnTo>
                    <a:pt x="5559" y="6350"/>
                  </a:lnTo>
                  <a:lnTo>
                    <a:pt x="5540" y="6293"/>
                  </a:lnTo>
                  <a:lnTo>
                    <a:pt x="5540" y="6180"/>
                  </a:lnTo>
                  <a:lnTo>
                    <a:pt x="5540" y="6105"/>
                  </a:lnTo>
                  <a:lnTo>
                    <a:pt x="5540" y="6048"/>
                  </a:lnTo>
                  <a:lnTo>
                    <a:pt x="5559" y="6011"/>
                  </a:lnTo>
                  <a:lnTo>
                    <a:pt x="5578" y="5954"/>
                  </a:lnTo>
                  <a:lnTo>
                    <a:pt x="5597" y="5917"/>
                  </a:lnTo>
                  <a:close/>
                  <a:moveTo>
                    <a:pt x="6125" y="6764"/>
                  </a:moveTo>
                  <a:lnTo>
                    <a:pt x="6162" y="6783"/>
                  </a:lnTo>
                  <a:lnTo>
                    <a:pt x="6162" y="6802"/>
                  </a:lnTo>
                  <a:lnTo>
                    <a:pt x="6181" y="6802"/>
                  </a:lnTo>
                  <a:lnTo>
                    <a:pt x="6181" y="6821"/>
                  </a:lnTo>
                  <a:lnTo>
                    <a:pt x="6162" y="6840"/>
                  </a:lnTo>
                  <a:lnTo>
                    <a:pt x="6125" y="6896"/>
                  </a:lnTo>
                  <a:lnTo>
                    <a:pt x="6087" y="6991"/>
                  </a:lnTo>
                  <a:lnTo>
                    <a:pt x="6030" y="7066"/>
                  </a:lnTo>
                  <a:lnTo>
                    <a:pt x="5993" y="7141"/>
                  </a:lnTo>
                  <a:lnTo>
                    <a:pt x="5974" y="7179"/>
                  </a:lnTo>
                  <a:lnTo>
                    <a:pt x="5955" y="7179"/>
                  </a:lnTo>
                  <a:lnTo>
                    <a:pt x="5955" y="7160"/>
                  </a:lnTo>
                  <a:lnTo>
                    <a:pt x="5955" y="7123"/>
                  </a:lnTo>
                  <a:lnTo>
                    <a:pt x="5993" y="6991"/>
                  </a:lnTo>
                  <a:lnTo>
                    <a:pt x="6012" y="6821"/>
                  </a:lnTo>
                  <a:lnTo>
                    <a:pt x="5993" y="6783"/>
                  </a:lnTo>
                  <a:lnTo>
                    <a:pt x="6049" y="6764"/>
                  </a:lnTo>
                  <a:close/>
                  <a:moveTo>
                    <a:pt x="3166" y="7631"/>
                  </a:moveTo>
                  <a:lnTo>
                    <a:pt x="3185" y="7650"/>
                  </a:lnTo>
                  <a:lnTo>
                    <a:pt x="3185" y="7631"/>
                  </a:lnTo>
                  <a:close/>
                  <a:moveTo>
                    <a:pt x="2771" y="5804"/>
                  </a:moveTo>
                  <a:lnTo>
                    <a:pt x="2752" y="5822"/>
                  </a:lnTo>
                  <a:lnTo>
                    <a:pt x="2771" y="5860"/>
                  </a:lnTo>
                  <a:lnTo>
                    <a:pt x="2827" y="5954"/>
                  </a:lnTo>
                  <a:lnTo>
                    <a:pt x="2846" y="6048"/>
                  </a:lnTo>
                  <a:lnTo>
                    <a:pt x="2865" y="6143"/>
                  </a:lnTo>
                  <a:lnTo>
                    <a:pt x="2884" y="6350"/>
                  </a:lnTo>
                  <a:lnTo>
                    <a:pt x="2884" y="6463"/>
                  </a:lnTo>
                  <a:lnTo>
                    <a:pt x="2902" y="6501"/>
                  </a:lnTo>
                  <a:lnTo>
                    <a:pt x="2846" y="6482"/>
                  </a:lnTo>
                  <a:lnTo>
                    <a:pt x="2752" y="6406"/>
                  </a:lnTo>
                  <a:lnTo>
                    <a:pt x="2658" y="6331"/>
                  </a:lnTo>
                  <a:lnTo>
                    <a:pt x="2563" y="6256"/>
                  </a:lnTo>
                  <a:lnTo>
                    <a:pt x="2469" y="6199"/>
                  </a:lnTo>
                  <a:lnTo>
                    <a:pt x="2394" y="6143"/>
                  </a:lnTo>
                  <a:lnTo>
                    <a:pt x="2337" y="6143"/>
                  </a:lnTo>
                  <a:lnTo>
                    <a:pt x="2337" y="6180"/>
                  </a:lnTo>
                  <a:lnTo>
                    <a:pt x="2337" y="6199"/>
                  </a:lnTo>
                  <a:lnTo>
                    <a:pt x="2450" y="6275"/>
                  </a:lnTo>
                  <a:lnTo>
                    <a:pt x="2544" y="6350"/>
                  </a:lnTo>
                  <a:lnTo>
                    <a:pt x="2639" y="6425"/>
                  </a:lnTo>
                  <a:lnTo>
                    <a:pt x="2733" y="6501"/>
                  </a:lnTo>
                  <a:lnTo>
                    <a:pt x="2846" y="6557"/>
                  </a:lnTo>
                  <a:lnTo>
                    <a:pt x="2921" y="6633"/>
                  </a:lnTo>
                  <a:lnTo>
                    <a:pt x="2997" y="6708"/>
                  </a:lnTo>
                  <a:lnTo>
                    <a:pt x="3016" y="6746"/>
                  </a:lnTo>
                  <a:lnTo>
                    <a:pt x="3034" y="6783"/>
                  </a:lnTo>
                  <a:lnTo>
                    <a:pt x="3053" y="6878"/>
                  </a:lnTo>
                  <a:lnTo>
                    <a:pt x="3072" y="6991"/>
                  </a:lnTo>
                  <a:lnTo>
                    <a:pt x="3072" y="7104"/>
                  </a:lnTo>
                  <a:lnTo>
                    <a:pt x="3053" y="7367"/>
                  </a:lnTo>
                  <a:lnTo>
                    <a:pt x="3053" y="7443"/>
                  </a:lnTo>
                  <a:lnTo>
                    <a:pt x="2959" y="7367"/>
                  </a:lnTo>
                  <a:lnTo>
                    <a:pt x="2846" y="7292"/>
                  </a:lnTo>
                  <a:lnTo>
                    <a:pt x="2733" y="7198"/>
                  </a:lnTo>
                  <a:lnTo>
                    <a:pt x="2620" y="7141"/>
                  </a:lnTo>
                  <a:lnTo>
                    <a:pt x="2507" y="7085"/>
                  </a:lnTo>
                  <a:lnTo>
                    <a:pt x="2413" y="7028"/>
                  </a:lnTo>
                  <a:lnTo>
                    <a:pt x="2318" y="6953"/>
                  </a:lnTo>
                  <a:lnTo>
                    <a:pt x="2262" y="6915"/>
                  </a:lnTo>
                  <a:lnTo>
                    <a:pt x="2205" y="6859"/>
                  </a:lnTo>
                  <a:lnTo>
                    <a:pt x="2092" y="6727"/>
                  </a:lnTo>
                  <a:lnTo>
                    <a:pt x="2036" y="6727"/>
                  </a:lnTo>
                  <a:lnTo>
                    <a:pt x="2036" y="6746"/>
                  </a:lnTo>
                  <a:lnTo>
                    <a:pt x="2036" y="6783"/>
                  </a:lnTo>
                  <a:lnTo>
                    <a:pt x="2130" y="6896"/>
                  </a:lnTo>
                  <a:lnTo>
                    <a:pt x="2224" y="6991"/>
                  </a:lnTo>
                  <a:lnTo>
                    <a:pt x="2337" y="7066"/>
                  </a:lnTo>
                  <a:lnTo>
                    <a:pt x="2450" y="7141"/>
                  </a:lnTo>
                  <a:lnTo>
                    <a:pt x="2695" y="7273"/>
                  </a:lnTo>
                  <a:lnTo>
                    <a:pt x="2733" y="7311"/>
                  </a:lnTo>
                  <a:lnTo>
                    <a:pt x="2808" y="7349"/>
                  </a:lnTo>
                  <a:lnTo>
                    <a:pt x="2921" y="7443"/>
                  </a:lnTo>
                  <a:lnTo>
                    <a:pt x="2959" y="7462"/>
                  </a:lnTo>
                  <a:lnTo>
                    <a:pt x="3185" y="7631"/>
                  </a:lnTo>
                  <a:lnTo>
                    <a:pt x="3355" y="7763"/>
                  </a:lnTo>
                  <a:lnTo>
                    <a:pt x="3562" y="7952"/>
                  </a:lnTo>
                  <a:lnTo>
                    <a:pt x="3788" y="8140"/>
                  </a:lnTo>
                  <a:lnTo>
                    <a:pt x="3901" y="8215"/>
                  </a:lnTo>
                  <a:lnTo>
                    <a:pt x="4014" y="8291"/>
                  </a:lnTo>
                  <a:lnTo>
                    <a:pt x="4240" y="8441"/>
                  </a:lnTo>
                  <a:lnTo>
                    <a:pt x="4429" y="8592"/>
                  </a:lnTo>
                  <a:lnTo>
                    <a:pt x="4429" y="8573"/>
                  </a:lnTo>
                  <a:lnTo>
                    <a:pt x="4485" y="8630"/>
                  </a:lnTo>
                  <a:lnTo>
                    <a:pt x="4504" y="8649"/>
                  </a:lnTo>
                  <a:lnTo>
                    <a:pt x="4523" y="8668"/>
                  </a:lnTo>
                  <a:lnTo>
                    <a:pt x="4561" y="8724"/>
                  </a:lnTo>
                  <a:lnTo>
                    <a:pt x="4598" y="8781"/>
                  </a:lnTo>
                  <a:lnTo>
                    <a:pt x="4655" y="8913"/>
                  </a:lnTo>
                  <a:lnTo>
                    <a:pt x="4711" y="9026"/>
                  </a:lnTo>
                  <a:lnTo>
                    <a:pt x="4806" y="9139"/>
                  </a:lnTo>
                  <a:lnTo>
                    <a:pt x="4862" y="9176"/>
                  </a:lnTo>
                  <a:lnTo>
                    <a:pt x="4900" y="9233"/>
                  </a:lnTo>
                  <a:lnTo>
                    <a:pt x="4994" y="9365"/>
                  </a:lnTo>
                  <a:lnTo>
                    <a:pt x="5051" y="9440"/>
                  </a:lnTo>
                  <a:lnTo>
                    <a:pt x="5088" y="9534"/>
                  </a:lnTo>
                  <a:lnTo>
                    <a:pt x="5107" y="9553"/>
                  </a:lnTo>
                  <a:lnTo>
                    <a:pt x="5126" y="9553"/>
                  </a:lnTo>
                  <a:lnTo>
                    <a:pt x="5145" y="9534"/>
                  </a:lnTo>
                  <a:lnTo>
                    <a:pt x="5145" y="9497"/>
                  </a:lnTo>
                  <a:lnTo>
                    <a:pt x="5126" y="9459"/>
                  </a:lnTo>
                  <a:lnTo>
                    <a:pt x="5126" y="9440"/>
                  </a:lnTo>
                  <a:lnTo>
                    <a:pt x="5051" y="9327"/>
                  </a:lnTo>
                  <a:lnTo>
                    <a:pt x="4994" y="9214"/>
                  </a:lnTo>
                  <a:lnTo>
                    <a:pt x="4919" y="9120"/>
                  </a:lnTo>
                  <a:lnTo>
                    <a:pt x="4824" y="9026"/>
                  </a:lnTo>
                  <a:lnTo>
                    <a:pt x="4806" y="8969"/>
                  </a:lnTo>
                  <a:lnTo>
                    <a:pt x="4768" y="8913"/>
                  </a:lnTo>
                  <a:lnTo>
                    <a:pt x="4730" y="8856"/>
                  </a:lnTo>
                  <a:lnTo>
                    <a:pt x="4711" y="8799"/>
                  </a:lnTo>
                  <a:lnTo>
                    <a:pt x="4655" y="8668"/>
                  </a:lnTo>
                  <a:lnTo>
                    <a:pt x="4617" y="8630"/>
                  </a:lnTo>
                  <a:lnTo>
                    <a:pt x="4636" y="8592"/>
                  </a:lnTo>
                  <a:lnTo>
                    <a:pt x="4636" y="8460"/>
                  </a:lnTo>
                  <a:lnTo>
                    <a:pt x="4636" y="8385"/>
                  </a:lnTo>
                  <a:lnTo>
                    <a:pt x="4617" y="8310"/>
                  </a:lnTo>
                  <a:lnTo>
                    <a:pt x="4617" y="8291"/>
                  </a:lnTo>
                  <a:lnTo>
                    <a:pt x="4598" y="8178"/>
                  </a:lnTo>
                  <a:lnTo>
                    <a:pt x="4579" y="8065"/>
                  </a:lnTo>
                  <a:lnTo>
                    <a:pt x="4561" y="8046"/>
                  </a:lnTo>
                  <a:lnTo>
                    <a:pt x="4523" y="8046"/>
                  </a:lnTo>
                  <a:lnTo>
                    <a:pt x="4504" y="8065"/>
                  </a:lnTo>
                  <a:lnTo>
                    <a:pt x="4504" y="8083"/>
                  </a:lnTo>
                  <a:lnTo>
                    <a:pt x="4504" y="8102"/>
                  </a:lnTo>
                  <a:lnTo>
                    <a:pt x="4542" y="8328"/>
                  </a:lnTo>
                  <a:lnTo>
                    <a:pt x="4561" y="8460"/>
                  </a:lnTo>
                  <a:lnTo>
                    <a:pt x="4561" y="8555"/>
                  </a:lnTo>
                  <a:lnTo>
                    <a:pt x="4504" y="8517"/>
                  </a:lnTo>
                  <a:lnTo>
                    <a:pt x="4448" y="8460"/>
                  </a:lnTo>
                  <a:lnTo>
                    <a:pt x="4316" y="8385"/>
                  </a:lnTo>
                  <a:lnTo>
                    <a:pt x="4259" y="8347"/>
                  </a:lnTo>
                  <a:lnTo>
                    <a:pt x="4203" y="8310"/>
                  </a:lnTo>
                  <a:lnTo>
                    <a:pt x="4108" y="8234"/>
                  </a:lnTo>
                  <a:lnTo>
                    <a:pt x="4052" y="8197"/>
                  </a:lnTo>
                  <a:lnTo>
                    <a:pt x="4052" y="8159"/>
                  </a:lnTo>
                  <a:lnTo>
                    <a:pt x="4033" y="8046"/>
                  </a:lnTo>
                  <a:lnTo>
                    <a:pt x="4052" y="7933"/>
                  </a:lnTo>
                  <a:lnTo>
                    <a:pt x="4052" y="7669"/>
                  </a:lnTo>
                  <a:lnTo>
                    <a:pt x="4052" y="7556"/>
                  </a:lnTo>
                  <a:lnTo>
                    <a:pt x="4033" y="7424"/>
                  </a:lnTo>
                  <a:lnTo>
                    <a:pt x="3995" y="7311"/>
                  </a:lnTo>
                  <a:lnTo>
                    <a:pt x="3939" y="7217"/>
                  </a:lnTo>
                  <a:lnTo>
                    <a:pt x="3882" y="7141"/>
                  </a:lnTo>
                  <a:lnTo>
                    <a:pt x="3826" y="7066"/>
                  </a:lnTo>
                  <a:lnTo>
                    <a:pt x="3788" y="6991"/>
                  </a:lnTo>
                  <a:lnTo>
                    <a:pt x="3732" y="6840"/>
                  </a:lnTo>
                  <a:lnTo>
                    <a:pt x="3694" y="6783"/>
                  </a:lnTo>
                  <a:lnTo>
                    <a:pt x="3694" y="6764"/>
                  </a:lnTo>
                  <a:lnTo>
                    <a:pt x="3600" y="6576"/>
                  </a:lnTo>
                  <a:lnTo>
                    <a:pt x="3543" y="6482"/>
                  </a:lnTo>
                  <a:lnTo>
                    <a:pt x="3487" y="6369"/>
                  </a:lnTo>
                  <a:lnTo>
                    <a:pt x="3487" y="6350"/>
                  </a:lnTo>
                  <a:lnTo>
                    <a:pt x="3449" y="6350"/>
                  </a:lnTo>
                  <a:lnTo>
                    <a:pt x="3430" y="6369"/>
                  </a:lnTo>
                  <a:lnTo>
                    <a:pt x="3430" y="6406"/>
                  </a:lnTo>
                  <a:lnTo>
                    <a:pt x="3505" y="6595"/>
                  </a:lnTo>
                  <a:lnTo>
                    <a:pt x="3581" y="6764"/>
                  </a:lnTo>
                  <a:lnTo>
                    <a:pt x="3600" y="6783"/>
                  </a:lnTo>
                  <a:lnTo>
                    <a:pt x="3656" y="6915"/>
                  </a:lnTo>
                  <a:lnTo>
                    <a:pt x="3694" y="7009"/>
                  </a:lnTo>
                  <a:lnTo>
                    <a:pt x="3750" y="7123"/>
                  </a:lnTo>
                  <a:lnTo>
                    <a:pt x="3826" y="7217"/>
                  </a:lnTo>
                  <a:lnTo>
                    <a:pt x="3882" y="7292"/>
                  </a:lnTo>
                  <a:lnTo>
                    <a:pt x="3920" y="7367"/>
                  </a:lnTo>
                  <a:lnTo>
                    <a:pt x="3958" y="7462"/>
                  </a:lnTo>
                  <a:lnTo>
                    <a:pt x="3977" y="7556"/>
                  </a:lnTo>
                  <a:lnTo>
                    <a:pt x="3995" y="7669"/>
                  </a:lnTo>
                  <a:lnTo>
                    <a:pt x="3995" y="7801"/>
                  </a:lnTo>
                  <a:lnTo>
                    <a:pt x="3995" y="7914"/>
                  </a:lnTo>
                  <a:lnTo>
                    <a:pt x="3977" y="8027"/>
                  </a:lnTo>
                  <a:lnTo>
                    <a:pt x="3977" y="8121"/>
                  </a:lnTo>
                  <a:lnTo>
                    <a:pt x="3977" y="8140"/>
                  </a:lnTo>
                  <a:lnTo>
                    <a:pt x="3958" y="8121"/>
                  </a:lnTo>
                  <a:lnTo>
                    <a:pt x="3882" y="8083"/>
                  </a:lnTo>
                  <a:lnTo>
                    <a:pt x="3807" y="8027"/>
                  </a:lnTo>
                  <a:lnTo>
                    <a:pt x="3769" y="7989"/>
                  </a:lnTo>
                  <a:lnTo>
                    <a:pt x="3769" y="8008"/>
                  </a:lnTo>
                  <a:lnTo>
                    <a:pt x="3656" y="7914"/>
                  </a:lnTo>
                  <a:lnTo>
                    <a:pt x="3562" y="7820"/>
                  </a:lnTo>
                  <a:lnTo>
                    <a:pt x="3449" y="7744"/>
                  </a:lnTo>
                  <a:lnTo>
                    <a:pt x="3336" y="7650"/>
                  </a:lnTo>
                  <a:lnTo>
                    <a:pt x="3185" y="7537"/>
                  </a:lnTo>
                  <a:lnTo>
                    <a:pt x="3110" y="7462"/>
                  </a:lnTo>
                  <a:lnTo>
                    <a:pt x="3110" y="7367"/>
                  </a:lnTo>
                  <a:lnTo>
                    <a:pt x="3110" y="7236"/>
                  </a:lnTo>
                  <a:lnTo>
                    <a:pt x="3110" y="6991"/>
                  </a:lnTo>
                  <a:lnTo>
                    <a:pt x="3110" y="6878"/>
                  </a:lnTo>
                  <a:lnTo>
                    <a:pt x="3091" y="6764"/>
                  </a:lnTo>
                  <a:lnTo>
                    <a:pt x="3072" y="6708"/>
                  </a:lnTo>
                  <a:lnTo>
                    <a:pt x="3034" y="6651"/>
                  </a:lnTo>
                  <a:lnTo>
                    <a:pt x="2978" y="6576"/>
                  </a:lnTo>
                  <a:lnTo>
                    <a:pt x="2978" y="6557"/>
                  </a:lnTo>
                  <a:lnTo>
                    <a:pt x="2959" y="6463"/>
                  </a:lnTo>
                  <a:lnTo>
                    <a:pt x="2959" y="6218"/>
                  </a:lnTo>
                  <a:lnTo>
                    <a:pt x="2940" y="6086"/>
                  </a:lnTo>
                  <a:lnTo>
                    <a:pt x="2921" y="5973"/>
                  </a:lnTo>
                  <a:lnTo>
                    <a:pt x="2902" y="5935"/>
                  </a:lnTo>
                  <a:lnTo>
                    <a:pt x="2827" y="5804"/>
                  </a:lnTo>
                  <a:close/>
                  <a:moveTo>
                    <a:pt x="5409" y="9365"/>
                  </a:moveTo>
                  <a:lnTo>
                    <a:pt x="5465" y="9384"/>
                  </a:lnTo>
                  <a:lnTo>
                    <a:pt x="5446" y="9384"/>
                  </a:lnTo>
                  <a:lnTo>
                    <a:pt x="5427" y="9402"/>
                  </a:lnTo>
                  <a:lnTo>
                    <a:pt x="5409" y="9478"/>
                  </a:lnTo>
                  <a:lnTo>
                    <a:pt x="5409" y="9572"/>
                  </a:lnTo>
                  <a:lnTo>
                    <a:pt x="5409" y="9610"/>
                  </a:lnTo>
                  <a:lnTo>
                    <a:pt x="5390" y="9591"/>
                  </a:lnTo>
                  <a:lnTo>
                    <a:pt x="5295" y="9516"/>
                  </a:lnTo>
                  <a:lnTo>
                    <a:pt x="5220" y="9421"/>
                  </a:lnTo>
                  <a:lnTo>
                    <a:pt x="5258" y="9384"/>
                  </a:lnTo>
                  <a:lnTo>
                    <a:pt x="5277" y="9365"/>
                  </a:lnTo>
                  <a:close/>
                  <a:moveTo>
                    <a:pt x="5654" y="9478"/>
                  </a:moveTo>
                  <a:lnTo>
                    <a:pt x="5672" y="9553"/>
                  </a:lnTo>
                  <a:lnTo>
                    <a:pt x="5710" y="9591"/>
                  </a:lnTo>
                  <a:lnTo>
                    <a:pt x="5710" y="9610"/>
                  </a:lnTo>
                  <a:lnTo>
                    <a:pt x="5710" y="9629"/>
                  </a:lnTo>
                  <a:lnTo>
                    <a:pt x="5710" y="9666"/>
                  </a:lnTo>
                  <a:lnTo>
                    <a:pt x="5710" y="9704"/>
                  </a:lnTo>
                  <a:lnTo>
                    <a:pt x="5729" y="9742"/>
                  </a:lnTo>
                  <a:lnTo>
                    <a:pt x="5767" y="9779"/>
                  </a:lnTo>
                  <a:lnTo>
                    <a:pt x="5804" y="9817"/>
                  </a:lnTo>
                  <a:lnTo>
                    <a:pt x="5861" y="9855"/>
                  </a:lnTo>
                  <a:lnTo>
                    <a:pt x="5898" y="9855"/>
                  </a:lnTo>
                  <a:lnTo>
                    <a:pt x="5842" y="9949"/>
                  </a:lnTo>
                  <a:lnTo>
                    <a:pt x="5823" y="9987"/>
                  </a:lnTo>
                  <a:lnTo>
                    <a:pt x="5767" y="10043"/>
                  </a:lnTo>
                  <a:lnTo>
                    <a:pt x="5729" y="10100"/>
                  </a:lnTo>
                  <a:lnTo>
                    <a:pt x="5616" y="10232"/>
                  </a:lnTo>
                  <a:lnTo>
                    <a:pt x="5616" y="10250"/>
                  </a:lnTo>
                  <a:lnTo>
                    <a:pt x="5597" y="10250"/>
                  </a:lnTo>
                  <a:lnTo>
                    <a:pt x="5597" y="10213"/>
                  </a:lnTo>
                  <a:lnTo>
                    <a:pt x="5597" y="10100"/>
                  </a:lnTo>
                  <a:lnTo>
                    <a:pt x="5597" y="10043"/>
                  </a:lnTo>
                  <a:lnTo>
                    <a:pt x="5616" y="9987"/>
                  </a:lnTo>
                  <a:lnTo>
                    <a:pt x="5635" y="9855"/>
                  </a:lnTo>
                  <a:lnTo>
                    <a:pt x="5654" y="9723"/>
                  </a:lnTo>
                  <a:lnTo>
                    <a:pt x="5654" y="9591"/>
                  </a:lnTo>
                  <a:lnTo>
                    <a:pt x="5654" y="9478"/>
                  </a:lnTo>
                  <a:close/>
                  <a:moveTo>
                    <a:pt x="2940" y="5295"/>
                  </a:moveTo>
                  <a:lnTo>
                    <a:pt x="2978" y="5332"/>
                  </a:lnTo>
                  <a:lnTo>
                    <a:pt x="3072" y="5427"/>
                  </a:lnTo>
                  <a:lnTo>
                    <a:pt x="3129" y="5521"/>
                  </a:lnTo>
                  <a:lnTo>
                    <a:pt x="3185" y="5596"/>
                  </a:lnTo>
                  <a:lnTo>
                    <a:pt x="3279" y="5709"/>
                  </a:lnTo>
                  <a:lnTo>
                    <a:pt x="3374" y="5804"/>
                  </a:lnTo>
                  <a:lnTo>
                    <a:pt x="3487" y="5898"/>
                  </a:lnTo>
                  <a:lnTo>
                    <a:pt x="3543" y="5954"/>
                  </a:lnTo>
                  <a:lnTo>
                    <a:pt x="3581" y="5973"/>
                  </a:lnTo>
                  <a:lnTo>
                    <a:pt x="3618" y="5992"/>
                  </a:lnTo>
                  <a:lnTo>
                    <a:pt x="3713" y="6011"/>
                  </a:lnTo>
                  <a:lnTo>
                    <a:pt x="3769" y="6011"/>
                  </a:lnTo>
                  <a:lnTo>
                    <a:pt x="3826" y="6030"/>
                  </a:lnTo>
                  <a:lnTo>
                    <a:pt x="3901" y="6067"/>
                  </a:lnTo>
                  <a:lnTo>
                    <a:pt x="3939" y="6105"/>
                  </a:lnTo>
                  <a:lnTo>
                    <a:pt x="3977" y="6180"/>
                  </a:lnTo>
                  <a:lnTo>
                    <a:pt x="3977" y="6162"/>
                  </a:lnTo>
                  <a:lnTo>
                    <a:pt x="4033" y="6275"/>
                  </a:lnTo>
                  <a:lnTo>
                    <a:pt x="4090" y="6388"/>
                  </a:lnTo>
                  <a:lnTo>
                    <a:pt x="4184" y="6463"/>
                  </a:lnTo>
                  <a:lnTo>
                    <a:pt x="4259" y="6501"/>
                  </a:lnTo>
                  <a:lnTo>
                    <a:pt x="4353" y="6501"/>
                  </a:lnTo>
                  <a:lnTo>
                    <a:pt x="4410" y="6520"/>
                  </a:lnTo>
                  <a:lnTo>
                    <a:pt x="4429" y="6538"/>
                  </a:lnTo>
                  <a:lnTo>
                    <a:pt x="4466" y="6557"/>
                  </a:lnTo>
                  <a:lnTo>
                    <a:pt x="4523" y="6670"/>
                  </a:lnTo>
                  <a:lnTo>
                    <a:pt x="4542" y="6764"/>
                  </a:lnTo>
                  <a:lnTo>
                    <a:pt x="4542" y="6896"/>
                  </a:lnTo>
                  <a:lnTo>
                    <a:pt x="4542" y="7028"/>
                  </a:lnTo>
                  <a:lnTo>
                    <a:pt x="4542" y="7179"/>
                  </a:lnTo>
                  <a:lnTo>
                    <a:pt x="4523" y="7311"/>
                  </a:lnTo>
                  <a:lnTo>
                    <a:pt x="4523" y="7405"/>
                  </a:lnTo>
                  <a:lnTo>
                    <a:pt x="4523" y="7518"/>
                  </a:lnTo>
                  <a:lnTo>
                    <a:pt x="4542" y="7594"/>
                  </a:lnTo>
                  <a:lnTo>
                    <a:pt x="4579" y="7650"/>
                  </a:lnTo>
                  <a:lnTo>
                    <a:pt x="4617" y="7669"/>
                  </a:lnTo>
                  <a:lnTo>
                    <a:pt x="4693" y="7725"/>
                  </a:lnTo>
                  <a:lnTo>
                    <a:pt x="4711" y="7744"/>
                  </a:lnTo>
                  <a:lnTo>
                    <a:pt x="4749" y="7782"/>
                  </a:lnTo>
                  <a:lnTo>
                    <a:pt x="4768" y="7820"/>
                  </a:lnTo>
                  <a:lnTo>
                    <a:pt x="4806" y="7933"/>
                  </a:lnTo>
                  <a:lnTo>
                    <a:pt x="4843" y="8046"/>
                  </a:lnTo>
                  <a:lnTo>
                    <a:pt x="4881" y="8178"/>
                  </a:lnTo>
                  <a:lnTo>
                    <a:pt x="4956" y="8291"/>
                  </a:lnTo>
                  <a:lnTo>
                    <a:pt x="5051" y="8385"/>
                  </a:lnTo>
                  <a:lnTo>
                    <a:pt x="5107" y="8423"/>
                  </a:lnTo>
                  <a:lnTo>
                    <a:pt x="5126" y="8460"/>
                  </a:lnTo>
                  <a:lnTo>
                    <a:pt x="5182" y="8555"/>
                  </a:lnTo>
                  <a:lnTo>
                    <a:pt x="5239" y="8649"/>
                  </a:lnTo>
                  <a:lnTo>
                    <a:pt x="5277" y="8705"/>
                  </a:lnTo>
                  <a:lnTo>
                    <a:pt x="5333" y="8743"/>
                  </a:lnTo>
                  <a:lnTo>
                    <a:pt x="5427" y="8799"/>
                  </a:lnTo>
                  <a:lnTo>
                    <a:pt x="5522" y="8856"/>
                  </a:lnTo>
                  <a:lnTo>
                    <a:pt x="5559" y="8894"/>
                  </a:lnTo>
                  <a:lnTo>
                    <a:pt x="5597" y="8931"/>
                  </a:lnTo>
                  <a:lnTo>
                    <a:pt x="5597" y="8950"/>
                  </a:lnTo>
                  <a:lnTo>
                    <a:pt x="5597" y="9082"/>
                  </a:lnTo>
                  <a:lnTo>
                    <a:pt x="5578" y="9214"/>
                  </a:lnTo>
                  <a:lnTo>
                    <a:pt x="5578" y="9252"/>
                  </a:lnTo>
                  <a:lnTo>
                    <a:pt x="5559" y="9271"/>
                  </a:lnTo>
                  <a:lnTo>
                    <a:pt x="5559" y="9289"/>
                  </a:lnTo>
                  <a:lnTo>
                    <a:pt x="5446" y="9289"/>
                  </a:lnTo>
                  <a:lnTo>
                    <a:pt x="5352" y="9271"/>
                  </a:lnTo>
                  <a:lnTo>
                    <a:pt x="5258" y="9289"/>
                  </a:lnTo>
                  <a:lnTo>
                    <a:pt x="5239" y="9308"/>
                  </a:lnTo>
                  <a:lnTo>
                    <a:pt x="5201" y="9327"/>
                  </a:lnTo>
                  <a:lnTo>
                    <a:pt x="5164" y="9365"/>
                  </a:lnTo>
                  <a:lnTo>
                    <a:pt x="5164" y="9402"/>
                  </a:lnTo>
                  <a:lnTo>
                    <a:pt x="5164" y="9421"/>
                  </a:lnTo>
                  <a:lnTo>
                    <a:pt x="5145" y="9421"/>
                  </a:lnTo>
                  <a:lnTo>
                    <a:pt x="5145" y="9459"/>
                  </a:lnTo>
                  <a:lnTo>
                    <a:pt x="5145" y="9478"/>
                  </a:lnTo>
                  <a:lnTo>
                    <a:pt x="5258" y="9591"/>
                  </a:lnTo>
                  <a:lnTo>
                    <a:pt x="5295" y="9647"/>
                  </a:lnTo>
                  <a:lnTo>
                    <a:pt x="5352" y="9685"/>
                  </a:lnTo>
                  <a:lnTo>
                    <a:pt x="5390" y="9704"/>
                  </a:lnTo>
                  <a:lnTo>
                    <a:pt x="5446" y="9704"/>
                  </a:lnTo>
                  <a:lnTo>
                    <a:pt x="5465" y="9685"/>
                  </a:lnTo>
                  <a:lnTo>
                    <a:pt x="5484" y="9647"/>
                  </a:lnTo>
                  <a:lnTo>
                    <a:pt x="5484" y="9629"/>
                  </a:lnTo>
                  <a:lnTo>
                    <a:pt x="5503" y="9591"/>
                  </a:lnTo>
                  <a:lnTo>
                    <a:pt x="5503" y="9516"/>
                  </a:lnTo>
                  <a:lnTo>
                    <a:pt x="5503" y="9440"/>
                  </a:lnTo>
                  <a:lnTo>
                    <a:pt x="5503" y="9421"/>
                  </a:lnTo>
                  <a:lnTo>
                    <a:pt x="5503" y="9402"/>
                  </a:lnTo>
                  <a:lnTo>
                    <a:pt x="5484" y="9384"/>
                  </a:lnTo>
                  <a:lnTo>
                    <a:pt x="5559" y="9384"/>
                  </a:lnTo>
                  <a:lnTo>
                    <a:pt x="5559" y="9421"/>
                  </a:lnTo>
                  <a:lnTo>
                    <a:pt x="5559" y="9478"/>
                  </a:lnTo>
                  <a:lnTo>
                    <a:pt x="5559" y="9610"/>
                  </a:lnTo>
                  <a:lnTo>
                    <a:pt x="5559" y="9742"/>
                  </a:lnTo>
                  <a:lnTo>
                    <a:pt x="5559" y="9874"/>
                  </a:lnTo>
                  <a:lnTo>
                    <a:pt x="5540" y="9987"/>
                  </a:lnTo>
                  <a:lnTo>
                    <a:pt x="5522" y="10043"/>
                  </a:lnTo>
                  <a:lnTo>
                    <a:pt x="5522" y="10118"/>
                  </a:lnTo>
                  <a:lnTo>
                    <a:pt x="5503" y="10194"/>
                  </a:lnTo>
                  <a:lnTo>
                    <a:pt x="5503" y="10250"/>
                  </a:lnTo>
                  <a:lnTo>
                    <a:pt x="5522" y="10326"/>
                  </a:lnTo>
                  <a:lnTo>
                    <a:pt x="5522" y="10345"/>
                  </a:lnTo>
                  <a:lnTo>
                    <a:pt x="5540" y="10382"/>
                  </a:lnTo>
                  <a:lnTo>
                    <a:pt x="5578" y="10401"/>
                  </a:lnTo>
                  <a:lnTo>
                    <a:pt x="5616" y="10363"/>
                  </a:lnTo>
                  <a:lnTo>
                    <a:pt x="5691" y="10288"/>
                  </a:lnTo>
                  <a:lnTo>
                    <a:pt x="5785" y="10175"/>
                  </a:lnTo>
                  <a:lnTo>
                    <a:pt x="5823" y="10137"/>
                  </a:lnTo>
                  <a:lnTo>
                    <a:pt x="5861" y="10081"/>
                  </a:lnTo>
                  <a:lnTo>
                    <a:pt x="5955" y="9968"/>
                  </a:lnTo>
                  <a:lnTo>
                    <a:pt x="5993" y="9892"/>
                  </a:lnTo>
                  <a:lnTo>
                    <a:pt x="6012" y="9874"/>
                  </a:lnTo>
                  <a:lnTo>
                    <a:pt x="6087" y="9874"/>
                  </a:lnTo>
                  <a:lnTo>
                    <a:pt x="6087" y="9836"/>
                  </a:lnTo>
                  <a:lnTo>
                    <a:pt x="6087" y="9817"/>
                  </a:lnTo>
                  <a:lnTo>
                    <a:pt x="5993" y="9817"/>
                  </a:lnTo>
                  <a:lnTo>
                    <a:pt x="5955" y="9798"/>
                  </a:lnTo>
                  <a:lnTo>
                    <a:pt x="5917" y="9798"/>
                  </a:lnTo>
                  <a:lnTo>
                    <a:pt x="5861" y="9760"/>
                  </a:lnTo>
                  <a:lnTo>
                    <a:pt x="5823" y="9742"/>
                  </a:lnTo>
                  <a:lnTo>
                    <a:pt x="5785" y="9704"/>
                  </a:lnTo>
                  <a:lnTo>
                    <a:pt x="5785" y="9666"/>
                  </a:lnTo>
                  <a:lnTo>
                    <a:pt x="5785" y="9647"/>
                  </a:lnTo>
                  <a:lnTo>
                    <a:pt x="5785" y="9629"/>
                  </a:lnTo>
                  <a:lnTo>
                    <a:pt x="5804" y="9610"/>
                  </a:lnTo>
                  <a:lnTo>
                    <a:pt x="5823" y="9610"/>
                  </a:lnTo>
                  <a:lnTo>
                    <a:pt x="5880" y="9591"/>
                  </a:lnTo>
                  <a:lnTo>
                    <a:pt x="5955" y="9591"/>
                  </a:lnTo>
                  <a:lnTo>
                    <a:pt x="5974" y="9572"/>
                  </a:lnTo>
                  <a:lnTo>
                    <a:pt x="5993" y="9553"/>
                  </a:lnTo>
                  <a:lnTo>
                    <a:pt x="5974" y="9516"/>
                  </a:lnTo>
                  <a:lnTo>
                    <a:pt x="5842" y="9516"/>
                  </a:lnTo>
                  <a:lnTo>
                    <a:pt x="5804" y="9534"/>
                  </a:lnTo>
                  <a:lnTo>
                    <a:pt x="5748" y="9553"/>
                  </a:lnTo>
                  <a:lnTo>
                    <a:pt x="5729" y="9534"/>
                  </a:lnTo>
                  <a:lnTo>
                    <a:pt x="5729" y="9516"/>
                  </a:lnTo>
                  <a:lnTo>
                    <a:pt x="5710" y="9497"/>
                  </a:lnTo>
                  <a:lnTo>
                    <a:pt x="5710" y="9459"/>
                  </a:lnTo>
                  <a:lnTo>
                    <a:pt x="5729" y="9440"/>
                  </a:lnTo>
                  <a:lnTo>
                    <a:pt x="5767" y="9402"/>
                  </a:lnTo>
                  <a:lnTo>
                    <a:pt x="5842" y="9365"/>
                  </a:lnTo>
                  <a:lnTo>
                    <a:pt x="5880" y="9346"/>
                  </a:lnTo>
                  <a:lnTo>
                    <a:pt x="5936" y="9308"/>
                  </a:lnTo>
                  <a:lnTo>
                    <a:pt x="6012" y="9252"/>
                  </a:lnTo>
                  <a:lnTo>
                    <a:pt x="6087" y="9158"/>
                  </a:lnTo>
                  <a:lnTo>
                    <a:pt x="6143" y="9063"/>
                  </a:lnTo>
                  <a:lnTo>
                    <a:pt x="6162" y="9044"/>
                  </a:lnTo>
                  <a:lnTo>
                    <a:pt x="6332" y="9044"/>
                  </a:lnTo>
                  <a:lnTo>
                    <a:pt x="6426" y="9007"/>
                  </a:lnTo>
                  <a:lnTo>
                    <a:pt x="6483" y="8988"/>
                  </a:lnTo>
                  <a:lnTo>
                    <a:pt x="6520" y="8950"/>
                  </a:lnTo>
                  <a:lnTo>
                    <a:pt x="6577" y="8894"/>
                  </a:lnTo>
                  <a:lnTo>
                    <a:pt x="6633" y="8837"/>
                  </a:lnTo>
                  <a:lnTo>
                    <a:pt x="6671" y="8781"/>
                  </a:lnTo>
                  <a:lnTo>
                    <a:pt x="6709" y="8724"/>
                  </a:lnTo>
                  <a:lnTo>
                    <a:pt x="6709" y="8649"/>
                  </a:lnTo>
                  <a:lnTo>
                    <a:pt x="6746" y="8555"/>
                  </a:lnTo>
                  <a:lnTo>
                    <a:pt x="6765" y="8498"/>
                  </a:lnTo>
                  <a:lnTo>
                    <a:pt x="6784" y="8479"/>
                  </a:lnTo>
                  <a:lnTo>
                    <a:pt x="6822" y="8460"/>
                  </a:lnTo>
                  <a:lnTo>
                    <a:pt x="6954" y="8423"/>
                  </a:lnTo>
                  <a:lnTo>
                    <a:pt x="7010" y="8366"/>
                  </a:lnTo>
                  <a:lnTo>
                    <a:pt x="7029" y="8347"/>
                  </a:lnTo>
                  <a:lnTo>
                    <a:pt x="7067" y="8310"/>
                  </a:lnTo>
                  <a:lnTo>
                    <a:pt x="7086" y="8253"/>
                  </a:lnTo>
                  <a:lnTo>
                    <a:pt x="7104" y="8215"/>
                  </a:lnTo>
                  <a:lnTo>
                    <a:pt x="7123" y="8140"/>
                  </a:lnTo>
                  <a:lnTo>
                    <a:pt x="7123" y="8065"/>
                  </a:lnTo>
                  <a:lnTo>
                    <a:pt x="7142" y="8008"/>
                  </a:lnTo>
                  <a:lnTo>
                    <a:pt x="7161" y="7933"/>
                  </a:lnTo>
                  <a:lnTo>
                    <a:pt x="7180" y="7839"/>
                  </a:lnTo>
                  <a:lnTo>
                    <a:pt x="7199" y="7801"/>
                  </a:lnTo>
                  <a:lnTo>
                    <a:pt x="7236" y="7744"/>
                  </a:lnTo>
                  <a:lnTo>
                    <a:pt x="7274" y="7707"/>
                  </a:lnTo>
                  <a:lnTo>
                    <a:pt x="7293" y="7688"/>
                  </a:lnTo>
                  <a:lnTo>
                    <a:pt x="7331" y="7669"/>
                  </a:lnTo>
                  <a:lnTo>
                    <a:pt x="7406" y="7631"/>
                  </a:lnTo>
                  <a:lnTo>
                    <a:pt x="7481" y="7594"/>
                  </a:lnTo>
                  <a:lnTo>
                    <a:pt x="7538" y="7518"/>
                  </a:lnTo>
                  <a:lnTo>
                    <a:pt x="7594" y="7462"/>
                  </a:lnTo>
                  <a:lnTo>
                    <a:pt x="7651" y="7367"/>
                  </a:lnTo>
                  <a:lnTo>
                    <a:pt x="7670" y="7292"/>
                  </a:lnTo>
                  <a:lnTo>
                    <a:pt x="7689" y="7217"/>
                  </a:lnTo>
                  <a:lnTo>
                    <a:pt x="7726" y="7160"/>
                  </a:lnTo>
                  <a:lnTo>
                    <a:pt x="7764" y="7123"/>
                  </a:lnTo>
                  <a:lnTo>
                    <a:pt x="7802" y="7066"/>
                  </a:lnTo>
                  <a:lnTo>
                    <a:pt x="7858" y="7028"/>
                  </a:lnTo>
                  <a:lnTo>
                    <a:pt x="7915" y="6991"/>
                  </a:lnTo>
                  <a:lnTo>
                    <a:pt x="7971" y="6972"/>
                  </a:lnTo>
                  <a:lnTo>
                    <a:pt x="8028" y="6972"/>
                  </a:lnTo>
                  <a:lnTo>
                    <a:pt x="8103" y="6991"/>
                  </a:lnTo>
                  <a:lnTo>
                    <a:pt x="8178" y="7028"/>
                  </a:lnTo>
                  <a:lnTo>
                    <a:pt x="8216" y="7028"/>
                  </a:lnTo>
                  <a:lnTo>
                    <a:pt x="8254" y="7047"/>
                  </a:lnTo>
                  <a:lnTo>
                    <a:pt x="8329" y="7047"/>
                  </a:lnTo>
                  <a:lnTo>
                    <a:pt x="8442" y="7028"/>
                  </a:lnTo>
                  <a:lnTo>
                    <a:pt x="8518" y="6991"/>
                  </a:lnTo>
                  <a:lnTo>
                    <a:pt x="8574" y="6953"/>
                  </a:lnTo>
                  <a:lnTo>
                    <a:pt x="8593" y="6934"/>
                  </a:lnTo>
                  <a:lnTo>
                    <a:pt x="8668" y="6896"/>
                  </a:lnTo>
                  <a:lnTo>
                    <a:pt x="8744" y="6840"/>
                  </a:lnTo>
                  <a:lnTo>
                    <a:pt x="8819" y="6802"/>
                  </a:lnTo>
                  <a:lnTo>
                    <a:pt x="8838" y="6802"/>
                  </a:lnTo>
                  <a:lnTo>
                    <a:pt x="8913" y="6764"/>
                  </a:lnTo>
                  <a:lnTo>
                    <a:pt x="8932" y="6764"/>
                  </a:lnTo>
                  <a:lnTo>
                    <a:pt x="8951" y="6783"/>
                  </a:lnTo>
                  <a:lnTo>
                    <a:pt x="8970" y="6783"/>
                  </a:lnTo>
                  <a:lnTo>
                    <a:pt x="9045" y="6840"/>
                  </a:lnTo>
                  <a:lnTo>
                    <a:pt x="9121" y="6878"/>
                  </a:lnTo>
                  <a:lnTo>
                    <a:pt x="9177" y="6896"/>
                  </a:lnTo>
                  <a:lnTo>
                    <a:pt x="9290" y="6896"/>
                  </a:lnTo>
                  <a:lnTo>
                    <a:pt x="9384" y="6878"/>
                  </a:lnTo>
                  <a:lnTo>
                    <a:pt x="9441" y="6859"/>
                  </a:lnTo>
                  <a:lnTo>
                    <a:pt x="9479" y="6840"/>
                  </a:lnTo>
                  <a:lnTo>
                    <a:pt x="9573" y="6802"/>
                  </a:lnTo>
                  <a:lnTo>
                    <a:pt x="9724" y="6689"/>
                  </a:lnTo>
                  <a:lnTo>
                    <a:pt x="9855" y="6595"/>
                  </a:lnTo>
                  <a:lnTo>
                    <a:pt x="9912" y="6538"/>
                  </a:lnTo>
                  <a:lnTo>
                    <a:pt x="10006" y="6501"/>
                  </a:lnTo>
                  <a:lnTo>
                    <a:pt x="10100" y="6463"/>
                  </a:lnTo>
                  <a:lnTo>
                    <a:pt x="10176" y="6463"/>
                  </a:lnTo>
                  <a:lnTo>
                    <a:pt x="10213" y="6482"/>
                  </a:lnTo>
                  <a:lnTo>
                    <a:pt x="10251" y="6520"/>
                  </a:lnTo>
                  <a:lnTo>
                    <a:pt x="10383" y="6614"/>
                  </a:lnTo>
                  <a:lnTo>
                    <a:pt x="10458" y="6651"/>
                  </a:lnTo>
                  <a:lnTo>
                    <a:pt x="10553" y="6670"/>
                  </a:lnTo>
                  <a:lnTo>
                    <a:pt x="10722" y="6689"/>
                  </a:lnTo>
                  <a:lnTo>
                    <a:pt x="10911" y="6689"/>
                  </a:lnTo>
                  <a:lnTo>
                    <a:pt x="10929" y="6708"/>
                  </a:lnTo>
                  <a:lnTo>
                    <a:pt x="10948" y="6727"/>
                  </a:lnTo>
                  <a:lnTo>
                    <a:pt x="11024" y="6783"/>
                  </a:lnTo>
                  <a:lnTo>
                    <a:pt x="11080" y="6821"/>
                  </a:lnTo>
                  <a:lnTo>
                    <a:pt x="11137" y="6840"/>
                  </a:lnTo>
                  <a:lnTo>
                    <a:pt x="11174" y="6878"/>
                  </a:lnTo>
                  <a:lnTo>
                    <a:pt x="11231" y="6915"/>
                  </a:lnTo>
                  <a:lnTo>
                    <a:pt x="11250" y="6934"/>
                  </a:lnTo>
                  <a:lnTo>
                    <a:pt x="11269" y="6953"/>
                  </a:lnTo>
                  <a:lnTo>
                    <a:pt x="11287" y="6972"/>
                  </a:lnTo>
                  <a:lnTo>
                    <a:pt x="11250" y="7009"/>
                  </a:lnTo>
                  <a:lnTo>
                    <a:pt x="11137" y="7123"/>
                  </a:lnTo>
                  <a:lnTo>
                    <a:pt x="11024" y="7217"/>
                  </a:lnTo>
                  <a:lnTo>
                    <a:pt x="10948" y="7273"/>
                  </a:lnTo>
                  <a:lnTo>
                    <a:pt x="10854" y="7330"/>
                  </a:lnTo>
                  <a:lnTo>
                    <a:pt x="10760" y="7386"/>
                  </a:lnTo>
                  <a:lnTo>
                    <a:pt x="10666" y="7443"/>
                  </a:lnTo>
                  <a:lnTo>
                    <a:pt x="10553" y="7481"/>
                  </a:lnTo>
                  <a:lnTo>
                    <a:pt x="10440" y="7499"/>
                  </a:lnTo>
                  <a:lnTo>
                    <a:pt x="10232" y="7518"/>
                  </a:lnTo>
                  <a:lnTo>
                    <a:pt x="10044" y="7499"/>
                  </a:lnTo>
                  <a:lnTo>
                    <a:pt x="9893" y="7481"/>
                  </a:lnTo>
                  <a:lnTo>
                    <a:pt x="9893" y="7462"/>
                  </a:lnTo>
                  <a:lnTo>
                    <a:pt x="9931" y="7405"/>
                  </a:lnTo>
                  <a:lnTo>
                    <a:pt x="9987" y="7292"/>
                  </a:lnTo>
                  <a:lnTo>
                    <a:pt x="10025" y="7198"/>
                  </a:lnTo>
                  <a:lnTo>
                    <a:pt x="10063" y="7160"/>
                  </a:lnTo>
                  <a:lnTo>
                    <a:pt x="10195" y="7085"/>
                  </a:lnTo>
                  <a:lnTo>
                    <a:pt x="10327" y="7009"/>
                  </a:lnTo>
                  <a:lnTo>
                    <a:pt x="10402" y="6991"/>
                  </a:lnTo>
                  <a:lnTo>
                    <a:pt x="10496" y="6972"/>
                  </a:lnTo>
                  <a:lnTo>
                    <a:pt x="10515" y="6953"/>
                  </a:lnTo>
                  <a:lnTo>
                    <a:pt x="10515" y="6915"/>
                  </a:lnTo>
                  <a:lnTo>
                    <a:pt x="10515" y="6896"/>
                  </a:lnTo>
                  <a:lnTo>
                    <a:pt x="10477" y="6896"/>
                  </a:lnTo>
                  <a:lnTo>
                    <a:pt x="10440" y="6915"/>
                  </a:lnTo>
                  <a:lnTo>
                    <a:pt x="10402" y="6915"/>
                  </a:lnTo>
                  <a:lnTo>
                    <a:pt x="10345" y="6953"/>
                  </a:lnTo>
                  <a:lnTo>
                    <a:pt x="10289" y="6972"/>
                  </a:lnTo>
                  <a:lnTo>
                    <a:pt x="10232" y="7009"/>
                  </a:lnTo>
                  <a:lnTo>
                    <a:pt x="10195" y="7028"/>
                  </a:lnTo>
                  <a:lnTo>
                    <a:pt x="10157" y="7047"/>
                  </a:lnTo>
                  <a:lnTo>
                    <a:pt x="10138" y="7066"/>
                  </a:lnTo>
                  <a:lnTo>
                    <a:pt x="10063" y="7123"/>
                  </a:lnTo>
                  <a:lnTo>
                    <a:pt x="10082" y="7028"/>
                  </a:lnTo>
                  <a:lnTo>
                    <a:pt x="10100" y="6934"/>
                  </a:lnTo>
                  <a:lnTo>
                    <a:pt x="10100" y="6896"/>
                  </a:lnTo>
                  <a:lnTo>
                    <a:pt x="10063" y="6859"/>
                  </a:lnTo>
                  <a:lnTo>
                    <a:pt x="10044" y="6859"/>
                  </a:lnTo>
                  <a:lnTo>
                    <a:pt x="10025" y="6878"/>
                  </a:lnTo>
                  <a:lnTo>
                    <a:pt x="10006" y="6896"/>
                  </a:lnTo>
                  <a:lnTo>
                    <a:pt x="9987" y="7009"/>
                  </a:lnTo>
                  <a:lnTo>
                    <a:pt x="9968" y="7141"/>
                  </a:lnTo>
                  <a:lnTo>
                    <a:pt x="9931" y="7254"/>
                  </a:lnTo>
                  <a:lnTo>
                    <a:pt x="9874" y="7367"/>
                  </a:lnTo>
                  <a:lnTo>
                    <a:pt x="9837" y="7424"/>
                  </a:lnTo>
                  <a:lnTo>
                    <a:pt x="9818" y="7462"/>
                  </a:lnTo>
                  <a:lnTo>
                    <a:pt x="9780" y="7462"/>
                  </a:lnTo>
                  <a:lnTo>
                    <a:pt x="9705" y="7481"/>
                  </a:lnTo>
                  <a:lnTo>
                    <a:pt x="9592" y="7518"/>
                  </a:lnTo>
                  <a:lnTo>
                    <a:pt x="9497" y="7556"/>
                  </a:lnTo>
                  <a:lnTo>
                    <a:pt x="9460" y="7575"/>
                  </a:lnTo>
                  <a:lnTo>
                    <a:pt x="9403" y="7631"/>
                  </a:lnTo>
                  <a:lnTo>
                    <a:pt x="9347" y="7669"/>
                  </a:lnTo>
                  <a:lnTo>
                    <a:pt x="9290" y="7763"/>
                  </a:lnTo>
                  <a:lnTo>
                    <a:pt x="9234" y="7857"/>
                  </a:lnTo>
                  <a:lnTo>
                    <a:pt x="9196" y="7895"/>
                  </a:lnTo>
                  <a:lnTo>
                    <a:pt x="9121" y="7970"/>
                  </a:lnTo>
                  <a:lnTo>
                    <a:pt x="9045" y="8046"/>
                  </a:lnTo>
                  <a:lnTo>
                    <a:pt x="8989" y="8083"/>
                  </a:lnTo>
                  <a:lnTo>
                    <a:pt x="8913" y="8140"/>
                  </a:lnTo>
                  <a:lnTo>
                    <a:pt x="8781" y="8197"/>
                  </a:lnTo>
                  <a:lnTo>
                    <a:pt x="8687" y="8234"/>
                  </a:lnTo>
                  <a:lnTo>
                    <a:pt x="8593" y="8253"/>
                  </a:lnTo>
                  <a:lnTo>
                    <a:pt x="8386" y="8291"/>
                  </a:lnTo>
                  <a:lnTo>
                    <a:pt x="8310" y="8328"/>
                  </a:lnTo>
                  <a:lnTo>
                    <a:pt x="8329" y="8272"/>
                  </a:lnTo>
                  <a:lnTo>
                    <a:pt x="8386" y="8178"/>
                  </a:lnTo>
                  <a:lnTo>
                    <a:pt x="8442" y="8065"/>
                  </a:lnTo>
                  <a:lnTo>
                    <a:pt x="8499" y="7970"/>
                  </a:lnTo>
                  <a:lnTo>
                    <a:pt x="8555" y="7895"/>
                  </a:lnTo>
                  <a:lnTo>
                    <a:pt x="8612" y="7801"/>
                  </a:lnTo>
                  <a:lnTo>
                    <a:pt x="8668" y="7725"/>
                  </a:lnTo>
                  <a:lnTo>
                    <a:pt x="8725" y="7669"/>
                  </a:lnTo>
                  <a:lnTo>
                    <a:pt x="8781" y="7594"/>
                  </a:lnTo>
                  <a:lnTo>
                    <a:pt x="8838" y="7518"/>
                  </a:lnTo>
                  <a:lnTo>
                    <a:pt x="8989" y="7405"/>
                  </a:lnTo>
                  <a:lnTo>
                    <a:pt x="9083" y="7330"/>
                  </a:lnTo>
                  <a:lnTo>
                    <a:pt x="9102" y="7330"/>
                  </a:lnTo>
                  <a:lnTo>
                    <a:pt x="9121" y="7292"/>
                  </a:lnTo>
                  <a:lnTo>
                    <a:pt x="9121" y="7273"/>
                  </a:lnTo>
                  <a:lnTo>
                    <a:pt x="9102" y="7254"/>
                  </a:lnTo>
                  <a:lnTo>
                    <a:pt x="9083" y="7236"/>
                  </a:lnTo>
                  <a:lnTo>
                    <a:pt x="9045" y="7254"/>
                  </a:lnTo>
                  <a:lnTo>
                    <a:pt x="8838" y="7405"/>
                  </a:lnTo>
                  <a:lnTo>
                    <a:pt x="8763" y="7481"/>
                  </a:lnTo>
                  <a:lnTo>
                    <a:pt x="8706" y="7537"/>
                  </a:lnTo>
                  <a:lnTo>
                    <a:pt x="8668" y="7594"/>
                  </a:lnTo>
                  <a:lnTo>
                    <a:pt x="8536" y="7782"/>
                  </a:lnTo>
                  <a:lnTo>
                    <a:pt x="8461" y="7895"/>
                  </a:lnTo>
                  <a:lnTo>
                    <a:pt x="8405" y="8008"/>
                  </a:lnTo>
                  <a:lnTo>
                    <a:pt x="8367" y="8083"/>
                  </a:lnTo>
                  <a:lnTo>
                    <a:pt x="8329" y="8178"/>
                  </a:lnTo>
                  <a:lnTo>
                    <a:pt x="8310" y="8234"/>
                  </a:lnTo>
                  <a:lnTo>
                    <a:pt x="8291" y="8272"/>
                  </a:lnTo>
                  <a:lnTo>
                    <a:pt x="8216" y="8347"/>
                  </a:lnTo>
                  <a:lnTo>
                    <a:pt x="8197" y="8366"/>
                  </a:lnTo>
                  <a:lnTo>
                    <a:pt x="8103" y="8423"/>
                  </a:lnTo>
                  <a:lnTo>
                    <a:pt x="8009" y="8460"/>
                  </a:lnTo>
                  <a:lnTo>
                    <a:pt x="7877" y="8573"/>
                  </a:lnTo>
                  <a:lnTo>
                    <a:pt x="7764" y="8668"/>
                  </a:lnTo>
                  <a:lnTo>
                    <a:pt x="7726" y="8705"/>
                  </a:lnTo>
                  <a:lnTo>
                    <a:pt x="7689" y="8705"/>
                  </a:lnTo>
                  <a:lnTo>
                    <a:pt x="7613" y="8743"/>
                  </a:lnTo>
                  <a:lnTo>
                    <a:pt x="7519" y="8762"/>
                  </a:lnTo>
                  <a:lnTo>
                    <a:pt x="7425" y="8799"/>
                  </a:lnTo>
                  <a:lnTo>
                    <a:pt x="7444" y="8724"/>
                  </a:lnTo>
                  <a:lnTo>
                    <a:pt x="7462" y="8611"/>
                  </a:lnTo>
                  <a:lnTo>
                    <a:pt x="7500" y="8498"/>
                  </a:lnTo>
                  <a:lnTo>
                    <a:pt x="7519" y="8423"/>
                  </a:lnTo>
                  <a:lnTo>
                    <a:pt x="7538" y="8366"/>
                  </a:lnTo>
                  <a:lnTo>
                    <a:pt x="7538" y="8328"/>
                  </a:lnTo>
                  <a:lnTo>
                    <a:pt x="7575" y="8272"/>
                  </a:lnTo>
                  <a:lnTo>
                    <a:pt x="7613" y="8178"/>
                  </a:lnTo>
                  <a:lnTo>
                    <a:pt x="7651" y="8065"/>
                  </a:lnTo>
                  <a:lnTo>
                    <a:pt x="7764" y="7876"/>
                  </a:lnTo>
                  <a:lnTo>
                    <a:pt x="7764" y="7857"/>
                  </a:lnTo>
                  <a:lnTo>
                    <a:pt x="7745" y="7820"/>
                  </a:lnTo>
                  <a:lnTo>
                    <a:pt x="7726" y="7820"/>
                  </a:lnTo>
                  <a:lnTo>
                    <a:pt x="7689" y="7839"/>
                  </a:lnTo>
                  <a:lnTo>
                    <a:pt x="7613" y="7970"/>
                  </a:lnTo>
                  <a:lnTo>
                    <a:pt x="7557" y="8083"/>
                  </a:lnTo>
                  <a:lnTo>
                    <a:pt x="7519" y="8178"/>
                  </a:lnTo>
                  <a:lnTo>
                    <a:pt x="7500" y="8253"/>
                  </a:lnTo>
                  <a:lnTo>
                    <a:pt x="7462" y="8310"/>
                  </a:lnTo>
                  <a:lnTo>
                    <a:pt x="7444" y="8366"/>
                  </a:lnTo>
                  <a:lnTo>
                    <a:pt x="7425" y="8423"/>
                  </a:lnTo>
                  <a:lnTo>
                    <a:pt x="7406" y="8555"/>
                  </a:lnTo>
                  <a:lnTo>
                    <a:pt x="7387" y="8668"/>
                  </a:lnTo>
                  <a:lnTo>
                    <a:pt x="7368" y="8781"/>
                  </a:lnTo>
                  <a:lnTo>
                    <a:pt x="7368" y="8818"/>
                  </a:lnTo>
                  <a:lnTo>
                    <a:pt x="7368" y="8837"/>
                  </a:lnTo>
                  <a:lnTo>
                    <a:pt x="7312" y="8856"/>
                  </a:lnTo>
                  <a:lnTo>
                    <a:pt x="7217" y="8913"/>
                  </a:lnTo>
                  <a:lnTo>
                    <a:pt x="7142" y="8969"/>
                  </a:lnTo>
                  <a:lnTo>
                    <a:pt x="7067" y="9044"/>
                  </a:lnTo>
                  <a:lnTo>
                    <a:pt x="6991" y="9120"/>
                  </a:lnTo>
                  <a:lnTo>
                    <a:pt x="6897" y="9214"/>
                  </a:lnTo>
                  <a:lnTo>
                    <a:pt x="6803" y="9308"/>
                  </a:lnTo>
                  <a:lnTo>
                    <a:pt x="6728" y="9346"/>
                  </a:lnTo>
                  <a:lnTo>
                    <a:pt x="6671" y="9384"/>
                  </a:lnTo>
                  <a:lnTo>
                    <a:pt x="6539" y="9421"/>
                  </a:lnTo>
                  <a:lnTo>
                    <a:pt x="6388" y="9440"/>
                  </a:lnTo>
                  <a:lnTo>
                    <a:pt x="6256" y="9459"/>
                  </a:lnTo>
                  <a:lnTo>
                    <a:pt x="6219" y="9478"/>
                  </a:lnTo>
                  <a:lnTo>
                    <a:pt x="6219" y="9516"/>
                  </a:lnTo>
                  <a:lnTo>
                    <a:pt x="6219" y="9553"/>
                  </a:lnTo>
                  <a:lnTo>
                    <a:pt x="6370" y="9553"/>
                  </a:lnTo>
                  <a:lnTo>
                    <a:pt x="6483" y="9534"/>
                  </a:lnTo>
                  <a:lnTo>
                    <a:pt x="6596" y="9516"/>
                  </a:lnTo>
                  <a:lnTo>
                    <a:pt x="6690" y="9497"/>
                  </a:lnTo>
                  <a:lnTo>
                    <a:pt x="6784" y="9459"/>
                  </a:lnTo>
                  <a:lnTo>
                    <a:pt x="6859" y="9402"/>
                  </a:lnTo>
                  <a:lnTo>
                    <a:pt x="6954" y="9327"/>
                  </a:lnTo>
                  <a:lnTo>
                    <a:pt x="7029" y="9252"/>
                  </a:lnTo>
                  <a:lnTo>
                    <a:pt x="7142" y="9139"/>
                  </a:lnTo>
                  <a:lnTo>
                    <a:pt x="7274" y="9026"/>
                  </a:lnTo>
                  <a:lnTo>
                    <a:pt x="7349" y="8969"/>
                  </a:lnTo>
                  <a:lnTo>
                    <a:pt x="7387" y="8950"/>
                  </a:lnTo>
                  <a:lnTo>
                    <a:pt x="7425" y="8931"/>
                  </a:lnTo>
                  <a:lnTo>
                    <a:pt x="7500" y="8894"/>
                  </a:lnTo>
                  <a:lnTo>
                    <a:pt x="7594" y="8875"/>
                  </a:lnTo>
                  <a:lnTo>
                    <a:pt x="7670" y="8856"/>
                  </a:lnTo>
                  <a:lnTo>
                    <a:pt x="7726" y="8837"/>
                  </a:lnTo>
                  <a:lnTo>
                    <a:pt x="7764" y="8818"/>
                  </a:lnTo>
                  <a:lnTo>
                    <a:pt x="7858" y="8762"/>
                  </a:lnTo>
                  <a:lnTo>
                    <a:pt x="7915" y="8686"/>
                  </a:lnTo>
                  <a:lnTo>
                    <a:pt x="8065" y="8573"/>
                  </a:lnTo>
                  <a:lnTo>
                    <a:pt x="8103" y="8536"/>
                  </a:lnTo>
                  <a:lnTo>
                    <a:pt x="8178" y="8498"/>
                  </a:lnTo>
                  <a:lnTo>
                    <a:pt x="8291" y="8441"/>
                  </a:lnTo>
                  <a:lnTo>
                    <a:pt x="8367" y="8423"/>
                  </a:lnTo>
                  <a:lnTo>
                    <a:pt x="8461" y="8385"/>
                  </a:lnTo>
                  <a:lnTo>
                    <a:pt x="8668" y="8347"/>
                  </a:lnTo>
                  <a:lnTo>
                    <a:pt x="8763" y="8310"/>
                  </a:lnTo>
                  <a:lnTo>
                    <a:pt x="8876" y="8272"/>
                  </a:lnTo>
                  <a:lnTo>
                    <a:pt x="9064" y="8178"/>
                  </a:lnTo>
                  <a:lnTo>
                    <a:pt x="9121" y="8121"/>
                  </a:lnTo>
                  <a:lnTo>
                    <a:pt x="9177" y="8083"/>
                  </a:lnTo>
                  <a:lnTo>
                    <a:pt x="9271" y="7989"/>
                  </a:lnTo>
                  <a:lnTo>
                    <a:pt x="9422" y="7763"/>
                  </a:lnTo>
                  <a:lnTo>
                    <a:pt x="9516" y="7669"/>
                  </a:lnTo>
                  <a:lnTo>
                    <a:pt x="9610" y="7612"/>
                  </a:lnTo>
                  <a:lnTo>
                    <a:pt x="9742" y="7575"/>
                  </a:lnTo>
                  <a:lnTo>
                    <a:pt x="9912" y="7575"/>
                  </a:lnTo>
                  <a:lnTo>
                    <a:pt x="10119" y="7612"/>
                  </a:lnTo>
                  <a:lnTo>
                    <a:pt x="10327" y="7612"/>
                  </a:lnTo>
                  <a:lnTo>
                    <a:pt x="10534" y="7575"/>
                  </a:lnTo>
                  <a:lnTo>
                    <a:pt x="10722" y="7518"/>
                  </a:lnTo>
                  <a:lnTo>
                    <a:pt x="10816" y="7462"/>
                  </a:lnTo>
                  <a:lnTo>
                    <a:pt x="10911" y="7424"/>
                  </a:lnTo>
                  <a:lnTo>
                    <a:pt x="10986" y="7367"/>
                  </a:lnTo>
                  <a:lnTo>
                    <a:pt x="11080" y="7311"/>
                  </a:lnTo>
                  <a:lnTo>
                    <a:pt x="11231" y="7179"/>
                  </a:lnTo>
                  <a:lnTo>
                    <a:pt x="11363" y="7028"/>
                  </a:lnTo>
                  <a:lnTo>
                    <a:pt x="11419" y="6991"/>
                  </a:lnTo>
                  <a:lnTo>
                    <a:pt x="11627" y="6991"/>
                  </a:lnTo>
                  <a:lnTo>
                    <a:pt x="11702" y="6972"/>
                  </a:lnTo>
                  <a:lnTo>
                    <a:pt x="11759" y="6953"/>
                  </a:lnTo>
                  <a:lnTo>
                    <a:pt x="11815" y="6934"/>
                  </a:lnTo>
                  <a:lnTo>
                    <a:pt x="11872" y="6915"/>
                  </a:lnTo>
                  <a:lnTo>
                    <a:pt x="11985" y="6896"/>
                  </a:lnTo>
                  <a:lnTo>
                    <a:pt x="12060" y="6896"/>
                  </a:lnTo>
                  <a:lnTo>
                    <a:pt x="12060" y="6915"/>
                  </a:lnTo>
                  <a:lnTo>
                    <a:pt x="12060" y="6934"/>
                  </a:lnTo>
                  <a:lnTo>
                    <a:pt x="12041" y="6953"/>
                  </a:lnTo>
                  <a:lnTo>
                    <a:pt x="11966" y="7009"/>
                  </a:lnTo>
                  <a:lnTo>
                    <a:pt x="11909" y="7066"/>
                  </a:lnTo>
                  <a:lnTo>
                    <a:pt x="11872" y="7085"/>
                  </a:lnTo>
                  <a:lnTo>
                    <a:pt x="11834" y="7141"/>
                  </a:lnTo>
                  <a:lnTo>
                    <a:pt x="11796" y="7179"/>
                  </a:lnTo>
                  <a:lnTo>
                    <a:pt x="11721" y="7236"/>
                  </a:lnTo>
                  <a:lnTo>
                    <a:pt x="11627" y="7292"/>
                  </a:lnTo>
                  <a:lnTo>
                    <a:pt x="11495" y="7311"/>
                  </a:lnTo>
                  <a:lnTo>
                    <a:pt x="11401" y="7330"/>
                  </a:lnTo>
                  <a:lnTo>
                    <a:pt x="11306" y="7349"/>
                  </a:lnTo>
                  <a:lnTo>
                    <a:pt x="11137" y="7443"/>
                  </a:lnTo>
                  <a:lnTo>
                    <a:pt x="10986" y="7556"/>
                  </a:lnTo>
                  <a:lnTo>
                    <a:pt x="10911" y="7594"/>
                  </a:lnTo>
                  <a:lnTo>
                    <a:pt x="10816" y="7631"/>
                  </a:lnTo>
                  <a:lnTo>
                    <a:pt x="10666" y="7688"/>
                  </a:lnTo>
                  <a:lnTo>
                    <a:pt x="10571" y="7725"/>
                  </a:lnTo>
                  <a:lnTo>
                    <a:pt x="10477" y="7763"/>
                  </a:lnTo>
                  <a:lnTo>
                    <a:pt x="10289" y="7820"/>
                  </a:lnTo>
                  <a:lnTo>
                    <a:pt x="10100" y="7895"/>
                  </a:lnTo>
                  <a:lnTo>
                    <a:pt x="9912" y="7952"/>
                  </a:lnTo>
                  <a:lnTo>
                    <a:pt x="9724" y="8027"/>
                  </a:lnTo>
                  <a:lnTo>
                    <a:pt x="9629" y="8083"/>
                  </a:lnTo>
                  <a:lnTo>
                    <a:pt x="9554" y="8140"/>
                  </a:lnTo>
                  <a:lnTo>
                    <a:pt x="9460" y="8197"/>
                  </a:lnTo>
                  <a:lnTo>
                    <a:pt x="9384" y="8253"/>
                  </a:lnTo>
                  <a:lnTo>
                    <a:pt x="9366" y="8272"/>
                  </a:lnTo>
                  <a:lnTo>
                    <a:pt x="9328" y="8291"/>
                  </a:lnTo>
                  <a:lnTo>
                    <a:pt x="9309" y="8310"/>
                  </a:lnTo>
                  <a:lnTo>
                    <a:pt x="9139" y="8423"/>
                  </a:lnTo>
                  <a:lnTo>
                    <a:pt x="9064" y="8479"/>
                  </a:lnTo>
                  <a:lnTo>
                    <a:pt x="8970" y="8536"/>
                  </a:lnTo>
                  <a:lnTo>
                    <a:pt x="8876" y="8592"/>
                  </a:lnTo>
                  <a:lnTo>
                    <a:pt x="8800" y="8649"/>
                  </a:lnTo>
                  <a:lnTo>
                    <a:pt x="8593" y="8724"/>
                  </a:lnTo>
                  <a:lnTo>
                    <a:pt x="8574" y="8743"/>
                  </a:lnTo>
                  <a:lnTo>
                    <a:pt x="8386" y="8818"/>
                  </a:lnTo>
                  <a:lnTo>
                    <a:pt x="8291" y="8837"/>
                  </a:lnTo>
                  <a:lnTo>
                    <a:pt x="8197" y="8875"/>
                  </a:lnTo>
                  <a:lnTo>
                    <a:pt x="7990" y="8950"/>
                  </a:lnTo>
                  <a:lnTo>
                    <a:pt x="7915" y="8988"/>
                  </a:lnTo>
                  <a:lnTo>
                    <a:pt x="7802" y="9044"/>
                  </a:lnTo>
                  <a:lnTo>
                    <a:pt x="7632" y="9139"/>
                  </a:lnTo>
                  <a:lnTo>
                    <a:pt x="7462" y="9233"/>
                  </a:lnTo>
                  <a:lnTo>
                    <a:pt x="7274" y="9365"/>
                  </a:lnTo>
                  <a:lnTo>
                    <a:pt x="7199" y="9402"/>
                  </a:lnTo>
                  <a:lnTo>
                    <a:pt x="7104" y="9440"/>
                  </a:lnTo>
                  <a:lnTo>
                    <a:pt x="7067" y="9459"/>
                  </a:lnTo>
                  <a:lnTo>
                    <a:pt x="6859" y="9534"/>
                  </a:lnTo>
                  <a:lnTo>
                    <a:pt x="6671" y="9610"/>
                  </a:lnTo>
                  <a:lnTo>
                    <a:pt x="6483" y="9685"/>
                  </a:lnTo>
                  <a:lnTo>
                    <a:pt x="6388" y="9742"/>
                  </a:lnTo>
                  <a:lnTo>
                    <a:pt x="6294" y="9779"/>
                  </a:lnTo>
                  <a:lnTo>
                    <a:pt x="6238" y="9817"/>
                  </a:lnTo>
                  <a:lnTo>
                    <a:pt x="6162" y="9874"/>
                  </a:lnTo>
                  <a:lnTo>
                    <a:pt x="6125" y="9930"/>
                  </a:lnTo>
                  <a:lnTo>
                    <a:pt x="6087" y="10005"/>
                  </a:lnTo>
                  <a:lnTo>
                    <a:pt x="6049" y="10100"/>
                  </a:lnTo>
                  <a:lnTo>
                    <a:pt x="5993" y="10175"/>
                  </a:lnTo>
                  <a:lnTo>
                    <a:pt x="5955" y="10250"/>
                  </a:lnTo>
                  <a:lnTo>
                    <a:pt x="5898" y="10307"/>
                  </a:lnTo>
                  <a:lnTo>
                    <a:pt x="5861" y="10363"/>
                  </a:lnTo>
                  <a:lnTo>
                    <a:pt x="5804" y="10420"/>
                  </a:lnTo>
                  <a:lnTo>
                    <a:pt x="5748" y="10495"/>
                  </a:lnTo>
                  <a:lnTo>
                    <a:pt x="5691" y="10571"/>
                  </a:lnTo>
                  <a:lnTo>
                    <a:pt x="5672" y="10608"/>
                  </a:lnTo>
                  <a:lnTo>
                    <a:pt x="5635" y="10646"/>
                  </a:lnTo>
                  <a:lnTo>
                    <a:pt x="5597" y="10721"/>
                  </a:lnTo>
                  <a:lnTo>
                    <a:pt x="5522" y="10891"/>
                  </a:lnTo>
                  <a:lnTo>
                    <a:pt x="5503" y="10985"/>
                  </a:lnTo>
                  <a:lnTo>
                    <a:pt x="5484" y="11079"/>
                  </a:lnTo>
                  <a:lnTo>
                    <a:pt x="5484" y="11098"/>
                  </a:lnTo>
                  <a:lnTo>
                    <a:pt x="5409" y="11193"/>
                  </a:lnTo>
                  <a:lnTo>
                    <a:pt x="5390" y="11174"/>
                  </a:lnTo>
                  <a:lnTo>
                    <a:pt x="5352" y="11174"/>
                  </a:lnTo>
                  <a:lnTo>
                    <a:pt x="5352" y="11155"/>
                  </a:lnTo>
                  <a:lnTo>
                    <a:pt x="5352" y="11023"/>
                  </a:lnTo>
                  <a:lnTo>
                    <a:pt x="5352" y="10891"/>
                  </a:lnTo>
                  <a:lnTo>
                    <a:pt x="5352" y="10740"/>
                  </a:lnTo>
                  <a:lnTo>
                    <a:pt x="5352" y="10608"/>
                  </a:lnTo>
                  <a:lnTo>
                    <a:pt x="5371" y="10345"/>
                  </a:lnTo>
                  <a:lnTo>
                    <a:pt x="5390" y="10213"/>
                  </a:lnTo>
                  <a:lnTo>
                    <a:pt x="5390" y="10081"/>
                  </a:lnTo>
                  <a:lnTo>
                    <a:pt x="5390" y="10024"/>
                  </a:lnTo>
                  <a:lnTo>
                    <a:pt x="5390" y="9949"/>
                  </a:lnTo>
                  <a:lnTo>
                    <a:pt x="5371" y="9892"/>
                  </a:lnTo>
                  <a:lnTo>
                    <a:pt x="5352" y="9817"/>
                  </a:lnTo>
                  <a:lnTo>
                    <a:pt x="5295" y="9760"/>
                  </a:lnTo>
                  <a:lnTo>
                    <a:pt x="5258" y="9704"/>
                  </a:lnTo>
                  <a:lnTo>
                    <a:pt x="5220" y="9666"/>
                  </a:lnTo>
                  <a:lnTo>
                    <a:pt x="5164" y="9629"/>
                  </a:lnTo>
                  <a:lnTo>
                    <a:pt x="5069" y="9534"/>
                  </a:lnTo>
                  <a:lnTo>
                    <a:pt x="5051" y="9516"/>
                  </a:lnTo>
                  <a:lnTo>
                    <a:pt x="5032" y="9497"/>
                  </a:lnTo>
                  <a:lnTo>
                    <a:pt x="5013" y="9478"/>
                  </a:lnTo>
                  <a:lnTo>
                    <a:pt x="4937" y="9478"/>
                  </a:lnTo>
                  <a:lnTo>
                    <a:pt x="4881" y="9459"/>
                  </a:lnTo>
                  <a:lnTo>
                    <a:pt x="4768" y="9402"/>
                  </a:lnTo>
                  <a:lnTo>
                    <a:pt x="4693" y="9346"/>
                  </a:lnTo>
                  <a:lnTo>
                    <a:pt x="4636" y="9308"/>
                  </a:lnTo>
                  <a:lnTo>
                    <a:pt x="4598" y="9233"/>
                  </a:lnTo>
                  <a:lnTo>
                    <a:pt x="4542" y="9139"/>
                  </a:lnTo>
                  <a:lnTo>
                    <a:pt x="4466" y="8969"/>
                  </a:lnTo>
                  <a:lnTo>
                    <a:pt x="4429" y="8875"/>
                  </a:lnTo>
                  <a:lnTo>
                    <a:pt x="4429" y="8818"/>
                  </a:lnTo>
                  <a:lnTo>
                    <a:pt x="4391" y="8743"/>
                  </a:lnTo>
                  <a:lnTo>
                    <a:pt x="4335" y="8686"/>
                  </a:lnTo>
                  <a:lnTo>
                    <a:pt x="4278" y="8649"/>
                  </a:lnTo>
                  <a:lnTo>
                    <a:pt x="4203" y="8649"/>
                  </a:lnTo>
                  <a:lnTo>
                    <a:pt x="4146" y="8630"/>
                  </a:lnTo>
                  <a:lnTo>
                    <a:pt x="4090" y="8611"/>
                  </a:lnTo>
                  <a:lnTo>
                    <a:pt x="4071" y="8592"/>
                  </a:lnTo>
                  <a:lnTo>
                    <a:pt x="4033" y="8555"/>
                  </a:lnTo>
                  <a:lnTo>
                    <a:pt x="4014" y="8498"/>
                  </a:lnTo>
                  <a:lnTo>
                    <a:pt x="3958" y="8441"/>
                  </a:lnTo>
                  <a:lnTo>
                    <a:pt x="3901" y="8385"/>
                  </a:lnTo>
                  <a:lnTo>
                    <a:pt x="3769" y="8328"/>
                  </a:lnTo>
                  <a:lnTo>
                    <a:pt x="3713" y="8310"/>
                  </a:lnTo>
                  <a:lnTo>
                    <a:pt x="3637" y="8291"/>
                  </a:lnTo>
                  <a:lnTo>
                    <a:pt x="3524" y="8291"/>
                  </a:lnTo>
                  <a:lnTo>
                    <a:pt x="3430" y="8272"/>
                  </a:lnTo>
                  <a:lnTo>
                    <a:pt x="3374" y="8272"/>
                  </a:lnTo>
                  <a:lnTo>
                    <a:pt x="3336" y="8253"/>
                  </a:lnTo>
                  <a:lnTo>
                    <a:pt x="3223" y="8197"/>
                  </a:lnTo>
                  <a:lnTo>
                    <a:pt x="3129" y="8102"/>
                  </a:lnTo>
                  <a:lnTo>
                    <a:pt x="3034" y="8008"/>
                  </a:lnTo>
                  <a:lnTo>
                    <a:pt x="2921" y="7933"/>
                  </a:lnTo>
                  <a:lnTo>
                    <a:pt x="2789" y="7876"/>
                  </a:lnTo>
                  <a:lnTo>
                    <a:pt x="2714" y="7857"/>
                  </a:lnTo>
                  <a:lnTo>
                    <a:pt x="2601" y="7801"/>
                  </a:lnTo>
                  <a:lnTo>
                    <a:pt x="2469" y="7725"/>
                  </a:lnTo>
                  <a:lnTo>
                    <a:pt x="2337" y="7669"/>
                  </a:lnTo>
                  <a:lnTo>
                    <a:pt x="2205" y="7594"/>
                  </a:lnTo>
                  <a:lnTo>
                    <a:pt x="2073" y="7518"/>
                  </a:lnTo>
                  <a:lnTo>
                    <a:pt x="2017" y="7462"/>
                  </a:lnTo>
                  <a:lnTo>
                    <a:pt x="1979" y="7424"/>
                  </a:lnTo>
                  <a:lnTo>
                    <a:pt x="1941" y="7386"/>
                  </a:lnTo>
                  <a:lnTo>
                    <a:pt x="1810" y="7198"/>
                  </a:lnTo>
                  <a:lnTo>
                    <a:pt x="1753" y="7104"/>
                  </a:lnTo>
                  <a:lnTo>
                    <a:pt x="1697" y="7009"/>
                  </a:lnTo>
                  <a:lnTo>
                    <a:pt x="1678" y="6934"/>
                  </a:lnTo>
                  <a:lnTo>
                    <a:pt x="1659" y="6896"/>
                  </a:lnTo>
                  <a:lnTo>
                    <a:pt x="1659" y="6859"/>
                  </a:lnTo>
                  <a:lnTo>
                    <a:pt x="1640" y="6727"/>
                  </a:lnTo>
                  <a:lnTo>
                    <a:pt x="1640" y="6595"/>
                  </a:lnTo>
                  <a:lnTo>
                    <a:pt x="1621" y="6538"/>
                  </a:lnTo>
                  <a:lnTo>
                    <a:pt x="1602" y="6482"/>
                  </a:lnTo>
                  <a:lnTo>
                    <a:pt x="1546" y="6425"/>
                  </a:lnTo>
                  <a:lnTo>
                    <a:pt x="1470" y="6406"/>
                  </a:lnTo>
                  <a:lnTo>
                    <a:pt x="1301" y="6406"/>
                  </a:lnTo>
                  <a:lnTo>
                    <a:pt x="1301" y="6369"/>
                  </a:lnTo>
                  <a:lnTo>
                    <a:pt x="1339" y="6312"/>
                  </a:lnTo>
                  <a:lnTo>
                    <a:pt x="1376" y="6237"/>
                  </a:lnTo>
                  <a:lnTo>
                    <a:pt x="1489" y="6086"/>
                  </a:lnTo>
                  <a:lnTo>
                    <a:pt x="1565" y="5973"/>
                  </a:lnTo>
                  <a:lnTo>
                    <a:pt x="1621" y="5935"/>
                  </a:lnTo>
                  <a:lnTo>
                    <a:pt x="1678" y="5879"/>
                  </a:lnTo>
                  <a:lnTo>
                    <a:pt x="1734" y="5822"/>
                  </a:lnTo>
                  <a:lnTo>
                    <a:pt x="1772" y="5785"/>
                  </a:lnTo>
                  <a:lnTo>
                    <a:pt x="1828" y="5728"/>
                  </a:lnTo>
                  <a:lnTo>
                    <a:pt x="1847" y="5672"/>
                  </a:lnTo>
                  <a:lnTo>
                    <a:pt x="1885" y="5615"/>
                  </a:lnTo>
                  <a:lnTo>
                    <a:pt x="1923" y="5577"/>
                  </a:lnTo>
                  <a:lnTo>
                    <a:pt x="1941" y="5559"/>
                  </a:lnTo>
                  <a:lnTo>
                    <a:pt x="1979" y="5540"/>
                  </a:lnTo>
                  <a:lnTo>
                    <a:pt x="2092" y="5502"/>
                  </a:lnTo>
                  <a:lnTo>
                    <a:pt x="2205" y="5483"/>
                  </a:lnTo>
                  <a:lnTo>
                    <a:pt x="2337" y="5483"/>
                  </a:lnTo>
                  <a:lnTo>
                    <a:pt x="2469" y="5464"/>
                  </a:lnTo>
                  <a:lnTo>
                    <a:pt x="2544" y="5464"/>
                  </a:lnTo>
                  <a:lnTo>
                    <a:pt x="2620" y="5427"/>
                  </a:lnTo>
                  <a:lnTo>
                    <a:pt x="2695" y="5332"/>
                  </a:lnTo>
                  <a:lnTo>
                    <a:pt x="2714" y="5332"/>
                  </a:lnTo>
                  <a:lnTo>
                    <a:pt x="2771" y="5295"/>
                  </a:lnTo>
                  <a:close/>
                  <a:moveTo>
                    <a:pt x="1527" y="11287"/>
                  </a:moveTo>
                  <a:lnTo>
                    <a:pt x="1508" y="11306"/>
                  </a:lnTo>
                  <a:lnTo>
                    <a:pt x="1508" y="11324"/>
                  </a:lnTo>
                  <a:lnTo>
                    <a:pt x="1527" y="11343"/>
                  </a:lnTo>
                  <a:lnTo>
                    <a:pt x="1602" y="11400"/>
                  </a:lnTo>
                  <a:lnTo>
                    <a:pt x="1697" y="11475"/>
                  </a:lnTo>
                  <a:lnTo>
                    <a:pt x="1715" y="11494"/>
                  </a:lnTo>
                  <a:lnTo>
                    <a:pt x="1734" y="11475"/>
                  </a:lnTo>
                  <a:lnTo>
                    <a:pt x="1753" y="11456"/>
                  </a:lnTo>
                  <a:lnTo>
                    <a:pt x="1734" y="11437"/>
                  </a:lnTo>
                  <a:lnTo>
                    <a:pt x="1659" y="11362"/>
                  </a:lnTo>
                  <a:lnTo>
                    <a:pt x="1565" y="11287"/>
                  </a:lnTo>
                  <a:close/>
                  <a:moveTo>
                    <a:pt x="1941" y="11193"/>
                  </a:moveTo>
                  <a:lnTo>
                    <a:pt x="1923" y="11230"/>
                  </a:lnTo>
                  <a:lnTo>
                    <a:pt x="1941" y="11249"/>
                  </a:lnTo>
                  <a:lnTo>
                    <a:pt x="2036" y="11343"/>
                  </a:lnTo>
                  <a:lnTo>
                    <a:pt x="2149" y="11419"/>
                  </a:lnTo>
                  <a:lnTo>
                    <a:pt x="2224" y="11494"/>
                  </a:lnTo>
                  <a:lnTo>
                    <a:pt x="2299" y="11494"/>
                  </a:lnTo>
                  <a:lnTo>
                    <a:pt x="2299" y="11456"/>
                  </a:lnTo>
                  <a:lnTo>
                    <a:pt x="2299" y="11419"/>
                  </a:lnTo>
                  <a:lnTo>
                    <a:pt x="2224" y="11381"/>
                  </a:lnTo>
                  <a:lnTo>
                    <a:pt x="2168" y="11324"/>
                  </a:lnTo>
                  <a:lnTo>
                    <a:pt x="2055" y="11249"/>
                  </a:lnTo>
                  <a:lnTo>
                    <a:pt x="1998" y="11193"/>
                  </a:lnTo>
                  <a:close/>
                  <a:moveTo>
                    <a:pt x="1169" y="10665"/>
                  </a:moveTo>
                  <a:lnTo>
                    <a:pt x="1263" y="10703"/>
                  </a:lnTo>
                  <a:lnTo>
                    <a:pt x="1376" y="10759"/>
                  </a:lnTo>
                  <a:lnTo>
                    <a:pt x="1508" y="10816"/>
                  </a:lnTo>
                  <a:lnTo>
                    <a:pt x="1583" y="10853"/>
                  </a:lnTo>
                  <a:lnTo>
                    <a:pt x="1659" y="10853"/>
                  </a:lnTo>
                  <a:lnTo>
                    <a:pt x="1791" y="10872"/>
                  </a:lnTo>
                  <a:lnTo>
                    <a:pt x="1941" y="10872"/>
                  </a:lnTo>
                  <a:lnTo>
                    <a:pt x="2073" y="10910"/>
                  </a:lnTo>
                  <a:lnTo>
                    <a:pt x="2205" y="10948"/>
                  </a:lnTo>
                  <a:lnTo>
                    <a:pt x="2281" y="10985"/>
                  </a:lnTo>
                  <a:lnTo>
                    <a:pt x="2356" y="11042"/>
                  </a:lnTo>
                  <a:lnTo>
                    <a:pt x="2431" y="11098"/>
                  </a:lnTo>
                  <a:lnTo>
                    <a:pt x="2488" y="11136"/>
                  </a:lnTo>
                  <a:lnTo>
                    <a:pt x="2563" y="11193"/>
                  </a:lnTo>
                  <a:lnTo>
                    <a:pt x="2658" y="11268"/>
                  </a:lnTo>
                  <a:lnTo>
                    <a:pt x="2714" y="11306"/>
                  </a:lnTo>
                  <a:lnTo>
                    <a:pt x="2752" y="11343"/>
                  </a:lnTo>
                  <a:lnTo>
                    <a:pt x="2865" y="11381"/>
                  </a:lnTo>
                  <a:lnTo>
                    <a:pt x="2959" y="11419"/>
                  </a:lnTo>
                  <a:lnTo>
                    <a:pt x="2997" y="11456"/>
                  </a:lnTo>
                  <a:lnTo>
                    <a:pt x="3034" y="11475"/>
                  </a:lnTo>
                  <a:lnTo>
                    <a:pt x="3110" y="11551"/>
                  </a:lnTo>
                  <a:lnTo>
                    <a:pt x="3147" y="11569"/>
                  </a:lnTo>
                  <a:lnTo>
                    <a:pt x="3185" y="11607"/>
                  </a:lnTo>
                  <a:lnTo>
                    <a:pt x="3260" y="11739"/>
                  </a:lnTo>
                  <a:lnTo>
                    <a:pt x="3298" y="11777"/>
                  </a:lnTo>
                  <a:lnTo>
                    <a:pt x="3317" y="11814"/>
                  </a:lnTo>
                  <a:lnTo>
                    <a:pt x="3336" y="11852"/>
                  </a:lnTo>
                  <a:lnTo>
                    <a:pt x="3355" y="11890"/>
                  </a:lnTo>
                  <a:lnTo>
                    <a:pt x="3317" y="11909"/>
                  </a:lnTo>
                  <a:lnTo>
                    <a:pt x="3204" y="11927"/>
                  </a:lnTo>
                  <a:lnTo>
                    <a:pt x="2978" y="11946"/>
                  </a:lnTo>
                  <a:lnTo>
                    <a:pt x="2752" y="11946"/>
                  </a:lnTo>
                  <a:lnTo>
                    <a:pt x="2620" y="11909"/>
                  </a:lnTo>
                  <a:lnTo>
                    <a:pt x="2563" y="11871"/>
                  </a:lnTo>
                  <a:lnTo>
                    <a:pt x="2507" y="11852"/>
                  </a:lnTo>
                  <a:lnTo>
                    <a:pt x="2450" y="11777"/>
                  </a:lnTo>
                  <a:lnTo>
                    <a:pt x="2375" y="11739"/>
                  </a:lnTo>
                  <a:lnTo>
                    <a:pt x="2243" y="11664"/>
                  </a:lnTo>
                  <a:lnTo>
                    <a:pt x="2186" y="11645"/>
                  </a:lnTo>
                  <a:lnTo>
                    <a:pt x="2111" y="11607"/>
                  </a:lnTo>
                  <a:lnTo>
                    <a:pt x="2017" y="11588"/>
                  </a:lnTo>
                  <a:lnTo>
                    <a:pt x="1998" y="11588"/>
                  </a:lnTo>
                  <a:lnTo>
                    <a:pt x="1941" y="11607"/>
                  </a:lnTo>
                  <a:lnTo>
                    <a:pt x="1847" y="11607"/>
                  </a:lnTo>
                  <a:lnTo>
                    <a:pt x="1753" y="11645"/>
                  </a:lnTo>
                  <a:lnTo>
                    <a:pt x="1678" y="11682"/>
                  </a:lnTo>
                  <a:lnTo>
                    <a:pt x="1640" y="11720"/>
                  </a:lnTo>
                  <a:lnTo>
                    <a:pt x="1602" y="11739"/>
                  </a:lnTo>
                  <a:lnTo>
                    <a:pt x="1527" y="11758"/>
                  </a:lnTo>
                  <a:lnTo>
                    <a:pt x="1376" y="11758"/>
                  </a:lnTo>
                  <a:lnTo>
                    <a:pt x="1225" y="11795"/>
                  </a:lnTo>
                  <a:lnTo>
                    <a:pt x="1075" y="11852"/>
                  </a:lnTo>
                  <a:lnTo>
                    <a:pt x="1056" y="11852"/>
                  </a:lnTo>
                  <a:lnTo>
                    <a:pt x="924" y="11814"/>
                  </a:lnTo>
                  <a:lnTo>
                    <a:pt x="641" y="11814"/>
                  </a:lnTo>
                  <a:lnTo>
                    <a:pt x="528" y="11833"/>
                  </a:lnTo>
                  <a:lnTo>
                    <a:pt x="491" y="11814"/>
                  </a:lnTo>
                  <a:lnTo>
                    <a:pt x="472" y="11795"/>
                  </a:lnTo>
                  <a:lnTo>
                    <a:pt x="359" y="11701"/>
                  </a:lnTo>
                  <a:lnTo>
                    <a:pt x="321" y="11645"/>
                  </a:lnTo>
                  <a:lnTo>
                    <a:pt x="302" y="11588"/>
                  </a:lnTo>
                  <a:lnTo>
                    <a:pt x="246" y="11475"/>
                  </a:lnTo>
                  <a:lnTo>
                    <a:pt x="208" y="11419"/>
                  </a:lnTo>
                  <a:lnTo>
                    <a:pt x="170" y="11343"/>
                  </a:lnTo>
                  <a:lnTo>
                    <a:pt x="151" y="11287"/>
                  </a:lnTo>
                  <a:lnTo>
                    <a:pt x="114" y="11249"/>
                  </a:lnTo>
                  <a:lnTo>
                    <a:pt x="95" y="11211"/>
                  </a:lnTo>
                  <a:lnTo>
                    <a:pt x="76" y="11155"/>
                  </a:lnTo>
                  <a:lnTo>
                    <a:pt x="76" y="11136"/>
                  </a:lnTo>
                  <a:lnTo>
                    <a:pt x="76" y="11117"/>
                  </a:lnTo>
                  <a:lnTo>
                    <a:pt x="95" y="11079"/>
                  </a:lnTo>
                  <a:lnTo>
                    <a:pt x="114" y="11061"/>
                  </a:lnTo>
                  <a:lnTo>
                    <a:pt x="151" y="11042"/>
                  </a:lnTo>
                  <a:lnTo>
                    <a:pt x="283" y="11004"/>
                  </a:lnTo>
                  <a:lnTo>
                    <a:pt x="415" y="10966"/>
                  </a:lnTo>
                  <a:lnTo>
                    <a:pt x="472" y="10948"/>
                  </a:lnTo>
                  <a:lnTo>
                    <a:pt x="585" y="10910"/>
                  </a:lnTo>
                  <a:lnTo>
                    <a:pt x="698" y="10816"/>
                  </a:lnTo>
                  <a:lnTo>
                    <a:pt x="754" y="10759"/>
                  </a:lnTo>
                  <a:lnTo>
                    <a:pt x="849" y="10703"/>
                  </a:lnTo>
                  <a:lnTo>
                    <a:pt x="886" y="10684"/>
                  </a:lnTo>
                  <a:lnTo>
                    <a:pt x="962" y="10684"/>
                  </a:lnTo>
                  <a:lnTo>
                    <a:pt x="1056" y="10665"/>
                  </a:lnTo>
                  <a:close/>
                  <a:moveTo>
                    <a:pt x="5295" y="11890"/>
                  </a:moveTo>
                  <a:lnTo>
                    <a:pt x="5427" y="11909"/>
                  </a:lnTo>
                  <a:lnTo>
                    <a:pt x="5427" y="11946"/>
                  </a:lnTo>
                  <a:lnTo>
                    <a:pt x="5427" y="12003"/>
                  </a:lnTo>
                  <a:lnTo>
                    <a:pt x="5427" y="12135"/>
                  </a:lnTo>
                  <a:lnTo>
                    <a:pt x="5427" y="12361"/>
                  </a:lnTo>
                  <a:lnTo>
                    <a:pt x="5427" y="12851"/>
                  </a:lnTo>
                  <a:lnTo>
                    <a:pt x="5427" y="12964"/>
                  </a:lnTo>
                  <a:lnTo>
                    <a:pt x="5427" y="13077"/>
                  </a:lnTo>
                  <a:lnTo>
                    <a:pt x="5427" y="13190"/>
                  </a:lnTo>
                  <a:lnTo>
                    <a:pt x="5446" y="13303"/>
                  </a:lnTo>
                  <a:lnTo>
                    <a:pt x="5446" y="13359"/>
                  </a:lnTo>
                  <a:lnTo>
                    <a:pt x="5446" y="13378"/>
                  </a:lnTo>
                  <a:lnTo>
                    <a:pt x="5446" y="13397"/>
                  </a:lnTo>
                  <a:lnTo>
                    <a:pt x="5390" y="13397"/>
                  </a:lnTo>
                  <a:lnTo>
                    <a:pt x="5314" y="13378"/>
                  </a:lnTo>
                  <a:lnTo>
                    <a:pt x="5333" y="13322"/>
                  </a:lnTo>
                  <a:lnTo>
                    <a:pt x="5333" y="13265"/>
                  </a:lnTo>
                  <a:lnTo>
                    <a:pt x="5333" y="13190"/>
                  </a:lnTo>
                  <a:lnTo>
                    <a:pt x="5333" y="13133"/>
                  </a:lnTo>
                  <a:lnTo>
                    <a:pt x="5333" y="13077"/>
                  </a:lnTo>
                  <a:lnTo>
                    <a:pt x="5333" y="13020"/>
                  </a:lnTo>
                  <a:lnTo>
                    <a:pt x="5333" y="12888"/>
                  </a:lnTo>
                  <a:lnTo>
                    <a:pt x="5333" y="12775"/>
                  </a:lnTo>
                  <a:lnTo>
                    <a:pt x="5333" y="12643"/>
                  </a:lnTo>
                  <a:lnTo>
                    <a:pt x="5314" y="12511"/>
                  </a:lnTo>
                  <a:lnTo>
                    <a:pt x="5314" y="12380"/>
                  </a:lnTo>
                  <a:lnTo>
                    <a:pt x="5314" y="12267"/>
                  </a:lnTo>
                  <a:lnTo>
                    <a:pt x="5314" y="12191"/>
                  </a:lnTo>
                  <a:lnTo>
                    <a:pt x="5314" y="12135"/>
                  </a:lnTo>
                  <a:lnTo>
                    <a:pt x="5295" y="11890"/>
                  </a:lnTo>
                  <a:close/>
                  <a:moveTo>
                    <a:pt x="6878" y="11682"/>
                  </a:moveTo>
                  <a:lnTo>
                    <a:pt x="6841" y="11701"/>
                  </a:lnTo>
                  <a:lnTo>
                    <a:pt x="6709" y="11833"/>
                  </a:lnTo>
                  <a:lnTo>
                    <a:pt x="6577" y="11984"/>
                  </a:lnTo>
                  <a:lnTo>
                    <a:pt x="6483" y="12135"/>
                  </a:lnTo>
                  <a:lnTo>
                    <a:pt x="6388" y="12285"/>
                  </a:lnTo>
                  <a:lnTo>
                    <a:pt x="6256" y="12625"/>
                  </a:lnTo>
                  <a:lnTo>
                    <a:pt x="6200" y="12813"/>
                  </a:lnTo>
                  <a:lnTo>
                    <a:pt x="6143" y="12983"/>
                  </a:lnTo>
                  <a:lnTo>
                    <a:pt x="6106" y="13077"/>
                  </a:lnTo>
                  <a:lnTo>
                    <a:pt x="6087" y="12983"/>
                  </a:lnTo>
                  <a:lnTo>
                    <a:pt x="6030" y="12775"/>
                  </a:lnTo>
                  <a:lnTo>
                    <a:pt x="5974" y="12568"/>
                  </a:lnTo>
                  <a:lnTo>
                    <a:pt x="5917" y="12361"/>
                  </a:lnTo>
                  <a:lnTo>
                    <a:pt x="5917" y="12153"/>
                  </a:lnTo>
                  <a:lnTo>
                    <a:pt x="5898" y="12116"/>
                  </a:lnTo>
                  <a:lnTo>
                    <a:pt x="5861" y="12116"/>
                  </a:lnTo>
                  <a:lnTo>
                    <a:pt x="5842" y="12153"/>
                  </a:lnTo>
                  <a:lnTo>
                    <a:pt x="5842" y="12285"/>
                  </a:lnTo>
                  <a:lnTo>
                    <a:pt x="5861" y="12436"/>
                  </a:lnTo>
                  <a:lnTo>
                    <a:pt x="5917" y="12700"/>
                  </a:lnTo>
                  <a:lnTo>
                    <a:pt x="5974" y="12964"/>
                  </a:lnTo>
                  <a:lnTo>
                    <a:pt x="5993" y="13096"/>
                  </a:lnTo>
                  <a:lnTo>
                    <a:pt x="6030" y="13209"/>
                  </a:lnTo>
                  <a:lnTo>
                    <a:pt x="5804" y="13529"/>
                  </a:lnTo>
                  <a:lnTo>
                    <a:pt x="5729" y="13661"/>
                  </a:lnTo>
                  <a:lnTo>
                    <a:pt x="5654" y="13812"/>
                  </a:lnTo>
                  <a:lnTo>
                    <a:pt x="5597" y="13962"/>
                  </a:lnTo>
                  <a:lnTo>
                    <a:pt x="5559" y="14132"/>
                  </a:lnTo>
                  <a:lnTo>
                    <a:pt x="5559" y="14170"/>
                  </a:lnTo>
                  <a:lnTo>
                    <a:pt x="5616" y="14170"/>
                  </a:lnTo>
                  <a:lnTo>
                    <a:pt x="5635" y="14132"/>
                  </a:lnTo>
                  <a:lnTo>
                    <a:pt x="5672" y="14000"/>
                  </a:lnTo>
                  <a:lnTo>
                    <a:pt x="5710" y="13887"/>
                  </a:lnTo>
                  <a:lnTo>
                    <a:pt x="5785" y="13717"/>
                  </a:lnTo>
                  <a:lnTo>
                    <a:pt x="5880" y="13567"/>
                  </a:lnTo>
                  <a:lnTo>
                    <a:pt x="6087" y="13284"/>
                  </a:lnTo>
                  <a:lnTo>
                    <a:pt x="6125" y="13209"/>
                  </a:lnTo>
                  <a:lnTo>
                    <a:pt x="6219" y="13171"/>
                  </a:lnTo>
                  <a:lnTo>
                    <a:pt x="6407" y="13096"/>
                  </a:lnTo>
                  <a:lnTo>
                    <a:pt x="6614" y="13039"/>
                  </a:lnTo>
                  <a:lnTo>
                    <a:pt x="6633" y="13020"/>
                  </a:lnTo>
                  <a:lnTo>
                    <a:pt x="6633" y="13001"/>
                  </a:lnTo>
                  <a:lnTo>
                    <a:pt x="6614" y="12983"/>
                  </a:lnTo>
                  <a:lnTo>
                    <a:pt x="6596" y="12964"/>
                  </a:lnTo>
                  <a:lnTo>
                    <a:pt x="6332" y="13058"/>
                  </a:lnTo>
                  <a:lnTo>
                    <a:pt x="6219" y="13114"/>
                  </a:lnTo>
                  <a:lnTo>
                    <a:pt x="6162" y="13152"/>
                  </a:lnTo>
                  <a:lnTo>
                    <a:pt x="6256" y="12945"/>
                  </a:lnTo>
                  <a:lnTo>
                    <a:pt x="6313" y="12756"/>
                  </a:lnTo>
                  <a:lnTo>
                    <a:pt x="6351" y="12643"/>
                  </a:lnTo>
                  <a:lnTo>
                    <a:pt x="6370" y="12643"/>
                  </a:lnTo>
                  <a:lnTo>
                    <a:pt x="6370" y="12625"/>
                  </a:lnTo>
                  <a:lnTo>
                    <a:pt x="6388" y="12625"/>
                  </a:lnTo>
                  <a:lnTo>
                    <a:pt x="6426" y="12568"/>
                  </a:lnTo>
                  <a:lnTo>
                    <a:pt x="6501" y="12530"/>
                  </a:lnTo>
                  <a:lnTo>
                    <a:pt x="6633" y="12493"/>
                  </a:lnTo>
                  <a:lnTo>
                    <a:pt x="6709" y="12474"/>
                  </a:lnTo>
                  <a:lnTo>
                    <a:pt x="6784" y="12436"/>
                  </a:lnTo>
                  <a:lnTo>
                    <a:pt x="7067" y="12304"/>
                  </a:lnTo>
                  <a:lnTo>
                    <a:pt x="7349" y="12153"/>
                  </a:lnTo>
                  <a:lnTo>
                    <a:pt x="7613" y="11946"/>
                  </a:lnTo>
                  <a:lnTo>
                    <a:pt x="7745" y="11814"/>
                  </a:lnTo>
                  <a:lnTo>
                    <a:pt x="7745" y="11795"/>
                  </a:lnTo>
                  <a:lnTo>
                    <a:pt x="7745" y="11758"/>
                  </a:lnTo>
                  <a:lnTo>
                    <a:pt x="7689" y="11758"/>
                  </a:lnTo>
                  <a:lnTo>
                    <a:pt x="7462" y="11965"/>
                  </a:lnTo>
                  <a:lnTo>
                    <a:pt x="7293" y="12078"/>
                  </a:lnTo>
                  <a:lnTo>
                    <a:pt x="7123" y="12191"/>
                  </a:lnTo>
                  <a:lnTo>
                    <a:pt x="6954" y="12285"/>
                  </a:lnTo>
                  <a:lnTo>
                    <a:pt x="6765" y="12361"/>
                  </a:lnTo>
                  <a:lnTo>
                    <a:pt x="6652" y="12417"/>
                  </a:lnTo>
                  <a:lnTo>
                    <a:pt x="6520" y="12455"/>
                  </a:lnTo>
                  <a:lnTo>
                    <a:pt x="6426" y="12511"/>
                  </a:lnTo>
                  <a:lnTo>
                    <a:pt x="6388" y="12530"/>
                  </a:lnTo>
                  <a:lnTo>
                    <a:pt x="6464" y="12361"/>
                  </a:lnTo>
                  <a:lnTo>
                    <a:pt x="6577" y="12135"/>
                  </a:lnTo>
                  <a:lnTo>
                    <a:pt x="6709" y="11946"/>
                  </a:lnTo>
                  <a:lnTo>
                    <a:pt x="6784" y="11833"/>
                  </a:lnTo>
                  <a:lnTo>
                    <a:pt x="6897" y="11739"/>
                  </a:lnTo>
                  <a:lnTo>
                    <a:pt x="6897" y="11720"/>
                  </a:lnTo>
                  <a:lnTo>
                    <a:pt x="6897" y="11701"/>
                  </a:lnTo>
                  <a:lnTo>
                    <a:pt x="6878" y="11682"/>
                  </a:lnTo>
                  <a:close/>
                  <a:moveTo>
                    <a:pt x="2036" y="11701"/>
                  </a:moveTo>
                  <a:lnTo>
                    <a:pt x="2130" y="11720"/>
                  </a:lnTo>
                  <a:lnTo>
                    <a:pt x="2186" y="11739"/>
                  </a:lnTo>
                  <a:lnTo>
                    <a:pt x="2243" y="11777"/>
                  </a:lnTo>
                  <a:lnTo>
                    <a:pt x="2337" y="11833"/>
                  </a:lnTo>
                  <a:lnTo>
                    <a:pt x="2413" y="11890"/>
                  </a:lnTo>
                  <a:lnTo>
                    <a:pt x="2469" y="11946"/>
                  </a:lnTo>
                  <a:lnTo>
                    <a:pt x="2526" y="11965"/>
                  </a:lnTo>
                  <a:lnTo>
                    <a:pt x="2601" y="12003"/>
                  </a:lnTo>
                  <a:lnTo>
                    <a:pt x="2752" y="12040"/>
                  </a:lnTo>
                  <a:lnTo>
                    <a:pt x="3053" y="12040"/>
                  </a:lnTo>
                  <a:lnTo>
                    <a:pt x="3204" y="12022"/>
                  </a:lnTo>
                  <a:lnTo>
                    <a:pt x="3355" y="12003"/>
                  </a:lnTo>
                  <a:lnTo>
                    <a:pt x="3430" y="11984"/>
                  </a:lnTo>
                  <a:lnTo>
                    <a:pt x="3487" y="11965"/>
                  </a:lnTo>
                  <a:lnTo>
                    <a:pt x="3732" y="11965"/>
                  </a:lnTo>
                  <a:lnTo>
                    <a:pt x="3788" y="11984"/>
                  </a:lnTo>
                  <a:lnTo>
                    <a:pt x="3807" y="11984"/>
                  </a:lnTo>
                  <a:lnTo>
                    <a:pt x="3807" y="12003"/>
                  </a:lnTo>
                  <a:lnTo>
                    <a:pt x="3845" y="12059"/>
                  </a:lnTo>
                  <a:lnTo>
                    <a:pt x="3901" y="12191"/>
                  </a:lnTo>
                  <a:lnTo>
                    <a:pt x="3939" y="12323"/>
                  </a:lnTo>
                  <a:lnTo>
                    <a:pt x="3977" y="12398"/>
                  </a:lnTo>
                  <a:lnTo>
                    <a:pt x="3995" y="12474"/>
                  </a:lnTo>
                  <a:lnTo>
                    <a:pt x="4071" y="12587"/>
                  </a:lnTo>
                  <a:lnTo>
                    <a:pt x="4108" y="12625"/>
                  </a:lnTo>
                  <a:lnTo>
                    <a:pt x="4127" y="12643"/>
                  </a:lnTo>
                  <a:lnTo>
                    <a:pt x="4165" y="12662"/>
                  </a:lnTo>
                  <a:lnTo>
                    <a:pt x="4429" y="12662"/>
                  </a:lnTo>
                  <a:lnTo>
                    <a:pt x="4542" y="12681"/>
                  </a:lnTo>
                  <a:lnTo>
                    <a:pt x="4674" y="12719"/>
                  </a:lnTo>
                  <a:lnTo>
                    <a:pt x="4693" y="12738"/>
                  </a:lnTo>
                  <a:lnTo>
                    <a:pt x="4730" y="12775"/>
                  </a:lnTo>
                  <a:lnTo>
                    <a:pt x="4787" y="12851"/>
                  </a:lnTo>
                  <a:lnTo>
                    <a:pt x="4824" y="12945"/>
                  </a:lnTo>
                  <a:lnTo>
                    <a:pt x="4881" y="13077"/>
                  </a:lnTo>
                  <a:lnTo>
                    <a:pt x="4937" y="13209"/>
                  </a:lnTo>
                  <a:lnTo>
                    <a:pt x="4994" y="13341"/>
                  </a:lnTo>
                  <a:lnTo>
                    <a:pt x="5032" y="13397"/>
                  </a:lnTo>
                  <a:lnTo>
                    <a:pt x="5107" y="13454"/>
                  </a:lnTo>
                  <a:lnTo>
                    <a:pt x="5182" y="13472"/>
                  </a:lnTo>
                  <a:lnTo>
                    <a:pt x="5371" y="13472"/>
                  </a:lnTo>
                  <a:lnTo>
                    <a:pt x="5390" y="13491"/>
                  </a:lnTo>
                  <a:lnTo>
                    <a:pt x="5427" y="13491"/>
                  </a:lnTo>
                  <a:lnTo>
                    <a:pt x="5446" y="13510"/>
                  </a:lnTo>
                  <a:lnTo>
                    <a:pt x="5465" y="13510"/>
                  </a:lnTo>
                  <a:lnTo>
                    <a:pt x="5465" y="13529"/>
                  </a:lnTo>
                  <a:lnTo>
                    <a:pt x="5465" y="13548"/>
                  </a:lnTo>
                  <a:lnTo>
                    <a:pt x="5465" y="13567"/>
                  </a:lnTo>
                  <a:lnTo>
                    <a:pt x="5446" y="13567"/>
                  </a:lnTo>
                  <a:lnTo>
                    <a:pt x="5446" y="13586"/>
                  </a:lnTo>
                  <a:lnTo>
                    <a:pt x="5352" y="13623"/>
                  </a:lnTo>
                  <a:lnTo>
                    <a:pt x="5333" y="13642"/>
                  </a:lnTo>
                  <a:lnTo>
                    <a:pt x="5201" y="13699"/>
                  </a:lnTo>
                  <a:lnTo>
                    <a:pt x="5088" y="13774"/>
                  </a:lnTo>
                  <a:lnTo>
                    <a:pt x="5069" y="13812"/>
                  </a:lnTo>
                  <a:lnTo>
                    <a:pt x="5069" y="13830"/>
                  </a:lnTo>
                  <a:lnTo>
                    <a:pt x="5088" y="13849"/>
                  </a:lnTo>
                  <a:lnTo>
                    <a:pt x="5088" y="13887"/>
                  </a:lnTo>
                  <a:lnTo>
                    <a:pt x="5145" y="13925"/>
                  </a:lnTo>
                  <a:lnTo>
                    <a:pt x="5182" y="13962"/>
                  </a:lnTo>
                  <a:lnTo>
                    <a:pt x="5220" y="14000"/>
                  </a:lnTo>
                  <a:lnTo>
                    <a:pt x="5258" y="13981"/>
                  </a:lnTo>
                  <a:lnTo>
                    <a:pt x="5295" y="13944"/>
                  </a:lnTo>
                  <a:lnTo>
                    <a:pt x="5277" y="13906"/>
                  </a:lnTo>
                  <a:lnTo>
                    <a:pt x="5239" y="13849"/>
                  </a:lnTo>
                  <a:lnTo>
                    <a:pt x="5201" y="13812"/>
                  </a:lnTo>
                  <a:lnTo>
                    <a:pt x="5239" y="13774"/>
                  </a:lnTo>
                  <a:lnTo>
                    <a:pt x="5352" y="13736"/>
                  </a:lnTo>
                  <a:lnTo>
                    <a:pt x="5390" y="13717"/>
                  </a:lnTo>
                  <a:lnTo>
                    <a:pt x="5390" y="13812"/>
                  </a:lnTo>
                  <a:lnTo>
                    <a:pt x="5371" y="13944"/>
                  </a:lnTo>
                  <a:lnTo>
                    <a:pt x="5371" y="14207"/>
                  </a:lnTo>
                  <a:lnTo>
                    <a:pt x="5371" y="14471"/>
                  </a:lnTo>
                  <a:lnTo>
                    <a:pt x="5371" y="14603"/>
                  </a:lnTo>
                  <a:lnTo>
                    <a:pt x="5371" y="14735"/>
                  </a:lnTo>
                  <a:lnTo>
                    <a:pt x="5371" y="14867"/>
                  </a:lnTo>
                  <a:lnTo>
                    <a:pt x="5371" y="14923"/>
                  </a:lnTo>
                  <a:lnTo>
                    <a:pt x="5352" y="14773"/>
                  </a:lnTo>
                  <a:lnTo>
                    <a:pt x="5352" y="14584"/>
                  </a:lnTo>
                  <a:lnTo>
                    <a:pt x="5352" y="14509"/>
                  </a:lnTo>
                  <a:lnTo>
                    <a:pt x="5333" y="14415"/>
                  </a:lnTo>
                  <a:lnTo>
                    <a:pt x="5295" y="14283"/>
                  </a:lnTo>
                  <a:lnTo>
                    <a:pt x="5295" y="14226"/>
                  </a:lnTo>
                  <a:lnTo>
                    <a:pt x="5277" y="14188"/>
                  </a:lnTo>
                  <a:lnTo>
                    <a:pt x="5239" y="14151"/>
                  </a:lnTo>
                  <a:lnTo>
                    <a:pt x="5220" y="14113"/>
                  </a:lnTo>
                  <a:lnTo>
                    <a:pt x="5182" y="14075"/>
                  </a:lnTo>
                  <a:lnTo>
                    <a:pt x="5107" y="14000"/>
                  </a:lnTo>
                  <a:lnTo>
                    <a:pt x="5088" y="13962"/>
                  </a:lnTo>
                  <a:lnTo>
                    <a:pt x="5051" y="13944"/>
                  </a:lnTo>
                  <a:lnTo>
                    <a:pt x="5013" y="13868"/>
                  </a:lnTo>
                  <a:lnTo>
                    <a:pt x="4975" y="13812"/>
                  </a:lnTo>
                  <a:lnTo>
                    <a:pt x="4937" y="13774"/>
                  </a:lnTo>
                  <a:lnTo>
                    <a:pt x="4881" y="13736"/>
                  </a:lnTo>
                  <a:lnTo>
                    <a:pt x="4862" y="13699"/>
                  </a:lnTo>
                  <a:lnTo>
                    <a:pt x="4824" y="13661"/>
                  </a:lnTo>
                  <a:lnTo>
                    <a:pt x="4768" y="13623"/>
                  </a:lnTo>
                  <a:lnTo>
                    <a:pt x="4730" y="13604"/>
                  </a:lnTo>
                  <a:lnTo>
                    <a:pt x="4636" y="13510"/>
                  </a:lnTo>
                  <a:lnTo>
                    <a:pt x="4598" y="13454"/>
                  </a:lnTo>
                  <a:lnTo>
                    <a:pt x="4542" y="13397"/>
                  </a:lnTo>
                  <a:lnTo>
                    <a:pt x="4485" y="13341"/>
                  </a:lnTo>
                  <a:lnTo>
                    <a:pt x="4429" y="13284"/>
                  </a:lnTo>
                  <a:lnTo>
                    <a:pt x="4316" y="13190"/>
                  </a:lnTo>
                  <a:lnTo>
                    <a:pt x="4184" y="13114"/>
                  </a:lnTo>
                  <a:lnTo>
                    <a:pt x="4127" y="13077"/>
                  </a:lnTo>
                  <a:lnTo>
                    <a:pt x="4052" y="13039"/>
                  </a:lnTo>
                  <a:lnTo>
                    <a:pt x="3920" y="12983"/>
                  </a:lnTo>
                  <a:lnTo>
                    <a:pt x="3769" y="12926"/>
                  </a:lnTo>
                  <a:lnTo>
                    <a:pt x="3637" y="12888"/>
                  </a:lnTo>
                  <a:lnTo>
                    <a:pt x="3524" y="12851"/>
                  </a:lnTo>
                  <a:lnTo>
                    <a:pt x="3392" y="12813"/>
                  </a:lnTo>
                  <a:lnTo>
                    <a:pt x="3279" y="12756"/>
                  </a:lnTo>
                  <a:lnTo>
                    <a:pt x="3223" y="12738"/>
                  </a:lnTo>
                  <a:lnTo>
                    <a:pt x="3185" y="12700"/>
                  </a:lnTo>
                  <a:lnTo>
                    <a:pt x="3072" y="12606"/>
                  </a:lnTo>
                  <a:lnTo>
                    <a:pt x="2959" y="12493"/>
                  </a:lnTo>
                  <a:lnTo>
                    <a:pt x="2902" y="12455"/>
                  </a:lnTo>
                  <a:lnTo>
                    <a:pt x="2827" y="12417"/>
                  </a:lnTo>
                  <a:lnTo>
                    <a:pt x="2752" y="12398"/>
                  </a:lnTo>
                  <a:lnTo>
                    <a:pt x="2658" y="12380"/>
                  </a:lnTo>
                  <a:lnTo>
                    <a:pt x="2337" y="12380"/>
                  </a:lnTo>
                  <a:lnTo>
                    <a:pt x="2224" y="12361"/>
                  </a:lnTo>
                  <a:lnTo>
                    <a:pt x="2168" y="12342"/>
                  </a:lnTo>
                  <a:lnTo>
                    <a:pt x="2130" y="12323"/>
                  </a:lnTo>
                  <a:lnTo>
                    <a:pt x="2073" y="12304"/>
                  </a:lnTo>
                  <a:lnTo>
                    <a:pt x="2017" y="12248"/>
                  </a:lnTo>
                  <a:lnTo>
                    <a:pt x="1885" y="12172"/>
                  </a:lnTo>
                  <a:lnTo>
                    <a:pt x="1753" y="12097"/>
                  </a:lnTo>
                  <a:lnTo>
                    <a:pt x="1640" y="12059"/>
                  </a:lnTo>
                  <a:lnTo>
                    <a:pt x="1527" y="12040"/>
                  </a:lnTo>
                  <a:lnTo>
                    <a:pt x="1376" y="12040"/>
                  </a:lnTo>
                  <a:lnTo>
                    <a:pt x="1244" y="12078"/>
                  </a:lnTo>
                  <a:lnTo>
                    <a:pt x="1188" y="12097"/>
                  </a:lnTo>
                  <a:lnTo>
                    <a:pt x="1094" y="12153"/>
                  </a:lnTo>
                  <a:lnTo>
                    <a:pt x="999" y="12229"/>
                  </a:lnTo>
                  <a:lnTo>
                    <a:pt x="943" y="12267"/>
                  </a:lnTo>
                  <a:lnTo>
                    <a:pt x="886" y="12304"/>
                  </a:lnTo>
                  <a:lnTo>
                    <a:pt x="830" y="12323"/>
                  </a:lnTo>
                  <a:lnTo>
                    <a:pt x="811" y="12323"/>
                  </a:lnTo>
                  <a:lnTo>
                    <a:pt x="811" y="12304"/>
                  </a:lnTo>
                  <a:lnTo>
                    <a:pt x="792" y="12285"/>
                  </a:lnTo>
                  <a:lnTo>
                    <a:pt x="792" y="12267"/>
                  </a:lnTo>
                  <a:lnTo>
                    <a:pt x="811" y="12191"/>
                  </a:lnTo>
                  <a:lnTo>
                    <a:pt x="867" y="12116"/>
                  </a:lnTo>
                  <a:lnTo>
                    <a:pt x="924" y="12059"/>
                  </a:lnTo>
                  <a:lnTo>
                    <a:pt x="999" y="11984"/>
                  </a:lnTo>
                  <a:lnTo>
                    <a:pt x="1056" y="11946"/>
                  </a:lnTo>
                  <a:lnTo>
                    <a:pt x="1131" y="11909"/>
                  </a:lnTo>
                  <a:lnTo>
                    <a:pt x="1225" y="11871"/>
                  </a:lnTo>
                  <a:lnTo>
                    <a:pt x="1320" y="11852"/>
                  </a:lnTo>
                  <a:lnTo>
                    <a:pt x="1452" y="11852"/>
                  </a:lnTo>
                  <a:lnTo>
                    <a:pt x="1583" y="11833"/>
                  </a:lnTo>
                  <a:lnTo>
                    <a:pt x="1640" y="11814"/>
                  </a:lnTo>
                  <a:lnTo>
                    <a:pt x="1715" y="11777"/>
                  </a:lnTo>
                  <a:lnTo>
                    <a:pt x="1753" y="11758"/>
                  </a:lnTo>
                  <a:lnTo>
                    <a:pt x="1810" y="11720"/>
                  </a:lnTo>
                  <a:lnTo>
                    <a:pt x="1847" y="11701"/>
                  </a:lnTo>
                  <a:close/>
                  <a:moveTo>
                    <a:pt x="8687" y="14546"/>
                  </a:moveTo>
                  <a:lnTo>
                    <a:pt x="8763" y="14565"/>
                  </a:lnTo>
                  <a:lnTo>
                    <a:pt x="8781" y="14584"/>
                  </a:lnTo>
                  <a:lnTo>
                    <a:pt x="8800" y="14603"/>
                  </a:lnTo>
                  <a:lnTo>
                    <a:pt x="8819" y="14622"/>
                  </a:lnTo>
                  <a:lnTo>
                    <a:pt x="8838" y="14660"/>
                  </a:lnTo>
                  <a:lnTo>
                    <a:pt x="8857" y="14660"/>
                  </a:lnTo>
                  <a:lnTo>
                    <a:pt x="8913" y="14697"/>
                  </a:lnTo>
                  <a:lnTo>
                    <a:pt x="9026" y="14697"/>
                  </a:lnTo>
                  <a:lnTo>
                    <a:pt x="9139" y="14678"/>
                  </a:lnTo>
                  <a:lnTo>
                    <a:pt x="9215" y="14678"/>
                  </a:lnTo>
                  <a:lnTo>
                    <a:pt x="9328" y="14660"/>
                  </a:lnTo>
                  <a:lnTo>
                    <a:pt x="9422" y="14660"/>
                  </a:lnTo>
                  <a:lnTo>
                    <a:pt x="9497" y="14678"/>
                  </a:lnTo>
                  <a:lnTo>
                    <a:pt x="9592" y="14716"/>
                  </a:lnTo>
                  <a:lnTo>
                    <a:pt x="9629" y="14735"/>
                  </a:lnTo>
                  <a:lnTo>
                    <a:pt x="9667" y="14754"/>
                  </a:lnTo>
                  <a:lnTo>
                    <a:pt x="9724" y="14829"/>
                  </a:lnTo>
                  <a:lnTo>
                    <a:pt x="9799" y="14905"/>
                  </a:lnTo>
                  <a:lnTo>
                    <a:pt x="9874" y="15018"/>
                  </a:lnTo>
                  <a:lnTo>
                    <a:pt x="9950" y="15093"/>
                  </a:lnTo>
                  <a:lnTo>
                    <a:pt x="10025" y="15149"/>
                  </a:lnTo>
                  <a:lnTo>
                    <a:pt x="10157" y="15206"/>
                  </a:lnTo>
                  <a:lnTo>
                    <a:pt x="10289" y="15263"/>
                  </a:lnTo>
                  <a:lnTo>
                    <a:pt x="10364" y="15300"/>
                  </a:lnTo>
                  <a:lnTo>
                    <a:pt x="10421" y="15376"/>
                  </a:lnTo>
                  <a:lnTo>
                    <a:pt x="10458" y="15451"/>
                  </a:lnTo>
                  <a:lnTo>
                    <a:pt x="10496" y="15526"/>
                  </a:lnTo>
                  <a:lnTo>
                    <a:pt x="10477" y="15545"/>
                  </a:lnTo>
                  <a:lnTo>
                    <a:pt x="10421" y="15545"/>
                  </a:lnTo>
                  <a:lnTo>
                    <a:pt x="10345" y="15564"/>
                  </a:lnTo>
                  <a:lnTo>
                    <a:pt x="10270" y="15545"/>
                  </a:lnTo>
                  <a:lnTo>
                    <a:pt x="10119" y="15564"/>
                  </a:lnTo>
                  <a:lnTo>
                    <a:pt x="10044" y="15583"/>
                  </a:lnTo>
                  <a:lnTo>
                    <a:pt x="9968" y="15621"/>
                  </a:lnTo>
                  <a:lnTo>
                    <a:pt x="9931" y="15639"/>
                  </a:lnTo>
                  <a:lnTo>
                    <a:pt x="9837" y="15715"/>
                  </a:lnTo>
                  <a:lnTo>
                    <a:pt x="9780" y="15771"/>
                  </a:lnTo>
                  <a:lnTo>
                    <a:pt x="9724" y="15865"/>
                  </a:lnTo>
                  <a:lnTo>
                    <a:pt x="9705" y="15884"/>
                  </a:lnTo>
                  <a:lnTo>
                    <a:pt x="9686" y="15903"/>
                  </a:lnTo>
                  <a:lnTo>
                    <a:pt x="9629" y="15903"/>
                  </a:lnTo>
                  <a:lnTo>
                    <a:pt x="9573" y="15884"/>
                  </a:lnTo>
                  <a:lnTo>
                    <a:pt x="9479" y="15865"/>
                  </a:lnTo>
                  <a:lnTo>
                    <a:pt x="9384" y="15884"/>
                  </a:lnTo>
                  <a:lnTo>
                    <a:pt x="9271" y="15922"/>
                  </a:lnTo>
                  <a:lnTo>
                    <a:pt x="9139" y="15997"/>
                  </a:lnTo>
                  <a:lnTo>
                    <a:pt x="9026" y="16110"/>
                  </a:lnTo>
                  <a:lnTo>
                    <a:pt x="8913" y="16242"/>
                  </a:lnTo>
                  <a:lnTo>
                    <a:pt x="8838" y="16337"/>
                  </a:lnTo>
                  <a:lnTo>
                    <a:pt x="8763" y="16393"/>
                  </a:lnTo>
                  <a:lnTo>
                    <a:pt x="8650" y="16468"/>
                  </a:lnTo>
                  <a:lnTo>
                    <a:pt x="8536" y="16506"/>
                  </a:lnTo>
                  <a:lnTo>
                    <a:pt x="8423" y="16525"/>
                  </a:lnTo>
                  <a:lnTo>
                    <a:pt x="8291" y="16544"/>
                  </a:lnTo>
                  <a:lnTo>
                    <a:pt x="8141" y="16563"/>
                  </a:lnTo>
                  <a:lnTo>
                    <a:pt x="7990" y="16581"/>
                  </a:lnTo>
                  <a:lnTo>
                    <a:pt x="7839" y="16638"/>
                  </a:lnTo>
                  <a:lnTo>
                    <a:pt x="7707" y="16713"/>
                  </a:lnTo>
                  <a:lnTo>
                    <a:pt x="7575" y="16808"/>
                  </a:lnTo>
                  <a:lnTo>
                    <a:pt x="7462" y="16883"/>
                  </a:lnTo>
                  <a:lnTo>
                    <a:pt x="7331" y="16958"/>
                  </a:lnTo>
                  <a:lnTo>
                    <a:pt x="7274" y="16977"/>
                  </a:lnTo>
                  <a:lnTo>
                    <a:pt x="7142" y="17015"/>
                  </a:lnTo>
                  <a:lnTo>
                    <a:pt x="6991" y="17053"/>
                  </a:lnTo>
                  <a:lnTo>
                    <a:pt x="6859" y="17090"/>
                  </a:lnTo>
                  <a:lnTo>
                    <a:pt x="6728" y="17128"/>
                  </a:lnTo>
                  <a:lnTo>
                    <a:pt x="6652" y="17147"/>
                  </a:lnTo>
                  <a:lnTo>
                    <a:pt x="6577" y="17166"/>
                  </a:lnTo>
                  <a:lnTo>
                    <a:pt x="6445" y="17222"/>
                  </a:lnTo>
                  <a:lnTo>
                    <a:pt x="6388" y="17241"/>
                  </a:lnTo>
                  <a:lnTo>
                    <a:pt x="6313" y="17279"/>
                  </a:lnTo>
                  <a:lnTo>
                    <a:pt x="6256" y="17298"/>
                  </a:lnTo>
                  <a:lnTo>
                    <a:pt x="6181" y="17316"/>
                  </a:lnTo>
                  <a:lnTo>
                    <a:pt x="6106" y="17335"/>
                  </a:lnTo>
                  <a:lnTo>
                    <a:pt x="6068" y="17373"/>
                  </a:lnTo>
                  <a:lnTo>
                    <a:pt x="5993" y="17429"/>
                  </a:lnTo>
                  <a:lnTo>
                    <a:pt x="5974" y="17448"/>
                  </a:lnTo>
                  <a:lnTo>
                    <a:pt x="6049" y="17354"/>
                  </a:lnTo>
                  <a:lnTo>
                    <a:pt x="6162" y="17241"/>
                  </a:lnTo>
                  <a:lnTo>
                    <a:pt x="6256" y="17128"/>
                  </a:lnTo>
                  <a:lnTo>
                    <a:pt x="6483" y="16940"/>
                  </a:lnTo>
                  <a:lnTo>
                    <a:pt x="6690" y="16808"/>
                  </a:lnTo>
                  <a:lnTo>
                    <a:pt x="6916" y="16695"/>
                  </a:lnTo>
                  <a:lnTo>
                    <a:pt x="7048" y="16657"/>
                  </a:lnTo>
                  <a:lnTo>
                    <a:pt x="7180" y="16600"/>
                  </a:lnTo>
                  <a:lnTo>
                    <a:pt x="7331" y="16544"/>
                  </a:lnTo>
                  <a:lnTo>
                    <a:pt x="7462" y="16487"/>
                  </a:lnTo>
                  <a:lnTo>
                    <a:pt x="7613" y="16431"/>
                  </a:lnTo>
                  <a:lnTo>
                    <a:pt x="7670" y="16393"/>
                  </a:lnTo>
                  <a:lnTo>
                    <a:pt x="7745" y="16374"/>
                  </a:lnTo>
                  <a:lnTo>
                    <a:pt x="7820" y="16318"/>
                  </a:lnTo>
                  <a:lnTo>
                    <a:pt x="7915" y="16299"/>
                  </a:lnTo>
                  <a:lnTo>
                    <a:pt x="8009" y="16280"/>
                  </a:lnTo>
                  <a:lnTo>
                    <a:pt x="8254" y="16280"/>
                  </a:lnTo>
                  <a:lnTo>
                    <a:pt x="8291" y="16261"/>
                  </a:lnTo>
                  <a:lnTo>
                    <a:pt x="8310" y="16223"/>
                  </a:lnTo>
                  <a:lnTo>
                    <a:pt x="8291" y="16205"/>
                  </a:lnTo>
                  <a:lnTo>
                    <a:pt x="8254" y="16186"/>
                  </a:lnTo>
                  <a:lnTo>
                    <a:pt x="8084" y="16186"/>
                  </a:lnTo>
                  <a:lnTo>
                    <a:pt x="7952" y="16205"/>
                  </a:lnTo>
                  <a:lnTo>
                    <a:pt x="7971" y="16186"/>
                  </a:lnTo>
                  <a:lnTo>
                    <a:pt x="8065" y="16073"/>
                  </a:lnTo>
                  <a:lnTo>
                    <a:pt x="8178" y="15979"/>
                  </a:lnTo>
                  <a:lnTo>
                    <a:pt x="8386" y="15809"/>
                  </a:lnTo>
                  <a:lnTo>
                    <a:pt x="8499" y="15734"/>
                  </a:lnTo>
                  <a:lnTo>
                    <a:pt x="8555" y="15696"/>
                  </a:lnTo>
                  <a:lnTo>
                    <a:pt x="8612" y="15658"/>
                  </a:lnTo>
                  <a:lnTo>
                    <a:pt x="8894" y="15526"/>
                  </a:lnTo>
                  <a:lnTo>
                    <a:pt x="8970" y="15507"/>
                  </a:lnTo>
                  <a:lnTo>
                    <a:pt x="9064" y="15470"/>
                  </a:lnTo>
                  <a:lnTo>
                    <a:pt x="9177" y="15451"/>
                  </a:lnTo>
                  <a:lnTo>
                    <a:pt x="9271" y="15432"/>
                  </a:lnTo>
                  <a:lnTo>
                    <a:pt x="9441" y="15413"/>
                  </a:lnTo>
                  <a:lnTo>
                    <a:pt x="9648" y="15394"/>
                  </a:lnTo>
                  <a:lnTo>
                    <a:pt x="9686" y="15376"/>
                  </a:lnTo>
                  <a:lnTo>
                    <a:pt x="9705" y="15338"/>
                  </a:lnTo>
                  <a:lnTo>
                    <a:pt x="9686" y="15319"/>
                  </a:lnTo>
                  <a:lnTo>
                    <a:pt x="9648" y="15300"/>
                  </a:lnTo>
                  <a:lnTo>
                    <a:pt x="9479" y="15300"/>
                  </a:lnTo>
                  <a:lnTo>
                    <a:pt x="9328" y="15319"/>
                  </a:lnTo>
                  <a:lnTo>
                    <a:pt x="9177" y="15338"/>
                  </a:lnTo>
                  <a:lnTo>
                    <a:pt x="9102" y="15357"/>
                  </a:lnTo>
                  <a:lnTo>
                    <a:pt x="9026" y="15376"/>
                  </a:lnTo>
                  <a:lnTo>
                    <a:pt x="8876" y="15432"/>
                  </a:lnTo>
                  <a:lnTo>
                    <a:pt x="8725" y="15489"/>
                  </a:lnTo>
                  <a:lnTo>
                    <a:pt x="8612" y="15545"/>
                  </a:lnTo>
                  <a:lnTo>
                    <a:pt x="8480" y="15621"/>
                  </a:lnTo>
                  <a:lnTo>
                    <a:pt x="8536" y="15564"/>
                  </a:lnTo>
                  <a:lnTo>
                    <a:pt x="8574" y="15507"/>
                  </a:lnTo>
                  <a:lnTo>
                    <a:pt x="8593" y="15489"/>
                  </a:lnTo>
                  <a:lnTo>
                    <a:pt x="8612" y="15470"/>
                  </a:lnTo>
                  <a:lnTo>
                    <a:pt x="8650" y="15432"/>
                  </a:lnTo>
                  <a:lnTo>
                    <a:pt x="8668" y="15413"/>
                  </a:lnTo>
                  <a:lnTo>
                    <a:pt x="8706" y="15376"/>
                  </a:lnTo>
                  <a:lnTo>
                    <a:pt x="8744" y="15357"/>
                  </a:lnTo>
                  <a:lnTo>
                    <a:pt x="8781" y="15338"/>
                  </a:lnTo>
                  <a:lnTo>
                    <a:pt x="8800" y="15300"/>
                  </a:lnTo>
                  <a:lnTo>
                    <a:pt x="8781" y="15300"/>
                  </a:lnTo>
                  <a:lnTo>
                    <a:pt x="8781" y="15281"/>
                  </a:lnTo>
                  <a:lnTo>
                    <a:pt x="8763" y="15281"/>
                  </a:lnTo>
                  <a:lnTo>
                    <a:pt x="8725" y="15300"/>
                  </a:lnTo>
                  <a:lnTo>
                    <a:pt x="8706" y="15319"/>
                  </a:lnTo>
                  <a:lnTo>
                    <a:pt x="8650" y="15357"/>
                  </a:lnTo>
                  <a:lnTo>
                    <a:pt x="8574" y="15432"/>
                  </a:lnTo>
                  <a:lnTo>
                    <a:pt x="8480" y="15526"/>
                  </a:lnTo>
                  <a:lnTo>
                    <a:pt x="8405" y="15621"/>
                  </a:lnTo>
                  <a:lnTo>
                    <a:pt x="8367" y="15677"/>
                  </a:lnTo>
                  <a:lnTo>
                    <a:pt x="8367" y="15696"/>
                  </a:lnTo>
                  <a:lnTo>
                    <a:pt x="8291" y="15752"/>
                  </a:lnTo>
                  <a:lnTo>
                    <a:pt x="8160" y="15847"/>
                  </a:lnTo>
                  <a:lnTo>
                    <a:pt x="8065" y="15960"/>
                  </a:lnTo>
                  <a:lnTo>
                    <a:pt x="7952" y="16054"/>
                  </a:lnTo>
                  <a:lnTo>
                    <a:pt x="7839" y="16167"/>
                  </a:lnTo>
                  <a:lnTo>
                    <a:pt x="7820" y="16186"/>
                  </a:lnTo>
                  <a:lnTo>
                    <a:pt x="7651" y="16299"/>
                  </a:lnTo>
                  <a:lnTo>
                    <a:pt x="7575" y="16337"/>
                  </a:lnTo>
                  <a:lnTo>
                    <a:pt x="7481" y="16374"/>
                  </a:lnTo>
                  <a:lnTo>
                    <a:pt x="7217" y="16487"/>
                  </a:lnTo>
                  <a:lnTo>
                    <a:pt x="7180" y="16506"/>
                  </a:lnTo>
                  <a:lnTo>
                    <a:pt x="7180" y="16487"/>
                  </a:lnTo>
                  <a:lnTo>
                    <a:pt x="7217" y="16450"/>
                  </a:lnTo>
                  <a:lnTo>
                    <a:pt x="7255" y="16393"/>
                  </a:lnTo>
                  <a:lnTo>
                    <a:pt x="7293" y="16280"/>
                  </a:lnTo>
                  <a:lnTo>
                    <a:pt x="7349" y="16148"/>
                  </a:lnTo>
                  <a:lnTo>
                    <a:pt x="7368" y="16110"/>
                  </a:lnTo>
                  <a:lnTo>
                    <a:pt x="7387" y="16092"/>
                  </a:lnTo>
                  <a:lnTo>
                    <a:pt x="7387" y="16054"/>
                  </a:lnTo>
                  <a:lnTo>
                    <a:pt x="7462" y="15941"/>
                  </a:lnTo>
                  <a:lnTo>
                    <a:pt x="7632" y="15734"/>
                  </a:lnTo>
                  <a:lnTo>
                    <a:pt x="7707" y="15639"/>
                  </a:lnTo>
                  <a:lnTo>
                    <a:pt x="7707" y="15602"/>
                  </a:lnTo>
                  <a:lnTo>
                    <a:pt x="7689" y="15583"/>
                  </a:lnTo>
                  <a:lnTo>
                    <a:pt x="7651" y="15583"/>
                  </a:lnTo>
                  <a:lnTo>
                    <a:pt x="7481" y="15809"/>
                  </a:lnTo>
                  <a:lnTo>
                    <a:pt x="7387" y="15903"/>
                  </a:lnTo>
                  <a:lnTo>
                    <a:pt x="7349" y="15960"/>
                  </a:lnTo>
                  <a:lnTo>
                    <a:pt x="7331" y="15979"/>
                  </a:lnTo>
                  <a:lnTo>
                    <a:pt x="7331" y="16016"/>
                  </a:lnTo>
                  <a:lnTo>
                    <a:pt x="7293" y="16054"/>
                  </a:lnTo>
                  <a:lnTo>
                    <a:pt x="7293" y="16092"/>
                  </a:lnTo>
                  <a:lnTo>
                    <a:pt x="7255" y="16167"/>
                  </a:lnTo>
                  <a:lnTo>
                    <a:pt x="7199" y="16299"/>
                  </a:lnTo>
                  <a:lnTo>
                    <a:pt x="7180" y="16355"/>
                  </a:lnTo>
                  <a:lnTo>
                    <a:pt x="7123" y="16431"/>
                  </a:lnTo>
                  <a:lnTo>
                    <a:pt x="7048" y="16525"/>
                  </a:lnTo>
                  <a:lnTo>
                    <a:pt x="7029" y="16544"/>
                  </a:lnTo>
                  <a:lnTo>
                    <a:pt x="6935" y="16581"/>
                  </a:lnTo>
                  <a:lnTo>
                    <a:pt x="6784" y="16657"/>
                  </a:lnTo>
                  <a:lnTo>
                    <a:pt x="6652" y="16713"/>
                  </a:lnTo>
                  <a:lnTo>
                    <a:pt x="6539" y="16789"/>
                  </a:lnTo>
                  <a:lnTo>
                    <a:pt x="6407" y="16902"/>
                  </a:lnTo>
                  <a:lnTo>
                    <a:pt x="6294" y="16996"/>
                  </a:lnTo>
                  <a:lnTo>
                    <a:pt x="6181" y="17090"/>
                  </a:lnTo>
                  <a:lnTo>
                    <a:pt x="6068" y="17203"/>
                  </a:lnTo>
                  <a:lnTo>
                    <a:pt x="5974" y="17316"/>
                  </a:lnTo>
                  <a:lnTo>
                    <a:pt x="5898" y="17411"/>
                  </a:lnTo>
                  <a:lnTo>
                    <a:pt x="5823" y="17505"/>
                  </a:lnTo>
                  <a:lnTo>
                    <a:pt x="5823" y="17486"/>
                  </a:lnTo>
                  <a:lnTo>
                    <a:pt x="5823" y="17373"/>
                  </a:lnTo>
                  <a:lnTo>
                    <a:pt x="5804" y="17279"/>
                  </a:lnTo>
                  <a:lnTo>
                    <a:pt x="5823" y="17184"/>
                  </a:lnTo>
                  <a:lnTo>
                    <a:pt x="5842" y="17090"/>
                  </a:lnTo>
                  <a:lnTo>
                    <a:pt x="5880" y="17034"/>
                  </a:lnTo>
                  <a:lnTo>
                    <a:pt x="5936" y="16958"/>
                  </a:lnTo>
                  <a:lnTo>
                    <a:pt x="5974" y="16940"/>
                  </a:lnTo>
                  <a:lnTo>
                    <a:pt x="5993" y="16940"/>
                  </a:lnTo>
                  <a:lnTo>
                    <a:pt x="6049" y="16902"/>
                  </a:lnTo>
                  <a:lnTo>
                    <a:pt x="6143" y="16864"/>
                  </a:lnTo>
                  <a:lnTo>
                    <a:pt x="6219" y="16826"/>
                  </a:lnTo>
                  <a:lnTo>
                    <a:pt x="6313" y="16770"/>
                  </a:lnTo>
                  <a:lnTo>
                    <a:pt x="6370" y="16695"/>
                  </a:lnTo>
                  <a:lnTo>
                    <a:pt x="6388" y="16657"/>
                  </a:lnTo>
                  <a:lnTo>
                    <a:pt x="6407" y="16600"/>
                  </a:lnTo>
                  <a:lnTo>
                    <a:pt x="6426" y="16581"/>
                  </a:lnTo>
                  <a:lnTo>
                    <a:pt x="6445" y="16563"/>
                  </a:lnTo>
                  <a:lnTo>
                    <a:pt x="6483" y="16525"/>
                  </a:lnTo>
                  <a:lnTo>
                    <a:pt x="6558" y="16468"/>
                  </a:lnTo>
                  <a:lnTo>
                    <a:pt x="6614" y="16431"/>
                  </a:lnTo>
                  <a:lnTo>
                    <a:pt x="6671" y="16374"/>
                  </a:lnTo>
                  <a:lnTo>
                    <a:pt x="6728" y="16318"/>
                  </a:lnTo>
                  <a:lnTo>
                    <a:pt x="6765" y="16242"/>
                  </a:lnTo>
                  <a:lnTo>
                    <a:pt x="6803" y="16167"/>
                  </a:lnTo>
                  <a:lnTo>
                    <a:pt x="6803" y="16073"/>
                  </a:lnTo>
                  <a:lnTo>
                    <a:pt x="6803" y="15903"/>
                  </a:lnTo>
                  <a:lnTo>
                    <a:pt x="6822" y="15847"/>
                  </a:lnTo>
                  <a:lnTo>
                    <a:pt x="6841" y="15828"/>
                  </a:lnTo>
                  <a:lnTo>
                    <a:pt x="6859" y="15790"/>
                  </a:lnTo>
                  <a:lnTo>
                    <a:pt x="6897" y="15752"/>
                  </a:lnTo>
                  <a:lnTo>
                    <a:pt x="7010" y="15696"/>
                  </a:lnTo>
                  <a:lnTo>
                    <a:pt x="7067" y="15658"/>
                  </a:lnTo>
                  <a:lnTo>
                    <a:pt x="7142" y="15602"/>
                  </a:lnTo>
                  <a:lnTo>
                    <a:pt x="7199" y="15545"/>
                  </a:lnTo>
                  <a:lnTo>
                    <a:pt x="7217" y="15470"/>
                  </a:lnTo>
                  <a:lnTo>
                    <a:pt x="7236" y="15394"/>
                  </a:lnTo>
                  <a:lnTo>
                    <a:pt x="7255" y="15319"/>
                  </a:lnTo>
                  <a:lnTo>
                    <a:pt x="7293" y="15244"/>
                  </a:lnTo>
                  <a:lnTo>
                    <a:pt x="7349" y="15187"/>
                  </a:lnTo>
                  <a:lnTo>
                    <a:pt x="7387" y="15168"/>
                  </a:lnTo>
                  <a:lnTo>
                    <a:pt x="7519" y="15149"/>
                  </a:lnTo>
                  <a:lnTo>
                    <a:pt x="7594" y="15131"/>
                  </a:lnTo>
                  <a:lnTo>
                    <a:pt x="7670" y="15112"/>
                  </a:lnTo>
                  <a:lnTo>
                    <a:pt x="7820" y="15036"/>
                  </a:lnTo>
                  <a:lnTo>
                    <a:pt x="7933" y="14961"/>
                  </a:lnTo>
                  <a:lnTo>
                    <a:pt x="8047" y="14886"/>
                  </a:lnTo>
                  <a:lnTo>
                    <a:pt x="8122" y="14791"/>
                  </a:lnTo>
                  <a:lnTo>
                    <a:pt x="8197" y="14716"/>
                  </a:lnTo>
                  <a:lnTo>
                    <a:pt x="8291" y="14641"/>
                  </a:lnTo>
                  <a:lnTo>
                    <a:pt x="8367" y="14584"/>
                  </a:lnTo>
                  <a:lnTo>
                    <a:pt x="8442" y="14565"/>
                  </a:lnTo>
                  <a:lnTo>
                    <a:pt x="8499" y="14546"/>
                  </a:lnTo>
                  <a:close/>
                  <a:moveTo>
                    <a:pt x="5936" y="17505"/>
                  </a:moveTo>
                  <a:lnTo>
                    <a:pt x="5936" y="17524"/>
                  </a:lnTo>
                  <a:lnTo>
                    <a:pt x="5936" y="17561"/>
                  </a:lnTo>
                  <a:lnTo>
                    <a:pt x="5955" y="17561"/>
                  </a:lnTo>
                  <a:lnTo>
                    <a:pt x="5865" y="17576"/>
                  </a:lnTo>
                  <a:lnTo>
                    <a:pt x="5865" y="17576"/>
                  </a:lnTo>
                  <a:lnTo>
                    <a:pt x="5936" y="17505"/>
                  </a:lnTo>
                  <a:close/>
                  <a:moveTo>
                    <a:pt x="5842" y="17580"/>
                  </a:moveTo>
                  <a:lnTo>
                    <a:pt x="5823" y="17599"/>
                  </a:lnTo>
                  <a:lnTo>
                    <a:pt x="5823" y="17580"/>
                  </a:lnTo>
                  <a:close/>
                  <a:moveTo>
                    <a:pt x="2940" y="15545"/>
                  </a:moveTo>
                  <a:lnTo>
                    <a:pt x="2978" y="15564"/>
                  </a:lnTo>
                  <a:lnTo>
                    <a:pt x="3053" y="15602"/>
                  </a:lnTo>
                  <a:lnTo>
                    <a:pt x="3110" y="15639"/>
                  </a:lnTo>
                  <a:lnTo>
                    <a:pt x="3242" y="15734"/>
                  </a:lnTo>
                  <a:lnTo>
                    <a:pt x="3317" y="15771"/>
                  </a:lnTo>
                  <a:lnTo>
                    <a:pt x="3411" y="15790"/>
                  </a:lnTo>
                  <a:lnTo>
                    <a:pt x="3581" y="15809"/>
                  </a:lnTo>
                  <a:lnTo>
                    <a:pt x="3694" y="15828"/>
                  </a:lnTo>
                  <a:lnTo>
                    <a:pt x="3694" y="15809"/>
                  </a:lnTo>
                  <a:lnTo>
                    <a:pt x="3713" y="15828"/>
                  </a:lnTo>
                  <a:lnTo>
                    <a:pt x="3807" y="15847"/>
                  </a:lnTo>
                  <a:lnTo>
                    <a:pt x="3882" y="15884"/>
                  </a:lnTo>
                  <a:lnTo>
                    <a:pt x="3939" y="15922"/>
                  </a:lnTo>
                  <a:lnTo>
                    <a:pt x="3977" y="15960"/>
                  </a:lnTo>
                  <a:lnTo>
                    <a:pt x="4014" y="15997"/>
                  </a:lnTo>
                  <a:lnTo>
                    <a:pt x="4052" y="16054"/>
                  </a:lnTo>
                  <a:lnTo>
                    <a:pt x="4090" y="16129"/>
                  </a:lnTo>
                  <a:lnTo>
                    <a:pt x="4127" y="16186"/>
                  </a:lnTo>
                  <a:lnTo>
                    <a:pt x="4165" y="16261"/>
                  </a:lnTo>
                  <a:lnTo>
                    <a:pt x="4240" y="16299"/>
                  </a:lnTo>
                  <a:lnTo>
                    <a:pt x="4297" y="16337"/>
                  </a:lnTo>
                  <a:lnTo>
                    <a:pt x="4372" y="16355"/>
                  </a:lnTo>
                  <a:lnTo>
                    <a:pt x="4429" y="16374"/>
                  </a:lnTo>
                  <a:lnTo>
                    <a:pt x="4466" y="16393"/>
                  </a:lnTo>
                  <a:lnTo>
                    <a:pt x="4504" y="16431"/>
                  </a:lnTo>
                  <a:lnTo>
                    <a:pt x="4598" y="16506"/>
                  </a:lnTo>
                  <a:lnTo>
                    <a:pt x="4674" y="16600"/>
                  </a:lnTo>
                  <a:lnTo>
                    <a:pt x="4749" y="16713"/>
                  </a:lnTo>
                  <a:lnTo>
                    <a:pt x="4806" y="16845"/>
                  </a:lnTo>
                  <a:lnTo>
                    <a:pt x="4919" y="17128"/>
                  </a:lnTo>
                  <a:lnTo>
                    <a:pt x="4994" y="17241"/>
                  </a:lnTo>
                  <a:lnTo>
                    <a:pt x="5032" y="17298"/>
                  </a:lnTo>
                  <a:lnTo>
                    <a:pt x="5069" y="17354"/>
                  </a:lnTo>
                  <a:lnTo>
                    <a:pt x="5126" y="17411"/>
                  </a:lnTo>
                  <a:lnTo>
                    <a:pt x="5182" y="17448"/>
                  </a:lnTo>
                  <a:lnTo>
                    <a:pt x="5220" y="17505"/>
                  </a:lnTo>
                  <a:lnTo>
                    <a:pt x="5277" y="17542"/>
                  </a:lnTo>
                  <a:lnTo>
                    <a:pt x="5295" y="17561"/>
                  </a:lnTo>
                  <a:lnTo>
                    <a:pt x="5333" y="17580"/>
                  </a:lnTo>
                  <a:lnTo>
                    <a:pt x="5371" y="17599"/>
                  </a:lnTo>
                  <a:lnTo>
                    <a:pt x="5371" y="17656"/>
                  </a:lnTo>
                  <a:lnTo>
                    <a:pt x="5371" y="17712"/>
                  </a:lnTo>
                  <a:lnTo>
                    <a:pt x="5277" y="17599"/>
                  </a:lnTo>
                  <a:lnTo>
                    <a:pt x="5164" y="17486"/>
                  </a:lnTo>
                  <a:lnTo>
                    <a:pt x="5069" y="17373"/>
                  </a:lnTo>
                  <a:lnTo>
                    <a:pt x="5013" y="17316"/>
                  </a:lnTo>
                  <a:lnTo>
                    <a:pt x="4975" y="17260"/>
                  </a:lnTo>
                  <a:lnTo>
                    <a:pt x="4881" y="17166"/>
                  </a:lnTo>
                  <a:lnTo>
                    <a:pt x="4768" y="17071"/>
                  </a:lnTo>
                  <a:lnTo>
                    <a:pt x="4655" y="16977"/>
                  </a:lnTo>
                  <a:lnTo>
                    <a:pt x="4617" y="16921"/>
                  </a:lnTo>
                  <a:lnTo>
                    <a:pt x="4561" y="16864"/>
                  </a:lnTo>
                  <a:lnTo>
                    <a:pt x="4504" y="16826"/>
                  </a:lnTo>
                  <a:lnTo>
                    <a:pt x="4448" y="16789"/>
                  </a:lnTo>
                  <a:lnTo>
                    <a:pt x="4372" y="16751"/>
                  </a:lnTo>
                  <a:lnTo>
                    <a:pt x="4297" y="16732"/>
                  </a:lnTo>
                  <a:lnTo>
                    <a:pt x="4184" y="16695"/>
                  </a:lnTo>
                  <a:lnTo>
                    <a:pt x="4090" y="16657"/>
                  </a:lnTo>
                  <a:lnTo>
                    <a:pt x="4033" y="16600"/>
                  </a:lnTo>
                  <a:lnTo>
                    <a:pt x="3977" y="16506"/>
                  </a:lnTo>
                  <a:lnTo>
                    <a:pt x="3920" y="16468"/>
                  </a:lnTo>
                  <a:lnTo>
                    <a:pt x="3845" y="16450"/>
                  </a:lnTo>
                  <a:lnTo>
                    <a:pt x="3769" y="16431"/>
                  </a:lnTo>
                  <a:lnTo>
                    <a:pt x="3694" y="16431"/>
                  </a:lnTo>
                  <a:lnTo>
                    <a:pt x="3600" y="16450"/>
                  </a:lnTo>
                  <a:lnTo>
                    <a:pt x="3487" y="16450"/>
                  </a:lnTo>
                  <a:lnTo>
                    <a:pt x="3374" y="16431"/>
                  </a:lnTo>
                  <a:lnTo>
                    <a:pt x="3298" y="16393"/>
                  </a:lnTo>
                  <a:lnTo>
                    <a:pt x="3204" y="16299"/>
                  </a:lnTo>
                  <a:lnTo>
                    <a:pt x="3129" y="16242"/>
                  </a:lnTo>
                  <a:lnTo>
                    <a:pt x="3053" y="16205"/>
                  </a:lnTo>
                  <a:lnTo>
                    <a:pt x="2978" y="16186"/>
                  </a:lnTo>
                  <a:lnTo>
                    <a:pt x="2884" y="16186"/>
                  </a:lnTo>
                  <a:lnTo>
                    <a:pt x="2733" y="16167"/>
                  </a:lnTo>
                  <a:lnTo>
                    <a:pt x="2601" y="16148"/>
                  </a:lnTo>
                  <a:lnTo>
                    <a:pt x="2544" y="16148"/>
                  </a:lnTo>
                  <a:lnTo>
                    <a:pt x="2488" y="16110"/>
                  </a:lnTo>
                  <a:lnTo>
                    <a:pt x="2431" y="16073"/>
                  </a:lnTo>
                  <a:lnTo>
                    <a:pt x="2375" y="16016"/>
                  </a:lnTo>
                  <a:lnTo>
                    <a:pt x="2299" y="15979"/>
                  </a:lnTo>
                  <a:lnTo>
                    <a:pt x="2224" y="15941"/>
                  </a:lnTo>
                  <a:lnTo>
                    <a:pt x="2130" y="15922"/>
                  </a:lnTo>
                  <a:lnTo>
                    <a:pt x="2281" y="15884"/>
                  </a:lnTo>
                  <a:lnTo>
                    <a:pt x="2337" y="15847"/>
                  </a:lnTo>
                  <a:lnTo>
                    <a:pt x="2375" y="15809"/>
                  </a:lnTo>
                  <a:lnTo>
                    <a:pt x="2394" y="15771"/>
                  </a:lnTo>
                  <a:lnTo>
                    <a:pt x="2431" y="15715"/>
                  </a:lnTo>
                  <a:lnTo>
                    <a:pt x="2469" y="15658"/>
                  </a:lnTo>
                  <a:lnTo>
                    <a:pt x="2507" y="15621"/>
                  </a:lnTo>
                  <a:lnTo>
                    <a:pt x="2563" y="15583"/>
                  </a:lnTo>
                  <a:lnTo>
                    <a:pt x="2639" y="15564"/>
                  </a:lnTo>
                  <a:lnTo>
                    <a:pt x="2733" y="15545"/>
                  </a:lnTo>
                  <a:close/>
                  <a:moveTo>
                    <a:pt x="5390" y="17750"/>
                  </a:moveTo>
                  <a:lnTo>
                    <a:pt x="5390" y="17769"/>
                  </a:lnTo>
                  <a:lnTo>
                    <a:pt x="5371" y="17769"/>
                  </a:lnTo>
                  <a:lnTo>
                    <a:pt x="5390" y="17750"/>
                  </a:lnTo>
                  <a:close/>
                  <a:moveTo>
                    <a:pt x="6671" y="17618"/>
                  </a:moveTo>
                  <a:lnTo>
                    <a:pt x="7067" y="17637"/>
                  </a:lnTo>
                  <a:lnTo>
                    <a:pt x="7858" y="17637"/>
                  </a:lnTo>
                  <a:lnTo>
                    <a:pt x="7971" y="17674"/>
                  </a:lnTo>
                  <a:lnTo>
                    <a:pt x="7990" y="17674"/>
                  </a:lnTo>
                  <a:lnTo>
                    <a:pt x="8009" y="17693"/>
                  </a:lnTo>
                  <a:lnTo>
                    <a:pt x="7990" y="17693"/>
                  </a:lnTo>
                  <a:lnTo>
                    <a:pt x="7971" y="17731"/>
                  </a:lnTo>
                  <a:lnTo>
                    <a:pt x="7858" y="17844"/>
                  </a:lnTo>
                  <a:lnTo>
                    <a:pt x="7689" y="17957"/>
                  </a:lnTo>
                  <a:lnTo>
                    <a:pt x="7538" y="18051"/>
                  </a:lnTo>
                  <a:lnTo>
                    <a:pt x="7387" y="18108"/>
                  </a:lnTo>
                  <a:lnTo>
                    <a:pt x="7255" y="18183"/>
                  </a:lnTo>
                  <a:lnTo>
                    <a:pt x="7180" y="18221"/>
                  </a:lnTo>
                  <a:lnTo>
                    <a:pt x="7142" y="18277"/>
                  </a:lnTo>
                  <a:lnTo>
                    <a:pt x="7123" y="18353"/>
                  </a:lnTo>
                  <a:lnTo>
                    <a:pt x="7104" y="18390"/>
                  </a:lnTo>
                  <a:lnTo>
                    <a:pt x="7086" y="18409"/>
                  </a:lnTo>
                  <a:lnTo>
                    <a:pt x="7048" y="18409"/>
                  </a:lnTo>
                  <a:lnTo>
                    <a:pt x="6954" y="18372"/>
                  </a:lnTo>
                  <a:lnTo>
                    <a:pt x="6878" y="18334"/>
                  </a:lnTo>
                  <a:lnTo>
                    <a:pt x="6784" y="18315"/>
                  </a:lnTo>
                  <a:lnTo>
                    <a:pt x="6671" y="18296"/>
                  </a:lnTo>
                  <a:lnTo>
                    <a:pt x="6520" y="18296"/>
                  </a:lnTo>
                  <a:lnTo>
                    <a:pt x="6370" y="18315"/>
                  </a:lnTo>
                  <a:lnTo>
                    <a:pt x="6219" y="18334"/>
                  </a:lnTo>
                  <a:lnTo>
                    <a:pt x="6087" y="18334"/>
                  </a:lnTo>
                  <a:lnTo>
                    <a:pt x="5955" y="18296"/>
                  </a:lnTo>
                  <a:lnTo>
                    <a:pt x="5804" y="18258"/>
                  </a:lnTo>
                  <a:lnTo>
                    <a:pt x="5748" y="18258"/>
                  </a:lnTo>
                  <a:lnTo>
                    <a:pt x="5672" y="18277"/>
                  </a:lnTo>
                  <a:lnTo>
                    <a:pt x="5522" y="18334"/>
                  </a:lnTo>
                  <a:lnTo>
                    <a:pt x="5446" y="18353"/>
                  </a:lnTo>
                  <a:lnTo>
                    <a:pt x="5390" y="18353"/>
                  </a:lnTo>
                  <a:lnTo>
                    <a:pt x="5314" y="18334"/>
                  </a:lnTo>
                  <a:lnTo>
                    <a:pt x="5277" y="18296"/>
                  </a:lnTo>
                  <a:lnTo>
                    <a:pt x="5164" y="18221"/>
                  </a:lnTo>
                  <a:lnTo>
                    <a:pt x="5069" y="18183"/>
                  </a:lnTo>
                  <a:lnTo>
                    <a:pt x="4994" y="18183"/>
                  </a:lnTo>
                  <a:lnTo>
                    <a:pt x="5032" y="18108"/>
                  </a:lnTo>
                  <a:lnTo>
                    <a:pt x="5164" y="17976"/>
                  </a:lnTo>
                  <a:lnTo>
                    <a:pt x="5352" y="17863"/>
                  </a:lnTo>
                  <a:lnTo>
                    <a:pt x="5559" y="17769"/>
                  </a:lnTo>
                  <a:lnTo>
                    <a:pt x="5804" y="17674"/>
                  </a:lnTo>
                  <a:lnTo>
                    <a:pt x="5898" y="17637"/>
                  </a:lnTo>
                  <a:lnTo>
                    <a:pt x="5917" y="17674"/>
                  </a:lnTo>
                  <a:lnTo>
                    <a:pt x="5955" y="17693"/>
                  </a:lnTo>
                  <a:lnTo>
                    <a:pt x="6143" y="17750"/>
                  </a:lnTo>
                  <a:lnTo>
                    <a:pt x="6332" y="17825"/>
                  </a:lnTo>
                  <a:lnTo>
                    <a:pt x="6539" y="17919"/>
                  </a:lnTo>
                  <a:lnTo>
                    <a:pt x="6728" y="18051"/>
                  </a:lnTo>
                  <a:lnTo>
                    <a:pt x="6765" y="18070"/>
                  </a:lnTo>
                  <a:lnTo>
                    <a:pt x="6803" y="18089"/>
                  </a:lnTo>
                  <a:lnTo>
                    <a:pt x="6859" y="18070"/>
                  </a:lnTo>
                  <a:lnTo>
                    <a:pt x="6878" y="18032"/>
                  </a:lnTo>
                  <a:lnTo>
                    <a:pt x="6878" y="17995"/>
                  </a:lnTo>
                  <a:lnTo>
                    <a:pt x="6859" y="17976"/>
                  </a:lnTo>
                  <a:lnTo>
                    <a:pt x="6671" y="17825"/>
                  </a:lnTo>
                  <a:lnTo>
                    <a:pt x="6464" y="17712"/>
                  </a:lnTo>
                  <a:lnTo>
                    <a:pt x="6275" y="17656"/>
                  </a:lnTo>
                  <a:lnTo>
                    <a:pt x="6671" y="17618"/>
                  </a:lnTo>
                  <a:close/>
                  <a:moveTo>
                    <a:pt x="5654" y="18372"/>
                  </a:moveTo>
                  <a:lnTo>
                    <a:pt x="5654" y="18598"/>
                  </a:lnTo>
                  <a:lnTo>
                    <a:pt x="5672" y="18861"/>
                  </a:lnTo>
                  <a:lnTo>
                    <a:pt x="5540" y="18861"/>
                  </a:lnTo>
                  <a:lnTo>
                    <a:pt x="5522" y="18635"/>
                  </a:lnTo>
                  <a:lnTo>
                    <a:pt x="5522" y="18428"/>
                  </a:lnTo>
                  <a:lnTo>
                    <a:pt x="5540" y="18409"/>
                  </a:lnTo>
                  <a:lnTo>
                    <a:pt x="5654" y="18372"/>
                  </a:lnTo>
                  <a:close/>
                  <a:moveTo>
                    <a:pt x="2714" y="19257"/>
                  </a:moveTo>
                  <a:lnTo>
                    <a:pt x="2695" y="19276"/>
                  </a:lnTo>
                  <a:lnTo>
                    <a:pt x="2676" y="19314"/>
                  </a:lnTo>
                  <a:lnTo>
                    <a:pt x="2714" y="19446"/>
                  </a:lnTo>
                  <a:lnTo>
                    <a:pt x="2733" y="19483"/>
                  </a:lnTo>
                  <a:lnTo>
                    <a:pt x="2771" y="19483"/>
                  </a:lnTo>
                  <a:lnTo>
                    <a:pt x="2789" y="19464"/>
                  </a:lnTo>
                  <a:lnTo>
                    <a:pt x="2808" y="19427"/>
                  </a:lnTo>
                  <a:lnTo>
                    <a:pt x="2752" y="19295"/>
                  </a:lnTo>
                  <a:lnTo>
                    <a:pt x="2752" y="19276"/>
                  </a:lnTo>
                  <a:lnTo>
                    <a:pt x="2714" y="19257"/>
                  </a:lnTo>
                  <a:close/>
                  <a:moveTo>
                    <a:pt x="2658" y="19521"/>
                  </a:moveTo>
                  <a:lnTo>
                    <a:pt x="2639" y="19577"/>
                  </a:lnTo>
                  <a:lnTo>
                    <a:pt x="2639" y="19634"/>
                  </a:lnTo>
                  <a:lnTo>
                    <a:pt x="2676" y="19709"/>
                  </a:lnTo>
                  <a:lnTo>
                    <a:pt x="2714" y="19728"/>
                  </a:lnTo>
                  <a:lnTo>
                    <a:pt x="2752" y="19728"/>
                  </a:lnTo>
                  <a:lnTo>
                    <a:pt x="2771" y="19691"/>
                  </a:lnTo>
                  <a:lnTo>
                    <a:pt x="2771" y="19653"/>
                  </a:lnTo>
                  <a:lnTo>
                    <a:pt x="2771" y="19634"/>
                  </a:lnTo>
                  <a:lnTo>
                    <a:pt x="2752" y="19596"/>
                  </a:lnTo>
                  <a:lnTo>
                    <a:pt x="2752" y="19577"/>
                  </a:lnTo>
                  <a:lnTo>
                    <a:pt x="2733" y="19521"/>
                  </a:lnTo>
                  <a:close/>
                  <a:moveTo>
                    <a:pt x="3656" y="0"/>
                  </a:moveTo>
                  <a:lnTo>
                    <a:pt x="3336" y="19"/>
                  </a:lnTo>
                  <a:lnTo>
                    <a:pt x="3204" y="38"/>
                  </a:lnTo>
                  <a:lnTo>
                    <a:pt x="3110" y="38"/>
                  </a:lnTo>
                  <a:lnTo>
                    <a:pt x="3034" y="57"/>
                  </a:lnTo>
                  <a:lnTo>
                    <a:pt x="2884" y="113"/>
                  </a:lnTo>
                  <a:lnTo>
                    <a:pt x="2808" y="151"/>
                  </a:lnTo>
                  <a:lnTo>
                    <a:pt x="2733" y="188"/>
                  </a:lnTo>
                  <a:lnTo>
                    <a:pt x="2676" y="245"/>
                  </a:lnTo>
                  <a:lnTo>
                    <a:pt x="2601" y="301"/>
                  </a:lnTo>
                  <a:lnTo>
                    <a:pt x="2450" y="471"/>
                  </a:lnTo>
                  <a:lnTo>
                    <a:pt x="2356" y="509"/>
                  </a:lnTo>
                  <a:lnTo>
                    <a:pt x="2262" y="546"/>
                  </a:lnTo>
                  <a:lnTo>
                    <a:pt x="2224" y="565"/>
                  </a:lnTo>
                  <a:lnTo>
                    <a:pt x="2186" y="584"/>
                  </a:lnTo>
                  <a:lnTo>
                    <a:pt x="2130" y="641"/>
                  </a:lnTo>
                  <a:lnTo>
                    <a:pt x="2073" y="716"/>
                  </a:lnTo>
                  <a:lnTo>
                    <a:pt x="2036" y="791"/>
                  </a:lnTo>
                  <a:lnTo>
                    <a:pt x="2017" y="867"/>
                  </a:lnTo>
                  <a:lnTo>
                    <a:pt x="1960" y="1018"/>
                  </a:lnTo>
                  <a:lnTo>
                    <a:pt x="1941" y="1074"/>
                  </a:lnTo>
                  <a:lnTo>
                    <a:pt x="1885" y="1168"/>
                  </a:lnTo>
                  <a:lnTo>
                    <a:pt x="1828" y="1244"/>
                  </a:lnTo>
                  <a:lnTo>
                    <a:pt x="1753" y="1338"/>
                  </a:lnTo>
                  <a:lnTo>
                    <a:pt x="1678" y="1376"/>
                  </a:lnTo>
                  <a:lnTo>
                    <a:pt x="1602" y="1413"/>
                  </a:lnTo>
                  <a:lnTo>
                    <a:pt x="1546" y="1432"/>
                  </a:lnTo>
                  <a:lnTo>
                    <a:pt x="1508" y="1432"/>
                  </a:lnTo>
                  <a:lnTo>
                    <a:pt x="1414" y="1451"/>
                  </a:lnTo>
                  <a:lnTo>
                    <a:pt x="1150" y="1451"/>
                  </a:lnTo>
                  <a:lnTo>
                    <a:pt x="981" y="1489"/>
                  </a:lnTo>
                  <a:lnTo>
                    <a:pt x="905" y="1489"/>
                  </a:lnTo>
                  <a:lnTo>
                    <a:pt x="811" y="1507"/>
                  </a:lnTo>
                  <a:lnTo>
                    <a:pt x="736" y="1545"/>
                  </a:lnTo>
                  <a:lnTo>
                    <a:pt x="679" y="1602"/>
                  </a:lnTo>
                  <a:lnTo>
                    <a:pt x="622" y="1715"/>
                  </a:lnTo>
                  <a:lnTo>
                    <a:pt x="585" y="1790"/>
                  </a:lnTo>
                  <a:lnTo>
                    <a:pt x="566" y="1884"/>
                  </a:lnTo>
                  <a:lnTo>
                    <a:pt x="547" y="2035"/>
                  </a:lnTo>
                  <a:lnTo>
                    <a:pt x="566" y="2167"/>
                  </a:lnTo>
                  <a:lnTo>
                    <a:pt x="585" y="2261"/>
                  </a:lnTo>
                  <a:lnTo>
                    <a:pt x="585" y="2355"/>
                  </a:lnTo>
                  <a:lnTo>
                    <a:pt x="585" y="2544"/>
                  </a:lnTo>
                  <a:lnTo>
                    <a:pt x="566" y="2619"/>
                  </a:lnTo>
                  <a:lnTo>
                    <a:pt x="547" y="2713"/>
                  </a:lnTo>
                  <a:lnTo>
                    <a:pt x="491" y="2864"/>
                  </a:lnTo>
                  <a:lnTo>
                    <a:pt x="453" y="2939"/>
                  </a:lnTo>
                  <a:lnTo>
                    <a:pt x="434" y="3015"/>
                  </a:lnTo>
                  <a:lnTo>
                    <a:pt x="415" y="3109"/>
                  </a:lnTo>
                  <a:lnTo>
                    <a:pt x="415" y="3184"/>
                  </a:lnTo>
                  <a:lnTo>
                    <a:pt x="415" y="3241"/>
                  </a:lnTo>
                  <a:lnTo>
                    <a:pt x="434" y="3316"/>
                  </a:lnTo>
                  <a:lnTo>
                    <a:pt x="453" y="3373"/>
                  </a:lnTo>
                  <a:lnTo>
                    <a:pt x="472" y="3429"/>
                  </a:lnTo>
                  <a:lnTo>
                    <a:pt x="491" y="3448"/>
                  </a:lnTo>
                  <a:lnTo>
                    <a:pt x="528" y="3486"/>
                  </a:lnTo>
                  <a:lnTo>
                    <a:pt x="566" y="3524"/>
                  </a:lnTo>
                  <a:lnTo>
                    <a:pt x="698" y="3580"/>
                  </a:lnTo>
                  <a:lnTo>
                    <a:pt x="792" y="3599"/>
                  </a:lnTo>
                  <a:lnTo>
                    <a:pt x="924" y="3674"/>
                  </a:lnTo>
                  <a:lnTo>
                    <a:pt x="1056" y="3769"/>
                  </a:lnTo>
                  <a:lnTo>
                    <a:pt x="1131" y="3806"/>
                  </a:lnTo>
                  <a:lnTo>
                    <a:pt x="1207" y="3863"/>
                  </a:lnTo>
                  <a:lnTo>
                    <a:pt x="1301" y="3882"/>
                  </a:lnTo>
                  <a:lnTo>
                    <a:pt x="1376" y="3900"/>
                  </a:lnTo>
                  <a:lnTo>
                    <a:pt x="1508" y="3900"/>
                  </a:lnTo>
                  <a:lnTo>
                    <a:pt x="1640" y="3882"/>
                  </a:lnTo>
                  <a:lnTo>
                    <a:pt x="1904" y="3882"/>
                  </a:lnTo>
                  <a:lnTo>
                    <a:pt x="1941" y="3919"/>
                  </a:lnTo>
                  <a:lnTo>
                    <a:pt x="1998" y="3957"/>
                  </a:lnTo>
                  <a:lnTo>
                    <a:pt x="2055" y="4013"/>
                  </a:lnTo>
                  <a:lnTo>
                    <a:pt x="2130" y="4051"/>
                  </a:lnTo>
                  <a:lnTo>
                    <a:pt x="2224" y="4089"/>
                  </a:lnTo>
                  <a:lnTo>
                    <a:pt x="2394" y="4089"/>
                  </a:lnTo>
                  <a:lnTo>
                    <a:pt x="2469" y="4070"/>
                  </a:lnTo>
                  <a:lnTo>
                    <a:pt x="2544" y="4051"/>
                  </a:lnTo>
                  <a:lnTo>
                    <a:pt x="2676" y="4013"/>
                  </a:lnTo>
                  <a:lnTo>
                    <a:pt x="2789" y="3976"/>
                  </a:lnTo>
                  <a:lnTo>
                    <a:pt x="2902" y="3976"/>
                  </a:lnTo>
                  <a:lnTo>
                    <a:pt x="3016" y="3995"/>
                  </a:lnTo>
                  <a:lnTo>
                    <a:pt x="3110" y="4013"/>
                  </a:lnTo>
                  <a:lnTo>
                    <a:pt x="3147" y="4032"/>
                  </a:lnTo>
                  <a:lnTo>
                    <a:pt x="3185" y="4051"/>
                  </a:lnTo>
                  <a:lnTo>
                    <a:pt x="3223" y="4089"/>
                  </a:lnTo>
                  <a:lnTo>
                    <a:pt x="3279" y="4145"/>
                  </a:lnTo>
                  <a:lnTo>
                    <a:pt x="3392" y="4258"/>
                  </a:lnTo>
                  <a:lnTo>
                    <a:pt x="3637" y="4466"/>
                  </a:lnTo>
                  <a:lnTo>
                    <a:pt x="3769" y="4560"/>
                  </a:lnTo>
                  <a:lnTo>
                    <a:pt x="3901" y="4654"/>
                  </a:lnTo>
                  <a:lnTo>
                    <a:pt x="4052" y="4748"/>
                  </a:lnTo>
                  <a:lnTo>
                    <a:pt x="4221" y="4805"/>
                  </a:lnTo>
                  <a:lnTo>
                    <a:pt x="4372" y="4861"/>
                  </a:lnTo>
                  <a:lnTo>
                    <a:pt x="4523" y="4918"/>
                  </a:lnTo>
                  <a:lnTo>
                    <a:pt x="4598" y="4956"/>
                  </a:lnTo>
                  <a:lnTo>
                    <a:pt x="4674" y="4993"/>
                  </a:lnTo>
                  <a:lnTo>
                    <a:pt x="4824" y="5088"/>
                  </a:lnTo>
                  <a:lnTo>
                    <a:pt x="4900" y="5125"/>
                  </a:lnTo>
                  <a:lnTo>
                    <a:pt x="4975" y="5144"/>
                  </a:lnTo>
                  <a:lnTo>
                    <a:pt x="5088" y="5201"/>
                  </a:lnTo>
                  <a:lnTo>
                    <a:pt x="5145" y="5219"/>
                  </a:lnTo>
                  <a:lnTo>
                    <a:pt x="5201" y="5219"/>
                  </a:lnTo>
                  <a:lnTo>
                    <a:pt x="5220" y="5238"/>
                  </a:lnTo>
                  <a:lnTo>
                    <a:pt x="5258" y="5238"/>
                  </a:lnTo>
                  <a:lnTo>
                    <a:pt x="5295" y="5295"/>
                  </a:lnTo>
                  <a:lnTo>
                    <a:pt x="5314" y="5332"/>
                  </a:lnTo>
                  <a:lnTo>
                    <a:pt x="5371" y="5446"/>
                  </a:lnTo>
                  <a:lnTo>
                    <a:pt x="5446" y="5577"/>
                  </a:lnTo>
                  <a:lnTo>
                    <a:pt x="5522" y="5690"/>
                  </a:lnTo>
                  <a:lnTo>
                    <a:pt x="5522" y="5709"/>
                  </a:lnTo>
                  <a:lnTo>
                    <a:pt x="5559" y="5822"/>
                  </a:lnTo>
                  <a:lnTo>
                    <a:pt x="5578" y="5822"/>
                  </a:lnTo>
                  <a:lnTo>
                    <a:pt x="5540" y="5841"/>
                  </a:lnTo>
                  <a:lnTo>
                    <a:pt x="5503" y="5898"/>
                  </a:lnTo>
                  <a:lnTo>
                    <a:pt x="5465" y="5954"/>
                  </a:lnTo>
                  <a:lnTo>
                    <a:pt x="5446" y="6011"/>
                  </a:lnTo>
                  <a:lnTo>
                    <a:pt x="5446" y="6086"/>
                  </a:lnTo>
                  <a:lnTo>
                    <a:pt x="5446" y="6218"/>
                  </a:lnTo>
                  <a:lnTo>
                    <a:pt x="5465" y="6293"/>
                  </a:lnTo>
                  <a:lnTo>
                    <a:pt x="5465" y="6350"/>
                  </a:lnTo>
                  <a:lnTo>
                    <a:pt x="5484" y="6406"/>
                  </a:lnTo>
                  <a:lnTo>
                    <a:pt x="5503" y="6425"/>
                  </a:lnTo>
                  <a:lnTo>
                    <a:pt x="5484" y="6463"/>
                  </a:lnTo>
                  <a:lnTo>
                    <a:pt x="5465" y="6501"/>
                  </a:lnTo>
                  <a:lnTo>
                    <a:pt x="5446" y="6576"/>
                  </a:lnTo>
                  <a:lnTo>
                    <a:pt x="5465" y="6633"/>
                  </a:lnTo>
                  <a:lnTo>
                    <a:pt x="5503" y="6746"/>
                  </a:lnTo>
                  <a:lnTo>
                    <a:pt x="5540" y="6783"/>
                  </a:lnTo>
                  <a:lnTo>
                    <a:pt x="5597" y="6840"/>
                  </a:lnTo>
                  <a:lnTo>
                    <a:pt x="5635" y="6878"/>
                  </a:lnTo>
                  <a:lnTo>
                    <a:pt x="5710" y="6896"/>
                  </a:lnTo>
                  <a:lnTo>
                    <a:pt x="5767" y="6896"/>
                  </a:lnTo>
                  <a:lnTo>
                    <a:pt x="5823" y="6878"/>
                  </a:lnTo>
                  <a:lnTo>
                    <a:pt x="5861" y="6878"/>
                  </a:lnTo>
                  <a:lnTo>
                    <a:pt x="5898" y="6859"/>
                  </a:lnTo>
                  <a:lnTo>
                    <a:pt x="5917" y="6840"/>
                  </a:lnTo>
                  <a:lnTo>
                    <a:pt x="5917" y="6878"/>
                  </a:lnTo>
                  <a:lnTo>
                    <a:pt x="5880" y="7085"/>
                  </a:lnTo>
                  <a:lnTo>
                    <a:pt x="5880" y="7123"/>
                  </a:lnTo>
                  <a:lnTo>
                    <a:pt x="5880" y="7179"/>
                  </a:lnTo>
                  <a:lnTo>
                    <a:pt x="5917" y="7236"/>
                  </a:lnTo>
                  <a:lnTo>
                    <a:pt x="5955" y="7254"/>
                  </a:lnTo>
                  <a:lnTo>
                    <a:pt x="5993" y="7236"/>
                  </a:lnTo>
                  <a:lnTo>
                    <a:pt x="6012" y="7217"/>
                  </a:lnTo>
                  <a:lnTo>
                    <a:pt x="6030" y="7198"/>
                  </a:lnTo>
                  <a:lnTo>
                    <a:pt x="6087" y="7123"/>
                  </a:lnTo>
                  <a:lnTo>
                    <a:pt x="6143" y="7047"/>
                  </a:lnTo>
                  <a:lnTo>
                    <a:pt x="6181" y="6953"/>
                  </a:lnTo>
                  <a:lnTo>
                    <a:pt x="6219" y="6915"/>
                  </a:lnTo>
                  <a:lnTo>
                    <a:pt x="6238" y="6859"/>
                  </a:lnTo>
                  <a:lnTo>
                    <a:pt x="6256" y="6821"/>
                  </a:lnTo>
                  <a:lnTo>
                    <a:pt x="6238" y="6764"/>
                  </a:lnTo>
                  <a:lnTo>
                    <a:pt x="6219" y="6727"/>
                  </a:lnTo>
                  <a:lnTo>
                    <a:pt x="6181" y="6708"/>
                  </a:lnTo>
                  <a:lnTo>
                    <a:pt x="6125" y="6689"/>
                  </a:lnTo>
                  <a:lnTo>
                    <a:pt x="6068" y="6689"/>
                  </a:lnTo>
                  <a:lnTo>
                    <a:pt x="5993" y="6708"/>
                  </a:lnTo>
                  <a:lnTo>
                    <a:pt x="5955" y="6727"/>
                  </a:lnTo>
                  <a:lnTo>
                    <a:pt x="5898" y="6764"/>
                  </a:lnTo>
                  <a:lnTo>
                    <a:pt x="5842" y="6802"/>
                  </a:lnTo>
                  <a:lnTo>
                    <a:pt x="5767" y="6821"/>
                  </a:lnTo>
                  <a:lnTo>
                    <a:pt x="5710" y="6821"/>
                  </a:lnTo>
                  <a:lnTo>
                    <a:pt x="5672" y="6783"/>
                  </a:lnTo>
                  <a:lnTo>
                    <a:pt x="5635" y="6746"/>
                  </a:lnTo>
                  <a:lnTo>
                    <a:pt x="5597" y="6708"/>
                  </a:lnTo>
                  <a:lnTo>
                    <a:pt x="5559" y="6670"/>
                  </a:lnTo>
                  <a:lnTo>
                    <a:pt x="5540" y="6576"/>
                  </a:lnTo>
                  <a:lnTo>
                    <a:pt x="5540" y="6557"/>
                  </a:lnTo>
                  <a:lnTo>
                    <a:pt x="5540" y="6520"/>
                  </a:lnTo>
                  <a:lnTo>
                    <a:pt x="5559" y="6482"/>
                  </a:lnTo>
                  <a:lnTo>
                    <a:pt x="5578" y="6482"/>
                  </a:lnTo>
                  <a:lnTo>
                    <a:pt x="5597" y="6463"/>
                  </a:lnTo>
                  <a:lnTo>
                    <a:pt x="5748" y="6425"/>
                  </a:lnTo>
                  <a:lnTo>
                    <a:pt x="5823" y="6425"/>
                  </a:lnTo>
                  <a:lnTo>
                    <a:pt x="5936" y="6406"/>
                  </a:lnTo>
                  <a:lnTo>
                    <a:pt x="5974" y="6388"/>
                  </a:lnTo>
                  <a:lnTo>
                    <a:pt x="6012" y="6369"/>
                  </a:lnTo>
                  <a:lnTo>
                    <a:pt x="6068" y="6331"/>
                  </a:lnTo>
                  <a:lnTo>
                    <a:pt x="6106" y="6312"/>
                  </a:lnTo>
                  <a:lnTo>
                    <a:pt x="6162" y="6312"/>
                  </a:lnTo>
                  <a:lnTo>
                    <a:pt x="6219" y="6369"/>
                  </a:lnTo>
                  <a:lnTo>
                    <a:pt x="6256" y="6388"/>
                  </a:lnTo>
                  <a:lnTo>
                    <a:pt x="6294" y="6406"/>
                  </a:lnTo>
                  <a:lnTo>
                    <a:pt x="6332" y="6406"/>
                  </a:lnTo>
                  <a:lnTo>
                    <a:pt x="6426" y="6388"/>
                  </a:lnTo>
                  <a:lnTo>
                    <a:pt x="6483" y="6369"/>
                  </a:lnTo>
                  <a:lnTo>
                    <a:pt x="6520" y="6350"/>
                  </a:lnTo>
                  <a:lnTo>
                    <a:pt x="6690" y="6256"/>
                  </a:lnTo>
                  <a:lnTo>
                    <a:pt x="6822" y="6143"/>
                  </a:lnTo>
                  <a:lnTo>
                    <a:pt x="6991" y="6030"/>
                  </a:lnTo>
                  <a:lnTo>
                    <a:pt x="7086" y="5973"/>
                  </a:lnTo>
                  <a:lnTo>
                    <a:pt x="7161" y="5917"/>
                  </a:lnTo>
                  <a:lnTo>
                    <a:pt x="7331" y="5804"/>
                  </a:lnTo>
                  <a:lnTo>
                    <a:pt x="7425" y="5747"/>
                  </a:lnTo>
                  <a:lnTo>
                    <a:pt x="7500" y="5709"/>
                  </a:lnTo>
                  <a:lnTo>
                    <a:pt x="7594" y="5672"/>
                  </a:lnTo>
                  <a:lnTo>
                    <a:pt x="7689" y="5634"/>
                  </a:lnTo>
                  <a:lnTo>
                    <a:pt x="7783" y="5615"/>
                  </a:lnTo>
                  <a:lnTo>
                    <a:pt x="7896" y="5577"/>
                  </a:lnTo>
                  <a:lnTo>
                    <a:pt x="8084" y="5483"/>
                  </a:lnTo>
                  <a:lnTo>
                    <a:pt x="8160" y="5427"/>
                  </a:lnTo>
                  <a:lnTo>
                    <a:pt x="8254" y="5351"/>
                  </a:lnTo>
                  <a:lnTo>
                    <a:pt x="8329" y="5276"/>
                  </a:lnTo>
                  <a:lnTo>
                    <a:pt x="8405" y="5201"/>
                  </a:lnTo>
                  <a:lnTo>
                    <a:pt x="8574" y="5050"/>
                  </a:lnTo>
                  <a:lnTo>
                    <a:pt x="8650" y="4993"/>
                  </a:lnTo>
                  <a:lnTo>
                    <a:pt x="8725" y="4956"/>
                  </a:lnTo>
                  <a:lnTo>
                    <a:pt x="8876" y="4880"/>
                  </a:lnTo>
                  <a:lnTo>
                    <a:pt x="9064" y="4824"/>
                  </a:lnTo>
                  <a:lnTo>
                    <a:pt x="9158" y="4767"/>
                  </a:lnTo>
                  <a:lnTo>
                    <a:pt x="9234" y="4711"/>
                  </a:lnTo>
                  <a:lnTo>
                    <a:pt x="9328" y="4635"/>
                  </a:lnTo>
                  <a:lnTo>
                    <a:pt x="9384" y="4560"/>
                  </a:lnTo>
                  <a:lnTo>
                    <a:pt x="9441" y="4466"/>
                  </a:lnTo>
                  <a:lnTo>
                    <a:pt x="9479" y="4390"/>
                  </a:lnTo>
                  <a:lnTo>
                    <a:pt x="9535" y="4334"/>
                  </a:lnTo>
                  <a:lnTo>
                    <a:pt x="9573" y="4277"/>
                  </a:lnTo>
                  <a:lnTo>
                    <a:pt x="9686" y="4202"/>
                  </a:lnTo>
                  <a:lnTo>
                    <a:pt x="9837" y="4108"/>
                  </a:lnTo>
                  <a:lnTo>
                    <a:pt x="9987" y="4013"/>
                  </a:lnTo>
                  <a:lnTo>
                    <a:pt x="10176" y="3957"/>
                  </a:lnTo>
                  <a:lnTo>
                    <a:pt x="10383" y="3900"/>
                  </a:lnTo>
                  <a:lnTo>
                    <a:pt x="10590" y="3844"/>
                  </a:lnTo>
                  <a:lnTo>
                    <a:pt x="10685" y="3806"/>
                  </a:lnTo>
                  <a:lnTo>
                    <a:pt x="10798" y="3750"/>
                  </a:lnTo>
                  <a:lnTo>
                    <a:pt x="10967" y="3637"/>
                  </a:lnTo>
                  <a:lnTo>
                    <a:pt x="11061" y="3561"/>
                  </a:lnTo>
                  <a:lnTo>
                    <a:pt x="11156" y="3505"/>
                  </a:lnTo>
                  <a:lnTo>
                    <a:pt x="11287" y="3354"/>
                  </a:lnTo>
                  <a:lnTo>
                    <a:pt x="11419" y="3203"/>
                  </a:lnTo>
                  <a:lnTo>
                    <a:pt x="11495" y="3090"/>
                  </a:lnTo>
                  <a:lnTo>
                    <a:pt x="11551" y="3015"/>
                  </a:lnTo>
                  <a:lnTo>
                    <a:pt x="11645" y="2939"/>
                  </a:lnTo>
                  <a:lnTo>
                    <a:pt x="11759" y="2845"/>
                  </a:lnTo>
                  <a:lnTo>
                    <a:pt x="11890" y="2789"/>
                  </a:lnTo>
                  <a:lnTo>
                    <a:pt x="12117" y="2694"/>
                  </a:lnTo>
                  <a:lnTo>
                    <a:pt x="12230" y="2657"/>
                  </a:lnTo>
                  <a:lnTo>
                    <a:pt x="12362" y="2638"/>
                  </a:lnTo>
                  <a:lnTo>
                    <a:pt x="12418" y="2619"/>
                  </a:lnTo>
                  <a:lnTo>
                    <a:pt x="12437" y="2638"/>
                  </a:lnTo>
                  <a:lnTo>
                    <a:pt x="12475" y="2657"/>
                  </a:lnTo>
                  <a:lnTo>
                    <a:pt x="12493" y="2676"/>
                  </a:lnTo>
                  <a:lnTo>
                    <a:pt x="12512" y="2694"/>
                  </a:lnTo>
                  <a:lnTo>
                    <a:pt x="12512" y="2713"/>
                  </a:lnTo>
                  <a:lnTo>
                    <a:pt x="12493" y="2751"/>
                  </a:lnTo>
                  <a:lnTo>
                    <a:pt x="12475" y="2789"/>
                  </a:lnTo>
                  <a:lnTo>
                    <a:pt x="12399" y="2864"/>
                  </a:lnTo>
                  <a:lnTo>
                    <a:pt x="12211" y="2977"/>
                  </a:lnTo>
                  <a:lnTo>
                    <a:pt x="12135" y="3053"/>
                  </a:lnTo>
                  <a:lnTo>
                    <a:pt x="12060" y="3128"/>
                  </a:lnTo>
                  <a:lnTo>
                    <a:pt x="11909" y="3279"/>
                  </a:lnTo>
                  <a:lnTo>
                    <a:pt x="11759" y="3448"/>
                  </a:lnTo>
                  <a:lnTo>
                    <a:pt x="11608" y="3599"/>
                  </a:lnTo>
                  <a:lnTo>
                    <a:pt x="11438" y="3731"/>
                  </a:lnTo>
                  <a:lnTo>
                    <a:pt x="11269" y="3863"/>
                  </a:lnTo>
                  <a:lnTo>
                    <a:pt x="11156" y="3919"/>
                  </a:lnTo>
                  <a:lnTo>
                    <a:pt x="11061" y="3957"/>
                  </a:lnTo>
                  <a:lnTo>
                    <a:pt x="11005" y="3976"/>
                  </a:lnTo>
                  <a:lnTo>
                    <a:pt x="10929" y="4013"/>
                  </a:lnTo>
                  <a:lnTo>
                    <a:pt x="10835" y="4032"/>
                  </a:lnTo>
                  <a:lnTo>
                    <a:pt x="10647" y="4108"/>
                  </a:lnTo>
                  <a:lnTo>
                    <a:pt x="10477" y="4202"/>
                  </a:lnTo>
                  <a:lnTo>
                    <a:pt x="10383" y="4277"/>
                  </a:lnTo>
                  <a:lnTo>
                    <a:pt x="10289" y="4353"/>
                  </a:lnTo>
                  <a:lnTo>
                    <a:pt x="10138" y="4503"/>
                  </a:lnTo>
                  <a:lnTo>
                    <a:pt x="9987" y="4654"/>
                  </a:lnTo>
                  <a:lnTo>
                    <a:pt x="9874" y="4748"/>
                  </a:lnTo>
                  <a:lnTo>
                    <a:pt x="9724" y="4805"/>
                  </a:lnTo>
                  <a:lnTo>
                    <a:pt x="9516" y="4880"/>
                  </a:lnTo>
                  <a:lnTo>
                    <a:pt x="9422" y="4899"/>
                  </a:lnTo>
                  <a:lnTo>
                    <a:pt x="9309" y="4918"/>
                  </a:lnTo>
                  <a:lnTo>
                    <a:pt x="9102" y="4974"/>
                  </a:lnTo>
                  <a:lnTo>
                    <a:pt x="8913" y="5031"/>
                  </a:lnTo>
                  <a:lnTo>
                    <a:pt x="8706" y="5125"/>
                  </a:lnTo>
                  <a:lnTo>
                    <a:pt x="8612" y="5182"/>
                  </a:lnTo>
                  <a:lnTo>
                    <a:pt x="8518" y="5257"/>
                  </a:lnTo>
                  <a:lnTo>
                    <a:pt x="8348" y="5389"/>
                  </a:lnTo>
                  <a:lnTo>
                    <a:pt x="8197" y="5540"/>
                  </a:lnTo>
                  <a:lnTo>
                    <a:pt x="8160" y="5577"/>
                  </a:lnTo>
                  <a:lnTo>
                    <a:pt x="8009" y="5672"/>
                  </a:lnTo>
                  <a:lnTo>
                    <a:pt x="7915" y="5728"/>
                  </a:lnTo>
                  <a:lnTo>
                    <a:pt x="7820" y="5785"/>
                  </a:lnTo>
                  <a:lnTo>
                    <a:pt x="7632" y="5860"/>
                  </a:lnTo>
                  <a:lnTo>
                    <a:pt x="7557" y="5898"/>
                  </a:lnTo>
                  <a:lnTo>
                    <a:pt x="7444" y="5954"/>
                  </a:lnTo>
                  <a:lnTo>
                    <a:pt x="7274" y="6011"/>
                  </a:lnTo>
                  <a:lnTo>
                    <a:pt x="7086" y="6105"/>
                  </a:lnTo>
                  <a:lnTo>
                    <a:pt x="6916" y="6218"/>
                  </a:lnTo>
                  <a:lnTo>
                    <a:pt x="6841" y="6275"/>
                  </a:lnTo>
                  <a:lnTo>
                    <a:pt x="6765" y="6369"/>
                  </a:lnTo>
                  <a:lnTo>
                    <a:pt x="6690" y="6463"/>
                  </a:lnTo>
                  <a:lnTo>
                    <a:pt x="6596" y="6576"/>
                  </a:lnTo>
                  <a:lnTo>
                    <a:pt x="6539" y="6633"/>
                  </a:lnTo>
                  <a:lnTo>
                    <a:pt x="6501" y="6670"/>
                  </a:lnTo>
                  <a:lnTo>
                    <a:pt x="6483" y="6670"/>
                  </a:lnTo>
                  <a:lnTo>
                    <a:pt x="6445" y="6708"/>
                  </a:lnTo>
                  <a:lnTo>
                    <a:pt x="6407" y="6708"/>
                  </a:lnTo>
                  <a:lnTo>
                    <a:pt x="6351" y="6746"/>
                  </a:lnTo>
                  <a:lnTo>
                    <a:pt x="6332" y="6764"/>
                  </a:lnTo>
                  <a:lnTo>
                    <a:pt x="6332" y="6802"/>
                  </a:lnTo>
                  <a:lnTo>
                    <a:pt x="6351" y="6840"/>
                  </a:lnTo>
                  <a:lnTo>
                    <a:pt x="6332" y="6878"/>
                  </a:lnTo>
                  <a:lnTo>
                    <a:pt x="6313" y="6953"/>
                  </a:lnTo>
                  <a:lnTo>
                    <a:pt x="6294" y="7009"/>
                  </a:lnTo>
                  <a:lnTo>
                    <a:pt x="6256" y="7047"/>
                  </a:lnTo>
                  <a:lnTo>
                    <a:pt x="6200" y="7141"/>
                  </a:lnTo>
                  <a:lnTo>
                    <a:pt x="6162" y="7179"/>
                  </a:lnTo>
                  <a:lnTo>
                    <a:pt x="6125" y="7236"/>
                  </a:lnTo>
                  <a:lnTo>
                    <a:pt x="6030" y="7311"/>
                  </a:lnTo>
                  <a:lnTo>
                    <a:pt x="5993" y="7349"/>
                  </a:lnTo>
                  <a:lnTo>
                    <a:pt x="5955" y="7386"/>
                  </a:lnTo>
                  <a:lnTo>
                    <a:pt x="5861" y="7481"/>
                  </a:lnTo>
                  <a:lnTo>
                    <a:pt x="5842" y="7537"/>
                  </a:lnTo>
                  <a:lnTo>
                    <a:pt x="5823" y="7594"/>
                  </a:lnTo>
                  <a:lnTo>
                    <a:pt x="5785" y="7707"/>
                  </a:lnTo>
                  <a:lnTo>
                    <a:pt x="5785" y="7763"/>
                  </a:lnTo>
                  <a:lnTo>
                    <a:pt x="5785" y="7801"/>
                  </a:lnTo>
                  <a:lnTo>
                    <a:pt x="5785" y="7839"/>
                  </a:lnTo>
                  <a:lnTo>
                    <a:pt x="5804" y="7857"/>
                  </a:lnTo>
                  <a:lnTo>
                    <a:pt x="5823" y="7876"/>
                  </a:lnTo>
                  <a:lnTo>
                    <a:pt x="5880" y="7876"/>
                  </a:lnTo>
                  <a:lnTo>
                    <a:pt x="5917" y="7839"/>
                  </a:lnTo>
                  <a:lnTo>
                    <a:pt x="5955" y="7801"/>
                  </a:lnTo>
                  <a:lnTo>
                    <a:pt x="5993" y="7782"/>
                  </a:lnTo>
                  <a:lnTo>
                    <a:pt x="6012" y="7763"/>
                  </a:lnTo>
                  <a:lnTo>
                    <a:pt x="5993" y="7801"/>
                  </a:lnTo>
                  <a:lnTo>
                    <a:pt x="5955" y="7857"/>
                  </a:lnTo>
                  <a:lnTo>
                    <a:pt x="5898" y="7952"/>
                  </a:lnTo>
                  <a:lnTo>
                    <a:pt x="5823" y="8046"/>
                  </a:lnTo>
                  <a:lnTo>
                    <a:pt x="5748" y="8140"/>
                  </a:lnTo>
                  <a:lnTo>
                    <a:pt x="5729" y="8178"/>
                  </a:lnTo>
                  <a:lnTo>
                    <a:pt x="5691" y="8234"/>
                  </a:lnTo>
                  <a:lnTo>
                    <a:pt x="5672" y="8347"/>
                  </a:lnTo>
                  <a:lnTo>
                    <a:pt x="5635" y="8592"/>
                  </a:lnTo>
                  <a:lnTo>
                    <a:pt x="5616" y="8649"/>
                  </a:lnTo>
                  <a:lnTo>
                    <a:pt x="5635" y="8649"/>
                  </a:lnTo>
                  <a:lnTo>
                    <a:pt x="5616" y="8781"/>
                  </a:lnTo>
                  <a:lnTo>
                    <a:pt x="5616" y="8799"/>
                  </a:lnTo>
                  <a:lnTo>
                    <a:pt x="5540" y="8743"/>
                  </a:lnTo>
                  <a:lnTo>
                    <a:pt x="5522" y="8743"/>
                  </a:lnTo>
                  <a:lnTo>
                    <a:pt x="5522" y="8630"/>
                  </a:lnTo>
                  <a:lnTo>
                    <a:pt x="5540" y="8498"/>
                  </a:lnTo>
                  <a:lnTo>
                    <a:pt x="5540" y="8479"/>
                  </a:lnTo>
                  <a:lnTo>
                    <a:pt x="5559" y="8366"/>
                  </a:lnTo>
                  <a:lnTo>
                    <a:pt x="5559" y="8272"/>
                  </a:lnTo>
                  <a:lnTo>
                    <a:pt x="5540" y="8159"/>
                  </a:lnTo>
                  <a:lnTo>
                    <a:pt x="5522" y="8065"/>
                  </a:lnTo>
                  <a:lnTo>
                    <a:pt x="5465" y="7970"/>
                  </a:lnTo>
                  <a:lnTo>
                    <a:pt x="5522" y="7989"/>
                  </a:lnTo>
                  <a:lnTo>
                    <a:pt x="5559" y="8008"/>
                  </a:lnTo>
                  <a:lnTo>
                    <a:pt x="5597" y="7989"/>
                  </a:lnTo>
                  <a:lnTo>
                    <a:pt x="5635" y="7970"/>
                  </a:lnTo>
                  <a:lnTo>
                    <a:pt x="5635" y="7933"/>
                  </a:lnTo>
                  <a:lnTo>
                    <a:pt x="5654" y="7876"/>
                  </a:lnTo>
                  <a:lnTo>
                    <a:pt x="5672" y="7801"/>
                  </a:lnTo>
                  <a:lnTo>
                    <a:pt x="5691" y="7744"/>
                  </a:lnTo>
                  <a:lnTo>
                    <a:pt x="5710" y="7612"/>
                  </a:lnTo>
                  <a:lnTo>
                    <a:pt x="5729" y="7537"/>
                  </a:lnTo>
                  <a:lnTo>
                    <a:pt x="5729" y="7462"/>
                  </a:lnTo>
                  <a:lnTo>
                    <a:pt x="5748" y="7330"/>
                  </a:lnTo>
                  <a:lnTo>
                    <a:pt x="5767" y="7198"/>
                  </a:lnTo>
                  <a:lnTo>
                    <a:pt x="5767" y="7085"/>
                  </a:lnTo>
                  <a:lnTo>
                    <a:pt x="5785" y="7028"/>
                  </a:lnTo>
                  <a:lnTo>
                    <a:pt x="5767" y="6953"/>
                  </a:lnTo>
                  <a:lnTo>
                    <a:pt x="5767" y="6934"/>
                  </a:lnTo>
                  <a:lnTo>
                    <a:pt x="5729" y="6915"/>
                  </a:lnTo>
                  <a:lnTo>
                    <a:pt x="5691" y="6934"/>
                  </a:lnTo>
                  <a:lnTo>
                    <a:pt x="5672" y="6953"/>
                  </a:lnTo>
                  <a:lnTo>
                    <a:pt x="5672" y="7028"/>
                  </a:lnTo>
                  <a:lnTo>
                    <a:pt x="5672" y="7104"/>
                  </a:lnTo>
                  <a:lnTo>
                    <a:pt x="5672" y="7160"/>
                  </a:lnTo>
                  <a:lnTo>
                    <a:pt x="5654" y="7236"/>
                  </a:lnTo>
                  <a:lnTo>
                    <a:pt x="5635" y="7499"/>
                  </a:lnTo>
                  <a:lnTo>
                    <a:pt x="5635" y="7556"/>
                  </a:lnTo>
                  <a:lnTo>
                    <a:pt x="5616" y="7594"/>
                  </a:lnTo>
                  <a:lnTo>
                    <a:pt x="5597" y="7763"/>
                  </a:lnTo>
                  <a:lnTo>
                    <a:pt x="5578" y="7839"/>
                  </a:lnTo>
                  <a:lnTo>
                    <a:pt x="5559" y="7914"/>
                  </a:lnTo>
                  <a:lnTo>
                    <a:pt x="5522" y="7876"/>
                  </a:lnTo>
                  <a:lnTo>
                    <a:pt x="5465" y="7839"/>
                  </a:lnTo>
                  <a:lnTo>
                    <a:pt x="5427" y="7782"/>
                  </a:lnTo>
                  <a:lnTo>
                    <a:pt x="5409" y="7763"/>
                  </a:lnTo>
                  <a:lnTo>
                    <a:pt x="5390" y="7744"/>
                  </a:lnTo>
                  <a:lnTo>
                    <a:pt x="5352" y="7725"/>
                  </a:lnTo>
                  <a:lnTo>
                    <a:pt x="5333" y="7744"/>
                  </a:lnTo>
                  <a:lnTo>
                    <a:pt x="5314" y="7782"/>
                  </a:lnTo>
                  <a:lnTo>
                    <a:pt x="5295" y="7801"/>
                  </a:lnTo>
                  <a:lnTo>
                    <a:pt x="5314" y="7839"/>
                  </a:lnTo>
                  <a:lnTo>
                    <a:pt x="5333" y="7895"/>
                  </a:lnTo>
                  <a:lnTo>
                    <a:pt x="5352" y="7952"/>
                  </a:lnTo>
                  <a:lnTo>
                    <a:pt x="5390" y="8008"/>
                  </a:lnTo>
                  <a:lnTo>
                    <a:pt x="5409" y="8027"/>
                  </a:lnTo>
                  <a:lnTo>
                    <a:pt x="5409" y="8083"/>
                  </a:lnTo>
                  <a:lnTo>
                    <a:pt x="5446" y="8140"/>
                  </a:lnTo>
                  <a:lnTo>
                    <a:pt x="5465" y="8234"/>
                  </a:lnTo>
                  <a:lnTo>
                    <a:pt x="5465" y="8328"/>
                  </a:lnTo>
                  <a:lnTo>
                    <a:pt x="5465" y="8404"/>
                  </a:lnTo>
                  <a:lnTo>
                    <a:pt x="5446" y="8592"/>
                  </a:lnTo>
                  <a:lnTo>
                    <a:pt x="5446" y="8668"/>
                  </a:lnTo>
                  <a:lnTo>
                    <a:pt x="5446" y="8705"/>
                  </a:lnTo>
                  <a:lnTo>
                    <a:pt x="5390" y="8668"/>
                  </a:lnTo>
                  <a:lnTo>
                    <a:pt x="5352" y="8630"/>
                  </a:lnTo>
                  <a:lnTo>
                    <a:pt x="5314" y="8573"/>
                  </a:lnTo>
                  <a:lnTo>
                    <a:pt x="5277" y="8517"/>
                  </a:lnTo>
                  <a:lnTo>
                    <a:pt x="5258" y="8441"/>
                  </a:lnTo>
                  <a:lnTo>
                    <a:pt x="5201" y="8385"/>
                  </a:lnTo>
                  <a:lnTo>
                    <a:pt x="5164" y="8347"/>
                  </a:lnTo>
                  <a:lnTo>
                    <a:pt x="5126" y="8291"/>
                  </a:lnTo>
                  <a:lnTo>
                    <a:pt x="5069" y="8253"/>
                  </a:lnTo>
                  <a:lnTo>
                    <a:pt x="5032" y="8215"/>
                  </a:lnTo>
                  <a:lnTo>
                    <a:pt x="4975" y="8121"/>
                  </a:lnTo>
                  <a:lnTo>
                    <a:pt x="4937" y="7989"/>
                  </a:lnTo>
                  <a:lnTo>
                    <a:pt x="4900" y="7876"/>
                  </a:lnTo>
                  <a:lnTo>
                    <a:pt x="4862" y="7820"/>
                  </a:lnTo>
                  <a:lnTo>
                    <a:pt x="4843" y="7763"/>
                  </a:lnTo>
                  <a:lnTo>
                    <a:pt x="4806" y="7688"/>
                  </a:lnTo>
                  <a:lnTo>
                    <a:pt x="4749" y="7650"/>
                  </a:lnTo>
                  <a:lnTo>
                    <a:pt x="4693" y="7612"/>
                  </a:lnTo>
                  <a:lnTo>
                    <a:pt x="4655" y="7575"/>
                  </a:lnTo>
                  <a:lnTo>
                    <a:pt x="4636" y="7556"/>
                  </a:lnTo>
                  <a:lnTo>
                    <a:pt x="4617" y="7462"/>
                  </a:lnTo>
                  <a:lnTo>
                    <a:pt x="4598" y="7330"/>
                  </a:lnTo>
                  <a:lnTo>
                    <a:pt x="4617" y="7254"/>
                  </a:lnTo>
                  <a:lnTo>
                    <a:pt x="4617" y="7179"/>
                  </a:lnTo>
                  <a:lnTo>
                    <a:pt x="4617" y="7047"/>
                  </a:lnTo>
                  <a:lnTo>
                    <a:pt x="4636" y="6915"/>
                  </a:lnTo>
                  <a:lnTo>
                    <a:pt x="4636" y="6783"/>
                  </a:lnTo>
                  <a:lnTo>
                    <a:pt x="4617" y="6689"/>
                  </a:lnTo>
                  <a:lnTo>
                    <a:pt x="4598" y="6614"/>
                  </a:lnTo>
                  <a:lnTo>
                    <a:pt x="4561" y="6557"/>
                  </a:lnTo>
                  <a:lnTo>
                    <a:pt x="4523" y="6501"/>
                  </a:lnTo>
                  <a:lnTo>
                    <a:pt x="4485" y="6463"/>
                  </a:lnTo>
                  <a:lnTo>
                    <a:pt x="4448" y="6444"/>
                  </a:lnTo>
                  <a:lnTo>
                    <a:pt x="4410" y="6425"/>
                  </a:lnTo>
                  <a:lnTo>
                    <a:pt x="4372" y="6425"/>
                  </a:lnTo>
                  <a:lnTo>
                    <a:pt x="4335" y="6406"/>
                  </a:lnTo>
                  <a:lnTo>
                    <a:pt x="4259" y="6388"/>
                  </a:lnTo>
                  <a:lnTo>
                    <a:pt x="4221" y="6369"/>
                  </a:lnTo>
                  <a:lnTo>
                    <a:pt x="4127" y="6275"/>
                  </a:lnTo>
                  <a:lnTo>
                    <a:pt x="4090" y="6218"/>
                  </a:lnTo>
                  <a:lnTo>
                    <a:pt x="4071" y="6180"/>
                  </a:lnTo>
                  <a:lnTo>
                    <a:pt x="4033" y="6124"/>
                  </a:lnTo>
                  <a:lnTo>
                    <a:pt x="3995" y="6067"/>
                  </a:lnTo>
                  <a:lnTo>
                    <a:pt x="3939" y="5992"/>
                  </a:lnTo>
                  <a:lnTo>
                    <a:pt x="3863" y="5954"/>
                  </a:lnTo>
                  <a:lnTo>
                    <a:pt x="3807" y="5935"/>
                  </a:lnTo>
                  <a:lnTo>
                    <a:pt x="3732" y="5917"/>
                  </a:lnTo>
                  <a:lnTo>
                    <a:pt x="3675" y="5917"/>
                  </a:lnTo>
                  <a:lnTo>
                    <a:pt x="3618" y="5898"/>
                  </a:lnTo>
                  <a:lnTo>
                    <a:pt x="3581" y="5879"/>
                  </a:lnTo>
                  <a:lnTo>
                    <a:pt x="3487" y="5804"/>
                  </a:lnTo>
                  <a:lnTo>
                    <a:pt x="3392" y="5709"/>
                  </a:lnTo>
                  <a:lnTo>
                    <a:pt x="3317" y="5634"/>
                  </a:lnTo>
                  <a:lnTo>
                    <a:pt x="3242" y="5540"/>
                  </a:lnTo>
                  <a:lnTo>
                    <a:pt x="3166" y="5446"/>
                  </a:lnTo>
                  <a:lnTo>
                    <a:pt x="3072" y="5332"/>
                  </a:lnTo>
                  <a:lnTo>
                    <a:pt x="3034" y="5295"/>
                  </a:lnTo>
                  <a:lnTo>
                    <a:pt x="2978" y="5257"/>
                  </a:lnTo>
                  <a:lnTo>
                    <a:pt x="2921" y="5238"/>
                  </a:lnTo>
                  <a:lnTo>
                    <a:pt x="2846" y="5219"/>
                  </a:lnTo>
                  <a:lnTo>
                    <a:pt x="2827" y="5219"/>
                  </a:lnTo>
                  <a:lnTo>
                    <a:pt x="2752" y="5238"/>
                  </a:lnTo>
                  <a:lnTo>
                    <a:pt x="2676" y="5276"/>
                  </a:lnTo>
                  <a:lnTo>
                    <a:pt x="2582" y="5370"/>
                  </a:lnTo>
                  <a:lnTo>
                    <a:pt x="2544" y="5389"/>
                  </a:lnTo>
                  <a:lnTo>
                    <a:pt x="2526" y="5408"/>
                  </a:lnTo>
                  <a:lnTo>
                    <a:pt x="2262" y="5408"/>
                  </a:lnTo>
                  <a:lnTo>
                    <a:pt x="2111" y="5427"/>
                  </a:lnTo>
                  <a:lnTo>
                    <a:pt x="1979" y="5464"/>
                  </a:lnTo>
                  <a:lnTo>
                    <a:pt x="1941" y="5464"/>
                  </a:lnTo>
                  <a:lnTo>
                    <a:pt x="1923" y="5483"/>
                  </a:lnTo>
                  <a:lnTo>
                    <a:pt x="1885" y="5502"/>
                  </a:lnTo>
                  <a:lnTo>
                    <a:pt x="1828" y="5559"/>
                  </a:lnTo>
                  <a:lnTo>
                    <a:pt x="1791" y="5596"/>
                  </a:lnTo>
                  <a:lnTo>
                    <a:pt x="1772" y="5634"/>
                  </a:lnTo>
                  <a:lnTo>
                    <a:pt x="1734" y="5690"/>
                  </a:lnTo>
                  <a:lnTo>
                    <a:pt x="1697" y="5747"/>
                  </a:lnTo>
                  <a:lnTo>
                    <a:pt x="1640" y="5785"/>
                  </a:lnTo>
                  <a:lnTo>
                    <a:pt x="1546" y="5879"/>
                  </a:lnTo>
                  <a:lnTo>
                    <a:pt x="1452" y="5992"/>
                  </a:lnTo>
                  <a:lnTo>
                    <a:pt x="1357" y="6105"/>
                  </a:lnTo>
                  <a:lnTo>
                    <a:pt x="1301" y="6218"/>
                  </a:lnTo>
                  <a:lnTo>
                    <a:pt x="1244" y="6331"/>
                  </a:lnTo>
                  <a:lnTo>
                    <a:pt x="1225" y="6350"/>
                  </a:lnTo>
                  <a:lnTo>
                    <a:pt x="1207" y="6388"/>
                  </a:lnTo>
                  <a:lnTo>
                    <a:pt x="1207" y="6425"/>
                  </a:lnTo>
                  <a:lnTo>
                    <a:pt x="1225" y="6444"/>
                  </a:lnTo>
                  <a:lnTo>
                    <a:pt x="1225" y="6463"/>
                  </a:lnTo>
                  <a:lnTo>
                    <a:pt x="1263" y="6482"/>
                  </a:lnTo>
                  <a:lnTo>
                    <a:pt x="1452" y="6482"/>
                  </a:lnTo>
                  <a:lnTo>
                    <a:pt x="1508" y="6501"/>
                  </a:lnTo>
                  <a:lnTo>
                    <a:pt x="1527" y="6501"/>
                  </a:lnTo>
                  <a:lnTo>
                    <a:pt x="1546" y="6520"/>
                  </a:lnTo>
                  <a:lnTo>
                    <a:pt x="1546" y="6538"/>
                  </a:lnTo>
                  <a:lnTo>
                    <a:pt x="1565" y="6595"/>
                  </a:lnTo>
                  <a:lnTo>
                    <a:pt x="1565" y="6727"/>
                  </a:lnTo>
                  <a:lnTo>
                    <a:pt x="1565" y="6859"/>
                  </a:lnTo>
                  <a:lnTo>
                    <a:pt x="1583" y="6934"/>
                  </a:lnTo>
                  <a:lnTo>
                    <a:pt x="1602" y="6991"/>
                  </a:lnTo>
                  <a:lnTo>
                    <a:pt x="1659" y="7141"/>
                  </a:lnTo>
                  <a:lnTo>
                    <a:pt x="1810" y="7367"/>
                  </a:lnTo>
                  <a:lnTo>
                    <a:pt x="1904" y="7481"/>
                  </a:lnTo>
                  <a:lnTo>
                    <a:pt x="1960" y="7537"/>
                  </a:lnTo>
                  <a:lnTo>
                    <a:pt x="2017" y="7594"/>
                  </a:lnTo>
                  <a:lnTo>
                    <a:pt x="2073" y="7631"/>
                  </a:lnTo>
                  <a:lnTo>
                    <a:pt x="2130" y="7669"/>
                  </a:lnTo>
                  <a:lnTo>
                    <a:pt x="2262" y="7744"/>
                  </a:lnTo>
                  <a:lnTo>
                    <a:pt x="2394" y="7801"/>
                  </a:lnTo>
                  <a:lnTo>
                    <a:pt x="2526" y="7876"/>
                  </a:lnTo>
                  <a:lnTo>
                    <a:pt x="2639" y="7933"/>
                  </a:lnTo>
                  <a:lnTo>
                    <a:pt x="2789" y="7989"/>
                  </a:lnTo>
                  <a:lnTo>
                    <a:pt x="2884" y="8027"/>
                  </a:lnTo>
                  <a:lnTo>
                    <a:pt x="2921" y="8065"/>
                  </a:lnTo>
                  <a:lnTo>
                    <a:pt x="2959" y="8083"/>
                  </a:lnTo>
                  <a:lnTo>
                    <a:pt x="3053" y="8178"/>
                  </a:lnTo>
                  <a:lnTo>
                    <a:pt x="3166" y="8272"/>
                  </a:lnTo>
                  <a:lnTo>
                    <a:pt x="3223" y="8310"/>
                  </a:lnTo>
                  <a:lnTo>
                    <a:pt x="3298" y="8347"/>
                  </a:lnTo>
                  <a:lnTo>
                    <a:pt x="3430" y="8366"/>
                  </a:lnTo>
                  <a:lnTo>
                    <a:pt x="3543" y="8385"/>
                  </a:lnTo>
                  <a:lnTo>
                    <a:pt x="3637" y="8385"/>
                  </a:lnTo>
                  <a:lnTo>
                    <a:pt x="3694" y="8404"/>
                  </a:lnTo>
                  <a:lnTo>
                    <a:pt x="3750" y="8423"/>
                  </a:lnTo>
                  <a:lnTo>
                    <a:pt x="3863" y="8479"/>
                  </a:lnTo>
                  <a:lnTo>
                    <a:pt x="3920" y="8517"/>
                  </a:lnTo>
                  <a:lnTo>
                    <a:pt x="3958" y="8573"/>
                  </a:lnTo>
                  <a:lnTo>
                    <a:pt x="3995" y="8668"/>
                  </a:lnTo>
                  <a:lnTo>
                    <a:pt x="4014" y="8686"/>
                  </a:lnTo>
                  <a:lnTo>
                    <a:pt x="4071" y="8705"/>
                  </a:lnTo>
                  <a:lnTo>
                    <a:pt x="4090" y="8724"/>
                  </a:lnTo>
                  <a:lnTo>
                    <a:pt x="4184" y="8724"/>
                  </a:lnTo>
                  <a:lnTo>
                    <a:pt x="4240" y="8743"/>
                  </a:lnTo>
                  <a:lnTo>
                    <a:pt x="4278" y="8762"/>
                  </a:lnTo>
                  <a:lnTo>
                    <a:pt x="4297" y="8781"/>
                  </a:lnTo>
                  <a:lnTo>
                    <a:pt x="4316" y="8818"/>
                  </a:lnTo>
                  <a:lnTo>
                    <a:pt x="4335" y="8931"/>
                  </a:lnTo>
                  <a:lnTo>
                    <a:pt x="4391" y="9063"/>
                  </a:lnTo>
                  <a:lnTo>
                    <a:pt x="4448" y="9176"/>
                  </a:lnTo>
                  <a:lnTo>
                    <a:pt x="4523" y="9289"/>
                  </a:lnTo>
                  <a:lnTo>
                    <a:pt x="4542" y="9346"/>
                  </a:lnTo>
                  <a:lnTo>
                    <a:pt x="4598" y="9402"/>
                  </a:lnTo>
                  <a:lnTo>
                    <a:pt x="4711" y="9478"/>
                  </a:lnTo>
                  <a:lnTo>
                    <a:pt x="4768" y="9516"/>
                  </a:lnTo>
                  <a:lnTo>
                    <a:pt x="4824" y="9534"/>
                  </a:lnTo>
                  <a:lnTo>
                    <a:pt x="4881" y="9553"/>
                  </a:lnTo>
                  <a:lnTo>
                    <a:pt x="4956" y="9572"/>
                  </a:lnTo>
                  <a:lnTo>
                    <a:pt x="4994" y="9572"/>
                  </a:lnTo>
                  <a:lnTo>
                    <a:pt x="5013" y="9591"/>
                  </a:lnTo>
                  <a:lnTo>
                    <a:pt x="5032" y="9629"/>
                  </a:lnTo>
                  <a:lnTo>
                    <a:pt x="5069" y="9666"/>
                  </a:lnTo>
                  <a:lnTo>
                    <a:pt x="5126" y="9723"/>
                  </a:lnTo>
                  <a:lnTo>
                    <a:pt x="5182" y="9779"/>
                  </a:lnTo>
                  <a:lnTo>
                    <a:pt x="5239" y="9836"/>
                  </a:lnTo>
                  <a:lnTo>
                    <a:pt x="5258" y="9892"/>
                  </a:lnTo>
                  <a:lnTo>
                    <a:pt x="5277" y="9949"/>
                  </a:lnTo>
                  <a:lnTo>
                    <a:pt x="5277" y="10062"/>
                  </a:lnTo>
                  <a:lnTo>
                    <a:pt x="5277" y="10194"/>
                  </a:lnTo>
                  <a:lnTo>
                    <a:pt x="5277" y="10326"/>
                  </a:lnTo>
                  <a:lnTo>
                    <a:pt x="5277" y="10458"/>
                  </a:lnTo>
                  <a:lnTo>
                    <a:pt x="5277" y="10590"/>
                  </a:lnTo>
                  <a:lnTo>
                    <a:pt x="5277" y="10721"/>
                  </a:lnTo>
                  <a:lnTo>
                    <a:pt x="5277" y="10985"/>
                  </a:lnTo>
                  <a:lnTo>
                    <a:pt x="5277" y="11061"/>
                  </a:lnTo>
                  <a:lnTo>
                    <a:pt x="5277" y="11155"/>
                  </a:lnTo>
                  <a:lnTo>
                    <a:pt x="5258" y="11117"/>
                  </a:lnTo>
                  <a:lnTo>
                    <a:pt x="5220" y="11098"/>
                  </a:lnTo>
                  <a:lnTo>
                    <a:pt x="5145" y="11042"/>
                  </a:lnTo>
                  <a:lnTo>
                    <a:pt x="5051" y="11042"/>
                  </a:lnTo>
                  <a:lnTo>
                    <a:pt x="4975" y="11023"/>
                  </a:lnTo>
                  <a:lnTo>
                    <a:pt x="4824" y="11042"/>
                  </a:lnTo>
                  <a:lnTo>
                    <a:pt x="4693" y="11042"/>
                  </a:lnTo>
                  <a:lnTo>
                    <a:pt x="4542" y="10985"/>
                  </a:lnTo>
                  <a:lnTo>
                    <a:pt x="4466" y="10966"/>
                  </a:lnTo>
                  <a:lnTo>
                    <a:pt x="4410" y="10929"/>
                  </a:lnTo>
                  <a:lnTo>
                    <a:pt x="4316" y="10891"/>
                  </a:lnTo>
                  <a:lnTo>
                    <a:pt x="4221" y="10872"/>
                  </a:lnTo>
                  <a:lnTo>
                    <a:pt x="4146" y="10853"/>
                  </a:lnTo>
                  <a:lnTo>
                    <a:pt x="4127" y="10853"/>
                  </a:lnTo>
                  <a:lnTo>
                    <a:pt x="4146" y="10835"/>
                  </a:lnTo>
                  <a:lnTo>
                    <a:pt x="4184" y="10816"/>
                  </a:lnTo>
                  <a:lnTo>
                    <a:pt x="4278" y="10740"/>
                  </a:lnTo>
                  <a:lnTo>
                    <a:pt x="4372" y="10684"/>
                  </a:lnTo>
                  <a:lnTo>
                    <a:pt x="4410" y="10684"/>
                  </a:lnTo>
                  <a:lnTo>
                    <a:pt x="4485" y="10703"/>
                  </a:lnTo>
                  <a:lnTo>
                    <a:pt x="4579" y="10721"/>
                  </a:lnTo>
                  <a:lnTo>
                    <a:pt x="4617" y="10703"/>
                  </a:lnTo>
                  <a:lnTo>
                    <a:pt x="4674" y="10703"/>
                  </a:lnTo>
                  <a:lnTo>
                    <a:pt x="4749" y="10684"/>
                  </a:lnTo>
                  <a:lnTo>
                    <a:pt x="4806" y="10684"/>
                  </a:lnTo>
                  <a:lnTo>
                    <a:pt x="4824" y="10703"/>
                  </a:lnTo>
                  <a:lnTo>
                    <a:pt x="4843" y="10721"/>
                  </a:lnTo>
                  <a:lnTo>
                    <a:pt x="4900" y="10816"/>
                  </a:lnTo>
                  <a:lnTo>
                    <a:pt x="4937" y="10910"/>
                  </a:lnTo>
                  <a:lnTo>
                    <a:pt x="4975" y="10966"/>
                  </a:lnTo>
                  <a:lnTo>
                    <a:pt x="4994" y="11004"/>
                  </a:lnTo>
                  <a:lnTo>
                    <a:pt x="5013" y="11023"/>
                  </a:lnTo>
                  <a:lnTo>
                    <a:pt x="5069" y="11023"/>
                  </a:lnTo>
                  <a:lnTo>
                    <a:pt x="5088" y="10985"/>
                  </a:lnTo>
                  <a:lnTo>
                    <a:pt x="5069" y="10966"/>
                  </a:lnTo>
                  <a:lnTo>
                    <a:pt x="5051" y="10929"/>
                  </a:lnTo>
                  <a:lnTo>
                    <a:pt x="5032" y="10872"/>
                  </a:lnTo>
                  <a:lnTo>
                    <a:pt x="5013" y="10835"/>
                  </a:lnTo>
                  <a:lnTo>
                    <a:pt x="4994" y="10778"/>
                  </a:lnTo>
                  <a:lnTo>
                    <a:pt x="4937" y="10684"/>
                  </a:lnTo>
                  <a:lnTo>
                    <a:pt x="4900" y="10646"/>
                  </a:lnTo>
                  <a:lnTo>
                    <a:pt x="4843" y="10608"/>
                  </a:lnTo>
                  <a:lnTo>
                    <a:pt x="4806" y="10590"/>
                  </a:lnTo>
                  <a:lnTo>
                    <a:pt x="4693" y="10590"/>
                  </a:lnTo>
                  <a:lnTo>
                    <a:pt x="4636" y="10608"/>
                  </a:lnTo>
                  <a:lnTo>
                    <a:pt x="4598" y="10627"/>
                  </a:lnTo>
                  <a:lnTo>
                    <a:pt x="4504" y="10627"/>
                  </a:lnTo>
                  <a:lnTo>
                    <a:pt x="4448" y="10608"/>
                  </a:lnTo>
                  <a:lnTo>
                    <a:pt x="4410" y="10608"/>
                  </a:lnTo>
                  <a:lnTo>
                    <a:pt x="4353" y="10627"/>
                  </a:lnTo>
                  <a:lnTo>
                    <a:pt x="4297" y="10665"/>
                  </a:lnTo>
                  <a:lnTo>
                    <a:pt x="4259" y="10684"/>
                  </a:lnTo>
                  <a:lnTo>
                    <a:pt x="4165" y="10759"/>
                  </a:lnTo>
                  <a:lnTo>
                    <a:pt x="4108" y="10797"/>
                  </a:lnTo>
                  <a:lnTo>
                    <a:pt x="4071" y="10835"/>
                  </a:lnTo>
                  <a:lnTo>
                    <a:pt x="4071" y="10853"/>
                  </a:lnTo>
                  <a:lnTo>
                    <a:pt x="3901" y="10872"/>
                  </a:lnTo>
                  <a:lnTo>
                    <a:pt x="3826" y="10853"/>
                  </a:lnTo>
                  <a:lnTo>
                    <a:pt x="3750" y="10835"/>
                  </a:lnTo>
                  <a:lnTo>
                    <a:pt x="3694" y="10797"/>
                  </a:lnTo>
                  <a:lnTo>
                    <a:pt x="3618" y="10759"/>
                  </a:lnTo>
                  <a:lnTo>
                    <a:pt x="3487" y="10665"/>
                  </a:lnTo>
                  <a:lnTo>
                    <a:pt x="3336" y="10590"/>
                  </a:lnTo>
                  <a:lnTo>
                    <a:pt x="3166" y="10552"/>
                  </a:lnTo>
                  <a:lnTo>
                    <a:pt x="2997" y="10514"/>
                  </a:lnTo>
                  <a:lnTo>
                    <a:pt x="2959" y="10514"/>
                  </a:lnTo>
                  <a:lnTo>
                    <a:pt x="2902" y="10533"/>
                  </a:lnTo>
                  <a:lnTo>
                    <a:pt x="2865" y="10552"/>
                  </a:lnTo>
                  <a:lnTo>
                    <a:pt x="2808" y="10590"/>
                  </a:lnTo>
                  <a:lnTo>
                    <a:pt x="2752" y="10646"/>
                  </a:lnTo>
                  <a:lnTo>
                    <a:pt x="2714" y="10721"/>
                  </a:lnTo>
                  <a:lnTo>
                    <a:pt x="2676" y="10816"/>
                  </a:lnTo>
                  <a:lnTo>
                    <a:pt x="2676" y="10853"/>
                  </a:lnTo>
                  <a:lnTo>
                    <a:pt x="2658" y="10872"/>
                  </a:lnTo>
                  <a:lnTo>
                    <a:pt x="2676" y="10910"/>
                  </a:lnTo>
                  <a:lnTo>
                    <a:pt x="2676" y="10948"/>
                  </a:lnTo>
                  <a:lnTo>
                    <a:pt x="2695" y="10966"/>
                  </a:lnTo>
                  <a:lnTo>
                    <a:pt x="2714" y="10966"/>
                  </a:lnTo>
                  <a:lnTo>
                    <a:pt x="2752" y="10985"/>
                  </a:lnTo>
                  <a:lnTo>
                    <a:pt x="2789" y="11004"/>
                  </a:lnTo>
                  <a:lnTo>
                    <a:pt x="2846" y="10985"/>
                  </a:lnTo>
                  <a:lnTo>
                    <a:pt x="2978" y="10985"/>
                  </a:lnTo>
                  <a:lnTo>
                    <a:pt x="3016" y="11004"/>
                  </a:lnTo>
                  <a:lnTo>
                    <a:pt x="3053" y="11042"/>
                  </a:lnTo>
                  <a:lnTo>
                    <a:pt x="3129" y="11193"/>
                  </a:lnTo>
                  <a:lnTo>
                    <a:pt x="3166" y="11249"/>
                  </a:lnTo>
                  <a:lnTo>
                    <a:pt x="3223" y="11306"/>
                  </a:lnTo>
                  <a:lnTo>
                    <a:pt x="3374" y="11400"/>
                  </a:lnTo>
                  <a:lnTo>
                    <a:pt x="3505" y="11475"/>
                  </a:lnTo>
                  <a:lnTo>
                    <a:pt x="3675" y="11551"/>
                  </a:lnTo>
                  <a:lnTo>
                    <a:pt x="3826" y="11588"/>
                  </a:lnTo>
                  <a:lnTo>
                    <a:pt x="3995" y="11607"/>
                  </a:lnTo>
                  <a:lnTo>
                    <a:pt x="4165" y="11607"/>
                  </a:lnTo>
                  <a:lnTo>
                    <a:pt x="4259" y="11626"/>
                  </a:lnTo>
                  <a:lnTo>
                    <a:pt x="4335" y="11626"/>
                  </a:lnTo>
                  <a:lnTo>
                    <a:pt x="4485" y="11645"/>
                  </a:lnTo>
                  <a:lnTo>
                    <a:pt x="4561" y="11664"/>
                  </a:lnTo>
                  <a:lnTo>
                    <a:pt x="4598" y="11664"/>
                  </a:lnTo>
                  <a:lnTo>
                    <a:pt x="4598" y="11701"/>
                  </a:lnTo>
                  <a:lnTo>
                    <a:pt x="4617" y="11758"/>
                  </a:lnTo>
                  <a:lnTo>
                    <a:pt x="4636" y="11814"/>
                  </a:lnTo>
                  <a:lnTo>
                    <a:pt x="4655" y="11871"/>
                  </a:lnTo>
                  <a:lnTo>
                    <a:pt x="4674" y="11927"/>
                  </a:lnTo>
                  <a:lnTo>
                    <a:pt x="4693" y="12040"/>
                  </a:lnTo>
                  <a:lnTo>
                    <a:pt x="4711" y="12153"/>
                  </a:lnTo>
                  <a:lnTo>
                    <a:pt x="4730" y="12267"/>
                  </a:lnTo>
                  <a:lnTo>
                    <a:pt x="4730" y="12380"/>
                  </a:lnTo>
                  <a:lnTo>
                    <a:pt x="4749" y="12511"/>
                  </a:lnTo>
                  <a:lnTo>
                    <a:pt x="4768" y="12568"/>
                  </a:lnTo>
                  <a:lnTo>
                    <a:pt x="4806" y="12606"/>
                  </a:lnTo>
                  <a:lnTo>
                    <a:pt x="4862" y="12681"/>
                  </a:lnTo>
                  <a:lnTo>
                    <a:pt x="4862" y="12700"/>
                  </a:lnTo>
                  <a:lnTo>
                    <a:pt x="4919" y="12756"/>
                  </a:lnTo>
                  <a:lnTo>
                    <a:pt x="4956" y="12813"/>
                  </a:lnTo>
                  <a:lnTo>
                    <a:pt x="4994" y="12926"/>
                  </a:lnTo>
                  <a:lnTo>
                    <a:pt x="5013" y="13039"/>
                  </a:lnTo>
                  <a:lnTo>
                    <a:pt x="5051" y="13152"/>
                  </a:lnTo>
                  <a:lnTo>
                    <a:pt x="5088" y="13265"/>
                  </a:lnTo>
                  <a:lnTo>
                    <a:pt x="5126" y="13303"/>
                  </a:lnTo>
                  <a:lnTo>
                    <a:pt x="5164" y="13341"/>
                  </a:lnTo>
                  <a:lnTo>
                    <a:pt x="5182" y="13359"/>
                  </a:lnTo>
                  <a:lnTo>
                    <a:pt x="5201" y="13341"/>
                  </a:lnTo>
                  <a:lnTo>
                    <a:pt x="5220" y="13322"/>
                  </a:lnTo>
                  <a:lnTo>
                    <a:pt x="5201" y="13303"/>
                  </a:lnTo>
                  <a:lnTo>
                    <a:pt x="5164" y="13246"/>
                  </a:lnTo>
                  <a:lnTo>
                    <a:pt x="5145" y="13209"/>
                  </a:lnTo>
                  <a:lnTo>
                    <a:pt x="5126" y="13171"/>
                  </a:lnTo>
                  <a:lnTo>
                    <a:pt x="5088" y="13077"/>
                  </a:lnTo>
                  <a:lnTo>
                    <a:pt x="5069" y="12964"/>
                  </a:lnTo>
                  <a:lnTo>
                    <a:pt x="5032" y="12851"/>
                  </a:lnTo>
                  <a:lnTo>
                    <a:pt x="5032" y="12794"/>
                  </a:lnTo>
                  <a:lnTo>
                    <a:pt x="4994" y="12738"/>
                  </a:lnTo>
                  <a:lnTo>
                    <a:pt x="4956" y="12681"/>
                  </a:lnTo>
                  <a:lnTo>
                    <a:pt x="4900" y="12606"/>
                  </a:lnTo>
                  <a:lnTo>
                    <a:pt x="4843" y="12530"/>
                  </a:lnTo>
                  <a:lnTo>
                    <a:pt x="4824" y="12436"/>
                  </a:lnTo>
                  <a:lnTo>
                    <a:pt x="4824" y="12323"/>
                  </a:lnTo>
                  <a:lnTo>
                    <a:pt x="4806" y="12210"/>
                  </a:lnTo>
                  <a:lnTo>
                    <a:pt x="4806" y="12153"/>
                  </a:lnTo>
                  <a:lnTo>
                    <a:pt x="4787" y="12078"/>
                  </a:lnTo>
                  <a:lnTo>
                    <a:pt x="4768" y="11965"/>
                  </a:lnTo>
                  <a:lnTo>
                    <a:pt x="4749" y="11890"/>
                  </a:lnTo>
                  <a:lnTo>
                    <a:pt x="4730" y="11833"/>
                  </a:lnTo>
                  <a:lnTo>
                    <a:pt x="4693" y="11758"/>
                  </a:lnTo>
                  <a:lnTo>
                    <a:pt x="4693" y="11701"/>
                  </a:lnTo>
                  <a:lnTo>
                    <a:pt x="4711" y="11701"/>
                  </a:lnTo>
                  <a:lnTo>
                    <a:pt x="4787" y="11720"/>
                  </a:lnTo>
                  <a:lnTo>
                    <a:pt x="4862" y="11739"/>
                  </a:lnTo>
                  <a:lnTo>
                    <a:pt x="4937" y="11758"/>
                  </a:lnTo>
                  <a:lnTo>
                    <a:pt x="5051" y="11739"/>
                  </a:lnTo>
                  <a:lnTo>
                    <a:pt x="5088" y="11739"/>
                  </a:lnTo>
                  <a:lnTo>
                    <a:pt x="5107" y="11720"/>
                  </a:lnTo>
                  <a:lnTo>
                    <a:pt x="5164" y="11795"/>
                  </a:lnTo>
                  <a:lnTo>
                    <a:pt x="5220" y="11833"/>
                  </a:lnTo>
                  <a:lnTo>
                    <a:pt x="5220" y="11946"/>
                  </a:lnTo>
                  <a:lnTo>
                    <a:pt x="5220" y="12078"/>
                  </a:lnTo>
                  <a:lnTo>
                    <a:pt x="5220" y="12210"/>
                  </a:lnTo>
                  <a:lnTo>
                    <a:pt x="5220" y="12342"/>
                  </a:lnTo>
                  <a:lnTo>
                    <a:pt x="5220" y="12455"/>
                  </a:lnTo>
                  <a:lnTo>
                    <a:pt x="5220" y="12530"/>
                  </a:lnTo>
                  <a:lnTo>
                    <a:pt x="5220" y="12587"/>
                  </a:lnTo>
                  <a:lnTo>
                    <a:pt x="5239" y="12719"/>
                  </a:lnTo>
                  <a:lnTo>
                    <a:pt x="5239" y="12832"/>
                  </a:lnTo>
                  <a:lnTo>
                    <a:pt x="5239" y="12964"/>
                  </a:lnTo>
                  <a:lnTo>
                    <a:pt x="5239" y="13077"/>
                  </a:lnTo>
                  <a:lnTo>
                    <a:pt x="5239" y="13152"/>
                  </a:lnTo>
                  <a:lnTo>
                    <a:pt x="5239" y="13209"/>
                  </a:lnTo>
                  <a:lnTo>
                    <a:pt x="5258" y="13322"/>
                  </a:lnTo>
                  <a:lnTo>
                    <a:pt x="5258" y="13378"/>
                  </a:lnTo>
                  <a:lnTo>
                    <a:pt x="5145" y="13378"/>
                  </a:lnTo>
                  <a:lnTo>
                    <a:pt x="5126" y="13359"/>
                  </a:lnTo>
                  <a:lnTo>
                    <a:pt x="5088" y="13341"/>
                  </a:lnTo>
                  <a:lnTo>
                    <a:pt x="5051" y="13265"/>
                  </a:lnTo>
                  <a:lnTo>
                    <a:pt x="5013" y="13190"/>
                  </a:lnTo>
                  <a:lnTo>
                    <a:pt x="4975" y="13114"/>
                  </a:lnTo>
                  <a:lnTo>
                    <a:pt x="4937" y="12964"/>
                  </a:lnTo>
                  <a:lnTo>
                    <a:pt x="4862" y="12832"/>
                  </a:lnTo>
                  <a:lnTo>
                    <a:pt x="4824" y="12756"/>
                  </a:lnTo>
                  <a:lnTo>
                    <a:pt x="4806" y="12738"/>
                  </a:lnTo>
                  <a:lnTo>
                    <a:pt x="4787" y="12700"/>
                  </a:lnTo>
                  <a:lnTo>
                    <a:pt x="4730" y="12643"/>
                  </a:lnTo>
                  <a:lnTo>
                    <a:pt x="4674" y="12625"/>
                  </a:lnTo>
                  <a:lnTo>
                    <a:pt x="4598" y="12606"/>
                  </a:lnTo>
                  <a:lnTo>
                    <a:pt x="4504" y="12568"/>
                  </a:lnTo>
                  <a:lnTo>
                    <a:pt x="4410" y="12549"/>
                  </a:lnTo>
                  <a:lnTo>
                    <a:pt x="4203" y="12549"/>
                  </a:lnTo>
                  <a:lnTo>
                    <a:pt x="4184" y="12530"/>
                  </a:lnTo>
                  <a:lnTo>
                    <a:pt x="4165" y="12511"/>
                  </a:lnTo>
                  <a:lnTo>
                    <a:pt x="4090" y="12417"/>
                  </a:lnTo>
                  <a:lnTo>
                    <a:pt x="4052" y="12323"/>
                  </a:lnTo>
                  <a:lnTo>
                    <a:pt x="4014" y="12248"/>
                  </a:lnTo>
                  <a:lnTo>
                    <a:pt x="3995" y="12191"/>
                  </a:lnTo>
                  <a:lnTo>
                    <a:pt x="3939" y="12040"/>
                  </a:lnTo>
                  <a:lnTo>
                    <a:pt x="3901" y="11965"/>
                  </a:lnTo>
                  <a:lnTo>
                    <a:pt x="3882" y="11927"/>
                  </a:lnTo>
                  <a:lnTo>
                    <a:pt x="3845" y="11890"/>
                  </a:lnTo>
                  <a:lnTo>
                    <a:pt x="3788" y="11871"/>
                  </a:lnTo>
                  <a:lnTo>
                    <a:pt x="3449" y="11871"/>
                  </a:lnTo>
                  <a:lnTo>
                    <a:pt x="3449" y="11852"/>
                  </a:lnTo>
                  <a:lnTo>
                    <a:pt x="3430" y="11814"/>
                  </a:lnTo>
                  <a:lnTo>
                    <a:pt x="3430" y="11795"/>
                  </a:lnTo>
                  <a:lnTo>
                    <a:pt x="3411" y="11758"/>
                  </a:lnTo>
                  <a:lnTo>
                    <a:pt x="3374" y="11701"/>
                  </a:lnTo>
                  <a:lnTo>
                    <a:pt x="3336" y="11645"/>
                  </a:lnTo>
                  <a:lnTo>
                    <a:pt x="3298" y="11588"/>
                  </a:lnTo>
                  <a:lnTo>
                    <a:pt x="3260" y="11513"/>
                  </a:lnTo>
                  <a:lnTo>
                    <a:pt x="3166" y="11437"/>
                  </a:lnTo>
                  <a:lnTo>
                    <a:pt x="3072" y="11343"/>
                  </a:lnTo>
                  <a:lnTo>
                    <a:pt x="2978" y="11306"/>
                  </a:lnTo>
                  <a:lnTo>
                    <a:pt x="2846" y="11249"/>
                  </a:lnTo>
                  <a:lnTo>
                    <a:pt x="2865" y="11249"/>
                  </a:lnTo>
                  <a:lnTo>
                    <a:pt x="2789" y="11211"/>
                  </a:lnTo>
                  <a:lnTo>
                    <a:pt x="2752" y="11193"/>
                  </a:lnTo>
                  <a:lnTo>
                    <a:pt x="2658" y="11098"/>
                  </a:lnTo>
                  <a:lnTo>
                    <a:pt x="2526" y="11004"/>
                  </a:lnTo>
                  <a:lnTo>
                    <a:pt x="2413" y="10929"/>
                  </a:lnTo>
                  <a:lnTo>
                    <a:pt x="2299" y="10872"/>
                  </a:lnTo>
                  <a:lnTo>
                    <a:pt x="2149" y="10816"/>
                  </a:lnTo>
                  <a:lnTo>
                    <a:pt x="2017" y="10778"/>
                  </a:lnTo>
                  <a:lnTo>
                    <a:pt x="1866" y="10759"/>
                  </a:lnTo>
                  <a:lnTo>
                    <a:pt x="1734" y="10759"/>
                  </a:lnTo>
                  <a:lnTo>
                    <a:pt x="1659" y="10740"/>
                  </a:lnTo>
                  <a:lnTo>
                    <a:pt x="1602" y="10740"/>
                  </a:lnTo>
                  <a:lnTo>
                    <a:pt x="1546" y="10721"/>
                  </a:lnTo>
                  <a:lnTo>
                    <a:pt x="1433" y="10665"/>
                  </a:lnTo>
                  <a:lnTo>
                    <a:pt x="1376" y="10627"/>
                  </a:lnTo>
                  <a:lnTo>
                    <a:pt x="1301" y="10608"/>
                  </a:lnTo>
                  <a:lnTo>
                    <a:pt x="1207" y="10590"/>
                  </a:lnTo>
                  <a:lnTo>
                    <a:pt x="1131" y="10571"/>
                  </a:lnTo>
                  <a:lnTo>
                    <a:pt x="1112" y="10571"/>
                  </a:lnTo>
                  <a:lnTo>
                    <a:pt x="962" y="10590"/>
                  </a:lnTo>
                  <a:lnTo>
                    <a:pt x="905" y="10590"/>
                  </a:lnTo>
                  <a:lnTo>
                    <a:pt x="849" y="10608"/>
                  </a:lnTo>
                  <a:lnTo>
                    <a:pt x="773" y="10646"/>
                  </a:lnTo>
                  <a:lnTo>
                    <a:pt x="717" y="10684"/>
                  </a:lnTo>
                  <a:lnTo>
                    <a:pt x="679" y="10721"/>
                  </a:lnTo>
                  <a:lnTo>
                    <a:pt x="622" y="10759"/>
                  </a:lnTo>
                  <a:lnTo>
                    <a:pt x="585" y="10797"/>
                  </a:lnTo>
                  <a:lnTo>
                    <a:pt x="547" y="10816"/>
                  </a:lnTo>
                  <a:lnTo>
                    <a:pt x="472" y="10872"/>
                  </a:lnTo>
                  <a:lnTo>
                    <a:pt x="340" y="10910"/>
                  </a:lnTo>
                  <a:lnTo>
                    <a:pt x="189" y="10948"/>
                  </a:lnTo>
                  <a:lnTo>
                    <a:pt x="133" y="10966"/>
                  </a:lnTo>
                  <a:lnTo>
                    <a:pt x="76" y="10985"/>
                  </a:lnTo>
                  <a:lnTo>
                    <a:pt x="38" y="11042"/>
                  </a:lnTo>
                  <a:lnTo>
                    <a:pt x="1" y="11098"/>
                  </a:lnTo>
                  <a:lnTo>
                    <a:pt x="1" y="11155"/>
                  </a:lnTo>
                  <a:lnTo>
                    <a:pt x="20" y="11249"/>
                  </a:lnTo>
                  <a:lnTo>
                    <a:pt x="76" y="11362"/>
                  </a:lnTo>
                  <a:lnTo>
                    <a:pt x="151" y="11475"/>
                  </a:lnTo>
                  <a:lnTo>
                    <a:pt x="208" y="11588"/>
                  </a:lnTo>
                  <a:lnTo>
                    <a:pt x="283" y="11701"/>
                  </a:lnTo>
                  <a:lnTo>
                    <a:pt x="302" y="11758"/>
                  </a:lnTo>
                  <a:lnTo>
                    <a:pt x="340" y="11795"/>
                  </a:lnTo>
                  <a:lnTo>
                    <a:pt x="434" y="11871"/>
                  </a:lnTo>
                  <a:lnTo>
                    <a:pt x="491" y="11890"/>
                  </a:lnTo>
                  <a:lnTo>
                    <a:pt x="604" y="11890"/>
                  </a:lnTo>
                  <a:lnTo>
                    <a:pt x="698" y="11871"/>
                  </a:lnTo>
                  <a:lnTo>
                    <a:pt x="924" y="11871"/>
                  </a:lnTo>
                  <a:lnTo>
                    <a:pt x="999" y="11890"/>
                  </a:lnTo>
                  <a:lnTo>
                    <a:pt x="943" y="11927"/>
                  </a:lnTo>
                  <a:lnTo>
                    <a:pt x="830" y="12040"/>
                  </a:lnTo>
                  <a:lnTo>
                    <a:pt x="792" y="12097"/>
                  </a:lnTo>
                  <a:lnTo>
                    <a:pt x="736" y="12191"/>
                  </a:lnTo>
                  <a:lnTo>
                    <a:pt x="717" y="12248"/>
                  </a:lnTo>
                  <a:lnTo>
                    <a:pt x="717" y="12304"/>
                  </a:lnTo>
                  <a:lnTo>
                    <a:pt x="736" y="12342"/>
                  </a:lnTo>
                  <a:lnTo>
                    <a:pt x="754" y="12380"/>
                  </a:lnTo>
                  <a:lnTo>
                    <a:pt x="792" y="12398"/>
                  </a:lnTo>
                  <a:lnTo>
                    <a:pt x="830" y="12398"/>
                  </a:lnTo>
                  <a:lnTo>
                    <a:pt x="924" y="12380"/>
                  </a:lnTo>
                  <a:lnTo>
                    <a:pt x="999" y="12342"/>
                  </a:lnTo>
                  <a:lnTo>
                    <a:pt x="1094" y="12267"/>
                  </a:lnTo>
                  <a:lnTo>
                    <a:pt x="1169" y="12191"/>
                  </a:lnTo>
                  <a:lnTo>
                    <a:pt x="1225" y="12172"/>
                  </a:lnTo>
                  <a:lnTo>
                    <a:pt x="1263" y="12153"/>
                  </a:lnTo>
                  <a:lnTo>
                    <a:pt x="1301" y="12135"/>
                  </a:lnTo>
                  <a:lnTo>
                    <a:pt x="1376" y="12116"/>
                  </a:lnTo>
                  <a:lnTo>
                    <a:pt x="1546" y="12116"/>
                  </a:lnTo>
                  <a:lnTo>
                    <a:pt x="1640" y="12135"/>
                  </a:lnTo>
                  <a:lnTo>
                    <a:pt x="1772" y="12210"/>
                  </a:lnTo>
                  <a:lnTo>
                    <a:pt x="1885" y="12285"/>
                  </a:lnTo>
                  <a:lnTo>
                    <a:pt x="2017" y="12380"/>
                  </a:lnTo>
                  <a:lnTo>
                    <a:pt x="2073" y="12417"/>
                  </a:lnTo>
                  <a:lnTo>
                    <a:pt x="2149" y="12455"/>
                  </a:lnTo>
                  <a:lnTo>
                    <a:pt x="2299" y="12474"/>
                  </a:lnTo>
                  <a:lnTo>
                    <a:pt x="2469" y="12493"/>
                  </a:lnTo>
                  <a:lnTo>
                    <a:pt x="2601" y="12493"/>
                  </a:lnTo>
                  <a:lnTo>
                    <a:pt x="2714" y="12511"/>
                  </a:lnTo>
                  <a:lnTo>
                    <a:pt x="2808" y="12530"/>
                  </a:lnTo>
                  <a:lnTo>
                    <a:pt x="2827" y="12549"/>
                  </a:lnTo>
                  <a:lnTo>
                    <a:pt x="2846" y="12549"/>
                  </a:lnTo>
                  <a:lnTo>
                    <a:pt x="2959" y="12662"/>
                  </a:lnTo>
                  <a:lnTo>
                    <a:pt x="3072" y="12756"/>
                  </a:lnTo>
                  <a:lnTo>
                    <a:pt x="3129" y="12813"/>
                  </a:lnTo>
                  <a:lnTo>
                    <a:pt x="3204" y="12851"/>
                  </a:lnTo>
                  <a:lnTo>
                    <a:pt x="3336" y="12907"/>
                  </a:lnTo>
                  <a:lnTo>
                    <a:pt x="3487" y="12964"/>
                  </a:lnTo>
                  <a:lnTo>
                    <a:pt x="3618" y="13001"/>
                  </a:lnTo>
                  <a:lnTo>
                    <a:pt x="3769" y="13058"/>
                  </a:lnTo>
                  <a:lnTo>
                    <a:pt x="3901" y="13096"/>
                  </a:lnTo>
                  <a:lnTo>
                    <a:pt x="3977" y="13133"/>
                  </a:lnTo>
                  <a:lnTo>
                    <a:pt x="4071" y="13171"/>
                  </a:lnTo>
                  <a:lnTo>
                    <a:pt x="4146" y="13228"/>
                  </a:lnTo>
                  <a:lnTo>
                    <a:pt x="4221" y="13265"/>
                  </a:lnTo>
                  <a:lnTo>
                    <a:pt x="4297" y="13322"/>
                  </a:lnTo>
                  <a:lnTo>
                    <a:pt x="4335" y="13359"/>
                  </a:lnTo>
                  <a:lnTo>
                    <a:pt x="4391" y="13416"/>
                  </a:lnTo>
                  <a:lnTo>
                    <a:pt x="4504" y="13510"/>
                  </a:lnTo>
                  <a:lnTo>
                    <a:pt x="4598" y="13623"/>
                  </a:lnTo>
                  <a:lnTo>
                    <a:pt x="4693" y="13717"/>
                  </a:lnTo>
                  <a:lnTo>
                    <a:pt x="4749" y="13755"/>
                  </a:lnTo>
                  <a:lnTo>
                    <a:pt x="4787" y="13812"/>
                  </a:lnTo>
                  <a:lnTo>
                    <a:pt x="4843" y="13849"/>
                  </a:lnTo>
                  <a:lnTo>
                    <a:pt x="4806" y="13962"/>
                  </a:lnTo>
                  <a:lnTo>
                    <a:pt x="4749" y="14075"/>
                  </a:lnTo>
                  <a:lnTo>
                    <a:pt x="4749" y="14151"/>
                  </a:lnTo>
                  <a:lnTo>
                    <a:pt x="4730" y="14226"/>
                  </a:lnTo>
                  <a:lnTo>
                    <a:pt x="4730" y="14283"/>
                  </a:lnTo>
                  <a:lnTo>
                    <a:pt x="4749" y="14339"/>
                  </a:lnTo>
                  <a:lnTo>
                    <a:pt x="4787" y="14396"/>
                  </a:lnTo>
                  <a:lnTo>
                    <a:pt x="4862" y="14490"/>
                  </a:lnTo>
                  <a:lnTo>
                    <a:pt x="4956" y="14565"/>
                  </a:lnTo>
                  <a:lnTo>
                    <a:pt x="5032" y="14622"/>
                  </a:lnTo>
                  <a:lnTo>
                    <a:pt x="5088" y="14641"/>
                  </a:lnTo>
                  <a:lnTo>
                    <a:pt x="5164" y="14660"/>
                  </a:lnTo>
                  <a:lnTo>
                    <a:pt x="5201" y="14660"/>
                  </a:lnTo>
                  <a:lnTo>
                    <a:pt x="5220" y="14622"/>
                  </a:lnTo>
                  <a:lnTo>
                    <a:pt x="5220" y="14584"/>
                  </a:lnTo>
                  <a:lnTo>
                    <a:pt x="5182" y="14565"/>
                  </a:lnTo>
                  <a:lnTo>
                    <a:pt x="5126" y="14546"/>
                  </a:lnTo>
                  <a:lnTo>
                    <a:pt x="5126" y="14528"/>
                  </a:lnTo>
                  <a:lnTo>
                    <a:pt x="5051" y="14490"/>
                  </a:lnTo>
                  <a:lnTo>
                    <a:pt x="4975" y="14452"/>
                  </a:lnTo>
                  <a:lnTo>
                    <a:pt x="4881" y="14358"/>
                  </a:lnTo>
                  <a:lnTo>
                    <a:pt x="4862" y="14320"/>
                  </a:lnTo>
                  <a:lnTo>
                    <a:pt x="4824" y="14264"/>
                  </a:lnTo>
                  <a:lnTo>
                    <a:pt x="4824" y="14245"/>
                  </a:lnTo>
                  <a:lnTo>
                    <a:pt x="4824" y="14113"/>
                  </a:lnTo>
                  <a:lnTo>
                    <a:pt x="4843" y="14057"/>
                  </a:lnTo>
                  <a:lnTo>
                    <a:pt x="4862" y="13981"/>
                  </a:lnTo>
                  <a:lnTo>
                    <a:pt x="4900" y="13906"/>
                  </a:lnTo>
                  <a:lnTo>
                    <a:pt x="4919" y="13944"/>
                  </a:lnTo>
                  <a:lnTo>
                    <a:pt x="4956" y="13981"/>
                  </a:lnTo>
                  <a:lnTo>
                    <a:pt x="5013" y="14075"/>
                  </a:lnTo>
                  <a:lnTo>
                    <a:pt x="5088" y="14151"/>
                  </a:lnTo>
                  <a:lnTo>
                    <a:pt x="5145" y="14207"/>
                  </a:lnTo>
                  <a:lnTo>
                    <a:pt x="5201" y="14283"/>
                  </a:lnTo>
                  <a:lnTo>
                    <a:pt x="5220" y="14396"/>
                  </a:lnTo>
                  <a:lnTo>
                    <a:pt x="5239" y="14490"/>
                  </a:lnTo>
                  <a:lnTo>
                    <a:pt x="5239" y="14660"/>
                  </a:lnTo>
                  <a:lnTo>
                    <a:pt x="5258" y="14829"/>
                  </a:lnTo>
                  <a:lnTo>
                    <a:pt x="5277" y="14999"/>
                  </a:lnTo>
                  <a:lnTo>
                    <a:pt x="5277" y="15187"/>
                  </a:lnTo>
                  <a:lnTo>
                    <a:pt x="5277" y="15545"/>
                  </a:lnTo>
                  <a:lnTo>
                    <a:pt x="5277" y="15734"/>
                  </a:lnTo>
                  <a:lnTo>
                    <a:pt x="5277" y="15922"/>
                  </a:lnTo>
                  <a:lnTo>
                    <a:pt x="5277" y="16073"/>
                  </a:lnTo>
                  <a:lnTo>
                    <a:pt x="5277" y="16223"/>
                  </a:lnTo>
                  <a:lnTo>
                    <a:pt x="5295" y="16374"/>
                  </a:lnTo>
                  <a:lnTo>
                    <a:pt x="5314" y="16506"/>
                  </a:lnTo>
                  <a:lnTo>
                    <a:pt x="5333" y="16676"/>
                  </a:lnTo>
                  <a:lnTo>
                    <a:pt x="5333" y="16864"/>
                  </a:lnTo>
                  <a:lnTo>
                    <a:pt x="5333" y="16958"/>
                  </a:lnTo>
                  <a:lnTo>
                    <a:pt x="5352" y="17034"/>
                  </a:lnTo>
                  <a:lnTo>
                    <a:pt x="5352" y="17128"/>
                  </a:lnTo>
                  <a:lnTo>
                    <a:pt x="5352" y="17203"/>
                  </a:lnTo>
                  <a:lnTo>
                    <a:pt x="5352" y="17354"/>
                  </a:lnTo>
                  <a:lnTo>
                    <a:pt x="5371" y="17467"/>
                  </a:lnTo>
                  <a:lnTo>
                    <a:pt x="5371" y="17486"/>
                  </a:lnTo>
                  <a:lnTo>
                    <a:pt x="5352" y="17467"/>
                  </a:lnTo>
                  <a:lnTo>
                    <a:pt x="5277" y="17411"/>
                  </a:lnTo>
                  <a:lnTo>
                    <a:pt x="5220" y="17354"/>
                  </a:lnTo>
                  <a:lnTo>
                    <a:pt x="5201" y="17316"/>
                  </a:lnTo>
                  <a:lnTo>
                    <a:pt x="5164" y="17298"/>
                  </a:lnTo>
                  <a:lnTo>
                    <a:pt x="5126" y="17241"/>
                  </a:lnTo>
                  <a:lnTo>
                    <a:pt x="5069" y="17184"/>
                  </a:lnTo>
                  <a:lnTo>
                    <a:pt x="5013" y="17071"/>
                  </a:lnTo>
                  <a:lnTo>
                    <a:pt x="4881" y="16751"/>
                  </a:lnTo>
                  <a:lnTo>
                    <a:pt x="4824" y="16619"/>
                  </a:lnTo>
                  <a:lnTo>
                    <a:pt x="4787" y="16563"/>
                  </a:lnTo>
                  <a:lnTo>
                    <a:pt x="4730" y="16487"/>
                  </a:lnTo>
                  <a:lnTo>
                    <a:pt x="4617" y="16374"/>
                  </a:lnTo>
                  <a:lnTo>
                    <a:pt x="4561" y="16318"/>
                  </a:lnTo>
                  <a:lnTo>
                    <a:pt x="4485" y="16280"/>
                  </a:lnTo>
                  <a:lnTo>
                    <a:pt x="4353" y="16242"/>
                  </a:lnTo>
                  <a:lnTo>
                    <a:pt x="4297" y="16205"/>
                  </a:lnTo>
                  <a:lnTo>
                    <a:pt x="4240" y="16148"/>
                  </a:lnTo>
                  <a:lnTo>
                    <a:pt x="4221" y="16092"/>
                  </a:lnTo>
                  <a:lnTo>
                    <a:pt x="4184" y="16035"/>
                  </a:lnTo>
                  <a:lnTo>
                    <a:pt x="4146" y="15979"/>
                  </a:lnTo>
                  <a:lnTo>
                    <a:pt x="4090" y="15903"/>
                  </a:lnTo>
                  <a:lnTo>
                    <a:pt x="4033" y="15847"/>
                  </a:lnTo>
                  <a:lnTo>
                    <a:pt x="3995" y="15809"/>
                  </a:lnTo>
                  <a:lnTo>
                    <a:pt x="3977" y="15790"/>
                  </a:lnTo>
                  <a:lnTo>
                    <a:pt x="3901" y="15752"/>
                  </a:lnTo>
                  <a:lnTo>
                    <a:pt x="3845" y="15734"/>
                  </a:lnTo>
                  <a:lnTo>
                    <a:pt x="3769" y="15715"/>
                  </a:lnTo>
                  <a:lnTo>
                    <a:pt x="3694" y="15696"/>
                  </a:lnTo>
                  <a:lnTo>
                    <a:pt x="3618" y="15696"/>
                  </a:lnTo>
                  <a:lnTo>
                    <a:pt x="3487" y="15677"/>
                  </a:lnTo>
                  <a:lnTo>
                    <a:pt x="3392" y="15677"/>
                  </a:lnTo>
                  <a:lnTo>
                    <a:pt x="3336" y="15658"/>
                  </a:lnTo>
                  <a:lnTo>
                    <a:pt x="3279" y="15621"/>
                  </a:lnTo>
                  <a:lnTo>
                    <a:pt x="3223" y="15583"/>
                  </a:lnTo>
                  <a:lnTo>
                    <a:pt x="3091" y="15507"/>
                  </a:lnTo>
                  <a:lnTo>
                    <a:pt x="2997" y="15470"/>
                  </a:lnTo>
                  <a:lnTo>
                    <a:pt x="2884" y="15451"/>
                  </a:lnTo>
                  <a:lnTo>
                    <a:pt x="2714" y="15451"/>
                  </a:lnTo>
                  <a:lnTo>
                    <a:pt x="2658" y="15470"/>
                  </a:lnTo>
                  <a:lnTo>
                    <a:pt x="2601" y="15489"/>
                  </a:lnTo>
                  <a:lnTo>
                    <a:pt x="2488" y="15526"/>
                  </a:lnTo>
                  <a:lnTo>
                    <a:pt x="2413" y="15583"/>
                  </a:lnTo>
                  <a:lnTo>
                    <a:pt x="2375" y="15639"/>
                  </a:lnTo>
                  <a:lnTo>
                    <a:pt x="2318" y="15734"/>
                  </a:lnTo>
                  <a:lnTo>
                    <a:pt x="2281" y="15771"/>
                  </a:lnTo>
                  <a:lnTo>
                    <a:pt x="2224" y="15809"/>
                  </a:lnTo>
                  <a:lnTo>
                    <a:pt x="2168" y="15828"/>
                  </a:lnTo>
                  <a:lnTo>
                    <a:pt x="2092" y="15828"/>
                  </a:lnTo>
                  <a:lnTo>
                    <a:pt x="2017" y="15847"/>
                  </a:lnTo>
                  <a:lnTo>
                    <a:pt x="1941" y="15865"/>
                  </a:lnTo>
                  <a:lnTo>
                    <a:pt x="1885" y="15903"/>
                  </a:lnTo>
                  <a:lnTo>
                    <a:pt x="1828" y="15960"/>
                  </a:lnTo>
                  <a:lnTo>
                    <a:pt x="1828" y="15979"/>
                  </a:lnTo>
                  <a:lnTo>
                    <a:pt x="1828" y="15997"/>
                  </a:lnTo>
                  <a:lnTo>
                    <a:pt x="1828" y="16035"/>
                  </a:lnTo>
                  <a:lnTo>
                    <a:pt x="1847" y="16035"/>
                  </a:lnTo>
                  <a:lnTo>
                    <a:pt x="1904" y="16054"/>
                  </a:lnTo>
                  <a:lnTo>
                    <a:pt x="1923" y="16054"/>
                  </a:lnTo>
                  <a:lnTo>
                    <a:pt x="1979" y="16035"/>
                  </a:lnTo>
                  <a:lnTo>
                    <a:pt x="2186" y="16035"/>
                  </a:lnTo>
                  <a:lnTo>
                    <a:pt x="2224" y="16054"/>
                  </a:lnTo>
                  <a:lnTo>
                    <a:pt x="2299" y="16092"/>
                  </a:lnTo>
                  <a:lnTo>
                    <a:pt x="2356" y="16148"/>
                  </a:lnTo>
                  <a:lnTo>
                    <a:pt x="2413" y="16205"/>
                  </a:lnTo>
                  <a:lnTo>
                    <a:pt x="2488" y="16242"/>
                  </a:lnTo>
                  <a:lnTo>
                    <a:pt x="2563" y="16261"/>
                  </a:lnTo>
                  <a:lnTo>
                    <a:pt x="2714" y="16280"/>
                  </a:lnTo>
                  <a:lnTo>
                    <a:pt x="2789" y="16280"/>
                  </a:lnTo>
                  <a:lnTo>
                    <a:pt x="2865" y="16299"/>
                  </a:lnTo>
                  <a:lnTo>
                    <a:pt x="2884" y="16299"/>
                  </a:lnTo>
                  <a:lnTo>
                    <a:pt x="3034" y="16337"/>
                  </a:lnTo>
                  <a:lnTo>
                    <a:pt x="3110" y="16374"/>
                  </a:lnTo>
                  <a:lnTo>
                    <a:pt x="3166" y="16431"/>
                  </a:lnTo>
                  <a:lnTo>
                    <a:pt x="3242" y="16487"/>
                  </a:lnTo>
                  <a:lnTo>
                    <a:pt x="3298" y="16525"/>
                  </a:lnTo>
                  <a:lnTo>
                    <a:pt x="3374" y="16544"/>
                  </a:lnTo>
                  <a:lnTo>
                    <a:pt x="3449" y="16563"/>
                  </a:lnTo>
                  <a:lnTo>
                    <a:pt x="3600" y="16563"/>
                  </a:lnTo>
                  <a:lnTo>
                    <a:pt x="3694" y="16544"/>
                  </a:lnTo>
                  <a:lnTo>
                    <a:pt x="3807" y="16544"/>
                  </a:lnTo>
                  <a:lnTo>
                    <a:pt x="3863" y="16563"/>
                  </a:lnTo>
                  <a:lnTo>
                    <a:pt x="3882" y="16563"/>
                  </a:lnTo>
                  <a:lnTo>
                    <a:pt x="3901" y="16600"/>
                  </a:lnTo>
                  <a:lnTo>
                    <a:pt x="3977" y="16695"/>
                  </a:lnTo>
                  <a:lnTo>
                    <a:pt x="4071" y="16751"/>
                  </a:lnTo>
                  <a:lnTo>
                    <a:pt x="4127" y="16789"/>
                  </a:lnTo>
                  <a:lnTo>
                    <a:pt x="4240" y="16826"/>
                  </a:lnTo>
                  <a:lnTo>
                    <a:pt x="4353" y="16864"/>
                  </a:lnTo>
                  <a:lnTo>
                    <a:pt x="4429" y="16902"/>
                  </a:lnTo>
                  <a:lnTo>
                    <a:pt x="4485" y="16940"/>
                  </a:lnTo>
                  <a:lnTo>
                    <a:pt x="4542" y="16996"/>
                  </a:lnTo>
                  <a:lnTo>
                    <a:pt x="4598" y="17071"/>
                  </a:lnTo>
                  <a:lnTo>
                    <a:pt x="4655" y="17128"/>
                  </a:lnTo>
                  <a:lnTo>
                    <a:pt x="4711" y="17166"/>
                  </a:lnTo>
                  <a:lnTo>
                    <a:pt x="4730" y="17184"/>
                  </a:lnTo>
                  <a:lnTo>
                    <a:pt x="4806" y="17241"/>
                  </a:lnTo>
                  <a:lnTo>
                    <a:pt x="4900" y="17335"/>
                  </a:lnTo>
                  <a:lnTo>
                    <a:pt x="4956" y="17392"/>
                  </a:lnTo>
                  <a:lnTo>
                    <a:pt x="5013" y="17448"/>
                  </a:lnTo>
                  <a:lnTo>
                    <a:pt x="5126" y="17542"/>
                  </a:lnTo>
                  <a:lnTo>
                    <a:pt x="5220" y="17656"/>
                  </a:lnTo>
                  <a:lnTo>
                    <a:pt x="5314" y="17769"/>
                  </a:lnTo>
                  <a:lnTo>
                    <a:pt x="5352" y="17787"/>
                  </a:lnTo>
                  <a:lnTo>
                    <a:pt x="5164" y="17900"/>
                  </a:lnTo>
                  <a:lnTo>
                    <a:pt x="5051" y="17995"/>
                  </a:lnTo>
                  <a:lnTo>
                    <a:pt x="4956" y="18108"/>
                  </a:lnTo>
                  <a:lnTo>
                    <a:pt x="4900" y="18202"/>
                  </a:lnTo>
                  <a:lnTo>
                    <a:pt x="4919" y="18240"/>
                  </a:lnTo>
                  <a:lnTo>
                    <a:pt x="4937" y="18258"/>
                  </a:lnTo>
                  <a:lnTo>
                    <a:pt x="5032" y="18258"/>
                  </a:lnTo>
                  <a:lnTo>
                    <a:pt x="5107" y="18277"/>
                  </a:lnTo>
                  <a:lnTo>
                    <a:pt x="5164" y="18296"/>
                  </a:lnTo>
                  <a:lnTo>
                    <a:pt x="5201" y="18353"/>
                  </a:lnTo>
                  <a:lnTo>
                    <a:pt x="4523" y="18372"/>
                  </a:lnTo>
                  <a:lnTo>
                    <a:pt x="3732" y="18390"/>
                  </a:lnTo>
                  <a:lnTo>
                    <a:pt x="3392" y="18409"/>
                  </a:lnTo>
                  <a:lnTo>
                    <a:pt x="3034" y="18428"/>
                  </a:lnTo>
                  <a:lnTo>
                    <a:pt x="2884" y="18447"/>
                  </a:lnTo>
                  <a:lnTo>
                    <a:pt x="2714" y="18485"/>
                  </a:lnTo>
                  <a:lnTo>
                    <a:pt x="2563" y="18522"/>
                  </a:lnTo>
                  <a:lnTo>
                    <a:pt x="2413" y="18579"/>
                  </a:lnTo>
                  <a:lnTo>
                    <a:pt x="2394" y="18598"/>
                  </a:lnTo>
                  <a:lnTo>
                    <a:pt x="2413" y="18635"/>
                  </a:lnTo>
                  <a:lnTo>
                    <a:pt x="2431" y="18654"/>
                  </a:lnTo>
                  <a:lnTo>
                    <a:pt x="2450" y="18635"/>
                  </a:lnTo>
                  <a:lnTo>
                    <a:pt x="2488" y="18635"/>
                  </a:lnTo>
                  <a:lnTo>
                    <a:pt x="2639" y="18579"/>
                  </a:lnTo>
                  <a:lnTo>
                    <a:pt x="2808" y="18560"/>
                  </a:lnTo>
                  <a:lnTo>
                    <a:pt x="2959" y="18541"/>
                  </a:lnTo>
                  <a:lnTo>
                    <a:pt x="3147" y="18522"/>
                  </a:lnTo>
                  <a:lnTo>
                    <a:pt x="3543" y="18485"/>
                  </a:lnTo>
                  <a:lnTo>
                    <a:pt x="4316" y="18447"/>
                  </a:lnTo>
                  <a:lnTo>
                    <a:pt x="4806" y="18447"/>
                  </a:lnTo>
                  <a:lnTo>
                    <a:pt x="5295" y="18428"/>
                  </a:lnTo>
                  <a:lnTo>
                    <a:pt x="5314" y="18409"/>
                  </a:lnTo>
                  <a:lnTo>
                    <a:pt x="5371" y="18428"/>
                  </a:lnTo>
                  <a:lnTo>
                    <a:pt x="5446" y="18447"/>
                  </a:lnTo>
                  <a:lnTo>
                    <a:pt x="5446" y="18635"/>
                  </a:lnTo>
                  <a:lnTo>
                    <a:pt x="5465" y="18861"/>
                  </a:lnTo>
                  <a:lnTo>
                    <a:pt x="4900" y="18843"/>
                  </a:lnTo>
                  <a:lnTo>
                    <a:pt x="3977" y="18843"/>
                  </a:lnTo>
                  <a:lnTo>
                    <a:pt x="3505" y="18824"/>
                  </a:lnTo>
                  <a:lnTo>
                    <a:pt x="3317" y="18786"/>
                  </a:lnTo>
                  <a:lnTo>
                    <a:pt x="3016" y="18730"/>
                  </a:lnTo>
                  <a:lnTo>
                    <a:pt x="2865" y="18692"/>
                  </a:lnTo>
                  <a:lnTo>
                    <a:pt x="2714" y="18635"/>
                  </a:lnTo>
                  <a:lnTo>
                    <a:pt x="2658" y="18635"/>
                  </a:lnTo>
                  <a:lnTo>
                    <a:pt x="2620" y="18654"/>
                  </a:lnTo>
                  <a:lnTo>
                    <a:pt x="2620" y="18692"/>
                  </a:lnTo>
                  <a:lnTo>
                    <a:pt x="2639" y="18711"/>
                  </a:lnTo>
                  <a:lnTo>
                    <a:pt x="2846" y="18786"/>
                  </a:lnTo>
                  <a:lnTo>
                    <a:pt x="3072" y="18843"/>
                  </a:lnTo>
                  <a:lnTo>
                    <a:pt x="3298" y="18880"/>
                  </a:lnTo>
                  <a:lnTo>
                    <a:pt x="3543" y="18918"/>
                  </a:lnTo>
                  <a:lnTo>
                    <a:pt x="4014" y="18937"/>
                  </a:lnTo>
                  <a:lnTo>
                    <a:pt x="4485" y="18937"/>
                  </a:lnTo>
                  <a:lnTo>
                    <a:pt x="4937" y="18956"/>
                  </a:lnTo>
                  <a:lnTo>
                    <a:pt x="5503" y="18975"/>
                  </a:lnTo>
                  <a:lnTo>
                    <a:pt x="6068" y="18956"/>
                  </a:lnTo>
                  <a:lnTo>
                    <a:pt x="6633" y="18937"/>
                  </a:lnTo>
                  <a:lnTo>
                    <a:pt x="7086" y="18918"/>
                  </a:lnTo>
                  <a:lnTo>
                    <a:pt x="7538" y="18861"/>
                  </a:lnTo>
                  <a:lnTo>
                    <a:pt x="7990" y="18805"/>
                  </a:lnTo>
                  <a:lnTo>
                    <a:pt x="8197" y="18767"/>
                  </a:lnTo>
                  <a:lnTo>
                    <a:pt x="8405" y="18692"/>
                  </a:lnTo>
                  <a:lnTo>
                    <a:pt x="8423" y="18692"/>
                  </a:lnTo>
                  <a:lnTo>
                    <a:pt x="8442" y="18673"/>
                  </a:lnTo>
                  <a:lnTo>
                    <a:pt x="8442" y="18635"/>
                  </a:lnTo>
                  <a:lnTo>
                    <a:pt x="8423" y="18616"/>
                  </a:lnTo>
                  <a:lnTo>
                    <a:pt x="8405" y="18598"/>
                  </a:lnTo>
                  <a:lnTo>
                    <a:pt x="8386" y="18598"/>
                  </a:lnTo>
                  <a:lnTo>
                    <a:pt x="8310" y="18616"/>
                  </a:lnTo>
                  <a:lnTo>
                    <a:pt x="8216" y="18635"/>
                  </a:lnTo>
                  <a:lnTo>
                    <a:pt x="8047" y="18673"/>
                  </a:lnTo>
                  <a:lnTo>
                    <a:pt x="7707" y="18730"/>
                  </a:lnTo>
                  <a:lnTo>
                    <a:pt x="7161" y="18786"/>
                  </a:lnTo>
                  <a:lnTo>
                    <a:pt x="6596" y="18824"/>
                  </a:lnTo>
                  <a:lnTo>
                    <a:pt x="5767" y="18861"/>
                  </a:lnTo>
                  <a:lnTo>
                    <a:pt x="5748" y="18598"/>
                  </a:lnTo>
                  <a:lnTo>
                    <a:pt x="5748" y="18353"/>
                  </a:lnTo>
                  <a:lnTo>
                    <a:pt x="5785" y="18353"/>
                  </a:lnTo>
                  <a:lnTo>
                    <a:pt x="5880" y="18372"/>
                  </a:lnTo>
                  <a:lnTo>
                    <a:pt x="5955" y="18409"/>
                  </a:lnTo>
                  <a:lnTo>
                    <a:pt x="6049" y="18428"/>
                  </a:lnTo>
                  <a:lnTo>
                    <a:pt x="6181" y="18447"/>
                  </a:lnTo>
                  <a:lnTo>
                    <a:pt x="6407" y="18428"/>
                  </a:lnTo>
                  <a:lnTo>
                    <a:pt x="6709" y="18428"/>
                  </a:lnTo>
                  <a:lnTo>
                    <a:pt x="6841" y="18466"/>
                  </a:lnTo>
                  <a:lnTo>
                    <a:pt x="6991" y="18541"/>
                  </a:lnTo>
                  <a:lnTo>
                    <a:pt x="7123" y="18541"/>
                  </a:lnTo>
                  <a:lnTo>
                    <a:pt x="7180" y="18522"/>
                  </a:lnTo>
                  <a:lnTo>
                    <a:pt x="7217" y="18503"/>
                  </a:lnTo>
                  <a:lnTo>
                    <a:pt x="7236" y="18466"/>
                  </a:lnTo>
                  <a:lnTo>
                    <a:pt x="7538" y="18466"/>
                  </a:lnTo>
                  <a:lnTo>
                    <a:pt x="7707" y="18485"/>
                  </a:lnTo>
                  <a:lnTo>
                    <a:pt x="7839" y="18503"/>
                  </a:lnTo>
                  <a:lnTo>
                    <a:pt x="8047" y="18522"/>
                  </a:lnTo>
                  <a:lnTo>
                    <a:pt x="8254" y="18541"/>
                  </a:lnTo>
                  <a:lnTo>
                    <a:pt x="8386" y="18579"/>
                  </a:lnTo>
                  <a:lnTo>
                    <a:pt x="8499" y="18616"/>
                  </a:lnTo>
                  <a:lnTo>
                    <a:pt x="8612" y="18673"/>
                  </a:lnTo>
                  <a:lnTo>
                    <a:pt x="8668" y="18748"/>
                  </a:lnTo>
                  <a:lnTo>
                    <a:pt x="8725" y="18843"/>
                  </a:lnTo>
                  <a:lnTo>
                    <a:pt x="8744" y="18937"/>
                  </a:lnTo>
                  <a:lnTo>
                    <a:pt x="8763" y="19031"/>
                  </a:lnTo>
                  <a:lnTo>
                    <a:pt x="8763" y="19314"/>
                  </a:lnTo>
                  <a:lnTo>
                    <a:pt x="8744" y="19596"/>
                  </a:lnTo>
                  <a:lnTo>
                    <a:pt x="8706" y="19841"/>
                  </a:lnTo>
                  <a:lnTo>
                    <a:pt x="8668" y="20105"/>
                  </a:lnTo>
                  <a:lnTo>
                    <a:pt x="8631" y="20859"/>
                  </a:lnTo>
                  <a:lnTo>
                    <a:pt x="8631" y="21594"/>
                  </a:lnTo>
                  <a:lnTo>
                    <a:pt x="8650" y="22328"/>
                  </a:lnTo>
                  <a:lnTo>
                    <a:pt x="8668" y="22705"/>
                  </a:lnTo>
                  <a:lnTo>
                    <a:pt x="8687" y="23045"/>
                  </a:lnTo>
                  <a:lnTo>
                    <a:pt x="8744" y="23704"/>
                  </a:lnTo>
                  <a:lnTo>
                    <a:pt x="8763" y="24043"/>
                  </a:lnTo>
                  <a:lnTo>
                    <a:pt x="8744" y="24382"/>
                  </a:lnTo>
                  <a:lnTo>
                    <a:pt x="8725" y="24703"/>
                  </a:lnTo>
                  <a:lnTo>
                    <a:pt x="8687" y="24891"/>
                  </a:lnTo>
                  <a:lnTo>
                    <a:pt x="8631" y="25004"/>
                  </a:lnTo>
                  <a:lnTo>
                    <a:pt x="8536" y="25155"/>
                  </a:lnTo>
                  <a:lnTo>
                    <a:pt x="8461" y="25249"/>
                  </a:lnTo>
                  <a:lnTo>
                    <a:pt x="8367" y="25306"/>
                  </a:lnTo>
                  <a:lnTo>
                    <a:pt x="8197" y="25419"/>
                  </a:lnTo>
                  <a:lnTo>
                    <a:pt x="8028" y="25494"/>
                  </a:lnTo>
                  <a:lnTo>
                    <a:pt x="7707" y="25588"/>
                  </a:lnTo>
                  <a:lnTo>
                    <a:pt x="7406" y="25645"/>
                  </a:lnTo>
                  <a:lnTo>
                    <a:pt x="7067" y="25701"/>
                  </a:lnTo>
                  <a:lnTo>
                    <a:pt x="6728" y="25739"/>
                  </a:lnTo>
                  <a:lnTo>
                    <a:pt x="6049" y="25796"/>
                  </a:lnTo>
                  <a:lnTo>
                    <a:pt x="5371" y="25814"/>
                  </a:lnTo>
                  <a:lnTo>
                    <a:pt x="5032" y="25814"/>
                  </a:lnTo>
                  <a:lnTo>
                    <a:pt x="4693" y="25796"/>
                  </a:lnTo>
                  <a:lnTo>
                    <a:pt x="4372" y="25758"/>
                  </a:lnTo>
                  <a:lnTo>
                    <a:pt x="4033" y="25720"/>
                  </a:lnTo>
                  <a:lnTo>
                    <a:pt x="3732" y="25664"/>
                  </a:lnTo>
                  <a:lnTo>
                    <a:pt x="3449" y="25588"/>
                  </a:lnTo>
                  <a:lnTo>
                    <a:pt x="3223" y="25532"/>
                  </a:lnTo>
                  <a:lnTo>
                    <a:pt x="2997" y="25438"/>
                  </a:lnTo>
                  <a:lnTo>
                    <a:pt x="2846" y="25362"/>
                  </a:lnTo>
                  <a:lnTo>
                    <a:pt x="2714" y="25268"/>
                  </a:lnTo>
                  <a:lnTo>
                    <a:pt x="2601" y="25136"/>
                  </a:lnTo>
                  <a:lnTo>
                    <a:pt x="2526" y="25004"/>
                  </a:lnTo>
                  <a:lnTo>
                    <a:pt x="2488" y="24853"/>
                  </a:lnTo>
                  <a:lnTo>
                    <a:pt x="2469" y="24722"/>
                  </a:lnTo>
                  <a:lnTo>
                    <a:pt x="2450" y="24401"/>
                  </a:lnTo>
                  <a:lnTo>
                    <a:pt x="2469" y="24062"/>
                  </a:lnTo>
                  <a:lnTo>
                    <a:pt x="2488" y="23742"/>
                  </a:lnTo>
                  <a:lnTo>
                    <a:pt x="2507" y="23365"/>
                  </a:lnTo>
                  <a:lnTo>
                    <a:pt x="2507" y="22630"/>
                  </a:lnTo>
                  <a:lnTo>
                    <a:pt x="2488" y="21876"/>
                  </a:lnTo>
                  <a:lnTo>
                    <a:pt x="2469" y="20369"/>
                  </a:lnTo>
                  <a:lnTo>
                    <a:pt x="2469" y="19634"/>
                  </a:lnTo>
                  <a:lnTo>
                    <a:pt x="2469" y="18880"/>
                  </a:lnTo>
                  <a:lnTo>
                    <a:pt x="2469" y="18786"/>
                  </a:lnTo>
                  <a:lnTo>
                    <a:pt x="2450" y="18748"/>
                  </a:lnTo>
                  <a:lnTo>
                    <a:pt x="2413" y="18730"/>
                  </a:lnTo>
                  <a:lnTo>
                    <a:pt x="2375" y="18748"/>
                  </a:lnTo>
                  <a:lnTo>
                    <a:pt x="2356" y="18786"/>
                  </a:lnTo>
                  <a:lnTo>
                    <a:pt x="2356" y="19540"/>
                  </a:lnTo>
                  <a:lnTo>
                    <a:pt x="2375" y="20275"/>
                  </a:lnTo>
                  <a:lnTo>
                    <a:pt x="2375" y="21028"/>
                  </a:lnTo>
                  <a:lnTo>
                    <a:pt x="2375" y="21782"/>
                  </a:lnTo>
                  <a:lnTo>
                    <a:pt x="2394" y="23271"/>
                  </a:lnTo>
                  <a:lnTo>
                    <a:pt x="2394" y="23647"/>
                  </a:lnTo>
                  <a:lnTo>
                    <a:pt x="2375" y="23987"/>
                  </a:lnTo>
                  <a:lnTo>
                    <a:pt x="2356" y="24307"/>
                  </a:lnTo>
                  <a:lnTo>
                    <a:pt x="2356" y="24646"/>
                  </a:lnTo>
                  <a:lnTo>
                    <a:pt x="2375" y="24816"/>
                  </a:lnTo>
                  <a:lnTo>
                    <a:pt x="2394" y="24966"/>
                  </a:lnTo>
                  <a:lnTo>
                    <a:pt x="2431" y="25080"/>
                  </a:lnTo>
                  <a:lnTo>
                    <a:pt x="2507" y="25174"/>
                  </a:lnTo>
                  <a:lnTo>
                    <a:pt x="2563" y="25268"/>
                  </a:lnTo>
                  <a:lnTo>
                    <a:pt x="2658" y="25362"/>
                  </a:lnTo>
                  <a:lnTo>
                    <a:pt x="2752" y="25419"/>
                  </a:lnTo>
                  <a:lnTo>
                    <a:pt x="2846" y="25494"/>
                  </a:lnTo>
                  <a:lnTo>
                    <a:pt x="3072" y="25588"/>
                  </a:lnTo>
                  <a:lnTo>
                    <a:pt x="3317" y="25664"/>
                  </a:lnTo>
                  <a:lnTo>
                    <a:pt x="3600" y="25739"/>
                  </a:lnTo>
                  <a:lnTo>
                    <a:pt x="3863" y="25814"/>
                  </a:lnTo>
                  <a:lnTo>
                    <a:pt x="4203" y="25852"/>
                  </a:lnTo>
                  <a:lnTo>
                    <a:pt x="4542" y="25890"/>
                  </a:lnTo>
                  <a:lnTo>
                    <a:pt x="4881" y="25909"/>
                  </a:lnTo>
                  <a:lnTo>
                    <a:pt x="5220" y="25927"/>
                  </a:lnTo>
                  <a:lnTo>
                    <a:pt x="5898" y="25909"/>
                  </a:lnTo>
                  <a:lnTo>
                    <a:pt x="6577" y="25852"/>
                  </a:lnTo>
                  <a:lnTo>
                    <a:pt x="7142" y="25777"/>
                  </a:lnTo>
                  <a:lnTo>
                    <a:pt x="7557" y="25720"/>
                  </a:lnTo>
                  <a:lnTo>
                    <a:pt x="7783" y="25664"/>
                  </a:lnTo>
                  <a:lnTo>
                    <a:pt x="8009" y="25588"/>
                  </a:lnTo>
                  <a:lnTo>
                    <a:pt x="8216" y="25513"/>
                  </a:lnTo>
                  <a:lnTo>
                    <a:pt x="8405" y="25400"/>
                  </a:lnTo>
                  <a:lnTo>
                    <a:pt x="8574" y="25268"/>
                  </a:lnTo>
                  <a:lnTo>
                    <a:pt x="8631" y="25193"/>
                  </a:lnTo>
                  <a:lnTo>
                    <a:pt x="8687" y="25098"/>
                  </a:lnTo>
                  <a:lnTo>
                    <a:pt x="8744" y="25004"/>
                  </a:lnTo>
                  <a:lnTo>
                    <a:pt x="8781" y="24910"/>
                  </a:lnTo>
                  <a:lnTo>
                    <a:pt x="8800" y="24740"/>
                  </a:lnTo>
                  <a:lnTo>
                    <a:pt x="8838" y="24590"/>
                  </a:lnTo>
                  <a:lnTo>
                    <a:pt x="8838" y="24250"/>
                  </a:lnTo>
                  <a:lnTo>
                    <a:pt x="8838" y="23930"/>
                  </a:lnTo>
                  <a:lnTo>
                    <a:pt x="8781" y="23252"/>
                  </a:lnTo>
                  <a:lnTo>
                    <a:pt x="8744" y="22931"/>
                  </a:lnTo>
                  <a:lnTo>
                    <a:pt x="8744" y="22573"/>
                  </a:lnTo>
                  <a:lnTo>
                    <a:pt x="8725" y="21839"/>
                  </a:lnTo>
                  <a:lnTo>
                    <a:pt x="8725" y="21085"/>
                  </a:lnTo>
                  <a:lnTo>
                    <a:pt x="8744" y="20350"/>
                  </a:lnTo>
                  <a:lnTo>
                    <a:pt x="8763" y="20180"/>
                  </a:lnTo>
                  <a:lnTo>
                    <a:pt x="8763" y="20030"/>
                  </a:lnTo>
                  <a:lnTo>
                    <a:pt x="8800" y="19766"/>
                  </a:lnTo>
                  <a:lnTo>
                    <a:pt x="8838" y="19483"/>
                  </a:lnTo>
                  <a:lnTo>
                    <a:pt x="8857" y="19201"/>
                  </a:lnTo>
                  <a:lnTo>
                    <a:pt x="8857" y="19069"/>
                  </a:lnTo>
                  <a:lnTo>
                    <a:pt x="8838" y="18937"/>
                  </a:lnTo>
                  <a:lnTo>
                    <a:pt x="8819" y="18824"/>
                  </a:lnTo>
                  <a:lnTo>
                    <a:pt x="8763" y="18730"/>
                  </a:lnTo>
                  <a:lnTo>
                    <a:pt x="8706" y="18635"/>
                  </a:lnTo>
                  <a:lnTo>
                    <a:pt x="8612" y="18579"/>
                  </a:lnTo>
                  <a:lnTo>
                    <a:pt x="8518" y="18522"/>
                  </a:lnTo>
                  <a:lnTo>
                    <a:pt x="8423" y="18485"/>
                  </a:lnTo>
                  <a:lnTo>
                    <a:pt x="8291" y="18466"/>
                  </a:lnTo>
                  <a:lnTo>
                    <a:pt x="8160" y="18447"/>
                  </a:lnTo>
                  <a:lnTo>
                    <a:pt x="7915" y="18428"/>
                  </a:lnTo>
                  <a:lnTo>
                    <a:pt x="7613" y="18409"/>
                  </a:lnTo>
                  <a:lnTo>
                    <a:pt x="7255" y="18409"/>
                  </a:lnTo>
                  <a:lnTo>
                    <a:pt x="7255" y="18390"/>
                  </a:lnTo>
                  <a:lnTo>
                    <a:pt x="7274" y="18372"/>
                  </a:lnTo>
                  <a:lnTo>
                    <a:pt x="7274" y="18353"/>
                  </a:lnTo>
                  <a:lnTo>
                    <a:pt x="7293" y="18353"/>
                  </a:lnTo>
                  <a:lnTo>
                    <a:pt x="7425" y="18277"/>
                  </a:lnTo>
                  <a:lnTo>
                    <a:pt x="7444" y="18258"/>
                  </a:lnTo>
                  <a:lnTo>
                    <a:pt x="7613" y="18183"/>
                  </a:lnTo>
                  <a:lnTo>
                    <a:pt x="7745" y="18108"/>
                  </a:lnTo>
                  <a:lnTo>
                    <a:pt x="7971" y="17957"/>
                  </a:lnTo>
                  <a:lnTo>
                    <a:pt x="8065" y="17882"/>
                  </a:lnTo>
                  <a:lnTo>
                    <a:pt x="8122" y="17787"/>
                  </a:lnTo>
                  <a:lnTo>
                    <a:pt x="8141" y="17750"/>
                  </a:lnTo>
                  <a:lnTo>
                    <a:pt x="8160" y="17693"/>
                  </a:lnTo>
                  <a:lnTo>
                    <a:pt x="8141" y="17637"/>
                  </a:lnTo>
                  <a:lnTo>
                    <a:pt x="8122" y="17580"/>
                  </a:lnTo>
                  <a:lnTo>
                    <a:pt x="8065" y="17542"/>
                  </a:lnTo>
                  <a:lnTo>
                    <a:pt x="8028" y="17524"/>
                  </a:lnTo>
                  <a:lnTo>
                    <a:pt x="7952" y="17505"/>
                  </a:lnTo>
                  <a:lnTo>
                    <a:pt x="7896" y="17505"/>
                  </a:lnTo>
                  <a:lnTo>
                    <a:pt x="7745" y="17486"/>
                  </a:lnTo>
                  <a:lnTo>
                    <a:pt x="7707" y="17486"/>
                  </a:lnTo>
                  <a:lnTo>
                    <a:pt x="7594" y="17505"/>
                  </a:lnTo>
                  <a:lnTo>
                    <a:pt x="6520" y="17505"/>
                  </a:lnTo>
                  <a:lnTo>
                    <a:pt x="6275" y="17524"/>
                  </a:lnTo>
                  <a:lnTo>
                    <a:pt x="6030" y="17561"/>
                  </a:lnTo>
                  <a:lnTo>
                    <a:pt x="6012" y="17561"/>
                  </a:lnTo>
                  <a:lnTo>
                    <a:pt x="6049" y="17524"/>
                  </a:lnTo>
                  <a:lnTo>
                    <a:pt x="6087" y="17486"/>
                  </a:lnTo>
                  <a:lnTo>
                    <a:pt x="6125" y="17467"/>
                  </a:lnTo>
                  <a:lnTo>
                    <a:pt x="6162" y="17448"/>
                  </a:lnTo>
                  <a:lnTo>
                    <a:pt x="6219" y="17429"/>
                  </a:lnTo>
                  <a:lnTo>
                    <a:pt x="6275" y="17411"/>
                  </a:lnTo>
                  <a:lnTo>
                    <a:pt x="6351" y="17392"/>
                  </a:lnTo>
                  <a:lnTo>
                    <a:pt x="6407" y="17354"/>
                  </a:lnTo>
                  <a:lnTo>
                    <a:pt x="6539" y="17316"/>
                  </a:lnTo>
                  <a:lnTo>
                    <a:pt x="6671" y="17260"/>
                  </a:lnTo>
                  <a:lnTo>
                    <a:pt x="6822" y="17222"/>
                  </a:lnTo>
                  <a:lnTo>
                    <a:pt x="6954" y="17184"/>
                  </a:lnTo>
                  <a:lnTo>
                    <a:pt x="7104" y="17147"/>
                  </a:lnTo>
                  <a:lnTo>
                    <a:pt x="7236" y="17109"/>
                  </a:lnTo>
                  <a:lnTo>
                    <a:pt x="7387" y="17053"/>
                  </a:lnTo>
                  <a:lnTo>
                    <a:pt x="7462" y="17015"/>
                  </a:lnTo>
                  <a:lnTo>
                    <a:pt x="7519" y="16977"/>
                  </a:lnTo>
                  <a:lnTo>
                    <a:pt x="7632" y="16883"/>
                  </a:lnTo>
                  <a:lnTo>
                    <a:pt x="7764" y="16808"/>
                  </a:lnTo>
                  <a:lnTo>
                    <a:pt x="7915" y="16713"/>
                  </a:lnTo>
                  <a:lnTo>
                    <a:pt x="8028" y="16676"/>
                  </a:lnTo>
                  <a:lnTo>
                    <a:pt x="8141" y="16657"/>
                  </a:lnTo>
                  <a:lnTo>
                    <a:pt x="8273" y="16657"/>
                  </a:lnTo>
                  <a:lnTo>
                    <a:pt x="8423" y="16638"/>
                  </a:lnTo>
                  <a:lnTo>
                    <a:pt x="8593" y="16600"/>
                  </a:lnTo>
                  <a:lnTo>
                    <a:pt x="8725" y="16544"/>
                  </a:lnTo>
                  <a:lnTo>
                    <a:pt x="8838" y="16468"/>
                  </a:lnTo>
                  <a:lnTo>
                    <a:pt x="8932" y="16393"/>
                  </a:lnTo>
                  <a:lnTo>
                    <a:pt x="9008" y="16299"/>
                  </a:lnTo>
                  <a:lnTo>
                    <a:pt x="9064" y="16205"/>
                  </a:lnTo>
                  <a:lnTo>
                    <a:pt x="9139" y="16129"/>
                  </a:lnTo>
                  <a:lnTo>
                    <a:pt x="9215" y="16054"/>
                  </a:lnTo>
                  <a:lnTo>
                    <a:pt x="9271" y="16016"/>
                  </a:lnTo>
                  <a:lnTo>
                    <a:pt x="9347" y="15979"/>
                  </a:lnTo>
                  <a:lnTo>
                    <a:pt x="9422" y="15960"/>
                  </a:lnTo>
                  <a:lnTo>
                    <a:pt x="9479" y="15960"/>
                  </a:lnTo>
                  <a:lnTo>
                    <a:pt x="9573" y="15979"/>
                  </a:lnTo>
                  <a:lnTo>
                    <a:pt x="9629" y="15997"/>
                  </a:lnTo>
                  <a:lnTo>
                    <a:pt x="9667" y="15997"/>
                  </a:lnTo>
                  <a:lnTo>
                    <a:pt x="9724" y="15979"/>
                  </a:lnTo>
                  <a:lnTo>
                    <a:pt x="9780" y="15941"/>
                  </a:lnTo>
                  <a:lnTo>
                    <a:pt x="9818" y="15884"/>
                  </a:lnTo>
                  <a:lnTo>
                    <a:pt x="9874" y="15809"/>
                  </a:lnTo>
                  <a:lnTo>
                    <a:pt x="9931" y="15734"/>
                  </a:lnTo>
                  <a:lnTo>
                    <a:pt x="10044" y="15677"/>
                  </a:lnTo>
                  <a:lnTo>
                    <a:pt x="10138" y="15639"/>
                  </a:lnTo>
                  <a:lnTo>
                    <a:pt x="10496" y="15639"/>
                  </a:lnTo>
                  <a:lnTo>
                    <a:pt x="10534" y="15602"/>
                  </a:lnTo>
                  <a:lnTo>
                    <a:pt x="10590" y="15564"/>
                  </a:lnTo>
                  <a:lnTo>
                    <a:pt x="10590" y="15526"/>
                  </a:lnTo>
                  <a:lnTo>
                    <a:pt x="10590" y="15489"/>
                  </a:lnTo>
                  <a:lnTo>
                    <a:pt x="10571" y="15432"/>
                  </a:lnTo>
                  <a:lnTo>
                    <a:pt x="10534" y="15357"/>
                  </a:lnTo>
                  <a:lnTo>
                    <a:pt x="10477" y="15281"/>
                  </a:lnTo>
                  <a:lnTo>
                    <a:pt x="10402" y="15206"/>
                  </a:lnTo>
                  <a:lnTo>
                    <a:pt x="10364" y="15168"/>
                  </a:lnTo>
                  <a:lnTo>
                    <a:pt x="10308" y="15149"/>
                  </a:lnTo>
                  <a:lnTo>
                    <a:pt x="10213" y="15112"/>
                  </a:lnTo>
                  <a:lnTo>
                    <a:pt x="10063" y="15036"/>
                  </a:lnTo>
                  <a:lnTo>
                    <a:pt x="9987" y="14961"/>
                  </a:lnTo>
                  <a:lnTo>
                    <a:pt x="9912" y="14848"/>
                  </a:lnTo>
                  <a:lnTo>
                    <a:pt x="9799" y="14716"/>
                  </a:lnTo>
                  <a:lnTo>
                    <a:pt x="9761" y="14660"/>
                  </a:lnTo>
                  <a:lnTo>
                    <a:pt x="9686" y="14622"/>
                  </a:lnTo>
                  <a:lnTo>
                    <a:pt x="9592" y="14584"/>
                  </a:lnTo>
                  <a:lnTo>
                    <a:pt x="9535" y="14565"/>
                  </a:lnTo>
                  <a:lnTo>
                    <a:pt x="9403" y="14546"/>
                  </a:lnTo>
                  <a:lnTo>
                    <a:pt x="9290" y="14546"/>
                  </a:lnTo>
                  <a:lnTo>
                    <a:pt x="9158" y="14565"/>
                  </a:lnTo>
                  <a:lnTo>
                    <a:pt x="9045" y="14584"/>
                  </a:lnTo>
                  <a:lnTo>
                    <a:pt x="8932" y="14584"/>
                  </a:lnTo>
                  <a:lnTo>
                    <a:pt x="8932" y="14565"/>
                  </a:lnTo>
                  <a:lnTo>
                    <a:pt x="8876" y="14509"/>
                  </a:lnTo>
                  <a:lnTo>
                    <a:pt x="8838" y="14471"/>
                  </a:lnTo>
                  <a:lnTo>
                    <a:pt x="8800" y="14452"/>
                  </a:lnTo>
                  <a:lnTo>
                    <a:pt x="8725" y="14433"/>
                  </a:lnTo>
                  <a:lnTo>
                    <a:pt x="8650" y="14433"/>
                  </a:lnTo>
                  <a:lnTo>
                    <a:pt x="8480" y="14452"/>
                  </a:lnTo>
                  <a:lnTo>
                    <a:pt x="8329" y="14509"/>
                  </a:lnTo>
                  <a:lnTo>
                    <a:pt x="8216" y="14565"/>
                  </a:lnTo>
                  <a:lnTo>
                    <a:pt x="8122" y="14641"/>
                  </a:lnTo>
                  <a:lnTo>
                    <a:pt x="8047" y="14735"/>
                  </a:lnTo>
                  <a:lnTo>
                    <a:pt x="7952" y="14810"/>
                  </a:lnTo>
                  <a:lnTo>
                    <a:pt x="7802" y="14923"/>
                  </a:lnTo>
                  <a:lnTo>
                    <a:pt x="7726" y="14961"/>
                  </a:lnTo>
                  <a:lnTo>
                    <a:pt x="7651" y="15018"/>
                  </a:lnTo>
                  <a:lnTo>
                    <a:pt x="7575" y="15036"/>
                  </a:lnTo>
                  <a:lnTo>
                    <a:pt x="7500" y="15055"/>
                  </a:lnTo>
                  <a:lnTo>
                    <a:pt x="7425" y="15055"/>
                  </a:lnTo>
                  <a:lnTo>
                    <a:pt x="7368" y="15074"/>
                  </a:lnTo>
                  <a:lnTo>
                    <a:pt x="7312" y="15112"/>
                  </a:lnTo>
                  <a:lnTo>
                    <a:pt x="7255" y="15149"/>
                  </a:lnTo>
                  <a:lnTo>
                    <a:pt x="7199" y="15206"/>
                  </a:lnTo>
                  <a:lnTo>
                    <a:pt x="7180" y="15263"/>
                  </a:lnTo>
                  <a:lnTo>
                    <a:pt x="7161" y="15319"/>
                  </a:lnTo>
                  <a:lnTo>
                    <a:pt x="7142" y="15394"/>
                  </a:lnTo>
                  <a:lnTo>
                    <a:pt x="7123" y="15451"/>
                  </a:lnTo>
                  <a:lnTo>
                    <a:pt x="7123" y="15489"/>
                  </a:lnTo>
                  <a:lnTo>
                    <a:pt x="7104" y="15507"/>
                  </a:lnTo>
                  <a:lnTo>
                    <a:pt x="7067" y="15545"/>
                  </a:lnTo>
                  <a:lnTo>
                    <a:pt x="7010" y="15583"/>
                  </a:lnTo>
                  <a:lnTo>
                    <a:pt x="6954" y="15602"/>
                  </a:lnTo>
                  <a:lnTo>
                    <a:pt x="6878" y="15639"/>
                  </a:lnTo>
                  <a:lnTo>
                    <a:pt x="6841" y="15658"/>
                  </a:lnTo>
                  <a:lnTo>
                    <a:pt x="6803" y="15677"/>
                  </a:lnTo>
                  <a:lnTo>
                    <a:pt x="6784" y="15715"/>
                  </a:lnTo>
                  <a:lnTo>
                    <a:pt x="6746" y="15752"/>
                  </a:lnTo>
                  <a:lnTo>
                    <a:pt x="6728" y="15809"/>
                  </a:lnTo>
                  <a:lnTo>
                    <a:pt x="6709" y="15922"/>
                  </a:lnTo>
                  <a:lnTo>
                    <a:pt x="6709" y="16054"/>
                  </a:lnTo>
                  <a:lnTo>
                    <a:pt x="6709" y="16092"/>
                  </a:lnTo>
                  <a:lnTo>
                    <a:pt x="6671" y="16186"/>
                  </a:lnTo>
                  <a:lnTo>
                    <a:pt x="6633" y="16242"/>
                  </a:lnTo>
                  <a:lnTo>
                    <a:pt x="6558" y="16337"/>
                  </a:lnTo>
                  <a:lnTo>
                    <a:pt x="6464" y="16412"/>
                  </a:lnTo>
                  <a:lnTo>
                    <a:pt x="6407" y="16450"/>
                  </a:lnTo>
                  <a:lnTo>
                    <a:pt x="6332" y="16506"/>
                  </a:lnTo>
                  <a:lnTo>
                    <a:pt x="6294" y="16581"/>
                  </a:lnTo>
                  <a:lnTo>
                    <a:pt x="6275" y="16619"/>
                  </a:lnTo>
                  <a:lnTo>
                    <a:pt x="6256" y="16657"/>
                  </a:lnTo>
                  <a:lnTo>
                    <a:pt x="6219" y="16695"/>
                  </a:lnTo>
                  <a:lnTo>
                    <a:pt x="6143" y="16751"/>
                  </a:lnTo>
                  <a:lnTo>
                    <a:pt x="6068" y="16770"/>
                  </a:lnTo>
                  <a:lnTo>
                    <a:pt x="6012" y="16808"/>
                  </a:lnTo>
                  <a:lnTo>
                    <a:pt x="5936" y="16845"/>
                  </a:lnTo>
                  <a:lnTo>
                    <a:pt x="5898" y="16864"/>
                  </a:lnTo>
                  <a:lnTo>
                    <a:pt x="5861" y="16902"/>
                  </a:lnTo>
                  <a:lnTo>
                    <a:pt x="5823" y="16977"/>
                  </a:lnTo>
                  <a:lnTo>
                    <a:pt x="5767" y="17090"/>
                  </a:lnTo>
                  <a:lnTo>
                    <a:pt x="5748" y="17128"/>
                  </a:lnTo>
                  <a:lnTo>
                    <a:pt x="5748" y="17203"/>
                  </a:lnTo>
                  <a:lnTo>
                    <a:pt x="5748" y="17279"/>
                  </a:lnTo>
                  <a:lnTo>
                    <a:pt x="5748" y="17429"/>
                  </a:lnTo>
                  <a:lnTo>
                    <a:pt x="5748" y="17580"/>
                  </a:lnTo>
                  <a:lnTo>
                    <a:pt x="5767" y="17618"/>
                  </a:lnTo>
                  <a:lnTo>
                    <a:pt x="5748" y="17618"/>
                  </a:lnTo>
                  <a:lnTo>
                    <a:pt x="5691" y="17637"/>
                  </a:lnTo>
                  <a:lnTo>
                    <a:pt x="5691" y="17618"/>
                  </a:lnTo>
                  <a:lnTo>
                    <a:pt x="5691" y="17561"/>
                  </a:lnTo>
                  <a:lnTo>
                    <a:pt x="5691" y="17505"/>
                  </a:lnTo>
                  <a:lnTo>
                    <a:pt x="5672" y="17448"/>
                  </a:lnTo>
                  <a:lnTo>
                    <a:pt x="5672" y="17316"/>
                  </a:lnTo>
                  <a:lnTo>
                    <a:pt x="5672" y="17241"/>
                  </a:lnTo>
                  <a:lnTo>
                    <a:pt x="5672" y="17184"/>
                  </a:lnTo>
                  <a:lnTo>
                    <a:pt x="5654" y="17053"/>
                  </a:lnTo>
                  <a:lnTo>
                    <a:pt x="5654" y="16921"/>
                  </a:lnTo>
                  <a:lnTo>
                    <a:pt x="5654" y="16789"/>
                  </a:lnTo>
                  <a:lnTo>
                    <a:pt x="5654" y="16657"/>
                  </a:lnTo>
                  <a:lnTo>
                    <a:pt x="5635" y="16525"/>
                  </a:lnTo>
                  <a:lnTo>
                    <a:pt x="5635" y="16468"/>
                  </a:lnTo>
                  <a:lnTo>
                    <a:pt x="5635" y="16393"/>
                  </a:lnTo>
                  <a:lnTo>
                    <a:pt x="5635" y="16280"/>
                  </a:lnTo>
                  <a:lnTo>
                    <a:pt x="5616" y="16148"/>
                  </a:lnTo>
                  <a:lnTo>
                    <a:pt x="5616" y="16073"/>
                  </a:lnTo>
                  <a:lnTo>
                    <a:pt x="5616" y="16016"/>
                  </a:lnTo>
                  <a:lnTo>
                    <a:pt x="5597" y="15941"/>
                  </a:lnTo>
                  <a:lnTo>
                    <a:pt x="5597" y="15884"/>
                  </a:lnTo>
                  <a:lnTo>
                    <a:pt x="5597" y="15809"/>
                  </a:lnTo>
                  <a:lnTo>
                    <a:pt x="5578" y="15752"/>
                  </a:lnTo>
                  <a:lnTo>
                    <a:pt x="5578" y="15621"/>
                  </a:lnTo>
                  <a:lnTo>
                    <a:pt x="5597" y="15394"/>
                  </a:lnTo>
                  <a:lnTo>
                    <a:pt x="5616" y="15357"/>
                  </a:lnTo>
                  <a:lnTo>
                    <a:pt x="5654" y="15225"/>
                  </a:lnTo>
                  <a:lnTo>
                    <a:pt x="5691" y="15074"/>
                  </a:lnTo>
                  <a:lnTo>
                    <a:pt x="5748" y="14961"/>
                  </a:lnTo>
                  <a:lnTo>
                    <a:pt x="5785" y="14848"/>
                  </a:lnTo>
                  <a:lnTo>
                    <a:pt x="5823" y="14716"/>
                  </a:lnTo>
                  <a:lnTo>
                    <a:pt x="5861" y="14584"/>
                  </a:lnTo>
                  <a:lnTo>
                    <a:pt x="5861" y="14490"/>
                  </a:lnTo>
                  <a:lnTo>
                    <a:pt x="5861" y="14471"/>
                  </a:lnTo>
                  <a:lnTo>
                    <a:pt x="5880" y="14471"/>
                  </a:lnTo>
                  <a:lnTo>
                    <a:pt x="5898" y="14452"/>
                  </a:lnTo>
                  <a:lnTo>
                    <a:pt x="5955" y="14415"/>
                  </a:lnTo>
                  <a:lnTo>
                    <a:pt x="6012" y="14377"/>
                  </a:lnTo>
                  <a:lnTo>
                    <a:pt x="6049" y="14358"/>
                  </a:lnTo>
                  <a:lnTo>
                    <a:pt x="6106" y="14358"/>
                  </a:lnTo>
                  <a:lnTo>
                    <a:pt x="6219" y="14339"/>
                  </a:lnTo>
                  <a:lnTo>
                    <a:pt x="6313" y="14302"/>
                  </a:lnTo>
                  <a:lnTo>
                    <a:pt x="6426" y="14245"/>
                  </a:lnTo>
                  <a:lnTo>
                    <a:pt x="6520" y="14207"/>
                  </a:lnTo>
                  <a:lnTo>
                    <a:pt x="6577" y="14170"/>
                  </a:lnTo>
                  <a:lnTo>
                    <a:pt x="6690" y="14094"/>
                  </a:lnTo>
                  <a:lnTo>
                    <a:pt x="6822" y="14019"/>
                  </a:lnTo>
                  <a:lnTo>
                    <a:pt x="6954" y="13906"/>
                  </a:lnTo>
                  <a:lnTo>
                    <a:pt x="7029" y="13830"/>
                  </a:lnTo>
                  <a:lnTo>
                    <a:pt x="7048" y="13793"/>
                  </a:lnTo>
                  <a:lnTo>
                    <a:pt x="7086" y="13774"/>
                  </a:lnTo>
                  <a:lnTo>
                    <a:pt x="7104" y="13717"/>
                  </a:lnTo>
                  <a:lnTo>
                    <a:pt x="7104" y="13680"/>
                  </a:lnTo>
                  <a:lnTo>
                    <a:pt x="7123" y="13642"/>
                  </a:lnTo>
                  <a:lnTo>
                    <a:pt x="7104" y="13586"/>
                  </a:lnTo>
                  <a:lnTo>
                    <a:pt x="7104" y="13491"/>
                  </a:lnTo>
                  <a:lnTo>
                    <a:pt x="7123" y="13416"/>
                  </a:lnTo>
                  <a:lnTo>
                    <a:pt x="7161" y="13359"/>
                  </a:lnTo>
                  <a:lnTo>
                    <a:pt x="7274" y="13246"/>
                  </a:lnTo>
                  <a:lnTo>
                    <a:pt x="7387" y="13171"/>
                  </a:lnTo>
                  <a:lnTo>
                    <a:pt x="7444" y="13133"/>
                  </a:lnTo>
                  <a:lnTo>
                    <a:pt x="7519" y="13096"/>
                  </a:lnTo>
                  <a:lnTo>
                    <a:pt x="7632" y="13039"/>
                  </a:lnTo>
                  <a:lnTo>
                    <a:pt x="7764" y="12964"/>
                  </a:lnTo>
                  <a:lnTo>
                    <a:pt x="7820" y="12926"/>
                  </a:lnTo>
                  <a:lnTo>
                    <a:pt x="7896" y="12870"/>
                  </a:lnTo>
                  <a:lnTo>
                    <a:pt x="8009" y="12775"/>
                  </a:lnTo>
                  <a:lnTo>
                    <a:pt x="8235" y="12568"/>
                  </a:lnTo>
                  <a:lnTo>
                    <a:pt x="8310" y="12493"/>
                  </a:lnTo>
                  <a:lnTo>
                    <a:pt x="8367" y="12398"/>
                  </a:lnTo>
                  <a:lnTo>
                    <a:pt x="8423" y="12342"/>
                  </a:lnTo>
                  <a:lnTo>
                    <a:pt x="8518" y="12210"/>
                  </a:lnTo>
                  <a:lnTo>
                    <a:pt x="8593" y="12097"/>
                  </a:lnTo>
                  <a:lnTo>
                    <a:pt x="8668" y="11965"/>
                  </a:lnTo>
                  <a:lnTo>
                    <a:pt x="8725" y="11814"/>
                  </a:lnTo>
                  <a:lnTo>
                    <a:pt x="8744" y="11701"/>
                  </a:lnTo>
                  <a:lnTo>
                    <a:pt x="8744" y="11569"/>
                  </a:lnTo>
                  <a:lnTo>
                    <a:pt x="8763" y="11494"/>
                  </a:lnTo>
                  <a:lnTo>
                    <a:pt x="8800" y="11456"/>
                  </a:lnTo>
                  <a:lnTo>
                    <a:pt x="8876" y="11381"/>
                  </a:lnTo>
                  <a:lnTo>
                    <a:pt x="8989" y="11306"/>
                  </a:lnTo>
                  <a:lnTo>
                    <a:pt x="9121" y="11211"/>
                  </a:lnTo>
                  <a:lnTo>
                    <a:pt x="9215" y="11117"/>
                  </a:lnTo>
                  <a:lnTo>
                    <a:pt x="9309" y="10985"/>
                  </a:lnTo>
                  <a:lnTo>
                    <a:pt x="9347" y="10910"/>
                  </a:lnTo>
                  <a:lnTo>
                    <a:pt x="9366" y="10853"/>
                  </a:lnTo>
                  <a:lnTo>
                    <a:pt x="9366" y="10816"/>
                  </a:lnTo>
                  <a:lnTo>
                    <a:pt x="9366" y="10759"/>
                  </a:lnTo>
                  <a:lnTo>
                    <a:pt x="9347" y="10703"/>
                  </a:lnTo>
                  <a:lnTo>
                    <a:pt x="9328" y="10665"/>
                  </a:lnTo>
                  <a:lnTo>
                    <a:pt x="9252" y="10552"/>
                  </a:lnTo>
                  <a:lnTo>
                    <a:pt x="9177" y="10439"/>
                  </a:lnTo>
                  <a:lnTo>
                    <a:pt x="9139" y="10307"/>
                  </a:lnTo>
                  <a:lnTo>
                    <a:pt x="9121" y="10213"/>
                  </a:lnTo>
                  <a:lnTo>
                    <a:pt x="9102" y="10156"/>
                  </a:lnTo>
                  <a:lnTo>
                    <a:pt x="9083" y="10005"/>
                  </a:lnTo>
                  <a:lnTo>
                    <a:pt x="9083" y="9949"/>
                  </a:lnTo>
                  <a:lnTo>
                    <a:pt x="9064" y="9911"/>
                  </a:lnTo>
                  <a:lnTo>
                    <a:pt x="9026" y="9874"/>
                  </a:lnTo>
                  <a:lnTo>
                    <a:pt x="8970" y="9855"/>
                  </a:lnTo>
                  <a:lnTo>
                    <a:pt x="8932" y="9874"/>
                  </a:lnTo>
                  <a:lnTo>
                    <a:pt x="8876" y="9892"/>
                  </a:lnTo>
                  <a:lnTo>
                    <a:pt x="8800" y="9930"/>
                  </a:lnTo>
                  <a:lnTo>
                    <a:pt x="8668" y="9987"/>
                  </a:lnTo>
                  <a:lnTo>
                    <a:pt x="8668" y="10005"/>
                  </a:lnTo>
                  <a:lnTo>
                    <a:pt x="8536" y="10043"/>
                  </a:lnTo>
                  <a:lnTo>
                    <a:pt x="8405" y="10100"/>
                  </a:lnTo>
                  <a:lnTo>
                    <a:pt x="8329" y="10118"/>
                  </a:lnTo>
                  <a:lnTo>
                    <a:pt x="8254" y="10137"/>
                  </a:lnTo>
                  <a:lnTo>
                    <a:pt x="8197" y="10137"/>
                  </a:lnTo>
                  <a:lnTo>
                    <a:pt x="8160" y="10156"/>
                  </a:lnTo>
                  <a:lnTo>
                    <a:pt x="8084" y="10175"/>
                  </a:lnTo>
                  <a:lnTo>
                    <a:pt x="7971" y="10232"/>
                  </a:lnTo>
                  <a:lnTo>
                    <a:pt x="7915" y="10250"/>
                  </a:lnTo>
                  <a:lnTo>
                    <a:pt x="7820" y="10250"/>
                  </a:lnTo>
                  <a:lnTo>
                    <a:pt x="7707" y="10213"/>
                  </a:lnTo>
                  <a:lnTo>
                    <a:pt x="7594" y="10156"/>
                  </a:lnTo>
                  <a:lnTo>
                    <a:pt x="7462" y="10100"/>
                  </a:lnTo>
                  <a:lnTo>
                    <a:pt x="7331" y="10062"/>
                  </a:lnTo>
                  <a:lnTo>
                    <a:pt x="7255" y="10043"/>
                  </a:lnTo>
                  <a:lnTo>
                    <a:pt x="7180" y="10024"/>
                  </a:lnTo>
                  <a:lnTo>
                    <a:pt x="7029" y="10005"/>
                  </a:lnTo>
                  <a:lnTo>
                    <a:pt x="6897" y="10005"/>
                  </a:lnTo>
                  <a:lnTo>
                    <a:pt x="6746" y="10024"/>
                  </a:lnTo>
                  <a:lnTo>
                    <a:pt x="6596" y="10043"/>
                  </a:lnTo>
                  <a:lnTo>
                    <a:pt x="6539" y="10062"/>
                  </a:lnTo>
                  <a:lnTo>
                    <a:pt x="6483" y="10062"/>
                  </a:lnTo>
                  <a:lnTo>
                    <a:pt x="6370" y="10100"/>
                  </a:lnTo>
                  <a:lnTo>
                    <a:pt x="6256" y="10137"/>
                  </a:lnTo>
                  <a:lnTo>
                    <a:pt x="6143" y="10156"/>
                  </a:lnTo>
                  <a:lnTo>
                    <a:pt x="6106" y="10194"/>
                  </a:lnTo>
                  <a:lnTo>
                    <a:pt x="6106" y="10232"/>
                  </a:lnTo>
                  <a:lnTo>
                    <a:pt x="6125" y="10250"/>
                  </a:lnTo>
                  <a:lnTo>
                    <a:pt x="6162" y="10250"/>
                  </a:lnTo>
                  <a:lnTo>
                    <a:pt x="6238" y="10232"/>
                  </a:lnTo>
                  <a:lnTo>
                    <a:pt x="6294" y="10213"/>
                  </a:lnTo>
                  <a:lnTo>
                    <a:pt x="6445" y="10175"/>
                  </a:lnTo>
                  <a:lnTo>
                    <a:pt x="6577" y="10156"/>
                  </a:lnTo>
                  <a:lnTo>
                    <a:pt x="6633" y="10137"/>
                  </a:lnTo>
                  <a:lnTo>
                    <a:pt x="6709" y="10118"/>
                  </a:lnTo>
                  <a:lnTo>
                    <a:pt x="6746" y="10118"/>
                  </a:lnTo>
                  <a:lnTo>
                    <a:pt x="6935" y="10100"/>
                  </a:lnTo>
                  <a:lnTo>
                    <a:pt x="7142" y="10118"/>
                  </a:lnTo>
                  <a:lnTo>
                    <a:pt x="7236" y="10137"/>
                  </a:lnTo>
                  <a:lnTo>
                    <a:pt x="7331" y="10175"/>
                  </a:lnTo>
                  <a:lnTo>
                    <a:pt x="7519" y="10232"/>
                  </a:lnTo>
                  <a:lnTo>
                    <a:pt x="7575" y="10250"/>
                  </a:lnTo>
                  <a:lnTo>
                    <a:pt x="7632" y="10288"/>
                  </a:lnTo>
                  <a:lnTo>
                    <a:pt x="7707" y="10326"/>
                  </a:lnTo>
                  <a:lnTo>
                    <a:pt x="7783" y="10345"/>
                  </a:lnTo>
                  <a:lnTo>
                    <a:pt x="7858" y="10363"/>
                  </a:lnTo>
                  <a:lnTo>
                    <a:pt x="7915" y="10363"/>
                  </a:lnTo>
                  <a:lnTo>
                    <a:pt x="7990" y="10345"/>
                  </a:lnTo>
                  <a:lnTo>
                    <a:pt x="8065" y="10307"/>
                  </a:lnTo>
                  <a:lnTo>
                    <a:pt x="8160" y="10250"/>
                  </a:lnTo>
                  <a:lnTo>
                    <a:pt x="8235" y="10232"/>
                  </a:lnTo>
                  <a:lnTo>
                    <a:pt x="8310" y="10232"/>
                  </a:lnTo>
                  <a:lnTo>
                    <a:pt x="8386" y="10213"/>
                  </a:lnTo>
                  <a:lnTo>
                    <a:pt x="8442" y="10194"/>
                  </a:lnTo>
                  <a:lnTo>
                    <a:pt x="8574" y="10137"/>
                  </a:lnTo>
                  <a:lnTo>
                    <a:pt x="8725" y="10081"/>
                  </a:lnTo>
                  <a:lnTo>
                    <a:pt x="8838" y="10005"/>
                  </a:lnTo>
                  <a:lnTo>
                    <a:pt x="8951" y="9949"/>
                  </a:lnTo>
                  <a:lnTo>
                    <a:pt x="8970" y="9930"/>
                  </a:lnTo>
                  <a:lnTo>
                    <a:pt x="8989" y="9930"/>
                  </a:lnTo>
                  <a:lnTo>
                    <a:pt x="8989" y="9949"/>
                  </a:lnTo>
                  <a:lnTo>
                    <a:pt x="9008" y="9968"/>
                  </a:lnTo>
                  <a:lnTo>
                    <a:pt x="9026" y="10024"/>
                  </a:lnTo>
                  <a:lnTo>
                    <a:pt x="9026" y="10156"/>
                  </a:lnTo>
                  <a:lnTo>
                    <a:pt x="9045" y="10232"/>
                  </a:lnTo>
                  <a:lnTo>
                    <a:pt x="9064" y="10307"/>
                  </a:lnTo>
                  <a:lnTo>
                    <a:pt x="9102" y="10439"/>
                  </a:lnTo>
                  <a:lnTo>
                    <a:pt x="9158" y="10571"/>
                  </a:lnTo>
                  <a:lnTo>
                    <a:pt x="9234" y="10665"/>
                  </a:lnTo>
                  <a:lnTo>
                    <a:pt x="9252" y="10721"/>
                  </a:lnTo>
                  <a:lnTo>
                    <a:pt x="9290" y="10759"/>
                  </a:lnTo>
                  <a:lnTo>
                    <a:pt x="9290" y="10778"/>
                  </a:lnTo>
                  <a:lnTo>
                    <a:pt x="9290" y="10816"/>
                  </a:lnTo>
                  <a:lnTo>
                    <a:pt x="9271" y="10910"/>
                  </a:lnTo>
                  <a:lnTo>
                    <a:pt x="9177" y="11042"/>
                  </a:lnTo>
                  <a:lnTo>
                    <a:pt x="9121" y="11117"/>
                  </a:lnTo>
                  <a:lnTo>
                    <a:pt x="9045" y="11193"/>
                  </a:lnTo>
                  <a:lnTo>
                    <a:pt x="8913" y="11268"/>
                  </a:lnTo>
                  <a:lnTo>
                    <a:pt x="8857" y="11306"/>
                  </a:lnTo>
                  <a:lnTo>
                    <a:pt x="8800" y="11362"/>
                  </a:lnTo>
                  <a:lnTo>
                    <a:pt x="8744" y="11400"/>
                  </a:lnTo>
                  <a:lnTo>
                    <a:pt x="8706" y="11456"/>
                  </a:lnTo>
                  <a:lnTo>
                    <a:pt x="8687" y="11532"/>
                  </a:lnTo>
                  <a:lnTo>
                    <a:pt x="8668" y="11682"/>
                  </a:lnTo>
                  <a:lnTo>
                    <a:pt x="8650" y="11777"/>
                  </a:lnTo>
                  <a:lnTo>
                    <a:pt x="8612" y="11852"/>
                  </a:lnTo>
                  <a:lnTo>
                    <a:pt x="8574" y="11946"/>
                  </a:lnTo>
                  <a:lnTo>
                    <a:pt x="8518" y="12040"/>
                  </a:lnTo>
                  <a:lnTo>
                    <a:pt x="8423" y="12191"/>
                  </a:lnTo>
                  <a:lnTo>
                    <a:pt x="8235" y="12417"/>
                  </a:lnTo>
                  <a:lnTo>
                    <a:pt x="8178" y="12474"/>
                  </a:lnTo>
                  <a:lnTo>
                    <a:pt x="8122" y="12511"/>
                  </a:lnTo>
                  <a:lnTo>
                    <a:pt x="8009" y="12625"/>
                  </a:lnTo>
                  <a:lnTo>
                    <a:pt x="7783" y="12813"/>
                  </a:lnTo>
                  <a:lnTo>
                    <a:pt x="7670" y="12888"/>
                  </a:lnTo>
                  <a:lnTo>
                    <a:pt x="7538" y="12964"/>
                  </a:lnTo>
                  <a:lnTo>
                    <a:pt x="7425" y="13039"/>
                  </a:lnTo>
                  <a:lnTo>
                    <a:pt x="7349" y="13077"/>
                  </a:lnTo>
                  <a:lnTo>
                    <a:pt x="7293" y="13114"/>
                  </a:lnTo>
                  <a:lnTo>
                    <a:pt x="7236" y="13152"/>
                  </a:lnTo>
                  <a:lnTo>
                    <a:pt x="7199" y="13209"/>
                  </a:lnTo>
                  <a:lnTo>
                    <a:pt x="7086" y="13322"/>
                  </a:lnTo>
                  <a:lnTo>
                    <a:pt x="7048" y="13378"/>
                  </a:lnTo>
                  <a:lnTo>
                    <a:pt x="7029" y="13435"/>
                  </a:lnTo>
                  <a:lnTo>
                    <a:pt x="7010" y="13529"/>
                  </a:lnTo>
                  <a:lnTo>
                    <a:pt x="7010" y="13586"/>
                  </a:lnTo>
                  <a:lnTo>
                    <a:pt x="7010" y="13642"/>
                  </a:lnTo>
                  <a:lnTo>
                    <a:pt x="7010" y="13680"/>
                  </a:lnTo>
                  <a:lnTo>
                    <a:pt x="6991" y="13717"/>
                  </a:lnTo>
                  <a:lnTo>
                    <a:pt x="6897" y="13812"/>
                  </a:lnTo>
                  <a:lnTo>
                    <a:pt x="6784" y="13906"/>
                  </a:lnTo>
                  <a:lnTo>
                    <a:pt x="6577" y="14057"/>
                  </a:lnTo>
                  <a:lnTo>
                    <a:pt x="6464" y="14113"/>
                  </a:lnTo>
                  <a:lnTo>
                    <a:pt x="6407" y="14151"/>
                  </a:lnTo>
                  <a:lnTo>
                    <a:pt x="6332" y="14170"/>
                  </a:lnTo>
                  <a:lnTo>
                    <a:pt x="6351" y="14170"/>
                  </a:lnTo>
                  <a:lnTo>
                    <a:pt x="6219" y="14226"/>
                  </a:lnTo>
                  <a:lnTo>
                    <a:pt x="6106" y="14264"/>
                  </a:lnTo>
                  <a:lnTo>
                    <a:pt x="6049" y="14283"/>
                  </a:lnTo>
                  <a:lnTo>
                    <a:pt x="5974" y="14320"/>
                  </a:lnTo>
                  <a:lnTo>
                    <a:pt x="5880" y="14377"/>
                  </a:lnTo>
                  <a:lnTo>
                    <a:pt x="5823" y="14433"/>
                  </a:lnTo>
                  <a:lnTo>
                    <a:pt x="5785" y="14490"/>
                  </a:lnTo>
                  <a:lnTo>
                    <a:pt x="5785" y="14528"/>
                  </a:lnTo>
                  <a:lnTo>
                    <a:pt x="5785" y="14565"/>
                  </a:lnTo>
                  <a:lnTo>
                    <a:pt x="5748" y="14735"/>
                  </a:lnTo>
                  <a:lnTo>
                    <a:pt x="5691" y="14905"/>
                  </a:lnTo>
                  <a:lnTo>
                    <a:pt x="5635" y="14999"/>
                  </a:lnTo>
                  <a:lnTo>
                    <a:pt x="5578" y="15131"/>
                  </a:lnTo>
                  <a:lnTo>
                    <a:pt x="5540" y="15244"/>
                  </a:lnTo>
                  <a:lnTo>
                    <a:pt x="5522" y="15319"/>
                  </a:lnTo>
                  <a:lnTo>
                    <a:pt x="5503" y="15376"/>
                  </a:lnTo>
                  <a:lnTo>
                    <a:pt x="5484" y="15639"/>
                  </a:lnTo>
                  <a:lnTo>
                    <a:pt x="5484" y="15696"/>
                  </a:lnTo>
                  <a:lnTo>
                    <a:pt x="5484" y="15752"/>
                  </a:lnTo>
                  <a:lnTo>
                    <a:pt x="5503" y="15828"/>
                  </a:lnTo>
                  <a:lnTo>
                    <a:pt x="5503" y="15884"/>
                  </a:lnTo>
                  <a:lnTo>
                    <a:pt x="5503" y="15979"/>
                  </a:lnTo>
                  <a:lnTo>
                    <a:pt x="5522" y="16092"/>
                  </a:lnTo>
                  <a:lnTo>
                    <a:pt x="5540" y="16223"/>
                  </a:lnTo>
                  <a:lnTo>
                    <a:pt x="5540" y="16242"/>
                  </a:lnTo>
                  <a:lnTo>
                    <a:pt x="5559" y="16487"/>
                  </a:lnTo>
                  <a:lnTo>
                    <a:pt x="5559" y="16563"/>
                  </a:lnTo>
                  <a:lnTo>
                    <a:pt x="5578" y="16619"/>
                  </a:lnTo>
                  <a:lnTo>
                    <a:pt x="5578" y="16751"/>
                  </a:lnTo>
                  <a:lnTo>
                    <a:pt x="5578" y="16883"/>
                  </a:lnTo>
                  <a:lnTo>
                    <a:pt x="5578" y="16958"/>
                  </a:lnTo>
                  <a:lnTo>
                    <a:pt x="5578" y="17015"/>
                  </a:lnTo>
                  <a:lnTo>
                    <a:pt x="5597" y="17147"/>
                  </a:lnTo>
                  <a:lnTo>
                    <a:pt x="5597" y="17279"/>
                  </a:lnTo>
                  <a:lnTo>
                    <a:pt x="5597" y="17373"/>
                  </a:lnTo>
                  <a:lnTo>
                    <a:pt x="5597" y="17429"/>
                  </a:lnTo>
                  <a:lnTo>
                    <a:pt x="5597" y="17486"/>
                  </a:lnTo>
                  <a:lnTo>
                    <a:pt x="5616" y="17580"/>
                  </a:lnTo>
                  <a:lnTo>
                    <a:pt x="5616" y="17656"/>
                  </a:lnTo>
                  <a:lnTo>
                    <a:pt x="5503" y="17712"/>
                  </a:lnTo>
                  <a:lnTo>
                    <a:pt x="5503" y="17656"/>
                  </a:lnTo>
                  <a:lnTo>
                    <a:pt x="5503" y="17580"/>
                  </a:lnTo>
                  <a:lnTo>
                    <a:pt x="5503" y="17486"/>
                  </a:lnTo>
                  <a:lnTo>
                    <a:pt x="5484" y="17411"/>
                  </a:lnTo>
                  <a:lnTo>
                    <a:pt x="5484" y="17241"/>
                  </a:lnTo>
                  <a:lnTo>
                    <a:pt x="5465" y="17071"/>
                  </a:lnTo>
                  <a:lnTo>
                    <a:pt x="5465" y="16883"/>
                  </a:lnTo>
                  <a:lnTo>
                    <a:pt x="5465" y="16713"/>
                  </a:lnTo>
                  <a:lnTo>
                    <a:pt x="5446" y="16619"/>
                  </a:lnTo>
                  <a:lnTo>
                    <a:pt x="5446" y="16544"/>
                  </a:lnTo>
                  <a:lnTo>
                    <a:pt x="5409" y="16374"/>
                  </a:lnTo>
                  <a:lnTo>
                    <a:pt x="5409" y="16205"/>
                  </a:lnTo>
                  <a:lnTo>
                    <a:pt x="5409" y="16110"/>
                  </a:lnTo>
                  <a:lnTo>
                    <a:pt x="5409" y="16016"/>
                  </a:lnTo>
                  <a:lnTo>
                    <a:pt x="5390" y="15639"/>
                  </a:lnTo>
                  <a:lnTo>
                    <a:pt x="5390" y="15470"/>
                  </a:lnTo>
                  <a:lnTo>
                    <a:pt x="5371" y="15281"/>
                  </a:lnTo>
                  <a:lnTo>
                    <a:pt x="5371" y="14942"/>
                  </a:lnTo>
                  <a:lnTo>
                    <a:pt x="5390" y="14961"/>
                  </a:lnTo>
                  <a:lnTo>
                    <a:pt x="5390" y="14980"/>
                  </a:lnTo>
                  <a:lnTo>
                    <a:pt x="5409" y="14999"/>
                  </a:lnTo>
                  <a:lnTo>
                    <a:pt x="5427" y="15018"/>
                  </a:lnTo>
                  <a:lnTo>
                    <a:pt x="5446" y="15036"/>
                  </a:lnTo>
                  <a:lnTo>
                    <a:pt x="5484" y="15018"/>
                  </a:lnTo>
                  <a:lnTo>
                    <a:pt x="5503" y="15018"/>
                  </a:lnTo>
                  <a:lnTo>
                    <a:pt x="5522" y="14999"/>
                  </a:lnTo>
                  <a:lnTo>
                    <a:pt x="5540" y="14980"/>
                  </a:lnTo>
                  <a:lnTo>
                    <a:pt x="5559" y="14942"/>
                  </a:lnTo>
                  <a:lnTo>
                    <a:pt x="5559" y="14867"/>
                  </a:lnTo>
                  <a:lnTo>
                    <a:pt x="5597" y="14754"/>
                  </a:lnTo>
                  <a:lnTo>
                    <a:pt x="5616" y="14678"/>
                  </a:lnTo>
                  <a:lnTo>
                    <a:pt x="5616" y="14603"/>
                  </a:lnTo>
                  <a:lnTo>
                    <a:pt x="5635" y="14528"/>
                  </a:lnTo>
                  <a:lnTo>
                    <a:pt x="5635" y="14490"/>
                  </a:lnTo>
                  <a:lnTo>
                    <a:pt x="5597" y="14471"/>
                  </a:lnTo>
                  <a:lnTo>
                    <a:pt x="5578" y="14471"/>
                  </a:lnTo>
                  <a:lnTo>
                    <a:pt x="5559" y="14490"/>
                  </a:lnTo>
                  <a:lnTo>
                    <a:pt x="5522" y="14603"/>
                  </a:lnTo>
                  <a:lnTo>
                    <a:pt x="5522" y="14697"/>
                  </a:lnTo>
                  <a:lnTo>
                    <a:pt x="5503" y="14754"/>
                  </a:lnTo>
                  <a:lnTo>
                    <a:pt x="5484" y="14810"/>
                  </a:lnTo>
                  <a:lnTo>
                    <a:pt x="5465" y="14867"/>
                  </a:lnTo>
                  <a:lnTo>
                    <a:pt x="5465" y="14791"/>
                  </a:lnTo>
                  <a:lnTo>
                    <a:pt x="5446" y="14678"/>
                  </a:lnTo>
                  <a:lnTo>
                    <a:pt x="5446" y="14546"/>
                  </a:lnTo>
                  <a:lnTo>
                    <a:pt x="5446" y="14415"/>
                  </a:lnTo>
                  <a:lnTo>
                    <a:pt x="5446" y="14151"/>
                  </a:lnTo>
                  <a:lnTo>
                    <a:pt x="5465" y="13868"/>
                  </a:lnTo>
                  <a:lnTo>
                    <a:pt x="5484" y="13680"/>
                  </a:lnTo>
                  <a:lnTo>
                    <a:pt x="5484" y="13661"/>
                  </a:lnTo>
                  <a:lnTo>
                    <a:pt x="5540" y="13623"/>
                  </a:lnTo>
                  <a:lnTo>
                    <a:pt x="5540" y="13586"/>
                  </a:lnTo>
                  <a:lnTo>
                    <a:pt x="5559" y="13548"/>
                  </a:lnTo>
                  <a:lnTo>
                    <a:pt x="5540" y="13491"/>
                  </a:lnTo>
                  <a:lnTo>
                    <a:pt x="5522" y="13454"/>
                  </a:lnTo>
                  <a:lnTo>
                    <a:pt x="5503" y="13435"/>
                  </a:lnTo>
                  <a:lnTo>
                    <a:pt x="5503" y="13341"/>
                  </a:lnTo>
                  <a:lnTo>
                    <a:pt x="5503" y="13303"/>
                  </a:lnTo>
                  <a:lnTo>
                    <a:pt x="5503" y="13246"/>
                  </a:lnTo>
                  <a:lnTo>
                    <a:pt x="5503" y="13114"/>
                  </a:lnTo>
                  <a:lnTo>
                    <a:pt x="5503" y="13058"/>
                  </a:lnTo>
                  <a:lnTo>
                    <a:pt x="5503" y="13001"/>
                  </a:lnTo>
                  <a:lnTo>
                    <a:pt x="5503" y="12775"/>
                  </a:lnTo>
                  <a:lnTo>
                    <a:pt x="5503" y="12530"/>
                  </a:lnTo>
                  <a:lnTo>
                    <a:pt x="5503" y="12285"/>
                  </a:lnTo>
                  <a:lnTo>
                    <a:pt x="5503" y="12172"/>
                  </a:lnTo>
                  <a:lnTo>
                    <a:pt x="5503" y="12116"/>
                  </a:lnTo>
                  <a:lnTo>
                    <a:pt x="5503" y="12040"/>
                  </a:lnTo>
                  <a:lnTo>
                    <a:pt x="5503" y="11965"/>
                  </a:lnTo>
                  <a:lnTo>
                    <a:pt x="5503" y="11927"/>
                  </a:lnTo>
                  <a:lnTo>
                    <a:pt x="5672" y="11927"/>
                  </a:lnTo>
                  <a:lnTo>
                    <a:pt x="5748" y="11909"/>
                  </a:lnTo>
                  <a:lnTo>
                    <a:pt x="5842" y="11890"/>
                  </a:lnTo>
                  <a:lnTo>
                    <a:pt x="5898" y="11833"/>
                  </a:lnTo>
                  <a:lnTo>
                    <a:pt x="5974" y="11777"/>
                  </a:lnTo>
                  <a:lnTo>
                    <a:pt x="6030" y="11739"/>
                  </a:lnTo>
                  <a:lnTo>
                    <a:pt x="6125" y="11682"/>
                  </a:lnTo>
                  <a:lnTo>
                    <a:pt x="6200" y="11626"/>
                  </a:lnTo>
                  <a:lnTo>
                    <a:pt x="6351" y="11588"/>
                  </a:lnTo>
                  <a:lnTo>
                    <a:pt x="6483" y="11551"/>
                  </a:lnTo>
                  <a:lnTo>
                    <a:pt x="6577" y="11551"/>
                  </a:lnTo>
                  <a:lnTo>
                    <a:pt x="6652" y="11532"/>
                  </a:lnTo>
                  <a:lnTo>
                    <a:pt x="6728" y="11513"/>
                  </a:lnTo>
                  <a:lnTo>
                    <a:pt x="6803" y="11494"/>
                  </a:lnTo>
                  <a:lnTo>
                    <a:pt x="6878" y="11494"/>
                  </a:lnTo>
                  <a:lnTo>
                    <a:pt x="6954" y="11475"/>
                  </a:lnTo>
                  <a:lnTo>
                    <a:pt x="7086" y="11419"/>
                  </a:lnTo>
                  <a:lnTo>
                    <a:pt x="7161" y="11400"/>
                  </a:lnTo>
                  <a:lnTo>
                    <a:pt x="7236" y="11362"/>
                  </a:lnTo>
                  <a:lnTo>
                    <a:pt x="7293" y="11324"/>
                  </a:lnTo>
                  <a:lnTo>
                    <a:pt x="7331" y="11287"/>
                  </a:lnTo>
                  <a:lnTo>
                    <a:pt x="7312" y="11249"/>
                  </a:lnTo>
                  <a:lnTo>
                    <a:pt x="7293" y="11230"/>
                  </a:lnTo>
                  <a:lnTo>
                    <a:pt x="7255" y="11230"/>
                  </a:lnTo>
                  <a:lnTo>
                    <a:pt x="7142" y="11287"/>
                  </a:lnTo>
                  <a:lnTo>
                    <a:pt x="7029" y="11324"/>
                  </a:lnTo>
                  <a:lnTo>
                    <a:pt x="6916" y="11362"/>
                  </a:lnTo>
                  <a:lnTo>
                    <a:pt x="6803" y="11400"/>
                  </a:lnTo>
                  <a:lnTo>
                    <a:pt x="6709" y="11419"/>
                  </a:lnTo>
                  <a:lnTo>
                    <a:pt x="6633" y="11419"/>
                  </a:lnTo>
                  <a:lnTo>
                    <a:pt x="6558" y="11437"/>
                  </a:lnTo>
                  <a:lnTo>
                    <a:pt x="6483" y="11437"/>
                  </a:lnTo>
                  <a:lnTo>
                    <a:pt x="6407" y="11456"/>
                  </a:lnTo>
                  <a:lnTo>
                    <a:pt x="6256" y="11494"/>
                  </a:lnTo>
                  <a:lnTo>
                    <a:pt x="6106" y="11551"/>
                  </a:lnTo>
                  <a:lnTo>
                    <a:pt x="6049" y="11588"/>
                  </a:lnTo>
                  <a:lnTo>
                    <a:pt x="5974" y="11645"/>
                  </a:lnTo>
                  <a:lnTo>
                    <a:pt x="5842" y="11739"/>
                  </a:lnTo>
                  <a:lnTo>
                    <a:pt x="5804" y="11777"/>
                  </a:lnTo>
                  <a:lnTo>
                    <a:pt x="5748" y="11795"/>
                  </a:lnTo>
                  <a:lnTo>
                    <a:pt x="5691" y="11814"/>
                  </a:lnTo>
                  <a:lnTo>
                    <a:pt x="5635" y="11833"/>
                  </a:lnTo>
                  <a:lnTo>
                    <a:pt x="5522" y="11833"/>
                  </a:lnTo>
                  <a:lnTo>
                    <a:pt x="5427" y="11814"/>
                  </a:lnTo>
                  <a:lnTo>
                    <a:pt x="5314" y="11777"/>
                  </a:lnTo>
                  <a:lnTo>
                    <a:pt x="5258" y="11758"/>
                  </a:lnTo>
                  <a:lnTo>
                    <a:pt x="5220" y="11701"/>
                  </a:lnTo>
                  <a:lnTo>
                    <a:pt x="5182" y="11664"/>
                  </a:lnTo>
                  <a:lnTo>
                    <a:pt x="5069" y="11551"/>
                  </a:lnTo>
                  <a:lnTo>
                    <a:pt x="4937" y="11456"/>
                  </a:lnTo>
                  <a:lnTo>
                    <a:pt x="4806" y="11400"/>
                  </a:lnTo>
                  <a:lnTo>
                    <a:pt x="4768" y="11381"/>
                  </a:lnTo>
                  <a:lnTo>
                    <a:pt x="4711" y="11362"/>
                  </a:lnTo>
                  <a:lnTo>
                    <a:pt x="4655" y="11324"/>
                  </a:lnTo>
                  <a:lnTo>
                    <a:pt x="4561" y="11324"/>
                  </a:lnTo>
                  <a:lnTo>
                    <a:pt x="4542" y="11343"/>
                  </a:lnTo>
                  <a:lnTo>
                    <a:pt x="4561" y="11381"/>
                  </a:lnTo>
                  <a:lnTo>
                    <a:pt x="4579" y="11400"/>
                  </a:lnTo>
                  <a:lnTo>
                    <a:pt x="4655" y="11419"/>
                  </a:lnTo>
                  <a:lnTo>
                    <a:pt x="4730" y="11456"/>
                  </a:lnTo>
                  <a:lnTo>
                    <a:pt x="4824" y="11494"/>
                  </a:lnTo>
                  <a:lnTo>
                    <a:pt x="4900" y="11532"/>
                  </a:lnTo>
                  <a:lnTo>
                    <a:pt x="4975" y="11588"/>
                  </a:lnTo>
                  <a:lnTo>
                    <a:pt x="5032" y="11626"/>
                  </a:lnTo>
                  <a:lnTo>
                    <a:pt x="5032" y="11645"/>
                  </a:lnTo>
                  <a:lnTo>
                    <a:pt x="4919" y="11645"/>
                  </a:lnTo>
                  <a:lnTo>
                    <a:pt x="4768" y="11607"/>
                  </a:lnTo>
                  <a:lnTo>
                    <a:pt x="4711" y="11588"/>
                  </a:lnTo>
                  <a:lnTo>
                    <a:pt x="4636" y="11569"/>
                  </a:lnTo>
                  <a:lnTo>
                    <a:pt x="4466" y="11532"/>
                  </a:lnTo>
                  <a:lnTo>
                    <a:pt x="4391" y="11513"/>
                  </a:lnTo>
                  <a:lnTo>
                    <a:pt x="4297" y="11494"/>
                  </a:lnTo>
                  <a:lnTo>
                    <a:pt x="4090" y="11494"/>
                  </a:lnTo>
                  <a:lnTo>
                    <a:pt x="3882" y="11475"/>
                  </a:lnTo>
                  <a:lnTo>
                    <a:pt x="3732" y="11437"/>
                  </a:lnTo>
                  <a:lnTo>
                    <a:pt x="3581" y="11381"/>
                  </a:lnTo>
                  <a:lnTo>
                    <a:pt x="3449" y="11324"/>
                  </a:lnTo>
                  <a:lnTo>
                    <a:pt x="3298" y="11230"/>
                  </a:lnTo>
                  <a:lnTo>
                    <a:pt x="3260" y="11193"/>
                  </a:lnTo>
                  <a:lnTo>
                    <a:pt x="3223" y="11155"/>
                  </a:lnTo>
                  <a:lnTo>
                    <a:pt x="3185" y="11079"/>
                  </a:lnTo>
                  <a:lnTo>
                    <a:pt x="3147" y="11023"/>
                  </a:lnTo>
                  <a:lnTo>
                    <a:pt x="3110" y="10966"/>
                  </a:lnTo>
                  <a:lnTo>
                    <a:pt x="3072" y="10929"/>
                  </a:lnTo>
                  <a:lnTo>
                    <a:pt x="3034" y="10910"/>
                  </a:lnTo>
                  <a:lnTo>
                    <a:pt x="2978" y="10891"/>
                  </a:lnTo>
                  <a:lnTo>
                    <a:pt x="2921" y="10872"/>
                  </a:lnTo>
                  <a:lnTo>
                    <a:pt x="2808" y="10891"/>
                  </a:lnTo>
                  <a:lnTo>
                    <a:pt x="2771" y="10891"/>
                  </a:lnTo>
                  <a:lnTo>
                    <a:pt x="2771" y="10872"/>
                  </a:lnTo>
                  <a:lnTo>
                    <a:pt x="2789" y="10835"/>
                  </a:lnTo>
                  <a:lnTo>
                    <a:pt x="2827" y="10740"/>
                  </a:lnTo>
                  <a:lnTo>
                    <a:pt x="2884" y="10665"/>
                  </a:lnTo>
                  <a:lnTo>
                    <a:pt x="2902" y="10646"/>
                  </a:lnTo>
                  <a:lnTo>
                    <a:pt x="2921" y="10627"/>
                  </a:lnTo>
                  <a:lnTo>
                    <a:pt x="2959" y="10608"/>
                  </a:lnTo>
                  <a:lnTo>
                    <a:pt x="3072" y="10627"/>
                  </a:lnTo>
                  <a:lnTo>
                    <a:pt x="3185" y="10646"/>
                  </a:lnTo>
                  <a:lnTo>
                    <a:pt x="3279" y="10684"/>
                  </a:lnTo>
                  <a:lnTo>
                    <a:pt x="3430" y="10759"/>
                  </a:lnTo>
                  <a:lnTo>
                    <a:pt x="3562" y="10835"/>
                  </a:lnTo>
                  <a:lnTo>
                    <a:pt x="3637" y="10891"/>
                  </a:lnTo>
                  <a:lnTo>
                    <a:pt x="3713" y="10929"/>
                  </a:lnTo>
                  <a:lnTo>
                    <a:pt x="3788" y="10948"/>
                  </a:lnTo>
                  <a:lnTo>
                    <a:pt x="4184" y="10948"/>
                  </a:lnTo>
                  <a:lnTo>
                    <a:pt x="4259" y="10966"/>
                  </a:lnTo>
                  <a:lnTo>
                    <a:pt x="4335" y="11004"/>
                  </a:lnTo>
                  <a:lnTo>
                    <a:pt x="4485" y="11079"/>
                  </a:lnTo>
                  <a:lnTo>
                    <a:pt x="4636" y="11117"/>
                  </a:lnTo>
                  <a:lnTo>
                    <a:pt x="4806" y="11136"/>
                  </a:lnTo>
                  <a:lnTo>
                    <a:pt x="5145" y="11136"/>
                  </a:lnTo>
                  <a:lnTo>
                    <a:pt x="5164" y="11155"/>
                  </a:lnTo>
                  <a:lnTo>
                    <a:pt x="5220" y="11211"/>
                  </a:lnTo>
                  <a:lnTo>
                    <a:pt x="5277" y="11249"/>
                  </a:lnTo>
                  <a:lnTo>
                    <a:pt x="5352" y="11249"/>
                  </a:lnTo>
                  <a:lnTo>
                    <a:pt x="5333" y="11287"/>
                  </a:lnTo>
                  <a:lnTo>
                    <a:pt x="5295" y="11324"/>
                  </a:lnTo>
                  <a:lnTo>
                    <a:pt x="5295" y="11343"/>
                  </a:lnTo>
                  <a:lnTo>
                    <a:pt x="5295" y="11381"/>
                  </a:lnTo>
                  <a:lnTo>
                    <a:pt x="5333" y="11400"/>
                  </a:lnTo>
                  <a:lnTo>
                    <a:pt x="5371" y="11400"/>
                  </a:lnTo>
                  <a:lnTo>
                    <a:pt x="5409" y="11362"/>
                  </a:lnTo>
                  <a:lnTo>
                    <a:pt x="5446" y="11324"/>
                  </a:lnTo>
                  <a:lnTo>
                    <a:pt x="5484" y="11268"/>
                  </a:lnTo>
                  <a:lnTo>
                    <a:pt x="5522" y="11211"/>
                  </a:lnTo>
                  <a:lnTo>
                    <a:pt x="5578" y="11174"/>
                  </a:lnTo>
                  <a:lnTo>
                    <a:pt x="5635" y="11136"/>
                  </a:lnTo>
                  <a:lnTo>
                    <a:pt x="5729" y="11117"/>
                  </a:lnTo>
                  <a:lnTo>
                    <a:pt x="5880" y="11098"/>
                  </a:lnTo>
                  <a:lnTo>
                    <a:pt x="6030" y="11098"/>
                  </a:lnTo>
                  <a:lnTo>
                    <a:pt x="6087" y="11079"/>
                  </a:lnTo>
                  <a:lnTo>
                    <a:pt x="6125" y="11079"/>
                  </a:lnTo>
                  <a:lnTo>
                    <a:pt x="6162" y="11061"/>
                  </a:lnTo>
                  <a:lnTo>
                    <a:pt x="6181" y="11042"/>
                  </a:lnTo>
                  <a:lnTo>
                    <a:pt x="6200" y="11004"/>
                  </a:lnTo>
                  <a:lnTo>
                    <a:pt x="6256" y="10948"/>
                  </a:lnTo>
                  <a:lnTo>
                    <a:pt x="6313" y="10891"/>
                  </a:lnTo>
                  <a:lnTo>
                    <a:pt x="6370" y="10853"/>
                  </a:lnTo>
                  <a:lnTo>
                    <a:pt x="6426" y="10835"/>
                  </a:lnTo>
                  <a:lnTo>
                    <a:pt x="6483" y="10835"/>
                  </a:lnTo>
                  <a:lnTo>
                    <a:pt x="6558" y="10872"/>
                  </a:lnTo>
                  <a:lnTo>
                    <a:pt x="6633" y="10910"/>
                  </a:lnTo>
                  <a:lnTo>
                    <a:pt x="6690" y="10948"/>
                  </a:lnTo>
                  <a:lnTo>
                    <a:pt x="6765" y="11004"/>
                  </a:lnTo>
                  <a:lnTo>
                    <a:pt x="6859" y="11042"/>
                  </a:lnTo>
                  <a:lnTo>
                    <a:pt x="6935" y="11061"/>
                  </a:lnTo>
                  <a:lnTo>
                    <a:pt x="7029" y="11079"/>
                  </a:lnTo>
                  <a:lnTo>
                    <a:pt x="7104" y="11061"/>
                  </a:lnTo>
                  <a:lnTo>
                    <a:pt x="7199" y="11061"/>
                  </a:lnTo>
                  <a:lnTo>
                    <a:pt x="7368" y="11004"/>
                  </a:lnTo>
                  <a:lnTo>
                    <a:pt x="7557" y="10948"/>
                  </a:lnTo>
                  <a:lnTo>
                    <a:pt x="7707" y="10872"/>
                  </a:lnTo>
                  <a:lnTo>
                    <a:pt x="7858" y="10778"/>
                  </a:lnTo>
                  <a:lnTo>
                    <a:pt x="7896" y="10778"/>
                  </a:lnTo>
                  <a:lnTo>
                    <a:pt x="7971" y="10759"/>
                  </a:lnTo>
                  <a:lnTo>
                    <a:pt x="8047" y="10759"/>
                  </a:lnTo>
                  <a:lnTo>
                    <a:pt x="8028" y="10797"/>
                  </a:lnTo>
                  <a:lnTo>
                    <a:pt x="8009" y="10853"/>
                  </a:lnTo>
                  <a:lnTo>
                    <a:pt x="7933" y="10929"/>
                  </a:lnTo>
                  <a:lnTo>
                    <a:pt x="7858" y="10985"/>
                  </a:lnTo>
                  <a:lnTo>
                    <a:pt x="7764" y="11042"/>
                  </a:lnTo>
                  <a:lnTo>
                    <a:pt x="7689" y="11098"/>
                  </a:lnTo>
                  <a:lnTo>
                    <a:pt x="7575" y="11136"/>
                  </a:lnTo>
                  <a:lnTo>
                    <a:pt x="7557" y="11155"/>
                  </a:lnTo>
                  <a:lnTo>
                    <a:pt x="7538" y="11211"/>
                  </a:lnTo>
                  <a:lnTo>
                    <a:pt x="7575" y="11230"/>
                  </a:lnTo>
                  <a:lnTo>
                    <a:pt x="7613" y="11249"/>
                  </a:lnTo>
                  <a:lnTo>
                    <a:pt x="7707" y="11211"/>
                  </a:lnTo>
                  <a:lnTo>
                    <a:pt x="7802" y="11174"/>
                  </a:lnTo>
                  <a:lnTo>
                    <a:pt x="7952" y="11061"/>
                  </a:lnTo>
                  <a:lnTo>
                    <a:pt x="8065" y="10948"/>
                  </a:lnTo>
                  <a:lnTo>
                    <a:pt x="8122" y="10853"/>
                  </a:lnTo>
                  <a:lnTo>
                    <a:pt x="8160" y="10759"/>
                  </a:lnTo>
                  <a:lnTo>
                    <a:pt x="8160" y="10721"/>
                  </a:lnTo>
                  <a:lnTo>
                    <a:pt x="8141" y="10703"/>
                  </a:lnTo>
                  <a:lnTo>
                    <a:pt x="8103" y="10665"/>
                  </a:lnTo>
                  <a:lnTo>
                    <a:pt x="8065" y="10646"/>
                  </a:lnTo>
                  <a:lnTo>
                    <a:pt x="7896" y="10646"/>
                  </a:lnTo>
                  <a:lnTo>
                    <a:pt x="7802" y="10684"/>
                  </a:lnTo>
                  <a:lnTo>
                    <a:pt x="7670" y="10759"/>
                  </a:lnTo>
                  <a:lnTo>
                    <a:pt x="7519" y="10835"/>
                  </a:lnTo>
                  <a:lnTo>
                    <a:pt x="7331" y="10891"/>
                  </a:lnTo>
                  <a:lnTo>
                    <a:pt x="7236" y="10929"/>
                  </a:lnTo>
                  <a:lnTo>
                    <a:pt x="7123" y="10948"/>
                  </a:lnTo>
                  <a:lnTo>
                    <a:pt x="6973" y="10948"/>
                  </a:lnTo>
                  <a:lnTo>
                    <a:pt x="6897" y="10929"/>
                  </a:lnTo>
                  <a:lnTo>
                    <a:pt x="6746" y="10835"/>
                  </a:lnTo>
                  <a:lnTo>
                    <a:pt x="6690" y="10797"/>
                  </a:lnTo>
                  <a:lnTo>
                    <a:pt x="6596" y="10740"/>
                  </a:lnTo>
                  <a:lnTo>
                    <a:pt x="6520" y="10721"/>
                  </a:lnTo>
                  <a:lnTo>
                    <a:pt x="6407" y="10721"/>
                  </a:lnTo>
                  <a:lnTo>
                    <a:pt x="6313" y="10759"/>
                  </a:lnTo>
                  <a:lnTo>
                    <a:pt x="6238" y="10816"/>
                  </a:lnTo>
                  <a:lnTo>
                    <a:pt x="6162" y="10891"/>
                  </a:lnTo>
                  <a:lnTo>
                    <a:pt x="6087" y="10948"/>
                  </a:lnTo>
                  <a:lnTo>
                    <a:pt x="6068" y="10966"/>
                  </a:lnTo>
                  <a:lnTo>
                    <a:pt x="5993" y="10985"/>
                  </a:lnTo>
                  <a:lnTo>
                    <a:pt x="5823" y="10985"/>
                  </a:lnTo>
                  <a:lnTo>
                    <a:pt x="5729" y="11004"/>
                  </a:lnTo>
                  <a:lnTo>
                    <a:pt x="5654" y="11004"/>
                  </a:lnTo>
                  <a:lnTo>
                    <a:pt x="5578" y="11042"/>
                  </a:lnTo>
                  <a:lnTo>
                    <a:pt x="5578" y="11023"/>
                  </a:lnTo>
                  <a:lnTo>
                    <a:pt x="5597" y="10948"/>
                  </a:lnTo>
                  <a:lnTo>
                    <a:pt x="5654" y="10797"/>
                  </a:lnTo>
                  <a:lnTo>
                    <a:pt x="5691" y="10703"/>
                  </a:lnTo>
                  <a:lnTo>
                    <a:pt x="5748" y="10627"/>
                  </a:lnTo>
                  <a:lnTo>
                    <a:pt x="5767" y="10608"/>
                  </a:lnTo>
                  <a:lnTo>
                    <a:pt x="5823" y="10533"/>
                  </a:lnTo>
                  <a:lnTo>
                    <a:pt x="5898" y="10458"/>
                  </a:lnTo>
                  <a:lnTo>
                    <a:pt x="5955" y="10382"/>
                  </a:lnTo>
                  <a:lnTo>
                    <a:pt x="6012" y="10307"/>
                  </a:lnTo>
                  <a:lnTo>
                    <a:pt x="6012" y="10326"/>
                  </a:lnTo>
                  <a:lnTo>
                    <a:pt x="6106" y="10156"/>
                  </a:lnTo>
                  <a:lnTo>
                    <a:pt x="6181" y="9987"/>
                  </a:lnTo>
                  <a:lnTo>
                    <a:pt x="6219" y="9930"/>
                  </a:lnTo>
                  <a:lnTo>
                    <a:pt x="6238" y="9911"/>
                  </a:lnTo>
                  <a:lnTo>
                    <a:pt x="6313" y="9874"/>
                  </a:lnTo>
                  <a:lnTo>
                    <a:pt x="6388" y="9836"/>
                  </a:lnTo>
                  <a:lnTo>
                    <a:pt x="6577" y="9742"/>
                  </a:lnTo>
                  <a:lnTo>
                    <a:pt x="6954" y="9610"/>
                  </a:lnTo>
                  <a:lnTo>
                    <a:pt x="7161" y="9534"/>
                  </a:lnTo>
                  <a:lnTo>
                    <a:pt x="7255" y="9478"/>
                  </a:lnTo>
                  <a:lnTo>
                    <a:pt x="7349" y="9440"/>
                  </a:lnTo>
                  <a:lnTo>
                    <a:pt x="7519" y="9327"/>
                  </a:lnTo>
                  <a:lnTo>
                    <a:pt x="7689" y="9214"/>
                  </a:lnTo>
                  <a:lnTo>
                    <a:pt x="7877" y="9120"/>
                  </a:lnTo>
                  <a:lnTo>
                    <a:pt x="7971" y="9063"/>
                  </a:lnTo>
                  <a:lnTo>
                    <a:pt x="8047" y="9026"/>
                  </a:lnTo>
                  <a:lnTo>
                    <a:pt x="8065" y="9026"/>
                  </a:lnTo>
                  <a:lnTo>
                    <a:pt x="8141" y="8988"/>
                  </a:lnTo>
                  <a:lnTo>
                    <a:pt x="8254" y="8969"/>
                  </a:lnTo>
                  <a:lnTo>
                    <a:pt x="8329" y="8931"/>
                  </a:lnTo>
                  <a:lnTo>
                    <a:pt x="8442" y="8894"/>
                  </a:lnTo>
                  <a:lnTo>
                    <a:pt x="8631" y="8837"/>
                  </a:lnTo>
                  <a:lnTo>
                    <a:pt x="8819" y="8743"/>
                  </a:lnTo>
                  <a:lnTo>
                    <a:pt x="8989" y="8649"/>
                  </a:lnTo>
                  <a:lnTo>
                    <a:pt x="9158" y="8536"/>
                  </a:lnTo>
                  <a:lnTo>
                    <a:pt x="9328" y="8423"/>
                  </a:lnTo>
                  <a:lnTo>
                    <a:pt x="9422" y="8347"/>
                  </a:lnTo>
                  <a:lnTo>
                    <a:pt x="9422" y="8328"/>
                  </a:lnTo>
                  <a:lnTo>
                    <a:pt x="9479" y="8291"/>
                  </a:lnTo>
                  <a:lnTo>
                    <a:pt x="9648" y="8178"/>
                  </a:lnTo>
                  <a:lnTo>
                    <a:pt x="9742" y="8121"/>
                  </a:lnTo>
                  <a:lnTo>
                    <a:pt x="9837" y="8083"/>
                  </a:lnTo>
                  <a:lnTo>
                    <a:pt x="10025" y="8008"/>
                  </a:lnTo>
                  <a:lnTo>
                    <a:pt x="10213" y="7952"/>
                  </a:lnTo>
                  <a:lnTo>
                    <a:pt x="10402" y="7876"/>
                  </a:lnTo>
                  <a:lnTo>
                    <a:pt x="10590" y="7820"/>
                  </a:lnTo>
                  <a:lnTo>
                    <a:pt x="10685" y="7782"/>
                  </a:lnTo>
                  <a:lnTo>
                    <a:pt x="10760" y="7744"/>
                  </a:lnTo>
                  <a:lnTo>
                    <a:pt x="10948" y="7669"/>
                  </a:lnTo>
                  <a:lnTo>
                    <a:pt x="11024" y="7631"/>
                  </a:lnTo>
                  <a:lnTo>
                    <a:pt x="11099" y="7575"/>
                  </a:lnTo>
                  <a:lnTo>
                    <a:pt x="11269" y="7481"/>
                  </a:lnTo>
                  <a:lnTo>
                    <a:pt x="11325" y="7443"/>
                  </a:lnTo>
                  <a:lnTo>
                    <a:pt x="11382" y="7424"/>
                  </a:lnTo>
                  <a:lnTo>
                    <a:pt x="11476" y="7405"/>
                  </a:lnTo>
                  <a:lnTo>
                    <a:pt x="11551" y="7386"/>
                  </a:lnTo>
                  <a:lnTo>
                    <a:pt x="11627" y="7367"/>
                  </a:lnTo>
                  <a:lnTo>
                    <a:pt x="11796" y="7292"/>
                  </a:lnTo>
                  <a:lnTo>
                    <a:pt x="11872" y="7236"/>
                  </a:lnTo>
                  <a:lnTo>
                    <a:pt x="11909" y="7179"/>
                  </a:lnTo>
                  <a:lnTo>
                    <a:pt x="11947" y="7141"/>
                  </a:lnTo>
                  <a:lnTo>
                    <a:pt x="11985" y="7104"/>
                  </a:lnTo>
                  <a:lnTo>
                    <a:pt x="12060" y="7047"/>
                  </a:lnTo>
                  <a:lnTo>
                    <a:pt x="12098" y="7009"/>
                  </a:lnTo>
                  <a:lnTo>
                    <a:pt x="12135" y="6972"/>
                  </a:lnTo>
                  <a:lnTo>
                    <a:pt x="12135" y="6915"/>
                  </a:lnTo>
                  <a:lnTo>
                    <a:pt x="12135" y="6878"/>
                  </a:lnTo>
                  <a:lnTo>
                    <a:pt x="12098" y="6840"/>
                  </a:lnTo>
                  <a:lnTo>
                    <a:pt x="12060" y="6821"/>
                  </a:lnTo>
                  <a:lnTo>
                    <a:pt x="12004" y="6802"/>
                  </a:lnTo>
                  <a:lnTo>
                    <a:pt x="11966" y="6821"/>
                  </a:lnTo>
                  <a:lnTo>
                    <a:pt x="11890" y="6821"/>
                  </a:lnTo>
                  <a:lnTo>
                    <a:pt x="11796" y="6859"/>
                  </a:lnTo>
                  <a:lnTo>
                    <a:pt x="11645" y="6896"/>
                  </a:lnTo>
                  <a:lnTo>
                    <a:pt x="11382" y="6896"/>
                  </a:lnTo>
                  <a:lnTo>
                    <a:pt x="11344" y="6934"/>
                  </a:lnTo>
                  <a:lnTo>
                    <a:pt x="11344" y="6915"/>
                  </a:lnTo>
                  <a:lnTo>
                    <a:pt x="11325" y="6896"/>
                  </a:lnTo>
                  <a:lnTo>
                    <a:pt x="11306" y="6878"/>
                  </a:lnTo>
                  <a:lnTo>
                    <a:pt x="11269" y="6821"/>
                  </a:lnTo>
                  <a:lnTo>
                    <a:pt x="11250" y="6821"/>
                  </a:lnTo>
                  <a:lnTo>
                    <a:pt x="11137" y="6746"/>
                  </a:lnTo>
                  <a:lnTo>
                    <a:pt x="11061" y="6689"/>
                  </a:lnTo>
                  <a:lnTo>
                    <a:pt x="11005" y="6651"/>
                  </a:lnTo>
                  <a:lnTo>
                    <a:pt x="10986" y="6633"/>
                  </a:lnTo>
                  <a:lnTo>
                    <a:pt x="10948" y="6614"/>
                  </a:lnTo>
                  <a:lnTo>
                    <a:pt x="10892" y="6595"/>
                  </a:lnTo>
                  <a:lnTo>
                    <a:pt x="10515" y="6595"/>
                  </a:lnTo>
                  <a:lnTo>
                    <a:pt x="10477" y="6576"/>
                  </a:lnTo>
                  <a:lnTo>
                    <a:pt x="10440" y="6557"/>
                  </a:lnTo>
                  <a:lnTo>
                    <a:pt x="10402" y="6520"/>
                  </a:lnTo>
                  <a:lnTo>
                    <a:pt x="10270" y="6425"/>
                  </a:lnTo>
                  <a:lnTo>
                    <a:pt x="10232" y="6406"/>
                  </a:lnTo>
                  <a:lnTo>
                    <a:pt x="10213" y="6388"/>
                  </a:lnTo>
                  <a:lnTo>
                    <a:pt x="10157" y="6369"/>
                  </a:lnTo>
                  <a:lnTo>
                    <a:pt x="10119" y="6369"/>
                  </a:lnTo>
                  <a:lnTo>
                    <a:pt x="10044" y="6388"/>
                  </a:lnTo>
                  <a:lnTo>
                    <a:pt x="9968" y="6406"/>
                  </a:lnTo>
                  <a:lnTo>
                    <a:pt x="9874" y="6444"/>
                  </a:lnTo>
                  <a:lnTo>
                    <a:pt x="9799" y="6482"/>
                  </a:lnTo>
                  <a:lnTo>
                    <a:pt x="9724" y="6557"/>
                  </a:lnTo>
                  <a:lnTo>
                    <a:pt x="9592" y="6651"/>
                  </a:lnTo>
                  <a:lnTo>
                    <a:pt x="9497" y="6727"/>
                  </a:lnTo>
                  <a:lnTo>
                    <a:pt x="9460" y="6746"/>
                  </a:lnTo>
                  <a:lnTo>
                    <a:pt x="9403" y="6764"/>
                  </a:lnTo>
                  <a:lnTo>
                    <a:pt x="9347" y="6783"/>
                  </a:lnTo>
                  <a:lnTo>
                    <a:pt x="9290" y="6802"/>
                  </a:lnTo>
                  <a:lnTo>
                    <a:pt x="9177" y="6802"/>
                  </a:lnTo>
                  <a:lnTo>
                    <a:pt x="9121" y="6783"/>
                  </a:lnTo>
                  <a:lnTo>
                    <a:pt x="9102" y="6764"/>
                  </a:lnTo>
                  <a:lnTo>
                    <a:pt x="9083" y="6764"/>
                  </a:lnTo>
                  <a:lnTo>
                    <a:pt x="9045" y="6746"/>
                  </a:lnTo>
                  <a:lnTo>
                    <a:pt x="9026" y="6708"/>
                  </a:lnTo>
                  <a:lnTo>
                    <a:pt x="9008" y="6689"/>
                  </a:lnTo>
                  <a:lnTo>
                    <a:pt x="8876" y="6689"/>
                  </a:lnTo>
                  <a:lnTo>
                    <a:pt x="8781" y="6708"/>
                  </a:lnTo>
                  <a:lnTo>
                    <a:pt x="8706" y="6746"/>
                  </a:lnTo>
                  <a:lnTo>
                    <a:pt x="8650" y="6783"/>
                  </a:lnTo>
                  <a:lnTo>
                    <a:pt x="8574" y="6840"/>
                  </a:lnTo>
                  <a:lnTo>
                    <a:pt x="8499" y="6878"/>
                  </a:lnTo>
                  <a:lnTo>
                    <a:pt x="8442" y="6915"/>
                  </a:lnTo>
                  <a:lnTo>
                    <a:pt x="8310" y="6953"/>
                  </a:lnTo>
                  <a:lnTo>
                    <a:pt x="8254" y="6953"/>
                  </a:lnTo>
                  <a:lnTo>
                    <a:pt x="8216" y="6934"/>
                  </a:lnTo>
                  <a:lnTo>
                    <a:pt x="8178" y="6934"/>
                  </a:lnTo>
                  <a:lnTo>
                    <a:pt x="8103" y="6896"/>
                  </a:lnTo>
                  <a:lnTo>
                    <a:pt x="8009" y="6878"/>
                  </a:lnTo>
                  <a:lnTo>
                    <a:pt x="7971" y="6878"/>
                  </a:lnTo>
                  <a:lnTo>
                    <a:pt x="7933" y="6896"/>
                  </a:lnTo>
                  <a:lnTo>
                    <a:pt x="7820" y="6934"/>
                  </a:lnTo>
                  <a:lnTo>
                    <a:pt x="7745" y="6991"/>
                  </a:lnTo>
                  <a:lnTo>
                    <a:pt x="7689" y="7066"/>
                  </a:lnTo>
                  <a:lnTo>
                    <a:pt x="7632" y="7141"/>
                  </a:lnTo>
                  <a:lnTo>
                    <a:pt x="7594" y="7217"/>
                  </a:lnTo>
                  <a:lnTo>
                    <a:pt x="7557" y="7311"/>
                  </a:lnTo>
                  <a:lnTo>
                    <a:pt x="7481" y="7424"/>
                  </a:lnTo>
                  <a:lnTo>
                    <a:pt x="7444" y="7481"/>
                  </a:lnTo>
                  <a:lnTo>
                    <a:pt x="7406" y="7499"/>
                  </a:lnTo>
                  <a:lnTo>
                    <a:pt x="7331" y="7556"/>
                  </a:lnTo>
                  <a:lnTo>
                    <a:pt x="7255" y="7594"/>
                  </a:lnTo>
                  <a:lnTo>
                    <a:pt x="7217" y="7612"/>
                  </a:lnTo>
                  <a:lnTo>
                    <a:pt x="7161" y="7669"/>
                  </a:lnTo>
                  <a:lnTo>
                    <a:pt x="7123" y="7707"/>
                  </a:lnTo>
                  <a:lnTo>
                    <a:pt x="7104" y="7744"/>
                  </a:lnTo>
                  <a:lnTo>
                    <a:pt x="7086" y="7801"/>
                  </a:lnTo>
                  <a:lnTo>
                    <a:pt x="7067" y="7839"/>
                  </a:lnTo>
                  <a:lnTo>
                    <a:pt x="7048" y="7914"/>
                  </a:lnTo>
                  <a:lnTo>
                    <a:pt x="7029" y="8008"/>
                  </a:lnTo>
                  <a:lnTo>
                    <a:pt x="7029" y="8102"/>
                  </a:lnTo>
                  <a:lnTo>
                    <a:pt x="6991" y="8234"/>
                  </a:lnTo>
                  <a:lnTo>
                    <a:pt x="6973" y="8272"/>
                  </a:lnTo>
                  <a:lnTo>
                    <a:pt x="6935" y="8310"/>
                  </a:lnTo>
                  <a:lnTo>
                    <a:pt x="6878" y="8347"/>
                  </a:lnTo>
                  <a:lnTo>
                    <a:pt x="6765" y="8385"/>
                  </a:lnTo>
                  <a:lnTo>
                    <a:pt x="6709" y="8423"/>
                  </a:lnTo>
                  <a:lnTo>
                    <a:pt x="6690" y="8460"/>
                  </a:lnTo>
                  <a:lnTo>
                    <a:pt x="6671" y="8479"/>
                  </a:lnTo>
                  <a:lnTo>
                    <a:pt x="6614" y="8592"/>
                  </a:lnTo>
                  <a:lnTo>
                    <a:pt x="6614" y="8649"/>
                  </a:lnTo>
                  <a:lnTo>
                    <a:pt x="6596" y="8724"/>
                  </a:lnTo>
                  <a:lnTo>
                    <a:pt x="6577" y="8762"/>
                  </a:lnTo>
                  <a:lnTo>
                    <a:pt x="6464" y="8856"/>
                  </a:lnTo>
                  <a:lnTo>
                    <a:pt x="6407" y="8894"/>
                  </a:lnTo>
                  <a:lnTo>
                    <a:pt x="6407" y="8913"/>
                  </a:lnTo>
                  <a:lnTo>
                    <a:pt x="6388" y="8913"/>
                  </a:lnTo>
                  <a:lnTo>
                    <a:pt x="6332" y="8931"/>
                  </a:lnTo>
                  <a:lnTo>
                    <a:pt x="6238" y="8931"/>
                  </a:lnTo>
                  <a:lnTo>
                    <a:pt x="6200" y="8950"/>
                  </a:lnTo>
                  <a:lnTo>
                    <a:pt x="6106" y="8969"/>
                  </a:lnTo>
                  <a:lnTo>
                    <a:pt x="6049" y="9007"/>
                  </a:lnTo>
                  <a:lnTo>
                    <a:pt x="6049" y="9044"/>
                  </a:lnTo>
                  <a:lnTo>
                    <a:pt x="6012" y="9063"/>
                  </a:lnTo>
                  <a:lnTo>
                    <a:pt x="5974" y="9139"/>
                  </a:lnTo>
                  <a:lnTo>
                    <a:pt x="5898" y="9214"/>
                  </a:lnTo>
                  <a:lnTo>
                    <a:pt x="5861" y="9252"/>
                  </a:lnTo>
                  <a:lnTo>
                    <a:pt x="5804" y="9271"/>
                  </a:lnTo>
                  <a:lnTo>
                    <a:pt x="5729" y="9346"/>
                  </a:lnTo>
                  <a:lnTo>
                    <a:pt x="5672" y="9384"/>
                  </a:lnTo>
                  <a:lnTo>
                    <a:pt x="5654" y="9459"/>
                  </a:lnTo>
                  <a:lnTo>
                    <a:pt x="5654" y="9421"/>
                  </a:lnTo>
                  <a:lnTo>
                    <a:pt x="5654" y="9346"/>
                  </a:lnTo>
                  <a:lnTo>
                    <a:pt x="5635" y="9327"/>
                  </a:lnTo>
                  <a:lnTo>
                    <a:pt x="5635" y="9308"/>
                  </a:lnTo>
                  <a:lnTo>
                    <a:pt x="5654" y="9271"/>
                  </a:lnTo>
                  <a:lnTo>
                    <a:pt x="5672" y="9176"/>
                  </a:lnTo>
                  <a:lnTo>
                    <a:pt x="5672" y="9120"/>
                  </a:lnTo>
                  <a:lnTo>
                    <a:pt x="5691" y="9044"/>
                  </a:lnTo>
                  <a:lnTo>
                    <a:pt x="5691" y="8988"/>
                  </a:lnTo>
                  <a:lnTo>
                    <a:pt x="5691" y="8950"/>
                  </a:lnTo>
                  <a:lnTo>
                    <a:pt x="5672" y="8931"/>
                  </a:lnTo>
                  <a:lnTo>
                    <a:pt x="5672" y="8894"/>
                  </a:lnTo>
                  <a:lnTo>
                    <a:pt x="5672" y="8799"/>
                  </a:lnTo>
                  <a:lnTo>
                    <a:pt x="5691" y="8724"/>
                  </a:lnTo>
                  <a:lnTo>
                    <a:pt x="5710" y="8611"/>
                  </a:lnTo>
                  <a:lnTo>
                    <a:pt x="5729" y="8498"/>
                  </a:lnTo>
                  <a:lnTo>
                    <a:pt x="5748" y="8385"/>
                  </a:lnTo>
                  <a:lnTo>
                    <a:pt x="5767" y="8272"/>
                  </a:lnTo>
                  <a:lnTo>
                    <a:pt x="5785" y="8215"/>
                  </a:lnTo>
                  <a:lnTo>
                    <a:pt x="5823" y="8178"/>
                  </a:lnTo>
                  <a:lnTo>
                    <a:pt x="5898" y="8083"/>
                  </a:lnTo>
                  <a:lnTo>
                    <a:pt x="5955" y="7989"/>
                  </a:lnTo>
                  <a:lnTo>
                    <a:pt x="6030" y="7895"/>
                  </a:lnTo>
                  <a:lnTo>
                    <a:pt x="6087" y="7782"/>
                  </a:lnTo>
                  <a:lnTo>
                    <a:pt x="6106" y="7763"/>
                  </a:lnTo>
                  <a:lnTo>
                    <a:pt x="6106" y="7725"/>
                  </a:lnTo>
                  <a:lnTo>
                    <a:pt x="6087" y="7707"/>
                  </a:lnTo>
                  <a:lnTo>
                    <a:pt x="6068" y="7688"/>
                  </a:lnTo>
                  <a:lnTo>
                    <a:pt x="5993" y="7688"/>
                  </a:lnTo>
                  <a:lnTo>
                    <a:pt x="5955" y="7707"/>
                  </a:lnTo>
                  <a:lnTo>
                    <a:pt x="5861" y="7782"/>
                  </a:lnTo>
                  <a:lnTo>
                    <a:pt x="5880" y="7707"/>
                  </a:lnTo>
                  <a:lnTo>
                    <a:pt x="5898" y="7575"/>
                  </a:lnTo>
                  <a:lnTo>
                    <a:pt x="5936" y="7518"/>
                  </a:lnTo>
                  <a:lnTo>
                    <a:pt x="5993" y="7462"/>
                  </a:lnTo>
                  <a:lnTo>
                    <a:pt x="6068" y="7405"/>
                  </a:lnTo>
                  <a:lnTo>
                    <a:pt x="6143" y="7349"/>
                  </a:lnTo>
                  <a:lnTo>
                    <a:pt x="6200" y="7273"/>
                  </a:lnTo>
                  <a:lnTo>
                    <a:pt x="6256" y="7217"/>
                  </a:lnTo>
                  <a:lnTo>
                    <a:pt x="6275" y="7198"/>
                  </a:lnTo>
                  <a:lnTo>
                    <a:pt x="6256" y="7198"/>
                  </a:lnTo>
                  <a:lnTo>
                    <a:pt x="6313" y="7123"/>
                  </a:lnTo>
                  <a:lnTo>
                    <a:pt x="6370" y="7028"/>
                  </a:lnTo>
                  <a:lnTo>
                    <a:pt x="6407" y="6934"/>
                  </a:lnTo>
                  <a:lnTo>
                    <a:pt x="6426" y="6840"/>
                  </a:lnTo>
                  <a:lnTo>
                    <a:pt x="6520" y="6802"/>
                  </a:lnTo>
                  <a:lnTo>
                    <a:pt x="6577" y="6764"/>
                  </a:lnTo>
                  <a:lnTo>
                    <a:pt x="6633" y="6727"/>
                  </a:lnTo>
                  <a:lnTo>
                    <a:pt x="6690" y="6670"/>
                  </a:lnTo>
                  <a:lnTo>
                    <a:pt x="6746" y="6614"/>
                  </a:lnTo>
                  <a:lnTo>
                    <a:pt x="6803" y="6538"/>
                  </a:lnTo>
                  <a:lnTo>
                    <a:pt x="6859" y="6463"/>
                  </a:lnTo>
                  <a:lnTo>
                    <a:pt x="6916" y="6388"/>
                  </a:lnTo>
                  <a:lnTo>
                    <a:pt x="6991" y="6331"/>
                  </a:lnTo>
                  <a:lnTo>
                    <a:pt x="7010" y="6312"/>
                  </a:lnTo>
                  <a:lnTo>
                    <a:pt x="6991" y="6312"/>
                  </a:lnTo>
                  <a:lnTo>
                    <a:pt x="7067" y="6275"/>
                  </a:lnTo>
                  <a:lnTo>
                    <a:pt x="7161" y="6218"/>
                  </a:lnTo>
                  <a:lnTo>
                    <a:pt x="7293" y="6143"/>
                  </a:lnTo>
                  <a:lnTo>
                    <a:pt x="7500" y="6067"/>
                  </a:lnTo>
                  <a:lnTo>
                    <a:pt x="7613" y="6030"/>
                  </a:lnTo>
                  <a:lnTo>
                    <a:pt x="7707" y="5973"/>
                  </a:lnTo>
                  <a:lnTo>
                    <a:pt x="7896" y="5898"/>
                  </a:lnTo>
                  <a:lnTo>
                    <a:pt x="8084" y="5785"/>
                  </a:lnTo>
                  <a:lnTo>
                    <a:pt x="8235" y="5690"/>
                  </a:lnTo>
                  <a:lnTo>
                    <a:pt x="8386" y="5559"/>
                  </a:lnTo>
                  <a:lnTo>
                    <a:pt x="8518" y="5427"/>
                  </a:lnTo>
                  <a:lnTo>
                    <a:pt x="8650" y="5314"/>
                  </a:lnTo>
                  <a:lnTo>
                    <a:pt x="8744" y="5238"/>
                  </a:lnTo>
                  <a:lnTo>
                    <a:pt x="8857" y="5182"/>
                  </a:lnTo>
                  <a:lnTo>
                    <a:pt x="9045" y="5125"/>
                  </a:lnTo>
                  <a:lnTo>
                    <a:pt x="9252" y="5069"/>
                  </a:lnTo>
                  <a:lnTo>
                    <a:pt x="9460" y="5012"/>
                  </a:lnTo>
                  <a:lnTo>
                    <a:pt x="9573" y="4993"/>
                  </a:lnTo>
                  <a:lnTo>
                    <a:pt x="9667" y="4974"/>
                  </a:lnTo>
                  <a:lnTo>
                    <a:pt x="9874" y="4880"/>
                  </a:lnTo>
                  <a:lnTo>
                    <a:pt x="9968" y="4824"/>
                  </a:lnTo>
                  <a:lnTo>
                    <a:pt x="10063" y="4748"/>
                  </a:lnTo>
                  <a:lnTo>
                    <a:pt x="10232" y="4616"/>
                  </a:lnTo>
                  <a:lnTo>
                    <a:pt x="10364" y="4447"/>
                  </a:lnTo>
                  <a:lnTo>
                    <a:pt x="10477" y="4353"/>
                  </a:lnTo>
                  <a:lnTo>
                    <a:pt x="10609" y="4258"/>
                  </a:lnTo>
                  <a:lnTo>
                    <a:pt x="10760" y="4202"/>
                  </a:lnTo>
                  <a:lnTo>
                    <a:pt x="10911" y="4145"/>
                  </a:lnTo>
                  <a:lnTo>
                    <a:pt x="11099" y="4070"/>
                  </a:lnTo>
                  <a:lnTo>
                    <a:pt x="11193" y="4032"/>
                  </a:lnTo>
                  <a:lnTo>
                    <a:pt x="11287" y="3995"/>
                  </a:lnTo>
                  <a:lnTo>
                    <a:pt x="11457" y="3882"/>
                  </a:lnTo>
                  <a:lnTo>
                    <a:pt x="11645" y="3731"/>
                  </a:lnTo>
                  <a:lnTo>
                    <a:pt x="11815" y="3580"/>
                  </a:lnTo>
                  <a:lnTo>
                    <a:pt x="12041" y="3316"/>
                  </a:lnTo>
                  <a:lnTo>
                    <a:pt x="12154" y="3184"/>
                  </a:lnTo>
                  <a:lnTo>
                    <a:pt x="12286" y="3071"/>
                  </a:lnTo>
                  <a:lnTo>
                    <a:pt x="12456" y="2939"/>
                  </a:lnTo>
                  <a:lnTo>
                    <a:pt x="12531" y="2864"/>
                  </a:lnTo>
                  <a:lnTo>
                    <a:pt x="12588" y="2770"/>
                  </a:lnTo>
                  <a:lnTo>
                    <a:pt x="12588" y="2694"/>
                  </a:lnTo>
                  <a:lnTo>
                    <a:pt x="12569" y="2657"/>
                  </a:lnTo>
                  <a:lnTo>
                    <a:pt x="12550" y="2600"/>
                  </a:lnTo>
                  <a:lnTo>
                    <a:pt x="12493" y="2563"/>
                  </a:lnTo>
                  <a:lnTo>
                    <a:pt x="12437" y="2544"/>
                  </a:lnTo>
                  <a:lnTo>
                    <a:pt x="12418" y="2544"/>
                  </a:lnTo>
                  <a:lnTo>
                    <a:pt x="12399" y="2487"/>
                  </a:lnTo>
                  <a:lnTo>
                    <a:pt x="12399" y="2431"/>
                  </a:lnTo>
                  <a:lnTo>
                    <a:pt x="12399" y="2374"/>
                  </a:lnTo>
                  <a:lnTo>
                    <a:pt x="12399" y="2336"/>
                  </a:lnTo>
                  <a:lnTo>
                    <a:pt x="12399" y="2242"/>
                  </a:lnTo>
                  <a:lnTo>
                    <a:pt x="12380" y="2129"/>
                  </a:lnTo>
                  <a:lnTo>
                    <a:pt x="12362" y="2054"/>
                  </a:lnTo>
                  <a:lnTo>
                    <a:pt x="12362" y="1865"/>
                  </a:lnTo>
                  <a:lnTo>
                    <a:pt x="12343" y="1771"/>
                  </a:lnTo>
                  <a:lnTo>
                    <a:pt x="12324" y="1677"/>
                  </a:lnTo>
                  <a:lnTo>
                    <a:pt x="12305" y="1639"/>
                  </a:lnTo>
                  <a:lnTo>
                    <a:pt x="12267" y="1602"/>
                  </a:lnTo>
                  <a:lnTo>
                    <a:pt x="12192" y="1526"/>
                  </a:lnTo>
                  <a:lnTo>
                    <a:pt x="12117" y="1470"/>
                  </a:lnTo>
                  <a:lnTo>
                    <a:pt x="12022" y="1432"/>
                  </a:lnTo>
                  <a:lnTo>
                    <a:pt x="11928" y="1394"/>
                  </a:lnTo>
                  <a:lnTo>
                    <a:pt x="11834" y="1376"/>
                  </a:lnTo>
                  <a:lnTo>
                    <a:pt x="11645" y="1319"/>
                  </a:lnTo>
                  <a:lnTo>
                    <a:pt x="11476" y="1281"/>
                  </a:lnTo>
                  <a:lnTo>
                    <a:pt x="11306" y="1225"/>
                  </a:lnTo>
                  <a:lnTo>
                    <a:pt x="11118" y="1187"/>
                  </a:lnTo>
                  <a:lnTo>
                    <a:pt x="10948" y="1168"/>
                  </a:lnTo>
                  <a:lnTo>
                    <a:pt x="10741" y="1187"/>
                  </a:lnTo>
                  <a:lnTo>
                    <a:pt x="10534" y="1206"/>
                  </a:lnTo>
                  <a:lnTo>
                    <a:pt x="10496" y="1225"/>
                  </a:lnTo>
                  <a:lnTo>
                    <a:pt x="10289" y="1244"/>
                  </a:lnTo>
                  <a:lnTo>
                    <a:pt x="10100" y="1262"/>
                  </a:lnTo>
                  <a:lnTo>
                    <a:pt x="9912" y="1262"/>
                  </a:lnTo>
                  <a:lnTo>
                    <a:pt x="9724" y="1300"/>
                  </a:lnTo>
                  <a:lnTo>
                    <a:pt x="9535" y="1338"/>
                  </a:lnTo>
                  <a:lnTo>
                    <a:pt x="9441" y="1376"/>
                  </a:lnTo>
                  <a:lnTo>
                    <a:pt x="9347" y="1432"/>
                  </a:lnTo>
                  <a:lnTo>
                    <a:pt x="9177" y="1507"/>
                  </a:lnTo>
                  <a:lnTo>
                    <a:pt x="9008" y="1602"/>
                  </a:lnTo>
                  <a:lnTo>
                    <a:pt x="8838" y="1715"/>
                  </a:lnTo>
                  <a:lnTo>
                    <a:pt x="8687" y="1828"/>
                  </a:lnTo>
                  <a:lnTo>
                    <a:pt x="8518" y="1960"/>
                  </a:lnTo>
                  <a:lnTo>
                    <a:pt x="8367" y="2092"/>
                  </a:lnTo>
                  <a:lnTo>
                    <a:pt x="8216" y="2223"/>
                  </a:lnTo>
                  <a:lnTo>
                    <a:pt x="8084" y="2374"/>
                  </a:lnTo>
                  <a:lnTo>
                    <a:pt x="8028" y="2450"/>
                  </a:lnTo>
                  <a:lnTo>
                    <a:pt x="7952" y="2525"/>
                  </a:lnTo>
                  <a:lnTo>
                    <a:pt x="7839" y="2694"/>
                  </a:lnTo>
                  <a:lnTo>
                    <a:pt x="7745" y="2883"/>
                  </a:lnTo>
                  <a:lnTo>
                    <a:pt x="7707" y="2977"/>
                  </a:lnTo>
                  <a:lnTo>
                    <a:pt x="7651" y="3053"/>
                  </a:lnTo>
                  <a:lnTo>
                    <a:pt x="7481" y="3411"/>
                  </a:lnTo>
                  <a:lnTo>
                    <a:pt x="7387" y="3580"/>
                  </a:lnTo>
                  <a:lnTo>
                    <a:pt x="7293" y="3750"/>
                  </a:lnTo>
                  <a:lnTo>
                    <a:pt x="7199" y="3938"/>
                  </a:lnTo>
                  <a:lnTo>
                    <a:pt x="7123" y="4089"/>
                  </a:lnTo>
                  <a:lnTo>
                    <a:pt x="7086" y="4183"/>
                  </a:lnTo>
                  <a:lnTo>
                    <a:pt x="7029" y="4277"/>
                  </a:lnTo>
                  <a:lnTo>
                    <a:pt x="6954" y="4447"/>
                  </a:lnTo>
                  <a:lnTo>
                    <a:pt x="6859" y="4635"/>
                  </a:lnTo>
                  <a:lnTo>
                    <a:pt x="6822" y="4729"/>
                  </a:lnTo>
                  <a:lnTo>
                    <a:pt x="6784" y="4805"/>
                  </a:lnTo>
                  <a:lnTo>
                    <a:pt x="6709" y="4880"/>
                  </a:lnTo>
                  <a:lnTo>
                    <a:pt x="6633" y="4956"/>
                  </a:lnTo>
                  <a:lnTo>
                    <a:pt x="6370" y="5144"/>
                  </a:lnTo>
                  <a:lnTo>
                    <a:pt x="6313" y="5201"/>
                  </a:lnTo>
                  <a:lnTo>
                    <a:pt x="6275" y="5276"/>
                  </a:lnTo>
                  <a:lnTo>
                    <a:pt x="6256" y="5427"/>
                  </a:lnTo>
                  <a:lnTo>
                    <a:pt x="6256" y="5446"/>
                  </a:lnTo>
                  <a:lnTo>
                    <a:pt x="6238" y="5464"/>
                  </a:lnTo>
                  <a:lnTo>
                    <a:pt x="6238" y="5483"/>
                  </a:lnTo>
                  <a:lnTo>
                    <a:pt x="6200" y="5502"/>
                  </a:lnTo>
                  <a:lnTo>
                    <a:pt x="6106" y="5521"/>
                  </a:lnTo>
                  <a:lnTo>
                    <a:pt x="6087" y="5521"/>
                  </a:lnTo>
                  <a:lnTo>
                    <a:pt x="6049" y="5540"/>
                  </a:lnTo>
                  <a:lnTo>
                    <a:pt x="6049" y="5370"/>
                  </a:lnTo>
                  <a:lnTo>
                    <a:pt x="6049" y="5332"/>
                  </a:lnTo>
                  <a:lnTo>
                    <a:pt x="6030" y="5332"/>
                  </a:lnTo>
                  <a:lnTo>
                    <a:pt x="6049" y="5314"/>
                  </a:lnTo>
                  <a:lnTo>
                    <a:pt x="6106" y="5257"/>
                  </a:lnTo>
                  <a:lnTo>
                    <a:pt x="6143" y="5182"/>
                  </a:lnTo>
                  <a:lnTo>
                    <a:pt x="6181" y="5069"/>
                  </a:lnTo>
                  <a:lnTo>
                    <a:pt x="6219" y="5012"/>
                  </a:lnTo>
                  <a:lnTo>
                    <a:pt x="6256" y="4993"/>
                  </a:lnTo>
                  <a:lnTo>
                    <a:pt x="6313" y="4956"/>
                  </a:lnTo>
                  <a:lnTo>
                    <a:pt x="6370" y="4918"/>
                  </a:lnTo>
                  <a:lnTo>
                    <a:pt x="6501" y="4843"/>
                  </a:lnTo>
                  <a:lnTo>
                    <a:pt x="6577" y="4824"/>
                  </a:lnTo>
                  <a:lnTo>
                    <a:pt x="6633" y="4786"/>
                  </a:lnTo>
                  <a:lnTo>
                    <a:pt x="6690" y="4748"/>
                  </a:lnTo>
                  <a:lnTo>
                    <a:pt x="6765" y="4711"/>
                  </a:lnTo>
                  <a:lnTo>
                    <a:pt x="6822" y="4654"/>
                  </a:lnTo>
                  <a:lnTo>
                    <a:pt x="6841" y="4598"/>
                  </a:lnTo>
                  <a:lnTo>
                    <a:pt x="6859" y="4560"/>
                  </a:lnTo>
                  <a:lnTo>
                    <a:pt x="6878" y="4503"/>
                  </a:lnTo>
                  <a:lnTo>
                    <a:pt x="6878" y="4447"/>
                  </a:lnTo>
                  <a:lnTo>
                    <a:pt x="6859" y="4409"/>
                  </a:lnTo>
                  <a:lnTo>
                    <a:pt x="6841" y="4409"/>
                  </a:lnTo>
                  <a:lnTo>
                    <a:pt x="6822" y="4371"/>
                  </a:lnTo>
                  <a:lnTo>
                    <a:pt x="6803" y="4334"/>
                  </a:lnTo>
                  <a:lnTo>
                    <a:pt x="6784" y="4277"/>
                  </a:lnTo>
                  <a:lnTo>
                    <a:pt x="6765" y="4240"/>
                  </a:lnTo>
                  <a:lnTo>
                    <a:pt x="6765" y="4183"/>
                  </a:lnTo>
                  <a:lnTo>
                    <a:pt x="6784" y="4164"/>
                  </a:lnTo>
                  <a:lnTo>
                    <a:pt x="6784" y="4145"/>
                  </a:lnTo>
                  <a:lnTo>
                    <a:pt x="6841" y="4089"/>
                  </a:lnTo>
                  <a:lnTo>
                    <a:pt x="6954" y="4013"/>
                  </a:lnTo>
                  <a:lnTo>
                    <a:pt x="7104" y="3900"/>
                  </a:lnTo>
                  <a:lnTo>
                    <a:pt x="7217" y="3787"/>
                  </a:lnTo>
                  <a:lnTo>
                    <a:pt x="7274" y="3731"/>
                  </a:lnTo>
                  <a:lnTo>
                    <a:pt x="7293" y="3637"/>
                  </a:lnTo>
                  <a:lnTo>
                    <a:pt x="7293" y="3580"/>
                  </a:lnTo>
                  <a:lnTo>
                    <a:pt x="7293" y="3542"/>
                  </a:lnTo>
                  <a:lnTo>
                    <a:pt x="7293" y="3486"/>
                  </a:lnTo>
                  <a:lnTo>
                    <a:pt x="7312" y="3429"/>
                  </a:lnTo>
                  <a:lnTo>
                    <a:pt x="7331" y="3373"/>
                  </a:lnTo>
                  <a:lnTo>
                    <a:pt x="7368" y="3297"/>
                  </a:lnTo>
                  <a:lnTo>
                    <a:pt x="7462" y="3166"/>
                  </a:lnTo>
                  <a:lnTo>
                    <a:pt x="7538" y="3034"/>
                  </a:lnTo>
                  <a:lnTo>
                    <a:pt x="7613" y="2902"/>
                  </a:lnTo>
                  <a:lnTo>
                    <a:pt x="7689" y="2751"/>
                  </a:lnTo>
                  <a:lnTo>
                    <a:pt x="7745" y="2600"/>
                  </a:lnTo>
                  <a:lnTo>
                    <a:pt x="7764" y="2525"/>
                  </a:lnTo>
                  <a:lnTo>
                    <a:pt x="7783" y="2450"/>
                  </a:lnTo>
                  <a:lnTo>
                    <a:pt x="7764" y="2280"/>
                  </a:lnTo>
                  <a:lnTo>
                    <a:pt x="7726" y="2167"/>
                  </a:lnTo>
                  <a:lnTo>
                    <a:pt x="7689" y="2110"/>
                  </a:lnTo>
                  <a:lnTo>
                    <a:pt x="7651" y="2054"/>
                  </a:lnTo>
                  <a:lnTo>
                    <a:pt x="7613" y="2016"/>
                  </a:lnTo>
                  <a:lnTo>
                    <a:pt x="7557" y="1978"/>
                  </a:lnTo>
                  <a:lnTo>
                    <a:pt x="7462" y="1922"/>
                  </a:lnTo>
                  <a:lnTo>
                    <a:pt x="7444" y="1903"/>
                  </a:lnTo>
                  <a:lnTo>
                    <a:pt x="7425" y="1884"/>
                  </a:lnTo>
                  <a:lnTo>
                    <a:pt x="7387" y="1828"/>
                  </a:lnTo>
                  <a:lnTo>
                    <a:pt x="7349" y="1752"/>
                  </a:lnTo>
                  <a:lnTo>
                    <a:pt x="7274" y="1620"/>
                  </a:lnTo>
                  <a:lnTo>
                    <a:pt x="7236" y="1545"/>
                  </a:lnTo>
                  <a:lnTo>
                    <a:pt x="7180" y="1489"/>
                  </a:lnTo>
                  <a:lnTo>
                    <a:pt x="7142" y="1470"/>
                  </a:lnTo>
                  <a:lnTo>
                    <a:pt x="7104" y="1451"/>
                  </a:lnTo>
                  <a:lnTo>
                    <a:pt x="7048" y="1432"/>
                  </a:lnTo>
                  <a:lnTo>
                    <a:pt x="6935" y="1451"/>
                  </a:lnTo>
                  <a:lnTo>
                    <a:pt x="6878" y="1489"/>
                  </a:lnTo>
                  <a:lnTo>
                    <a:pt x="6784" y="1545"/>
                  </a:lnTo>
                  <a:lnTo>
                    <a:pt x="6671" y="1602"/>
                  </a:lnTo>
                  <a:lnTo>
                    <a:pt x="6520" y="1639"/>
                  </a:lnTo>
                  <a:lnTo>
                    <a:pt x="6370" y="1658"/>
                  </a:lnTo>
                  <a:lnTo>
                    <a:pt x="6200" y="1677"/>
                  </a:lnTo>
                  <a:lnTo>
                    <a:pt x="6049" y="1715"/>
                  </a:lnTo>
                  <a:lnTo>
                    <a:pt x="5898" y="1790"/>
                  </a:lnTo>
                  <a:lnTo>
                    <a:pt x="5767" y="1865"/>
                  </a:lnTo>
                  <a:lnTo>
                    <a:pt x="5767" y="1828"/>
                  </a:lnTo>
                  <a:lnTo>
                    <a:pt x="5767" y="1771"/>
                  </a:lnTo>
                  <a:lnTo>
                    <a:pt x="5767" y="1715"/>
                  </a:lnTo>
                  <a:lnTo>
                    <a:pt x="5748" y="1658"/>
                  </a:lnTo>
                  <a:lnTo>
                    <a:pt x="5729" y="1583"/>
                  </a:lnTo>
                  <a:lnTo>
                    <a:pt x="5729" y="1526"/>
                  </a:lnTo>
                  <a:lnTo>
                    <a:pt x="5691" y="1413"/>
                  </a:lnTo>
                  <a:lnTo>
                    <a:pt x="5654" y="1338"/>
                  </a:lnTo>
                  <a:lnTo>
                    <a:pt x="5616" y="1262"/>
                  </a:lnTo>
                  <a:lnTo>
                    <a:pt x="5578" y="1206"/>
                  </a:lnTo>
                  <a:lnTo>
                    <a:pt x="5540" y="1131"/>
                  </a:lnTo>
                  <a:lnTo>
                    <a:pt x="5446" y="999"/>
                  </a:lnTo>
                  <a:lnTo>
                    <a:pt x="5390" y="923"/>
                  </a:lnTo>
                  <a:lnTo>
                    <a:pt x="5333" y="867"/>
                  </a:lnTo>
                  <a:lnTo>
                    <a:pt x="5201" y="773"/>
                  </a:lnTo>
                  <a:lnTo>
                    <a:pt x="5069" y="678"/>
                  </a:lnTo>
                  <a:lnTo>
                    <a:pt x="5013" y="622"/>
                  </a:lnTo>
                  <a:lnTo>
                    <a:pt x="4956" y="565"/>
                  </a:lnTo>
                  <a:lnTo>
                    <a:pt x="4843" y="452"/>
                  </a:lnTo>
                  <a:lnTo>
                    <a:pt x="4711" y="339"/>
                  </a:lnTo>
                  <a:lnTo>
                    <a:pt x="4579" y="226"/>
                  </a:lnTo>
                  <a:lnTo>
                    <a:pt x="4504" y="188"/>
                  </a:lnTo>
                  <a:lnTo>
                    <a:pt x="4448" y="151"/>
                  </a:lnTo>
                  <a:lnTo>
                    <a:pt x="4372" y="113"/>
                  </a:lnTo>
                  <a:lnTo>
                    <a:pt x="4297" y="94"/>
                  </a:lnTo>
                  <a:lnTo>
                    <a:pt x="4146" y="57"/>
                  </a:lnTo>
                  <a:lnTo>
                    <a:pt x="3995" y="19"/>
                  </a:lnTo>
                  <a:lnTo>
                    <a:pt x="39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9"/>
          <p:cNvSpPr txBox="1"/>
          <p:nvPr>
            <p:ph idx="1" type="subTitle"/>
          </p:nvPr>
        </p:nvSpPr>
        <p:spPr>
          <a:xfrm>
            <a:off x="2123225" y="1846050"/>
            <a:ext cx="22488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Reading</a:t>
            </a:r>
            <a:endParaRPr/>
          </a:p>
        </p:txBody>
      </p:sp>
      <p:sp>
        <p:nvSpPr>
          <p:cNvPr id="806" name="Google Shape;806;p29"/>
          <p:cNvSpPr txBox="1"/>
          <p:nvPr>
            <p:ph idx="2" type="subTitle"/>
          </p:nvPr>
        </p:nvSpPr>
        <p:spPr>
          <a:xfrm>
            <a:off x="2123225" y="3515900"/>
            <a:ext cx="2248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Traveling</a:t>
            </a:r>
            <a:endParaRPr/>
          </a:p>
        </p:txBody>
      </p:sp>
      <p:sp>
        <p:nvSpPr>
          <p:cNvPr id="807" name="Google Shape;807;p29"/>
          <p:cNvSpPr txBox="1"/>
          <p:nvPr>
            <p:ph idx="3" type="subTitle"/>
          </p:nvPr>
        </p:nvSpPr>
        <p:spPr>
          <a:xfrm>
            <a:off x="5972525" y="1846050"/>
            <a:ext cx="200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2000"/>
              <a:t>Listening to music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808" name="Google Shape;808;p29"/>
          <p:cNvSpPr txBox="1"/>
          <p:nvPr>
            <p:ph idx="4" type="subTitle"/>
          </p:nvPr>
        </p:nvSpPr>
        <p:spPr>
          <a:xfrm>
            <a:off x="5972525" y="3317725"/>
            <a:ext cx="2248800" cy="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/>
              <a:t>Trying new foods</a:t>
            </a:r>
            <a:endParaRPr/>
          </a:p>
        </p:txBody>
      </p:sp>
      <p:sp>
        <p:nvSpPr>
          <p:cNvPr id="809" name="Google Shape;809;p29"/>
          <p:cNvSpPr txBox="1"/>
          <p:nvPr>
            <p:ph type="title"/>
          </p:nvPr>
        </p:nvSpPr>
        <p:spPr>
          <a:xfrm>
            <a:off x="720000" y="447801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Interests and Hobbies</a:t>
            </a:r>
            <a:endParaRPr/>
          </a:p>
        </p:txBody>
      </p:sp>
      <p:sp>
        <p:nvSpPr>
          <p:cNvPr id="810" name="Google Shape;810;p29"/>
          <p:cNvSpPr txBox="1"/>
          <p:nvPr>
            <p:ph idx="5" type="subTitle"/>
          </p:nvPr>
        </p:nvSpPr>
        <p:spPr>
          <a:xfrm>
            <a:off x="1285050" y="1165675"/>
            <a:ext cx="65739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 enjoy:</a:t>
            </a:r>
            <a:endParaRPr/>
          </a:p>
        </p:txBody>
      </p:sp>
      <p:sp>
        <p:nvSpPr>
          <p:cNvPr id="811" name="Google Shape;811;p29"/>
          <p:cNvSpPr/>
          <p:nvPr/>
        </p:nvSpPr>
        <p:spPr>
          <a:xfrm>
            <a:off x="922613" y="184605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29"/>
          <p:cNvSpPr/>
          <p:nvPr/>
        </p:nvSpPr>
        <p:spPr>
          <a:xfrm>
            <a:off x="922613" y="3191975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29"/>
          <p:cNvSpPr/>
          <p:nvPr/>
        </p:nvSpPr>
        <p:spPr>
          <a:xfrm>
            <a:off x="4771913" y="1846050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29"/>
          <p:cNvSpPr/>
          <p:nvPr/>
        </p:nvSpPr>
        <p:spPr>
          <a:xfrm>
            <a:off x="4771913" y="3191975"/>
            <a:ext cx="1048200" cy="1048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p29"/>
          <p:cNvGrpSpPr/>
          <p:nvPr/>
        </p:nvGrpSpPr>
        <p:grpSpPr>
          <a:xfrm>
            <a:off x="1246793" y="2207464"/>
            <a:ext cx="400671" cy="325363"/>
            <a:chOff x="-284775" y="2210746"/>
            <a:chExt cx="363717" cy="295355"/>
          </a:xfrm>
        </p:grpSpPr>
        <p:sp>
          <p:nvSpPr>
            <p:cNvPr id="816" name="Google Shape;816;p29"/>
            <p:cNvSpPr/>
            <p:nvPr/>
          </p:nvSpPr>
          <p:spPr>
            <a:xfrm>
              <a:off x="-279167" y="2233752"/>
              <a:ext cx="352843" cy="255632"/>
            </a:xfrm>
            <a:custGeom>
              <a:rect b="b" l="l" r="r" t="t"/>
              <a:pathLst>
                <a:path extrusionOk="0" h="9756" w="13466">
                  <a:moveTo>
                    <a:pt x="380" y="1"/>
                  </a:moveTo>
                  <a:cubicBezTo>
                    <a:pt x="168" y="1"/>
                    <a:pt x="0" y="174"/>
                    <a:pt x="0" y="380"/>
                  </a:cubicBezTo>
                  <a:lnTo>
                    <a:pt x="0" y="9376"/>
                  </a:lnTo>
                  <a:cubicBezTo>
                    <a:pt x="0" y="9587"/>
                    <a:pt x="168" y="9755"/>
                    <a:pt x="380" y="9755"/>
                  </a:cubicBezTo>
                  <a:lnTo>
                    <a:pt x="13086" y="9755"/>
                  </a:lnTo>
                  <a:cubicBezTo>
                    <a:pt x="13292" y="9755"/>
                    <a:pt x="13465" y="9587"/>
                    <a:pt x="13465" y="9376"/>
                  </a:cubicBezTo>
                  <a:lnTo>
                    <a:pt x="13465" y="380"/>
                  </a:lnTo>
                  <a:cubicBezTo>
                    <a:pt x="13465" y="174"/>
                    <a:pt x="13292" y="1"/>
                    <a:pt x="13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42311" y="2233752"/>
              <a:ext cx="31364" cy="255632"/>
            </a:xfrm>
            <a:custGeom>
              <a:rect b="b" l="l" r="r" t="t"/>
              <a:pathLst>
                <a:path extrusionOk="0" h="9756" w="1197">
                  <a:moveTo>
                    <a:pt x="1" y="1"/>
                  </a:moveTo>
                  <a:cubicBezTo>
                    <a:pt x="212" y="1"/>
                    <a:pt x="380" y="174"/>
                    <a:pt x="380" y="380"/>
                  </a:cubicBezTo>
                  <a:lnTo>
                    <a:pt x="380" y="9376"/>
                  </a:lnTo>
                  <a:cubicBezTo>
                    <a:pt x="380" y="9587"/>
                    <a:pt x="212" y="9755"/>
                    <a:pt x="1" y="9755"/>
                  </a:cubicBezTo>
                  <a:lnTo>
                    <a:pt x="817" y="9755"/>
                  </a:lnTo>
                  <a:cubicBezTo>
                    <a:pt x="1023" y="9755"/>
                    <a:pt x="1196" y="9587"/>
                    <a:pt x="1196" y="9376"/>
                  </a:cubicBezTo>
                  <a:lnTo>
                    <a:pt x="1196" y="380"/>
                  </a:lnTo>
                  <a:cubicBezTo>
                    <a:pt x="1196" y="174"/>
                    <a:pt x="1023" y="1"/>
                    <a:pt x="8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-258913" y="2216039"/>
              <a:ext cx="156114" cy="229298"/>
            </a:xfrm>
            <a:custGeom>
              <a:rect b="b" l="l" r="r" t="t"/>
              <a:pathLst>
                <a:path extrusionOk="0" h="8751" w="5958">
                  <a:moveTo>
                    <a:pt x="0" y="0"/>
                  </a:moveTo>
                  <a:lnTo>
                    <a:pt x="0" y="8751"/>
                  </a:lnTo>
                  <a:lnTo>
                    <a:pt x="5957" y="8751"/>
                  </a:lnTo>
                  <a:lnTo>
                    <a:pt x="59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-102825" y="2216039"/>
              <a:ext cx="156246" cy="229298"/>
            </a:xfrm>
            <a:custGeom>
              <a:rect b="b" l="l" r="r" t="t"/>
              <a:pathLst>
                <a:path extrusionOk="0" h="8751" w="5963">
                  <a:moveTo>
                    <a:pt x="0" y="0"/>
                  </a:moveTo>
                  <a:lnTo>
                    <a:pt x="0" y="8751"/>
                  </a:lnTo>
                  <a:lnTo>
                    <a:pt x="5962" y="8751"/>
                  </a:lnTo>
                  <a:lnTo>
                    <a:pt x="59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-258913" y="2445310"/>
              <a:ext cx="156114" cy="21303"/>
            </a:xfrm>
            <a:custGeom>
              <a:rect b="b" l="l" r="r" t="t"/>
              <a:pathLst>
                <a:path extrusionOk="0" h="813" w="5958">
                  <a:moveTo>
                    <a:pt x="0" y="1"/>
                  </a:moveTo>
                  <a:lnTo>
                    <a:pt x="0" y="812"/>
                  </a:lnTo>
                  <a:lnTo>
                    <a:pt x="5957" y="812"/>
                  </a:lnTo>
                  <a:lnTo>
                    <a:pt x="595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-102825" y="2445310"/>
              <a:ext cx="156246" cy="21303"/>
            </a:xfrm>
            <a:custGeom>
              <a:rect b="b" l="l" r="r" t="t"/>
              <a:pathLst>
                <a:path extrusionOk="0" h="813" w="5963">
                  <a:moveTo>
                    <a:pt x="0" y="1"/>
                  </a:moveTo>
                  <a:lnTo>
                    <a:pt x="0" y="812"/>
                  </a:lnTo>
                  <a:lnTo>
                    <a:pt x="5962" y="812"/>
                  </a:lnTo>
                  <a:lnTo>
                    <a:pt x="59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-118179" y="2466587"/>
              <a:ext cx="30605" cy="34116"/>
            </a:xfrm>
            <a:custGeom>
              <a:rect b="b" l="l" r="r" t="t"/>
              <a:pathLst>
                <a:path extrusionOk="0" h="1302" w="1168">
                  <a:moveTo>
                    <a:pt x="1" y="0"/>
                  </a:moveTo>
                  <a:lnTo>
                    <a:pt x="1" y="1085"/>
                  </a:lnTo>
                  <a:cubicBezTo>
                    <a:pt x="1" y="1205"/>
                    <a:pt x="102" y="1301"/>
                    <a:pt x="222" y="1301"/>
                  </a:cubicBezTo>
                  <a:lnTo>
                    <a:pt x="951" y="1301"/>
                  </a:lnTo>
                  <a:cubicBezTo>
                    <a:pt x="1071" y="1301"/>
                    <a:pt x="1167" y="1205"/>
                    <a:pt x="1167" y="1085"/>
                  </a:cubicBezTo>
                  <a:lnTo>
                    <a:pt x="11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-71879" y="2252119"/>
              <a:ext cx="95115" cy="35504"/>
            </a:xfrm>
            <a:custGeom>
              <a:rect b="b" l="l" r="r" t="t"/>
              <a:pathLst>
                <a:path extrusionOk="0" h="1355" w="3630">
                  <a:moveTo>
                    <a:pt x="0" y="1"/>
                  </a:moveTo>
                  <a:lnTo>
                    <a:pt x="0" y="1354"/>
                  </a:lnTo>
                  <a:lnTo>
                    <a:pt x="3629" y="1354"/>
                  </a:lnTo>
                  <a:lnTo>
                    <a:pt x="36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24" name="Google Shape;824;p29"/>
            <p:cNvGrpSpPr/>
            <p:nvPr/>
          </p:nvGrpSpPr>
          <p:grpSpPr>
            <a:xfrm>
              <a:off x="-284775" y="2210746"/>
              <a:ext cx="363717" cy="295355"/>
              <a:chOff x="-284775" y="2210746"/>
              <a:chExt cx="363717" cy="295355"/>
            </a:xfrm>
          </p:grpSpPr>
          <p:sp>
            <p:nvSpPr>
              <p:cNvPr id="825" name="Google Shape;825;p29"/>
              <p:cNvSpPr/>
              <p:nvPr/>
            </p:nvSpPr>
            <p:spPr>
              <a:xfrm>
                <a:off x="-284775" y="2210746"/>
                <a:ext cx="363717" cy="295355"/>
              </a:xfrm>
              <a:custGeom>
                <a:rect b="b" l="l" r="r" t="t"/>
                <a:pathLst>
                  <a:path extrusionOk="0" h="11272" w="13881">
                    <a:moveTo>
                      <a:pt x="6743" y="409"/>
                    </a:moveTo>
                    <a:lnTo>
                      <a:pt x="6743" y="8751"/>
                    </a:lnTo>
                    <a:lnTo>
                      <a:pt x="1189" y="8751"/>
                    </a:lnTo>
                    <a:lnTo>
                      <a:pt x="1189" y="409"/>
                    </a:lnTo>
                    <a:close/>
                    <a:moveTo>
                      <a:pt x="6743" y="9155"/>
                    </a:moveTo>
                    <a:lnTo>
                      <a:pt x="6743" y="9563"/>
                    </a:lnTo>
                    <a:lnTo>
                      <a:pt x="1189" y="9563"/>
                    </a:lnTo>
                    <a:lnTo>
                      <a:pt x="1189" y="9155"/>
                    </a:lnTo>
                    <a:close/>
                    <a:moveTo>
                      <a:pt x="12700" y="9155"/>
                    </a:moveTo>
                    <a:lnTo>
                      <a:pt x="12700" y="9563"/>
                    </a:lnTo>
                    <a:lnTo>
                      <a:pt x="7146" y="9563"/>
                    </a:lnTo>
                    <a:lnTo>
                      <a:pt x="7146" y="9155"/>
                    </a:lnTo>
                    <a:close/>
                    <a:moveTo>
                      <a:pt x="7324" y="9971"/>
                    </a:moveTo>
                    <a:lnTo>
                      <a:pt x="7324" y="10849"/>
                    </a:lnTo>
                    <a:cubicBezTo>
                      <a:pt x="7324" y="10859"/>
                      <a:pt x="7319" y="10863"/>
                      <a:pt x="7309" y="10863"/>
                    </a:cubicBezTo>
                    <a:lnTo>
                      <a:pt x="6580" y="10863"/>
                    </a:lnTo>
                    <a:cubicBezTo>
                      <a:pt x="6570" y="10863"/>
                      <a:pt x="6565" y="10859"/>
                      <a:pt x="6565" y="10849"/>
                    </a:cubicBezTo>
                    <a:lnTo>
                      <a:pt x="6565" y="9971"/>
                    </a:lnTo>
                    <a:close/>
                    <a:moveTo>
                      <a:pt x="11297" y="0"/>
                    </a:moveTo>
                    <a:cubicBezTo>
                      <a:pt x="11293" y="0"/>
                      <a:pt x="11288" y="0"/>
                      <a:pt x="11284" y="1"/>
                    </a:cubicBezTo>
                    <a:lnTo>
                      <a:pt x="987" y="1"/>
                    </a:lnTo>
                    <a:cubicBezTo>
                      <a:pt x="872" y="1"/>
                      <a:pt x="781" y="92"/>
                      <a:pt x="781" y="202"/>
                    </a:cubicBezTo>
                    <a:lnTo>
                      <a:pt x="781" y="677"/>
                    </a:lnTo>
                    <a:lnTo>
                      <a:pt x="594" y="677"/>
                    </a:lnTo>
                    <a:cubicBezTo>
                      <a:pt x="272" y="677"/>
                      <a:pt x="8" y="937"/>
                      <a:pt x="8" y="1263"/>
                    </a:cubicBezTo>
                    <a:lnTo>
                      <a:pt x="8" y="2161"/>
                    </a:lnTo>
                    <a:cubicBezTo>
                      <a:pt x="15" y="2288"/>
                      <a:pt x="114" y="2351"/>
                      <a:pt x="212" y="2351"/>
                    </a:cubicBezTo>
                    <a:cubicBezTo>
                      <a:pt x="310" y="2351"/>
                      <a:pt x="409" y="2288"/>
                      <a:pt x="416" y="2161"/>
                    </a:cubicBezTo>
                    <a:lnTo>
                      <a:pt x="416" y="1263"/>
                    </a:lnTo>
                    <a:cubicBezTo>
                      <a:pt x="416" y="1162"/>
                      <a:pt x="493" y="1085"/>
                      <a:pt x="594" y="1085"/>
                    </a:cubicBezTo>
                    <a:lnTo>
                      <a:pt x="781" y="1085"/>
                    </a:lnTo>
                    <a:lnTo>
                      <a:pt x="781" y="9769"/>
                    </a:lnTo>
                    <a:cubicBezTo>
                      <a:pt x="781" y="9879"/>
                      <a:pt x="872" y="9971"/>
                      <a:pt x="987" y="9971"/>
                    </a:cubicBezTo>
                    <a:lnTo>
                      <a:pt x="6157" y="9971"/>
                    </a:lnTo>
                    <a:lnTo>
                      <a:pt x="6157" y="10431"/>
                    </a:lnTo>
                    <a:lnTo>
                      <a:pt x="589" y="10431"/>
                    </a:lnTo>
                    <a:cubicBezTo>
                      <a:pt x="493" y="10431"/>
                      <a:pt x="416" y="10350"/>
                      <a:pt x="416" y="10254"/>
                    </a:cubicBezTo>
                    <a:lnTo>
                      <a:pt x="416" y="3025"/>
                    </a:lnTo>
                    <a:cubicBezTo>
                      <a:pt x="423" y="2883"/>
                      <a:pt x="318" y="2812"/>
                      <a:pt x="212" y="2812"/>
                    </a:cubicBezTo>
                    <a:cubicBezTo>
                      <a:pt x="106" y="2812"/>
                      <a:pt x="1" y="2883"/>
                      <a:pt x="8" y="3025"/>
                    </a:cubicBezTo>
                    <a:lnTo>
                      <a:pt x="8" y="10254"/>
                    </a:lnTo>
                    <a:cubicBezTo>
                      <a:pt x="8" y="10575"/>
                      <a:pt x="267" y="10835"/>
                      <a:pt x="589" y="10835"/>
                    </a:cubicBezTo>
                    <a:lnTo>
                      <a:pt x="6157" y="10835"/>
                    </a:lnTo>
                    <a:lnTo>
                      <a:pt x="6157" y="10849"/>
                    </a:lnTo>
                    <a:cubicBezTo>
                      <a:pt x="6157" y="11084"/>
                      <a:pt x="6344" y="11271"/>
                      <a:pt x="6580" y="11271"/>
                    </a:cubicBezTo>
                    <a:lnTo>
                      <a:pt x="7309" y="11271"/>
                    </a:lnTo>
                    <a:cubicBezTo>
                      <a:pt x="7540" y="11271"/>
                      <a:pt x="7727" y="11084"/>
                      <a:pt x="7727" y="10849"/>
                    </a:cubicBezTo>
                    <a:lnTo>
                      <a:pt x="7727" y="10835"/>
                    </a:lnTo>
                    <a:lnTo>
                      <a:pt x="13300" y="10835"/>
                    </a:lnTo>
                    <a:cubicBezTo>
                      <a:pt x="13622" y="10835"/>
                      <a:pt x="13881" y="10575"/>
                      <a:pt x="13881" y="10254"/>
                    </a:cubicBezTo>
                    <a:lnTo>
                      <a:pt x="13881" y="1258"/>
                    </a:lnTo>
                    <a:cubicBezTo>
                      <a:pt x="13881" y="937"/>
                      <a:pt x="13622" y="677"/>
                      <a:pt x="13300" y="677"/>
                    </a:cubicBezTo>
                    <a:lnTo>
                      <a:pt x="13108" y="677"/>
                    </a:lnTo>
                    <a:lnTo>
                      <a:pt x="13108" y="202"/>
                    </a:lnTo>
                    <a:cubicBezTo>
                      <a:pt x="13108" y="92"/>
                      <a:pt x="13017" y="1"/>
                      <a:pt x="12906" y="1"/>
                    </a:cubicBezTo>
                    <a:lnTo>
                      <a:pt x="12134" y="1"/>
                    </a:lnTo>
                    <a:cubicBezTo>
                      <a:pt x="11879" y="15"/>
                      <a:pt x="11879" y="394"/>
                      <a:pt x="12134" y="404"/>
                    </a:cubicBezTo>
                    <a:lnTo>
                      <a:pt x="12700" y="404"/>
                    </a:lnTo>
                    <a:lnTo>
                      <a:pt x="12700" y="7354"/>
                    </a:lnTo>
                    <a:cubicBezTo>
                      <a:pt x="12707" y="7482"/>
                      <a:pt x="12806" y="7545"/>
                      <a:pt x="12904" y="7545"/>
                    </a:cubicBezTo>
                    <a:cubicBezTo>
                      <a:pt x="13002" y="7545"/>
                      <a:pt x="13101" y="7482"/>
                      <a:pt x="13108" y="7354"/>
                    </a:cubicBezTo>
                    <a:lnTo>
                      <a:pt x="13108" y="1085"/>
                    </a:lnTo>
                    <a:lnTo>
                      <a:pt x="13300" y="1085"/>
                    </a:lnTo>
                    <a:cubicBezTo>
                      <a:pt x="13396" y="1085"/>
                      <a:pt x="13473" y="1162"/>
                      <a:pt x="13473" y="1258"/>
                    </a:cubicBezTo>
                    <a:lnTo>
                      <a:pt x="13473" y="10254"/>
                    </a:lnTo>
                    <a:cubicBezTo>
                      <a:pt x="13473" y="10350"/>
                      <a:pt x="13396" y="10427"/>
                      <a:pt x="13300" y="10431"/>
                    </a:cubicBezTo>
                    <a:lnTo>
                      <a:pt x="7732" y="10431"/>
                    </a:lnTo>
                    <a:lnTo>
                      <a:pt x="7732" y="9971"/>
                    </a:lnTo>
                    <a:lnTo>
                      <a:pt x="12906" y="9971"/>
                    </a:lnTo>
                    <a:cubicBezTo>
                      <a:pt x="13017" y="9971"/>
                      <a:pt x="13108" y="9879"/>
                      <a:pt x="13108" y="9764"/>
                    </a:cubicBezTo>
                    <a:lnTo>
                      <a:pt x="13108" y="8223"/>
                    </a:lnTo>
                    <a:cubicBezTo>
                      <a:pt x="13101" y="8096"/>
                      <a:pt x="13002" y="8033"/>
                      <a:pt x="12904" y="8033"/>
                    </a:cubicBezTo>
                    <a:cubicBezTo>
                      <a:pt x="12806" y="8033"/>
                      <a:pt x="12707" y="8096"/>
                      <a:pt x="12700" y="8223"/>
                    </a:cubicBezTo>
                    <a:lnTo>
                      <a:pt x="12700" y="8751"/>
                    </a:lnTo>
                    <a:lnTo>
                      <a:pt x="7146" y="8751"/>
                    </a:lnTo>
                    <a:lnTo>
                      <a:pt x="7146" y="409"/>
                    </a:lnTo>
                    <a:lnTo>
                      <a:pt x="11284" y="409"/>
                    </a:lnTo>
                    <a:cubicBezTo>
                      <a:pt x="11288" y="409"/>
                      <a:pt x="11293" y="409"/>
                      <a:pt x="11297" y="409"/>
                    </a:cubicBezTo>
                    <a:cubicBezTo>
                      <a:pt x="11563" y="409"/>
                      <a:pt x="11563" y="0"/>
                      <a:pt x="11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29"/>
              <p:cNvSpPr/>
              <p:nvPr/>
            </p:nvSpPr>
            <p:spPr>
              <a:xfrm>
                <a:off x="-205093" y="2246853"/>
                <a:ext cx="79027" cy="10717"/>
              </a:xfrm>
              <a:custGeom>
                <a:rect b="b" l="l" r="r" t="t"/>
                <a:pathLst>
                  <a:path extrusionOk="0" h="409" w="3016">
                    <a:moveTo>
                      <a:pt x="260" y="0"/>
                    </a:moveTo>
                    <a:cubicBezTo>
                      <a:pt x="1" y="15"/>
                      <a:pt x="1" y="394"/>
                      <a:pt x="260" y="408"/>
                    </a:cubicBezTo>
                    <a:lnTo>
                      <a:pt x="2761" y="408"/>
                    </a:lnTo>
                    <a:cubicBezTo>
                      <a:pt x="3015" y="394"/>
                      <a:pt x="3015" y="15"/>
                      <a:pt x="27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29"/>
              <p:cNvSpPr/>
              <p:nvPr/>
            </p:nvSpPr>
            <p:spPr>
              <a:xfrm>
                <a:off x="-234649" y="2268103"/>
                <a:ext cx="109212" cy="10717"/>
              </a:xfrm>
              <a:custGeom>
                <a:rect b="b" l="l" r="r" t="t"/>
                <a:pathLst>
                  <a:path extrusionOk="0" h="409" w="4168">
                    <a:moveTo>
                      <a:pt x="3903" y="0"/>
                    </a:moveTo>
                    <a:cubicBezTo>
                      <a:pt x="3898" y="0"/>
                      <a:pt x="3894" y="0"/>
                      <a:pt x="3889" y="0"/>
                    </a:cubicBezTo>
                    <a:lnTo>
                      <a:pt x="260" y="0"/>
                    </a:lnTo>
                    <a:cubicBezTo>
                      <a:pt x="1" y="15"/>
                      <a:pt x="1" y="394"/>
                      <a:pt x="260" y="408"/>
                    </a:cubicBezTo>
                    <a:lnTo>
                      <a:pt x="3889" y="408"/>
                    </a:lnTo>
                    <a:cubicBezTo>
                      <a:pt x="3894" y="409"/>
                      <a:pt x="3898" y="409"/>
                      <a:pt x="3903" y="409"/>
                    </a:cubicBezTo>
                    <a:cubicBezTo>
                      <a:pt x="4168" y="409"/>
                      <a:pt x="4168" y="0"/>
                      <a:pt x="39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29"/>
              <p:cNvSpPr/>
              <p:nvPr/>
            </p:nvSpPr>
            <p:spPr>
              <a:xfrm>
                <a:off x="-234649" y="2289458"/>
                <a:ext cx="109212" cy="10638"/>
              </a:xfrm>
              <a:custGeom>
                <a:rect b="b" l="l" r="r" t="t"/>
                <a:pathLst>
                  <a:path extrusionOk="0" h="406" w="4168">
                    <a:moveTo>
                      <a:pt x="3907" y="1"/>
                    </a:moveTo>
                    <a:cubicBezTo>
                      <a:pt x="3901" y="1"/>
                      <a:pt x="3895" y="1"/>
                      <a:pt x="3889" y="1"/>
                    </a:cubicBezTo>
                    <a:lnTo>
                      <a:pt x="260" y="1"/>
                    </a:lnTo>
                    <a:cubicBezTo>
                      <a:pt x="1" y="11"/>
                      <a:pt x="1" y="390"/>
                      <a:pt x="260" y="405"/>
                    </a:cubicBezTo>
                    <a:lnTo>
                      <a:pt x="3889" y="405"/>
                    </a:lnTo>
                    <a:cubicBezTo>
                      <a:pt x="3894" y="405"/>
                      <a:pt x="3898" y="405"/>
                      <a:pt x="3903" y="405"/>
                    </a:cubicBezTo>
                    <a:cubicBezTo>
                      <a:pt x="4166" y="405"/>
                      <a:pt x="4168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29"/>
              <p:cNvSpPr/>
              <p:nvPr/>
            </p:nvSpPr>
            <p:spPr>
              <a:xfrm>
                <a:off x="-235147" y="2310734"/>
                <a:ext cx="87700" cy="10743"/>
              </a:xfrm>
              <a:custGeom>
                <a:rect b="b" l="l" r="r" t="t"/>
                <a:pathLst>
                  <a:path extrusionOk="0" h="410" w="3347">
                    <a:moveTo>
                      <a:pt x="265" y="0"/>
                    </a:moveTo>
                    <a:cubicBezTo>
                      <a:pt x="0" y="0"/>
                      <a:pt x="0" y="409"/>
                      <a:pt x="265" y="409"/>
                    </a:cubicBezTo>
                    <a:cubicBezTo>
                      <a:pt x="270" y="409"/>
                      <a:pt x="274" y="409"/>
                      <a:pt x="279" y="409"/>
                    </a:cubicBezTo>
                    <a:lnTo>
                      <a:pt x="3063" y="409"/>
                    </a:lnTo>
                    <a:cubicBezTo>
                      <a:pt x="3068" y="409"/>
                      <a:pt x="3072" y="409"/>
                      <a:pt x="3077" y="409"/>
                    </a:cubicBezTo>
                    <a:cubicBezTo>
                      <a:pt x="3347" y="409"/>
                      <a:pt x="3347" y="0"/>
                      <a:pt x="3077" y="0"/>
                    </a:cubicBezTo>
                    <a:cubicBezTo>
                      <a:pt x="3072" y="0"/>
                      <a:pt x="3068" y="0"/>
                      <a:pt x="3063" y="1"/>
                    </a:cubicBezTo>
                    <a:lnTo>
                      <a:pt x="279" y="1"/>
                    </a:lnTo>
                    <a:cubicBezTo>
                      <a:pt x="274" y="0"/>
                      <a:pt x="270" y="0"/>
                      <a:pt x="2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29"/>
              <p:cNvSpPr/>
              <p:nvPr/>
            </p:nvSpPr>
            <p:spPr>
              <a:xfrm>
                <a:off x="-205093" y="2352999"/>
                <a:ext cx="79656" cy="10717"/>
              </a:xfrm>
              <a:custGeom>
                <a:rect b="b" l="l" r="r" t="t"/>
                <a:pathLst>
                  <a:path extrusionOk="0" h="409" w="3040">
                    <a:moveTo>
                      <a:pt x="2775" y="0"/>
                    </a:moveTo>
                    <a:cubicBezTo>
                      <a:pt x="2770" y="0"/>
                      <a:pt x="2766" y="0"/>
                      <a:pt x="2761" y="1"/>
                    </a:cubicBezTo>
                    <a:lnTo>
                      <a:pt x="260" y="1"/>
                    </a:lnTo>
                    <a:cubicBezTo>
                      <a:pt x="1" y="15"/>
                      <a:pt x="1" y="394"/>
                      <a:pt x="260" y="409"/>
                    </a:cubicBezTo>
                    <a:lnTo>
                      <a:pt x="2761" y="409"/>
                    </a:lnTo>
                    <a:cubicBezTo>
                      <a:pt x="2766" y="409"/>
                      <a:pt x="2770" y="409"/>
                      <a:pt x="2775" y="409"/>
                    </a:cubicBezTo>
                    <a:cubicBezTo>
                      <a:pt x="3040" y="409"/>
                      <a:pt x="3040" y="0"/>
                      <a:pt x="2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29"/>
              <p:cNvSpPr/>
              <p:nvPr/>
            </p:nvSpPr>
            <p:spPr>
              <a:xfrm>
                <a:off x="-234649" y="2374380"/>
                <a:ext cx="109212" cy="10612"/>
              </a:xfrm>
              <a:custGeom>
                <a:rect b="b" l="l" r="r" t="t"/>
                <a:pathLst>
                  <a:path extrusionOk="0" h="405" w="4168">
                    <a:moveTo>
                      <a:pt x="3907" y="0"/>
                    </a:moveTo>
                    <a:cubicBezTo>
                      <a:pt x="3901" y="0"/>
                      <a:pt x="3895" y="0"/>
                      <a:pt x="3889" y="1"/>
                    </a:cubicBezTo>
                    <a:lnTo>
                      <a:pt x="260" y="1"/>
                    </a:lnTo>
                    <a:cubicBezTo>
                      <a:pt x="1" y="15"/>
                      <a:pt x="1" y="389"/>
                      <a:pt x="260" y="404"/>
                    </a:cubicBezTo>
                    <a:lnTo>
                      <a:pt x="3889" y="404"/>
                    </a:lnTo>
                    <a:cubicBezTo>
                      <a:pt x="3894" y="404"/>
                      <a:pt x="3898" y="404"/>
                      <a:pt x="3903" y="404"/>
                    </a:cubicBezTo>
                    <a:cubicBezTo>
                      <a:pt x="4166" y="404"/>
                      <a:pt x="4168" y="0"/>
                      <a:pt x="39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29"/>
              <p:cNvSpPr/>
              <p:nvPr/>
            </p:nvSpPr>
            <p:spPr>
              <a:xfrm>
                <a:off x="-234649" y="2395631"/>
                <a:ext cx="54370" cy="10743"/>
              </a:xfrm>
              <a:custGeom>
                <a:rect b="b" l="l" r="r" t="t"/>
                <a:pathLst>
                  <a:path extrusionOk="0" h="410" w="2075">
                    <a:moveTo>
                      <a:pt x="1805" y="1"/>
                    </a:moveTo>
                    <a:cubicBezTo>
                      <a:pt x="1801" y="1"/>
                      <a:pt x="1796" y="1"/>
                      <a:pt x="1791" y="1"/>
                    </a:cubicBezTo>
                    <a:lnTo>
                      <a:pt x="260" y="1"/>
                    </a:lnTo>
                    <a:cubicBezTo>
                      <a:pt x="1" y="15"/>
                      <a:pt x="1" y="395"/>
                      <a:pt x="260" y="409"/>
                    </a:cubicBezTo>
                    <a:lnTo>
                      <a:pt x="1791" y="409"/>
                    </a:lnTo>
                    <a:cubicBezTo>
                      <a:pt x="1796" y="409"/>
                      <a:pt x="1801" y="409"/>
                      <a:pt x="1805" y="409"/>
                    </a:cubicBezTo>
                    <a:cubicBezTo>
                      <a:pt x="2075" y="409"/>
                      <a:pt x="2075" y="1"/>
                      <a:pt x="1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29"/>
              <p:cNvSpPr/>
              <p:nvPr/>
            </p:nvSpPr>
            <p:spPr>
              <a:xfrm>
                <a:off x="-51887" y="2317783"/>
                <a:ext cx="79656" cy="10612"/>
              </a:xfrm>
              <a:custGeom>
                <a:rect b="b" l="l" r="r" t="t"/>
                <a:pathLst>
                  <a:path extrusionOk="0" h="405" w="3040">
                    <a:moveTo>
                      <a:pt x="270" y="0"/>
                    </a:moveTo>
                    <a:cubicBezTo>
                      <a:pt x="2" y="0"/>
                      <a:pt x="0" y="404"/>
                      <a:pt x="266" y="404"/>
                    </a:cubicBezTo>
                    <a:cubicBezTo>
                      <a:pt x="271" y="404"/>
                      <a:pt x="278" y="404"/>
                      <a:pt x="284" y="404"/>
                    </a:cubicBezTo>
                    <a:lnTo>
                      <a:pt x="2780" y="404"/>
                    </a:lnTo>
                    <a:cubicBezTo>
                      <a:pt x="3039" y="389"/>
                      <a:pt x="3039" y="15"/>
                      <a:pt x="2780" y="1"/>
                    </a:cubicBezTo>
                    <a:lnTo>
                      <a:pt x="284" y="1"/>
                    </a:lnTo>
                    <a:cubicBezTo>
                      <a:pt x="279" y="0"/>
                      <a:pt x="274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29"/>
              <p:cNvSpPr/>
              <p:nvPr/>
            </p:nvSpPr>
            <p:spPr>
              <a:xfrm>
                <a:off x="-81574" y="2339033"/>
                <a:ext cx="107954" cy="10743"/>
              </a:xfrm>
              <a:custGeom>
                <a:rect b="b" l="l" r="r" t="t"/>
                <a:pathLst>
                  <a:path extrusionOk="0" h="410" w="4120">
                    <a:moveTo>
                      <a:pt x="270" y="0"/>
                    </a:moveTo>
                    <a:cubicBezTo>
                      <a:pt x="0" y="0"/>
                      <a:pt x="0" y="409"/>
                      <a:pt x="270" y="409"/>
                    </a:cubicBezTo>
                    <a:cubicBezTo>
                      <a:pt x="275" y="409"/>
                      <a:pt x="279" y="409"/>
                      <a:pt x="284" y="409"/>
                    </a:cubicBezTo>
                    <a:lnTo>
                      <a:pt x="3913" y="409"/>
                    </a:lnTo>
                    <a:cubicBezTo>
                      <a:pt x="4028" y="409"/>
                      <a:pt x="4119" y="318"/>
                      <a:pt x="4119" y="202"/>
                    </a:cubicBezTo>
                    <a:cubicBezTo>
                      <a:pt x="4119" y="92"/>
                      <a:pt x="4028" y="1"/>
                      <a:pt x="3913" y="1"/>
                    </a:cubicBezTo>
                    <a:lnTo>
                      <a:pt x="284" y="1"/>
                    </a:lnTo>
                    <a:cubicBezTo>
                      <a:pt x="279" y="1"/>
                      <a:pt x="275" y="0"/>
                      <a:pt x="2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29"/>
              <p:cNvSpPr/>
              <p:nvPr/>
            </p:nvSpPr>
            <p:spPr>
              <a:xfrm>
                <a:off x="-80814" y="2360310"/>
                <a:ext cx="53741" cy="10717"/>
              </a:xfrm>
              <a:custGeom>
                <a:rect b="b" l="l" r="r" t="t"/>
                <a:pathLst>
                  <a:path extrusionOk="0" h="409" w="2051">
                    <a:moveTo>
                      <a:pt x="255" y="0"/>
                    </a:moveTo>
                    <a:cubicBezTo>
                      <a:pt x="0" y="14"/>
                      <a:pt x="0" y="394"/>
                      <a:pt x="255" y="408"/>
                    </a:cubicBezTo>
                    <a:lnTo>
                      <a:pt x="1796" y="408"/>
                    </a:lnTo>
                    <a:cubicBezTo>
                      <a:pt x="2050" y="394"/>
                      <a:pt x="2050" y="14"/>
                      <a:pt x="17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29"/>
              <p:cNvSpPr/>
              <p:nvPr/>
            </p:nvSpPr>
            <p:spPr>
              <a:xfrm>
                <a:off x="-77172" y="2246853"/>
                <a:ext cx="105806" cy="46169"/>
              </a:xfrm>
              <a:custGeom>
                <a:rect b="b" l="l" r="r" t="t"/>
                <a:pathLst>
                  <a:path extrusionOk="0" h="1762" w="4038">
                    <a:moveTo>
                      <a:pt x="3630" y="408"/>
                    </a:moveTo>
                    <a:lnTo>
                      <a:pt x="3630" y="1354"/>
                    </a:lnTo>
                    <a:lnTo>
                      <a:pt x="404" y="1354"/>
                    </a:lnTo>
                    <a:lnTo>
                      <a:pt x="404" y="408"/>
                    </a:lnTo>
                    <a:close/>
                    <a:moveTo>
                      <a:pt x="202" y="0"/>
                    </a:moveTo>
                    <a:cubicBezTo>
                      <a:pt x="92" y="0"/>
                      <a:pt x="1" y="91"/>
                      <a:pt x="1" y="202"/>
                    </a:cubicBezTo>
                    <a:lnTo>
                      <a:pt x="1" y="1555"/>
                    </a:lnTo>
                    <a:cubicBezTo>
                      <a:pt x="1" y="1671"/>
                      <a:pt x="92" y="1762"/>
                      <a:pt x="202" y="1762"/>
                    </a:cubicBezTo>
                    <a:lnTo>
                      <a:pt x="3831" y="1762"/>
                    </a:lnTo>
                    <a:cubicBezTo>
                      <a:pt x="3947" y="1762"/>
                      <a:pt x="4038" y="1671"/>
                      <a:pt x="4038" y="1555"/>
                    </a:cubicBezTo>
                    <a:lnTo>
                      <a:pt x="4038" y="202"/>
                    </a:lnTo>
                    <a:cubicBezTo>
                      <a:pt x="4038" y="91"/>
                      <a:pt x="3947" y="0"/>
                      <a:pt x="38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37" name="Google Shape;837;p29"/>
          <p:cNvGrpSpPr/>
          <p:nvPr/>
        </p:nvGrpSpPr>
        <p:grpSpPr>
          <a:xfrm>
            <a:off x="1312775" y="3515905"/>
            <a:ext cx="268701" cy="400324"/>
            <a:chOff x="-912581" y="2176722"/>
            <a:chExt cx="243919" cy="363402"/>
          </a:xfrm>
        </p:grpSpPr>
        <p:sp>
          <p:nvSpPr>
            <p:cNvPr id="838" name="Google Shape;838;p29"/>
            <p:cNvSpPr/>
            <p:nvPr/>
          </p:nvSpPr>
          <p:spPr>
            <a:xfrm>
              <a:off x="-884780" y="2289288"/>
              <a:ext cx="188317" cy="245544"/>
            </a:xfrm>
            <a:custGeom>
              <a:rect b="b" l="l" r="r" t="t"/>
              <a:pathLst>
                <a:path extrusionOk="0" h="9371" w="7187">
                  <a:moveTo>
                    <a:pt x="0" y="0"/>
                  </a:moveTo>
                  <a:lnTo>
                    <a:pt x="1023" y="8751"/>
                  </a:lnTo>
                  <a:cubicBezTo>
                    <a:pt x="1061" y="9102"/>
                    <a:pt x="1364" y="9370"/>
                    <a:pt x="1719" y="9370"/>
                  </a:cubicBezTo>
                  <a:lnTo>
                    <a:pt x="5468" y="9370"/>
                  </a:lnTo>
                  <a:cubicBezTo>
                    <a:pt x="5823" y="9370"/>
                    <a:pt x="6121" y="9102"/>
                    <a:pt x="6164" y="8751"/>
                  </a:cubicBezTo>
                  <a:lnTo>
                    <a:pt x="71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-859259" y="2289288"/>
              <a:ext cx="162796" cy="245544"/>
            </a:xfrm>
            <a:custGeom>
              <a:rect b="b" l="l" r="r" t="t"/>
              <a:pathLst>
                <a:path extrusionOk="0" h="9371" w="6213">
                  <a:moveTo>
                    <a:pt x="4772" y="0"/>
                  </a:moveTo>
                  <a:lnTo>
                    <a:pt x="3755" y="8751"/>
                  </a:lnTo>
                  <a:cubicBezTo>
                    <a:pt x="3745" y="8828"/>
                    <a:pt x="3678" y="8886"/>
                    <a:pt x="3601" y="8886"/>
                  </a:cubicBezTo>
                  <a:lnTo>
                    <a:pt x="697" y="8886"/>
                  </a:lnTo>
                  <a:cubicBezTo>
                    <a:pt x="370" y="8886"/>
                    <a:pt x="87" y="8665"/>
                    <a:pt x="1" y="8353"/>
                  </a:cubicBezTo>
                  <a:lnTo>
                    <a:pt x="1" y="8353"/>
                  </a:lnTo>
                  <a:lnTo>
                    <a:pt x="49" y="8751"/>
                  </a:lnTo>
                  <a:cubicBezTo>
                    <a:pt x="87" y="9102"/>
                    <a:pt x="390" y="9370"/>
                    <a:pt x="745" y="9370"/>
                  </a:cubicBezTo>
                  <a:lnTo>
                    <a:pt x="4494" y="9370"/>
                  </a:lnTo>
                  <a:cubicBezTo>
                    <a:pt x="4849" y="9370"/>
                    <a:pt x="5147" y="9102"/>
                    <a:pt x="5190" y="8751"/>
                  </a:cubicBezTo>
                  <a:lnTo>
                    <a:pt x="6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-847180" y="2289288"/>
              <a:ext cx="43418" cy="245544"/>
            </a:xfrm>
            <a:custGeom>
              <a:rect b="b" l="l" r="r" t="t"/>
              <a:pathLst>
                <a:path extrusionOk="0" h="9371" w="1657">
                  <a:moveTo>
                    <a:pt x="1" y="0"/>
                  </a:moveTo>
                  <a:lnTo>
                    <a:pt x="658" y="9370"/>
                  </a:lnTo>
                  <a:lnTo>
                    <a:pt x="1657" y="9370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-847180" y="2289288"/>
              <a:ext cx="43418" cy="245544"/>
            </a:xfrm>
            <a:custGeom>
              <a:rect b="b" l="l" r="r" t="t"/>
              <a:pathLst>
                <a:path extrusionOk="0" h="9371" w="1657">
                  <a:moveTo>
                    <a:pt x="1" y="0"/>
                  </a:moveTo>
                  <a:lnTo>
                    <a:pt x="658" y="9370"/>
                  </a:lnTo>
                  <a:lnTo>
                    <a:pt x="1657" y="9370"/>
                  </a:lnTo>
                  <a:lnTo>
                    <a:pt x="144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-830829" y="2522097"/>
              <a:ext cx="27067" cy="12734"/>
            </a:xfrm>
            <a:custGeom>
              <a:rect b="b" l="l" r="r" t="t"/>
              <a:pathLst>
                <a:path extrusionOk="0" h="486" w="1033">
                  <a:moveTo>
                    <a:pt x="1" y="1"/>
                  </a:moveTo>
                  <a:lnTo>
                    <a:pt x="34" y="485"/>
                  </a:lnTo>
                  <a:lnTo>
                    <a:pt x="1033" y="485"/>
                  </a:lnTo>
                  <a:lnTo>
                    <a:pt x="10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-777612" y="2289288"/>
              <a:ext cx="43418" cy="245544"/>
            </a:xfrm>
            <a:custGeom>
              <a:rect b="b" l="l" r="r" t="t"/>
              <a:pathLst>
                <a:path extrusionOk="0" h="9371" w="1657">
                  <a:moveTo>
                    <a:pt x="221" y="0"/>
                  </a:moveTo>
                  <a:lnTo>
                    <a:pt x="0" y="9370"/>
                  </a:lnTo>
                  <a:lnTo>
                    <a:pt x="1003" y="93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-777507" y="2289288"/>
              <a:ext cx="43313" cy="245544"/>
            </a:xfrm>
            <a:custGeom>
              <a:rect b="b" l="l" r="r" t="t"/>
              <a:pathLst>
                <a:path extrusionOk="0" h="9371" w="1653">
                  <a:moveTo>
                    <a:pt x="1652" y="0"/>
                  </a:moveTo>
                  <a:lnTo>
                    <a:pt x="635" y="8751"/>
                  </a:lnTo>
                  <a:cubicBezTo>
                    <a:pt x="625" y="8828"/>
                    <a:pt x="558" y="8886"/>
                    <a:pt x="481" y="8886"/>
                  </a:cubicBezTo>
                  <a:lnTo>
                    <a:pt x="11" y="8886"/>
                  </a:lnTo>
                  <a:lnTo>
                    <a:pt x="1" y="9370"/>
                  </a:lnTo>
                  <a:lnTo>
                    <a:pt x="999" y="9370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-873330" y="2250429"/>
              <a:ext cx="165416" cy="33356"/>
            </a:xfrm>
            <a:custGeom>
              <a:rect b="b" l="l" r="r" t="t"/>
              <a:pathLst>
                <a:path extrusionOk="0" h="1273" w="6313">
                  <a:moveTo>
                    <a:pt x="595" y="0"/>
                  </a:moveTo>
                  <a:cubicBezTo>
                    <a:pt x="442" y="0"/>
                    <a:pt x="307" y="106"/>
                    <a:pt x="269" y="255"/>
                  </a:cubicBezTo>
                  <a:lnTo>
                    <a:pt x="0" y="1272"/>
                  </a:lnTo>
                  <a:lnTo>
                    <a:pt x="6313" y="1272"/>
                  </a:lnTo>
                  <a:lnTo>
                    <a:pt x="6044" y="255"/>
                  </a:lnTo>
                  <a:cubicBezTo>
                    <a:pt x="6005" y="106"/>
                    <a:pt x="5871" y="0"/>
                    <a:pt x="5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-873461" y="2250429"/>
              <a:ext cx="165547" cy="33356"/>
            </a:xfrm>
            <a:custGeom>
              <a:rect b="b" l="l" r="r" t="t"/>
              <a:pathLst>
                <a:path extrusionOk="0" h="1273" w="6318">
                  <a:moveTo>
                    <a:pt x="4258" y="0"/>
                  </a:moveTo>
                  <a:cubicBezTo>
                    <a:pt x="4412" y="0"/>
                    <a:pt x="4546" y="106"/>
                    <a:pt x="4585" y="255"/>
                  </a:cubicBezTo>
                  <a:lnTo>
                    <a:pt x="4647" y="480"/>
                  </a:lnTo>
                  <a:cubicBezTo>
                    <a:pt x="4700" y="677"/>
                    <a:pt x="4551" y="869"/>
                    <a:pt x="4345" y="869"/>
                  </a:cubicBezTo>
                  <a:lnTo>
                    <a:pt x="111" y="869"/>
                  </a:lnTo>
                  <a:lnTo>
                    <a:pt x="0" y="1272"/>
                  </a:lnTo>
                  <a:lnTo>
                    <a:pt x="6318" y="1272"/>
                  </a:lnTo>
                  <a:lnTo>
                    <a:pt x="6049" y="255"/>
                  </a:lnTo>
                  <a:cubicBezTo>
                    <a:pt x="6010" y="106"/>
                    <a:pt x="5876" y="0"/>
                    <a:pt x="57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-907288" y="2280353"/>
              <a:ext cx="233202" cy="29216"/>
            </a:xfrm>
            <a:custGeom>
              <a:rect b="b" l="l" r="r" t="t"/>
              <a:pathLst>
                <a:path extrusionOk="0" h="1115" w="8900">
                  <a:moveTo>
                    <a:pt x="197" y="1"/>
                  </a:moveTo>
                  <a:cubicBezTo>
                    <a:pt x="91" y="1"/>
                    <a:pt x="0" y="92"/>
                    <a:pt x="0" y="197"/>
                  </a:cubicBezTo>
                  <a:lnTo>
                    <a:pt x="0" y="922"/>
                  </a:lnTo>
                  <a:cubicBezTo>
                    <a:pt x="0" y="1028"/>
                    <a:pt x="91" y="1114"/>
                    <a:pt x="197" y="1114"/>
                  </a:cubicBezTo>
                  <a:lnTo>
                    <a:pt x="8708" y="1114"/>
                  </a:lnTo>
                  <a:cubicBezTo>
                    <a:pt x="8813" y="1114"/>
                    <a:pt x="8900" y="1028"/>
                    <a:pt x="8900" y="922"/>
                  </a:cubicBezTo>
                  <a:lnTo>
                    <a:pt x="8900" y="197"/>
                  </a:lnTo>
                  <a:cubicBezTo>
                    <a:pt x="8900" y="92"/>
                    <a:pt x="8813" y="1"/>
                    <a:pt x="8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-907288" y="2280353"/>
              <a:ext cx="233202" cy="29347"/>
            </a:xfrm>
            <a:custGeom>
              <a:rect b="b" l="l" r="r" t="t"/>
              <a:pathLst>
                <a:path extrusionOk="0" h="1120" w="8900">
                  <a:moveTo>
                    <a:pt x="7489" y="1"/>
                  </a:moveTo>
                  <a:lnTo>
                    <a:pt x="7489" y="658"/>
                  </a:lnTo>
                  <a:cubicBezTo>
                    <a:pt x="7489" y="764"/>
                    <a:pt x="7402" y="855"/>
                    <a:pt x="7292" y="855"/>
                  </a:cubicBezTo>
                  <a:lnTo>
                    <a:pt x="0" y="855"/>
                  </a:lnTo>
                  <a:lnTo>
                    <a:pt x="0" y="922"/>
                  </a:lnTo>
                  <a:cubicBezTo>
                    <a:pt x="0" y="1028"/>
                    <a:pt x="91" y="1119"/>
                    <a:pt x="197" y="1119"/>
                  </a:cubicBezTo>
                  <a:lnTo>
                    <a:pt x="8708" y="1119"/>
                  </a:lnTo>
                  <a:cubicBezTo>
                    <a:pt x="8813" y="1119"/>
                    <a:pt x="8900" y="1028"/>
                    <a:pt x="8900" y="922"/>
                  </a:cubicBezTo>
                  <a:lnTo>
                    <a:pt x="8900" y="197"/>
                  </a:lnTo>
                  <a:cubicBezTo>
                    <a:pt x="8900" y="92"/>
                    <a:pt x="8813" y="1"/>
                    <a:pt x="8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-847547" y="2382857"/>
              <a:ext cx="112854" cy="77900"/>
            </a:xfrm>
            <a:custGeom>
              <a:rect b="b" l="l" r="r" t="t"/>
              <a:pathLst>
                <a:path extrusionOk="0" h="2973" w="4307">
                  <a:moveTo>
                    <a:pt x="2151" y="1"/>
                  </a:moveTo>
                  <a:cubicBezTo>
                    <a:pt x="965" y="1"/>
                    <a:pt x="0" y="663"/>
                    <a:pt x="0" y="1484"/>
                  </a:cubicBezTo>
                  <a:cubicBezTo>
                    <a:pt x="0" y="2305"/>
                    <a:pt x="965" y="2972"/>
                    <a:pt x="2151" y="2972"/>
                  </a:cubicBezTo>
                  <a:cubicBezTo>
                    <a:pt x="3341" y="2972"/>
                    <a:pt x="4306" y="2305"/>
                    <a:pt x="4306" y="1484"/>
                  </a:cubicBezTo>
                  <a:cubicBezTo>
                    <a:pt x="4306" y="663"/>
                    <a:pt x="3341" y="1"/>
                    <a:pt x="21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0" name="Google Shape;850;p29"/>
            <p:cNvGrpSpPr/>
            <p:nvPr/>
          </p:nvGrpSpPr>
          <p:grpSpPr>
            <a:xfrm>
              <a:off x="-912581" y="2176722"/>
              <a:ext cx="243919" cy="363402"/>
              <a:chOff x="-912581" y="2176722"/>
              <a:chExt cx="243919" cy="363402"/>
            </a:xfrm>
          </p:grpSpPr>
          <p:sp>
            <p:nvSpPr>
              <p:cNvPr id="851" name="Google Shape;851;p29"/>
              <p:cNvSpPr/>
              <p:nvPr/>
            </p:nvSpPr>
            <p:spPr>
              <a:xfrm>
                <a:off x="-912581" y="2176722"/>
                <a:ext cx="243919" cy="363402"/>
              </a:xfrm>
              <a:custGeom>
                <a:rect b="b" l="l" r="r" t="t"/>
                <a:pathLst>
                  <a:path extrusionOk="0" h="13869" w="9309">
                    <a:moveTo>
                      <a:pt x="7215" y="3020"/>
                    </a:moveTo>
                    <a:cubicBezTo>
                      <a:pt x="7278" y="3020"/>
                      <a:pt x="7331" y="3058"/>
                      <a:pt x="7345" y="3120"/>
                    </a:cubicBezTo>
                    <a:lnTo>
                      <a:pt x="7513" y="3754"/>
                    </a:lnTo>
                    <a:lnTo>
                      <a:pt x="1796" y="3754"/>
                    </a:lnTo>
                    <a:lnTo>
                      <a:pt x="1964" y="3120"/>
                    </a:lnTo>
                    <a:cubicBezTo>
                      <a:pt x="1978" y="3058"/>
                      <a:pt x="2031" y="3020"/>
                      <a:pt x="2093" y="3020"/>
                    </a:cubicBezTo>
                    <a:close/>
                    <a:moveTo>
                      <a:pt x="8900" y="4162"/>
                    </a:moveTo>
                    <a:lnTo>
                      <a:pt x="8900" y="4868"/>
                    </a:lnTo>
                    <a:lnTo>
                      <a:pt x="409" y="4868"/>
                    </a:lnTo>
                    <a:lnTo>
                      <a:pt x="409" y="4162"/>
                    </a:lnTo>
                    <a:close/>
                    <a:moveTo>
                      <a:pt x="7926" y="5276"/>
                    </a:moveTo>
                    <a:lnTo>
                      <a:pt x="7023" y="13023"/>
                    </a:lnTo>
                    <a:cubicBezTo>
                      <a:pt x="6994" y="13273"/>
                      <a:pt x="6783" y="13460"/>
                      <a:pt x="6529" y="13460"/>
                    </a:cubicBezTo>
                    <a:lnTo>
                      <a:pt x="6370" y="13460"/>
                    </a:lnTo>
                    <a:lnTo>
                      <a:pt x="6529" y="11218"/>
                    </a:lnTo>
                    <a:cubicBezTo>
                      <a:pt x="6534" y="11079"/>
                      <a:pt x="6428" y="11005"/>
                      <a:pt x="6323" y="11005"/>
                    </a:cubicBezTo>
                    <a:cubicBezTo>
                      <a:pt x="6229" y="11005"/>
                      <a:pt x="6134" y="11065"/>
                      <a:pt x="6121" y="11190"/>
                    </a:cubicBezTo>
                    <a:lnTo>
                      <a:pt x="5962" y="13460"/>
                    </a:lnTo>
                    <a:lnTo>
                      <a:pt x="5362" y="13460"/>
                    </a:lnTo>
                    <a:lnTo>
                      <a:pt x="5406" y="11727"/>
                    </a:lnTo>
                    <a:cubicBezTo>
                      <a:pt x="5401" y="11595"/>
                      <a:pt x="5300" y="11528"/>
                      <a:pt x="5200" y="11528"/>
                    </a:cubicBezTo>
                    <a:cubicBezTo>
                      <a:pt x="5103" y="11528"/>
                      <a:pt x="5007" y="11590"/>
                      <a:pt x="4998" y="11718"/>
                    </a:cubicBezTo>
                    <a:lnTo>
                      <a:pt x="4959" y="13460"/>
                    </a:lnTo>
                    <a:lnTo>
                      <a:pt x="4359" y="13460"/>
                    </a:lnTo>
                    <a:lnTo>
                      <a:pt x="4316" y="11722"/>
                    </a:lnTo>
                    <a:cubicBezTo>
                      <a:pt x="4321" y="11583"/>
                      <a:pt x="4218" y="11515"/>
                      <a:pt x="4114" y="11515"/>
                    </a:cubicBezTo>
                    <a:cubicBezTo>
                      <a:pt x="4006" y="11515"/>
                      <a:pt x="3898" y="11588"/>
                      <a:pt x="3908" y="11732"/>
                    </a:cubicBezTo>
                    <a:lnTo>
                      <a:pt x="3951" y="13460"/>
                    </a:lnTo>
                    <a:lnTo>
                      <a:pt x="3351" y="13460"/>
                    </a:lnTo>
                    <a:lnTo>
                      <a:pt x="3193" y="11180"/>
                    </a:lnTo>
                    <a:cubicBezTo>
                      <a:pt x="3186" y="11048"/>
                      <a:pt x="3087" y="10985"/>
                      <a:pt x="2989" y="10985"/>
                    </a:cubicBezTo>
                    <a:cubicBezTo>
                      <a:pt x="2879" y="10985"/>
                      <a:pt x="2770" y="11062"/>
                      <a:pt x="2785" y="11209"/>
                    </a:cubicBezTo>
                    <a:lnTo>
                      <a:pt x="2943" y="13460"/>
                    </a:lnTo>
                    <a:lnTo>
                      <a:pt x="2785" y="13460"/>
                    </a:lnTo>
                    <a:cubicBezTo>
                      <a:pt x="2530" y="13460"/>
                      <a:pt x="2319" y="13273"/>
                      <a:pt x="2290" y="13023"/>
                    </a:cubicBezTo>
                    <a:lnTo>
                      <a:pt x="1383" y="5276"/>
                    </a:lnTo>
                    <a:lnTo>
                      <a:pt x="2362" y="5276"/>
                    </a:lnTo>
                    <a:lnTo>
                      <a:pt x="2525" y="7599"/>
                    </a:lnTo>
                    <a:cubicBezTo>
                      <a:pt x="2535" y="7705"/>
                      <a:pt x="2621" y="7786"/>
                      <a:pt x="2727" y="7786"/>
                    </a:cubicBezTo>
                    <a:lnTo>
                      <a:pt x="2741" y="7786"/>
                    </a:lnTo>
                    <a:cubicBezTo>
                      <a:pt x="2857" y="7777"/>
                      <a:pt x="2938" y="7681"/>
                      <a:pt x="2933" y="7570"/>
                    </a:cubicBezTo>
                    <a:lnTo>
                      <a:pt x="2770" y="5276"/>
                    </a:lnTo>
                    <a:lnTo>
                      <a:pt x="3754" y="5276"/>
                    </a:lnTo>
                    <a:lnTo>
                      <a:pt x="3798" y="6985"/>
                    </a:lnTo>
                    <a:cubicBezTo>
                      <a:pt x="3793" y="7124"/>
                      <a:pt x="3895" y="7192"/>
                      <a:pt x="3997" y="7192"/>
                    </a:cubicBezTo>
                    <a:cubicBezTo>
                      <a:pt x="4104" y="7192"/>
                      <a:pt x="4211" y="7119"/>
                      <a:pt x="4201" y="6975"/>
                    </a:cubicBezTo>
                    <a:lnTo>
                      <a:pt x="4162" y="5276"/>
                    </a:lnTo>
                    <a:lnTo>
                      <a:pt x="5146" y="5276"/>
                    </a:lnTo>
                    <a:lnTo>
                      <a:pt x="5108" y="6961"/>
                    </a:lnTo>
                    <a:cubicBezTo>
                      <a:pt x="5110" y="7093"/>
                      <a:pt x="5210" y="7160"/>
                      <a:pt x="5310" y="7160"/>
                    </a:cubicBezTo>
                    <a:cubicBezTo>
                      <a:pt x="5406" y="7160"/>
                      <a:pt x="5502" y="7097"/>
                      <a:pt x="5511" y="6970"/>
                    </a:cubicBezTo>
                    <a:lnTo>
                      <a:pt x="5550" y="5276"/>
                    </a:lnTo>
                    <a:lnTo>
                      <a:pt x="6534" y="5276"/>
                    </a:lnTo>
                    <a:lnTo>
                      <a:pt x="6375" y="7551"/>
                    </a:lnTo>
                    <a:cubicBezTo>
                      <a:pt x="6370" y="7661"/>
                      <a:pt x="6452" y="7757"/>
                      <a:pt x="6567" y="7767"/>
                    </a:cubicBezTo>
                    <a:lnTo>
                      <a:pt x="6582" y="7767"/>
                    </a:lnTo>
                    <a:cubicBezTo>
                      <a:pt x="6687" y="7767"/>
                      <a:pt x="6774" y="7685"/>
                      <a:pt x="6783" y="7580"/>
                    </a:cubicBezTo>
                    <a:lnTo>
                      <a:pt x="6942" y="5276"/>
                    </a:lnTo>
                    <a:close/>
                    <a:moveTo>
                      <a:pt x="5170" y="0"/>
                    </a:moveTo>
                    <a:cubicBezTo>
                      <a:pt x="5079" y="0"/>
                      <a:pt x="4998" y="63"/>
                      <a:pt x="4974" y="149"/>
                    </a:cubicBezTo>
                    <a:lnTo>
                      <a:pt x="4340" y="2612"/>
                    </a:lnTo>
                    <a:lnTo>
                      <a:pt x="2093" y="2612"/>
                    </a:lnTo>
                    <a:cubicBezTo>
                      <a:pt x="1844" y="2612"/>
                      <a:pt x="1628" y="2775"/>
                      <a:pt x="1570" y="3015"/>
                    </a:cubicBezTo>
                    <a:lnTo>
                      <a:pt x="1373" y="3754"/>
                    </a:lnTo>
                    <a:lnTo>
                      <a:pt x="399" y="3754"/>
                    </a:lnTo>
                    <a:cubicBezTo>
                      <a:pt x="178" y="3754"/>
                      <a:pt x="1" y="3932"/>
                      <a:pt x="1" y="4152"/>
                    </a:cubicBezTo>
                    <a:lnTo>
                      <a:pt x="1" y="4877"/>
                    </a:lnTo>
                    <a:cubicBezTo>
                      <a:pt x="1" y="5093"/>
                      <a:pt x="178" y="5276"/>
                      <a:pt x="399" y="5276"/>
                    </a:cubicBezTo>
                    <a:lnTo>
                      <a:pt x="970" y="5276"/>
                    </a:lnTo>
                    <a:lnTo>
                      <a:pt x="1877" y="13071"/>
                    </a:lnTo>
                    <a:cubicBezTo>
                      <a:pt x="1930" y="13527"/>
                      <a:pt x="2319" y="13868"/>
                      <a:pt x="2780" y="13868"/>
                    </a:cubicBezTo>
                    <a:lnTo>
                      <a:pt x="6529" y="13868"/>
                    </a:lnTo>
                    <a:cubicBezTo>
                      <a:pt x="6990" y="13868"/>
                      <a:pt x="7379" y="13527"/>
                      <a:pt x="7431" y="13071"/>
                    </a:cubicBezTo>
                    <a:lnTo>
                      <a:pt x="8334" y="5276"/>
                    </a:lnTo>
                    <a:lnTo>
                      <a:pt x="8910" y="5276"/>
                    </a:lnTo>
                    <a:cubicBezTo>
                      <a:pt x="9126" y="5271"/>
                      <a:pt x="9308" y="5093"/>
                      <a:pt x="9308" y="4877"/>
                    </a:cubicBezTo>
                    <a:lnTo>
                      <a:pt x="9308" y="4152"/>
                    </a:lnTo>
                    <a:cubicBezTo>
                      <a:pt x="9308" y="3932"/>
                      <a:pt x="9126" y="3754"/>
                      <a:pt x="8910" y="3754"/>
                    </a:cubicBezTo>
                    <a:lnTo>
                      <a:pt x="7935" y="3754"/>
                    </a:lnTo>
                    <a:lnTo>
                      <a:pt x="7739" y="3015"/>
                    </a:lnTo>
                    <a:cubicBezTo>
                      <a:pt x="7676" y="2775"/>
                      <a:pt x="7460" y="2612"/>
                      <a:pt x="7215" y="2612"/>
                    </a:cubicBezTo>
                    <a:lnTo>
                      <a:pt x="4758" y="2612"/>
                    </a:lnTo>
                    <a:lnTo>
                      <a:pt x="5329" y="403"/>
                    </a:lnTo>
                    <a:lnTo>
                      <a:pt x="7518" y="403"/>
                    </a:lnTo>
                    <a:cubicBezTo>
                      <a:pt x="7787" y="403"/>
                      <a:pt x="7787" y="0"/>
                      <a:pt x="75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29"/>
              <p:cNvSpPr/>
              <p:nvPr/>
            </p:nvSpPr>
            <p:spPr>
              <a:xfrm>
                <a:off x="-852971" y="2377459"/>
                <a:ext cx="123676" cy="88564"/>
              </a:xfrm>
              <a:custGeom>
                <a:rect b="b" l="l" r="r" t="t"/>
                <a:pathLst>
                  <a:path extrusionOk="0" h="3380" w="4720">
                    <a:moveTo>
                      <a:pt x="2363" y="408"/>
                    </a:moveTo>
                    <a:cubicBezTo>
                      <a:pt x="2895" y="408"/>
                      <a:pt x="3395" y="548"/>
                      <a:pt x="3769" y="807"/>
                    </a:cubicBezTo>
                    <a:cubicBezTo>
                      <a:pt x="4119" y="1047"/>
                      <a:pt x="4311" y="1359"/>
                      <a:pt x="4311" y="1690"/>
                    </a:cubicBezTo>
                    <a:cubicBezTo>
                      <a:pt x="4311" y="2016"/>
                      <a:pt x="4119" y="2333"/>
                      <a:pt x="3769" y="2573"/>
                    </a:cubicBezTo>
                    <a:cubicBezTo>
                      <a:pt x="3395" y="2828"/>
                      <a:pt x="2895" y="2972"/>
                      <a:pt x="2363" y="2972"/>
                    </a:cubicBezTo>
                    <a:cubicBezTo>
                      <a:pt x="1825" y="2972"/>
                      <a:pt x="1326" y="2828"/>
                      <a:pt x="951" y="2573"/>
                    </a:cubicBezTo>
                    <a:cubicBezTo>
                      <a:pt x="601" y="2333"/>
                      <a:pt x="409" y="2016"/>
                      <a:pt x="409" y="1690"/>
                    </a:cubicBezTo>
                    <a:cubicBezTo>
                      <a:pt x="409" y="1359"/>
                      <a:pt x="601" y="1047"/>
                      <a:pt x="951" y="807"/>
                    </a:cubicBezTo>
                    <a:cubicBezTo>
                      <a:pt x="1326" y="548"/>
                      <a:pt x="1825" y="408"/>
                      <a:pt x="2363" y="408"/>
                    </a:cubicBezTo>
                    <a:close/>
                    <a:moveTo>
                      <a:pt x="2363" y="0"/>
                    </a:moveTo>
                    <a:cubicBezTo>
                      <a:pt x="1739" y="0"/>
                      <a:pt x="1163" y="168"/>
                      <a:pt x="721" y="471"/>
                    </a:cubicBezTo>
                    <a:cubicBezTo>
                      <a:pt x="255" y="792"/>
                      <a:pt x="1" y="1224"/>
                      <a:pt x="1" y="1690"/>
                    </a:cubicBezTo>
                    <a:cubicBezTo>
                      <a:pt x="1" y="2156"/>
                      <a:pt x="255" y="2592"/>
                      <a:pt x="721" y="2909"/>
                    </a:cubicBezTo>
                    <a:cubicBezTo>
                      <a:pt x="1163" y="3212"/>
                      <a:pt x="1739" y="3380"/>
                      <a:pt x="2363" y="3380"/>
                    </a:cubicBezTo>
                    <a:cubicBezTo>
                      <a:pt x="2982" y="3380"/>
                      <a:pt x="3563" y="3212"/>
                      <a:pt x="3999" y="2909"/>
                    </a:cubicBezTo>
                    <a:cubicBezTo>
                      <a:pt x="4465" y="2588"/>
                      <a:pt x="4719" y="2156"/>
                      <a:pt x="4719" y="1690"/>
                    </a:cubicBezTo>
                    <a:cubicBezTo>
                      <a:pt x="4719" y="1224"/>
                      <a:pt x="4465" y="792"/>
                      <a:pt x="3999" y="471"/>
                    </a:cubicBezTo>
                    <a:cubicBezTo>
                      <a:pt x="3558" y="168"/>
                      <a:pt x="2982" y="0"/>
                      <a:pt x="23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53" name="Google Shape;853;p29"/>
          <p:cNvGrpSpPr/>
          <p:nvPr/>
        </p:nvGrpSpPr>
        <p:grpSpPr>
          <a:xfrm>
            <a:off x="5104379" y="2242534"/>
            <a:ext cx="383294" cy="255251"/>
            <a:chOff x="-1653422" y="2242565"/>
            <a:chExt cx="347943" cy="231709"/>
          </a:xfrm>
        </p:grpSpPr>
        <p:sp>
          <p:nvSpPr>
            <p:cNvPr id="854" name="Google Shape;854;p29"/>
            <p:cNvSpPr/>
            <p:nvPr/>
          </p:nvSpPr>
          <p:spPr>
            <a:xfrm>
              <a:off x="-1647998" y="2247963"/>
              <a:ext cx="337121" cy="220782"/>
            </a:xfrm>
            <a:custGeom>
              <a:rect b="b" l="l" r="r" t="t"/>
              <a:pathLst>
                <a:path extrusionOk="0" h="8426" w="12866">
                  <a:moveTo>
                    <a:pt x="447" y="1"/>
                  </a:moveTo>
                  <a:cubicBezTo>
                    <a:pt x="202" y="1"/>
                    <a:pt x="0" y="198"/>
                    <a:pt x="0" y="442"/>
                  </a:cubicBezTo>
                  <a:lnTo>
                    <a:pt x="0" y="7984"/>
                  </a:lnTo>
                  <a:cubicBezTo>
                    <a:pt x="0" y="8228"/>
                    <a:pt x="202" y="8425"/>
                    <a:pt x="447" y="8425"/>
                  </a:cubicBezTo>
                  <a:lnTo>
                    <a:pt x="12419" y="8425"/>
                  </a:lnTo>
                  <a:cubicBezTo>
                    <a:pt x="12663" y="8425"/>
                    <a:pt x="12865" y="8228"/>
                    <a:pt x="12865" y="7984"/>
                  </a:cubicBezTo>
                  <a:lnTo>
                    <a:pt x="12865" y="442"/>
                  </a:lnTo>
                  <a:cubicBezTo>
                    <a:pt x="12865" y="198"/>
                    <a:pt x="12663" y="1"/>
                    <a:pt x="124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-1613175" y="2271231"/>
              <a:ext cx="267449" cy="174351"/>
            </a:xfrm>
            <a:custGeom>
              <a:rect b="b" l="l" r="r" t="t"/>
              <a:pathLst>
                <a:path extrusionOk="0" h="6654" w="10207">
                  <a:moveTo>
                    <a:pt x="1" y="1"/>
                  </a:moveTo>
                  <a:lnTo>
                    <a:pt x="1" y="6654"/>
                  </a:lnTo>
                  <a:lnTo>
                    <a:pt x="10206" y="6654"/>
                  </a:lnTo>
                  <a:lnTo>
                    <a:pt x="102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-1537580" y="2294394"/>
              <a:ext cx="116260" cy="93097"/>
            </a:xfrm>
            <a:custGeom>
              <a:rect b="b" l="l" r="r" t="t"/>
              <a:pathLst>
                <a:path extrusionOk="0" h="3553" w="4437">
                  <a:moveTo>
                    <a:pt x="1775" y="1026"/>
                  </a:moveTo>
                  <a:cubicBezTo>
                    <a:pt x="1807" y="1026"/>
                    <a:pt x="1841" y="1034"/>
                    <a:pt x="1873" y="1051"/>
                  </a:cubicBezTo>
                  <a:lnTo>
                    <a:pt x="2934" y="1579"/>
                  </a:lnTo>
                  <a:cubicBezTo>
                    <a:pt x="3097" y="1656"/>
                    <a:pt x="3097" y="1891"/>
                    <a:pt x="2934" y="1973"/>
                  </a:cubicBezTo>
                  <a:lnTo>
                    <a:pt x="1873" y="2501"/>
                  </a:lnTo>
                  <a:cubicBezTo>
                    <a:pt x="1841" y="2518"/>
                    <a:pt x="1807" y="2526"/>
                    <a:pt x="1775" y="2526"/>
                  </a:cubicBezTo>
                  <a:cubicBezTo>
                    <a:pt x="1661" y="2526"/>
                    <a:pt x="1556" y="2431"/>
                    <a:pt x="1556" y="2304"/>
                  </a:cubicBezTo>
                  <a:lnTo>
                    <a:pt x="1556" y="1248"/>
                  </a:lnTo>
                  <a:cubicBezTo>
                    <a:pt x="1556" y="1121"/>
                    <a:pt x="1661" y="1026"/>
                    <a:pt x="1775" y="1026"/>
                  </a:cubicBezTo>
                  <a:close/>
                  <a:moveTo>
                    <a:pt x="889" y="0"/>
                  </a:moveTo>
                  <a:cubicBezTo>
                    <a:pt x="399" y="0"/>
                    <a:pt x="1" y="399"/>
                    <a:pt x="1" y="888"/>
                  </a:cubicBezTo>
                  <a:lnTo>
                    <a:pt x="1" y="2664"/>
                  </a:lnTo>
                  <a:cubicBezTo>
                    <a:pt x="1" y="3154"/>
                    <a:pt x="399" y="3552"/>
                    <a:pt x="889" y="3552"/>
                  </a:cubicBezTo>
                  <a:lnTo>
                    <a:pt x="3548" y="3552"/>
                  </a:lnTo>
                  <a:cubicBezTo>
                    <a:pt x="4038" y="3552"/>
                    <a:pt x="4436" y="3154"/>
                    <a:pt x="4436" y="2664"/>
                  </a:cubicBezTo>
                  <a:lnTo>
                    <a:pt x="4436" y="888"/>
                  </a:lnTo>
                  <a:cubicBezTo>
                    <a:pt x="4436" y="399"/>
                    <a:pt x="4038" y="0"/>
                    <a:pt x="35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-1555057" y="2404811"/>
              <a:ext cx="23294" cy="23294"/>
            </a:xfrm>
            <a:custGeom>
              <a:rect b="b" l="l" r="r" t="t"/>
              <a:pathLst>
                <a:path extrusionOk="0" h="889" w="889">
                  <a:moveTo>
                    <a:pt x="447" y="1"/>
                  </a:moveTo>
                  <a:cubicBezTo>
                    <a:pt x="202" y="1"/>
                    <a:pt x="1" y="202"/>
                    <a:pt x="1" y="447"/>
                  </a:cubicBezTo>
                  <a:cubicBezTo>
                    <a:pt x="1" y="692"/>
                    <a:pt x="202" y="889"/>
                    <a:pt x="447" y="889"/>
                  </a:cubicBezTo>
                  <a:cubicBezTo>
                    <a:pt x="692" y="889"/>
                    <a:pt x="889" y="692"/>
                    <a:pt x="889" y="447"/>
                  </a:cubicBezTo>
                  <a:cubicBezTo>
                    <a:pt x="889" y="202"/>
                    <a:pt x="692" y="1"/>
                    <a:pt x="4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8" name="Google Shape;858;p29"/>
            <p:cNvGrpSpPr/>
            <p:nvPr/>
          </p:nvGrpSpPr>
          <p:grpSpPr>
            <a:xfrm>
              <a:off x="-1653422" y="2242565"/>
              <a:ext cx="347943" cy="231709"/>
              <a:chOff x="-1653422" y="2242565"/>
              <a:chExt cx="347943" cy="231709"/>
            </a:xfrm>
          </p:grpSpPr>
          <p:sp>
            <p:nvSpPr>
              <p:cNvPr id="859" name="Google Shape;859;p29"/>
              <p:cNvSpPr/>
              <p:nvPr/>
            </p:nvSpPr>
            <p:spPr>
              <a:xfrm>
                <a:off x="-1653422" y="2242565"/>
                <a:ext cx="347943" cy="231709"/>
              </a:xfrm>
              <a:custGeom>
                <a:rect b="b" l="l" r="r" t="t"/>
                <a:pathLst>
                  <a:path extrusionOk="0" h="8843" w="13279">
                    <a:moveTo>
                      <a:pt x="12626" y="413"/>
                    </a:moveTo>
                    <a:cubicBezTo>
                      <a:pt x="12755" y="413"/>
                      <a:pt x="12861" y="519"/>
                      <a:pt x="12861" y="648"/>
                    </a:cubicBezTo>
                    <a:lnTo>
                      <a:pt x="12861" y="8190"/>
                    </a:lnTo>
                    <a:cubicBezTo>
                      <a:pt x="12861" y="8319"/>
                      <a:pt x="12755" y="8425"/>
                      <a:pt x="12626" y="8425"/>
                    </a:cubicBezTo>
                    <a:lnTo>
                      <a:pt x="654" y="8425"/>
                    </a:lnTo>
                    <a:cubicBezTo>
                      <a:pt x="519" y="8425"/>
                      <a:pt x="419" y="8319"/>
                      <a:pt x="419" y="8190"/>
                    </a:cubicBezTo>
                    <a:lnTo>
                      <a:pt x="419" y="648"/>
                    </a:lnTo>
                    <a:cubicBezTo>
                      <a:pt x="419" y="519"/>
                      <a:pt x="519" y="413"/>
                      <a:pt x="654" y="413"/>
                    </a:cubicBezTo>
                    <a:close/>
                    <a:moveTo>
                      <a:pt x="654" y="0"/>
                    </a:moveTo>
                    <a:cubicBezTo>
                      <a:pt x="294" y="0"/>
                      <a:pt x="1" y="288"/>
                      <a:pt x="1" y="648"/>
                    </a:cubicBezTo>
                    <a:lnTo>
                      <a:pt x="1" y="8190"/>
                    </a:lnTo>
                    <a:cubicBezTo>
                      <a:pt x="1" y="8550"/>
                      <a:pt x="294" y="8842"/>
                      <a:pt x="654" y="8842"/>
                    </a:cubicBezTo>
                    <a:lnTo>
                      <a:pt x="12626" y="8842"/>
                    </a:lnTo>
                    <a:cubicBezTo>
                      <a:pt x="12986" y="8842"/>
                      <a:pt x="13278" y="8550"/>
                      <a:pt x="13278" y="8190"/>
                    </a:cubicBezTo>
                    <a:lnTo>
                      <a:pt x="13278" y="648"/>
                    </a:lnTo>
                    <a:cubicBezTo>
                      <a:pt x="13278" y="288"/>
                      <a:pt x="12986" y="0"/>
                      <a:pt x="126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29"/>
              <p:cNvSpPr/>
              <p:nvPr/>
            </p:nvSpPr>
            <p:spPr>
              <a:xfrm>
                <a:off x="-1618572" y="2265702"/>
                <a:ext cx="278244" cy="185304"/>
              </a:xfrm>
              <a:custGeom>
                <a:rect b="b" l="l" r="r" t="t"/>
                <a:pathLst>
                  <a:path extrusionOk="0" h="7072" w="10619">
                    <a:moveTo>
                      <a:pt x="10201" y="418"/>
                    </a:moveTo>
                    <a:lnTo>
                      <a:pt x="10201" y="6654"/>
                    </a:lnTo>
                    <a:lnTo>
                      <a:pt x="418" y="6654"/>
                    </a:lnTo>
                    <a:lnTo>
                      <a:pt x="418" y="418"/>
                    </a:lnTo>
                    <a:close/>
                    <a:moveTo>
                      <a:pt x="212" y="1"/>
                    </a:moveTo>
                    <a:cubicBezTo>
                      <a:pt x="97" y="1"/>
                      <a:pt x="1" y="97"/>
                      <a:pt x="1" y="212"/>
                    </a:cubicBezTo>
                    <a:lnTo>
                      <a:pt x="1" y="6865"/>
                    </a:lnTo>
                    <a:cubicBezTo>
                      <a:pt x="1" y="6975"/>
                      <a:pt x="97" y="7071"/>
                      <a:pt x="212" y="7071"/>
                    </a:cubicBezTo>
                    <a:lnTo>
                      <a:pt x="10412" y="7071"/>
                    </a:lnTo>
                    <a:cubicBezTo>
                      <a:pt x="10523" y="7071"/>
                      <a:pt x="10619" y="6975"/>
                      <a:pt x="10619" y="6865"/>
                    </a:cubicBezTo>
                    <a:lnTo>
                      <a:pt x="10619" y="212"/>
                    </a:lnTo>
                    <a:cubicBezTo>
                      <a:pt x="10619" y="97"/>
                      <a:pt x="10523" y="1"/>
                      <a:pt x="10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29"/>
              <p:cNvSpPr/>
              <p:nvPr/>
            </p:nvSpPr>
            <p:spPr>
              <a:xfrm>
                <a:off x="-1636049" y="2347087"/>
                <a:ext cx="10953" cy="22508"/>
              </a:xfrm>
              <a:custGeom>
                <a:rect b="b" l="l" r="r" t="t"/>
                <a:pathLst>
                  <a:path extrusionOk="0" h="859" w="418">
                    <a:moveTo>
                      <a:pt x="212" y="0"/>
                    </a:moveTo>
                    <a:cubicBezTo>
                      <a:pt x="96" y="0"/>
                      <a:pt x="0" y="96"/>
                      <a:pt x="0" y="207"/>
                    </a:cubicBezTo>
                    <a:lnTo>
                      <a:pt x="0" y="653"/>
                    </a:lnTo>
                    <a:cubicBezTo>
                      <a:pt x="0" y="790"/>
                      <a:pt x="105" y="858"/>
                      <a:pt x="209" y="858"/>
                    </a:cubicBezTo>
                    <a:cubicBezTo>
                      <a:pt x="314" y="858"/>
                      <a:pt x="418" y="790"/>
                      <a:pt x="418" y="653"/>
                    </a:cubicBezTo>
                    <a:lnTo>
                      <a:pt x="418" y="207"/>
                    </a:lnTo>
                    <a:cubicBezTo>
                      <a:pt x="418" y="92"/>
                      <a:pt x="322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29"/>
              <p:cNvSpPr/>
              <p:nvPr/>
            </p:nvSpPr>
            <p:spPr>
              <a:xfrm>
                <a:off x="-1333804" y="2341296"/>
                <a:ext cx="10953" cy="34220"/>
              </a:xfrm>
              <a:custGeom>
                <a:rect b="b" l="l" r="r" t="t"/>
                <a:pathLst>
                  <a:path extrusionOk="0" h="1306" w="418">
                    <a:moveTo>
                      <a:pt x="207" y="1"/>
                    </a:moveTo>
                    <a:cubicBezTo>
                      <a:pt x="92" y="1"/>
                      <a:pt x="0" y="92"/>
                      <a:pt x="0" y="207"/>
                    </a:cubicBezTo>
                    <a:lnTo>
                      <a:pt x="0" y="1100"/>
                    </a:lnTo>
                    <a:cubicBezTo>
                      <a:pt x="0" y="1237"/>
                      <a:pt x="105" y="1305"/>
                      <a:pt x="209" y="1305"/>
                    </a:cubicBezTo>
                    <a:cubicBezTo>
                      <a:pt x="314" y="1305"/>
                      <a:pt x="418" y="1237"/>
                      <a:pt x="418" y="1100"/>
                    </a:cubicBezTo>
                    <a:lnTo>
                      <a:pt x="418" y="212"/>
                    </a:lnTo>
                    <a:cubicBezTo>
                      <a:pt x="418" y="97"/>
                      <a:pt x="322" y="1"/>
                      <a:pt x="2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29"/>
              <p:cNvSpPr/>
              <p:nvPr/>
            </p:nvSpPr>
            <p:spPr>
              <a:xfrm>
                <a:off x="-1335559" y="2265702"/>
                <a:ext cx="12708" cy="11031"/>
              </a:xfrm>
              <a:custGeom>
                <a:rect b="b" l="l" r="r" t="t"/>
                <a:pathLst>
                  <a:path extrusionOk="0" h="421" w="485">
                    <a:moveTo>
                      <a:pt x="274" y="1"/>
                    </a:moveTo>
                    <a:cubicBezTo>
                      <a:pt x="275" y="1"/>
                      <a:pt x="276" y="1"/>
                      <a:pt x="277" y="1"/>
                    </a:cubicBezTo>
                    <a:lnTo>
                      <a:pt x="277" y="1"/>
                    </a:lnTo>
                    <a:cubicBezTo>
                      <a:pt x="278" y="1"/>
                      <a:pt x="278" y="1"/>
                      <a:pt x="279" y="1"/>
                    </a:cubicBezTo>
                    <a:close/>
                    <a:moveTo>
                      <a:pt x="277" y="1"/>
                    </a:moveTo>
                    <a:cubicBezTo>
                      <a:pt x="91" y="6"/>
                      <a:pt x="0" y="227"/>
                      <a:pt x="130" y="361"/>
                    </a:cubicBezTo>
                    <a:cubicBezTo>
                      <a:pt x="173" y="402"/>
                      <a:pt x="224" y="420"/>
                      <a:pt x="275" y="420"/>
                    </a:cubicBezTo>
                    <a:cubicBezTo>
                      <a:pt x="382" y="420"/>
                      <a:pt x="485" y="336"/>
                      <a:pt x="485" y="212"/>
                    </a:cubicBezTo>
                    <a:cubicBezTo>
                      <a:pt x="485" y="93"/>
                      <a:pt x="391" y="3"/>
                      <a:pt x="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29"/>
              <p:cNvSpPr/>
              <p:nvPr/>
            </p:nvSpPr>
            <p:spPr>
              <a:xfrm>
                <a:off x="-1636049" y="2318028"/>
                <a:ext cx="10953" cy="16717"/>
              </a:xfrm>
              <a:custGeom>
                <a:rect b="b" l="l" r="r" t="t"/>
                <a:pathLst>
                  <a:path extrusionOk="0" h="638" w="418">
                    <a:moveTo>
                      <a:pt x="212" y="1"/>
                    </a:moveTo>
                    <a:cubicBezTo>
                      <a:pt x="96" y="1"/>
                      <a:pt x="0" y="97"/>
                      <a:pt x="0" y="207"/>
                    </a:cubicBezTo>
                    <a:lnTo>
                      <a:pt x="0" y="433"/>
                    </a:lnTo>
                    <a:cubicBezTo>
                      <a:pt x="0" y="569"/>
                      <a:pt x="105" y="638"/>
                      <a:pt x="209" y="638"/>
                    </a:cubicBezTo>
                    <a:cubicBezTo>
                      <a:pt x="314" y="638"/>
                      <a:pt x="418" y="569"/>
                      <a:pt x="418" y="433"/>
                    </a:cubicBezTo>
                    <a:lnTo>
                      <a:pt x="418" y="207"/>
                    </a:lnTo>
                    <a:cubicBezTo>
                      <a:pt x="418" y="92"/>
                      <a:pt x="322" y="1"/>
                      <a:pt x="2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29"/>
              <p:cNvSpPr/>
              <p:nvPr/>
            </p:nvSpPr>
            <p:spPr>
              <a:xfrm>
                <a:off x="-1636049" y="2381936"/>
                <a:ext cx="10953" cy="16717"/>
              </a:xfrm>
              <a:custGeom>
                <a:rect b="b" l="l" r="r" t="t"/>
                <a:pathLst>
                  <a:path extrusionOk="0" h="638" w="418">
                    <a:moveTo>
                      <a:pt x="212" y="0"/>
                    </a:moveTo>
                    <a:cubicBezTo>
                      <a:pt x="96" y="0"/>
                      <a:pt x="0" y="96"/>
                      <a:pt x="0" y="211"/>
                    </a:cubicBezTo>
                    <a:lnTo>
                      <a:pt x="0" y="432"/>
                    </a:lnTo>
                    <a:cubicBezTo>
                      <a:pt x="0" y="569"/>
                      <a:pt x="105" y="637"/>
                      <a:pt x="209" y="637"/>
                    </a:cubicBezTo>
                    <a:cubicBezTo>
                      <a:pt x="314" y="637"/>
                      <a:pt x="418" y="569"/>
                      <a:pt x="418" y="432"/>
                    </a:cubicBezTo>
                    <a:lnTo>
                      <a:pt x="418" y="206"/>
                    </a:lnTo>
                    <a:cubicBezTo>
                      <a:pt x="418" y="91"/>
                      <a:pt x="322" y="0"/>
                      <a:pt x="2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29"/>
              <p:cNvSpPr/>
              <p:nvPr/>
            </p:nvSpPr>
            <p:spPr>
              <a:xfrm>
                <a:off x="-1597060" y="2399387"/>
                <a:ext cx="235220" cy="34168"/>
              </a:xfrm>
              <a:custGeom>
                <a:rect b="b" l="l" r="r" t="t"/>
                <a:pathLst>
                  <a:path extrusionOk="0" h="1304" w="8977">
                    <a:moveTo>
                      <a:pt x="2050" y="419"/>
                    </a:moveTo>
                    <a:cubicBezTo>
                      <a:pt x="2261" y="419"/>
                      <a:pt x="2367" y="673"/>
                      <a:pt x="2218" y="817"/>
                    </a:cubicBezTo>
                    <a:cubicBezTo>
                      <a:pt x="2169" y="866"/>
                      <a:pt x="2109" y="888"/>
                      <a:pt x="2050" y="888"/>
                    </a:cubicBezTo>
                    <a:cubicBezTo>
                      <a:pt x="1930" y="888"/>
                      <a:pt x="1815" y="796"/>
                      <a:pt x="1815" y="654"/>
                    </a:cubicBezTo>
                    <a:cubicBezTo>
                      <a:pt x="1815" y="525"/>
                      <a:pt x="1921" y="419"/>
                      <a:pt x="2050" y="419"/>
                    </a:cubicBezTo>
                    <a:close/>
                    <a:moveTo>
                      <a:pt x="2050" y="0"/>
                    </a:moveTo>
                    <a:cubicBezTo>
                      <a:pt x="1791" y="0"/>
                      <a:pt x="1532" y="148"/>
                      <a:pt x="1431" y="443"/>
                    </a:cubicBezTo>
                    <a:lnTo>
                      <a:pt x="274" y="443"/>
                    </a:lnTo>
                    <a:cubicBezTo>
                      <a:pt x="0" y="443"/>
                      <a:pt x="0" y="861"/>
                      <a:pt x="274" y="861"/>
                    </a:cubicBezTo>
                    <a:lnTo>
                      <a:pt x="1431" y="861"/>
                    </a:lnTo>
                    <a:cubicBezTo>
                      <a:pt x="1532" y="1156"/>
                      <a:pt x="1791" y="1303"/>
                      <a:pt x="2050" y="1303"/>
                    </a:cubicBezTo>
                    <a:cubicBezTo>
                      <a:pt x="2308" y="1303"/>
                      <a:pt x="2566" y="1156"/>
                      <a:pt x="2665" y="861"/>
                    </a:cubicBezTo>
                    <a:lnTo>
                      <a:pt x="8703" y="861"/>
                    </a:lnTo>
                    <a:cubicBezTo>
                      <a:pt x="8977" y="861"/>
                      <a:pt x="8977" y="443"/>
                      <a:pt x="8703" y="443"/>
                    </a:cubicBezTo>
                    <a:lnTo>
                      <a:pt x="2665" y="443"/>
                    </a:lnTo>
                    <a:cubicBezTo>
                      <a:pt x="2566" y="148"/>
                      <a:pt x="2308" y="0"/>
                      <a:pt x="2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29"/>
              <p:cNvSpPr/>
              <p:nvPr/>
            </p:nvSpPr>
            <p:spPr>
              <a:xfrm>
                <a:off x="-1502233" y="2315827"/>
                <a:ext cx="52353" cy="50230"/>
              </a:xfrm>
              <a:custGeom>
                <a:rect b="b" l="l" r="r" t="t"/>
                <a:pathLst>
                  <a:path extrusionOk="0" h="1917" w="1998">
                    <a:moveTo>
                      <a:pt x="430" y="417"/>
                    </a:moveTo>
                    <a:cubicBezTo>
                      <a:pt x="432" y="417"/>
                      <a:pt x="433" y="418"/>
                      <a:pt x="433" y="421"/>
                    </a:cubicBezTo>
                    <a:lnTo>
                      <a:pt x="1489" y="949"/>
                    </a:lnTo>
                    <a:cubicBezTo>
                      <a:pt x="1499" y="953"/>
                      <a:pt x="1499" y="968"/>
                      <a:pt x="1489" y="973"/>
                    </a:cubicBezTo>
                    <a:lnTo>
                      <a:pt x="433" y="1501"/>
                    </a:lnTo>
                    <a:cubicBezTo>
                      <a:pt x="431" y="1501"/>
                      <a:pt x="429" y="1502"/>
                      <a:pt x="428" y="1502"/>
                    </a:cubicBezTo>
                    <a:cubicBezTo>
                      <a:pt x="420" y="1502"/>
                      <a:pt x="414" y="1494"/>
                      <a:pt x="414" y="1486"/>
                    </a:cubicBezTo>
                    <a:lnTo>
                      <a:pt x="414" y="430"/>
                    </a:lnTo>
                    <a:cubicBezTo>
                      <a:pt x="414" y="425"/>
                      <a:pt x="418" y="421"/>
                      <a:pt x="423" y="421"/>
                    </a:cubicBezTo>
                    <a:cubicBezTo>
                      <a:pt x="423" y="418"/>
                      <a:pt x="424" y="417"/>
                      <a:pt x="426" y="417"/>
                    </a:cubicBezTo>
                    <a:cubicBezTo>
                      <a:pt x="427" y="417"/>
                      <a:pt x="428" y="418"/>
                      <a:pt x="428" y="421"/>
                    </a:cubicBezTo>
                    <a:cubicBezTo>
                      <a:pt x="428" y="418"/>
                      <a:pt x="429" y="417"/>
                      <a:pt x="430" y="417"/>
                    </a:cubicBezTo>
                    <a:close/>
                    <a:moveTo>
                      <a:pt x="432" y="0"/>
                    </a:moveTo>
                    <a:cubicBezTo>
                      <a:pt x="205" y="0"/>
                      <a:pt x="1" y="183"/>
                      <a:pt x="1" y="430"/>
                    </a:cubicBezTo>
                    <a:lnTo>
                      <a:pt x="1" y="1486"/>
                    </a:lnTo>
                    <a:cubicBezTo>
                      <a:pt x="1" y="1635"/>
                      <a:pt x="78" y="1774"/>
                      <a:pt x="202" y="1851"/>
                    </a:cubicBezTo>
                    <a:cubicBezTo>
                      <a:pt x="270" y="1895"/>
                      <a:pt x="349" y="1917"/>
                      <a:pt x="428" y="1917"/>
                    </a:cubicBezTo>
                    <a:cubicBezTo>
                      <a:pt x="495" y="1917"/>
                      <a:pt x="563" y="1901"/>
                      <a:pt x="625" y="1870"/>
                    </a:cubicBezTo>
                    <a:lnTo>
                      <a:pt x="1681" y="1342"/>
                    </a:lnTo>
                    <a:cubicBezTo>
                      <a:pt x="1998" y="1184"/>
                      <a:pt x="1998" y="733"/>
                      <a:pt x="1681" y="574"/>
                    </a:cubicBezTo>
                    <a:lnTo>
                      <a:pt x="625" y="46"/>
                    </a:lnTo>
                    <a:cubicBezTo>
                      <a:pt x="562" y="15"/>
                      <a:pt x="496" y="0"/>
                      <a:pt x="4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29"/>
              <p:cNvSpPr/>
              <p:nvPr/>
            </p:nvSpPr>
            <p:spPr>
              <a:xfrm>
                <a:off x="-1542978" y="2288970"/>
                <a:ext cx="127056" cy="103919"/>
              </a:xfrm>
              <a:custGeom>
                <a:rect b="b" l="l" r="r" t="t"/>
                <a:pathLst>
                  <a:path extrusionOk="0" h="3966" w="4849">
                    <a:moveTo>
                      <a:pt x="3754" y="418"/>
                    </a:moveTo>
                    <a:cubicBezTo>
                      <a:pt x="4129" y="418"/>
                      <a:pt x="4436" y="721"/>
                      <a:pt x="4436" y="1095"/>
                    </a:cubicBezTo>
                    <a:lnTo>
                      <a:pt x="4436" y="2871"/>
                    </a:lnTo>
                    <a:cubicBezTo>
                      <a:pt x="4436" y="3246"/>
                      <a:pt x="4129" y="3548"/>
                      <a:pt x="3754" y="3548"/>
                    </a:cubicBezTo>
                    <a:lnTo>
                      <a:pt x="1095" y="3548"/>
                    </a:lnTo>
                    <a:cubicBezTo>
                      <a:pt x="721" y="3548"/>
                      <a:pt x="413" y="3246"/>
                      <a:pt x="413" y="2871"/>
                    </a:cubicBezTo>
                    <a:lnTo>
                      <a:pt x="413" y="1095"/>
                    </a:lnTo>
                    <a:cubicBezTo>
                      <a:pt x="413" y="721"/>
                      <a:pt x="721" y="418"/>
                      <a:pt x="1095" y="418"/>
                    </a:cubicBezTo>
                    <a:close/>
                    <a:moveTo>
                      <a:pt x="1095" y="1"/>
                    </a:moveTo>
                    <a:cubicBezTo>
                      <a:pt x="490" y="1"/>
                      <a:pt x="1" y="490"/>
                      <a:pt x="1" y="1095"/>
                    </a:cubicBezTo>
                    <a:lnTo>
                      <a:pt x="1" y="2871"/>
                    </a:lnTo>
                    <a:cubicBezTo>
                      <a:pt x="1" y="3476"/>
                      <a:pt x="490" y="3966"/>
                      <a:pt x="1095" y="3966"/>
                    </a:cubicBezTo>
                    <a:lnTo>
                      <a:pt x="3754" y="3966"/>
                    </a:lnTo>
                    <a:cubicBezTo>
                      <a:pt x="4359" y="3966"/>
                      <a:pt x="4849" y="3476"/>
                      <a:pt x="4849" y="2871"/>
                    </a:cubicBezTo>
                    <a:lnTo>
                      <a:pt x="4849" y="1095"/>
                    </a:lnTo>
                    <a:cubicBezTo>
                      <a:pt x="4849" y="490"/>
                      <a:pt x="4359" y="1"/>
                      <a:pt x="37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69" name="Google Shape;869;p29"/>
          <p:cNvGrpSpPr/>
          <p:nvPr/>
        </p:nvGrpSpPr>
        <p:grpSpPr>
          <a:xfrm>
            <a:off x="5155113" y="3515905"/>
            <a:ext cx="281834" cy="400324"/>
            <a:chOff x="-2302178" y="2176722"/>
            <a:chExt cx="255841" cy="363402"/>
          </a:xfrm>
        </p:grpSpPr>
        <p:sp>
          <p:nvSpPr>
            <p:cNvPr id="870" name="Google Shape;870;p29"/>
            <p:cNvSpPr/>
            <p:nvPr/>
          </p:nvSpPr>
          <p:spPr>
            <a:xfrm>
              <a:off x="-2300790" y="2181989"/>
              <a:ext cx="252959" cy="144166"/>
            </a:xfrm>
            <a:custGeom>
              <a:rect b="b" l="l" r="r" t="t"/>
              <a:pathLst>
                <a:path extrusionOk="0" h="5502" w="9654">
                  <a:moveTo>
                    <a:pt x="4795" y="1"/>
                  </a:moveTo>
                  <a:lnTo>
                    <a:pt x="4795" y="6"/>
                  </a:lnTo>
                  <a:cubicBezTo>
                    <a:pt x="4546" y="25"/>
                    <a:pt x="4320" y="150"/>
                    <a:pt x="4167" y="346"/>
                  </a:cubicBezTo>
                  <a:cubicBezTo>
                    <a:pt x="4080" y="322"/>
                    <a:pt x="3989" y="313"/>
                    <a:pt x="3898" y="313"/>
                  </a:cubicBezTo>
                  <a:cubicBezTo>
                    <a:pt x="3895" y="313"/>
                    <a:pt x="3891" y="313"/>
                    <a:pt x="3888" y="313"/>
                  </a:cubicBezTo>
                  <a:cubicBezTo>
                    <a:pt x="3355" y="313"/>
                    <a:pt x="2914" y="714"/>
                    <a:pt x="2914" y="1215"/>
                  </a:cubicBezTo>
                  <a:lnTo>
                    <a:pt x="2914" y="1225"/>
                  </a:lnTo>
                  <a:cubicBezTo>
                    <a:pt x="2866" y="1215"/>
                    <a:pt x="2823" y="1215"/>
                    <a:pt x="2775" y="1215"/>
                  </a:cubicBezTo>
                  <a:cubicBezTo>
                    <a:pt x="2771" y="1215"/>
                    <a:pt x="2768" y="1215"/>
                    <a:pt x="2765" y="1215"/>
                  </a:cubicBezTo>
                  <a:cubicBezTo>
                    <a:pt x="2193" y="1215"/>
                    <a:pt x="1728" y="1645"/>
                    <a:pt x="1723" y="2180"/>
                  </a:cubicBezTo>
                  <a:cubicBezTo>
                    <a:pt x="1723" y="2315"/>
                    <a:pt x="1752" y="2449"/>
                    <a:pt x="1810" y="2569"/>
                  </a:cubicBezTo>
                  <a:cubicBezTo>
                    <a:pt x="1781" y="2569"/>
                    <a:pt x="1747" y="2564"/>
                    <a:pt x="1719" y="2564"/>
                  </a:cubicBezTo>
                  <a:cubicBezTo>
                    <a:pt x="1142" y="2564"/>
                    <a:pt x="667" y="2996"/>
                    <a:pt x="667" y="3534"/>
                  </a:cubicBezTo>
                  <a:cubicBezTo>
                    <a:pt x="667" y="3668"/>
                    <a:pt x="696" y="3798"/>
                    <a:pt x="754" y="3923"/>
                  </a:cubicBezTo>
                  <a:cubicBezTo>
                    <a:pt x="720" y="3923"/>
                    <a:pt x="691" y="3918"/>
                    <a:pt x="662" y="3918"/>
                  </a:cubicBezTo>
                  <a:lnTo>
                    <a:pt x="624" y="3918"/>
                  </a:lnTo>
                  <a:cubicBezTo>
                    <a:pt x="619" y="3918"/>
                    <a:pt x="614" y="3918"/>
                    <a:pt x="609" y="3918"/>
                  </a:cubicBezTo>
                  <a:cubicBezTo>
                    <a:pt x="104" y="3918"/>
                    <a:pt x="0" y="4634"/>
                    <a:pt x="490" y="4777"/>
                  </a:cubicBezTo>
                  <a:cubicBezTo>
                    <a:pt x="466" y="4839"/>
                    <a:pt x="451" y="4907"/>
                    <a:pt x="451" y="4974"/>
                  </a:cubicBezTo>
                  <a:cubicBezTo>
                    <a:pt x="451" y="5267"/>
                    <a:pt x="706" y="5502"/>
                    <a:pt x="1022" y="5502"/>
                  </a:cubicBezTo>
                  <a:lnTo>
                    <a:pt x="8631" y="5502"/>
                  </a:lnTo>
                  <a:cubicBezTo>
                    <a:pt x="8948" y="5502"/>
                    <a:pt x="9202" y="5262"/>
                    <a:pt x="9202" y="4974"/>
                  </a:cubicBezTo>
                  <a:cubicBezTo>
                    <a:pt x="9202" y="4907"/>
                    <a:pt x="9188" y="4839"/>
                    <a:pt x="9164" y="4777"/>
                  </a:cubicBezTo>
                  <a:cubicBezTo>
                    <a:pt x="9653" y="4634"/>
                    <a:pt x="9545" y="3918"/>
                    <a:pt x="9044" y="3918"/>
                  </a:cubicBezTo>
                  <a:cubicBezTo>
                    <a:pt x="9039" y="3918"/>
                    <a:pt x="9034" y="3918"/>
                    <a:pt x="9029" y="3918"/>
                  </a:cubicBezTo>
                  <a:lnTo>
                    <a:pt x="8991" y="3918"/>
                  </a:lnTo>
                  <a:cubicBezTo>
                    <a:pt x="8962" y="3918"/>
                    <a:pt x="8929" y="3918"/>
                    <a:pt x="8900" y="3923"/>
                  </a:cubicBezTo>
                  <a:cubicBezTo>
                    <a:pt x="8957" y="3798"/>
                    <a:pt x="8986" y="3668"/>
                    <a:pt x="8986" y="3534"/>
                  </a:cubicBezTo>
                  <a:cubicBezTo>
                    <a:pt x="8986" y="2996"/>
                    <a:pt x="8511" y="2564"/>
                    <a:pt x="7935" y="2564"/>
                  </a:cubicBezTo>
                  <a:cubicBezTo>
                    <a:pt x="7901" y="2564"/>
                    <a:pt x="7872" y="2564"/>
                    <a:pt x="7844" y="2569"/>
                  </a:cubicBezTo>
                  <a:cubicBezTo>
                    <a:pt x="7901" y="2449"/>
                    <a:pt x="7930" y="2315"/>
                    <a:pt x="7930" y="2180"/>
                  </a:cubicBezTo>
                  <a:cubicBezTo>
                    <a:pt x="7925" y="1645"/>
                    <a:pt x="7460" y="1215"/>
                    <a:pt x="6888" y="1215"/>
                  </a:cubicBezTo>
                  <a:cubicBezTo>
                    <a:pt x="6885" y="1215"/>
                    <a:pt x="6882" y="1215"/>
                    <a:pt x="6879" y="1215"/>
                  </a:cubicBezTo>
                  <a:cubicBezTo>
                    <a:pt x="6831" y="1215"/>
                    <a:pt x="6788" y="1215"/>
                    <a:pt x="6740" y="1225"/>
                  </a:cubicBezTo>
                  <a:lnTo>
                    <a:pt x="6740" y="1215"/>
                  </a:lnTo>
                  <a:cubicBezTo>
                    <a:pt x="6740" y="714"/>
                    <a:pt x="6303" y="313"/>
                    <a:pt x="5765" y="313"/>
                  </a:cubicBezTo>
                  <a:cubicBezTo>
                    <a:pt x="5762" y="313"/>
                    <a:pt x="5759" y="313"/>
                    <a:pt x="5756" y="313"/>
                  </a:cubicBezTo>
                  <a:cubicBezTo>
                    <a:pt x="5664" y="313"/>
                    <a:pt x="5573" y="322"/>
                    <a:pt x="5482" y="346"/>
                  </a:cubicBezTo>
                  <a:cubicBezTo>
                    <a:pt x="5333" y="150"/>
                    <a:pt x="5108" y="25"/>
                    <a:pt x="4858" y="6"/>
                  </a:cubicBezTo>
                  <a:lnTo>
                    <a:pt x="48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-2190608" y="2181989"/>
              <a:ext cx="142777" cy="144166"/>
            </a:xfrm>
            <a:custGeom>
              <a:rect b="b" l="l" r="r" t="t"/>
              <a:pathLst>
                <a:path extrusionOk="0" h="5502" w="5449">
                  <a:moveTo>
                    <a:pt x="590" y="1"/>
                  </a:moveTo>
                  <a:lnTo>
                    <a:pt x="590" y="6"/>
                  </a:lnTo>
                  <a:cubicBezTo>
                    <a:pt x="360" y="25"/>
                    <a:pt x="149" y="135"/>
                    <a:pt x="0" y="308"/>
                  </a:cubicBezTo>
                  <a:cubicBezTo>
                    <a:pt x="3000" y="1455"/>
                    <a:pt x="3303" y="4479"/>
                    <a:pt x="3408" y="4777"/>
                  </a:cubicBezTo>
                  <a:cubicBezTo>
                    <a:pt x="3437" y="4835"/>
                    <a:pt x="3451" y="4902"/>
                    <a:pt x="3451" y="4974"/>
                  </a:cubicBezTo>
                  <a:cubicBezTo>
                    <a:pt x="3451" y="5267"/>
                    <a:pt x="3192" y="5502"/>
                    <a:pt x="2880" y="5502"/>
                  </a:cubicBezTo>
                  <a:lnTo>
                    <a:pt x="4431" y="5502"/>
                  </a:lnTo>
                  <a:cubicBezTo>
                    <a:pt x="4748" y="5502"/>
                    <a:pt x="5002" y="5262"/>
                    <a:pt x="5002" y="4974"/>
                  </a:cubicBezTo>
                  <a:cubicBezTo>
                    <a:pt x="5002" y="4902"/>
                    <a:pt x="4988" y="4835"/>
                    <a:pt x="4959" y="4777"/>
                  </a:cubicBezTo>
                  <a:cubicBezTo>
                    <a:pt x="5448" y="4630"/>
                    <a:pt x="5340" y="3918"/>
                    <a:pt x="4839" y="3918"/>
                  </a:cubicBezTo>
                  <a:cubicBezTo>
                    <a:pt x="4834" y="3918"/>
                    <a:pt x="4829" y="3918"/>
                    <a:pt x="4824" y="3918"/>
                  </a:cubicBezTo>
                  <a:lnTo>
                    <a:pt x="4786" y="3918"/>
                  </a:lnTo>
                  <a:cubicBezTo>
                    <a:pt x="4757" y="3918"/>
                    <a:pt x="4724" y="3918"/>
                    <a:pt x="4695" y="3923"/>
                  </a:cubicBezTo>
                  <a:cubicBezTo>
                    <a:pt x="4752" y="3798"/>
                    <a:pt x="4781" y="3668"/>
                    <a:pt x="4781" y="3534"/>
                  </a:cubicBezTo>
                  <a:cubicBezTo>
                    <a:pt x="4781" y="2996"/>
                    <a:pt x="4306" y="2564"/>
                    <a:pt x="3730" y="2564"/>
                  </a:cubicBezTo>
                  <a:cubicBezTo>
                    <a:pt x="3696" y="2564"/>
                    <a:pt x="3667" y="2564"/>
                    <a:pt x="3639" y="2569"/>
                  </a:cubicBezTo>
                  <a:cubicBezTo>
                    <a:pt x="3696" y="2449"/>
                    <a:pt x="3725" y="2315"/>
                    <a:pt x="3725" y="2180"/>
                  </a:cubicBezTo>
                  <a:cubicBezTo>
                    <a:pt x="3720" y="1645"/>
                    <a:pt x="3255" y="1215"/>
                    <a:pt x="2683" y="1215"/>
                  </a:cubicBezTo>
                  <a:cubicBezTo>
                    <a:pt x="2680" y="1215"/>
                    <a:pt x="2677" y="1215"/>
                    <a:pt x="2674" y="1215"/>
                  </a:cubicBezTo>
                  <a:cubicBezTo>
                    <a:pt x="2626" y="1215"/>
                    <a:pt x="2583" y="1215"/>
                    <a:pt x="2535" y="1225"/>
                  </a:cubicBezTo>
                  <a:lnTo>
                    <a:pt x="2535" y="1215"/>
                  </a:lnTo>
                  <a:cubicBezTo>
                    <a:pt x="2535" y="714"/>
                    <a:pt x="2098" y="313"/>
                    <a:pt x="1560" y="313"/>
                  </a:cubicBezTo>
                  <a:cubicBezTo>
                    <a:pt x="1557" y="313"/>
                    <a:pt x="1554" y="313"/>
                    <a:pt x="1551" y="313"/>
                  </a:cubicBezTo>
                  <a:cubicBezTo>
                    <a:pt x="1459" y="313"/>
                    <a:pt x="1368" y="322"/>
                    <a:pt x="1277" y="346"/>
                  </a:cubicBezTo>
                  <a:cubicBezTo>
                    <a:pt x="1128" y="150"/>
                    <a:pt x="903" y="25"/>
                    <a:pt x="653" y="6"/>
                  </a:cubicBezTo>
                  <a:lnTo>
                    <a:pt x="6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-2290230" y="2301367"/>
              <a:ext cx="232076" cy="233464"/>
            </a:xfrm>
            <a:custGeom>
              <a:rect b="b" l="l" r="r" t="t"/>
              <a:pathLst>
                <a:path extrusionOk="0" h="8910" w="8857">
                  <a:moveTo>
                    <a:pt x="6182" y="0"/>
                  </a:moveTo>
                  <a:cubicBezTo>
                    <a:pt x="6179" y="0"/>
                    <a:pt x="6176" y="0"/>
                    <a:pt x="6173" y="0"/>
                  </a:cubicBezTo>
                  <a:lnTo>
                    <a:pt x="6159" y="0"/>
                  </a:lnTo>
                  <a:cubicBezTo>
                    <a:pt x="5694" y="0"/>
                    <a:pt x="5316" y="363"/>
                    <a:pt x="5300" y="828"/>
                  </a:cubicBezTo>
                  <a:lnTo>
                    <a:pt x="5300" y="828"/>
                  </a:lnTo>
                  <a:cubicBezTo>
                    <a:pt x="5283" y="372"/>
                    <a:pt x="4903" y="0"/>
                    <a:pt x="4440" y="0"/>
                  </a:cubicBezTo>
                  <a:lnTo>
                    <a:pt x="4421" y="0"/>
                  </a:lnTo>
                  <a:cubicBezTo>
                    <a:pt x="3954" y="0"/>
                    <a:pt x="3574" y="372"/>
                    <a:pt x="3557" y="828"/>
                  </a:cubicBezTo>
                  <a:lnTo>
                    <a:pt x="3557" y="828"/>
                  </a:lnTo>
                  <a:cubicBezTo>
                    <a:pt x="3541" y="363"/>
                    <a:pt x="3158" y="0"/>
                    <a:pt x="2698" y="0"/>
                  </a:cubicBezTo>
                  <a:lnTo>
                    <a:pt x="2684" y="0"/>
                  </a:lnTo>
                  <a:cubicBezTo>
                    <a:pt x="2172" y="0"/>
                    <a:pt x="1778" y="434"/>
                    <a:pt x="1822" y="939"/>
                  </a:cubicBezTo>
                  <a:lnTo>
                    <a:pt x="1822" y="939"/>
                  </a:lnTo>
                  <a:lnTo>
                    <a:pt x="1805" y="768"/>
                  </a:lnTo>
                  <a:cubicBezTo>
                    <a:pt x="1752" y="331"/>
                    <a:pt x="1388" y="0"/>
                    <a:pt x="946" y="0"/>
                  </a:cubicBezTo>
                  <a:cubicBezTo>
                    <a:pt x="408" y="0"/>
                    <a:pt x="0" y="495"/>
                    <a:pt x="96" y="1023"/>
                  </a:cubicBezTo>
                  <a:lnTo>
                    <a:pt x="1469" y="8439"/>
                  </a:lnTo>
                  <a:cubicBezTo>
                    <a:pt x="1517" y="8708"/>
                    <a:pt x="1757" y="8909"/>
                    <a:pt x="2031" y="8909"/>
                  </a:cubicBezTo>
                  <a:lnTo>
                    <a:pt x="6817" y="8909"/>
                  </a:lnTo>
                  <a:cubicBezTo>
                    <a:pt x="7095" y="8909"/>
                    <a:pt x="7330" y="8708"/>
                    <a:pt x="7383" y="8439"/>
                  </a:cubicBezTo>
                  <a:lnTo>
                    <a:pt x="8756" y="1018"/>
                  </a:lnTo>
                  <a:cubicBezTo>
                    <a:pt x="8857" y="490"/>
                    <a:pt x="8449" y="0"/>
                    <a:pt x="7911" y="0"/>
                  </a:cubicBezTo>
                  <a:cubicBezTo>
                    <a:pt x="7469" y="0"/>
                    <a:pt x="7100" y="331"/>
                    <a:pt x="7052" y="768"/>
                  </a:cubicBezTo>
                  <a:lnTo>
                    <a:pt x="7035" y="939"/>
                  </a:lnTo>
                  <a:lnTo>
                    <a:pt x="7035" y="939"/>
                  </a:lnTo>
                  <a:cubicBezTo>
                    <a:pt x="7079" y="437"/>
                    <a:pt x="6684" y="0"/>
                    <a:pt x="6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-2159165" y="2301367"/>
              <a:ext cx="54737" cy="233464"/>
            </a:xfrm>
            <a:custGeom>
              <a:rect b="b" l="l" r="r" t="t"/>
              <a:pathLst>
                <a:path extrusionOk="0" h="8910" w="2089">
                  <a:moveTo>
                    <a:pt x="1162" y="0"/>
                  </a:moveTo>
                  <a:cubicBezTo>
                    <a:pt x="696" y="0"/>
                    <a:pt x="317" y="365"/>
                    <a:pt x="298" y="831"/>
                  </a:cubicBezTo>
                  <a:lnTo>
                    <a:pt x="0" y="8909"/>
                  </a:lnTo>
                  <a:lnTo>
                    <a:pt x="1143" y="8909"/>
                  </a:lnTo>
                  <a:lnTo>
                    <a:pt x="2031" y="960"/>
                  </a:lnTo>
                  <a:cubicBezTo>
                    <a:pt x="2088" y="447"/>
                    <a:pt x="1690" y="0"/>
                    <a:pt x="1176" y="0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-2159165" y="2301367"/>
              <a:ext cx="54737" cy="233464"/>
            </a:xfrm>
            <a:custGeom>
              <a:rect b="b" l="l" r="r" t="t"/>
              <a:pathLst>
                <a:path extrusionOk="0" h="8910" w="2089">
                  <a:moveTo>
                    <a:pt x="1162" y="0"/>
                  </a:moveTo>
                  <a:cubicBezTo>
                    <a:pt x="696" y="0"/>
                    <a:pt x="317" y="365"/>
                    <a:pt x="298" y="831"/>
                  </a:cubicBezTo>
                  <a:lnTo>
                    <a:pt x="0" y="8909"/>
                  </a:lnTo>
                  <a:lnTo>
                    <a:pt x="1143" y="8909"/>
                  </a:lnTo>
                  <a:lnTo>
                    <a:pt x="2031" y="960"/>
                  </a:lnTo>
                  <a:cubicBezTo>
                    <a:pt x="2088" y="447"/>
                    <a:pt x="1690" y="0"/>
                    <a:pt x="1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-2159296" y="2425750"/>
              <a:ext cx="42291" cy="109081"/>
            </a:xfrm>
            <a:custGeom>
              <a:rect b="b" l="l" r="r" t="t"/>
              <a:pathLst>
                <a:path extrusionOk="0" h="4163" w="1614">
                  <a:moveTo>
                    <a:pt x="1613" y="1"/>
                  </a:moveTo>
                  <a:lnTo>
                    <a:pt x="1138" y="2559"/>
                  </a:lnTo>
                  <a:cubicBezTo>
                    <a:pt x="1037" y="3092"/>
                    <a:pt x="572" y="3481"/>
                    <a:pt x="34" y="3481"/>
                  </a:cubicBezTo>
                  <a:lnTo>
                    <a:pt x="29" y="3481"/>
                  </a:lnTo>
                  <a:lnTo>
                    <a:pt x="0" y="4162"/>
                  </a:lnTo>
                  <a:lnTo>
                    <a:pt x="1148" y="416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9"/>
            <p:cNvSpPr/>
            <p:nvPr/>
          </p:nvSpPr>
          <p:spPr>
            <a:xfrm>
              <a:off x="-2244061" y="2301367"/>
              <a:ext cx="54737" cy="233464"/>
            </a:xfrm>
            <a:custGeom>
              <a:rect b="b" l="l" r="r" t="t"/>
              <a:pathLst>
                <a:path extrusionOk="0" h="8910" w="2089">
                  <a:moveTo>
                    <a:pt x="909" y="0"/>
                  </a:moveTo>
                  <a:cubicBezTo>
                    <a:pt x="394" y="0"/>
                    <a:pt x="0" y="449"/>
                    <a:pt x="58" y="960"/>
                  </a:cubicBezTo>
                  <a:lnTo>
                    <a:pt x="941" y="8909"/>
                  </a:lnTo>
                  <a:lnTo>
                    <a:pt x="2088" y="8909"/>
                  </a:lnTo>
                  <a:lnTo>
                    <a:pt x="1790" y="831"/>
                  </a:lnTo>
                  <a:cubicBezTo>
                    <a:pt x="1776" y="365"/>
                    <a:pt x="1392" y="0"/>
                    <a:pt x="931" y="0"/>
                  </a:cubicBezTo>
                  <a:lnTo>
                    <a:pt x="917" y="0"/>
                  </a:lnTo>
                  <a:cubicBezTo>
                    <a:pt x="914" y="0"/>
                    <a:pt x="91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9"/>
            <p:cNvSpPr/>
            <p:nvPr/>
          </p:nvSpPr>
          <p:spPr>
            <a:xfrm>
              <a:off x="-2221448" y="2516935"/>
              <a:ext cx="32124" cy="17896"/>
            </a:xfrm>
            <a:custGeom>
              <a:rect b="b" l="l" r="r" t="t"/>
              <a:pathLst>
                <a:path extrusionOk="0" h="683" w="1226">
                  <a:moveTo>
                    <a:pt x="1" y="1"/>
                  </a:moveTo>
                  <a:lnTo>
                    <a:pt x="78" y="682"/>
                  </a:lnTo>
                  <a:lnTo>
                    <a:pt x="1225" y="682"/>
                  </a:lnTo>
                  <a:lnTo>
                    <a:pt x="12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9"/>
            <p:cNvSpPr/>
            <p:nvPr/>
          </p:nvSpPr>
          <p:spPr>
            <a:xfrm>
              <a:off x="-2244585" y="2373293"/>
              <a:ext cx="140524" cy="96897"/>
            </a:xfrm>
            <a:custGeom>
              <a:rect b="b" l="l" r="r" t="t"/>
              <a:pathLst>
                <a:path extrusionOk="0" h="3698" w="5363">
                  <a:moveTo>
                    <a:pt x="2679" y="1"/>
                  </a:moveTo>
                  <a:cubicBezTo>
                    <a:pt x="1201" y="1"/>
                    <a:pt x="1" y="827"/>
                    <a:pt x="1" y="1849"/>
                  </a:cubicBezTo>
                  <a:cubicBezTo>
                    <a:pt x="1" y="2871"/>
                    <a:pt x="1201" y="3697"/>
                    <a:pt x="2679" y="3697"/>
                  </a:cubicBezTo>
                  <a:cubicBezTo>
                    <a:pt x="4163" y="3697"/>
                    <a:pt x="5363" y="2871"/>
                    <a:pt x="5363" y="1849"/>
                  </a:cubicBezTo>
                  <a:cubicBezTo>
                    <a:pt x="5363" y="827"/>
                    <a:pt x="4163" y="1"/>
                    <a:pt x="26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-2246472" y="2247023"/>
              <a:ext cx="33356" cy="31600"/>
            </a:xfrm>
            <a:custGeom>
              <a:rect b="b" l="l" r="r" t="t"/>
              <a:pathLst>
                <a:path extrusionOk="0" h="1206" w="1273">
                  <a:moveTo>
                    <a:pt x="999" y="1"/>
                  </a:moveTo>
                  <a:cubicBezTo>
                    <a:pt x="447" y="5"/>
                    <a:pt x="1" y="452"/>
                    <a:pt x="1" y="1004"/>
                  </a:cubicBezTo>
                  <a:cubicBezTo>
                    <a:pt x="1" y="1138"/>
                    <a:pt x="103" y="1205"/>
                    <a:pt x="205" y="1205"/>
                  </a:cubicBezTo>
                  <a:cubicBezTo>
                    <a:pt x="307" y="1205"/>
                    <a:pt x="409" y="1138"/>
                    <a:pt x="409" y="1004"/>
                  </a:cubicBezTo>
                  <a:cubicBezTo>
                    <a:pt x="409" y="673"/>
                    <a:pt x="673" y="409"/>
                    <a:pt x="999" y="409"/>
                  </a:cubicBezTo>
                  <a:cubicBezTo>
                    <a:pt x="1273" y="409"/>
                    <a:pt x="1273" y="1"/>
                    <a:pt x="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-2136657" y="2267907"/>
              <a:ext cx="33356" cy="31574"/>
            </a:xfrm>
            <a:custGeom>
              <a:rect b="b" l="l" r="r" t="t"/>
              <a:pathLst>
                <a:path extrusionOk="0" h="1205" w="1273">
                  <a:moveTo>
                    <a:pt x="274" y="0"/>
                  </a:moveTo>
                  <a:cubicBezTo>
                    <a:pt x="0" y="0"/>
                    <a:pt x="0" y="408"/>
                    <a:pt x="274" y="408"/>
                  </a:cubicBezTo>
                  <a:cubicBezTo>
                    <a:pt x="600" y="408"/>
                    <a:pt x="864" y="672"/>
                    <a:pt x="864" y="999"/>
                  </a:cubicBezTo>
                  <a:cubicBezTo>
                    <a:pt x="864" y="1136"/>
                    <a:pt x="966" y="1204"/>
                    <a:pt x="1068" y="1204"/>
                  </a:cubicBezTo>
                  <a:cubicBezTo>
                    <a:pt x="1170" y="1204"/>
                    <a:pt x="1272" y="1136"/>
                    <a:pt x="1272" y="999"/>
                  </a:cubicBezTo>
                  <a:cubicBezTo>
                    <a:pt x="1268" y="447"/>
                    <a:pt x="821" y="0"/>
                    <a:pt x="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-2187778" y="2206645"/>
              <a:ext cx="38727" cy="26753"/>
            </a:xfrm>
            <a:custGeom>
              <a:rect b="b" l="l" r="r" t="t"/>
              <a:pathLst>
                <a:path extrusionOk="0" h="1021" w="1478">
                  <a:moveTo>
                    <a:pt x="479" y="1"/>
                  </a:moveTo>
                  <a:cubicBezTo>
                    <a:pt x="407" y="1"/>
                    <a:pt x="335" y="8"/>
                    <a:pt x="262" y="25"/>
                  </a:cubicBezTo>
                  <a:cubicBezTo>
                    <a:pt x="1" y="69"/>
                    <a:pt x="62" y="431"/>
                    <a:pt x="287" y="431"/>
                  </a:cubicBezTo>
                  <a:cubicBezTo>
                    <a:pt x="306" y="431"/>
                    <a:pt x="327" y="429"/>
                    <a:pt x="348" y="423"/>
                  </a:cubicBezTo>
                  <a:cubicBezTo>
                    <a:pt x="392" y="413"/>
                    <a:pt x="436" y="408"/>
                    <a:pt x="479" y="408"/>
                  </a:cubicBezTo>
                  <a:cubicBezTo>
                    <a:pt x="752" y="408"/>
                    <a:pt x="996" y="596"/>
                    <a:pt x="1059" y="869"/>
                  </a:cubicBezTo>
                  <a:cubicBezTo>
                    <a:pt x="1087" y="974"/>
                    <a:pt x="1168" y="1020"/>
                    <a:pt x="1250" y="1020"/>
                  </a:cubicBezTo>
                  <a:cubicBezTo>
                    <a:pt x="1363" y="1020"/>
                    <a:pt x="1477" y="931"/>
                    <a:pt x="1452" y="783"/>
                  </a:cubicBezTo>
                  <a:cubicBezTo>
                    <a:pt x="1348" y="318"/>
                    <a:pt x="936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-2249852" y="2368026"/>
              <a:ext cx="151084" cy="107430"/>
            </a:xfrm>
            <a:custGeom>
              <a:rect b="b" l="l" r="r" t="t"/>
              <a:pathLst>
                <a:path extrusionOk="0" h="4100" w="5766">
                  <a:moveTo>
                    <a:pt x="2885" y="404"/>
                  </a:moveTo>
                  <a:cubicBezTo>
                    <a:pt x="3557" y="404"/>
                    <a:pt x="4191" y="586"/>
                    <a:pt x="4661" y="908"/>
                  </a:cubicBezTo>
                  <a:cubicBezTo>
                    <a:pt x="5112" y="1220"/>
                    <a:pt x="5362" y="1623"/>
                    <a:pt x="5362" y="2050"/>
                  </a:cubicBezTo>
                  <a:cubicBezTo>
                    <a:pt x="5362" y="2477"/>
                    <a:pt x="5112" y="2880"/>
                    <a:pt x="4661" y="3188"/>
                  </a:cubicBezTo>
                  <a:cubicBezTo>
                    <a:pt x="4191" y="3514"/>
                    <a:pt x="3557" y="3697"/>
                    <a:pt x="2885" y="3697"/>
                  </a:cubicBezTo>
                  <a:cubicBezTo>
                    <a:pt x="2208" y="3697"/>
                    <a:pt x="1575" y="3514"/>
                    <a:pt x="1104" y="3188"/>
                  </a:cubicBezTo>
                  <a:cubicBezTo>
                    <a:pt x="653" y="2880"/>
                    <a:pt x="408" y="2477"/>
                    <a:pt x="408" y="2050"/>
                  </a:cubicBezTo>
                  <a:cubicBezTo>
                    <a:pt x="408" y="1623"/>
                    <a:pt x="653" y="1220"/>
                    <a:pt x="1104" y="908"/>
                  </a:cubicBezTo>
                  <a:cubicBezTo>
                    <a:pt x="1575" y="581"/>
                    <a:pt x="2208" y="404"/>
                    <a:pt x="2885" y="404"/>
                  </a:cubicBezTo>
                  <a:close/>
                  <a:moveTo>
                    <a:pt x="2880" y="0"/>
                  </a:moveTo>
                  <a:cubicBezTo>
                    <a:pt x="2127" y="0"/>
                    <a:pt x="1411" y="202"/>
                    <a:pt x="874" y="576"/>
                  </a:cubicBezTo>
                  <a:cubicBezTo>
                    <a:pt x="307" y="965"/>
                    <a:pt x="0" y="1488"/>
                    <a:pt x="0" y="2050"/>
                  </a:cubicBezTo>
                  <a:cubicBezTo>
                    <a:pt x="0" y="2612"/>
                    <a:pt x="307" y="3135"/>
                    <a:pt x="874" y="3524"/>
                  </a:cubicBezTo>
                  <a:cubicBezTo>
                    <a:pt x="1411" y="3898"/>
                    <a:pt x="2127" y="4100"/>
                    <a:pt x="2880" y="4100"/>
                  </a:cubicBezTo>
                  <a:cubicBezTo>
                    <a:pt x="3639" y="4100"/>
                    <a:pt x="4354" y="3898"/>
                    <a:pt x="4892" y="3524"/>
                  </a:cubicBezTo>
                  <a:cubicBezTo>
                    <a:pt x="5458" y="3135"/>
                    <a:pt x="5765" y="2612"/>
                    <a:pt x="5765" y="2050"/>
                  </a:cubicBezTo>
                  <a:cubicBezTo>
                    <a:pt x="5765" y="1488"/>
                    <a:pt x="5458" y="965"/>
                    <a:pt x="4892" y="576"/>
                  </a:cubicBezTo>
                  <a:cubicBezTo>
                    <a:pt x="4354" y="202"/>
                    <a:pt x="3639" y="0"/>
                    <a:pt x="28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-2302178" y="2176722"/>
              <a:ext cx="255841" cy="363402"/>
            </a:xfrm>
            <a:custGeom>
              <a:rect b="b" l="l" r="r" t="t"/>
              <a:pathLst>
                <a:path extrusionOk="0" h="13869" w="9764">
                  <a:moveTo>
                    <a:pt x="4892" y="408"/>
                  </a:moveTo>
                  <a:cubicBezTo>
                    <a:pt x="5084" y="423"/>
                    <a:pt x="5257" y="519"/>
                    <a:pt x="5372" y="667"/>
                  </a:cubicBezTo>
                  <a:cubicBezTo>
                    <a:pt x="5412" y="723"/>
                    <a:pt x="5473" y="753"/>
                    <a:pt x="5535" y="753"/>
                  </a:cubicBezTo>
                  <a:cubicBezTo>
                    <a:pt x="5554" y="753"/>
                    <a:pt x="5574" y="750"/>
                    <a:pt x="5593" y="744"/>
                  </a:cubicBezTo>
                  <a:cubicBezTo>
                    <a:pt x="5660" y="725"/>
                    <a:pt x="5737" y="715"/>
                    <a:pt x="5809" y="715"/>
                  </a:cubicBezTo>
                  <a:cubicBezTo>
                    <a:pt x="6236" y="715"/>
                    <a:pt x="6591" y="1027"/>
                    <a:pt x="6591" y="1416"/>
                  </a:cubicBezTo>
                  <a:lnTo>
                    <a:pt x="6591" y="1421"/>
                  </a:lnTo>
                  <a:cubicBezTo>
                    <a:pt x="6587" y="1538"/>
                    <a:pt x="6682" y="1629"/>
                    <a:pt x="6793" y="1629"/>
                  </a:cubicBezTo>
                  <a:cubicBezTo>
                    <a:pt x="6801" y="1629"/>
                    <a:pt x="6809" y="1628"/>
                    <a:pt x="6817" y="1627"/>
                  </a:cubicBezTo>
                  <a:cubicBezTo>
                    <a:pt x="6855" y="1618"/>
                    <a:pt x="6893" y="1618"/>
                    <a:pt x="6927" y="1618"/>
                  </a:cubicBezTo>
                  <a:lnTo>
                    <a:pt x="6932" y="1618"/>
                  </a:lnTo>
                  <a:cubicBezTo>
                    <a:pt x="7397" y="1618"/>
                    <a:pt x="7772" y="1959"/>
                    <a:pt x="7777" y="2381"/>
                  </a:cubicBezTo>
                  <a:cubicBezTo>
                    <a:pt x="7781" y="2487"/>
                    <a:pt x="7757" y="2588"/>
                    <a:pt x="7709" y="2684"/>
                  </a:cubicBezTo>
                  <a:cubicBezTo>
                    <a:pt x="7650" y="2821"/>
                    <a:pt x="7748" y="2972"/>
                    <a:pt x="7892" y="2972"/>
                  </a:cubicBezTo>
                  <a:cubicBezTo>
                    <a:pt x="7898" y="2972"/>
                    <a:pt x="7905" y="2972"/>
                    <a:pt x="7911" y="2972"/>
                  </a:cubicBezTo>
                  <a:lnTo>
                    <a:pt x="7983" y="2972"/>
                  </a:lnTo>
                  <a:cubicBezTo>
                    <a:pt x="7986" y="2972"/>
                    <a:pt x="7990" y="2971"/>
                    <a:pt x="7993" y="2971"/>
                  </a:cubicBezTo>
                  <a:cubicBezTo>
                    <a:pt x="8459" y="2971"/>
                    <a:pt x="8833" y="3311"/>
                    <a:pt x="8833" y="3735"/>
                  </a:cubicBezTo>
                  <a:cubicBezTo>
                    <a:pt x="8838" y="3836"/>
                    <a:pt x="8814" y="3941"/>
                    <a:pt x="8770" y="4037"/>
                  </a:cubicBezTo>
                  <a:cubicBezTo>
                    <a:pt x="8708" y="4172"/>
                    <a:pt x="8804" y="4325"/>
                    <a:pt x="8953" y="4325"/>
                  </a:cubicBezTo>
                  <a:lnTo>
                    <a:pt x="8967" y="4325"/>
                  </a:lnTo>
                  <a:cubicBezTo>
                    <a:pt x="8996" y="4325"/>
                    <a:pt x="9020" y="4320"/>
                    <a:pt x="9044" y="4320"/>
                  </a:cubicBezTo>
                  <a:lnTo>
                    <a:pt x="9078" y="4320"/>
                  </a:lnTo>
                  <a:cubicBezTo>
                    <a:pt x="9279" y="4325"/>
                    <a:pt x="9318" y="4464"/>
                    <a:pt x="9327" y="4522"/>
                  </a:cubicBezTo>
                  <a:cubicBezTo>
                    <a:pt x="9346" y="4637"/>
                    <a:pt x="9274" y="4748"/>
                    <a:pt x="9159" y="4781"/>
                  </a:cubicBezTo>
                  <a:cubicBezTo>
                    <a:pt x="9130" y="4786"/>
                    <a:pt x="9102" y="4805"/>
                    <a:pt x="9078" y="4824"/>
                  </a:cubicBezTo>
                  <a:lnTo>
                    <a:pt x="9073" y="4820"/>
                  </a:lnTo>
                  <a:lnTo>
                    <a:pt x="9044" y="4800"/>
                  </a:lnTo>
                  <a:lnTo>
                    <a:pt x="9034" y="4786"/>
                  </a:lnTo>
                  <a:lnTo>
                    <a:pt x="9006" y="4767"/>
                  </a:lnTo>
                  <a:lnTo>
                    <a:pt x="8996" y="4762"/>
                  </a:lnTo>
                  <a:cubicBezTo>
                    <a:pt x="8948" y="4724"/>
                    <a:pt x="8895" y="4695"/>
                    <a:pt x="8842" y="4666"/>
                  </a:cubicBezTo>
                  <a:lnTo>
                    <a:pt x="8838" y="4661"/>
                  </a:lnTo>
                  <a:lnTo>
                    <a:pt x="8799" y="4647"/>
                  </a:lnTo>
                  <a:lnTo>
                    <a:pt x="8790" y="4642"/>
                  </a:lnTo>
                  <a:lnTo>
                    <a:pt x="8751" y="4623"/>
                  </a:lnTo>
                  <a:lnTo>
                    <a:pt x="8746" y="4623"/>
                  </a:lnTo>
                  <a:cubicBezTo>
                    <a:pt x="8708" y="4608"/>
                    <a:pt x="8665" y="4599"/>
                    <a:pt x="8626" y="4589"/>
                  </a:cubicBezTo>
                  <a:lnTo>
                    <a:pt x="8602" y="4584"/>
                  </a:lnTo>
                  <a:lnTo>
                    <a:pt x="8578" y="4575"/>
                  </a:lnTo>
                  <a:lnTo>
                    <a:pt x="8549" y="4570"/>
                  </a:lnTo>
                  <a:lnTo>
                    <a:pt x="8525" y="4565"/>
                  </a:lnTo>
                  <a:lnTo>
                    <a:pt x="8492" y="4560"/>
                  </a:lnTo>
                  <a:lnTo>
                    <a:pt x="8362" y="4560"/>
                  </a:lnTo>
                  <a:cubicBezTo>
                    <a:pt x="8319" y="4560"/>
                    <a:pt x="8276" y="4565"/>
                    <a:pt x="8233" y="4570"/>
                  </a:cubicBezTo>
                  <a:lnTo>
                    <a:pt x="8194" y="4575"/>
                  </a:lnTo>
                  <a:lnTo>
                    <a:pt x="8165" y="4580"/>
                  </a:lnTo>
                  <a:lnTo>
                    <a:pt x="8132" y="4589"/>
                  </a:lnTo>
                  <a:lnTo>
                    <a:pt x="8103" y="4594"/>
                  </a:lnTo>
                  <a:cubicBezTo>
                    <a:pt x="8021" y="4613"/>
                    <a:pt x="7949" y="4642"/>
                    <a:pt x="7873" y="4680"/>
                  </a:cubicBezTo>
                  <a:lnTo>
                    <a:pt x="7868" y="4685"/>
                  </a:lnTo>
                  <a:lnTo>
                    <a:pt x="7829" y="4704"/>
                  </a:lnTo>
                  <a:lnTo>
                    <a:pt x="7810" y="4714"/>
                  </a:lnTo>
                  <a:lnTo>
                    <a:pt x="7777" y="4738"/>
                  </a:lnTo>
                  <a:lnTo>
                    <a:pt x="7757" y="4748"/>
                  </a:lnTo>
                  <a:lnTo>
                    <a:pt x="7729" y="4767"/>
                  </a:lnTo>
                  <a:lnTo>
                    <a:pt x="7709" y="4786"/>
                  </a:lnTo>
                  <a:lnTo>
                    <a:pt x="7690" y="4800"/>
                  </a:lnTo>
                  <a:lnTo>
                    <a:pt x="7661" y="4824"/>
                  </a:lnTo>
                  <a:lnTo>
                    <a:pt x="7647" y="4834"/>
                  </a:lnTo>
                  <a:lnTo>
                    <a:pt x="7613" y="4868"/>
                  </a:lnTo>
                  <a:lnTo>
                    <a:pt x="7609" y="4872"/>
                  </a:lnTo>
                  <a:cubicBezTo>
                    <a:pt x="7585" y="4901"/>
                    <a:pt x="7556" y="4930"/>
                    <a:pt x="7532" y="4959"/>
                  </a:cubicBezTo>
                  <a:cubicBezTo>
                    <a:pt x="7517" y="4973"/>
                    <a:pt x="7508" y="4992"/>
                    <a:pt x="7493" y="5007"/>
                  </a:cubicBezTo>
                  <a:lnTo>
                    <a:pt x="7469" y="4973"/>
                  </a:lnTo>
                  <a:lnTo>
                    <a:pt x="7460" y="4959"/>
                  </a:lnTo>
                  <a:cubicBezTo>
                    <a:pt x="7450" y="4944"/>
                    <a:pt x="7436" y="4930"/>
                    <a:pt x="7426" y="4916"/>
                  </a:cubicBezTo>
                  <a:lnTo>
                    <a:pt x="7421" y="4911"/>
                  </a:lnTo>
                  <a:lnTo>
                    <a:pt x="7412" y="4906"/>
                  </a:lnTo>
                  <a:lnTo>
                    <a:pt x="7383" y="4872"/>
                  </a:lnTo>
                  <a:lnTo>
                    <a:pt x="7373" y="4863"/>
                  </a:lnTo>
                  <a:lnTo>
                    <a:pt x="7340" y="4834"/>
                  </a:lnTo>
                  <a:lnTo>
                    <a:pt x="7330" y="4824"/>
                  </a:lnTo>
                  <a:lnTo>
                    <a:pt x="7301" y="4800"/>
                  </a:lnTo>
                  <a:lnTo>
                    <a:pt x="7292" y="4791"/>
                  </a:lnTo>
                  <a:lnTo>
                    <a:pt x="7253" y="4767"/>
                  </a:lnTo>
                  <a:lnTo>
                    <a:pt x="7244" y="4757"/>
                  </a:lnTo>
                  <a:lnTo>
                    <a:pt x="7210" y="4733"/>
                  </a:lnTo>
                  <a:lnTo>
                    <a:pt x="7201" y="4728"/>
                  </a:lnTo>
                  <a:lnTo>
                    <a:pt x="7162" y="4704"/>
                  </a:lnTo>
                  <a:lnTo>
                    <a:pt x="7157" y="4704"/>
                  </a:lnTo>
                  <a:lnTo>
                    <a:pt x="7114" y="4680"/>
                  </a:lnTo>
                  <a:lnTo>
                    <a:pt x="7109" y="4680"/>
                  </a:lnTo>
                  <a:lnTo>
                    <a:pt x="7061" y="4656"/>
                  </a:lnTo>
                  <a:lnTo>
                    <a:pt x="7013" y="4637"/>
                  </a:lnTo>
                  <a:lnTo>
                    <a:pt x="6961" y="4618"/>
                  </a:lnTo>
                  <a:lnTo>
                    <a:pt x="6908" y="4604"/>
                  </a:lnTo>
                  <a:lnTo>
                    <a:pt x="6855" y="4589"/>
                  </a:lnTo>
                  <a:lnTo>
                    <a:pt x="6850" y="4589"/>
                  </a:lnTo>
                  <a:lnTo>
                    <a:pt x="6802" y="4580"/>
                  </a:lnTo>
                  <a:lnTo>
                    <a:pt x="6793" y="4580"/>
                  </a:lnTo>
                  <a:lnTo>
                    <a:pt x="6749" y="4575"/>
                  </a:lnTo>
                  <a:lnTo>
                    <a:pt x="6543" y="4575"/>
                  </a:lnTo>
                  <a:lnTo>
                    <a:pt x="6500" y="4580"/>
                  </a:lnTo>
                  <a:lnTo>
                    <a:pt x="6481" y="4580"/>
                  </a:lnTo>
                  <a:lnTo>
                    <a:pt x="6437" y="4584"/>
                  </a:lnTo>
                  <a:lnTo>
                    <a:pt x="6418" y="4589"/>
                  </a:lnTo>
                  <a:lnTo>
                    <a:pt x="6370" y="4599"/>
                  </a:lnTo>
                  <a:lnTo>
                    <a:pt x="6361" y="4599"/>
                  </a:lnTo>
                  <a:lnTo>
                    <a:pt x="6308" y="4613"/>
                  </a:lnTo>
                  <a:lnTo>
                    <a:pt x="6289" y="4623"/>
                  </a:lnTo>
                  <a:lnTo>
                    <a:pt x="6250" y="4632"/>
                  </a:lnTo>
                  <a:lnTo>
                    <a:pt x="6231" y="4642"/>
                  </a:lnTo>
                  <a:lnTo>
                    <a:pt x="6197" y="4656"/>
                  </a:lnTo>
                  <a:lnTo>
                    <a:pt x="6178" y="4661"/>
                  </a:lnTo>
                  <a:lnTo>
                    <a:pt x="6140" y="4680"/>
                  </a:lnTo>
                  <a:lnTo>
                    <a:pt x="6125" y="4690"/>
                  </a:lnTo>
                  <a:lnTo>
                    <a:pt x="6077" y="4714"/>
                  </a:lnTo>
                  <a:lnTo>
                    <a:pt x="6063" y="4724"/>
                  </a:lnTo>
                  <a:lnTo>
                    <a:pt x="6029" y="4748"/>
                  </a:lnTo>
                  <a:lnTo>
                    <a:pt x="6010" y="4757"/>
                  </a:lnTo>
                  <a:lnTo>
                    <a:pt x="5981" y="4781"/>
                  </a:lnTo>
                  <a:lnTo>
                    <a:pt x="5967" y="4791"/>
                  </a:lnTo>
                  <a:lnTo>
                    <a:pt x="5933" y="4820"/>
                  </a:lnTo>
                  <a:lnTo>
                    <a:pt x="5919" y="4829"/>
                  </a:lnTo>
                  <a:cubicBezTo>
                    <a:pt x="5909" y="4839"/>
                    <a:pt x="5895" y="4853"/>
                    <a:pt x="5881" y="4868"/>
                  </a:cubicBezTo>
                  <a:lnTo>
                    <a:pt x="5871" y="4872"/>
                  </a:lnTo>
                  <a:lnTo>
                    <a:pt x="5842" y="4906"/>
                  </a:lnTo>
                  <a:lnTo>
                    <a:pt x="5828" y="4920"/>
                  </a:lnTo>
                  <a:lnTo>
                    <a:pt x="5804" y="4949"/>
                  </a:lnTo>
                  <a:lnTo>
                    <a:pt x="5789" y="4964"/>
                  </a:lnTo>
                  <a:lnTo>
                    <a:pt x="5765" y="4997"/>
                  </a:lnTo>
                  <a:lnTo>
                    <a:pt x="5756" y="5007"/>
                  </a:lnTo>
                  <a:cubicBezTo>
                    <a:pt x="5727" y="4968"/>
                    <a:pt x="5698" y="4930"/>
                    <a:pt x="5665" y="4896"/>
                  </a:cubicBezTo>
                  <a:cubicBezTo>
                    <a:pt x="5463" y="4676"/>
                    <a:pt x="5185" y="4556"/>
                    <a:pt x="4892" y="4556"/>
                  </a:cubicBezTo>
                  <a:lnTo>
                    <a:pt x="4872" y="4556"/>
                  </a:lnTo>
                  <a:cubicBezTo>
                    <a:pt x="4867" y="4556"/>
                    <a:pt x="4861" y="4555"/>
                    <a:pt x="4856" y="4555"/>
                  </a:cubicBezTo>
                  <a:cubicBezTo>
                    <a:pt x="4569" y="4555"/>
                    <a:pt x="4297" y="4675"/>
                    <a:pt x="4104" y="4882"/>
                  </a:cubicBezTo>
                  <a:cubicBezTo>
                    <a:pt x="4071" y="4916"/>
                    <a:pt x="4037" y="4954"/>
                    <a:pt x="4008" y="4992"/>
                  </a:cubicBezTo>
                  <a:lnTo>
                    <a:pt x="3999" y="4983"/>
                  </a:lnTo>
                  <a:lnTo>
                    <a:pt x="3975" y="4949"/>
                  </a:lnTo>
                  <a:lnTo>
                    <a:pt x="3965" y="4935"/>
                  </a:lnTo>
                  <a:lnTo>
                    <a:pt x="3941" y="4906"/>
                  </a:lnTo>
                  <a:lnTo>
                    <a:pt x="3927" y="4892"/>
                  </a:lnTo>
                  <a:lnTo>
                    <a:pt x="3893" y="4858"/>
                  </a:lnTo>
                  <a:lnTo>
                    <a:pt x="3888" y="4853"/>
                  </a:lnTo>
                  <a:cubicBezTo>
                    <a:pt x="3874" y="4839"/>
                    <a:pt x="3860" y="4824"/>
                    <a:pt x="3845" y="4815"/>
                  </a:cubicBezTo>
                  <a:lnTo>
                    <a:pt x="3831" y="4805"/>
                  </a:lnTo>
                  <a:lnTo>
                    <a:pt x="3802" y="4776"/>
                  </a:lnTo>
                  <a:lnTo>
                    <a:pt x="3783" y="4767"/>
                  </a:lnTo>
                  <a:lnTo>
                    <a:pt x="3754" y="4743"/>
                  </a:lnTo>
                  <a:lnTo>
                    <a:pt x="3735" y="4733"/>
                  </a:lnTo>
                  <a:lnTo>
                    <a:pt x="3701" y="4709"/>
                  </a:lnTo>
                  <a:lnTo>
                    <a:pt x="3687" y="4700"/>
                  </a:lnTo>
                  <a:lnTo>
                    <a:pt x="3639" y="4671"/>
                  </a:lnTo>
                  <a:lnTo>
                    <a:pt x="3624" y="4666"/>
                  </a:lnTo>
                  <a:lnTo>
                    <a:pt x="3586" y="4647"/>
                  </a:lnTo>
                  <a:lnTo>
                    <a:pt x="3567" y="4642"/>
                  </a:lnTo>
                  <a:lnTo>
                    <a:pt x="3533" y="4628"/>
                  </a:lnTo>
                  <a:lnTo>
                    <a:pt x="3514" y="4618"/>
                  </a:lnTo>
                  <a:lnTo>
                    <a:pt x="3476" y="4608"/>
                  </a:lnTo>
                  <a:lnTo>
                    <a:pt x="3456" y="4599"/>
                  </a:lnTo>
                  <a:lnTo>
                    <a:pt x="3404" y="4584"/>
                  </a:lnTo>
                  <a:lnTo>
                    <a:pt x="3394" y="4584"/>
                  </a:lnTo>
                  <a:lnTo>
                    <a:pt x="3346" y="4575"/>
                  </a:lnTo>
                  <a:lnTo>
                    <a:pt x="3327" y="4570"/>
                  </a:lnTo>
                  <a:lnTo>
                    <a:pt x="3288" y="4565"/>
                  </a:lnTo>
                  <a:lnTo>
                    <a:pt x="3264" y="4565"/>
                  </a:lnTo>
                  <a:lnTo>
                    <a:pt x="3226" y="4560"/>
                  </a:lnTo>
                  <a:lnTo>
                    <a:pt x="3020" y="4560"/>
                  </a:lnTo>
                  <a:lnTo>
                    <a:pt x="2976" y="4565"/>
                  </a:lnTo>
                  <a:lnTo>
                    <a:pt x="2962" y="4565"/>
                  </a:lnTo>
                  <a:lnTo>
                    <a:pt x="2914" y="4575"/>
                  </a:lnTo>
                  <a:lnTo>
                    <a:pt x="2909" y="4575"/>
                  </a:lnTo>
                  <a:lnTo>
                    <a:pt x="2856" y="4589"/>
                  </a:lnTo>
                  <a:cubicBezTo>
                    <a:pt x="2804" y="4604"/>
                    <a:pt x="2751" y="4623"/>
                    <a:pt x="2698" y="4647"/>
                  </a:cubicBezTo>
                  <a:lnTo>
                    <a:pt x="2650" y="4666"/>
                  </a:lnTo>
                  <a:lnTo>
                    <a:pt x="2607" y="4690"/>
                  </a:lnTo>
                  <a:lnTo>
                    <a:pt x="2602" y="4690"/>
                  </a:lnTo>
                  <a:lnTo>
                    <a:pt x="2559" y="4719"/>
                  </a:lnTo>
                  <a:lnTo>
                    <a:pt x="2554" y="4724"/>
                  </a:lnTo>
                  <a:lnTo>
                    <a:pt x="2516" y="4748"/>
                  </a:lnTo>
                  <a:lnTo>
                    <a:pt x="2511" y="4752"/>
                  </a:lnTo>
                  <a:lnTo>
                    <a:pt x="2472" y="4781"/>
                  </a:lnTo>
                  <a:lnTo>
                    <a:pt x="2468" y="4786"/>
                  </a:lnTo>
                  <a:lnTo>
                    <a:pt x="2434" y="4815"/>
                  </a:lnTo>
                  <a:lnTo>
                    <a:pt x="2424" y="4824"/>
                  </a:lnTo>
                  <a:lnTo>
                    <a:pt x="2420" y="4824"/>
                  </a:lnTo>
                  <a:lnTo>
                    <a:pt x="2391" y="4848"/>
                  </a:lnTo>
                  <a:lnTo>
                    <a:pt x="2381" y="4858"/>
                  </a:lnTo>
                  <a:lnTo>
                    <a:pt x="2352" y="4892"/>
                  </a:lnTo>
                  <a:lnTo>
                    <a:pt x="2343" y="4896"/>
                  </a:lnTo>
                  <a:lnTo>
                    <a:pt x="2343" y="4901"/>
                  </a:lnTo>
                  <a:cubicBezTo>
                    <a:pt x="2328" y="4916"/>
                    <a:pt x="2314" y="4930"/>
                    <a:pt x="2304" y="4949"/>
                  </a:cubicBezTo>
                  <a:lnTo>
                    <a:pt x="2295" y="4964"/>
                  </a:lnTo>
                  <a:lnTo>
                    <a:pt x="2271" y="4992"/>
                  </a:lnTo>
                  <a:cubicBezTo>
                    <a:pt x="2256" y="4978"/>
                    <a:pt x="2247" y="4959"/>
                    <a:pt x="2232" y="4944"/>
                  </a:cubicBezTo>
                  <a:cubicBezTo>
                    <a:pt x="2223" y="4930"/>
                    <a:pt x="2213" y="4920"/>
                    <a:pt x="2204" y="4911"/>
                  </a:cubicBezTo>
                  <a:lnTo>
                    <a:pt x="2189" y="4896"/>
                  </a:lnTo>
                  <a:cubicBezTo>
                    <a:pt x="1991" y="4680"/>
                    <a:pt x="1706" y="4555"/>
                    <a:pt x="1414" y="4555"/>
                  </a:cubicBezTo>
                  <a:cubicBezTo>
                    <a:pt x="1408" y="4555"/>
                    <a:pt x="1403" y="4556"/>
                    <a:pt x="1397" y="4556"/>
                  </a:cubicBezTo>
                  <a:lnTo>
                    <a:pt x="1234" y="4556"/>
                  </a:lnTo>
                  <a:lnTo>
                    <a:pt x="1205" y="4560"/>
                  </a:lnTo>
                  <a:lnTo>
                    <a:pt x="1181" y="4565"/>
                  </a:lnTo>
                  <a:lnTo>
                    <a:pt x="1152" y="4575"/>
                  </a:lnTo>
                  <a:lnTo>
                    <a:pt x="1133" y="4580"/>
                  </a:lnTo>
                  <a:cubicBezTo>
                    <a:pt x="1090" y="4589"/>
                    <a:pt x="1051" y="4604"/>
                    <a:pt x="1013" y="4618"/>
                  </a:cubicBezTo>
                  <a:lnTo>
                    <a:pt x="1008" y="4618"/>
                  </a:lnTo>
                  <a:lnTo>
                    <a:pt x="970" y="4632"/>
                  </a:lnTo>
                  <a:lnTo>
                    <a:pt x="960" y="4637"/>
                  </a:lnTo>
                  <a:lnTo>
                    <a:pt x="922" y="4652"/>
                  </a:lnTo>
                  <a:lnTo>
                    <a:pt x="917" y="4652"/>
                  </a:lnTo>
                  <a:cubicBezTo>
                    <a:pt x="864" y="4680"/>
                    <a:pt x="811" y="4714"/>
                    <a:pt x="759" y="4748"/>
                  </a:cubicBezTo>
                  <a:lnTo>
                    <a:pt x="754" y="4752"/>
                  </a:lnTo>
                  <a:lnTo>
                    <a:pt x="725" y="4776"/>
                  </a:lnTo>
                  <a:lnTo>
                    <a:pt x="711" y="4786"/>
                  </a:lnTo>
                  <a:lnTo>
                    <a:pt x="687" y="4810"/>
                  </a:lnTo>
                  <a:lnTo>
                    <a:pt x="682" y="4815"/>
                  </a:lnTo>
                  <a:cubicBezTo>
                    <a:pt x="658" y="4791"/>
                    <a:pt x="629" y="4776"/>
                    <a:pt x="600" y="4767"/>
                  </a:cubicBezTo>
                  <a:cubicBezTo>
                    <a:pt x="485" y="4738"/>
                    <a:pt x="413" y="4623"/>
                    <a:pt x="432" y="4508"/>
                  </a:cubicBezTo>
                  <a:cubicBezTo>
                    <a:pt x="437" y="4445"/>
                    <a:pt x="475" y="4316"/>
                    <a:pt x="682" y="4306"/>
                  </a:cubicBezTo>
                  <a:lnTo>
                    <a:pt x="715" y="4306"/>
                  </a:lnTo>
                  <a:cubicBezTo>
                    <a:pt x="739" y="4306"/>
                    <a:pt x="763" y="4306"/>
                    <a:pt x="787" y="4311"/>
                  </a:cubicBezTo>
                  <a:cubicBezTo>
                    <a:pt x="794" y="4311"/>
                    <a:pt x="801" y="4312"/>
                    <a:pt x="807" y="4312"/>
                  </a:cubicBezTo>
                  <a:cubicBezTo>
                    <a:pt x="955" y="4312"/>
                    <a:pt x="1053" y="4161"/>
                    <a:pt x="989" y="4023"/>
                  </a:cubicBezTo>
                  <a:cubicBezTo>
                    <a:pt x="946" y="3927"/>
                    <a:pt x="922" y="3826"/>
                    <a:pt x="922" y="3720"/>
                  </a:cubicBezTo>
                  <a:cubicBezTo>
                    <a:pt x="922" y="3301"/>
                    <a:pt x="1301" y="2957"/>
                    <a:pt x="1762" y="2957"/>
                  </a:cubicBezTo>
                  <a:cubicBezTo>
                    <a:pt x="1765" y="2957"/>
                    <a:pt x="1768" y="2957"/>
                    <a:pt x="1772" y="2957"/>
                  </a:cubicBezTo>
                  <a:cubicBezTo>
                    <a:pt x="1796" y="2957"/>
                    <a:pt x="1820" y="2957"/>
                    <a:pt x="1844" y="2962"/>
                  </a:cubicBezTo>
                  <a:cubicBezTo>
                    <a:pt x="1848" y="2962"/>
                    <a:pt x="1853" y="2962"/>
                    <a:pt x="1857" y="2962"/>
                  </a:cubicBezTo>
                  <a:cubicBezTo>
                    <a:pt x="2008" y="2962"/>
                    <a:pt x="2110" y="2809"/>
                    <a:pt x="2045" y="2669"/>
                  </a:cubicBezTo>
                  <a:cubicBezTo>
                    <a:pt x="2002" y="2578"/>
                    <a:pt x="1978" y="2472"/>
                    <a:pt x="1978" y="2367"/>
                  </a:cubicBezTo>
                  <a:cubicBezTo>
                    <a:pt x="1978" y="1949"/>
                    <a:pt x="2362" y="1603"/>
                    <a:pt x="2823" y="1603"/>
                  </a:cubicBezTo>
                  <a:lnTo>
                    <a:pt x="2828" y="1603"/>
                  </a:lnTo>
                  <a:cubicBezTo>
                    <a:pt x="2866" y="1603"/>
                    <a:pt x="2904" y="1608"/>
                    <a:pt x="2943" y="1613"/>
                  </a:cubicBezTo>
                  <a:cubicBezTo>
                    <a:pt x="2951" y="1614"/>
                    <a:pt x="2959" y="1615"/>
                    <a:pt x="2967" y="1615"/>
                  </a:cubicBezTo>
                  <a:cubicBezTo>
                    <a:pt x="3076" y="1615"/>
                    <a:pt x="3168" y="1523"/>
                    <a:pt x="3168" y="1411"/>
                  </a:cubicBezTo>
                  <a:lnTo>
                    <a:pt x="3168" y="1416"/>
                  </a:lnTo>
                  <a:cubicBezTo>
                    <a:pt x="3173" y="1027"/>
                    <a:pt x="3519" y="715"/>
                    <a:pt x="3946" y="715"/>
                  </a:cubicBezTo>
                  <a:lnTo>
                    <a:pt x="3951" y="715"/>
                  </a:lnTo>
                  <a:cubicBezTo>
                    <a:pt x="4023" y="715"/>
                    <a:pt x="4100" y="725"/>
                    <a:pt x="4172" y="744"/>
                  </a:cubicBezTo>
                  <a:cubicBezTo>
                    <a:pt x="4191" y="750"/>
                    <a:pt x="4210" y="753"/>
                    <a:pt x="4229" y="753"/>
                  </a:cubicBezTo>
                  <a:cubicBezTo>
                    <a:pt x="4291" y="753"/>
                    <a:pt x="4351" y="723"/>
                    <a:pt x="4388" y="667"/>
                  </a:cubicBezTo>
                  <a:cubicBezTo>
                    <a:pt x="4503" y="519"/>
                    <a:pt x="4676" y="423"/>
                    <a:pt x="4868" y="408"/>
                  </a:cubicBezTo>
                  <a:close/>
                  <a:moveTo>
                    <a:pt x="8420" y="4959"/>
                  </a:moveTo>
                  <a:cubicBezTo>
                    <a:pt x="8453" y="4959"/>
                    <a:pt x="8487" y="4968"/>
                    <a:pt x="8516" y="4973"/>
                  </a:cubicBezTo>
                  <a:lnTo>
                    <a:pt x="8525" y="4973"/>
                  </a:lnTo>
                  <a:cubicBezTo>
                    <a:pt x="8559" y="4983"/>
                    <a:pt x="8593" y="4992"/>
                    <a:pt x="8621" y="5007"/>
                  </a:cubicBezTo>
                  <a:cubicBezTo>
                    <a:pt x="8655" y="5021"/>
                    <a:pt x="8684" y="5040"/>
                    <a:pt x="8713" y="5060"/>
                  </a:cubicBezTo>
                  <a:cubicBezTo>
                    <a:pt x="8741" y="5074"/>
                    <a:pt x="8770" y="5098"/>
                    <a:pt x="8794" y="5117"/>
                  </a:cubicBezTo>
                  <a:lnTo>
                    <a:pt x="8799" y="5122"/>
                  </a:lnTo>
                  <a:cubicBezTo>
                    <a:pt x="8814" y="5136"/>
                    <a:pt x="8823" y="5146"/>
                    <a:pt x="8833" y="5156"/>
                  </a:cubicBezTo>
                  <a:cubicBezTo>
                    <a:pt x="8842" y="5170"/>
                    <a:pt x="8852" y="5180"/>
                    <a:pt x="8862" y="5189"/>
                  </a:cubicBezTo>
                  <a:lnTo>
                    <a:pt x="8871" y="5204"/>
                  </a:lnTo>
                  <a:lnTo>
                    <a:pt x="8895" y="5232"/>
                  </a:lnTo>
                  <a:lnTo>
                    <a:pt x="8900" y="5242"/>
                  </a:lnTo>
                  <a:cubicBezTo>
                    <a:pt x="8910" y="5256"/>
                    <a:pt x="8919" y="5266"/>
                    <a:pt x="8924" y="5280"/>
                  </a:cubicBezTo>
                  <a:lnTo>
                    <a:pt x="8934" y="5295"/>
                  </a:lnTo>
                  <a:cubicBezTo>
                    <a:pt x="8938" y="5304"/>
                    <a:pt x="8943" y="5319"/>
                    <a:pt x="8948" y="5328"/>
                  </a:cubicBezTo>
                  <a:lnTo>
                    <a:pt x="8953" y="5338"/>
                  </a:lnTo>
                  <a:cubicBezTo>
                    <a:pt x="8958" y="5352"/>
                    <a:pt x="8967" y="5367"/>
                    <a:pt x="8972" y="5381"/>
                  </a:cubicBezTo>
                  <a:lnTo>
                    <a:pt x="8977" y="5396"/>
                  </a:lnTo>
                  <a:cubicBezTo>
                    <a:pt x="8982" y="5410"/>
                    <a:pt x="8986" y="5424"/>
                    <a:pt x="8991" y="5439"/>
                  </a:cubicBezTo>
                  <a:cubicBezTo>
                    <a:pt x="9020" y="5535"/>
                    <a:pt x="9030" y="5640"/>
                    <a:pt x="9015" y="5741"/>
                  </a:cubicBezTo>
                  <a:lnTo>
                    <a:pt x="9010" y="5741"/>
                  </a:lnTo>
                  <a:lnTo>
                    <a:pt x="7637" y="13158"/>
                  </a:lnTo>
                  <a:cubicBezTo>
                    <a:pt x="7604" y="13335"/>
                    <a:pt x="7450" y="13460"/>
                    <a:pt x="7273" y="13460"/>
                  </a:cubicBezTo>
                  <a:lnTo>
                    <a:pt x="6831" y="13460"/>
                  </a:lnTo>
                  <a:lnTo>
                    <a:pt x="7047" y="11502"/>
                  </a:lnTo>
                  <a:cubicBezTo>
                    <a:pt x="7055" y="11361"/>
                    <a:pt x="6949" y="11284"/>
                    <a:pt x="6843" y="11284"/>
                  </a:cubicBezTo>
                  <a:cubicBezTo>
                    <a:pt x="6753" y="11284"/>
                    <a:pt x="6664" y="11339"/>
                    <a:pt x="6644" y="11458"/>
                  </a:cubicBezTo>
                  <a:lnTo>
                    <a:pt x="6423" y="13460"/>
                  </a:lnTo>
                  <a:lnTo>
                    <a:pt x="5665" y="13460"/>
                  </a:lnTo>
                  <a:lnTo>
                    <a:pt x="5717" y="12087"/>
                  </a:lnTo>
                  <a:cubicBezTo>
                    <a:pt x="5717" y="11954"/>
                    <a:pt x="5615" y="11885"/>
                    <a:pt x="5512" y="11885"/>
                  </a:cubicBezTo>
                  <a:cubicBezTo>
                    <a:pt x="5415" y="11885"/>
                    <a:pt x="5319" y="11947"/>
                    <a:pt x="5309" y="12073"/>
                  </a:cubicBezTo>
                  <a:lnTo>
                    <a:pt x="5257" y="13465"/>
                  </a:lnTo>
                  <a:lnTo>
                    <a:pt x="4503" y="13465"/>
                  </a:lnTo>
                  <a:lnTo>
                    <a:pt x="4450" y="12068"/>
                  </a:lnTo>
                  <a:cubicBezTo>
                    <a:pt x="4450" y="11933"/>
                    <a:pt x="4350" y="11867"/>
                    <a:pt x="4248" y="11867"/>
                  </a:cubicBezTo>
                  <a:cubicBezTo>
                    <a:pt x="4141" y="11867"/>
                    <a:pt x="4032" y="11941"/>
                    <a:pt x="4042" y="12087"/>
                  </a:cubicBezTo>
                  <a:lnTo>
                    <a:pt x="4095" y="13465"/>
                  </a:lnTo>
                  <a:lnTo>
                    <a:pt x="3341" y="13465"/>
                  </a:lnTo>
                  <a:lnTo>
                    <a:pt x="3116" y="11458"/>
                  </a:lnTo>
                  <a:cubicBezTo>
                    <a:pt x="3096" y="11342"/>
                    <a:pt x="3007" y="11288"/>
                    <a:pt x="2918" y="11288"/>
                  </a:cubicBezTo>
                  <a:cubicBezTo>
                    <a:pt x="2812" y="11288"/>
                    <a:pt x="2705" y="11365"/>
                    <a:pt x="2712" y="11506"/>
                  </a:cubicBezTo>
                  <a:lnTo>
                    <a:pt x="2928" y="13460"/>
                  </a:lnTo>
                  <a:lnTo>
                    <a:pt x="2487" y="13460"/>
                  </a:lnTo>
                  <a:cubicBezTo>
                    <a:pt x="2309" y="13460"/>
                    <a:pt x="2156" y="13335"/>
                    <a:pt x="2122" y="13158"/>
                  </a:cubicBezTo>
                  <a:lnTo>
                    <a:pt x="749" y="5741"/>
                  </a:lnTo>
                  <a:cubicBezTo>
                    <a:pt x="730" y="5645"/>
                    <a:pt x="735" y="5544"/>
                    <a:pt x="759" y="5453"/>
                  </a:cubicBezTo>
                  <a:cubicBezTo>
                    <a:pt x="763" y="5439"/>
                    <a:pt x="763" y="5424"/>
                    <a:pt x="773" y="5405"/>
                  </a:cubicBezTo>
                  <a:lnTo>
                    <a:pt x="778" y="5396"/>
                  </a:lnTo>
                  <a:cubicBezTo>
                    <a:pt x="783" y="5376"/>
                    <a:pt x="787" y="5362"/>
                    <a:pt x="792" y="5348"/>
                  </a:cubicBezTo>
                  <a:lnTo>
                    <a:pt x="797" y="5343"/>
                  </a:lnTo>
                  <a:cubicBezTo>
                    <a:pt x="802" y="5328"/>
                    <a:pt x="807" y="5319"/>
                    <a:pt x="816" y="5304"/>
                  </a:cubicBezTo>
                  <a:lnTo>
                    <a:pt x="821" y="5295"/>
                  </a:lnTo>
                  <a:cubicBezTo>
                    <a:pt x="831" y="5280"/>
                    <a:pt x="835" y="5266"/>
                    <a:pt x="845" y="5256"/>
                  </a:cubicBezTo>
                  <a:lnTo>
                    <a:pt x="850" y="5247"/>
                  </a:lnTo>
                  <a:lnTo>
                    <a:pt x="874" y="5218"/>
                  </a:lnTo>
                  <a:lnTo>
                    <a:pt x="883" y="5204"/>
                  </a:lnTo>
                  <a:cubicBezTo>
                    <a:pt x="893" y="5194"/>
                    <a:pt x="903" y="5180"/>
                    <a:pt x="912" y="5170"/>
                  </a:cubicBezTo>
                  <a:cubicBezTo>
                    <a:pt x="922" y="5156"/>
                    <a:pt x="936" y="5146"/>
                    <a:pt x="946" y="5136"/>
                  </a:cubicBezTo>
                  <a:lnTo>
                    <a:pt x="955" y="5132"/>
                  </a:lnTo>
                  <a:cubicBezTo>
                    <a:pt x="979" y="5108"/>
                    <a:pt x="1003" y="5088"/>
                    <a:pt x="1032" y="5069"/>
                  </a:cubicBezTo>
                  <a:cubicBezTo>
                    <a:pt x="1061" y="5050"/>
                    <a:pt x="1095" y="5036"/>
                    <a:pt x="1123" y="5021"/>
                  </a:cubicBezTo>
                  <a:cubicBezTo>
                    <a:pt x="1157" y="5007"/>
                    <a:pt x="1191" y="4997"/>
                    <a:pt x="1224" y="4988"/>
                  </a:cubicBezTo>
                  <a:lnTo>
                    <a:pt x="1229" y="4988"/>
                  </a:lnTo>
                  <a:cubicBezTo>
                    <a:pt x="1263" y="4978"/>
                    <a:pt x="1296" y="4973"/>
                    <a:pt x="1325" y="4968"/>
                  </a:cubicBezTo>
                  <a:lnTo>
                    <a:pt x="1387" y="4968"/>
                  </a:lnTo>
                  <a:cubicBezTo>
                    <a:pt x="1724" y="4968"/>
                    <a:pt x="2007" y="5223"/>
                    <a:pt x="2045" y="5554"/>
                  </a:cubicBezTo>
                  <a:lnTo>
                    <a:pt x="2050" y="5602"/>
                  </a:lnTo>
                  <a:lnTo>
                    <a:pt x="2064" y="5736"/>
                  </a:lnTo>
                  <a:lnTo>
                    <a:pt x="2064" y="5746"/>
                  </a:lnTo>
                  <a:lnTo>
                    <a:pt x="2252" y="7421"/>
                  </a:lnTo>
                  <a:cubicBezTo>
                    <a:pt x="2261" y="7522"/>
                    <a:pt x="2348" y="7599"/>
                    <a:pt x="2453" y="7599"/>
                  </a:cubicBezTo>
                  <a:lnTo>
                    <a:pt x="2477" y="7599"/>
                  </a:lnTo>
                  <a:cubicBezTo>
                    <a:pt x="2588" y="7589"/>
                    <a:pt x="2669" y="7489"/>
                    <a:pt x="2655" y="7373"/>
                  </a:cubicBezTo>
                  <a:lnTo>
                    <a:pt x="2477" y="5693"/>
                  </a:lnTo>
                  <a:lnTo>
                    <a:pt x="2477" y="5688"/>
                  </a:lnTo>
                  <a:cubicBezTo>
                    <a:pt x="2477" y="5664"/>
                    <a:pt x="2472" y="5640"/>
                    <a:pt x="2472" y="5621"/>
                  </a:cubicBezTo>
                  <a:lnTo>
                    <a:pt x="2472" y="5602"/>
                  </a:lnTo>
                  <a:lnTo>
                    <a:pt x="2472" y="5588"/>
                  </a:lnTo>
                  <a:lnTo>
                    <a:pt x="2472" y="5559"/>
                  </a:lnTo>
                  <a:lnTo>
                    <a:pt x="2472" y="5554"/>
                  </a:lnTo>
                  <a:cubicBezTo>
                    <a:pt x="2472" y="5544"/>
                    <a:pt x="2472" y="5535"/>
                    <a:pt x="2477" y="5525"/>
                  </a:cubicBezTo>
                  <a:lnTo>
                    <a:pt x="2477" y="5520"/>
                  </a:lnTo>
                  <a:cubicBezTo>
                    <a:pt x="2477" y="5511"/>
                    <a:pt x="2477" y="5501"/>
                    <a:pt x="2482" y="5492"/>
                  </a:cubicBezTo>
                  <a:lnTo>
                    <a:pt x="2482" y="5487"/>
                  </a:lnTo>
                  <a:cubicBezTo>
                    <a:pt x="2482" y="5477"/>
                    <a:pt x="2487" y="5468"/>
                    <a:pt x="2487" y="5458"/>
                  </a:cubicBezTo>
                  <a:lnTo>
                    <a:pt x="2487" y="5453"/>
                  </a:lnTo>
                  <a:cubicBezTo>
                    <a:pt x="2487" y="5444"/>
                    <a:pt x="2492" y="5434"/>
                    <a:pt x="2496" y="5429"/>
                  </a:cubicBezTo>
                  <a:lnTo>
                    <a:pt x="2496" y="5420"/>
                  </a:lnTo>
                  <a:cubicBezTo>
                    <a:pt x="2496" y="5410"/>
                    <a:pt x="2501" y="5405"/>
                    <a:pt x="2501" y="5396"/>
                  </a:cubicBezTo>
                  <a:lnTo>
                    <a:pt x="2506" y="5386"/>
                  </a:lnTo>
                  <a:cubicBezTo>
                    <a:pt x="2511" y="5376"/>
                    <a:pt x="2511" y="5372"/>
                    <a:pt x="2516" y="5362"/>
                  </a:cubicBezTo>
                  <a:lnTo>
                    <a:pt x="2516" y="5357"/>
                  </a:lnTo>
                  <a:lnTo>
                    <a:pt x="2525" y="5333"/>
                  </a:lnTo>
                  <a:lnTo>
                    <a:pt x="2530" y="5324"/>
                  </a:lnTo>
                  <a:lnTo>
                    <a:pt x="2544" y="5304"/>
                  </a:lnTo>
                  <a:lnTo>
                    <a:pt x="2549" y="5295"/>
                  </a:lnTo>
                  <a:lnTo>
                    <a:pt x="2559" y="5276"/>
                  </a:lnTo>
                  <a:lnTo>
                    <a:pt x="2564" y="5261"/>
                  </a:lnTo>
                  <a:lnTo>
                    <a:pt x="2578" y="5247"/>
                  </a:lnTo>
                  <a:lnTo>
                    <a:pt x="2583" y="5237"/>
                  </a:lnTo>
                  <a:lnTo>
                    <a:pt x="2583" y="5232"/>
                  </a:lnTo>
                  <a:lnTo>
                    <a:pt x="2597" y="5218"/>
                  </a:lnTo>
                  <a:lnTo>
                    <a:pt x="2607" y="5204"/>
                  </a:lnTo>
                  <a:lnTo>
                    <a:pt x="2612" y="5199"/>
                  </a:lnTo>
                  <a:lnTo>
                    <a:pt x="2631" y="5180"/>
                  </a:lnTo>
                  <a:lnTo>
                    <a:pt x="2655" y="5151"/>
                  </a:lnTo>
                  <a:lnTo>
                    <a:pt x="2669" y="5136"/>
                  </a:lnTo>
                  <a:lnTo>
                    <a:pt x="2679" y="5132"/>
                  </a:lnTo>
                  <a:cubicBezTo>
                    <a:pt x="2799" y="5021"/>
                    <a:pt x="2957" y="4964"/>
                    <a:pt x="3120" y="4959"/>
                  </a:cubicBezTo>
                  <a:lnTo>
                    <a:pt x="3135" y="4959"/>
                  </a:lnTo>
                  <a:cubicBezTo>
                    <a:pt x="3490" y="4959"/>
                    <a:pt x="3783" y="5242"/>
                    <a:pt x="3792" y="5597"/>
                  </a:cubicBezTo>
                  <a:lnTo>
                    <a:pt x="3792" y="5607"/>
                  </a:lnTo>
                  <a:lnTo>
                    <a:pt x="3831" y="6644"/>
                  </a:lnTo>
                  <a:cubicBezTo>
                    <a:pt x="3831" y="6782"/>
                    <a:pt x="3933" y="6849"/>
                    <a:pt x="4036" y="6849"/>
                  </a:cubicBezTo>
                  <a:cubicBezTo>
                    <a:pt x="4144" y="6849"/>
                    <a:pt x="4251" y="6775"/>
                    <a:pt x="4239" y="6629"/>
                  </a:cubicBezTo>
                  <a:lnTo>
                    <a:pt x="4200" y="5645"/>
                  </a:lnTo>
                  <a:lnTo>
                    <a:pt x="4200" y="5626"/>
                  </a:lnTo>
                  <a:lnTo>
                    <a:pt x="4200" y="5612"/>
                  </a:lnTo>
                  <a:lnTo>
                    <a:pt x="4200" y="5597"/>
                  </a:lnTo>
                  <a:lnTo>
                    <a:pt x="4200" y="5578"/>
                  </a:lnTo>
                  <a:lnTo>
                    <a:pt x="4200" y="5564"/>
                  </a:lnTo>
                  <a:lnTo>
                    <a:pt x="4200" y="5544"/>
                  </a:lnTo>
                  <a:lnTo>
                    <a:pt x="4200" y="5530"/>
                  </a:lnTo>
                  <a:lnTo>
                    <a:pt x="4200" y="5511"/>
                  </a:lnTo>
                  <a:lnTo>
                    <a:pt x="4200" y="5496"/>
                  </a:lnTo>
                  <a:cubicBezTo>
                    <a:pt x="4200" y="5492"/>
                    <a:pt x="4200" y="5487"/>
                    <a:pt x="4205" y="5477"/>
                  </a:cubicBezTo>
                  <a:lnTo>
                    <a:pt x="4210" y="5468"/>
                  </a:lnTo>
                  <a:cubicBezTo>
                    <a:pt x="4210" y="5458"/>
                    <a:pt x="4210" y="5453"/>
                    <a:pt x="4215" y="5448"/>
                  </a:cubicBezTo>
                  <a:lnTo>
                    <a:pt x="4215" y="5434"/>
                  </a:lnTo>
                  <a:lnTo>
                    <a:pt x="4224" y="5415"/>
                  </a:lnTo>
                  <a:lnTo>
                    <a:pt x="4229" y="5405"/>
                  </a:lnTo>
                  <a:lnTo>
                    <a:pt x="4234" y="5386"/>
                  </a:lnTo>
                  <a:lnTo>
                    <a:pt x="4239" y="5372"/>
                  </a:lnTo>
                  <a:lnTo>
                    <a:pt x="4244" y="5357"/>
                  </a:lnTo>
                  <a:lnTo>
                    <a:pt x="4253" y="5343"/>
                  </a:lnTo>
                  <a:lnTo>
                    <a:pt x="4258" y="5328"/>
                  </a:lnTo>
                  <a:lnTo>
                    <a:pt x="4268" y="5314"/>
                  </a:lnTo>
                  <a:lnTo>
                    <a:pt x="4277" y="5300"/>
                  </a:lnTo>
                  <a:lnTo>
                    <a:pt x="4282" y="5285"/>
                  </a:lnTo>
                  <a:lnTo>
                    <a:pt x="4292" y="5271"/>
                  </a:lnTo>
                  <a:lnTo>
                    <a:pt x="4301" y="5256"/>
                  </a:lnTo>
                  <a:lnTo>
                    <a:pt x="4311" y="5242"/>
                  </a:lnTo>
                  <a:lnTo>
                    <a:pt x="4320" y="5228"/>
                  </a:lnTo>
                  <a:lnTo>
                    <a:pt x="4330" y="5213"/>
                  </a:lnTo>
                  <a:lnTo>
                    <a:pt x="4349" y="5194"/>
                  </a:lnTo>
                  <a:lnTo>
                    <a:pt x="4354" y="5189"/>
                  </a:lnTo>
                  <a:lnTo>
                    <a:pt x="4373" y="5165"/>
                  </a:lnTo>
                  <a:cubicBezTo>
                    <a:pt x="4474" y="5060"/>
                    <a:pt x="4608" y="4992"/>
                    <a:pt x="4748" y="4968"/>
                  </a:cubicBezTo>
                  <a:cubicBezTo>
                    <a:pt x="4781" y="4964"/>
                    <a:pt x="4815" y="4964"/>
                    <a:pt x="4848" y="4964"/>
                  </a:cubicBezTo>
                  <a:lnTo>
                    <a:pt x="4868" y="4964"/>
                  </a:lnTo>
                  <a:cubicBezTo>
                    <a:pt x="4874" y="4963"/>
                    <a:pt x="4881" y="4963"/>
                    <a:pt x="4887" y="4963"/>
                  </a:cubicBezTo>
                  <a:cubicBezTo>
                    <a:pt x="5210" y="4963"/>
                    <a:pt x="5488" y="5196"/>
                    <a:pt x="5540" y="5516"/>
                  </a:cubicBezTo>
                  <a:cubicBezTo>
                    <a:pt x="5540" y="5525"/>
                    <a:pt x="5540" y="5535"/>
                    <a:pt x="5545" y="5544"/>
                  </a:cubicBezTo>
                  <a:lnTo>
                    <a:pt x="5545" y="5549"/>
                  </a:lnTo>
                  <a:lnTo>
                    <a:pt x="5545" y="5578"/>
                  </a:lnTo>
                  <a:lnTo>
                    <a:pt x="5545" y="5583"/>
                  </a:lnTo>
                  <a:lnTo>
                    <a:pt x="5545" y="5612"/>
                  </a:lnTo>
                  <a:lnTo>
                    <a:pt x="5545" y="5616"/>
                  </a:lnTo>
                  <a:lnTo>
                    <a:pt x="5545" y="5645"/>
                  </a:lnTo>
                  <a:lnTo>
                    <a:pt x="5506" y="6625"/>
                  </a:lnTo>
                  <a:cubicBezTo>
                    <a:pt x="5509" y="6758"/>
                    <a:pt x="5611" y="6826"/>
                    <a:pt x="5713" y="6826"/>
                  </a:cubicBezTo>
                  <a:cubicBezTo>
                    <a:pt x="5809" y="6826"/>
                    <a:pt x="5905" y="6765"/>
                    <a:pt x="5914" y="6639"/>
                  </a:cubicBezTo>
                  <a:lnTo>
                    <a:pt x="5953" y="5597"/>
                  </a:lnTo>
                  <a:cubicBezTo>
                    <a:pt x="5967" y="5245"/>
                    <a:pt x="6255" y="4964"/>
                    <a:pt x="6606" y="4964"/>
                  </a:cubicBezTo>
                  <a:cubicBezTo>
                    <a:pt x="6609" y="4964"/>
                    <a:pt x="6612" y="4964"/>
                    <a:pt x="6615" y="4964"/>
                  </a:cubicBezTo>
                  <a:lnTo>
                    <a:pt x="6629" y="4964"/>
                  </a:lnTo>
                  <a:cubicBezTo>
                    <a:pt x="6788" y="4964"/>
                    <a:pt x="6946" y="5021"/>
                    <a:pt x="7071" y="5132"/>
                  </a:cubicBezTo>
                  <a:lnTo>
                    <a:pt x="7076" y="5136"/>
                  </a:lnTo>
                  <a:lnTo>
                    <a:pt x="7090" y="5156"/>
                  </a:lnTo>
                  <a:lnTo>
                    <a:pt x="7114" y="5180"/>
                  </a:lnTo>
                  <a:lnTo>
                    <a:pt x="7133" y="5199"/>
                  </a:lnTo>
                  <a:lnTo>
                    <a:pt x="7138" y="5204"/>
                  </a:lnTo>
                  <a:lnTo>
                    <a:pt x="7153" y="5223"/>
                  </a:lnTo>
                  <a:lnTo>
                    <a:pt x="7162" y="5232"/>
                  </a:lnTo>
                  <a:lnTo>
                    <a:pt x="7167" y="5237"/>
                  </a:lnTo>
                  <a:cubicBezTo>
                    <a:pt x="7177" y="5256"/>
                    <a:pt x="7191" y="5276"/>
                    <a:pt x="7201" y="5295"/>
                  </a:cubicBezTo>
                  <a:cubicBezTo>
                    <a:pt x="7205" y="5304"/>
                    <a:pt x="7210" y="5314"/>
                    <a:pt x="7215" y="5324"/>
                  </a:cubicBezTo>
                  <a:lnTo>
                    <a:pt x="7220" y="5333"/>
                  </a:lnTo>
                  <a:lnTo>
                    <a:pt x="7229" y="5352"/>
                  </a:lnTo>
                  <a:lnTo>
                    <a:pt x="7239" y="5372"/>
                  </a:lnTo>
                  <a:lnTo>
                    <a:pt x="7244" y="5386"/>
                  </a:lnTo>
                  <a:lnTo>
                    <a:pt x="7253" y="5405"/>
                  </a:lnTo>
                  <a:lnTo>
                    <a:pt x="7253" y="5420"/>
                  </a:lnTo>
                  <a:cubicBezTo>
                    <a:pt x="7253" y="5424"/>
                    <a:pt x="7258" y="5434"/>
                    <a:pt x="7263" y="5444"/>
                  </a:cubicBezTo>
                  <a:lnTo>
                    <a:pt x="7263" y="5453"/>
                  </a:lnTo>
                  <a:cubicBezTo>
                    <a:pt x="7263" y="5458"/>
                    <a:pt x="7268" y="5468"/>
                    <a:pt x="7268" y="5472"/>
                  </a:cubicBezTo>
                  <a:lnTo>
                    <a:pt x="7268" y="5487"/>
                  </a:lnTo>
                  <a:cubicBezTo>
                    <a:pt x="7268" y="5496"/>
                    <a:pt x="7273" y="5501"/>
                    <a:pt x="7273" y="5511"/>
                  </a:cubicBezTo>
                  <a:lnTo>
                    <a:pt x="7273" y="5520"/>
                  </a:lnTo>
                  <a:cubicBezTo>
                    <a:pt x="7273" y="5525"/>
                    <a:pt x="7273" y="5535"/>
                    <a:pt x="7277" y="5544"/>
                  </a:cubicBezTo>
                  <a:cubicBezTo>
                    <a:pt x="7282" y="5549"/>
                    <a:pt x="7277" y="5549"/>
                    <a:pt x="7277" y="5554"/>
                  </a:cubicBezTo>
                  <a:lnTo>
                    <a:pt x="7277" y="5573"/>
                  </a:lnTo>
                  <a:lnTo>
                    <a:pt x="7277" y="5588"/>
                  </a:lnTo>
                  <a:lnTo>
                    <a:pt x="7277" y="5597"/>
                  </a:lnTo>
                  <a:lnTo>
                    <a:pt x="7277" y="5607"/>
                  </a:lnTo>
                  <a:lnTo>
                    <a:pt x="7277" y="5616"/>
                  </a:lnTo>
                  <a:lnTo>
                    <a:pt x="7277" y="5650"/>
                  </a:lnTo>
                  <a:lnTo>
                    <a:pt x="7277" y="5684"/>
                  </a:lnTo>
                  <a:lnTo>
                    <a:pt x="7277" y="5688"/>
                  </a:lnTo>
                  <a:lnTo>
                    <a:pt x="7095" y="7345"/>
                  </a:lnTo>
                  <a:cubicBezTo>
                    <a:pt x="7081" y="7455"/>
                    <a:pt x="7162" y="7556"/>
                    <a:pt x="7273" y="7570"/>
                  </a:cubicBezTo>
                  <a:lnTo>
                    <a:pt x="7297" y="7570"/>
                  </a:lnTo>
                  <a:cubicBezTo>
                    <a:pt x="7397" y="7570"/>
                    <a:pt x="7484" y="7493"/>
                    <a:pt x="7498" y="7388"/>
                  </a:cubicBezTo>
                  <a:lnTo>
                    <a:pt x="7681" y="5736"/>
                  </a:lnTo>
                  <a:lnTo>
                    <a:pt x="7705" y="5544"/>
                  </a:lnTo>
                  <a:cubicBezTo>
                    <a:pt x="7738" y="5208"/>
                    <a:pt x="8021" y="4959"/>
                    <a:pt x="8357" y="4959"/>
                  </a:cubicBezTo>
                  <a:close/>
                  <a:moveTo>
                    <a:pt x="4853" y="0"/>
                  </a:moveTo>
                  <a:cubicBezTo>
                    <a:pt x="4834" y="0"/>
                    <a:pt x="4815" y="0"/>
                    <a:pt x="4796" y="10"/>
                  </a:cubicBezTo>
                  <a:cubicBezTo>
                    <a:pt x="4551" y="34"/>
                    <a:pt x="4320" y="149"/>
                    <a:pt x="4148" y="327"/>
                  </a:cubicBezTo>
                  <a:cubicBezTo>
                    <a:pt x="4085" y="312"/>
                    <a:pt x="4023" y="307"/>
                    <a:pt x="3956" y="307"/>
                  </a:cubicBezTo>
                  <a:lnTo>
                    <a:pt x="3951" y="307"/>
                  </a:lnTo>
                  <a:cubicBezTo>
                    <a:pt x="3375" y="307"/>
                    <a:pt x="2890" y="696"/>
                    <a:pt x="2784" y="1210"/>
                  </a:cubicBezTo>
                  <a:cubicBezTo>
                    <a:pt x="2117" y="1229"/>
                    <a:pt x="1580" y="1743"/>
                    <a:pt x="1575" y="2376"/>
                  </a:cubicBezTo>
                  <a:cubicBezTo>
                    <a:pt x="1575" y="2439"/>
                    <a:pt x="1580" y="2506"/>
                    <a:pt x="1594" y="2573"/>
                  </a:cubicBezTo>
                  <a:cubicBezTo>
                    <a:pt x="994" y="2655"/>
                    <a:pt x="523" y="3140"/>
                    <a:pt x="519" y="3730"/>
                  </a:cubicBezTo>
                  <a:cubicBezTo>
                    <a:pt x="519" y="3797"/>
                    <a:pt x="523" y="3864"/>
                    <a:pt x="538" y="3932"/>
                  </a:cubicBezTo>
                  <a:cubicBezTo>
                    <a:pt x="269" y="3980"/>
                    <a:pt x="63" y="4196"/>
                    <a:pt x="29" y="4469"/>
                  </a:cubicBezTo>
                  <a:cubicBezTo>
                    <a:pt x="0" y="4709"/>
                    <a:pt x="106" y="4949"/>
                    <a:pt x="307" y="5088"/>
                  </a:cubicBezTo>
                  <a:cubicBezTo>
                    <a:pt x="303" y="5117"/>
                    <a:pt x="303" y="5146"/>
                    <a:pt x="303" y="5175"/>
                  </a:cubicBezTo>
                  <a:cubicBezTo>
                    <a:pt x="303" y="5261"/>
                    <a:pt x="317" y="5343"/>
                    <a:pt x="351" y="5424"/>
                  </a:cubicBezTo>
                  <a:cubicBezTo>
                    <a:pt x="327" y="5554"/>
                    <a:pt x="327" y="5684"/>
                    <a:pt x="351" y="5813"/>
                  </a:cubicBezTo>
                  <a:lnTo>
                    <a:pt x="1724" y="13230"/>
                  </a:lnTo>
                  <a:cubicBezTo>
                    <a:pt x="1796" y="13599"/>
                    <a:pt x="2117" y="13868"/>
                    <a:pt x="2492" y="13868"/>
                  </a:cubicBezTo>
                  <a:lnTo>
                    <a:pt x="7277" y="13868"/>
                  </a:lnTo>
                  <a:cubicBezTo>
                    <a:pt x="7647" y="13863"/>
                    <a:pt x="7969" y="13599"/>
                    <a:pt x="8036" y="13234"/>
                  </a:cubicBezTo>
                  <a:lnTo>
                    <a:pt x="9418" y="5813"/>
                  </a:lnTo>
                  <a:cubicBezTo>
                    <a:pt x="9438" y="5684"/>
                    <a:pt x="9438" y="5554"/>
                    <a:pt x="9418" y="5424"/>
                  </a:cubicBezTo>
                  <a:cubicBezTo>
                    <a:pt x="9457" y="5319"/>
                    <a:pt x="9471" y="5199"/>
                    <a:pt x="9457" y="5088"/>
                  </a:cubicBezTo>
                  <a:cubicBezTo>
                    <a:pt x="9658" y="4949"/>
                    <a:pt x="9764" y="4709"/>
                    <a:pt x="9730" y="4469"/>
                  </a:cubicBezTo>
                  <a:cubicBezTo>
                    <a:pt x="9702" y="4196"/>
                    <a:pt x="9495" y="3980"/>
                    <a:pt x="9226" y="3932"/>
                  </a:cubicBezTo>
                  <a:cubicBezTo>
                    <a:pt x="9236" y="3864"/>
                    <a:pt x="9246" y="3797"/>
                    <a:pt x="9246" y="3730"/>
                  </a:cubicBezTo>
                  <a:cubicBezTo>
                    <a:pt x="9241" y="3140"/>
                    <a:pt x="8775" y="2655"/>
                    <a:pt x="8170" y="2573"/>
                  </a:cubicBezTo>
                  <a:cubicBezTo>
                    <a:pt x="8180" y="2506"/>
                    <a:pt x="8185" y="2439"/>
                    <a:pt x="8185" y="2376"/>
                  </a:cubicBezTo>
                  <a:cubicBezTo>
                    <a:pt x="8185" y="1743"/>
                    <a:pt x="7647" y="1229"/>
                    <a:pt x="6975" y="1210"/>
                  </a:cubicBezTo>
                  <a:cubicBezTo>
                    <a:pt x="6870" y="695"/>
                    <a:pt x="6390" y="307"/>
                    <a:pt x="5819" y="307"/>
                  </a:cubicBezTo>
                  <a:cubicBezTo>
                    <a:pt x="5816" y="307"/>
                    <a:pt x="5812" y="307"/>
                    <a:pt x="5809" y="307"/>
                  </a:cubicBezTo>
                  <a:cubicBezTo>
                    <a:pt x="5741" y="307"/>
                    <a:pt x="5679" y="312"/>
                    <a:pt x="5612" y="327"/>
                  </a:cubicBezTo>
                  <a:cubicBezTo>
                    <a:pt x="5439" y="149"/>
                    <a:pt x="5213" y="34"/>
                    <a:pt x="4968" y="10"/>
                  </a:cubicBezTo>
                  <a:cubicBezTo>
                    <a:pt x="4949" y="0"/>
                    <a:pt x="4930" y="0"/>
                    <a:pt x="4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4" name="Google Shape;884;p29"/>
          <p:cNvSpPr txBox="1"/>
          <p:nvPr/>
        </p:nvSpPr>
        <p:spPr>
          <a:xfrm>
            <a:off x="2123225" y="2283675"/>
            <a:ext cx="16098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Some of my favorite books are: Pedro Paramo, Pride and Prejudice and the Twilight series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5" name="Google Shape;885;p29"/>
          <p:cNvSpPr txBox="1"/>
          <p:nvPr/>
        </p:nvSpPr>
        <p:spPr>
          <a:xfrm>
            <a:off x="6113375" y="2563925"/>
            <a:ext cx="2248800" cy="3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bin"/>
                <a:ea typeface="Cabin"/>
                <a:cs typeface="Cabin"/>
                <a:sym typeface="Cabin"/>
              </a:rPr>
              <a:t>I like listening to different genres. Right now, I listen to a lot of indie and pop music.</a:t>
            </a:r>
            <a:endParaRPr sz="120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6" name="Google Shape;886;p29"/>
          <p:cNvSpPr txBox="1"/>
          <p:nvPr/>
        </p:nvSpPr>
        <p:spPr>
          <a:xfrm>
            <a:off x="2188200" y="3916225"/>
            <a:ext cx="2000400" cy="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bin"/>
                <a:ea typeface="Cabin"/>
                <a:cs typeface="Cabin"/>
                <a:sym typeface="Cabin"/>
              </a:rPr>
              <a:t>I enjoy learning about new cultures and exploring new places. I’ve been to 12 countries.</a:t>
            </a:r>
            <a:endParaRPr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ide &amp; Prejudice (2005) - IMDb" id="891" name="Google Shape;89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575" y="1026475"/>
            <a:ext cx="1224025" cy="182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hi vs. Sashimi: What's the Difference?" id="892" name="Google Shape;89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1025" y="3355475"/>
            <a:ext cx="2367000" cy="1325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30"/>
          <p:cNvSpPr txBox="1"/>
          <p:nvPr>
            <p:ph type="title"/>
          </p:nvPr>
        </p:nvSpPr>
        <p:spPr>
          <a:xfrm>
            <a:off x="720000" y="36505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of my favorite things</a:t>
            </a:r>
            <a:endParaRPr/>
          </a:p>
        </p:txBody>
      </p:sp>
      <p:pic>
        <p:nvPicPr>
          <p:cNvPr descr="Tacos de lengua con salsa verde. Receta ..." id="894" name="Google Shape;89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3825" y="29379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if - Creamy Peanut Butter - 12x 454g" id="895" name="Google Shape;89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04888" y="10750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1049" y="1473152"/>
            <a:ext cx="1860127" cy="248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1"/>
          <p:cNvSpPr/>
          <p:nvPr/>
        </p:nvSpPr>
        <p:spPr>
          <a:xfrm>
            <a:off x="4565629" y="4323929"/>
            <a:ext cx="286847" cy="153298"/>
          </a:xfrm>
          <a:custGeom>
            <a:rect b="b" l="l" r="r" t="t"/>
            <a:pathLst>
              <a:path extrusionOk="0" h="2055" w="3845">
                <a:moveTo>
                  <a:pt x="1169" y="0"/>
                </a:moveTo>
                <a:lnTo>
                  <a:pt x="943" y="19"/>
                </a:lnTo>
                <a:lnTo>
                  <a:pt x="641" y="95"/>
                </a:lnTo>
                <a:lnTo>
                  <a:pt x="509" y="132"/>
                </a:lnTo>
                <a:lnTo>
                  <a:pt x="396" y="189"/>
                </a:lnTo>
                <a:lnTo>
                  <a:pt x="302" y="227"/>
                </a:lnTo>
                <a:lnTo>
                  <a:pt x="227" y="302"/>
                </a:lnTo>
                <a:lnTo>
                  <a:pt x="151" y="358"/>
                </a:lnTo>
                <a:lnTo>
                  <a:pt x="95" y="434"/>
                </a:lnTo>
                <a:lnTo>
                  <a:pt x="57" y="490"/>
                </a:lnTo>
                <a:lnTo>
                  <a:pt x="19" y="566"/>
                </a:lnTo>
                <a:lnTo>
                  <a:pt x="19" y="641"/>
                </a:lnTo>
                <a:lnTo>
                  <a:pt x="1" y="735"/>
                </a:lnTo>
                <a:lnTo>
                  <a:pt x="19" y="886"/>
                </a:lnTo>
                <a:lnTo>
                  <a:pt x="95" y="1056"/>
                </a:lnTo>
                <a:lnTo>
                  <a:pt x="189" y="1225"/>
                </a:lnTo>
                <a:lnTo>
                  <a:pt x="321" y="1395"/>
                </a:lnTo>
                <a:lnTo>
                  <a:pt x="472" y="1545"/>
                </a:lnTo>
                <a:lnTo>
                  <a:pt x="660" y="1677"/>
                </a:lnTo>
                <a:lnTo>
                  <a:pt x="867" y="1809"/>
                </a:lnTo>
                <a:lnTo>
                  <a:pt x="1075" y="1903"/>
                </a:lnTo>
                <a:lnTo>
                  <a:pt x="1320" y="1979"/>
                </a:lnTo>
                <a:lnTo>
                  <a:pt x="1564" y="2035"/>
                </a:lnTo>
                <a:lnTo>
                  <a:pt x="1828" y="2054"/>
                </a:lnTo>
                <a:lnTo>
                  <a:pt x="2111" y="2054"/>
                </a:lnTo>
                <a:lnTo>
                  <a:pt x="2375" y="2017"/>
                </a:lnTo>
                <a:lnTo>
                  <a:pt x="2638" y="1979"/>
                </a:lnTo>
                <a:lnTo>
                  <a:pt x="2883" y="1885"/>
                </a:lnTo>
                <a:lnTo>
                  <a:pt x="3128" y="1790"/>
                </a:lnTo>
                <a:lnTo>
                  <a:pt x="3336" y="1677"/>
                </a:lnTo>
                <a:lnTo>
                  <a:pt x="3524" y="1527"/>
                </a:lnTo>
                <a:lnTo>
                  <a:pt x="3637" y="1432"/>
                </a:lnTo>
                <a:lnTo>
                  <a:pt x="3713" y="1338"/>
                </a:lnTo>
                <a:lnTo>
                  <a:pt x="3788" y="1244"/>
                </a:lnTo>
                <a:lnTo>
                  <a:pt x="3826" y="1150"/>
                </a:lnTo>
                <a:lnTo>
                  <a:pt x="3844" y="1056"/>
                </a:lnTo>
                <a:lnTo>
                  <a:pt x="3844" y="980"/>
                </a:lnTo>
                <a:lnTo>
                  <a:pt x="3844" y="886"/>
                </a:lnTo>
                <a:lnTo>
                  <a:pt x="3807" y="811"/>
                </a:lnTo>
                <a:lnTo>
                  <a:pt x="3769" y="735"/>
                </a:lnTo>
                <a:lnTo>
                  <a:pt x="3713" y="660"/>
                </a:lnTo>
                <a:lnTo>
                  <a:pt x="3562" y="528"/>
                </a:lnTo>
                <a:lnTo>
                  <a:pt x="3355" y="415"/>
                </a:lnTo>
                <a:lnTo>
                  <a:pt x="3128" y="302"/>
                </a:lnTo>
                <a:lnTo>
                  <a:pt x="2865" y="227"/>
                </a:lnTo>
                <a:lnTo>
                  <a:pt x="2582" y="151"/>
                </a:lnTo>
                <a:lnTo>
                  <a:pt x="2299" y="76"/>
                </a:lnTo>
                <a:lnTo>
                  <a:pt x="1998" y="38"/>
                </a:lnTo>
                <a:lnTo>
                  <a:pt x="1715" y="19"/>
                </a:lnTo>
                <a:lnTo>
                  <a:pt x="1433" y="0"/>
                </a:lnTo>
                <a:close/>
              </a:path>
            </a:pathLst>
          </a:custGeom>
          <a:solidFill>
            <a:srgbClr val="FEF1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31"/>
          <p:cNvSpPr txBox="1"/>
          <p:nvPr>
            <p:ph idx="1" type="body"/>
          </p:nvPr>
        </p:nvSpPr>
        <p:spPr>
          <a:xfrm>
            <a:off x="720000" y="1017725"/>
            <a:ext cx="7704000" cy="1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studied International Studies and World Languages/Culture at The University of South Florida in Tampa, FL.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was an English assistant in Germany, and last year I worked and lived in Cadiz.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03" name="Google Shape;903;p31"/>
          <p:cNvSpPr txBox="1"/>
          <p:nvPr>
            <p:ph type="title"/>
          </p:nvPr>
        </p:nvSpPr>
        <p:spPr>
          <a:xfrm>
            <a:off x="720000" y="2037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Education and International Experience</a:t>
            </a:r>
            <a:endParaRPr sz="3000"/>
          </a:p>
        </p:txBody>
      </p:sp>
      <p:grpSp>
        <p:nvGrpSpPr>
          <p:cNvPr id="904" name="Google Shape;904;p31"/>
          <p:cNvGrpSpPr/>
          <p:nvPr/>
        </p:nvGrpSpPr>
        <p:grpSpPr>
          <a:xfrm>
            <a:off x="3445145" y="3305616"/>
            <a:ext cx="339361" cy="934352"/>
            <a:chOff x="-1649193" y="3465716"/>
            <a:chExt cx="339361" cy="934352"/>
          </a:xfrm>
        </p:grpSpPr>
        <p:sp>
          <p:nvSpPr>
            <p:cNvPr id="905" name="Google Shape;905;p31"/>
            <p:cNvSpPr/>
            <p:nvPr/>
          </p:nvSpPr>
          <p:spPr>
            <a:xfrm>
              <a:off x="-1646430" y="3474054"/>
              <a:ext cx="330134" cy="569038"/>
            </a:xfrm>
            <a:custGeom>
              <a:rect b="b" l="l" r="r" t="t"/>
              <a:pathLst>
                <a:path extrusionOk="0" h="11533" w="6691">
                  <a:moveTo>
                    <a:pt x="1961" y="1"/>
                  </a:moveTo>
                  <a:lnTo>
                    <a:pt x="1923" y="19"/>
                  </a:lnTo>
                  <a:lnTo>
                    <a:pt x="1923" y="38"/>
                  </a:lnTo>
                  <a:lnTo>
                    <a:pt x="1866" y="302"/>
                  </a:lnTo>
                  <a:lnTo>
                    <a:pt x="1753" y="679"/>
                  </a:lnTo>
                  <a:lnTo>
                    <a:pt x="1716" y="811"/>
                  </a:lnTo>
                  <a:lnTo>
                    <a:pt x="1697" y="924"/>
                  </a:lnTo>
                  <a:lnTo>
                    <a:pt x="1640" y="1188"/>
                  </a:lnTo>
                  <a:lnTo>
                    <a:pt x="1546" y="1715"/>
                  </a:lnTo>
                  <a:lnTo>
                    <a:pt x="1527" y="2092"/>
                  </a:lnTo>
                  <a:lnTo>
                    <a:pt x="1508" y="2262"/>
                  </a:lnTo>
                  <a:lnTo>
                    <a:pt x="1508" y="2243"/>
                  </a:lnTo>
                  <a:lnTo>
                    <a:pt x="1490" y="2356"/>
                  </a:lnTo>
                  <a:lnTo>
                    <a:pt x="1471" y="2752"/>
                  </a:lnTo>
                  <a:lnTo>
                    <a:pt x="1452" y="3129"/>
                  </a:lnTo>
                  <a:lnTo>
                    <a:pt x="1452" y="3223"/>
                  </a:lnTo>
                  <a:lnTo>
                    <a:pt x="1263" y="2808"/>
                  </a:lnTo>
                  <a:lnTo>
                    <a:pt x="1226" y="2733"/>
                  </a:lnTo>
                  <a:lnTo>
                    <a:pt x="981" y="2168"/>
                  </a:lnTo>
                  <a:lnTo>
                    <a:pt x="698" y="1565"/>
                  </a:lnTo>
                  <a:lnTo>
                    <a:pt x="434" y="1018"/>
                  </a:lnTo>
                  <a:lnTo>
                    <a:pt x="284" y="736"/>
                  </a:lnTo>
                  <a:lnTo>
                    <a:pt x="95" y="453"/>
                  </a:lnTo>
                  <a:lnTo>
                    <a:pt x="76" y="434"/>
                  </a:lnTo>
                  <a:lnTo>
                    <a:pt x="20" y="434"/>
                  </a:lnTo>
                  <a:lnTo>
                    <a:pt x="1" y="472"/>
                  </a:lnTo>
                  <a:lnTo>
                    <a:pt x="1" y="528"/>
                  </a:lnTo>
                  <a:lnTo>
                    <a:pt x="20" y="566"/>
                  </a:lnTo>
                  <a:lnTo>
                    <a:pt x="1" y="604"/>
                  </a:lnTo>
                  <a:lnTo>
                    <a:pt x="1" y="641"/>
                  </a:lnTo>
                  <a:lnTo>
                    <a:pt x="76" y="943"/>
                  </a:lnTo>
                  <a:lnTo>
                    <a:pt x="20" y="962"/>
                  </a:lnTo>
                  <a:lnTo>
                    <a:pt x="1" y="980"/>
                  </a:lnTo>
                  <a:lnTo>
                    <a:pt x="1" y="1018"/>
                  </a:lnTo>
                  <a:lnTo>
                    <a:pt x="39" y="1301"/>
                  </a:lnTo>
                  <a:lnTo>
                    <a:pt x="76" y="1621"/>
                  </a:lnTo>
                  <a:lnTo>
                    <a:pt x="95" y="1923"/>
                  </a:lnTo>
                  <a:lnTo>
                    <a:pt x="114" y="2243"/>
                  </a:lnTo>
                  <a:lnTo>
                    <a:pt x="152" y="2639"/>
                  </a:lnTo>
                  <a:lnTo>
                    <a:pt x="171" y="3317"/>
                  </a:lnTo>
                  <a:lnTo>
                    <a:pt x="189" y="3656"/>
                  </a:lnTo>
                  <a:lnTo>
                    <a:pt x="227" y="3995"/>
                  </a:lnTo>
                  <a:lnTo>
                    <a:pt x="302" y="4353"/>
                  </a:lnTo>
                  <a:lnTo>
                    <a:pt x="397" y="4636"/>
                  </a:lnTo>
                  <a:lnTo>
                    <a:pt x="529" y="4956"/>
                  </a:lnTo>
                  <a:lnTo>
                    <a:pt x="585" y="5050"/>
                  </a:lnTo>
                  <a:lnTo>
                    <a:pt x="510" y="5540"/>
                  </a:lnTo>
                  <a:lnTo>
                    <a:pt x="453" y="6068"/>
                  </a:lnTo>
                  <a:lnTo>
                    <a:pt x="453" y="6596"/>
                  </a:lnTo>
                  <a:lnTo>
                    <a:pt x="472" y="7104"/>
                  </a:lnTo>
                  <a:lnTo>
                    <a:pt x="529" y="7632"/>
                  </a:lnTo>
                  <a:lnTo>
                    <a:pt x="623" y="8122"/>
                  </a:lnTo>
                  <a:lnTo>
                    <a:pt x="773" y="8668"/>
                  </a:lnTo>
                  <a:lnTo>
                    <a:pt x="887" y="9026"/>
                  </a:lnTo>
                  <a:lnTo>
                    <a:pt x="1018" y="9403"/>
                  </a:lnTo>
                  <a:lnTo>
                    <a:pt x="1245" y="9950"/>
                  </a:lnTo>
                  <a:lnTo>
                    <a:pt x="1320" y="10100"/>
                  </a:lnTo>
                  <a:lnTo>
                    <a:pt x="1339" y="10157"/>
                  </a:lnTo>
                  <a:lnTo>
                    <a:pt x="1471" y="10458"/>
                  </a:lnTo>
                  <a:lnTo>
                    <a:pt x="1546" y="10666"/>
                  </a:lnTo>
                  <a:lnTo>
                    <a:pt x="1603" y="10797"/>
                  </a:lnTo>
                  <a:lnTo>
                    <a:pt x="1734" y="11137"/>
                  </a:lnTo>
                  <a:lnTo>
                    <a:pt x="1904" y="11495"/>
                  </a:lnTo>
                  <a:lnTo>
                    <a:pt x="1923" y="11513"/>
                  </a:lnTo>
                  <a:lnTo>
                    <a:pt x="1961" y="11532"/>
                  </a:lnTo>
                  <a:lnTo>
                    <a:pt x="2262" y="11513"/>
                  </a:lnTo>
                  <a:lnTo>
                    <a:pt x="2319" y="11513"/>
                  </a:lnTo>
                  <a:lnTo>
                    <a:pt x="2865" y="11476"/>
                  </a:lnTo>
                  <a:lnTo>
                    <a:pt x="3487" y="11457"/>
                  </a:lnTo>
                  <a:lnTo>
                    <a:pt x="4222" y="11457"/>
                  </a:lnTo>
                  <a:lnTo>
                    <a:pt x="4297" y="11438"/>
                  </a:lnTo>
                  <a:lnTo>
                    <a:pt x="4354" y="11419"/>
                  </a:lnTo>
                  <a:lnTo>
                    <a:pt x="4391" y="11419"/>
                  </a:lnTo>
                  <a:lnTo>
                    <a:pt x="4429" y="11400"/>
                  </a:lnTo>
                  <a:lnTo>
                    <a:pt x="4448" y="11363"/>
                  </a:lnTo>
                  <a:lnTo>
                    <a:pt x="4599" y="10948"/>
                  </a:lnTo>
                  <a:lnTo>
                    <a:pt x="4712" y="10534"/>
                  </a:lnTo>
                  <a:lnTo>
                    <a:pt x="4730" y="10515"/>
                  </a:lnTo>
                  <a:lnTo>
                    <a:pt x="4825" y="10100"/>
                  </a:lnTo>
                  <a:lnTo>
                    <a:pt x="4862" y="10006"/>
                  </a:lnTo>
                  <a:lnTo>
                    <a:pt x="4881" y="9893"/>
                  </a:lnTo>
                  <a:lnTo>
                    <a:pt x="4938" y="9705"/>
                  </a:lnTo>
                  <a:lnTo>
                    <a:pt x="5032" y="9497"/>
                  </a:lnTo>
                  <a:lnTo>
                    <a:pt x="5070" y="9403"/>
                  </a:lnTo>
                  <a:lnTo>
                    <a:pt x="5145" y="9215"/>
                  </a:lnTo>
                  <a:lnTo>
                    <a:pt x="5164" y="9120"/>
                  </a:lnTo>
                  <a:lnTo>
                    <a:pt x="5164" y="9007"/>
                  </a:lnTo>
                  <a:lnTo>
                    <a:pt x="5371" y="8518"/>
                  </a:lnTo>
                  <a:lnTo>
                    <a:pt x="5560" y="8009"/>
                  </a:lnTo>
                  <a:lnTo>
                    <a:pt x="5729" y="7481"/>
                  </a:lnTo>
                  <a:lnTo>
                    <a:pt x="5880" y="6972"/>
                  </a:lnTo>
                  <a:lnTo>
                    <a:pt x="6068" y="6332"/>
                  </a:lnTo>
                  <a:lnTo>
                    <a:pt x="6257" y="5748"/>
                  </a:lnTo>
                  <a:lnTo>
                    <a:pt x="6445" y="5277"/>
                  </a:lnTo>
                  <a:lnTo>
                    <a:pt x="6671" y="4749"/>
                  </a:lnTo>
                  <a:lnTo>
                    <a:pt x="6690" y="4711"/>
                  </a:lnTo>
                  <a:lnTo>
                    <a:pt x="6652" y="4655"/>
                  </a:lnTo>
                  <a:lnTo>
                    <a:pt x="6615" y="4636"/>
                  </a:lnTo>
                  <a:lnTo>
                    <a:pt x="6577" y="4655"/>
                  </a:lnTo>
                  <a:lnTo>
                    <a:pt x="6558" y="4674"/>
                  </a:lnTo>
                  <a:lnTo>
                    <a:pt x="6502" y="4730"/>
                  </a:lnTo>
                  <a:lnTo>
                    <a:pt x="6445" y="4806"/>
                  </a:lnTo>
                  <a:lnTo>
                    <a:pt x="6313" y="4937"/>
                  </a:lnTo>
                  <a:lnTo>
                    <a:pt x="6200" y="5069"/>
                  </a:lnTo>
                  <a:lnTo>
                    <a:pt x="6163" y="5107"/>
                  </a:lnTo>
                  <a:lnTo>
                    <a:pt x="6068" y="5201"/>
                  </a:lnTo>
                  <a:lnTo>
                    <a:pt x="5974" y="5333"/>
                  </a:lnTo>
                  <a:lnTo>
                    <a:pt x="6125" y="4843"/>
                  </a:lnTo>
                  <a:lnTo>
                    <a:pt x="6106" y="4862"/>
                  </a:lnTo>
                  <a:lnTo>
                    <a:pt x="6238" y="4523"/>
                  </a:lnTo>
                  <a:lnTo>
                    <a:pt x="6389" y="4203"/>
                  </a:lnTo>
                  <a:lnTo>
                    <a:pt x="6539" y="3882"/>
                  </a:lnTo>
                  <a:lnTo>
                    <a:pt x="6558" y="3845"/>
                  </a:lnTo>
                  <a:lnTo>
                    <a:pt x="6615" y="3731"/>
                  </a:lnTo>
                  <a:lnTo>
                    <a:pt x="6652" y="3656"/>
                  </a:lnTo>
                  <a:lnTo>
                    <a:pt x="6690" y="3581"/>
                  </a:lnTo>
                  <a:lnTo>
                    <a:pt x="6690" y="3562"/>
                  </a:lnTo>
                  <a:lnTo>
                    <a:pt x="6690" y="3524"/>
                  </a:lnTo>
                  <a:lnTo>
                    <a:pt x="6671" y="3487"/>
                  </a:lnTo>
                  <a:lnTo>
                    <a:pt x="6652" y="3468"/>
                  </a:lnTo>
                  <a:lnTo>
                    <a:pt x="6596" y="3449"/>
                  </a:lnTo>
                  <a:lnTo>
                    <a:pt x="6558" y="3468"/>
                  </a:lnTo>
                  <a:lnTo>
                    <a:pt x="6445" y="3524"/>
                  </a:lnTo>
                  <a:lnTo>
                    <a:pt x="6313" y="3600"/>
                  </a:lnTo>
                  <a:lnTo>
                    <a:pt x="6087" y="3788"/>
                  </a:lnTo>
                  <a:lnTo>
                    <a:pt x="5861" y="3976"/>
                  </a:lnTo>
                  <a:lnTo>
                    <a:pt x="5673" y="4184"/>
                  </a:lnTo>
                  <a:lnTo>
                    <a:pt x="5673" y="4146"/>
                  </a:lnTo>
                  <a:lnTo>
                    <a:pt x="5654" y="3976"/>
                  </a:lnTo>
                  <a:lnTo>
                    <a:pt x="5654" y="3826"/>
                  </a:lnTo>
                  <a:lnTo>
                    <a:pt x="5710" y="3449"/>
                  </a:lnTo>
                  <a:lnTo>
                    <a:pt x="5710" y="3392"/>
                  </a:lnTo>
                  <a:lnTo>
                    <a:pt x="5748" y="3110"/>
                  </a:lnTo>
                  <a:lnTo>
                    <a:pt x="5748" y="2940"/>
                  </a:lnTo>
                  <a:lnTo>
                    <a:pt x="5748" y="2921"/>
                  </a:lnTo>
                  <a:lnTo>
                    <a:pt x="5729" y="2620"/>
                  </a:lnTo>
                  <a:lnTo>
                    <a:pt x="5691" y="2299"/>
                  </a:lnTo>
                  <a:lnTo>
                    <a:pt x="5654" y="2149"/>
                  </a:lnTo>
                  <a:lnTo>
                    <a:pt x="5597" y="2017"/>
                  </a:lnTo>
                  <a:lnTo>
                    <a:pt x="5597" y="1998"/>
                  </a:lnTo>
                  <a:lnTo>
                    <a:pt x="5578" y="1941"/>
                  </a:lnTo>
                  <a:lnTo>
                    <a:pt x="5541" y="1923"/>
                  </a:lnTo>
                  <a:lnTo>
                    <a:pt x="5522" y="1923"/>
                  </a:lnTo>
                  <a:lnTo>
                    <a:pt x="5484" y="1941"/>
                  </a:lnTo>
                  <a:lnTo>
                    <a:pt x="5465" y="1960"/>
                  </a:lnTo>
                  <a:lnTo>
                    <a:pt x="5428" y="2186"/>
                  </a:lnTo>
                  <a:lnTo>
                    <a:pt x="5315" y="2695"/>
                  </a:lnTo>
                  <a:lnTo>
                    <a:pt x="5239" y="2940"/>
                  </a:lnTo>
                  <a:lnTo>
                    <a:pt x="5164" y="3185"/>
                  </a:lnTo>
                  <a:lnTo>
                    <a:pt x="5032" y="3524"/>
                  </a:lnTo>
                  <a:lnTo>
                    <a:pt x="4957" y="3694"/>
                  </a:lnTo>
                  <a:lnTo>
                    <a:pt x="4938" y="3581"/>
                  </a:lnTo>
                  <a:lnTo>
                    <a:pt x="4919" y="3336"/>
                  </a:lnTo>
                  <a:lnTo>
                    <a:pt x="4881" y="2997"/>
                  </a:lnTo>
                  <a:lnTo>
                    <a:pt x="4900" y="2657"/>
                  </a:lnTo>
                  <a:lnTo>
                    <a:pt x="4919" y="2507"/>
                  </a:lnTo>
                  <a:lnTo>
                    <a:pt x="4938" y="2356"/>
                  </a:lnTo>
                  <a:lnTo>
                    <a:pt x="4938" y="2318"/>
                  </a:lnTo>
                  <a:lnTo>
                    <a:pt x="4900" y="2299"/>
                  </a:lnTo>
                  <a:lnTo>
                    <a:pt x="4862" y="2299"/>
                  </a:lnTo>
                  <a:lnTo>
                    <a:pt x="4844" y="2337"/>
                  </a:lnTo>
                  <a:lnTo>
                    <a:pt x="4825" y="2394"/>
                  </a:lnTo>
                  <a:lnTo>
                    <a:pt x="4825" y="2412"/>
                  </a:lnTo>
                  <a:lnTo>
                    <a:pt x="4787" y="2469"/>
                  </a:lnTo>
                  <a:lnTo>
                    <a:pt x="4749" y="2526"/>
                  </a:lnTo>
                  <a:lnTo>
                    <a:pt x="4712" y="2620"/>
                  </a:lnTo>
                  <a:lnTo>
                    <a:pt x="4712" y="2657"/>
                  </a:lnTo>
                  <a:lnTo>
                    <a:pt x="4655" y="2771"/>
                  </a:lnTo>
                  <a:lnTo>
                    <a:pt x="4599" y="2884"/>
                  </a:lnTo>
                  <a:lnTo>
                    <a:pt x="4599" y="2902"/>
                  </a:lnTo>
                  <a:lnTo>
                    <a:pt x="4486" y="3129"/>
                  </a:lnTo>
                  <a:lnTo>
                    <a:pt x="4372" y="3336"/>
                  </a:lnTo>
                  <a:lnTo>
                    <a:pt x="4203" y="3581"/>
                  </a:lnTo>
                  <a:lnTo>
                    <a:pt x="4109" y="3731"/>
                  </a:lnTo>
                  <a:lnTo>
                    <a:pt x="4014" y="3882"/>
                  </a:lnTo>
                  <a:lnTo>
                    <a:pt x="3920" y="3298"/>
                  </a:lnTo>
                  <a:lnTo>
                    <a:pt x="3788" y="2714"/>
                  </a:lnTo>
                  <a:lnTo>
                    <a:pt x="3694" y="2431"/>
                  </a:lnTo>
                  <a:lnTo>
                    <a:pt x="3675" y="2356"/>
                  </a:lnTo>
                  <a:lnTo>
                    <a:pt x="3656" y="2337"/>
                  </a:lnTo>
                  <a:lnTo>
                    <a:pt x="3638" y="2262"/>
                  </a:lnTo>
                  <a:lnTo>
                    <a:pt x="3619" y="2205"/>
                  </a:lnTo>
                  <a:lnTo>
                    <a:pt x="3581" y="2111"/>
                  </a:lnTo>
                  <a:lnTo>
                    <a:pt x="3543" y="1998"/>
                  </a:lnTo>
                  <a:lnTo>
                    <a:pt x="3506" y="1904"/>
                  </a:lnTo>
                  <a:lnTo>
                    <a:pt x="3468" y="1772"/>
                  </a:lnTo>
                  <a:lnTo>
                    <a:pt x="3411" y="1546"/>
                  </a:lnTo>
                  <a:lnTo>
                    <a:pt x="3355" y="1320"/>
                  </a:lnTo>
                  <a:lnTo>
                    <a:pt x="3336" y="1150"/>
                  </a:lnTo>
                  <a:lnTo>
                    <a:pt x="3336" y="1112"/>
                  </a:lnTo>
                  <a:lnTo>
                    <a:pt x="3336" y="999"/>
                  </a:lnTo>
                  <a:lnTo>
                    <a:pt x="3317" y="980"/>
                  </a:lnTo>
                  <a:lnTo>
                    <a:pt x="3336" y="905"/>
                  </a:lnTo>
                  <a:lnTo>
                    <a:pt x="3317" y="886"/>
                  </a:lnTo>
                  <a:lnTo>
                    <a:pt x="3280" y="867"/>
                  </a:lnTo>
                  <a:lnTo>
                    <a:pt x="3242" y="886"/>
                  </a:lnTo>
                  <a:lnTo>
                    <a:pt x="3242" y="924"/>
                  </a:lnTo>
                  <a:lnTo>
                    <a:pt x="3242" y="962"/>
                  </a:lnTo>
                  <a:lnTo>
                    <a:pt x="3223" y="980"/>
                  </a:lnTo>
                  <a:lnTo>
                    <a:pt x="3223" y="999"/>
                  </a:lnTo>
                  <a:lnTo>
                    <a:pt x="3185" y="1056"/>
                  </a:lnTo>
                  <a:lnTo>
                    <a:pt x="3167" y="1131"/>
                  </a:lnTo>
                  <a:lnTo>
                    <a:pt x="3129" y="1244"/>
                  </a:lnTo>
                  <a:lnTo>
                    <a:pt x="3110" y="1301"/>
                  </a:lnTo>
                  <a:lnTo>
                    <a:pt x="3016" y="1621"/>
                  </a:lnTo>
                  <a:lnTo>
                    <a:pt x="2940" y="1923"/>
                  </a:lnTo>
                  <a:lnTo>
                    <a:pt x="2865" y="2262"/>
                  </a:lnTo>
                  <a:lnTo>
                    <a:pt x="2827" y="2601"/>
                  </a:lnTo>
                  <a:lnTo>
                    <a:pt x="2827" y="2959"/>
                  </a:lnTo>
                  <a:lnTo>
                    <a:pt x="2827" y="3091"/>
                  </a:lnTo>
                  <a:lnTo>
                    <a:pt x="2809" y="3298"/>
                  </a:lnTo>
                  <a:lnTo>
                    <a:pt x="2809" y="3637"/>
                  </a:lnTo>
                  <a:lnTo>
                    <a:pt x="2790" y="3750"/>
                  </a:lnTo>
                  <a:lnTo>
                    <a:pt x="2790" y="3731"/>
                  </a:lnTo>
                  <a:lnTo>
                    <a:pt x="2771" y="3939"/>
                  </a:lnTo>
                  <a:lnTo>
                    <a:pt x="2752" y="4127"/>
                  </a:lnTo>
                  <a:lnTo>
                    <a:pt x="2714" y="3995"/>
                  </a:lnTo>
                  <a:lnTo>
                    <a:pt x="2564" y="3618"/>
                  </a:lnTo>
                  <a:lnTo>
                    <a:pt x="2488" y="3430"/>
                  </a:lnTo>
                  <a:lnTo>
                    <a:pt x="2375" y="3147"/>
                  </a:lnTo>
                  <a:lnTo>
                    <a:pt x="2281" y="2846"/>
                  </a:lnTo>
                  <a:lnTo>
                    <a:pt x="2206" y="2601"/>
                  </a:lnTo>
                  <a:lnTo>
                    <a:pt x="2168" y="2412"/>
                  </a:lnTo>
                  <a:lnTo>
                    <a:pt x="2130" y="2318"/>
                  </a:lnTo>
                  <a:lnTo>
                    <a:pt x="2111" y="2149"/>
                  </a:lnTo>
                  <a:lnTo>
                    <a:pt x="2017" y="1753"/>
                  </a:lnTo>
                  <a:lnTo>
                    <a:pt x="1998" y="1583"/>
                  </a:lnTo>
                  <a:lnTo>
                    <a:pt x="1979" y="1433"/>
                  </a:lnTo>
                  <a:lnTo>
                    <a:pt x="1979" y="1395"/>
                  </a:lnTo>
                  <a:lnTo>
                    <a:pt x="1961" y="1075"/>
                  </a:lnTo>
                  <a:lnTo>
                    <a:pt x="1961" y="999"/>
                  </a:lnTo>
                  <a:lnTo>
                    <a:pt x="1942" y="886"/>
                  </a:lnTo>
                  <a:lnTo>
                    <a:pt x="1942" y="717"/>
                  </a:lnTo>
                  <a:lnTo>
                    <a:pt x="1942" y="377"/>
                  </a:lnTo>
                  <a:lnTo>
                    <a:pt x="1979" y="189"/>
                  </a:lnTo>
                  <a:lnTo>
                    <a:pt x="1979" y="170"/>
                  </a:lnTo>
                  <a:lnTo>
                    <a:pt x="1998" y="57"/>
                  </a:lnTo>
                  <a:lnTo>
                    <a:pt x="1998" y="38"/>
                  </a:lnTo>
                  <a:lnTo>
                    <a:pt x="19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1"/>
            <p:cNvSpPr/>
            <p:nvPr/>
          </p:nvSpPr>
          <p:spPr>
            <a:xfrm>
              <a:off x="-1643618" y="4036530"/>
              <a:ext cx="306845" cy="359837"/>
            </a:xfrm>
            <a:custGeom>
              <a:rect b="b" l="l" r="r" t="t"/>
              <a:pathLst>
                <a:path extrusionOk="0" h="7293" w="6219">
                  <a:moveTo>
                    <a:pt x="6087" y="0"/>
                  </a:moveTo>
                  <a:lnTo>
                    <a:pt x="6049" y="19"/>
                  </a:lnTo>
                  <a:lnTo>
                    <a:pt x="6011" y="38"/>
                  </a:lnTo>
                  <a:lnTo>
                    <a:pt x="5974" y="19"/>
                  </a:lnTo>
                  <a:lnTo>
                    <a:pt x="5898" y="38"/>
                  </a:lnTo>
                  <a:lnTo>
                    <a:pt x="5352" y="57"/>
                  </a:lnTo>
                  <a:lnTo>
                    <a:pt x="4749" y="76"/>
                  </a:lnTo>
                  <a:lnTo>
                    <a:pt x="4711" y="76"/>
                  </a:lnTo>
                  <a:lnTo>
                    <a:pt x="4165" y="57"/>
                  </a:lnTo>
                  <a:lnTo>
                    <a:pt x="3430" y="57"/>
                  </a:lnTo>
                  <a:lnTo>
                    <a:pt x="2808" y="76"/>
                  </a:lnTo>
                  <a:lnTo>
                    <a:pt x="2262" y="113"/>
                  </a:lnTo>
                  <a:lnTo>
                    <a:pt x="2205" y="113"/>
                  </a:lnTo>
                  <a:lnTo>
                    <a:pt x="1715" y="151"/>
                  </a:lnTo>
                  <a:lnTo>
                    <a:pt x="999" y="151"/>
                  </a:lnTo>
                  <a:lnTo>
                    <a:pt x="585" y="132"/>
                  </a:lnTo>
                  <a:lnTo>
                    <a:pt x="189" y="57"/>
                  </a:lnTo>
                  <a:lnTo>
                    <a:pt x="57" y="57"/>
                  </a:lnTo>
                  <a:lnTo>
                    <a:pt x="19" y="95"/>
                  </a:lnTo>
                  <a:lnTo>
                    <a:pt x="0" y="132"/>
                  </a:lnTo>
                  <a:lnTo>
                    <a:pt x="0" y="170"/>
                  </a:lnTo>
                  <a:lnTo>
                    <a:pt x="170" y="1395"/>
                  </a:lnTo>
                  <a:lnTo>
                    <a:pt x="358" y="2620"/>
                  </a:lnTo>
                  <a:lnTo>
                    <a:pt x="566" y="3788"/>
                  </a:lnTo>
                  <a:lnTo>
                    <a:pt x="792" y="5031"/>
                  </a:lnTo>
                  <a:lnTo>
                    <a:pt x="886" y="5540"/>
                  </a:lnTo>
                  <a:lnTo>
                    <a:pt x="905" y="5559"/>
                  </a:lnTo>
                  <a:lnTo>
                    <a:pt x="943" y="5804"/>
                  </a:lnTo>
                  <a:lnTo>
                    <a:pt x="980" y="6068"/>
                  </a:lnTo>
                  <a:lnTo>
                    <a:pt x="999" y="6294"/>
                  </a:lnTo>
                  <a:lnTo>
                    <a:pt x="1037" y="6576"/>
                  </a:lnTo>
                  <a:lnTo>
                    <a:pt x="1093" y="6859"/>
                  </a:lnTo>
                  <a:lnTo>
                    <a:pt x="1131" y="6991"/>
                  </a:lnTo>
                  <a:lnTo>
                    <a:pt x="1188" y="7104"/>
                  </a:lnTo>
                  <a:lnTo>
                    <a:pt x="1225" y="7123"/>
                  </a:lnTo>
                  <a:lnTo>
                    <a:pt x="1244" y="7161"/>
                  </a:lnTo>
                  <a:lnTo>
                    <a:pt x="1282" y="7179"/>
                  </a:lnTo>
                  <a:lnTo>
                    <a:pt x="1470" y="7217"/>
                  </a:lnTo>
                  <a:lnTo>
                    <a:pt x="1659" y="7255"/>
                  </a:lnTo>
                  <a:lnTo>
                    <a:pt x="1847" y="7274"/>
                  </a:lnTo>
                  <a:lnTo>
                    <a:pt x="2073" y="7293"/>
                  </a:lnTo>
                  <a:lnTo>
                    <a:pt x="2130" y="7293"/>
                  </a:lnTo>
                  <a:lnTo>
                    <a:pt x="2525" y="7274"/>
                  </a:lnTo>
                  <a:lnTo>
                    <a:pt x="2865" y="7217"/>
                  </a:lnTo>
                  <a:lnTo>
                    <a:pt x="3241" y="7161"/>
                  </a:lnTo>
                  <a:lnTo>
                    <a:pt x="3656" y="7085"/>
                  </a:lnTo>
                  <a:lnTo>
                    <a:pt x="4014" y="7048"/>
                  </a:lnTo>
                  <a:lnTo>
                    <a:pt x="4353" y="7029"/>
                  </a:lnTo>
                  <a:lnTo>
                    <a:pt x="4429" y="7029"/>
                  </a:lnTo>
                  <a:lnTo>
                    <a:pt x="4579" y="7048"/>
                  </a:lnTo>
                  <a:lnTo>
                    <a:pt x="4843" y="7048"/>
                  </a:lnTo>
                  <a:lnTo>
                    <a:pt x="4862" y="7066"/>
                  </a:lnTo>
                  <a:lnTo>
                    <a:pt x="4900" y="7085"/>
                  </a:lnTo>
                  <a:lnTo>
                    <a:pt x="4956" y="7085"/>
                  </a:lnTo>
                  <a:lnTo>
                    <a:pt x="4994" y="7066"/>
                  </a:lnTo>
                  <a:lnTo>
                    <a:pt x="5013" y="7029"/>
                  </a:lnTo>
                  <a:lnTo>
                    <a:pt x="5013" y="7010"/>
                  </a:lnTo>
                  <a:lnTo>
                    <a:pt x="5013" y="6991"/>
                  </a:lnTo>
                  <a:lnTo>
                    <a:pt x="5013" y="6972"/>
                  </a:lnTo>
                  <a:lnTo>
                    <a:pt x="5050" y="6935"/>
                  </a:lnTo>
                  <a:lnTo>
                    <a:pt x="5031" y="6859"/>
                  </a:lnTo>
                  <a:lnTo>
                    <a:pt x="5107" y="6294"/>
                  </a:lnTo>
                  <a:lnTo>
                    <a:pt x="5220" y="5729"/>
                  </a:lnTo>
                  <a:lnTo>
                    <a:pt x="5465" y="4598"/>
                  </a:lnTo>
                  <a:lnTo>
                    <a:pt x="5465" y="4560"/>
                  </a:lnTo>
                  <a:lnTo>
                    <a:pt x="5597" y="3995"/>
                  </a:lnTo>
                  <a:lnTo>
                    <a:pt x="5748" y="3354"/>
                  </a:lnTo>
                  <a:lnTo>
                    <a:pt x="5861" y="2751"/>
                  </a:lnTo>
                  <a:lnTo>
                    <a:pt x="5955" y="2130"/>
                  </a:lnTo>
                  <a:lnTo>
                    <a:pt x="6030" y="1527"/>
                  </a:lnTo>
                  <a:lnTo>
                    <a:pt x="6087" y="1150"/>
                  </a:lnTo>
                  <a:lnTo>
                    <a:pt x="6219" y="170"/>
                  </a:lnTo>
                  <a:lnTo>
                    <a:pt x="6219" y="113"/>
                  </a:lnTo>
                  <a:lnTo>
                    <a:pt x="6200" y="57"/>
                  </a:lnTo>
                  <a:lnTo>
                    <a:pt x="6162" y="19"/>
                  </a:lnTo>
                  <a:lnTo>
                    <a:pt x="61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1"/>
            <p:cNvSpPr/>
            <p:nvPr/>
          </p:nvSpPr>
          <p:spPr>
            <a:xfrm>
              <a:off x="-1579476" y="3516832"/>
              <a:ext cx="253854" cy="523448"/>
            </a:xfrm>
            <a:custGeom>
              <a:rect b="b" l="l" r="r" t="t"/>
              <a:pathLst>
                <a:path extrusionOk="0" h="10609" w="5145">
                  <a:moveTo>
                    <a:pt x="5088" y="2770"/>
                  </a:moveTo>
                  <a:lnTo>
                    <a:pt x="5069" y="2789"/>
                  </a:lnTo>
                  <a:lnTo>
                    <a:pt x="4937" y="2883"/>
                  </a:lnTo>
                  <a:lnTo>
                    <a:pt x="4862" y="2940"/>
                  </a:lnTo>
                  <a:lnTo>
                    <a:pt x="4730" y="3053"/>
                  </a:lnTo>
                  <a:lnTo>
                    <a:pt x="4448" y="3298"/>
                  </a:lnTo>
                  <a:lnTo>
                    <a:pt x="4127" y="3599"/>
                  </a:lnTo>
                  <a:lnTo>
                    <a:pt x="3882" y="3882"/>
                  </a:lnTo>
                  <a:lnTo>
                    <a:pt x="3694" y="4108"/>
                  </a:lnTo>
                  <a:lnTo>
                    <a:pt x="3562" y="4353"/>
                  </a:lnTo>
                  <a:lnTo>
                    <a:pt x="3449" y="4579"/>
                  </a:lnTo>
                  <a:lnTo>
                    <a:pt x="3373" y="4786"/>
                  </a:lnTo>
                  <a:lnTo>
                    <a:pt x="3373" y="4805"/>
                  </a:lnTo>
                  <a:lnTo>
                    <a:pt x="3355" y="4843"/>
                  </a:lnTo>
                  <a:lnTo>
                    <a:pt x="3355" y="4899"/>
                  </a:lnTo>
                  <a:lnTo>
                    <a:pt x="3336" y="4956"/>
                  </a:lnTo>
                  <a:lnTo>
                    <a:pt x="3355" y="4994"/>
                  </a:lnTo>
                  <a:lnTo>
                    <a:pt x="3392" y="5013"/>
                  </a:lnTo>
                  <a:lnTo>
                    <a:pt x="3411" y="4994"/>
                  </a:lnTo>
                  <a:lnTo>
                    <a:pt x="3430" y="4956"/>
                  </a:lnTo>
                  <a:lnTo>
                    <a:pt x="3430" y="4937"/>
                  </a:lnTo>
                  <a:lnTo>
                    <a:pt x="3487" y="4918"/>
                  </a:lnTo>
                  <a:lnTo>
                    <a:pt x="3826" y="4560"/>
                  </a:lnTo>
                  <a:lnTo>
                    <a:pt x="3863" y="4523"/>
                  </a:lnTo>
                  <a:lnTo>
                    <a:pt x="3995" y="4353"/>
                  </a:lnTo>
                  <a:lnTo>
                    <a:pt x="4052" y="4297"/>
                  </a:lnTo>
                  <a:lnTo>
                    <a:pt x="4052" y="4447"/>
                  </a:lnTo>
                  <a:lnTo>
                    <a:pt x="4052" y="4579"/>
                  </a:lnTo>
                  <a:lnTo>
                    <a:pt x="4052" y="4730"/>
                  </a:lnTo>
                  <a:lnTo>
                    <a:pt x="4071" y="4749"/>
                  </a:lnTo>
                  <a:lnTo>
                    <a:pt x="4089" y="4768"/>
                  </a:lnTo>
                  <a:lnTo>
                    <a:pt x="4052" y="4899"/>
                  </a:lnTo>
                  <a:lnTo>
                    <a:pt x="4014" y="5069"/>
                  </a:lnTo>
                  <a:lnTo>
                    <a:pt x="4014" y="5107"/>
                  </a:lnTo>
                  <a:lnTo>
                    <a:pt x="4052" y="5126"/>
                  </a:lnTo>
                  <a:lnTo>
                    <a:pt x="4071" y="5144"/>
                  </a:lnTo>
                  <a:lnTo>
                    <a:pt x="4108" y="5126"/>
                  </a:lnTo>
                  <a:lnTo>
                    <a:pt x="4127" y="5088"/>
                  </a:lnTo>
                  <a:lnTo>
                    <a:pt x="4203" y="4805"/>
                  </a:lnTo>
                  <a:lnTo>
                    <a:pt x="4297" y="4504"/>
                  </a:lnTo>
                  <a:lnTo>
                    <a:pt x="4410" y="4221"/>
                  </a:lnTo>
                  <a:lnTo>
                    <a:pt x="4542" y="3939"/>
                  </a:lnTo>
                  <a:lnTo>
                    <a:pt x="4787" y="3486"/>
                  </a:lnTo>
                  <a:lnTo>
                    <a:pt x="5032" y="3053"/>
                  </a:lnTo>
                  <a:lnTo>
                    <a:pt x="5145" y="2846"/>
                  </a:lnTo>
                  <a:lnTo>
                    <a:pt x="5145" y="2808"/>
                  </a:lnTo>
                  <a:lnTo>
                    <a:pt x="5126" y="2789"/>
                  </a:lnTo>
                  <a:lnTo>
                    <a:pt x="5088" y="2770"/>
                  </a:lnTo>
                  <a:close/>
                  <a:moveTo>
                    <a:pt x="396" y="0"/>
                  </a:moveTo>
                  <a:lnTo>
                    <a:pt x="377" y="38"/>
                  </a:lnTo>
                  <a:lnTo>
                    <a:pt x="321" y="95"/>
                  </a:lnTo>
                  <a:lnTo>
                    <a:pt x="302" y="170"/>
                  </a:lnTo>
                  <a:lnTo>
                    <a:pt x="264" y="302"/>
                  </a:lnTo>
                  <a:lnTo>
                    <a:pt x="246" y="490"/>
                  </a:lnTo>
                  <a:lnTo>
                    <a:pt x="246" y="660"/>
                  </a:lnTo>
                  <a:lnTo>
                    <a:pt x="227" y="980"/>
                  </a:lnTo>
                  <a:lnTo>
                    <a:pt x="227" y="1018"/>
                  </a:lnTo>
                  <a:lnTo>
                    <a:pt x="227" y="1169"/>
                  </a:lnTo>
                  <a:lnTo>
                    <a:pt x="227" y="1319"/>
                  </a:lnTo>
                  <a:lnTo>
                    <a:pt x="227" y="1395"/>
                  </a:lnTo>
                  <a:lnTo>
                    <a:pt x="189" y="2017"/>
                  </a:lnTo>
                  <a:lnTo>
                    <a:pt x="170" y="2563"/>
                  </a:lnTo>
                  <a:lnTo>
                    <a:pt x="189" y="2864"/>
                  </a:lnTo>
                  <a:lnTo>
                    <a:pt x="208" y="3166"/>
                  </a:lnTo>
                  <a:lnTo>
                    <a:pt x="227" y="3411"/>
                  </a:lnTo>
                  <a:lnTo>
                    <a:pt x="246" y="3731"/>
                  </a:lnTo>
                  <a:lnTo>
                    <a:pt x="246" y="3769"/>
                  </a:lnTo>
                  <a:lnTo>
                    <a:pt x="246" y="3825"/>
                  </a:lnTo>
                  <a:lnTo>
                    <a:pt x="264" y="4108"/>
                  </a:lnTo>
                  <a:lnTo>
                    <a:pt x="283" y="4146"/>
                  </a:lnTo>
                  <a:lnTo>
                    <a:pt x="321" y="4165"/>
                  </a:lnTo>
                  <a:lnTo>
                    <a:pt x="359" y="4146"/>
                  </a:lnTo>
                  <a:lnTo>
                    <a:pt x="359" y="4108"/>
                  </a:lnTo>
                  <a:lnTo>
                    <a:pt x="359" y="3995"/>
                  </a:lnTo>
                  <a:lnTo>
                    <a:pt x="396" y="3957"/>
                  </a:lnTo>
                  <a:lnTo>
                    <a:pt x="472" y="3731"/>
                  </a:lnTo>
                  <a:lnTo>
                    <a:pt x="547" y="3486"/>
                  </a:lnTo>
                  <a:lnTo>
                    <a:pt x="585" y="3336"/>
                  </a:lnTo>
                  <a:lnTo>
                    <a:pt x="622" y="3241"/>
                  </a:lnTo>
                  <a:lnTo>
                    <a:pt x="641" y="3147"/>
                  </a:lnTo>
                  <a:lnTo>
                    <a:pt x="811" y="3467"/>
                  </a:lnTo>
                  <a:lnTo>
                    <a:pt x="943" y="3788"/>
                  </a:lnTo>
                  <a:lnTo>
                    <a:pt x="1094" y="4127"/>
                  </a:lnTo>
                  <a:lnTo>
                    <a:pt x="1207" y="4447"/>
                  </a:lnTo>
                  <a:lnTo>
                    <a:pt x="1207" y="4466"/>
                  </a:lnTo>
                  <a:lnTo>
                    <a:pt x="1357" y="4918"/>
                  </a:lnTo>
                  <a:lnTo>
                    <a:pt x="1414" y="5144"/>
                  </a:lnTo>
                  <a:lnTo>
                    <a:pt x="1414" y="5163"/>
                  </a:lnTo>
                  <a:lnTo>
                    <a:pt x="1452" y="5257"/>
                  </a:lnTo>
                  <a:lnTo>
                    <a:pt x="1452" y="5295"/>
                  </a:lnTo>
                  <a:lnTo>
                    <a:pt x="1470" y="5371"/>
                  </a:lnTo>
                  <a:lnTo>
                    <a:pt x="1489" y="5408"/>
                  </a:lnTo>
                  <a:lnTo>
                    <a:pt x="1489" y="5427"/>
                  </a:lnTo>
                  <a:lnTo>
                    <a:pt x="1489" y="5465"/>
                  </a:lnTo>
                  <a:lnTo>
                    <a:pt x="1489" y="5484"/>
                  </a:lnTo>
                  <a:lnTo>
                    <a:pt x="1508" y="5521"/>
                  </a:lnTo>
                  <a:lnTo>
                    <a:pt x="1583" y="5521"/>
                  </a:lnTo>
                  <a:lnTo>
                    <a:pt x="1602" y="5484"/>
                  </a:lnTo>
                  <a:lnTo>
                    <a:pt x="1602" y="5427"/>
                  </a:lnTo>
                  <a:lnTo>
                    <a:pt x="1602" y="5352"/>
                  </a:lnTo>
                  <a:lnTo>
                    <a:pt x="1602" y="5201"/>
                  </a:lnTo>
                  <a:lnTo>
                    <a:pt x="1583" y="5088"/>
                  </a:lnTo>
                  <a:lnTo>
                    <a:pt x="1565" y="5050"/>
                  </a:lnTo>
                  <a:lnTo>
                    <a:pt x="1565" y="5013"/>
                  </a:lnTo>
                  <a:lnTo>
                    <a:pt x="1583" y="4994"/>
                  </a:lnTo>
                  <a:lnTo>
                    <a:pt x="1565" y="4918"/>
                  </a:lnTo>
                  <a:lnTo>
                    <a:pt x="1527" y="4673"/>
                  </a:lnTo>
                  <a:lnTo>
                    <a:pt x="1452" y="4372"/>
                  </a:lnTo>
                  <a:lnTo>
                    <a:pt x="1301" y="3863"/>
                  </a:lnTo>
                  <a:lnTo>
                    <a:pt x="1131" y="3336"/>
                  </a:lnTo>
                  <a:lnTo>
                    <a:pt x="1131" y="3317"/>
                  </a:lnTo>
                  <a:lnTo>
                    <a:pt x="999" y="2940"/>
                  </a:lnTo>
                  <a:lnTo>
                    <a:pt x="773" y="2243"/>
                  </a:lnTo>
                  <a:lnTo>
                    <a:pt x="698" y="1960"/>
                  </a:lnTo>
                  <a:lnTo>
                    <a:pt x="641" y="1696"/>
                  </a:lnTo>
                  <a:lnTo>
                    <a:pt x="585" y="1432"/>
                  </a:lnTo>
                  <a:lnTo>
                    <a:pt x="547" y="1131"/>
                  </a:lnTo>
                  <a:lnTo>
                    <a:pt x="547" y="999"/>
                  </a:lnTo>
                  <a:lnTo>
                    <a:pt x="528" y="679"/>
                  </a:lnTo>
                  <a:lnTo>
                    <a:pt x="509" y="528"/>
                  </a:lnTo>
                  <a:lnTo>
                    <a:pt x="491" y="283"/>
                  </a:lnTo>
                  <a:lnTo>
                    <a:pt x="491" y="189"/>
                  </a:lnTo>
                  <a:lnTo>
                    <a:pt x="472" y="57"/>
                  </a:lnTo>
                  <a:lnTo>
                    <a:pt x="472" y="19"/>
                  </a:lnTo>
                  <a:lnTo>
                    <a:pt x="434" y="0"/>
                  </a:lnTo>
                  <a:close/>
                  <a:moveTo>
                    <a:pt x="604" y="3694"/>
                  </a:moveTo>
                  <a:lnTo>
                    <a:pt x="566" y="3712"/>
                  </a:lnTo>
                  <a:lnTo>
                    <a:pt x="547" y="3731"/>
                  </a:lnTo>
                  <a:lnTo>
                    <a:pt x="528" y="3750"/>
                  </a:lnTo>
                  <a:lnTo>
                    <a:pt x="396" y="4108"/>
                  </a:lnTo>
                  <a:lnTo>
                    <a:pt x="283" y="4466"/>
                  </a:lnTo>
                  <a:lnTo>
                    <a:pt x="189" y="4824"/>
                  </a:lnTo>
                  <a:lnTo>
                    <a:pt x="114" y="5220"/>
                  </a:lnTo>
                  <a:lnTo>
                    <a:pt x="76" y="5465"/>
                  </a:lnTo>
                  <a:lnTo>
                    <a:pt x="57" y="5597"/>
                  </a:lnTo>
                  <a:lnTo>
                    <a:pt x="19" y="6200"/>
                  </a:lnTo>
                  <a:lnTo>
                    <a:pt x="1" y="6388"/>
                  </a:lnTo>
                  <a:lnTo>
                    <a:pt x="19" y="6708"/>
                  </a:lnTo>
                  <a:lnTo>
                    <a:pt x="38" y="7123"/>
                  </a:lnTo>
                  <a:lnTo>
                    <a:pt x="57" y="7500"/>
                  </a:lnTo>
                  <a:lnTo>
                    <a:pt x="114" y="7877"/>
                  </a:lnTo>
                  <a:lnTo>
                    <a:pt x="170" y="8235"/>
                  </a:lnTo>
                  <a:lnTo>
                    <a:pt x="264" y="8593"/>
                  </a:lnTo>
                  <a:lnTo>
                    <a:pt x="377" y="8951"/>
                  </a:lnTo>
                  <a:lnTo>
                    <a:pt x="472" y="9233"/>
                  </a:lnTo>
                  <a:lnTo>
                    <a:pt x="585" y="9516"/>
                  </a:lnTo>
                  <a:lnTo>
                    <a:pt x="660" y="9686"/>
                  </a:lnTo>
                  <a:lnTo>
                    <a:pt x="792" y="10006"/>
                  </a:lnTo>
                  <a:lnTo>
                    <a:pt x="905" y="10307"/>
                  </a:lnTo>
                  <a:lnTo>
                    <a:pt x="980" y="10552"/>
                  </a:lnTo>
                  <a:lnTo>
                    <a:pt x="1018" y="10609"/>
                  </a:lnTo>
                  <a:lnTo>
                    <a:pt x="1244" y="10609"/>
                  </a:lnTo>
                  <a:lnTo>
                    <a:pt x="1263" y="10590"/>
                  </a:lnTo>
                  <a:lnTo>
                    <a:pt x="1282" y="10590"/>
                  </a:lnTo>
                  <a:lnTo>
                    <a:pt x="1301" y="10609"/>
                  </a:lnTo>
                  <a:lnTo>
                    <a:pt x="1338" y="10590"/>
                  </a:lnTo>
                  <a:lnTo>
                    <a:pt x="1357" y="10552"/>
                  </a:lnTo>
                  <a:lnTo>
                    <a:pt x="1414" y="10402"/>
                  </a:lnTo>
                  <a:lnTo>
                    <a:pt x="1452" y="10213"/>
                  </a:lnTo>
                  <a:lnTo>
                    <a:pt x="1508" y="9855"/>
                  </a:lnTo>
                  <a:lnTo>
                    <a:pt x="1546" y="9459"/>
                  </a:lnTo>
                  <a:lnTo>
                    <a:pt x="1565" y="9120"/>
                  </a:lnTo>
                  <a:lnTo>
                    <a:pt x="1583" y="8385"/>
                  </a:lnTo>
                  <a:lnTo>
                    <a:pt x="1565" y="8009"/>
                  </a:lnTo>
                  <a:lnTo>
                    <a:pt x="1546" y="7651"/>
                  </a:lnTo>
                  <a:lnTo>
                    <a:pt x="1508" y="7311"/>
                  </a:lnTo>
                  <a:lnTo>
                    <a:pt x="1452" y="6953"/>
                  </a:lnTo>
                  <a:lnTo>
                    <a:pt x="1376" y="6576"/>
                  </a:lnTo>
                  <a:lnTo>
                    <a:pt x="1263" y="6143"/>
                  </a:lnTo>
                  <a:lnTo>
                    <a:pt x="1094" y="5521"/>
                  </a:lnTo>
                  <a:lnTo>
                    <a:pt x="867" y="4673"/>
                  </a:lnTo>
                  <a:lnTo>
                    <a:pt x="754" y="4183"/>
                  </a:lnTo>
                  <a:lnTo>
                    <a:pt x="698" y="3769"/>
                  </a:lnTo>
                  <a:lnTo>
                    <a:pt x="679" y="3731"/>
                  </a:lnTo>
                  <a:lnTo>
                    <a:pt x="660" y="3712"/>
                  </a:lnTo>
                  <a:lnTo>
                    <a:pt x="622" y="36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1"/>
            <p:cNvSpPr/>
            <p:nvPr/>
          </p:nvSpPr>
          <p:spPr>
            <a:xfrm>
              <a:off x="-1503245" y="3540071"/>
              <a:ext cx="167411" cy="374737"/>
            </a:xfrm>
            <a:custGeom>
              <a:rect b="b" l="l" r="r" t="t"/>
              <a:pathLst>
                <a:path extrusionOk="0" h="7595" w="3393">
                  <a:moveTo>
                    <a:pt x="340" y="0"/>
                  </a:moveTo>
                  <a:lnTo>
                    <a:pt x="321" y="57"/>
                  </a:lnTo>
                  <a:lnTo>
                    <a:pt x="227" y="603"/>
                  </a:lnTo>
                  <a:lnTo>
                    <a:pt x="208" y="716"/>
                  </a:lnTo>
                  <a:lnTo>
                    <a:pt x="151" y="1150"/>
                  </a:lnTo>
                  <a:lnTo>
                    <a:pt x="76" y="1696"/>
                  </a:lnTo>
                  <a:lnTo>
                    <a:pt x="38" y="2243"/>
                  </a:lnTo>
                  <a:lnTo>
                    <a:pt x="1" y="2770"/>
                  </a:lnTo>
                  <a:lnTo>
                    <a:pt x="1" y="3317"/>
                  </a:lnTo>
                  <a:lnTo>
                    <a:pt x="20" y="3844"/>
                  </a:lnTo>
                  <a:lnTo>
                    <a:pt x="76" y="4391"/>
                  </a:lnTo>
                  <a:lnTo>
                    <a:pt x="57" y="4447"/>
                  </a:lnTo>
                  <a:lnTo>
                    <a:pt x="20" y="4542"/>
                  </a:lnTo>
                  <a:lnTo>
                    <a:pt x="20" y="4579"/>
                  </a:lnTo>
                  <a:lnTo>
                    <a:pt x="57" y="4617"/>
                  </a:lnTo>
                  <a:lnTo>
                    <a:pt x="95" y="4636"/>
                  </a:lnTo>
                  <a:lnTo>
                    <a:pt x="133" y="4617"/>
                  </a:lnTo>
                  <a:lnTo>
                    <a:pt x="151" y="4598"/>
                  </a:lnTo>
                  <a:lnTo>
                    <a:pt x="189" y="4504"/>
                  </a:lnTo>
                  <a:lnTo>
                    <a:pt x="189" y="4466"/>
                  </a:lnTo>
                  <a:lnTo>
                    <a:pt x="246" y="4353"/>
                  </a:lnTo>
                  <a:lnTo>
                    <a:pt x="359" y="4108"/>
                  </a:lnTo>
                  <a:lnTo>
                    <a:pt x="359" y="4127"/>
                  </a:lnTo>
                  <a:lnTo>
                    <a:pt x="528" y="3731"/>
                  </a:lnTo>
                  <a:lnTo>
                    <a:pt x="547" y="3712"/>
                  </a:lnTo>
                  <a:lnTo>
                    <a:pt x="736" y="3336"/>
                  </a:lnTo>
                  <a:lnTo>
                    <a:pt x="717" y="3336"/>
                  </a:lnTo>
                  <a:lnTo>
                    <a:pt x="830" y="3091"/>
                  </a:lnTo>
                  <a:lnTo>
                    <a:pt x="924" y="2865"/>
                  </a:lnTo>
                  <a:lnTo>
                    <a:pt x="943" y="2846"/>
                  </a:lnTo>
                  <a:lnTo>
                    <a:pt x="962" y="2808"/>
                  </a:lnTo>
                  <a:lnTo>
                    <a:pt x="943" y="2544"/>
                  </a:lnTo>
                  <a:lnTo>
                    <a:pt x="905" y="2280"/>
                  </a:lnTo>
                  <a:lnTo>
                    <a:pt x="792" y="1734"/>
                  </a:lnTo>
                  <a:lnTo>
                    <a:pt x="679" y="1206"/>
                  </a:lnTo>
                  <a:lnTo>
                    <a:pt x="585" y="698"/>
                  </a:lnTo>
                  <a:lnTo>
                    <a:pt x="509" y="358"/>
                  </a:lnTo>
                  <a:lnTo>
                    <a:pt x="472" y="208"/>
                  </a:lnTo>
                  <a:lnTo>
                    <a:pt x="434" y="76"/>
                  </a:lnTo>
                  <a:lnTo>
                    <a:pt x="434" y="38"/>
                  </a:lnTo>
                  <a:lnTo>
                    <a:pt x="415" y="0"/>
                  </a:lnTo>
                  <a:close/>
                  <a:moveTo>
                    <a:pt x="1866" y="1659"/>
                  </a:moveTo>
                  <a:lnTo>
                    <a:pt x="1847" y="1677"/>
                  </a:lnTo>
                  <a:lnTo>
                    <a:pt x="1828" y="1677"/>
                  </a:lnTo>
                  <a:lnTo>
                    <a:pt x="1791" y="1715"/>
                  </a:lnTo>
                  <a:lnTo>
                    <a:pt x="1772" y="1734"/>
                  </a:lnTo>
                  <a:lnTo>
                    <a:pt x="1697" y="1885"/>
                  </a:lnTo>
                  <a:lnTo>
                    <a:pt x="1640" y="2035"/>
                  </a:lnTo>
                  <a:lnTo>
                    <a:pt x="1621" y="2054"/>
                  </a:lnTo>
                  <a:lnTo>
                    <a:pt x="1602" y="2111"/>
                  </a:lnTo>
                  <a:lnTo>
                    <a:pt x="1565" y="2167"/>
                  </a:lnTo>
                  <a:lnTo>
                    <a:pt x="1546" y="2205"/>
                  </a:lnTo>
                  <a:lnTo>
                    <a:pt x="1470" y="2337"/>
                  </a:lnTo>
                  <a:lnTo>
                    <a:pt x="1376" y="2544"/>
                  </a:lnTo>
                  <a:lnTo>
                    <a:pt x="1339" y="2601"/>
                  </a:lnTo>
                  <a:lnTo>
                    <a:pt x="1094" y="3072"/>
                  </a:lnTo>
                  <a:lnTo>
                    <a:pt x="1094" y="3091"/>
                  </a:lnTo>
                  <a:lnTo>
                    <a:pt x="849" y="3581"/>
                  </a:lnTo>
                  <a:lnTo>
                    <a:pt x="604" y="4089"/>
                  </a:lnTo>
                  <a:lnTo>
                    <a:pt x="396" y="4598"/>
                  </a:lnTo>
                  <a:lnTo>
                    <a:pt x="321" y="4843"/>
                  </a:lnTo>
                  <a:lnTo>
                    <a:pt x="265" y="5069"/>
                  </a:lnTo>
                  <a:lnTo>
                    <a:pt x="208" y="5333"/>
                  </a:lnTo>
                  <a:lnTo>
                    <a:pt x="170" y="5578"/>
                  </a:lnTo>
                  <a:lnTo>
                    <a:pt x="170" y="5842"/>
                  </a:lnTo>
                  <a:lnTo>
                    <a:pt x="189" y="6011"/>
                  </a:lnTo>
                  <a:lnTo>
                    <a:pt x="189" y="6087"/>
                  </a:lnTo>
                  <a:lnTo>
                    <a:pt x="189" y="6105"/>
                  </a:lnTo>
                  <a:lnTo>
                    <a:pt x="208" y="6426"/>
                  </a:lnTo>
                  <a:lnTo>
                    <a:pt x="227" y="6690"/>
                  </a:lnTo>
                  <a:lnTo>
                    <a:pt x="246" y="7029"/>
                  </a:lnTo>
                  <a:lnTo>
                    <a:pt x="246" y="7085"/>
                  </a:lnTo>
                  <a:lnTo>
                    <a:pt x="265" y="7142"/>
                  </a:lnTo>
                  <a:lnTo>
                    <a:pt x="283" y="7255"/>
                  </a:lnTo>
                  <a:lnTo>
                    <a:pt x="283" y="7274"/>
                  </a:lnTo>
                  <a:lnTo>
                    <a:pt x="302" y="7330"/>
                  </a:lnTo>
                  <a:lnTo>
                    <a:pt x="340" y="7349"/>
                  </a:lnTo>
                  <a:lnTo>
                    <a:pt x="359" y="7349"/>
                  </a:lnTo>
                  <a:lnTo>
                    <a:pt x="396" y="7330"/>
                  </a:lnTo>
                  <a:lnTo>
                    <a:pt x="415" y="7293"/>
                  </a:lnTo>
                  <a:lnTo>
                    <a:pt x="453" y="7123"/>
                  </a:lnTo>
                  <a:lnTo>
                    <a:pt x="491" y="6916"/>
                  </a:lnTo>
                  <a:lnTo>
                    <a:pt x="566" y="6727"/>
                  </a:lnTo>
                  <a:lnTo>
                    <a:pt x="623" y="6558"/>
                  </a:lnTo>
                  <a:lnTo>
                    <a:pt x="641" y="6520"/>
                  </a:lnTo>
                  <a:lnTo>
                    <a:pt x="641" y="6501"/>
                  </a:lnTo>
                  <a:lnTo>
                    <a:pt x="698" y="6313"/>
                  </a:lnTo>
                  <a:lnTo>
                    <a:pt x="698" y="6294"/>
                  </a:lnTo>
                  <a:lnTo>
                    <a:pt x="999" y="5823"/>
                  </a:lnTo>
                  <a:lnTo>
                    <a:pt x="1075" y="5691"/>
                  </a:lnTo>
                  <a:lnTo>
                    <a:pt x="1339" y="5295"/>
                  </a:lnTo>
                  <a:lnTo>
                    <a:pt x="1452" y="5088"/>
                  </a:lnTo>
                  <a:lnTo>
                    <a:pt x="1546" y="4862"/>
                  </a:lnTo>
                  <a:lnTo>
                    <a:pt x="1602" y="4636"/>
                  </a:lnTo>
                  <a:lnTo>
                    <a:pt x="1640" y="4391"/>
                  </a:lnTo>
                  <a:lnTo>
                    <a:pt x="1659" y="4353"/>
                  </a:lnTo>
                  <a:lnTo>
                    <a:pt x="1734" y="3807"/>
                  </a:lnTo>
                  <a:lnTo>
                    <a:pt x="1791" y="3204"/>
                  </a:lnTo>
                  <a:lnTo>
                    <a:pt x="1847" y="2657"/>
                  </a:lnTo>
                  <a:lnTo>
                    <a:pt x="1885" y="2186"/>
                  </a:lnTo>
                  <a:lnTo>
                    <a:pt x="1904" y="2017"/>
                  </a:lnTo>
                  <a:lnTo>
                    <a:pt x="1904" y="1960"/>
                  </a:lnTo>
                  <a:lnTo>
                    <a:pt x="1904" y="1941"/>
                  </a:lnTo>
                  <a:lnTo>
                    <a:pt x="1904" y="1847"/>
                  </a:lnTo>
                  <a:lnTo>
                    <a:pt x="1904" y="1809"/>
                  </a:lnTo>
                  <a:lnTo>
                    <a:pt x="1923" y="1734"/>
                  </a:lnTo>
                  <a:lnTo>
                    <a:pt x="1923" y="1715"/>
                  </a:lnTo>
                  <a:lnTo>
                    <a:pt x="1904" y="1677"/>
                  </a:lnTo>
                  <a:lnTo>
                    <a:pt x="1904" y="1659"/>
                  </a:lnTo>
                  <a:close/>
                  <a:moveTo>
                    <a:pt x="3355" y="3882"/>
                  </a:moveTo>
                  <a:lnTo>
                    <a:pt x="3317" y="3901"/>
                  </a:lnTo>
                  <a:lnTo>
                    <a:pt x="3279" y="3957"/>
                  </a:lnTo>
                  <a:lnTo>
                    <a:pt x="3261" y="3976"/>
                  </a:lnTo>
                  <a:lnTo>
                    <a:pt x="3166" y="4070"/>
                  </a:lnTo>
                  <a:lnTo>
                    <a:pt x="2808" y="4504"/>
                  </a:lnTo>
                  <a:lnTo>
                    <a:pt x="2639" y="4749"/>
                  </a:lnTo>
                  <a:lnTo>
                    <a:pt x="2507" y="4956"/>
                  </a:lnTo>
                  <a:lnTo>
                    <a:pt x="2469" y="4975"/>
                  </a:lnTo>
                  <a:lnTo>
                    <a:pt x="2450" y="5013"/>
                  </a:lnTo>
                  <a:lnTo>
                    <a:pt x="2413" y="5163"/>
                  </a:lnTo>
                  <a:lnTo>
                    <a:pt x="2394" y="5314"/>
                  </a:lnTo>
                  <a:lnTo>
                    <a:pt x="2356" y="5597"/>
                  </a:lnTo>
                  <a:lnTo>
                    <a:pt x="2356" y="5729"/>
                  </a:lnTo>
                  <a:lnTo>
                    <a:pt x="2337" y="5898"/>
                  </a:lnTo>
                  <a:lnTo>
                    <a:pt x="2318" y="6200"/>
                  </a:lnTo>
                  <a:lnTo>
                    <a:pt x="2224" y="6821"/>
                  </a:lnTo>
                  <a:lnTo>
                    <a:pt x="2130" y="7406"/>
                  </a:lnTo>
                  <a:lnTo>
                    <a:pt x="2130" y="7519"/>
                  </a:lnTo>
                  <a:lnTo>
                    <a:pt x="2130" y="7575"/>
                  </a:lnTo>
                  <a:lnTo>
                    <a:pt x="2168" y="7594"/>
                  </a:lnTo>
                  <a:lnTo>
                    <a:pt x="2224" y="7594"/>
                  </a:lnTo>
                  <a:lnTo>
                    <a:pt x="2243" y="7556"/>
                  </a:lnTo>
                  <a:lnTo>
                    <a:pt x="2281" y="7443"/>
                  </a:lnTo>
                  <a:lnTo>
                    <a:pt x="2318" y="7368"/>
                  </a:lnTo>
                  <a:lnTo>
                    <a:pt x="2394" y="7161"/>
                  </a:lnTo>
                  <a:lnTo>
                    <a:pt x="2507" y="6765"/>
                  </a:lnTo>
                  <a:lnTo>
                    <a:pt x="2733" y="5955"/>
                  </a:lnTo>
                  <a:lnTo>
                    <a:pt x="2752" y="5898"/>
                  </a:lnTo>
                  <a:lnTo>
                    <a:pt x="2940" y="5145"/>
                  </a:lnTo>
                  <a:lnTo>
                    <a:pt x="3072" y="4768"/>
                  </a:lnTo>
                  <a:lnTo>
                    <a:pt x="3204" y="4353"/>
                  </a:lnTo>
                  <a:lnTo>
                    <a:pt x="3298" y="4146"/>
                  </a:lnTo>
                  <a:lnTo>
                    <a:pt x="3336" y="4052"/>
                  </a:lnTo>
                  <a:lnTo>
                    <a:pt x="3355" y="4014"/>
                  </a:lnTo>
                  <a:lnTo>
                    <a:pt x="3392" y="3939"/>
                  </a:lnTo>
                  <a:lnTo>
                    <a:pt x="3392" y="3920"/>
                  </a:lnTo>
                  <a:lnTo>
                    <a:pt x="3374" y="3901"/>
                  </a:lnTo>
                  <a:lnTo>
                    <a:pt x="3355" y="38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-1640805" y="3519595"/>
              <a:ext cx="268706" cy="522560"/>
            </a:xfrm>
            <a:custGeom>
              <a:rect b="b" l="l" r="r" t="t"/>
              <a:pathLst>
                <a:path extrusionOk="0" h="10591" w="5446">
                  <a:moveTo>
                    <a:pt x="19" y="1"/>
                  </a:moveTo>
                  <a:lnTo>
                    <a:pt x="19" y="20"/>
                  </a:lnTo>
                  <a:lnTo>
                    <a:pt x="0" y="57"/>
                  </a:lnTo>
                  <a:lnTo>
                    <a:pt x="0" y="76"/>
                  </a:lnTo>
                  <a:lnTo>
                    <a:pt x="19" y="171"/>
                  </a:lnTo>
                  <a:lnTo>
                    <a:pt x="38" y="302"/>
                  </a:lnTo>
                  <a:lnTo>
                    <a:pt x="38" y="359"/>
                  </a:lnTo>
                  <a:lnTo>
                    <a:pt x="57" y="453"/>
                  </a:lnTo>
                  <a:lnTo>
                    <a:pt x="57" y="491"/>
                  </a:lnTo>
                  <a:lnTo>
                    <a:pt x="57" y="698"/>
                  </a:lnTo>
                  <a:lnTo>
                    <a:pt x="94" y="1131"/>
                  </a:lnTo>
                  <a:lnTo>
                    <a:pt x="94" y="1433"/>
                  </a:lnTo>
                  <a:lnTo>
                    <a:pt x="94" y="1546"/>
                  </a:lnTo>
                  <a:lnTo>
                    <a:pt x="113" y="1904"/>
                  </a:lnTo>
                  <a:lnTo>
                    <a:pt x="132" y="2281"/>
                  </a:lnTo>
                  <a:lnTo>
                    <a:pt x="188" y="2639"/>
                  </a:lnTo>
                  <a:lnTo>
                    <a:pt x="245" y="2978"/>
                  </a:lnTo>
                  <a:lnTo>
                    <a:pt x="320" y="3298"/>
                  </a:lnTo>
                  <a:lnTo>
                    <a:pt x="415" y="3581"/>
                  </a:lnTo>
                  <a:lnTo>
                    <a:pt x="509" y="3864"/>
                  </a:lnTo>
                  <a:lnTo>
                    <a:pt x="546" y="3883"/>
                  </a:lnTo>
                  <a:lnTo>
                    <a:pt x="565" y="3883"/>
                  </a:lnTo>
                  <a:lnTo>
                    <a:pt x="584" y="3864"/>
                  </a:lnTo>
                  <a:lnTo>
                    <a:pt x="584" y="3826"/>
                  </a:lnTo>
                  <a:lnTo>
                    <a:pt x="546" y="3769"/>
                  </a:lnTo>
                  <a:lnTo>
                    <a:pt x="565" y="3769"/>
                  </a:lnTo>
                  <a:lnTo>
                    <a:pt x="584" y="3732"/>
                  </a:lnTo>
                  <a:lnTo>
                    <a:pt x="584" y="3713"/>
                  </a:lnTo>
                  <a:lnTo>
                    <a:pt x="584" y="3638"/>
                  </a:lnTo>
                  <a:lnTo>
                    <a:pt x="603" y="3506"/>
                  </a:lnTo>
                  <a:lnTo>
                    <a:pt x="659" y="3317"/>
                  </a:lnTo>
                  <a:lnTo>
                    <a:pt x="735" y="3129"/>
                  </a:lnTo>
                  <a:lnTo>
                    <a:pt x="754" y="3110"/>
                  </a:lnTo>
                  <a:lnTo>
                    <a:pt x="829" y="2884"/>
                  </a:lnTo>
                  <a:lnTo>
                    <a:pt x="867" y="2790"/>
                  </a:lnTo>
                  <a:lnTo>
                    <a:pt x="904" y="2922"/>
                  </a:lnTo>
                  <a:lnTo>
                    <a:pt x="1036" y="3223"/>
                  </a:lnTo>
                  <a:lnTo>
                    <a:pt x="1074" y="3317"/>
                  </a:lnTo>
                  <a:lnTo>
                    <a:pt x="1093" y="3374"/>
                  </a:lnTo>
                  <a:lnTo>
                    <a:pt x="1168" y="3525"/>
                  </a:lnTo>
                  <a:lnTo>
                    <a:pt x="1187" y="3581"/>
                  </a:lnTo>
                  <a:lnTo>
                    <a:pt x="1300" y="3826"/>
                  </a:lnTo>
                  <a:lnTo>
                    <a:pt x="1319" y="3845"/>
                  </a:lnTo>
                  <a:lnTo>
                    <a:pt x="1338" y="3864"/>
                  </a:lnTo>
                  <a:lnTo>
                    <a:pt x="1357" y="3864"/>
                  </a:lnTo>
                  <a:lnTo>
                    <a:pt x="1376" y="3845"/>
                  </a:lnTo>
                  <a:lnTo>
                    <a:pt x="1394" y="3826"/>
                  </a:lnTo>
                  <a:lnTo>
                    <a:pt x="1413" y="3713"/>
                  </a:lnTo>
                  <a:lnTo>
                    <a:pt x="1413" y="3619"/>
                  </a:lnTo>
                  <a:lnTo>
                    <a:pt x="1432" y="3430"/>
                  </a:lnTo>
                  <a:lnTo>
                    <a:pt x="1413" y="3223"/>
                  </a:lnTo>
                  <a:lnTo>
                    <a:pt x="1394" y="3035"/>
                  </a:lnTo>
                  <a:lnTo>
                    <a:pt x="1357" y="2827"/>
                  </a:lnTo>
                  <a:lnTo>
                    <a:pt x="1319" y="2639"/>
                  </a:lnTo>
                  <a:lnTo>
                    <a:pt x="1262" y="2450"/>
                  </a:lnTo>
                  <a:lnTo>
                    <a:pt x="1225" y="2394"/>
                  </a:lnTo>
                  <a:lnTo>
                    <a:pt x="1225" y="2356"/>
                  </a:lnTo>
                  <a:lnTo>
                    <a:pt x="1206" y="2319"/>
                  </a:lnTo>
                  <a:lnTo>
                    <a:pt x="1168" y="2262"/>
                  </a:lnTo>
                  <a:lnTo>
                    <a:pt x="1018" y="1885"/>
                  </a:lnTo>
                  <a:lnTo>
                    <a:pt x="829" y="1527"/>
                  </a:lnTo>
                  <a:lnTo>
                    <a:pt x="641" y="1150"/>
                  </a:lnTo>
                  <a:lnTo>
                    <a:pt x="603" y="1075"/>
                  </a:lnTo>
                  <a:lnTo>
                    <a:pt x="452" y="792"/>
                  </a:lnTo>
                  <a:lnTo>
                    <a:pt x="264" y="415"/>
                  </a:lnTo>
                  <a:lnTo>
                    <a:pt x="245" y="397"/>
                  </a:lnTo>
                  <a:lnTo>
                    <a:pt x="151" y="208"/>
                  </a:lnTo>
                  <a:lnTo>
                    <a:pt x="57" y="1"/>
                  </a:lnTo>
                  <a:close/>
                  <a:moveTo>
                    <a:pt x="5332" y="1508"/>
                  </a:moveTo>
                  <a:lnTo>
                    <a:pt x="5314" y="1527"/>
                  </a:lnTo>
                  <a:lnTo>
                    <a:pt x="5314" y="1659"/>
                  </a:lnTo>
                  <a:lnTo>
                    <a:pt x="5295" y="1678"/>
                  </a:lnTo>
                  <a:lnTo>
                    <a:pt x="5276" y="1810"/>
                  </a:lnTo>
                  <a:lnTo>
                    <a:pt x="5238" y="2055"/>
                  </a:lnTo>
                  <a:lnTo>
                    <a:pt x="5163" y="2281"/>
                  </a:lnTo>
                  <a:lnTo>
                    <a:pt x="5088" y="2488"/>
                  </a:lnTo>
                  <a:lnTo>
                    <a:pt x="5012" y="2695"/>
                  </a:lnTo>
                  <a:lnTo>
                    <a:pt x="4918" y="2884"/>
                  </a:lnTo>
                  <a:lnTo>
                    <a:pt x="4824" y="3035"/>
                  </a:lnTo>
                  <a:lnTo>
                    <a:pt x="4824" y="3072"/>
                  </a:lnTo>
                  <a:lnTo>
                    <a:pt x="4824" y="3091"/>
                  </a:lnTo>
                  <a:lnTo>
                    <a:pt x="4843" y="3091"/>
                  </a:lnTo>
                  <a:lnTo>
                    <a:pt x="4843" y="3129"/>
                  </a:lnTo>
                  <a:lnTo>
                    <a:pt x="4843" y="3148"/>
                  </a:lnTo>
                  <a:lnTo>
                    <a:pt x="4824" y="3280"/>
                  </a:lnTo>
                  <a:lnTo>
                    <a:pt x="4805" y="3525"/>
                  </a:lnTo>
                  <a:lnTo>
                    <a:pt x="4767" y="3751"/>
                  </a:lnTo>
                  <a:lnTo>
                    <a:pt x="4767" y="3769"/>
                  </a:lnTo>
                  <a:lnTo>
                    <a:pt x="4767" y="3883"/>
                  </a:lnTo>
                  <a:lnTo>
                    <a:pt x="4748" y="3920"/>
                  </a:lnTo>
                  <a:lnTo>
                    <a:pt x="4748" y="4014"/>
                  </a:lnTo>
                  <a:lnTo>
                    <a:pt x="4748" y="4052"/>
                  </a:lnTo>
                  <a:lnTo>
                    <a:pt x="4786" y="4071"/>
                  </a:lnTo>
                  <a:lnTo>
                    <a:pt x="4824" y="4071"/>
                  </a:lnTo>
                  <a:lnTo>
                    <a:pt x="4843" y="4052"/>
                  </a:lnTo>
                  <a:lnTo>
                    <a:pt x="4918" y="3939"/>
                  </a:lnTo>
                  <a:lnTo>
                    <a:pt x="4974" y="3883"/>
                  </a:lnTo>
                  <a:lnTo>
                    <a:pt x="5031" y="3807"/>
                  </a:lnTo>
                  <a:lnTo>
                    <a:pt x="5069" y="3751"/>
                  </a:lnTo>
                  <a:lnTo>
                    <a:pt x="5182" y="3600"/>
                  </a:lnTo>
                  <a:lnTo>
                    <a:pt x="5257" y="3468"/>
                  </a:lnTo>
                  <a:lnTo>
                    <a:pt x="5314" y="3317"/>
                  </a:lnTo>
                  <a:lnTo>
                    <a:pt x="5351" y="3148"/>
                  </a:lnTo>
                  <a:lnTo>
                    <a:pt x="5351" y="3129"/>
                  </a:lnTo>
                  <a:lnTo>
                    <a:pt x="5408" y="2752"/>
                  </a:lnTo>
                  <a:lnTo>
                    <a:pt x="5427" y="2432"/>
                  </a:lnTo>
                  <a:lnTo>
                    <a:pt x="5446" y="2130"/>
                  </a:lnTo>
                  <a:lnTo>
                    <a:pt x="5446" y="1829"/>
                  </a:lnTo>
                  <a:lnTo>
                    <a:pt x="5427" y="1678"/>
                  </a:lnTo>
                  <a:lnTo>
                    <a:pt x="5408" y="1603"/>
                  </a:lnTo>
                  <a:lnTo>
                    <a:pt x="5408" y="1527"/>
                  </a:lnTo>
                  <a:lnTo>
                    <a:pt x="5389" y="1508"/>
                  </a:lnTo>
                  <a:close/>
                  <a:moveTo>
                    <a:pt x="5012" y="4843"/>
                  </a:moveTo>
                  <a:lnTo>
                    <a:pt x="4993" y="4862"/>
                  </a:lnTo>
                  <a:lnTo>
                    <a:pt x="4654" y="5296"/>
                  </a:lnTo>
                  <a:lnTo>
                    <a:pt x="4390" y="5673"/>
                  </a:lnTo>
                  <a:lnTo>
                    <a:pt x="4145" y="6068"/>
                  </a:lnTo>
                  <a:lnTo>
                    <a:pt x="3938" y="6483"/>
                  </a:lnTo>
                  <a:lnTo>
                    <a:pt x="3750" y="6916"/>
                  </a:lnTo>
                  <a:lnTo>
                    <a:pt x="3580" y="7350"/>
                  </a:lnTo>
                  <a:lnTo>
                    <a:pt x="3448" y="7802"/>
                  </a:lnTo>
                  <a:lnTo>
                    <a:pt x="3354" y="8254"/>
                  </a:lnTo>
                  <a:lnTo>
                    <a:pt x="3279" y="8725"/>
                  </a:lnTo>
                  <a:lnTo>
                    <a:pt x="3241" y="9196"/>
                  </a:lnTo>
                  <a:lnTo>
                    <a:pt x="3241" y="9648"/>
                  </a:lnTo>
                  <a:lnTo>
                    <a:pt x="3279" y="10101"/>
                  </a:lnTo>
                  <a:lnTo>
                    <a:pt x="3335" y="10421"/>
                  </a:lnTo>
                  <a:lnTo>
                    <a:pt x="3335" y="10459"/>
                  </a:lnTo>
                  <a:lnTo>
                    <a:pt x="3335" y="10477"/>
                  </a:lnTo>
                  <a:lnTo>
                    <a:pt x="3354" y="10496"/>
                  </a:lnTo>
                  <a:lnTo>
                    <a:pt x="3373" y="10515"/>
                  </a:lnTo>
                  <a:lnTo>
                    <a:pt x="3392" y="10496"/>
                  </a:lnTo>
                  <a:lnTo>
                    <a:pt x="3524" y="10496"/>
                  </a:lnTo>
                  <a:lnTo>
                    <a:pt x="4183" y="10440"/>
                  </a:lnTo>
                  <a:lnTo>
                    <a:pt x="4240" y="10346"/>
                  </a:lnTo>
                  <a:lnTo>
                    <a:pt x="4277" y="10232"/>
                  </a:lnTo>
                  <a:lnTo>
                    <a:pt x="4334" y="10006"/>
                  </a:lnTo>
                  <a:lnTo>
                    <a:pt x="4390" y="9799"/>
                  </a:lnTo>
                  <a:lnTo>
                    <a:pt x="4447" y="9535"/>
                  </a:lnTo>
                  <a:lnTo>
                    <a:pt x="4503" y="9140"/>
                  </a:lnTo>
                  <a:lnTo>
                    <a:pt x="4503" y="9083"/>
                  </a:lnTo>
                  <a:lnTo>
                    <a:pt x="4541" y="8819"/>
                  </a:lnTo>
                  <a:lnTo>
                    <a:pt x="4579" y="8593"/>
                  </a:lnTo>
                  <a:lnTo>
                    <a:pt x="4711" y="7500"/>
                  </a:lnTo>
                  <a:lnTo>
                    <a:pt x="4861" y="6445"/>
                  </a:lnTo>
                  <a:lnTo>
                    <a:pt x="4974" y="5673"/>
                  </a:lnTo>
                  <a:lnTo>
                    <a:pt x="5031" y="5296"/>
                  </a:lnTo>
                  <a:lnTo>
                    <a:pt x="5069" y="5107"/>
                  </a:lnTo>
                  <a:lnTo>
                    <a:pt x="5069" y="5070"/>
                  </a:lnTo>
                  <a:lnTo>
                    <a:pt x="5106" y="4919"/>
                  </a:lnTo>
                  <a:lnTo>
                    <a:pt x="5106" y="4881"/>
                  </a:lnTo>
                  <a:lnTo>
                    <a:pt x="5069" y="4843"/>
                  </a:lnTo>
                  <a:close/>
                  <a:moveTo>
                    <a:pt x="867" y="3411"/>
                  </a:moveTo>
                  <a:lnTo>
                    <a:pt x="829" y="3430"/>
                  </a:lnTo>
                  <a:lnTo>
                    <a:pt x="810" y="3468"/>
                  </a:lnTo>
                  <a:lnTo>
                    <a:pt x="735" y="3788"/>
                  </a:lnTo>
                  <a:lnTo>
                    <a:pt x="697" y="4033"/>
                  </a:lnTo>
                  <a:lnTo>
                    <a:pt x="678" y="4127"/>
                  </a:lnTo>
                  <a:lnTo>
                    <a:pt x="678" y="4165"/>
                  </a:lnTo>
                  <a:lnTo>
                    <a:pt x="622" y="4467"/>
                  </a:lnTo>
                  <a:lnTo>
                    <a:pt x="584" y="4806"/>
                  </a:lnTo>
                  <a:lnTo>
                    <a:pt x="565" y="5126"/>
                  </a:lnTo>
                  <a:lnTo>
                    <a:pt x="565" y="5446"/>
                  </a:lnTo>
                  <a:lnTo>
                    <a:pt x="584" y="5804"/>
                  </a:lnTo>
                  <a:lnTo>
                    <a:pt x="603" y="6162"/>
                  </a:lnTo>
                  <a:lnTo>
                    <a:pt x="678" y="6841"/>
                  </a:lnTo>
                  <a:lnTo>
                    <a:pt x="716" y="7199"/>
                  </a:lnTo>
                  <a:lnTo>
                    <a:pt x="773" y="7519"/>
                  </a:lnTo>
                  <a:lnTo>
                    <a:pt x="848" y="7839"/>
                  </a:lnTo>
                  <a:lnTo>
                    <a:pt x="942" y="8141"/>
                  </a:lnTo>
                  <a:lnTo>
                    <a:pt x="1149" y="8744"/>
                  </a:lnTo>
                  <a:lnTo>
                    <a:pt x="1168" y="8782"/>
                  </a:lnTo>
                  <a:lnTo>
                    <a:pt x="1225" y="8932"/>
                  </a:lnTo>
                  <a:lnTo>
                    <a:pt x="1225" y="8970"/>
                  </a:lnTo>
                  <a:lnTo>
                    <a:pt x="1244" y="9008"/>
                  </a:lnTo>
                  <a:lnTo>
                    <a:pt x="1300" y="9140"/>
                  </a:lnTo>
                  <a:lnTo>
                    <a:pt x="1451" y="9498"/>
                  </a:lnTo>
                  <a:lnTo>
                    <a:pt x="1564" y="9761"/>
                  </a:lnTo>
                  <a:lnTo>
                    <a:pt x="1734" y="10119"/>
                  </a:lnTo>
                  <a:lnTo>
                    <a:pt x="1752" y="10157"/>
                  </a:lnTo>
                  <a:lnTo>
                    <a:pt x="1809" y="10308"/>
                  </a:lnTo>
                  <a:lnTo>
                    <a:pt x="1828" y="10346"/>
                  </a:lnTo>
                  <a:lnTo>
                    <a:pt x="1884" y="10515"/>
                  </a:lnTo>
                  <a:lnTo>
                    <a:pt x="1903" y="10534"/>
                  </a:lnTo>
                  <a:lnTo>
                    <a:pt x="1960" y="10534"/>
                  </a:lnTo>
                  <a:lnTo>
                    <a:pt x="1978" y="10553"/>
                  </a:lnTo>
                  <a:lnTo>
                    <a:pt x="1997" y="10553"/>
                  </a:lnTo>
                  <a:lnTo>
                    <a:pt x="2016" y="10572"/>
                  </a:lnTo>
                  <a:lnTo>
                    <a:pt x="2073" y="10590"/>
                  </a:lnTo>
                  <a:lnTo>
                    <a:pt x="2092" y="10590"/>
                  </a:lnTo>
                  <a:lnTo>
                    <a:pt x="2129" y="10572"/>
                  </a:lnTo>
                  <a:lnTo>
                    <a:pt x="2167" y="10553"/>
                  </a:lnTo>
                  <a:lnTo>
                    <a:pt x="2167" y="10515"/>
                  </a:lnTo>
                  <a:lnTo>
                    <a:pt x="2167" y="10477"/>
                  </a:lnTo>
                  <a:lnTo>
                    <a:pt x="2148" y="10459"/>
                  </a:lnTo>
                  <a:lnTo>
                    <a:pt x="2110" y="10421"/>
                  </a:lnTo>
                  <a:lnTo>
                    <a:pt x="2110" y="10402"/>
                  </a:lnTo>
                  <a:lnTo>
                    <a:pt x="2092" y="10346"/>
                  </a:lnTo>
                  <a:lnTo>
                    <a:pt x="2054" y="10289"/>
                  </a:lnTo>
                  <a:lnTo>
                    <a:pt x="2035" y="10232"/>
                  </a:lnTo>
                  <a:lnTo>
                    <a:pt x="2016" y="10157"/>
                  </a:lnTo>
                  <a:lnTo>
                    <a:pt x="1941" y="10006"/>
                  </a:lnTo>
                  <a:lnTo>
                    <a:pt x="1903" y="9893"/>
                  </a:lnTo>
                  <a:lnTo>
                    <a:pt x="1847" y="9761"/>
                  </a:lnTo>
                  <a:lnTo>
                    <a:pt x="1734" y="9479"/>
                  </a:lnTo>
                  <a:lnTo>
                    <a:pt x="1545" y="8876"/>
                  </a:lnTo>
                  <a:lnTo>
                    <a:pt x="1413" y="8329"/>
                  </a:lnTo>
                  <a:lnTo>
                    <a:pt x="1338" y="7915"/>
                  </a:lnTo>
                  <a:lnTo>
                    <a:pt x="1281" y="7350"/>
                  </a:lnTo>
                  <a:lnTo>
                    <a:pt x="1244" y="6728"/>
                  </a:lnTo>
                  <a:lnTo>
                    <a:pt x="1262" y="6144"/>
                  </a:lnTo>
                  <a:lnTo>
                    <a:pt x="1300" y="5541"/>
                  </a:lnTo>
                  <a:lnTo>
                    <a:pt x="1319" y="5409"/>
                  </a:lnTo>
                  <a:lnTo>
                    <a:pt x="1357" y="5013"/>
                  </a:lnTo>
                  <a:lnTo>
                    <a:pt x="1413" y="4655"/>
                  </a:lnTo>
                  <a:lnTo>
                    <a:pt x="1432" y="4617"/>
                  </a:lnTo>
                  <a:lnTo>
                    <a:pt x="1394" y="4485"/>
                  </a:lnTo>
                  <a:lnTo>
                    <a:pt x="1357" y="4316"/>
                  </a:lnTo>
                  <a:lnTo>
                    <a:pt x="1281" y="4165"/>
                  </a:lnTo>
                  <a:lnTo>
                    <a:pt x="1225" y="4014"/>
                  </a:lnTo>
                  <a:lnTo>
                    <a:pt x="1093" y="3807"/>
                  </a:lnTo>
                  <a:lnTo>
                    <a:pt x="1055" y="3732"/>
                  </a:lnTo>
                  <a:lnTo>
                    <a:pt x="923" y="3468"/>
                  </a:lnTo>
                  <a:lnTo>
                    <a:pt x="904" y="3430"/>
                  </a:lnTo>
                  <a:lnTo>
                    <a:pt x="867" y="341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-1629654" y="4032830"/>
              <a:ext cx="274281" cy="367238"/>
            </a:xfrm>
            <a:custGeom>
              <a:rect b="b" l="l" r="r" t="t"/>
              <a:pathLst>
                <a:path extrusionOk="0" h="7443" w="5559">
                  <a:moveTo>
                    <a:pt x="4353" y="0"/>
                  </a:moveTo>
                  <a:lnTo>
                    <a:pt x="3788" y="38"/>
                  </a:lnTo>
                  <a:lnTo>
                    <a:pt x="3298" y="94"/>
                  </a:lnTo>
                  <a:lnTo>
                    <a:pt x="2751" y="151"/>
                  </a:lnTo>
                  <a:lnTo>
                    <a:pt x="2695" y="151"/>
                  </a:lnTo>
                  <a:lnTo>
                    <a:pt x="2224" y="207"/>
                  </a:lnTo>
                  <a:lnTo>
                    <a:pt x="1696" y="245"/>
                  </a:lnTo>
                  <a:lnTo>
                    <a:pt x="1225" y="264"/>
                  </a:lnTo>
                  <a:lnTo>
                    <a:pt x="1168" y="264"/>
                  </a:lnTo>
                  <a:lnTo>
                    <a:pt x="1055" y="245"/>
                  </a:lnTo>
                  <a:lnTo>
                    <a:pt x="603" y="226"/>
                  </a:lnTo>
                  <a:lnTo>
                    <a:pt x="170" y="151"/>
                  </a:lnTo>
                  <a:lnTo>
                    <a:pt x="132" y="170"/>
                  </a:lnTo>
                  <a:lnTo>
                    <a:pt x="94" y="188"/>
                  </a:lnTo>
                  <a:lnTo>
                    <a:pt x="75" y="170"/>
                  </a:lnTo>
                  <a:lnTo>
                    <a:pt x="75" y="188"/>
                  </a:lnTo>
                  <a:lnTo>
                    <a:pt x="38" y="188"/>
                  </a:lnTo>
                  <a:lnTo>
                    <a:pt x="19" y="207"/>
                  </a:lnTo>
                  <a:lnTo>
                    <a:pt x="0" y="245"/>
                  </a:lnTo>
                  <a:lnTo>
                    <a:pt x="0" y="264"/>
                  </a:lnTo>
                  <a:lnTo>
                    <a:pt x="57" y="980"/>
                  </a:lnTo>
                  <a:lnTo>
                    <a:pt x="132" y="1696"/>
                  </a:lnTo>
                  <a:lnTo>
                    <a:pt x="245" y="2393"/>
                  </a:lnTo>
                  <a:lnTo>
                    <a:pt x="358" y="3090"/>
                  </a:lnTo>
                  <a:lnTo>
                    <a:pt x="433" y="3656"/>
                  </a:lnTo>
                  <a:lnTo>
                    <a:pt x="490" y="3976"/>
                  </a:lnTo>
                  <a:lnTo>
                    <a:pt x="603" y="4711"/>
                  </a:lnTo>
                  <a:lnTo>
                    <a:pt x="735" y="5464"/>
                  </a:lnTo>
                  <a:lnTo>
                    <a:pt x="886" y="6199"/>
                  </a:lnTo>
                  <a:lnTo>
                    <a:pt x="1055" y="6953"/>
                  </a:lnTo>
                  <a:lnTo>
                    <a:pt x="1131" y="7179"/>
                  </a:lnTo>
                  <a:lnTo>
                    <a:pt x="1150" y="7217"/>
                  </a:lnTo>
                  <a:lnTo>
                    <a:pt x="1206" y="7236"/>
                  </a:lnTo>
                  <a:lnTo>
                    <a:pt x="1244" y="7236"/>
                  </a:lnTo>
                  <a:lnTo>
                    <a:pt x="1281" y="7198"/>
                  </a:lnTo>
                  <a:lnTo>
                    <a:pt x="1564" y="7292"/>
                  </a:lnTo>
                  <a:lnTo>
                    <a:pt x="1941" y="7386"/>
                  </a:lnTo>
                  <a:lnTo>
                    <a:pt x="2242" y="7424"/>
                  </a:lnTo>
                  <a:lnTo>
                    <a:pt x="2563" y="7443"/>
                  </a:lnTo>
                  <a:lnTo>
                    <a:pt x="2732" y="7424"/>
                  </a:lnTo>
                  <a:lnTo>
                    <a:pt x="3128" y="7405"/>
                  </a:lnTo>
                  <a:lnTo>
                    <a:pt x="3524" y="7349"/>
                  </a:lnTo>
                  <a:lnTo>
                    <a:pt x="3919" y="7292"/>
                  </a:lnTo>
                  <a:lnTo>
                    <a:pt x="4127" y="7236"/>
                  </a:lnTo>
                  <a:lnTo>
                    <a:pt x="4296" y="7179"/>
                  </a:lnTo>
                  <a:lnTo>
                    <a:pt x="4353" y="7160"/>
                  </a:lnTo>
                  <a:lnTo>
                    <a:pt x="4372" y="7160"/>
                  </a:lnTo>
                  <a:lnTo>
                    <a:pt x="4428" y="7179"/>
                  </a:lnTo>
                  <a:lnTo>
                    <a:pt x="4466" y="7160"/>
                  </a:lnTo>
                  <a:lnTo>
                    <a:pt x="4504" y="7141"/>
                  </a:lnTo>
                  <a:lnTo>
                    <a:pt x="4560" y="7047"/>
                  </a:lnTo>
                  <a:lnTo>
                    <a:pt x="4598" y="6953"/>
                  </a:lnTo>
                  <a:lnTo>
                    <a:pt x="4654" y="6727"/>
                  </a:lnTo>
                  <a:lnTo>
                    <a:pt x="4692" y="6369"/>
                  </a:lnTo>
                  <a:lnTo>
                    <a:pt x="4711" y="6312"/>
                  </a:lnTo>
                  <a:lnTo>
                    <a:pt x="4730" y="6124"/>
                  </a:lnTo>
                  <a:lnTo>
                    <a:pt x="4767" y="5954"/>
                  </a:lnTo>
                  <a:lnTo>
                    <a:pt x="4767" y="5898"/>
                  </a:lnTo>
                  <a:lnTo>
                    <a:pt x="4843" y="5446"/>
                  </a:lnTo>
                  <a:lnTo>
                    <a:pt x="4975" y="4616"/>
                  </a:lnTo>
                  <a:lnTo>
                    <a:pt x="5088" y="3787"/>
                  </a:lnTo>
                  <a:lnTo>
                    <a:pt x="5106" y="3618"/>
                  </a:lnTo>
                  <a:lnTo>
                    <a:pt x="5125" y="3524"/>
                  </a:lnTo>
                  <a:lnTo>
                    <a:pt x="5220" y="2751"/>
                  </a:lnTo>
                  <a:lnTo>
                    <a:pt x="5295" y="2318"/>
                  </a:lnTo>
                  <a:lnTo>
                    <a:pt x="5370" y="1884"/>
                  </a:lnTo>
                  <a:lnTo>
                    <a:pt x="5446" y="1451"/>
                  </a:lnTo>
                  <a:lnTo>
                    <a:pt x="5502" y="1018"/>
                  </a:lnTo>
                  <a:lnTo>
                    <a:pt x="5559" y="584"/>
                  </a:lnTo>
                  <a:lnTo>
                    <a:pt x="5559" y="377"/>
                  </a:lnTo>
                  <a:lnTo>
                    <a:pt x="5540" y="151"/>
                  </a:lnTo>
                  <a:lnTo>
                    <a:pt x="5521" y="113"/>
                  </a:lnTo>
                  <a:lnTo>
                    <a:pt x="5483" y="75"/>
                  </a:lnTo>
                  <a:lnTo>
                    <a:pt x="5465" y="57"/>
                  </a:lnTo>
                  <a:lnTo>
                    <a:pt x="5427" y="38"/>
                  </a:lnTo>
                  <a:lnTo>
                    <a:pt x="5295" y="19"/>
                  </a:lnTo>
                  <a:lnTo>
                    <a:pt x="5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1"/>
            <p:cNvSpPr/>
            <p:nvPr/>
          </p:nvSpPr>
          <p:spPr>
            <a:xfrm>
              <a:off x="-1502308" y="3573524"/>
              <a:ext cx="145109" cy="285481"/>
            </a:xfrm>
            <a:custGeom>
              <a:rect b="b" l="l" r="r" t="t"/>
              <a:pathLst>
                <a:path extrusionOk="0" h="5786" w="2941">
                  <a:moveTo>
                    <a:pt x="264" y="1"/>
                  </a:moveTo>
                  <a:lnTo>
                    <a:pt x="227" y="20"/>
                  </a:lnTo>
                  <a:lnTo>
                    <a:pt x="227" y="57"/>
                  </a:lnTo>
                  <a:lnTo>
                    <a:pt x="208" y="76"/>
                  </a:lnTo>
                  <a:lnTo>
                    <a:pt x="189" y="170"/>
                  </a:lnTo>
                  <a:lnTo>
                    <a:pt x="170" y="283"/>
                  </a:lnTo>
                  <a:lnTo>
                    <a:pt x="170" y="302"/>
                  </a:lnTo>
                  <a:lnTo>
                    <a:pt x="189" y="340"/>
                  </a:lnTo>
                  <a:lnTo>
                    <a:pt x="208" y="359"/>
                  </a:lnTo>
                  <a:lnTo>
                    <a:pt x="246" y="378"/>
                  </a:lnTo>
                  <a:lnTo>
                    <a:pt x="283" y="378"/>
                  </a:lnTo>
                  <a:lnTo>
                    <a:pt x="302" y="359"/>
                  </a:lnTo>
                  <a:lnTo>
                    <a:pt x="321" y="340"/>
                  </a:lnTo>
                  <a:lnTo>
                    <a:pt x="340" y="302"/>
                  </a:lnTo>
                  <a:lnTo>
                    <a:pt x="340" y="283"/>
                  </a:lnTo>
                  <a:lnTo>
                    <a:pt x="377" y="283"/>
                  </a:lnTo>
                  <a:lnTo>
                    <a:pt x="415" y="265"/>
                  </a:lnTo>
                  <a:lnTo>
                    <a:pt x="453" y="227"/>
                  </a:lnTo>
                  <a:lnTo>
                    <a:pt x="490" y="170"/>
                  </a:lnTo>
                  <a:lnTo>
                    <a:pt x="490" y="152"/>
                  </a:lnTo>
                  <a:lnTo>
                    <a:pt x="509" y="95"/>
                  </a:lnTo>
                  <a:lnTo>
                    <a:pt x="490" y="38"/>
                  </a:lnTo>
                  <a:lnTo>
                    <a:pt x="472" y="20"/>
                  </a:lnTo>
                  <a:lnTo>
                    <a:pt x="434" y="1"/>
                  </a:lnTo>
                  <a:close/>
                  <a:moveTo>
                    <a:pt x="604" y="698"/>
                  </a:moveTo>
                  <a:lnTo>
                    <a:pt x="566" y="717"/>
                  </a:lnTo>
                  <a:lnTo>
                    <a:pt x="528" y="736"/>
                  </a:lnTo>
                  <a:lnTo>
                    <a:pt x="490" y="792"/>
                  </a:lnTo>
                  <a:lnTo>
                    <a:pt x="415" y="773"/>
                  </a:lnTo>
                  <a:lnTo>
                    <a:pt x="359" y="792"/>
                  </a:lnTo>
                  <a:lnTo>
                    <a:pt x="340" y="811"/>
                  </a:lnTo>
                  <a:lnTo>
                    <a:pt x="321" y="792"/>
                  </a:lnTo>
                  <a:lnTo>
                    <a:pt x="283" y="773"/>
                  </a:lnTo>
                  <a:lnTo>
                    <a:pt x="246" y="755"/>
                  </a:lnTo>
                  <a:lnTo>
                    <a:pt x="208" y="773"/>
                  </a:lnTo>
                  <a:lnTo>
                    <a:pt x="170" y="792"/>
                  </a:lnTo>
                  <a:lnTo>
                    <a:pt x="151" y="792"/>
                  </a:lnTo>
                  <a:lnTo>
                    <a:pt x="114" y="811"/>
                  </a:lnTo>
                  <a:lnTo>
                    <a:pt x="76" y="849"/>
                  </a:lnTo>
                  <a:lnTo>
                    <a:pt x="57" y="886"/>
                  </a:lnTo>
                  <a:lnTo>
                    <a:pt x="57" y="924"/>
                  </a:lnTo>
                  <a:lnTo>
                    <a:pt x="76" y="1131"/>
                  </a:lnTo>
                  <a:lnTo>
                    <a:pt x="114" y="1207"/>
                  </a:lnTo>
                  <a:lnTo>
                    <a:pt x="132" y="1226"/>
                  </a:lnTo>
                  <a:lnTo>
                    <a:pt x="170" y="1244"/>
                  </a:lnTo>
                  <a:lnTo>
                    <a:pt x="208" y="1244"/>
                  </a:lnTo>
                  <a:lnTo>
                    <a:pt x="246" y="1226"/>
                  </a:lnTo>
                  <a:lnTo>
                    <a:pt x="283" y="1188"/>
                  </a:lnTo>
                  <a:lnTo>
                    <a:pt x="302" y="1150"/>
                  </a:lnTo>
                  <a:lnTo>
                    <a:pt x="302" y="1131"/>
                  </a:lnTo>
                  <a:lnTo>
                    <a:pt x="396" y="1131"/>
                  </a:lnTo>
                  <a:lnTo>
                    <a:pt x="434" y="1094"/>
                  </a:lnTo>
                  <a:lnTo>
                    <a:pt x="490" y="1018"/>
                  </a:lnTo>
                  <a:lnTo>
                    <a:pt x="566" y="1018"/>
                  </a:lnTo>
                  <a:lnTo>
                    <a:pt x="585" y="1056"/>
                  </a:lnTo>
                  <a:lnTo>
                    <a:pt x="622" y="1075"/>
                  </a:lnTo>
                  <a:lnTo>
                    <a:pt x="679" y="1094"/>
                  </a:lnTo>
                  <a:lnTo>
                    <a:pt x="717" y="1075"/>
                  </a:lnTo>
                  <a:lnTo>
                    <a:pt x="754" y="1037"/>
                  </a:lnTo>
                  <a:lnTo>
                    <a:pt x="773" y="999"/>
                  </a:lnTo>
                  <a:lnTo>
                    <a:pt x="773" y="962"/>
                  </a:lnTo>
                  <a:lnTo>
                    <a:pt x="754" y="868"/>
                  </a:lnTo>
                  <a:lnTo>
                    <a:pt x="698" y="755"/>
                  </a:lnTo>
                  <a:lnTo>
                    <a:pt x="679" y="717"/>
                  </a:lnTo>
                  <a:lnTo>
                    <a:pt x="622" y="698"/>
                  </a:lnTo>
                  <a:close/>
                  <a:moveTo>
                    <a:pt x="1451" y="1810"/>
                  </a:moveTo>
                  <a:lnTo>
                    <a:pt x="1414" y="1847"/>
                  </a:lnTo>
                  <a:lnTo>
                    <a:pt x="1357" y="1942"/>
                  </a:lnTo>
                  <a:lnTo>
                    <a:pt x="1357" y="1979"/>
                  </a:lnTo>
                  <a:lnTo>
                    <a:pt x="1357" y="2036"/>
                  </a:lnTo>
                  <a:lnTo>
                    <a:pt x="1376" y="2055"/>
                  </a:lnTo>
                  <a:lnTo>
                    <a:pt x="1357" y="2092"/>
                  </a:lnTo>
                  <a:lnTo>
                    <a:pt x="1376" y="2149"/>
                  </a:lnTo>
                  <a:lnTo>
                    <a:pt x="1395" y="2187"/>
                  </a:lnTo>
                  <a:lnTo>
                    <a:pt x="1451" y="2205"/>
                  </a:lnTo>
                  <a:lnTo>
                    <a:pt x="1489" y="2205"/>
                  </a:lnTo>
                  <a:lnTo>
                    <a:pt x="1565" y="2187"/>
                  </a:lnTo>
                  <a:lnTo>
                    <a:pt x="1602" y="2205"/>
                  </a:lnTo>
                  <a:lnTo>
                    <a:pt x="1659" y="2224"/>
                  </a:lnTo>
                  <a:lnTo>
                    <a:pt x="1715" y="2205"/>
                  </a:lnTo>
                  <a:lnTo>
                    <a:pt x="1772" y="2149"/>
                  </a:lnTo>
                  <a:lnTo>
                    <a:pt x="1809" y="2130"/>
                  </a:lnTo>
                  <a:lnTo>
                    <a:pt x="1828" y="2073"/>
                  </a:lnTo>
                  <a:lnTo>
                    <a:pt x="1828" y="2036"/>
                  </a:lnTo>
                  <a:lnTo>
                    <a:pt x="1809" y="1998"/>
                  </a:lnTo>
                  <a:lnTo>
                    <a:pt x="1791" y="1960"/>
                  </a:lnTo>
                  <a:lnTo>
                    <a:pt x="1678" y="1960"/>
                  </a:lnTo>
                  <a:lnTo>
                    <a:pt x="1640" y="1942"/>
                  </a:lnTo>
                  <a:lnTo>
                    <a:pt x="1602" y="1923"/>
                  </a:lnTo>
                  <a:lnTo>
                    <a:pt x="1583" y="1923"/>
                  </a:lnTo>
                  <a:lnTo>
                    <a:pt x="1583" y="1866"/>
                  </a:lnTo>
                  <a:lnTo>
                    <a:pt x="1527" y="1810"/>
                  </a:lnTo>
                  <a:close/>
                  <a:moveTo>
                    <a:pt x="434" y="1697"/>
                  </a:moveTo>
                  <a:lnTo>
                    <a:pt x="377" y="1715"/>
                  </a:lnTo>
                  <a:lnTo>
                    <a:pt x="321" y="1753"/>
                  </a:lnTo>
                  <a:lnTo>
                    <a:pt x="246" y="1753"/>
                  </a:lnTo>
                  <a:lnTo>
                    <a:pt x="208" y="1791"/>
                  </a:lnTo>
                  <a:lnTo>
                    <a:pt x="170" y="1810"/>
                  </a:lnTo>
                  <a:lnTo>
                    <a:pt x="132" y="1829"/>
                  </a:lnTo>
                  <a:lnTo>
                    <a:pt x="57" y="1829"/>
                  </a:lnTo>
                  <a:lnTo>
                    <a:pt x="19" y="1866"/>
                  </a:lnTo>
                  <a:lnTo>
                    <a:pt x="1" y="1904"/>
                  </a:lnTo>
                  <a:lnTo>
                    <a:pt x="1" y="1942"/>
                  </a:lnTo>
                  <a:lnTo>
                    <a:pt x="38" y="2168"/>
                  </a:lnTo>
                  <a:lnTo>
                    <a:pt x="57" y="2205"/>
                  </a:lnTo>
                  <a:lnTo>
                    <a:pt x="95" y="2224"/>
                  </a:lnTo>
                  <a:lnTo>
                    <a:pt x="132" y="2243"/>
                  </a:lnTo>
                  <a:lnTo>
                    <a:pt x="170" y="2243"/>
                  </a:lnTo>
                  <a:lnTo>
                    <a:pt x="227" y="2224"/>
                  </a:lnTo>
                  <a:lnTo>
                    <a:pt x="264" y="2187"/>
                  </a:lnTo>
                  <a:lnTo>
                    <a:pt x="302" y="2168"/>
                  </a:lnTo>
                  <a:lnTo>
                    <a:pt x="340" y="2130"/>
                  </a:lnTo>
                  <a:lnTo>
                    <a:pt x="377" y="2130"/>
                  </a:lnTo>
                  <a:lnTo>
                    <a:pt x="453" y="2111"/>
                  </a:lnTo>
                  <a:lnTo>
                    <a:pt x="622" y="2111"/>
                  </a:lnTo>
                  <a:lnTo>
                    <a:pt x="698" y="2092"/>
                  </a:lnTo>
                  <a:lnTo>
                    <a:pt x="735" y="2055"/>
                  </a:lnTo>
                  <a:lnTo>
                    <a:pt x="792" y="2055"/>
                  </a:lnTo>
                  <a:lnTo>
                    <a:pt x="830" y="2036"/>
                  </a:lnTo>
                  <a:lnTo>
                    <a:pt x="867" y="1998"/>
                  </a:lnTo>
                  <a:lnTo>
                    <a:pt x="886" y="1960"/>
                  </a:lnTo>
                  <a:lnTo>
                    <a:pt x="886" y="1923"/>
                  </a:lnTo>
                  <a:lnTo>
                    <a:pt x="867" y="1885"/>
                  </a:lnTo>
                  <a:lnTo>
                    <a:pt x="848" y="1866"/>
                  </a:lnTo>
                  <a:lnTo>
                    <a:pt x="848" y="1829"/>
                  </a:lnTo>
                  <a:lnTo>
                    <a:pt x="811" y="1791"/>
                  </a:lnTo>
                  <a:lnTo>
                    <a:pt x="773" y="1734"/>
                  </a:lnTo>
                  <a:lnTo>
                    <a:pt x="735" y="1715"/>
                  </a:lnTo>
                  <a:lnTo>
                    <a:pt x="679" y="1697"/>
                  </a:lnTo>
                  <a:lnTo>
                    <a:pt x="622" y="1734"/>
                  </a:lnTo>
                  <a:lnTo>
                    <a:pt x="585" y="1715"/>
                  </a:lnTo>
                  <a:lnTo>
                    <a:pt x="509" y="1715"/>
                  </a:lnTo>
                  <a:lnTo>
                    <a:pt x="434" y="1697"/>
                  </a:lnTo>
                  <a:close/>
                  <a:moveTo>
                    <a:pt x="490" y="2752"/>
                  </a:moveTo>
                  <a:lnTo>
                    <a:pt x="453" y="2771"/>
                  </a:lnTo>
                  <a:lnTo>
                    <a:pt x="434" y="2790"/>
                  </a:lnTo>
                  <a:lnTo>
                    <a:pt x="377" y="2827"/>
                  </a:lnTo>
                  <a:lnTo>
                    <a:pt x="340" y="2790"/>
                  </a:lnTo>
                  <a:lnTo>
                    <a:pt x="283" y="2771"/>
                  </a:lnTo>
                  <a:lnTo>
                    <a:pt x="246" y="2790"/>
                  </a:lnTo>
                  <a:lnTo>
                    <a:pt x="208" y="2827"/>
                  </a:lnTo>
                  <a:lnTo>
                    <a:pt x="170" y="2827"/>
                  </a:lnTo>
                  <a:lnTo>
                    <a:pt x="170" y="2808"/>
                  </a:lnTo>
                  <a:lnTo>
                    <a:pt x="132" y="2790"/>
                  </a:lnTo>
                  <a:lnTo>
                    <a:pt x="57" y="2790"/>
                  </a:lnTo>
                  <a:lnTo>
                    <a:pt x="38" y="2827"/>
                  </a:lnTo>
                  <a:lnTo>
                    <a:pt x="19" y="2846"/>
                  </a:lnTo>
                  <a:lnTo>
                    <a:pt x="19" y="2884"/>
                  </a:lnTo>
                  <a:lnTo>
                    <a:pt x="19" y="3148"/>
                  </a:lnTo>
                  <a:lnTo>
                    <a:pt x="38" y="3204"/>
                  </a:lnTo>
                  <a:lnTo>
                    <a:pt x="95" y="3223"/>
                  </a:lnTo>
                  <a:lnTo>
                    <a:pt x="151" y="3223"/>
                  </a:lnTo>
                  <a:lnTo>
                    <a:pt x="189" y="3204"/>
                  </a:lnTo>
                  <a:lnTo>
                    <a:pt x="227" y="3204"/>
                  </a:lnTo>
                  <a:lnTo>
                    <a:pt x="264" y="3185"/>
                  </a:lnTo>
                  <a:lnTo>
                    <a:pt x="283" y="3148"/>
                  </a:lnTo>
                  <a:lnTo>
                    <a:pt x="302" y="3110"/>
                  </a:lnTo>
                  <a:lnTo>
                    <a:pt x="321" y="3072"/>
                  </a:lnTo>
                  <a:lnTo>
                    <a:pt x="359" y="3072"/>
                  </a:lnTo>
                  <a:lnTo>
                    <a:pt x="396" y="3053"/>
                  </a:lnTo>
                  <a:lnTo>
                    <a:pt x="472" y="2997"/>
                  </a:lnTo>
                  <a:lnTo>
                    <a:pt x="472" y="2997"/>
                  </a:lnTo>
                  <a:lnTo>
                    <a:pt x="566" y="2903"/>
                  </a:lnTo>
                  <a:lnTo>
                    <a:pt x="585" y="2865"/>
                  </a:lnTo>
                  <a:lnTo>
                    <a:pt x="585" y="2846"/>
                  </a:lnTo>
                  <a:lnTo>
                    <a:pt x="585" y="2808"/>
                  </a:lnTo>
                  <a:lnTo>
                    <a:pt x="566" y="2771"/>
                  </a:lnTo>
                  <a:lnTo>
                    <a:pt x="490" y="2752"/>
                  </a:lnTo>
                  <a:close/>
                  <a:moveTo>
                    <a:pt x="867" y="2959"/>
                  </a:moveTo>
                  <a:lnTo>
                    <a:pt x="830" y="2978"/>
                  </a:lnTo>
                  <a:lnTo>
                    <a:pt x="811" y="3016"/>
                  </a:lnTo>
                  <a:lnTo>
                    <a:pt x="754" y="3110"/>
                  </a:lnTo>
                  <a:lnTo>
                    <a:pt x="717" y="3242"/>
                  </a:lnTo>
                  <a:lnTo>
                    <a:pt x="717" y="3279"/>
                  </a:lnTo>
                  <a:lnTo>
                    <a:pt x="735" y="3298"/>
                  </a:lnTo>
                  <a:lnTo>
                    <a:pt x="754" y="3336"/>
                  </a:lnTo>
                  <a:lnTo>
                    <a:pt x="905" y="3336"/>
                  </a:lnTo>
                  <a:lnTo>
                    <a:pt x="943" y="3374"/>
                  </a:lnTo>
                  <a:lnTo>
                    <a:pt x="1037" y="3374"/>
                  </a:lnTo>
                  <a:lnTo>
                    <a:pt x="1075" y="3355"/>
                  </a:lnTo>
                  <a:lnTo>
                    <a:pt x="1112" y="3374"/>
                  </a:lnTo>
                  <a:lnTo>
                    <a:pt x="1150" y="3392"/>
                  </a:lnTo>
                  <a:lnTo>
                    <a:pt x="1207" y="3374"/>
                  </a:lnTo>
                  <a:lnTo>
                    <a:pt x="1225" y="3430"/>
                  </a:lnTo>
                  <a:lnTo>
                    <a:pt x="1244" y="3449"/>
                  </a:lnTo>
                  <a:lnTo>
                    <a:pt x="1301" y="3468"/>
                  </a:lnTo>
                  <a:lnTo>
                    <a:pt x="1357" y="3468"/>
                  </a:lnTo>
                  <a:lnTo>
                    <a:pt x="1376" y="3449"/>
                  </a:lnTo>
                  <a:lnTo>
                    <a:pt x="1414" y="3487"/>
                  </a:lnTo>
                  <a:lnTo>
                    <a:pt x="1451" y="3506"/>
                  </a:lnTo>
                  <a:lnTo>
                    <a:pt x="1489" y="3506"/>
                  </a:lnTo>
                  <a:lnTo>
                    <a:pt x="1527" y="3543"/>
                  </a:lnTo>
                  <a:lnTo>
                    <a:pt x="1565" y="3543"/>
                  </a:lnTo>
                  <a:lnTo>
                    <a:pt x="1602" y="3562"/>
                  </a:lnTo>
                  <a:lnTo>
                    <a:pt x="1640" y="3543"/>
                  </a:lnTo>
                  <a:lnTo>
                    <a:pt x="1696" y="3524"/>
                  </a:lnTo>
                  <a:lnTo>
                    <a:pt x="1734" y="3468"/>
                  </a:lnTo>
                  <a:lnTo>
                    <a:pt x="1734" y="3430"/>
                  </a:lnTo>
                  <a:lnTo>
                    <a:pt x="1734" y="3374"/>
                  </a:lnTo>
                  <a:lnTo>
                    <a:pt x="1715" y="3336"/>
                  </a:lnTo>
                  <a:lnTo>
                    <a:pt x="1715" y="3279"/>
                  </a:lnTo>
                  <a:lnTo>
                    <a:pt x="1678" y="3204"/>
                  </a:lnTo>
                  <a:lnTo>
                    <a:pt x="1621" y="3148"/>
                  </a:lnTo>
                  <a:lnTo>
                    <a:pt x="1546" y="3129"/>
                  </a:lnTo>
                  <a:lnTo>
                    <a:pt x="1546" y="3110"/>
                  </a:lnTo>
                  <a:lnTo>
                    <a:pt x="1508" y="3091"/>
                  </a:lnTo>
                  <a:lnTo>
                    <a:pt x="1470" y="3072"/>
                  </a:lnTo>
                  <a:lnTo>
                    <a:pt x="1414" y="3072"/>
                  </a:lnTo>
                  <a:lnTo>
                    <a:pt x="1376" y="3034"/>
                  </a:lnTo>
                  <a:lnTo>
                    <a:pt x="1357" y="2997"/>
                  </a:lnTo>
                  <a:lnTo>
                    <a:pt x="1263" y="2997"/>
                  </a:lnTo>
                  <a:lnTo>
                    <a:pt x="1225" y="3016"/>
                  </a:lnTo>
                  <a:lnTo>
                    <a:pt x="1207" y="3053"/>
                  </a:lnTo>
                  <a:lnTo>
                    <a:pt x="1188" y="3072"/>
                  </a:lnTo>
                  <a:lnTo>
                    <a:pt x="1131" y="3034"/>
                  </a:lnTo>
                  <a:lnTo>
                    <a:pt x="1112" y="3034"/>
                  </a:lnTo>
                  <a:lnTo>
                    <a:pt x="1093" y="2997"/>
                  </a:lnTo>
                  <a:lnTo>
                    <a:pt x="1056" y="2959"/>
                  </a:lnTo>
                  <a:lnTo>
                    <a:pt x="999" y="2959"/>
                  </a:lnTo>
                  <a:lnTo>
                    <a:pt x="962" y="2978"/>
                  </a:lnTo>
                  <a:lnTo>
                    <a:pt x="943" y="2959"/>
                  </a:lnTo>
                  <a:close/>
                  <a:moveTo>
                    <a:pt x="2601" y="4203"/>
                  </a:moveTo>
                  <a:lnTo>
                    <a:pt x="2563" y="4222"/>
                  </a:lnTo>
                  <a:lnTo>
                    <a:pt x="2525" y="4240"/>
                  </a:lnTo>
                  <a:lnTo>
                    <a:pt x="2412" y="4391"/>
                  </a:lnTo>
                  <a:lnTo>
                    <a:pt x="2412" y="4429"/>
                  </a:lnTo>
                  <a:lnTo>
                    <a:pt x="2412" y="4467"/>
                  </a:lnTo>
                  <a:lnTo>
                    <a:pt x="2431" y="4485"/>
                  </a:lnTo>
                  <a:lnTo>
                    <a:pt x="2469" y="4523"/>
                  </a:lnTo>
                  <a:lnTo>
                    <a:pt x="2507" y="4523"/>
                  </a:lnTo>
                  <a:lnTo>
                    <a:pt x="2525" y="4542"/>
                  </a:lnTo>
                  <a:lnTo>
                    <a:pt x="2563" y="4561"/>
                  </a:lnTo>
                  <a:lnTo>
                    <a:pt x="2601" y="4561"/>
                  </a:lnTo>
                  <a:lnTo>
                    <a:pt x="2639" y="4598"/>
                  </a:lnTo>
                  <a:lnTo>
                    <a:pt x="2695" y="4598"/>
                  </a:lnTo>
                  <a:lnTo>
                    <a:pt x="2733" y="4655"/>
                  </a:lnTo>
                  <a:lnTo>
                    <a:pt x="2789" y="4674"/>
                  </a:lnTo>
                  <a:lnTo>
                    <a:pt x="2827" y="4674"/>
                  </a:lnTo>
                  <a:lnTo>
                    <a:pt x="2865" y="4655"/>
                  </a:lnTo>
                  <a:lnTo>
                    <a:pt x="2884" y="4617"/>
                  </a:lnTo>
                  <a:lnTo>
                    <a:pt x="2902" y="4580"/>
                  </a:lnTo>
                  <a:lnTo>
                    <a:pt x="2921" y="4467"/>
                  </a:lnTo>
                  <a:lnTo>
                    <a:pt x="2940" y="4372"/>
                  </a:lnTo>
                  <a:lnTo>
                    <a:pt x="2921" y="4316"/>
                  </a:lnTo>
                  <a:lnTo>
                    <a:pt x="2865" y="4278"/>
                  </a:lnTo>
                  <a:lnTo>
                    <a:pt x="2808" y="4259"/>
                  </a:lnTo>
                  <a:lnTo>
                    <a:pt x="2752" y="4278"/>
                  </a:lnTo>
                  <a:lnTo>
                    <a:pt x="2714" y="4259"/>
                  </a:lnTo>
                  <a:lnTo>
                    <a:pt x="2695" y="4259"/>
                  </a:lnTo>
                  <a:lnTo>
                    <a:pt x="2676" y="4240"/>
                  </a:lnTo>
                  <a:lnTo>
                    <a:pt x="2639" y="4222"/>
                  </a:lnTo>
                  <a:lnTo>
                    <a:pt x="2601" y="4203"/>
                  </a:lnTo>
                  <a:close/>
                  <a:moveTo>
                    <a:pt x="472" y="4071"/>
                  </a:moveTo>
                  <a:lnTo>
                    <a:pt x="415" y="4090"/>
                  </a:lnTo>
                  <a:lnTo>
                    <a:pt x="377" y="4146"/>
                  </a:lnTo>
                  <a:lnTo>
                    <a:pt x="264" y="4429"/>
                  </a:lnTo>
                  <a:lnTo>
                    <a:pt x="264" y="4467"/>
                  </a:lnTo>
                  <a:lnTo>
                    <a:pt x="283" y="4523"/>
                  </a:lnTo>
                  <a:lnTo>
                    <a:pt x="302" y="4542"/>
                  </a:lnTo>
                  <a:lnTo>
                    <a:pt x="340" y="4561"/>
                  </a:lnTo>
                  <a:lnTo>
                    <a:pt x="359" y="4561"/>
                  </a:lnTo>
                  <a:lnTo>
                    <a:pt x="377" y="4598"/>
                  </a:lnTo>
                  <a:lnTo>
                    <a:pt x="415" y="4617"/>
                  </a:lnTo>
                  <a:lnTo>
                    <a:pt x="472" y="4636"/>
                  </a:lnTo>
                  <a:lnTo>
                    <a:pt x="547" y="4617"/>
                  </a:lnTo>
                  <a:lnTo>
                    <a:pt x="585" y="4655"/>
                  </a:lnTo>
                  <a:lnTo>
                    <a:pt x="717" y="4655"/>
                  </a:lnTo>
                  <a:lnTo>
                    <a:pt x="735" y="4693"/>
                  </a:lnTo>
                  <a:lnTo>
                    <a:pt x="792" y="4730"/>
                  </a:lnTo>
                  <a:lnTo>
                    <a:pt x="830" y="4749"/>
                  </a:lnTo>
                  <a:lnTo>
                    <a:pt x="886" y="4749"/>
                  </a:lnTo>
                  <a:lnTo>
                    <a:pt x="924" y="4730"/>
                  </a:lnTo>
                  <a:lnTo>
                    <a:pt x="962" y="4693"/>
                  </a:lnTo>
                  <a:lnTo>
                    <a:pt x="980" y="4693"/>
                  </a:lnTo>
                  <a:lnTo>
                    <a:pt x="999" y="4674"/>
                  </a:lnTo>
                  <a:lnTo>
                    <a:pt x="1037" y="4693"/>
                  </a:lnTo>
                  <a:lnTo>
                    <a:pt x="1093" y="4693"/>
                  </a:lnTo>
                  <a:lnTo>
                    <a:pt x="1131" y="4674"/>
                  </a:lnTo>
                  <a:lnTo>
                    <a:pt x="1169" y="4655"/>
                  </a:lnTo>
                  <a:lnTo>
                    <a:pt x="1207" y="4598"/>
                  </a:lnTo>
                  <a:lnTo>
                    <a:pt x="1207" y="4561"/>
                  </a:lnTo>
                  <a:lnTo>
                    <a:pt x="1188" y="4448"/>
                  </a:lnTo>
                  <a:lnTo>
                    <a:pt x="1150" y="4372"/>
                  </a:lnTo>
                  <a:lnTo>
                    <a:pt x="1112" y="4316"/>
                  </a:lnTo>
                  <a:lnTo>
                    <a:pt x="1056" y="4297"/>
                  </a:lnTo>
                  <a:lnTo>
                    <a:pt x="980" y="4316"/>
                  </a:lnTo>
                  <a:lnTo>
                    <a:pt x="924" y="4335"/>
                  </a:lnTo>
                  <a:lnTo>
                    <a:pt x="905" y="4297"/>
                  </a:lnTo>
                  <a:lnTo>
                    <a:pt x="886" y="4259"/>
                  </a:lnTo>
                  <a:lnTo>
                    <a:pt x="848" y="4222"/>
                  </a:lnTo>
                  <a:lnTo>
                    <a:pt x="735" y="4222"/>
                  </a:lnTo>
                  <a:lnTo>
                    <a:pt x="698" y="4184"/>
                  </a:lnTo>
                  <a:lnTo>
                    <a:pt x="585" y="4184"/>
                  </a:lnTo>
                  <a:lnTo>
                    <a:pt x="566" y="4127"/>
                  </a:lnTo>
                  <a:lnTo>
                    <a:pt x="528" y="4090"/>
                  </a:lnTo>
                  <a:lnTo>
                    <a:pt x="472" y="4071"/>
                  </a:lnTo>
                  <a:close/>
                  <a:moveTo>
                    <a:pt x="2469" y="5409"/>
                  </a:moveTo>
                  <a:lnTo>
                    <a:pt x="2412" y="5427"/>
                  </a:lnTo>
                  <a:lnTo>
                    <a:pt x="2299" y="5503"/>
                  </a:lnTo>
                  <a:lnTo>
                    <a:pt x="2281" y="5541"/>
                  </a:lnTo>
                  <a:lnTo>
                    <a:pt x="2262" y="5578"/>
                  </a:lnTo>
                  <a:lnTo>
                    <a:pt x="2262" y="5616"/>
                  </a:lnTo>
                  <a:lnTo>
                    <a:pt x="2281" y="5654"/>
                  </a:lnTo>
                  <a:lnTo>
                    <a:pt x="2299" y="5672"/>
                  </a:lnTo>
                  <a:lnTo>
                    <a:pt x="2337" y="5691"/>
                  </a:lnTo>
                  <a:lnTo>
                    <a:pt x="2356" y="5691"/>
                  </a:lnTo>
                  <a:lnTo>
                    <a:pt x="2375" y="5748"/>
                  </a:lnTo>
                  <a:lnTo>
                    <a:pt x="2412" y="5785"/>
                  </a:lnTo>
                  <a:lnTo>
                    <a:pt x="2563" y="5785"/>
                  </a:lnTo>
                  <a:lnTo>
                    <a:pt x="2620" y="5767"/>
                  </a:lnTo>
                  <a:lnTo>
                    <a:pt x="2639" y="5729"/>
                  </a:lnTo>
                  <a:lnTo>
                    <a:pt x="2639" y="5691"/>
                  </a:lnTo>
                  <a:lnTo>
                    <a:pt x="2620" y="5654"/>
                  </a:lnTo>
                  <a:lnTo>
                    <a:pt x="2639" y="5616"/>
                  </a:lnTo>
                  <a:lnTo>
                    <a:pt x="2639" y="5578"/>
                  </a:lnTo>
                  <a:lnTo>
                    <a:pt x="2620" y="5559"/>
                  </a:lnTo>
                  <a:lnTo>
                    <a:pt x="2582" y="5503"/>
                  </a:lnTo>
                  <a:lnTo>
                    <a:pt x="2563" y="5503"/>
                  </a:lnTo>
                  <a:lnTo>
                    <a:pt x="2544" y="5446"/>
                  </a:lnTo>
                  <a:lnTo>
                    <a:pt x="2507" y="5427"/>
                  </a:lnTo>
                  <a:lnTo>
                    <a:pt x="2469" y="5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-1578538" y="3559610"/>
              <a:ext cx="240829" cy="453731"/>
            </a:xfrm>
            <a:custGeom>
              <a:rect b="b" l="l" r="r" t="t"/>
              <a:pathLst>
                <a:path extrusionOk="0" h="9196" w="4881">
                  <a:moveTo>
                    <a:pt x="283" y="0"/>
                  </a:moveTo>
                  <a:lnTo>
                    <a:pt x="227" y="19"/>
                  </a:lnTo>
                  <a:lnTo>
                    <a:pt x="208" y="76"/>
                  </a:lnTo>
                  <a:lnTo>
                    <a:pt x="208" y="170"/>
                  </a:lnTo>
                  <a:lnTo>
                    <a:pt x="208" y="207"/>
                  </a:lnTo>
                  <a:lnTo>
                    <a:pt x="208" y="245"/>
                  </a:lnTo>
                  <a:lnTo>
                    <a:pt x="245" y="264"/>
                  </a:lnTo>
                  <a:lnTo>
                    <a:pt x="264" y="283"/>
                  </a:lnTo>
                  <a:lnTo>
                    <a:pt x="302" y="264"/>
                  </a:lnTo>
                  <a:lnTo>
                    <a:pt x="340" y="283"/>
                  </a:lnTo>
                  <a:lnTo>
                    <a:pt x="396" y="264"/>
                  </a:lnTo>
                  <a:lnTo>
                    <a:pt x="415" y="207"/>
                  </a:lnTo>
                  <a:lnTo>
                    <a:pt x="434" y="189"/>
                  </a:lnTo>
                  <a:lnTo>
                    <a:pt x="453" y="151"/>
                  </a:lnTo>
                  <a:lnTo>
                    <a:pt x="453" y="94"/>
                  </a:lnTo>
                  <a:lnTo>
                    <a:pt x="434" y="76"/>
                  </a:lnTo>
                  <a:lnTo>
                    <a:pt x="415" y="38"/>
                  </a:lnTo>
                  <a:lnTo>
                    <a:pt x="358" y="38"/>
                  </a:lnTo>
                  <a:lnTo>
                    <a:pt x="321" y="19"/>
                  </a:lnTo>
                  <a:lnTo>
                    <a:pt x="283" y="0"/>
                  </a:lnTo>
                  <a:close/>
                  <a:moveTo>
                    <a:pt x="566" y="980"/>
                  </a:moveTo>
                  <a:lnTo>
                    <a:pt x="528" y="999"/>
                  </a:lnTo>
                  <a:lnTo>
                    <a:pt x="490" y="1018"/>
                  </a:lnTo>
                  <a:lnTo>
                    <a:pt x="453" y="1018"/>
                  </a:lnTo>
                  <a:lnTo>
                    <a:pt x="396" y="1037"/>
                  </a:lnTo>
                  <a:lnTo>
                    <a:pt x="358" y="1018"/>
                  </a:lnTo>
                  <a:lnTo>
                    <a:pt x="321" y="1018"/>
                  </a:lnTo>
                  <a:lnTo>
                    <a:pt x="264" y="1037"/>
                  </a:lnTo>
                  <a:lnTo>
                    <a:pt x="245" y="1055"/>
                  </a:lnTo>
                  <a:lnTo>
                    <a:pt x="227" y="1093"/>
                  </a:lnTo>
                  <a:lnTo>
                    <a:pt x="208" y="1093"/>
                  </a:lnTo>
                  <a:lnTo>
                    <a:pt x="189" y="1112"/>
                  </a:lnTo>
                  <a:lnTo>
                    <a:pt x="170" y="1150"/>
                  </a:lnTo>
                  <a:lnTo>
                    <a:pt x="151" y="1168"/>
                  </a:lnTo>
                  <a:lnTo>
                    <a:pt x="151" y="1206"/>
                  </a:lnTo>
                  <a:lnTo>
                    <a:pt x="170" y="1225"/>
                  </a:lnTo>
                  <a:lnTo>
                    <a:pt x="189" y="1319"/>
                  </a:lnTo>
                  <a:lnTo>
                    <a:pt x="227" y="1376"/>
                  </a:lnTo>
                  <a:lnTo>
                    <a:pt x="283" y="1376"/>
                  </a:lnTo>
                  <a:lnTo>
                    <a:pt x="340" y="1357"/>
                  </a:lnTo>
                  <a:lnTo>
                    <a:pt x="358" y="1319"/>
                  </a:lnTo>
                  <a:lnTo>
                    <a:pt x="415" y="1319"/>
                  </a:lnTo>
                  <a:lnTo>
                    <a:pt x="472" y="1300"/>
                  </a:lnTo>
                  <a:lnTo>
                    <a:pt x="490" y="1263"/>
                  </a:lnTo>
                  <a:lnTo>
                    <a:pt x="509" y="1244"/>
                  </a:lnTo>
                  <a:lnTo>
                    <a:pt x="566" y="1244"/>
                  </a:lnTo>
                  <a:lnTo>
                    <a:pt x="585" y="1225"/>
                  </a:lnTo>
                  <a:lnTo>
                    <a:pt x="622" y="1187"/>
                  </a:lnTo>
                  <a:lnTo>
                    <a:pt x="641" y="1150"/>
                  </a:lnTo>
                  <a:lnTo>
                    <a:pt x="660" y="1112"/>
                  </a:lnTo>
                  <a:lnTo>
                    <a:pt x="660" y="1074"/>
                  </a:lnTo>
                  <a:lnTo>
                    <a:pt x="641" y="1037"/>
                  </a:lnTo>
                  <a:lnTo>
                    <a:pt x="622" y="1018"/>
                  </a:lnTo>
                  <a:lnTo>
                    <a:pt x="603" y="999"/>
                  </a:lnTo>
                  <a:lnTo>
                    <a:pt x="566" y="980"/>
                  </a:lnTo>
                  <a:close/>
                  <a:moveTo>
                    <a:pt x="679" y="1866"/>
                  </a:moveTo>
                  <a:lnTo>
                    <a:pt x="603" y="1884"/>
                  </a:lnTo>
                  <a:lnTo>
                    <a:pt x="603" y="1903"/>
                  </a:lnTo>
                  <a:lnTo>
                    <a:pt x="566" y="1884"/>
                  </a:lnTo>
                  <a:lnTo>
                    <a:pt x="528" y="1884"/>
                  </a:lnTo>
                  <a:lnTo>
                    <a:pt x="472" y="1922"/>
                  </a:lnTo>
                  <a:lnTo>
                    <a:pt x="472" y="1941"/>
                  </a:lnTo>
                  <a:lnTo>
                    <a:pt x="396" y="1941"/>
                  </a:lnTo>
                  <a:lnTo>
                    <a:pt x="377" y="1960"/>
                  </a:lnTo>
                  <a:lnTo>
                    <a:pt x="321" y="1941"/>
                  </a:lnTo>
                  <a:lnTo>
                    <a:pt x="264" y="1960"/>
                  </a:lnTo>
                  <a:lnTo>
                    <a:pt x="245" y="1997"/>
                  </a:lnTo>
                  <a:lnTo>
                    <a:pt x="227" y="2016"/>
                  </a:lnTo>
                  <a:lnTo>
                    <a:pt x="208" y="2073"/>
                  </a:lnTo>
                  <a:lnTo>
                    <a:pt x="208" y="2167"/>
                  </a:lnTo>
                  <a:lnTo>
                    <a:pt x="208" y="2280"/>
                  </a:lnTo>
                  <a:lnTo>
                    <a:pt x="208" y="2318"/>
                  </a:lnTo>
                  <a:lnTo>
                    <a:pt x="245" y="2337"/>
                  </a:lnTo>
                  <a:lnTo>
                    <a:pt x="264" y="2355"/>
                  </a:lnTo>
                  <a:lnTo>
                    <a:pt x="321" y="2374"/>
                  </a:lnTo>
                  <a:lnTo>
                    <a:pt x="358" y="2355"/>
                  </a:lnTo>
                  <a:lnTo>
                    <a:pt x="377" y="2337"/>
                  </a:lnTo>
                  <a:lnTo>
                    <a:pt x="396" y="2318"/>
                  </a:lnTo>
                  <a:lnTo>
                    <a:pt x="396" y="2280"/>
                  </a:lnTo>
                  <a:lnTo>
                    <a:pt x="434" y="2280"/>
                  </a:lnTo>
                  <a:lnTo>
                    <a:pt x="472" y="2261"/>
                  </a:lnTo>
                  <a:lnTo>
                    <a:pt x="490" y="2224"/>
                  </a:lnTo>
                  <a:lnTo>
                    <a:pt x="490" y="2205"/>
                  </a:lnTo>
                  <a:lnTo>
                    <a:pt x="547" y="2205"/>
                  </a:lnTo>
                  <a:lnTo>
                    <a:pt x="585" y="2167"/>
                  </a:lnTo>
                  <a:lnTo>
                    <a:pt x="603" y="2129"/>
                  </a:lnTo>
                  <a:lnTo>
                    <a:pt x="660" y="2129"/>
                  </a:lnTo>
                  <a:lnTo>
                    <a:pt x="698" y="2111"/>
                  </a:lnTo>
                  <a:lnTo>
                    <a:pt x="716" y="2073"/>
                  </a:lnTo>
                  <a:lnTo>
                    <a:pt x="773" y="2092"/>
                  </a:lnTo>
                  <a:lnTo>
                    <a:pt x="811" y="2111"/>
                  </a:lnTo>
                  <a:lnTo>
                    <a:pt x="867" y="2129"/>
                  </a:lnTo>
                  <a:lnTo>
                    <a:pt x="886" y="2111"/>
                  </a:lnTo>
                  <a:lnTo>
                    <a:pt x="924" y="2092"/>
                  </a:lnTo>
                  <a:lnTo>
                    <a:pt x="943" y="2054"/>
                  </a:lnTo>
                  <a:lnTo>
                    <a:pt x="943" y="2016"/>
                  </a:lnTo>
                  <a:lnTo>
                    <a:pt x="943" y="1997"/>
                  </a:lnTo>
                  <a:lnTo>
                    <a:pt x="905" y="1960"/>
                  </a:lnTo>
                  <a:lnTo>
                    <a:pt x="830" y="1922"/>
                  </a:lnTo>
                  <a:lnTo>
                    <a:pt x="754" y="1884"/>
                  </a:lnTo>
                  <a:lnTo>
                    <a:pt x="716" y="1866"/>
                  </a:lnTo>
                  <a:close/>
                  <a:moveTo>
                    <a:pt x="4523" y="2355"/>
                  </a:moveTo>
                  <a:lnTo>
                    <a:pt x="4504" y="2374"/>
                  </a:lnTo>
                  <a:lnTo>
                    <a:pt x="4429" y="2450"/>
                  </a:lnTo>
                  <a:lnTo>
                    <a:pt x="4391" y="2469"/>
                  </a:lnTo>
                  <a:lnTo>
                    <a:pt x="4334" y="2563"/>
                  </a:lnTo>
                  <a:lnTo>
                    <a:pt x="4315" y="2600"/>
                  </a:lnTo>
                  <a:lnTo>
                    <a:pt x="4315" y="2619"/>
                  </a:lnTo>
                  <a:lnTo>
                    <a:pt x="4315" y="2657"/>
                  </a:lnTo>
                  <a:lnTo>
                    <a:pt x="4334" y="2676"/>
                  </a:lnTo>
                  <a:lnTo>
                    <a:pt x="4372" y="2695"/>
                  </a:lnTo>
                  <a:lnTo>
                    <a:pt x="4391" y="2695"/>
                  </a:lnTo>
                  <a:lnTo>
                    <a:pt x="4410" y="2732"/>
                  </a:lnTo>
                  <a:lnTo>
                    <a:pt x="4429" y="2751"/>
                  </a:lnTo>
                  <a:lnTo>
                    <a:pt x="4466" y="2770"/>
                  </a:lnTo>
                  <a:lnTo>
                    <a:pt x="4485" y="2789"/>
                  </a:lnTo>
                  <a:lnTo>
                    <a:pt x="4560" y="2770"/>
                  </a:lnTo>
                  <a:lnTo>
                    <a:pt x="4598" y="2789"/>
                  </a:lnTo>
                  <a:lnTo>
                    <a:pt x="4655" y="2808"/>
                  </a:lnTo>
                  <a:lnTo>
                    <a:pt x="4711" y="2789"/>
                  </a:lnTo>
                  <a:lnTo>
                    <a:pt x="4730" y="2770"/>
                  </a:lnTo>
                  <a:lnTo>
                    <a:pt x="4787" y="2714"/>
                  </a:lnTo>
                  <a:lnTo>
                    <a:pt x="4824" y="2676"/>
                  </a:lnTo>
                  <a:lnTo>
                    <a:pt x="4843" y="2657"/>
                  </a:lnTo>
                  <a:lnTo>
                    <a:pt x="4881" y="2600"/>
                  </a:lnTo>
                  <a:lnTo>
                    <a:pt x="4862" y="2544"/>
                  </a:lnTo>
                  <a:lnTo>
                    <a:pt x="4843" y="2487"/>
                  </a:lnTo>
                  <a:lnTo>
                    <a:pt x="4805" y="2469"/>
                  </a:lnTo>
                  <a:lnTo>
                    <a:pt x="4787" y="2469"/>
                  </a:lnTo>
                  <a:lnTo>
                    <a:pt x="4787" y="2450"/>
                  </a:lnTo>
                  <a:lnTo>
                    <a:pt x="4768" y="2412"/>
                  </a:lnTo>
                  <a:lnTo>
                    <a:pt x="4730" y="2393"/>
                  </a:lnTo>
                  <a:lnTo>
                    <a:pt x="4692" y="2374"/>
                  </a:lnTo>
                  <a:lnTo>
                    <a:pt x="4636" y="2374"/>
                  </a:lnTo>
                  <a:lnTo>
                    <a:pt x="4617" y="2393"/>
                  </a:lnTo>
                  <a:lnTo>
                    <a:pt x="4598" y="2355"/>
                  </a:lnTo>
                  <a:close/>
                  <a:moveTo>
                    <a:pt x="4108" y="3015"/>
                  </a:moveTo>
                  <a:lnTo>
                    <a:pt x="4070" y="3034"/>
                  </a:lnTo>
                  <a:lnTo>
                    <a:pt x="3995" y="3034"/>
                  </a:lnTo>
                  <a:lnTo>
                    <a:pt x="3957" y="3053"/>
                  </a:lnTo>
                  <a:lnTo>
                    <a:pt x="3957" y="3072"/>
                  </a:lnTo>
                  <a:lnTo>
                    <a:pt x="3901" y="3053"/>
                  </a:lnTo>
                  <a:lnTo>
                    <a:pt x="3863" y="3090"/>
                  </a:lnTo>
                  <a:lnTo>
                    <a:pt x="3844" y="3090"/>
                  </a:lnTo>
                  <a:lnTo>
                    <a:pt x="3788" y="3147"/>
                  </a:lnTo>
                  <a:lnTo>
                    <a:pt x="3731" y="3203"/>
                  </a:lnTo>
                  <a:lnTo>
                    <a:pt x="3731" y="3241"/>
                  </a:lnTo>
                  <a:lnTo>
                    <a:pt x="3712" y="3260"/>
                  </a:lnTo>
                  <a:lnTo>
                    <a:pt x="3731" y="3298"/>
                  </a:lnTo>
                  <a:lnTo>
                    <a:pt x="3750" y="3316"/>
                  </a:lnTo>
                  <a:lnTo>
                    <a:pt x="3769" y="3335"/>
                  </a:lnTo>
                  <a:lnTo>
                    <a:pt x="3807" y="3335"/>
                  </a:lnTo>
                  <a:lnTo>
                    <a:pt x="3844" y="3316"/>
                  </a:lnTo>
                  <a:lnTo>
                    <a:pt x="3920" y="3316"/>
                  </a:lnTo>
                  <a:lnTo>
                    <a:pt x="3957" y="3354"/>
                  </a:lnTo>
                  <a:lnTo>
                    <a:pt x="3995" y="3354"/>
                  </a:lnTo>
                  <a:lnTo>
                    <a:pt x="4014" y="3411"/>
                  </a:lnTo>
                  <a:lnTo>
                    <a:pt x="4052" y="3430"/>
                  </a:lnTo>
                  <a:lnTo>
                    <a:pt x="4108" y="3430"/>
                  </a:lnTo>
                  <a:lnTo>
                    <a:pt x="4146" y="3467"/>
                  </a:lnTo>
                  <a:lnTo>
                    <a:pt x="4184" y="3505"/>
                  </a:lnTo>
                  <a:lnTo>
                    <a:pt x="4259" y="3505"/>
                  </a:lnTo>
                  <a:lnTo>
                    <a:pt x="4278" y="3561"/>
                  </a:lnTo>
                  <a:lnTo>
                    <a:pt x="4334" y="3580"/>
                  </a:lnTo>
                  <a:lnTo>
                    <a:pt x="4391" y="3580"/>
                  </a:lnTo>
                  <a:lnTo>
                    <a:pt x="4447" y="3561"/>
                  </a:lnTo>
                  <a:lnTo>
                    <a:pt x="4466" y="3543"/>
                  </a:lnTo>
                  <a:lnTo>
                    <a:pt x="4485" y="3543"/>
                  </a:lnTo>
                  <a:lnTo>
                    <a:pt x="4523" y="3524"/>
                  </a:lnTo>
                  <a:lnTo>
                    <a:pt x="4542" y="3486"/>
                  </a:lnTo>
                  <a:lnTo>
                    <a:pt x="4560" y="3430"/>
                  </a:lnTo>
                  <a:lnTo>
                    <a:pt x="4542" y="3354"/>
                  </a:lnTo>
                  <a:lnTo>
                    <a:pt x="4523" y="3335"/>
                  </a:lnTo>
                  <a:lnTo>
                    <a:pt x="4485" y="3316"/>
                  </a:lnTo>
                  <a:lnTo>
                    <a:pt x="4466" y="3260"/>
                  </a:lnTo>
                  <a:lnTo>
                    <a:pt x="4447" y="3203"/>
                  </a:lnTo>
                  <a:lnTo>
                    <a:pt x="4410" y="3166"/>
                  </a:lnTo>
                  <a:lnTo>
                    <a:pt x="4353" y="3147"/>
                  </a:lnTo>
                  <a:lnTo>
                    <a:pt x="4334" y="3109"/>
                  </a:lnTo>
                  <a:lnTo>
                    <a:pt x="4297" y="3090"/>
                  </a:lnTo>
                  <a:lnTo>
                    <a:pt x="4259" y="3072"/>
                  </a:lnTo>
                  <a:lnTo>
                    <a:pt x="4240" y="3072"/>
                  </a:lnTo>
                  <a:lnTo>
                    <a:pt x="4202" y="3034"/>
                  </a:lnTo>
                  <a:lnTo>
                    <a:pt x="4184" y="3015"/>
                  </a:lnTo>
                  <a:close/>
                  <a:moveTo>
                    <a:pt x="547" y="3995"/>
                  </a:moveTo>
                  <a:lnTo>
                    <a:pt x="509" y="4014"/>
                  </a:lnTo>
                  <a:lnTo>
                    <a:pt x="453" y="4051"/>
                  </a:lnTo>
                  <a:lnTo>
                    <a:pt x="415" y="4051"/>
                  </a:lnTo>
                  <a:lnTo>
                    <a:pt x="377" y="4070"/>
                  </a:lnTo>
                  <a:lnTo>
                    <a:pt x="340" y="4089"/>
                  </a:lnTo>
                  <a:lnTo>
                    <a:pt x="264" y="4089"/>
                  </a:lnTo>
                  <a:lnTo>
                    <a:pt x="245" y="4146"/>
                  </a:lnTo>
                  <a:lnTo>
                    <a:pt x="208" y="4164"/>
                  </a:lnTo>
                  <a:lnTo>
                    <a:pt x="189" y="4202"/>
                  </a:lnTo>
                  <a:lnTo>
                    <a:pt x="189" y="4334"/>
                  </a:lnTo>
                  <a:lnTo>
                    <a:pt x="208" y="4372"/>
                  </a:lnTo>
                  <a:lnTo>
                    <a:pt x="245" y="4390"/>
                  </a:lnTo>
                  <a:lnTo>
                    <a:pt x="283" y="4390"/>
                  </a:lnTo>
                  <a:lnTo>
                    <a:pt x="302" y="4447"/>
                  </a:lnTo>
                  <a:lnTo>
                    <a:pt x="340" y="4466"/>
                  </a:lnTo>
                  <a:lnTo>
                    <a:pt x="377" y="4466"/>
                  </a:lnTo>
                  <a:lnTo>
                    <a:pt x="415" y="4447"/>
                  </a:lnTo>
                  <a:lnTo>
                    <a:pt x="453" y="4466"/>
                  </a:lnTo>
                  <a:lnTo>
                    <a:pt x="509" y="4466"/>
                  </a:lnTo>
                  <a:lnTo>
                    <a:pt x="547" y="4504"/>
                  </a:lnTo>
                  <a:lnTo>
                    <a:pt x="603" y="4522"/>
                  </a:lnTo>
                  <a:lnTo>
                    <a:pt x="660" y="4522"/>
                  </a:lnTo>
                  <a:lnTo>
                    <a:pt x="716" y="4485"/>
                  </a:lnTo>
                  <a:lnTo>
                    <a:pt x="792" y="4504"/>
                  </a:lnTo>
                  <a:lnTo>
                    <a:pt x="848" y="4485"/>
                  </a:lnTo>
                  <a:lnTo>
                    <a:pt x="886" y="4466"/>
                  </a:lnTo>
                  <a:lnTo>
                    <a:pt x="924" y="4428"/>
                  </a:lnTo>
                  <a:lnTo>
                    <a:pt x="943" y="4372"/>
                  </a:lnTo>
                  <a:lnTo>
                    <a:pt x="943" y="4353"/>
                  </a:lnTo>
                  <a:lnTo>
                    <a:pt x="980" y="4296"/>
                  </a:lnTo>
                  <a:lnTo>
                    <a:pt x="999" y="4240"/>
                  </a:lnTo>
                  <a:lnTo>
                    <a:pt x="980" y="4202"/>
                  </a:lnTo>
                  <a:lnTo>
                    <a:pt x="980" y="4164"/>
                  </a:lnTo>
                  <a:lnTo>
                    <a:pt x="980" y="4127"/>
                  </a:lnTo>
                  <a:lnTo>
                    <a:pt x="961" y="4070"/>
                  </a:lnTo>
                  <a:lnTo>
                    <a:pt x="924" y="4051"/>
                  </a:lnTo>
                  <a:lnTo>
                    <a:pt x="905" y="4032"/>
                  </a:lnTo>
                  <a:lnTo>
                    <a:pt x="830" y="4014"/>
                  </a:lnTo>
                  <a:lnTo>
                    <a:pt x="773" y="4032"/>
                  </a:lnTo>
                  <a:lnTo>
                    <a:pt x="735" y="4014"/>
                  </a:lnTo>
                  <a:lnTo>
                    <a:pt x="679" y="3995"/>
                  </a:lnTo>
                  <a:lnTo>
                    <a:pt x="660" y="3995"/>
                  </a:lnTo>
                  <a:lnTo>
                    <a:pt x="622" y="4014"/>
                  </a:lnTo>
                  <a:lnTo>
                    <a:pt x="547" y="3995"/>
                  </a:lnTo>
                  <a:close/>
                  <a:moveTo>
                    <a:pt x="377" y="5314"/>
                  </a:moveTo>
                  <a:lnTo>
                    <a:pt x="340" y="5333"/>
                  </a:lnTo>
                  <a:lnTo>
                    <a:pt x="302" y="5370"/>
                  </a:lnTo>
                  <a:lnTo>
                    <a:pt x="283" y="5408"/>
                  </a:lnTo>
                  <a:lnTo>
                    <a:pt x="283" y="5465"/>
                  </a:lnTo>
                  <a:lnTo>
                    <a:pt x="245" y="5446"/>
                  </a:lnTo>
                  <a:lnTo>
                    <a:pt x="208" y="5408"/>
                  </a:lnTo>
                  <a:lnTo>
                    <a:pt x="189" y="5389"/>
                  </a:lnTo>
                  <a:lnTo>
                    <a:pt x="151" y="5370"/>
                  </a:lnTo>
                  <a:lnTo>
                    <a:pt x="114" y="5370"/>
                  </a:lnTo>
                  <a:lnTo>
                    <a:pt x="57" y="5389"/>
                  </a:lnTo>
                  <a:lnTo>
                    <a:pt x="19" y="5408"/>
                  </a:lnTo>
                  <a:lnTo>
                    <a:pt x="0" y="5465"/>
                  </a:lnTo>
                  <a:lnTo>
                    <a:pt x="0" y="5502"/>
                  </a:lnTo>
                  <a:lnTo>
                    <a:pt x="0" y="6030"/>
                  </a:lnTo>
                  <a:lnTo>
                    <a:pt x="19" y="6067"/>
                  </a:lnTo>
                  <a:lnTo>
                    <a:pt x="38" y="6105"/>
                  </a:lnTo>
                  <a:lnTo>
                    <a:pt x="57" y="6124"/>
                  </a:lnTo>
                  <a:lnTo>
                    <a:pt x="95" y="6143"/>
                  </a:lnTo>
                  <a:lnTo>
                    <a:pt x="151" y="6143"/>
                  </a:lnTo>
                  <a:lnTo>
                    <a:pt x="189" y="6124"/>
                  </a:lnTo>
                  <a:lnTo>
                    <a:pt x="227" y="6086"/>
                  </a:lnTo>
                  <a:lnTo>
                    <a:pt x="245" y="6049"/>
                  </a:lnTo>
                  <a:lnTo>
                    <a:pt x="264" y="5954"/>
                  </a:lnTo>
                  <a:lnTo>
                    <a:pt x="321" y="5954"/>
                  </a:lnTo>
                  <a:lnTo>
                    <a:pt x="377" y="5917"/>
                  </a:lnTo>
                  <a:lnTo>
                    <a:pt x="415" y="5954"/>
                  </a:lnTo>
                  <a:lnTo>
                    <a:pt x="453" y="5973"/>
                  </a:lnTo>
                  <a:lnTo>
                    <a:pt x="490" y="5992"/>
                  </a:lnTo>
                  <a:lnTo>
                    <a:pt x="528" y="5973"/>
                  </a:lnTo>
                  <a:lnTo>
                    <a:pt x="547" y="5954"/>
                  </a:lnTo>
                  <a:lnTo>
                    <a:pt x="585" y="5917"/>
                  </a:lnTo>
                  <a:lnTo>
                    <a:pt x="603" y="5936"/>
                  </a:lnTo>
                  <a:lnTo>
                    <a:pt x="641" y="5954"/>
                  </a:lnTo>
                  <a:lnTo>
                    <a:pt x="679" y="5954"/>
                  </a:lnTo>
                  <a:lnTo>
                    <a:pt x="735" y="5936"/>
                  </a:lnTo>
                  <a:lnTo>
                    <a:pt x="773" y="5898"/>
                  </a:lnTo>
                  <a:lnTo>
                    <a:pt x="792" y="5936"/>
                  </a:lnTo>
                  <a:lnTo>
                    <a:pt x="830" y="5954"/>
                  </a:lnTo>
                  <a:lnTo>
                    <a:pt x="886" y="5954"/>
                  </a:lnTo>
                  <a:lnTo>
                    <a:pt x="905" y="5936"/>
                  </a:lnTo>
                  <a:lnTo>
                    <a:pt x="943" y="5898"/>
                  </a:lnTo>
                  <a:lnTo>
                    <a:pt x="961" y="5860"/>
                  </a:lnTo>
                  <a:lnTo>
                    <a:pt x="961" y="5804"/>
                  </a:lnTo>
                  <a:lnTo>
                    <a:pt x="980" y="5860"/>
                  </a:lnTo>
                  <a:lnTo>
                    <a:pt x="999" y="5879"/>
                  </a:lnTo>
                  <a:lnTo>
                    <a:pt x="1018" y="5917"/>
                  </a:lnTo>
                  <a:lnTo>
                    <a:pt x="1093" y="5936"/>
                  </a:lnTo>
                  <a:lnTo>
                    <a:pt x="1131" y="5917"/>
                  </a:lnTo>
                  <a:lnTo>
                    <a:pt x="1169" y="5879"/>
                  </a:lnTo>
                  <a:lnTo>
                    <a:pt x="1225" y="5898"/>
                  </a:lnTo>
                  <a:lnTo>
                    <a:pt x="1263" y="5917"/>
                  </a:lnTo>
                  <a:lnTo>
                    <a:pt x="1338" y="5917"/>
                  </a:lnTo>
                  <a:lnTo>
                    <a:pt x="1376" y="5879"/>
                  </a:lnTo>
                  <a:lnTo>
                    <a:pt x="1395" y="5860"/>
                  </a:lnTo>
                  <a:lnTo>
                    <a:pt x="1395" y="5804"/>
                  </a:lnTo>
                  <a:lnTo>
                    <a:pt x="1376" y="5653"/>
                  </a:lnTo>
                  <a:lnTo>
                    <a:pt x="1338" y="5502"/>
                  </a:lnTo>
                  <a:lnTo>
                    <a:pt x="1338" y="5465"/>
                  </a:lnTo>
                  <a:lnTo>
                    <a:pt x="1301" y="5408"/>
                  </a:lnTo>
                  <a:lnTo>
                    <a:pt x="1263" y="5389"/>
                  </a:lnTo>
                  <a:lnTo>
                    <a:pt x="1206" y="5370"/>
                  </a:lnTo>
                  <a:lnTo>
                    <a:pt x="1169" y="5351"/>
                  </a:lnTo>
                  <a:lnTo>
                    <a:pt x="1112" y="5333"/>
                  </a:lnTo>
                  <a:lnTo>
                    <a:pt x="1056" y="5351"/>
                  </a:lnTo>
                  <a:lnTo>
                    <a:pt x="1037" y="5370"/>
                  </a:lnTo>
                  <a:lnTo>
                    <a:pt x="1037" y="5351"/>
                  </a:lnTo>
                  <a:lnTo>
                    <a:pt x="980" y="5314"/>
                  </a:lnTo>
                  <a:lnTo>
                    <a:pt x="924" y="5314"/>
                  </a:lnTo>
                  <a:lnTo>
                    <a:pt x="886" y="5333"/>
                  </a:lnTo>
                  <a:lnTo>
                    <a:pt x="848" y="5351"/>
                  </a:lnTo>
                  <a:lnTo>
                    <a:pt x="830" y="5389"/>
                  </a:lnTo>
                  <a:lnTo>
                    <a:pt x="830" y="5408"/>
                  </a:lnTo>
                  <a:lnTo>
                    <a:pt x="792" y="5389"/>
                  </a:lnTo>
                  <a:lnTo>
                    <a:pt x="698" y="5389"/>
                  </a:lnTo>
                  <a:lnTo>
                    <a:pt x="660" y="5427"/>
                  </a:lnTo>
                  <a:lnTo>
                    <a:pt x="622" y="5389"/>
                  </a:lnTo>
                  <a:lnTo>
                    <a:pt x="566" y="5370"/>
                  </a:lnTo>
                  <a:lnTo>
                    <a:pt x="509" y="5389"/>
                  </a:lnTo>
                  <a:lnTo>
                    <a:pt x="509" y="5408"/>
                  </a:lnTo>
                  <a:lnTo>
                    <a:pt x="472" y="5351"/>
                  </a:lnTo>
                  <a:lnTo>
                    <a:pt x="415" y="5314"/>
                  </a:lnTo>
                  <a:close/>
                  <a:moveTo>
                    <a:pt x="434" y="7085"/>
                  </a:moveTo>
                  <a:lnTo>
                    <a:pt x="377" y="7104"/>
                  </a:lnTo>
                  <a:lnTo>
                    <a:pt x="358" y="7142"/>
                  </a:lnTo>
                  <a:lnTo>
                    <a:pt x="340" y="7198"/>
                  </a:lnTo>
                  <a:lnTo>
                    <a:pt x="321" y="7160"/>
                  </a:lnTo>
                  <a:lnTo>
                    <a:pt x="283" y="7160"/>
                  </a:lnTo>
                  <a:lnTo>
                    <a:pt x="227" y="7179"/>
                  </a:lnTo>
                  <a:lnTo>
                    <a:pt x="227" y="7198"/>
                  </a:lnTo>
                  <a:lnTo>
                    <a:pt x="208" y="7236"/>
                  </a:lnTo>
                  <a:lnTo>
                    <a:pt x="264" y="7424"/>
                  </a:lnTo>
                  <a:lnTo>
                    <a:pt x="302" y="7631"/>
                  </a:lnTo>
                  <a:lnTo>
                    <a:pt x="321" y="7669"/>
                  </a:lnTo>
                  <a:lnTo>
                    <a:pt x="340" y="7726"/>
                  </a:lnTo>
                  <a:lnTo>
                    <a:pt x="377" y="7744"/>
                  </a:lnTo>
                  <a:lnTo>
                    <a:pt x="415" y="7726"/>
                  </a:lnTo>
                  <a:lnTo>
                    <a:pt x="434" y="7707"/>
                  </a:lnTo>
                  <a:lnTo>
                    <a:pt x="453" y="7669"/>
                  </a:lnTo>
                  <a:lnTo>
                    <a:pt x="453" y="7650"/>
                  </a:lnTo>
                  <a:lnTo>
                    <a:pt x="490" y="7688"/>
                  </a:lnTo>
                  <a:lnTo>
                    <a:pt x="585" y="7688"/>
                  </a:lnTo>
                  <a:lnTo>
                    <a:pt x="603" y="7669"/>
                  </a:lnTo>
                  <a:lnTo>
                    <a:pt x="641" y="7688"/>
                  </a:lnTo>
                  <a:lnTo>
                    <a:pt x="660" y="7707"/>
                  </a:lnTo>
                  <a:lnTo>
                    <a:pt x="716" y="7707"/>
                  </a:lnTo>
                  <a:lnTo>
                    <a:pt x="754" y="7688"/>
                  </a:lnTo>
                  <a:lnTo>
                    <a:pt x="773" y="7669"/>
                  </a:lnTo>
                  <a:lnTo>
                    <a:pt x="792" y="7707"/>
                  </a:lnTo>
                  <a:lnTo>
                    <a:pt x="830" y="7726"/>
                  </a:lnTo>
                  <a:lnTo>
                    <a:pt x="886" y="7726"/>
                  </a:lnTo>
                  <a:lnTo>
                    <a:pt x="943" y="7688"/>
                  </a:lnTo>
                  <a:lnTo>
                    <a:pt x="980" y="7726"/>
                  </a:lnTo>
                  <a:lnTo>
                    <a:pt x="1018" y="7744"/>
                  </a:lnTo>
                  <a:lnTo>
                    <a:pt x="1093" y="7744"/>
                  </a:lnTo>
                  <a:lnTo>
                    <a:pt x="1131" y="7782"/>
                  </a:lnTo>
                  <a:lnTo>
                    <a:pt x="1188" y="7801"/>
                  </a:lnTo>
                  <a:lnTo>
                    <a:pt x="1244" y="7801"/>
                  </a:lnTo>
                  <a:lnTo>
                    <a:pt x="1301" y="7782"/>
                  </a:lnTo>
                  <a:lnTo>
                    <a:pt x="1338" y="7763"/>
                  </a:lnTo>
                  <a:lnTo>
                    <a:pt x="1357" y="7707"/>
                  </a:lnTo>
                  <a:lnTo>
                    <a:pt x="1414" y="7726"/>
                  </a:lnTo>
                  <a:lnTo>
                    <a:pt x="1470" y="7707"/>
                  </a:lnTo>
                  <a:lnTo>
                    <a:pt x="1508" y="7688"/>
                  </a:lnTo>
                  <a:lnTo>
                    <a:pt x="1527" y="7631"/>
                  </a:lnTo>
                  <a:lnTo>
                    <a:pt x="1546" y="7575"/>
                  </a:lnTo>
                  <a:lnTo>
                    <a:pt x="1546" y="7368"/>
                  </a:lnTo>
                  <a:lnTo>
                    <a:pt x="1527" y="7311"/>
                  </a:lnTo>
                  <a:lnTo>
                    <a:pt x="1508" y="7273"/>
                  </a:lnTo>
                  <a:lnTo>
                    <a:pt x="1489" y="7236"/>
                  </a:lnTo>
                  <a:lnTo>
                    <a:pt x="1470" y="7160"/>
                  </a:lnTo>
                  <a:lnTo>
                    <a:pt x="1433" y="7123"/>
                  </a:lnTo>
                  <a:lnTo>
                    <a:pt x="1376" y="7104"/>
                  </a:lnTo>
                  <a:lnTo>
                    <a:pt x="1338" y="7104"/>
                  </a:lnTo>
                  <a:lnTo>
                    <a:pt x="1301" y="7123"/>
                  </a:lnTo>
                  <a:lnTo>
                    <a:pt x="1263" y="7142"/>
                  </a:lnTo>
                  <a:lnTo>
                    <a:pt x="1225" y="7179"/>
                  </a:lnTo>
                  <a:lnTo>
                    <a:pt x="1188" y="7160"/>
                  </a:lnTo>
                  <a:lnTo>
                    <a:pt x="1150" y="7160"/>
                  </a:lnTo>
                  <a:lnTo>
                    <a:pt x="1075" y="7179"/>
                  </a:lnTo>
                  <a:lnTo>
                    <a:pt x="1075" y="7198"/>
                  </a:lnTo>
                  <a:lnTo>
                    <a:pt x="1037" y="7160"/>
                  </a:lnTo>
                  <a:lnTo>
                    <a:pt x="943" y="7160"/>
                  </a:lnTo>
                  <a:lnTo>
                    <a:pt x="905" y="7179"/>
                  </a:lnTo>
                  <a:lnTo>
                    <a:pt x="905" y="7160"/>
                  </a:lnTo>
                  <a:lnTo>
                    <a:pt x="867" y="7123"/>
                  </a:lnTo>
                  <a:lnTo>
                    <a:pt x="811" y="7085"/>
                  </a:lnTo>
                  <a:lnTo>
                    <a:pt x="754" y="7104"/>
                  </a:lnTo>
                  <a:lnTo>
                    <a:pt x="716" y="7123"/>
                  </a:lnTo>
                  <a:lnTo>
                    <a:pt x="698" y="7160"/>
                  </a:lnTo>
                  <a:lnTo>
                    <a:pt x="679" y="7179"/>
                  </a:lnTo>
                  <a:lnTo>
                    <a:pt x="641" y="7142"/>
                  </a:lnTo>
                  <a:lnTo>
                    <a:pt x="603" y="7142"/>
                  </a:lnTo>
                  <a:lnTo>
                    <a:pt x="547" y="7160"/>
                  </a:lnTo>
                  <a:lnTo>
                    <a:pt x="528" y="7198"/>
                  </a:lnTo>
                  <a:lnTo>
                    <a:pt x="509" y="7142"/>
                  </a:lnTo>
                  <a:lnTo>
                    <a:pt x="472" y="7104"/>
                  </a:lnTo>
                  <a:lnTo>
                    <a:pt x="434" y="7085"/>
                  </a:lnTo>
                  <a:close/>
                  <a:moveTo>
                    <a:pt x="754" y="8574"/>
                  </a:moveTo>
                  <a:lnTo>
                    <a:pt x="735" y="8592"/>
                  </a:lnTo>
                  <a:lnTo>
                    <a:pt x="698" y="8611"/>
                  </a:lnTo>
                  <a:lnTo>
                    <a:pt x="679" y="8630"/>
                  </a:lnTo>
                  <a:lnTo>
                    <a:pt x="679" y="8668"/>
                  </a:lnTo>
                  <a:lnTo>
                    <a:pt x="716" y="8894"/>
                  </a:lnTo>
                  <a:lnTo>
                    <a:pt x="792" y="9139"/>
                  </a:lnTo>
                  <a:lnTo>
                    <a:pt x="811" y="9177"/>
                  </a:lnTo>
                  <a:lnTo>
                    <a:pt x="830" y="9195"/>
                  </a:lnTo>
                  <a:lnTo>
                    <a:pt x="924" y="9195"/>
                  </a:lnTo>
                  <a:lnTo>
                    <a:pt x="961" y="9177"/>
                  </a:lnTo>
                  <a:lnTo>
                    <a:pt x="961" y="9158"/>
                  </a:lnTo>
                  <a:lnTo>
                    <a:pt x="999" y="9195"/>
                  </a:lnTo>
                  <a:lnTo>
                    <a:pt x="1056" y="9195"/>
                  </a:lnTo>
                  <a:lnTo>
                    <a:pt x="1131" y="9177"/>
                  </a:lnTo>
                  <a:lnTo>
                    <a:pt x="1150" y="9158"/>
                  </a:lnTo>
                  <a:lnTo>
                    <a:pt x="1206" y="9177"/>
                  </a:lnTo>
                  <a:lnTo>
                    <a:pt x="1282" y="9177"/>
                  </a:lnTo>
                  <a:lnTo>
                    <a:pt x="1319" y="9139"/>
                  </a:lnTo>
                  <a:lnTo>
                    <a:pt x="1338" y="9120"/>
                  </a:lnTo>
                  <a:lnTo>
                    <a:pt x="1414" y="9120"/>
                  </a:lnTo>
                  <a:lnTo>
                    <a:pt x="1470" y="9101"/>
                  </a:lnTo>
                  <a:lnTo>
                    <a:pt x="1508" y="9063"/>
                  </a:lnTo>
                  <a:lnTo>
                    <a:pt x="1527" y="9007"/>
                  </a:lnTo>
                  <a:lnTo>
                    <a:pt x="1527" y="8969"/>
                  </a:lnTo>
                  <a:lnTo>
                    <a:pt x="1508" y="8913"/>
                  </a:lnTo>
                  <a:lnTo>
                    <a:pt x="1489" y="8875"/>
                  </a:lnTo>
                  <a:lnTo>
                    <a:pt x="1451" y="8687"/>
                  </a:lnTo>
                  <a:lnTo>
                    <a:pt x="1414" y="8630"/>
                  </a:lnTo>
                  <a:lnTo>
                    <a:pt x="1357" y="8592"/>
                  </a:lnTo>
                  <a:lnTo>
                    <a:pt x="1301" y="8592"/>
                  </a:lnTo>
                  <a:lnTo>
                    <a:pt x="1244" y="8611"/>
                  </a:lnTo>
                  <a:lnTo>
                    <a:pt x="1206" y="8630"/>
                  </a:lnTo>
                  <a:lnTo>
                    <a:pt x="1169" y="8630"/>
                  </a:lnTo>
                  <a:lnTo>
                    <a:pt x="1131" y="8611"/>
                  </a:lnTo>
                  <a:lnTo>
                    <a:pt x="1075" y="8649"/>
                  </a:lnTo>
                  <a:lnTo>
                    <a:pt x="1037" y="8687"/>
                  </a:lnTo>
                  <a:lnTo>
                    <a:pt x="999" y="8630"/>
                  </a:lnTo>
                  <a:lnTo>
                    <a:pt x="961" y="8592"/>
                  </a:lnTo>
                  <a:lnTo>
                    <a:pt x="905" y="8574"/>
                  </a:lnTo>
                  <a:lnTo>
                    <a:pt x="830" y="8611"/>
                  </a:lnTo>
                  <a:lnTo>
                    <a:pt x="811" y="8592"/>
                  </a:lnTo>
                  <a:lnTo>
                    <a:pt x="773" y="85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-1636167" y="3531683"/>
              <a:ext cx="240829" cy="477907"/>
            </a:xfrm>
            <a:custGeom>
              <a:rect b="b" l="l" r="r" t="t"/>
              <a:pathLst>
                <a:path extrusionOk="0" h="9686" w="4881">
                  <a:moveTo>
                    <a:pt x="151" y="1"/>
                  </a:moveTo>
                  <a:lnTo>
                    <a:pt x="113" y="20"/>
                  </a:lnTo>
                  <a:lnTo>
                    <a:pt x="76" y="20"/>
                  </a:lnTo>
                  <a:lnTo>
                    <a:pt x="38" y="39"/>
                  </a:lnTo>
                  <a:lnTo>
                    <a:pt x="19" y="76"/>
                  </a:lnTo>
                  <a:lnTo>
                    <a:pt x="0" y="114"/>
                  </a:lnTo>
                  <a:lnTo>
                    <a:pt x="19" y="133"/>
                  </a:lnTo>
                  <a:lnTo>
                    <a:pt x="0" y="133"/>
                  </a:lnTo>
                  <a:lnTo>
                    <a:pt x="0" y="170"/>
                  </a:lnTo>
                  <a:lnTo>
                    <a:pt x="19" y="189"/>
                  </a:lnTo>
                  <a:lnTo>
                    <a:pt x="38" y="208"/>
                  </a:lnTo>
                  <a:lnTo>
                    <a:pt x="76" y="227"/>
                  </a:lnTo>
                  <a:lnTo>
                    <a:pt x="151" y="227"/>
                  </a:lnTo>
                  <a:lnTo>
                    <a:pt x="207" y="189"/>
                  </a:lnTo>
                  <a:lnTo>
                    <a:pt x="226" y="152"/>
                  </a:lnTo>
                  <a:lnTo>
                    <a:pt x="226" y="133"/>
                  </a:lnTo>
                  <a:lnTo>
                    <a:pt x="226" y="95"/>
                  </a:lnTo>
                  <a:lnTo>
                    <a:pt x="226" y="76"/>
                  </a:lnTo>
                  <a:lnTo>
                    <a:pt x="226" y="39"/>
                  </a:lnTo>
                  <a:lnTo>
                    <a:pt x="189" y="20"/>
                  </a:lnTo>
                  <a:lnTo>
                    <a:pt x="151" y="1"/>
                  </a:lnTo>
                  <a:close/>
                  <a:moveTo>
                    <a:pt x="321" y="623"/>
                  </a:moveTo>
                  <a:lnTo>
                    <a:pt x="283" y="660"/>
                  </a:lnTo>
                  <a:lnTo>
                    <a:pt x="264" y="698"/>
                  </a:lnTo>
                  <a:lnTo>
                    <a:pt x="264" y="736"/>
                  </a:lnTo>
                  <a:lnTo>
                    <a:pt x="245" y="717"/>
                  </a:lnTo>
                  <a:lnTo>
                    <a:pt x="207" y="679"/>
                  </a:lnTo>
                  <a:lnTo>
                    <a:pt x="151" y="679"/>
                  </a:lnTo>
                  <a:lnTo>
                    <a:pt x="94" y="698"/>
                  </a:lnTo>
                  <a:lnTo>
                    <a:pt x="76" y="755"/>
                  </a:lnTo>
                  <a:lnTo>
                    <a:pt x="19" y="792"/>
                  </a:lnTo>
                  <a:lnTo>
                    <a:pt x="0" y="849"/>
                  </a:lnTo>
                  <a:lnTo>
                    <a:pt x="0" y="905"/>
                  </a:lnTo>
                  <a:lnTo>
                    <a:pt x="19" y="981"/>
                  </a:lnTo>
                  <a:lnTo>
                    <a:pt x="57" y="1018"/>
                  </a:lnTo>
                  <a:lnTo>
                    <a:pt x="113" y="1037"/>
                  </a:lnTo>
                  <a:lnTo>
                    <a:pt x="170" y="1018"/>
                  </a:lnTo>
                  <a:lnTo>
                    <a:pt x="207" y="962"/>
                  </a:lnTo>
                  <a:lnTo>
                    <a:pt x="207" y="943"/>
                  </a:lnTo>
                  <a:lnTo>
                    <a:pt x="226" y="962"/>
                  </a:lnTo>
                  <a:lnTo>
                    <a:pt x="264" y="1000"/>
                  </a:lnTo>
                  <a:lnTo>
                    <a:pt x="321" y="1018"/>
                  </a:lnTo>
                  <a:lnTo>
                    <a:pt x="377" y="981"/>
                  </a:lnTo>
                  <a:lnTo>
                    <a:pt x="396" y="962"/>
                  </a:lnTo>
                  <a:lnTo>
                    <a:pt x="415" y="924"/>
                  </a:lnTo>
                  <a:lnTo>
                    <a:pt x="415" y="886"/>
                  </a:lnTo>
                  <a:lnTo>
                    <a:pt x="471" y="905"/>
                  </a:lnTo>
                  <a:lnTo>
                    <a:pt x="528" y="886"/>
                  </a:lnTo>
                  <a:lnTo>
                    <a:pt x="547" y="868"/>
                  </a:lnTo>
                  <a:lnTo>
                    <a:pt x="565" y="830"/>
                  </a:lnTo>
                  <a:lnTo>
                    <a:pt x="565" y="792"/>
                  </a:lnTo>
                  <a:lnTo>
                    <a:pt x="547" y="755"/>
                  </a:lnTo>
                  <a:lnTo>
                    <a:pt x="490" y="698"/>
                  </a:lnTo>
                  <a:lnTo>
                    <a:pt x="434" y="642"/>
                  </a:lnTo>
                  <a:lnTo>
                    <a:pt x="377" y="623"/>
                  </a:lnTo>
                  <a:close/>
                  <a:moveTo>
                    <a:pt x="434" y="1376"/>
                  </a:moveTo>
                  <a:lnTo>
                    <a:pt x="358" y="1395"/>
                  </a:lnTo>
                  <a:lnTo>
                    <a:pt x="339" y="1433"/>
                  </a:lnTo>
                  <a:lnTo>
                    <a:pt x="321" y="1471"/>
                  </a:lnTo>
                  <a:lnTo>
                    <a:pt x="283" y="1452"/>
                  </a:lnTo>
                  <a:lnTo>
                    <a:pt x="189" y="1452"/>
                  </a:lnTo>
                  <a:lnTo>
                    <a:pt x="170" y="1489"/>
                  </a:lnTo>
                  <a:lnTo>
                    <a:pt x="132" y="1489"/>
                  </a:lnTo>
                  <a:lnTo>
                    <a:pt x="94" y="1508"/>
                  </a:lnTo>
                  <a:lnTo>
                    <a:pt x="57" y="1527"/>
                  </a:lnTo>
                  <a:lnTo>
                    <a:pt x="38" y="1565"/>
                  </a:lnTo>
                  <a:lnTo>
                    <a:pt x="38" y="1603"/>
                  </a:lnTo>
                  <a:lnTo>
                    <a:pt x="94" y="1829"/>
                  </a:lnTo>
                  <a:lnTo>
                    <a:pt x="151" y="1885"/>
                  </a:lnTo>
                  <a:lnTo>
                    <a:pt x="170" y="1904"/>
                  </a:lnTo>
                  <a:lnTo>
                    <a:pt x="207" y="1904"/>
                  </a:lnTo>
                  <a:lnTo>
                    <a:pt x="264" y="1885"/>
                  </a:lnTo>
                  <a:lnTo>
                    <a:pt x="302" y="1829"/>
                  </a:lnTo>
                  <a:lnTo>
                    <a:pt x="358" y="1847"/>
                  </a:lnTo>
                  <a:lnTo>
                    <a:pt x="396" y="1847"/>
                  </a:lnTo>
                  <a:lnTo>
                    <a:pt x="434" y="1829"/>
                  </a:lnTo>
                  <a:lnTo>
                    <a:pt x="452" y="1791"/>
                  </a:lnTo>
                  <a:lnTo>
                    <a:pt x="471" y="1753"/>
                  </a:lnTo>
                  <a:lnTo>
                    <a:pt x="471" y="1734"/>
                  </a:lnTo>
                  <a:lnTo>
                    <a:pt x="490" y="1716"/>
                  </a:lnTo>
                  <a:lnTo>
                    <a:pt x="490" y="1734"/>
                  </a:lnTo>
                  <a:lnTo>
                    <a:pt x="509" y="1734"/>
                  </a:lnTo>
                  <a:lnTo>
                    <a:pt x="547" y="1791"/>
                  </a:lnTo>
                  <a:lnTo>
                    <a:pt x="603" y="1791"/>
                  </a:lnTo>
                  <a:lnTo>
                    <a:pt x="660" y="1772"/>
                  </a:lnTo>
                  <a:lnTo>
                    <a:pt x="697" y="1734"/>
                  </a:lnTo>
                  <a:lnTo>
                    <a:pt x="716" y="1697"/>
                  </a:lnTo>
                  <a:lnTo>
                    <a:pt x="716" y="1659"/>
                  </a:lnTo>
                  <a:lnTo>
                    <a:pt x="754" y="1678"/>
                  </a:lnTo>
                  <a:lnTo>
                    <a:pt x="810" y="1659"/>
                  </a:lnTo>
                  <a:lnTo>
                    <a:pt x="867" y="1621"/>
                  </a:lnTo>
                  <a:lnTo>
                    <a:pt x="867" y="1584"/>
                  </a:lnTo>
                  <a:lnTo>
                    <a:pt x="867" y="1546"/>
                  </a:lnTo>
                  <a:lnTo>
                    <a:pt x="848" y="1527"/>
                  </a:lnTo>
                  <a:lnTo>
                    <a:pt x="810" y="1489"/>
                  </a:lnTo>
                  <a:lnTo>
                    <a:pt x="754" y="1452"/>
                  </a:lnTo>
                  <a:lnTo>
                    <a:pt x="660" y="1414"/>
                  </a:lnTo>
                  <a:lnTo>
                    <a:pt x="622" y="1414"/>
                  </a:lnTo>
                  <a:lnTo>
                    <a:pt x="565" y="1433"/>
                  </a:lnTo>
                  <a:lnTo>
                    <a:pt x="547" y="1452"/>
                  </a:lnTo>
                  <a:lnTo>
                    <a:pt x="528" y="1433"/>
                  </a:lnTo>
                  <a:lnTo>
                    <a:pt x="490" y="1395"/>
                  </a:lnTo>
                  <a:lnTo>
                    <a:pt x="434" y="1376"/>
                  </a:lnTo>
                  <a:close/>
                  <a:moveTo>
                    <a:pt x="1018" y="2036"/>
                  </a:moveTo>
                  <a:lnTo>
                    <a:pt x="980" y="2055"/>
                  </a:lnTo>
                  <a:lnTo>
                    <a:pt x="961" y="2074"/>
                  </a:lnTo>
                  <a:lnTo>
                    <a:pt x="942" y="2111"/>
                  </a:lnTo>
                  <a:lnTo>
                    <a:pt x="942" y="2130"/>
                  </a:lnTo>
                  <a:lnTo>
                    <a:pt x="924" y="2111"/>
                  </a:lnTo>
                  <a:lnTo>
                    <a:pt x="886" y="2092"/>
                  </a:lnTo>
                  <a:lnTo>
                    <a:pt x="829" y="2092"/>
                  </a:lnTo>
                  <a:lnTo>
                    <a:pt x="792" y="2111"/>
                  </a:lnTo>
                  <a:lnTo>
                    <a:pt x="773" y="2168"/>
                  </a:lnTo>
                  <a:lnTo>
                    <a:pt x="773" y="2187"/>
                  </a:lnTo>
                  <a:lnTo>
                    <a:pt x="754" y="2168"/>
                  </a:lnTo>
                  <a:lnTo>
                    <a:pt x="735" y="2130"/>
                  </a:lnTo>
                  <a:lnTo>
                    <a:pt x="679" y="2130"/>
                  </a:lnTo>
                  <a:lnTo>
                    <a:pt x="641" y="2149"/>
                  </a:lnTo>
                  <a:lnTo>
                    <a:pt x="622" y="2168"/>
                  </a:lnTo>
                  <a:lnTo>
                    <a:pt x="603" y="2205"/>
                  </a:lnTo>
                  <a:lnTo>
                    <a:pt x="584" y="2262"/>
                  </a:lnTo>
                  <a:lnTo>
                    <a:pt x="584" y="2300"/>
                  </a:lnTo>
                  <a:lnTo>
                    <a:pt x="547" y="2281"/>
                  </a:lnTo>
                  <a:lnTo>
                    <a:pt x="509" y="2262"/>
                  </a:lnTo>
                  <a:lnTo>
                    <a:pt x="471" y="2281"/>
                  </a:lnTo>
                  <a:lnTo>
                    <a:pt x="434" y="2300"/>
                  </a:lnTo>
                  <a:lnTo>
                    <a:pt x="415" y="2281"/>
                  </a:lnTo>
                  <a:lnTo>
                    <a:pt x="321" y="2281"/>
                  </a:lnTo>
                  <a:lnTo>
                    <a:pt x="302" y="2319"/>
                  </a:lnTo>
                  <a:lnTo>
                    <a:pt x="264" y="2319"/>
                  </a:lnTo>
                  <a:lnTo>
                    <a:pt x="226" y="2337"/>
                  </a:lnTo>
                  <a:lnTo>
                    <a:pt x="207" y="2356"/>
                  </a:lnTo>
                  <a:lnTo>
                    <a:pt x="189" y="2375"/>
                  </a:lnTo>
                  <a:lnTo>
                    <a:pt x="189" y="2413"/>
                  </a:lnTo>
                  <a:lnTo>
                    <a:pt x="189" y="2526"/>
                  </a:lnTo>
                  <a:lnTo>
                    <a:pt x="226" y="2639"/>
                  </a:lnTo>
                  <a:lnTo>
                    <a:pt x="264" y="2658"/>
                  </a:lnTo>
                  <a:lnTo>
                    <a:pt x="283" y="2677"/>
                  </a:lnTo>
                  <a:lnTo>
                    <a:pt x="321" y="2695"/>
                  </a:lnTo>
                  <a:lnTo>
                    <a:pt x="358" y="2658"/>
                  </a:lnTo>
                  <a:lnTo>
                    <a:pt x="396" y="2620"/>
                  </a:lnTo>
                  <a:lnTo>
                    <a:pt x="415" y="2563"/>
                  </a:lnTo>
                  <a:lnTo>
                    <a:pt x="471" y="2582"/>
                  </a:lnTo>
                  <a:lnTo>
                    <a:pt x="509" y="2563"/>
                  </a:lnTo>
                  <a:lnTo>
                    <a:pt x="528" y="2545"/>
                  </a:lnTo>
                  <a:lnTo>
                    <a:pt x="547" y="2526"/>
                  </a:lnTo>
                  <a:lnTo>
                    <a:pt x="547" y="2507"/>
                  </a:lnTo>
                  <a:lnTo>
                    <a:pt x="565" y="2526"/>
                  </a:lnTo>
                  <a:lnTo>
                    <a:pt x="603" y="2545"/>
                  </a:lnTo>
                  <a:lnTo>
                    <a:pt x="641" y="2545"/>
                  </a:lnTo>
                  <a:lnTo>
                    <a:pt x="679" y="2507"/>
                  </a:lnTo>
                  <a:lnTo>
                    <a:pt x="697" y="2469"/>
                  </a:lnTo>
                  <a:lnTo>
                    <a:pt x="697" y="2450"/>
                  </a:lnTo>
                  <a:lnTo>
                    <a:pt x="716" y="2413"/>
                  </a:lnTo>
                  <a:lnTo>
                    <a:pt x="735" y="2432"/>
                  </a:lnTo>
                  <a:lnTo>
                    <a:pt x="773" y="2469"/>
                  </a:lnTo>
                  <a:lnTo>
                    <a:pt x="810" y="2469"/>
                  </a:lnTo>
                  <a:lnTo>
                    <a:pt x="867" y="2450"/>
                  </a:lnTo>
                  <a:lnTo>
                    <a:pt x="886" y="2432"/>
                  </a:lnTo>
                  <a:lnTo>
                    <a:pt x="905" y="2413"/>
                  </a:lnTo>
                  <a:lnTo>
                    <a:pt x="905" y="2356"/>
                  </a:lnTo>
                  <a:lnTo>
                    <a:pt x="924" y="2337"/>
                  </a:lnTo>
                  <a:lnTo>
                    <a:pt x="961" y="2375"/>
                  </a:lnTo>
                  <a:lnTo>
                    <a:pt x="999" y="2375"/>
                  </a:lnTo>
                  <a:lnTo>
                    <a:pt x="1037" y="2356"/>
                  </a:lnTo>
                  <a:lnTo>
                    <a:pt x="1074" y="2337"/>
                  </a:lnTo>
                  <a:lnTo>
                    <a:pt x="1150" y="2337"/>
                  </a:lnTo>
                  <a:lnTo>
                    <a:pt x="1168" y="2319"/>
                  </a:lnTo>
                  <a:lnTo>
                    <a:pt x="1187" y="2281"/>
                  </a:lnTo>
                  <a:lnTo>
                    <a:pt x="1206" y="2262"/>
                  </a:lnTo>
                  <a:lnTo>
                    <a:pt x="1187" y="2224"/>
                  </a:lnTo>
                  <a:lnTo>
                    <a:pt x="1112" y="2074"/>
                  </a:lnTo>
                  <a:lnTo>
                    <a:pt x="1074" y="2036"/>
                  </a:lnTo>
                  <a:close/>
                  <a:moveTo>
                    <a:pt x="697" y="4090"/>
                  </a:moveTo>
                  <a:lnTo>
                    <a:pt x="660" y="4109"/>
                  </a:lnTo>
                  <a:lnTo>
                    <a:pt x="641" y="4146"/>
                  </a:lnTo>
                  <a:lnTo>
                    <a:pt x="565" y="4278"/>
                  </a:lnTo>
                  <a:lnTo>
                    <a:pt x="565" y="4316"/>
                  </a:lnTo>
                  <a:lnTo>
                    <a:pt x="565" y="4354"/>
                  </a:lnTo>
                  <a:lnTo>
                    <a:pt x="584" y="4391"/>
                  </a:lnTo>
                  <a:lnTo>
                    <a:pt x="622" y="4410"/>
                  </a:lnTo>
                  <a:lnTo>
                    <a:pt x="660" y="4429"/>
                  </a:lnTo>
                  <a:lnTo>
                    <a:pt x="716" y="4410"/>
                  </a:lnTo>
                  <a:lnTo>
                    <a:pt x="735" y="4448"/>
                  </a:lnTo>
                  <a:lnTo>
                    <a:pt x="754" y="4467"/>
                  </a:lnTo>
                  <a:lnTo>
                    <a:pt x="773" y="4523"/>
                  </a:lnTo>
                  <a:lnTo>
                    <a:pt x="829" y="4542"/>
                  </a:lnTo>
                  <a:lnTo>
                    <a:pt x="886" y="4542"/>
                  </a:lnTo>
                  <a:lnTo>
                    <a:pt x="924" y="4523"/>
                  </a:lnTo>
                  <a:lnTo>
                    <a:pt x="942" y="4485"/>
                  </a:lnTo>
                  <a:lnTo>
                    <a:pt x="1018" y="4410"/>
                  </a:lnTo>
                  <a:lnTo>
                    <a:pt x="1018" y="4391"/>
                  </a:lnTo>
                  <a:lnTo>
                    <a:pt x="1037" y="4391"/>
                  </a:lnTo>
                  <a:lnTo>
                    <a:pt x="1074" y="4372"/>
                  </a:lnTo>
                  <a:lnTo>
                    <a:pt x="1150" y="4372"/>
                  </a:lnTo>
                  <a:lnTo>
                    <a:pt x="1187" y="4316"/>
                  </a:lnTo>
                  <a:lnTo>
                    <a:pt x="1187" y="4278"/>
                  </a:lnTo>
                  <a:lnTo>
                    <a:pt x="1187" y="4240"/>
                  </a:lnTo>
                  <a:lnTo>
                    <a:pt x="1168" y="4222"/>
                  </a:lnTo>
                  <a:lnTo>
                    <a:pt x="1131" y="4184"/>
                  </a:lnTo>
                  <a:lnTo>
                    <a:pt x="1074" y="4184"/>
                  </a:lnTo>
                  <a:lnTo>
                    <a:pt x="1018" y="4146"/>
                  </a:lnTo>
                  <a:lnTo>
                    <a:pt x="980" y="4127"/>
                  </a:lnTo>
                  <a:lnTo>
                    <a:pt x="924" y="4146"/>
                  </a:lnTo>
                  <a:lnTo>
                    <a:pt x="905" y="4165"/>
                  </a:lnTo>
                  <a:lnTo>
                    <a:pt x="886" y="4222"/>
                  </a:lnTo>
                  <a:lnTo>
                    <a:pt x="867" y="4240"/>
                  </a:lnTo>
                  <a:lnTo>
                    <a:pt x="848" y="4184"/>
                  </a:lnTo>
                  <a:lnTo>
                    <a:pt x="829" y="4184"/>
                  </a:lnTo>
                  <a:lnTo>
                    <a:pt x="810" y="4127"/>
                  </a:lnTo>
                  <a:lnTo>
                    <a:pt x="792" y="4109"/>
                  </a:lnTo>
                  <a:lnTo>
                    <a:pt x="754" y="4090"/>
                  </a:lnTo>
                  <a:close/>
                  <a:moveTo>
                    <a:pt x="1074" y="4994"/>
                  </a:moveTo>
                  <a:lnTo>
                    <a:pt x="1018" y="5013"/>
                  </a:lnTo>
                  <a:lnTo>
                    <a:pt x="999" y="5032"/>
                  </a:lnTo>
                  <a:lnTo>
                    <a:pt x="999" y="5051"/>
                  </a:lnTo>
                  <a:lnTo>
                    <a:pt x="999" y="5088"/>
                  </a:lnTo>
                  <a:lnTo>
                    <a:pt x="980" y="5088"/>
                  </a:lnTo>
                  <a:lnTo>
                    <a:pt x="905" y="5107"/>
                  </a:lnTo>
                  <a:lnTo>
                    <a:pt x="905" y="5088"/>
                  </a:lnTo>
                  <a:lnTo>
                    <a:pt x="867" y="5051"/>
                  </a:lnTo>
                  <a:lnTo>
                    <a:pt x="848" y="5032"/>
                  </a:lnTo>
                  <a:lnTo>
                    <a:pt x="810" y="5032"/>
                  </a:lnTo>
                  <a:lnTo>
                    <a:pt x="754" y="5051"/>
                  </a:lnTo>
                  <a:lnTo>
                    <a:pt x="716" y="5088"/>
                  </a:lnTo>
                  <a:lnTo>
                    <a:pt x="679" y="5070"/>
                  </a:lnTo>
                  <a:lnTo>
                    <a:pt x="641" y="5051"/>
                  </a:lnTo>
                  <a:lnTo>
                    <a:pt x="584" y="5070"/>
                  </a:lnTo>
                  <a:lnTo>
                    <a:pt x="565" y="5051"/>
                  </a:lnTo>
                  <a:lnTo>
                    <a:pt x="528" y="5051"/>
                  </a:lnTo>
                  <a:lnTo>
                    <a:pt x="490" y="5070"/>
                  </a:lnTo>
                  <a:lnTo>
                    <a:pt x="471" y="5088"/>
                  </a:lnTo>
                  <a:lnTo>
                    <a:pt x="452" y="5107"/>
                  </a:lnTo>
                  <a:lnTo>
                    <a:pt x="452" y="5145"/>
                  </a:lnTo>
                  <a:lnTo>
                    <a:pt x="452" y="5277"/>
                  </a:lnTo>
                  <a:lnTo>
                    <a:pt x="471" y="5428"/>
                  </a:lnTo>
                  <a:lnTo>
                    <a:pt x="509" y="5465"/>
                  </a:lnTo>
                  <a:lnTo>
                    <a:pt x="565" y="5484"/>
                  </a:lnTo>
                  <a:lnTo>
                    <a:pt x="622" y="5465"/>
                  </a:lnTo>
                  <a:lnTo>
                    <a:pt x="641" y="5446"/>
                  </a:lnTo>
                  <a:lnTo>
                    <a:pt x="660" y="5409"/>
                  </a:lnTo>
                  <a:lnTo>
                    <a:pt x="679" y="5428"/>
                  </a:lnTo>
                  <a:lnTo>
                    <a:pt x="716" y="5446"/>
                  </a:lnTo>
                  <a:lnTo>
                    <a:pt x="735" y="5465"/>
                  </a:lnTo>
                  <a:lnTo>
                    <a:pt x="792" y="5428"/>
                  </a:lnTo>
                  <a:lnTo>
                    <a:pt x="829" y="5371"/>
                  </a:lnTo>
                  <a:lnTo>
                    <a:pt x="829" y="5352"/>
                  </a:lnTo>
                  <a:lnTo>
                    <a:pt x="848" y="5333"/>
                  </a:lnTo>
                  <a:lnTo>
                    <a:pt x="867" y="5352"/>
                  </a:lnTo>
                  <a:lnTo>
                    <a:pt x="924" y="5352"/>
                  </a:lnTo>
                  <a:lnTo>
                    <a:pt x="980" y="5296"/>
                  </a:lnTo>
                  <a:lnTo>
                    <a:pt x="980" y="5277"/>
                  </a:lnTo>
                  <a:lnTo>
                    <a:pt x="999" y="5277"/>
                  </a:lnTo>
                  <a:lnTo>
                    <a:pt x="1037" y="5315"/>
                  </a:lnTo>
                  <a:lnTo>
                    <a:pt x="1074" y="5333"/>
                  </a:lnTo>
                  <a:lnTo>
                    <a:pt x="1112" y="5315"/>
                  </a:lnTo>
                  <a:lnTo>
                    <a:pt x="1131" y="5296"/>
                  </a:lnTo>
                  <a:lnTo>
                    <a:pt x="1168" y="5296"/>
                  </a:lnTo>
                  <a:lnTo>
                    <a:pt x="1206" y="5258"/>
                  </a:lnTo>
                  <a:lnTo>
                    <a:pt x="1206" y="5201"/>
                  </a:lnTo>
                  <a:lnTo>
                    <a:pt x="1187" y="5145"/>
                  </a:lnTo>
                  <a:lnTo>
                    <a:pt x="1168" y="5126"/>
                  </a:lnTo>
                  <a:lnTo>
                    <a:pt x="1168" y="5070"/>
                  </a:lnTo>
                  <a:lnTo>
                    <a:pt x="1150" y="5070"/>
                  </a:lnTo>
                  <a:lnTo>
                    <a:pt x="1150" y="5013"/>
                  </a:lnTo>
                  <a:lnTo>
                    <a:pt x="1112" y="4994"/>
                  </a:lnTo>
                  <a:close/>
                  <a:moveTo>
                    <a:pt x="4673" y="5446"/>
                  </a:moveTo>
                  <a:lnTo>
                    <a:pt x="4617" y="5465"/>
                  </a:lnTo>
                  <a:lnTo>
                    <a:pt x="4560" y="5503"/>
                  </a:lnTo>
                  <a:lnTo>
                    <a:pt x="4522" y="5578"/>
                  </a:lnTo>
                  <a:lnTo>
                    <a:pt x="4504" y="5541"/>
                  </a:lnTo>
                  <a:lnTo>
                    <a:pt x="4466" y="5522"/>
                  </a:lnTo>
                  <a:lnTo>
                    <a:pt x="4428" y="5522"/>
                  </a:lnTo>
                  <a:lnTo>
                    <a:pt x="4409" y="5503"/>
                  </a:lnTo>
                  <a:lnTo>
                    <a:pt x="4391" y="5484"/>
                  </a:lnTo>
                  <a:lnTo>
                    <a:pt x="4353" y="5465"/>
                  </a:lnTo>
                  <a:lnTo>
                    <a:pt x="4334" y="5465"/>
                  </a:lnTo>
                  <a:lnTo>
                    <a:pt x="4278" y="5522"/>
                  </a:lnTo>
                  <a:lnTo>
                    <a:pt x="4221" y="5654"/>
                  </a:lnTo>
                  <a:lnTo>
                    <a:pt x="4164" y="5804"/>
                  </a:lnTo>
                  <a:lnTo>
                    <a:pt x="4183" y="5861"/>
                  </a:lnTo>
                  <a:lnTo>
                    <a:pt x="4221" y="5899"/>
                  </a:lnTo>
                  <a:lnTo>
                    <a:pt x="4278" y="5899"/>
                  </a:lnTo>
                  <a:lnTo>
                    <a:pt x="4315" y="5880"/>
                  </a:lnTo>
                  <a:lnTo>
                    <a:pt x="4353" y="5842"/>
                  </a:lnTo>
                  <a:lnTo>
                    <a:pt x="4372" y="5899"/>
                  </a:lnTo>
                  <a:lnTo>
                    <a:pt x="4428" y="5917"/>
                  </a:lnTo>
                  <a:lnTo>
                    <a:pt x="4504" y="5899"/>
                  </a:lnTo>
                  <a:lnTo>
                    <a:pt x="4541" y="5880"/>
                  </a:lnTo>
                  <a:lnTo>
                    <a:pt x="4560" y="5917"/>
                  </a:lnTo>
                  <a:lnTo>
                    <a:pt x="4598" y="5955"/>
                  </a:lnTo>
                  <a:lnTo>
                    <a:pt x="4654" y="5974"/>
                  </a:lnTo>
                  <a:lnTo>
                    <a:pt x="4692" y="5955"/>
                  </a:lnTo>
                  <a:lnTo>
                    <a:pt x="4730" y="5936"/>
                  </a:lnTo>
                  <a:lnTo>
                    <a:pt x="4749" y="5917"/>
                  </a:lnTo>
                  <a:lnTo>
                    <a:pt x="4805" y="5917"/>
                  </a:lnTo>
                  <a:lnTo>
                    <a:pt x="4843" y="5880"/>
                  </a:lnTo>
                  <a:lnTo>
                    <a:pt x="4862" y="5842"/>
                  </a:lnTo>
                  <a:lnTo>
                    <a:pt x="4880" y="5804"/>
                  </a:lnTo>
                  <a:lnTo>
                    <a:pt x="4880" y="5767"/>
                  </a:lnTo>
                  <a:lnTo>
                    <a:pt x="4862" y="5691"/>
                  </a:lnTo>
                  <a:lnTo>
                    <a:pt x="4862" y="5673"/>
                  </a:lnTo>
                  <a:lnTo>
                    <a:pt x="4824" y="5635"/>
                  </a:lnTo>
                  <a:lnTo>
                    <a:pt x="4786" y="5597"/>
                  </a:lnTo>
                  <a:lnTo>
                    <a:pt x="4767" y="5597"/>
                  </a:lnTo>
                  <a:lnTo>
                    <a:pt x="4767" y="5578"/>
                  </a:lnTo>
                  <a:lnTo>
                    <a:pt x="4767" y="5522"/>
                  </a:lnTo>
                  <a:lnTo>
                    <a:pt x="4749" y="5484"/>
                  </a:lnTo>
                  <a:lnTo>
                    <a:pt x="4711" y="5446"/>
                  </a:lnTo>
                  <a:close/>
                  <a:moveTo>
                    <a:pt x="810" y="6219"/>
                  </a:moveTo>
                  <a:lnTo>
                    <a:pt x="754" y="6238"/>
                  </a:lnTo>
                  <a:lnTo>
                    <a:pt x="735" y="6275"/>
                  </a:lnTo>
                  <a:lnTo>
                    <a:pt x="716" y="6257"/>
                  </a:lnTo>
                  <a:lnTo>
                    <a:pt x="641" y="6257"/>
                  </a:lnTo>
                  <a:lnTo>
                    <a:pt x="622" y="6275"/>
                  </a:lnTo>
                  <a:lnTo>
                    <a:pt x="603" y="6332"/>
                  </a:lnTo>
                  <a:lnTo>
                    <a:pt x="565" y="6313"/>
                  </a:lnTo>
                  <a:lnTo>
                    <a:pt x="509" y="6313"/>
                  </a:lnTo>
                  <a:lnTo>
                    <a:pt x="490" y="6332"/>
                  </a:lnTo>
                  <a:lnTo>
                    <a:pt x="471" y="6351"/>
                  </a:lnTo>
                  <a:lnTo>
                    <a:pt x="452" y="6389"/>
                  </a:lnTo>
                  <a:lnTo>
                    <a:pt x="471" y="6426"/>
                  </a:lnTo>
                  <a:lnTo>
                    <a:pt x="509" y="6520"/>
                  </a:lnTo>
                  <a:lnTo>
                    <a:pt x="565" y="6615"/>
                  </a:lnTo>
                  <a:lnTo>
                    <a:pt x="603" y="6633"/>
                  </a:lnTo>
                  <a:lnTo>
                    <a:pt x="641" y="6652"/>
                  </a:lnTo>
                  <a:lnTo>
                    <a:pt x="679" y="6633"/>
                  </a:lnTo>
                  <a:lnTo>
                    <a:pt x="716" y="6615"/>
                  </a:lnTo>
                  <a:lnTo>
                    <a:pt x="716" y="6577"/>
                  </a:lnTo>
                  <a:lnTo>
                    <a:pt x="716" y="6558"/>
                  </a:lnTo>
                  <a:lnTo>
                    <a:pt x="810" y="6558"/>
                  </a:lnTo>
                  <a:lnTo>
                    <a:pt x="829" y="6520"/>
                  </a:lnTo>
                  <a:lnTo>
                    <a:pt x="848" y="6539"/>
                  </a:lnTo>
                  <a:lnTo>
                    <a:pt x="867" y="6558"/>
                  </a:lnTo>
                  <a:lnTo>
                    <a:pt x="905" y="6558"/>
                  </a:lnTo>
                  <a:lnTo>
                    <a:pt x="942" y="6539"/>
                  </a:lnTo>
                  <a:lnTo>
                    <a:pt x="980" y="6520"/>
                  </a:lnTo>
                  <a:lnTo>
                    <a:pt x="1018" y="6558"/>
                  </a:lnTo>
                  <a:lnTo>
                    <a:pt x="1055" y="6577"/>
                  </a:lnTo>
                  <a:lnTo>
                    <a:pt x="1093" y="6558"/>
                  </a:lnTo>
                  <a:lnTo>
                    <a:pt x="1112" y="6539"/>
                  </a:lnTo>
                  <a:lnTo>
                    <a:pt x="1131" y="6520"/>
                  </a:lnTo>
                  <a:lnTo>
                    <a:pt x="1131" y="6483"/>
                  </a:lnTo>
                  <a:lnTo>
                    <a:pt x="1131" y="6294"/>
                  </a:lnTo>
                  <a:lnTo>
                    <a:pt x="1112" y="6275"/>
                  </a:lnTo>
                  <a:lnTo>
                    <a:pt x="1093" y="6238"/>
                  </a:lnTo>
                  <a:lnTo>
                    <a:pt x="1074" y="6219"/>
                  </a:lnTo>
                  <a:lnTo>
                    <a:pt x="1037" y="6219"/>
                  </a:lnTo>
                  <a:lnTo>
                    <a:pt x="1018" y="6238"/>
                  </a:lnTo>
                  <a:lnTo>
                    <a:pt x="980" y="6257"/>
                  </a:lnTo>
                  <a:lnTo>
                    <a:pt x="961" y="6294"/>
                  </a:lnTo>
                  <a:lnTo>
                    <a:pt x="924" y="6313"/>
                  </a:lnTo>
                  <a:lnTo>
                    <a:pt x="905" y="6275"/>
                  </a:lnTo>
                  <a:lnTo>
                    <a:pt x="867" y="6238"/>
                  </a:lnTo>
                  <a:lnTo>
                    <a:pt x="848" y="6219"/>
                  </a:lnTo>
                  <a:close/>
                  <a:moveTo>
                    <a:pt x="3788" y="6144"/>
                  </a:moveTo>
                  <a:lnTo>
                    <a:pt x="3750" y="6162"/>
                  </a:lnTo>
                  <a:lnTo>
                    <a:pt x="3712" y="6181"/>
                  </a:lnTo>
                  <a:lnTo>
                    <a:pt x="3656" y="6294"/>
                  </a:lnTo>
                  <a:lnTo>
                    <a:pt x="3580" y="6407"/>
                  </a:lnTo>
                  <a:lnTo>
                    <a:pt x="3580" y="6445"/>
                  </a:lnTo>
                  <a:lnTo>
                    <a:pt x="3580" y="6483"/>
                  </a:lnTo>
                  <a:lnTo>
                    <a:pt x="3599" y="6502"/>
                  </a:lnTo>
                  <a:lnTo>
                    <a:pt x="3637" y="6539"/>
                  </a:lnTo>
                  <a:lnTo>
                    <a:pt x="3693" y="6539"/>
                  </a:lnTo>
                  <a:lnTo>
                    <a:pt x="3693" y="6558"/>
                  </a:lnTo>
                  <a:lnTo>
                    <a:pt x="3712" y="6596"/>
                  </a:lnTo>
                  <a:lnTo>
                    <a:pt x="3750" y="6633"/>
                  </a:lnTo>
                  <a:lnTo>
                    <a:pt x="3806" y="6633"/>
                  </a:lnTo>
                  <a:lnTo>
                    <a:pt x="3844" y="6671"/>
                  </a:lnTo>
                  <a:lnTo>
                    <a:pt x="3882" y="6690"/>
                  </a:lnTo>
                  <a:lnTo>
                    <a:pt x="3920" y="6709"/>
                  </a:lnTo>
                  <a:lnTo>
                    <a:pt x="3938" y="6765"/>
                  </a:lnTo>
                  <a:lnTo>
                    <a:pt x="3995" y="6784"/>
                  </a:lnTo>
                  <a:lnTo>
                    <a:pt x="4051" y="6803"/>
                  </a:lnTo>
                  <a:lnTo>
                    <a:pt x="4108" y="6784"/>
                  </a:lnTo>
                  <a:lnTo>
                    <a:pt x="4146" y="6765"/>
                  </a:lnTo>
                  <a:lnTo>
                    <a:pt x="4164" y="6747"/>
                  </a:lnTo>
                  <a:lnTo>
                    <a:pt x="4183" y="6784"/>
                  </a:lnTo>
                  <a:lnTo>
                    <a:pt x="4221" y="6803"/>
                  </a:lnTo>
                  <a:lnTo>
                    <a:pt x="4278" y="6822"/>
                  </a:lnTo>
                  <a:lnTo>
                    <a:pt x="4334" y="6822"/>
                  </a:lnTo>
                  <a:lnTo>
                    <a:pt x="4391" y="6765"/>
                  </a:lnTo>
                  <a:lnTo>
                    <a:pt x="4428" y="6803"/>
                  </a:lnTo>
                  <a:lnTo>
                    <a:pt x="4485" y="6822"/>
                  </a:lnTo>
                  <a:lnTo>
                    <a:pt x="4541" y="6803"/>
                  </a:lnTo>
                  <a:lnTo>
                    <a:pt x="4541" y="6822"/>
                  </a:lnTo>
                  <a:lnTo>
                    <a:pt x="4560" y="6860"/>
                  </a:lnTo>
                  <a:lnTo>
                    <a:pt x="4579" y="6897"/>
                  </a:lnTo>
                  <a:lnTo>
                    <a:pt x="4617" y="6916"/>
                  </a:lnTo>
                  <a:lnTo>
                    <a:pt x="4673" y="6935"/>
                  </a:lnTo>
                  <a:lnTo>
                    <a:pt x="4711" y="6916"/>
                  </a:lnTo>
                  <a:lnTo>
                    <a:pt x="4749" y="6897"/>
                  </a:lnTo>
                  <a:lnTo>
                    <a:pt x="4767" y="6860"/>
                  </a:lnTo>
                  <a:lnTo>
                    <a:pt x="4767" y="6803"/>
                  </a:lnTo>
                  <a:lnTo>
                    <a:pt x="4749" y="6671"/>
                  </a:lnTo>
                  <a:lnTo>
                    <a:pt x="4711" y="6539"/>
                  </a:lnTo>
                  <a:lnTo>
                    <a:pt x="4673" y="6483"/>
                  </a:lnTo>
                  <a:lnTo>
                    <a:pt x="4617" y="6464"/>
                  </a:lnTo>
                  <a:lnTo>
                    <a:pt x="4617" y="6445"/>
                  </a:lnTo>
                  <a:lnTo>
                    <a:pt x="4598" y="6389"/>
                  </a:lnTo>
                  <a:lnTo>
                    <a:pt x="4579" y="6332"/>
                  </a:lnTo>
                  <a:lnTo>
                    <a:pt x="4541" y="6313"/>
                  </a:lnTo>
                  <a:lnTo>
                    <a:pt x="4485" y="6294"/>
                  </a:lnTo>
                  <a:lnTo>
                    <a:pt x="4428" y="6294"/>
                  </a:lnTo>
                  <a:lnTo>
                    <a:pt x="4391" y="6313"/>
                  </a:lnTo>
                  <a:lnTo>
                    <a:pt x="4372" y="6332"/>
                  </a:lnTo>
                  <a:lnTo>
                    <a:pt x="4315" y="6294"/>
                  </a:lnTo>
                  <a:lnTo>
                    <a:pt x="4240" y="6275"/>
                  </a:lnTo>
                  <a:lnTo>
                    <a:pt x="4202" y="6294"/>
                  </a:lnTo>
                  <a:lnTo>
                    <a:pt x="4146" y="6238"/>
                  </a:lnTo>
                  <a:lnTo>
                    <a:pt x="4108" y="6219"/>
                  </a:lnTo>
                  <a:lnTo>
                    <a:pt x="4070" y="6200"/>
                  </a:lnTo>
                  <a:lnTo>
                    <a:pt x="4051" y="6162"/>
                  </a:lnTo>
                  <a:lnTo>
                    <a:pt x="3957" y="6162"/>
                  </a:lnTo>
                  <a:lnTo>
                    <a:pt x="3920" y="6181"/>
                  </a:lnTo>
                  <a:lnTo>
                    <a:pt x="3901" y="6219"/>
                  </a:lnTo>
                  <a:lnTo>
                    <a:pt x="3882" y="6219"/>
                  </a:lnTo>
                  <a:lnTo>
                    <a:pt x="3844" y="6162"/>
                  </a:lnTo>
                  <a:lnTo>
                    <a:pt x="3825" y="6162"/>
                  </a:lnTo>
                  <a:lnTo>
                    <a:pt x="3788" y="6144"/>
                  </a:lnTo>
                  <a:close/>
                  <a:moveTo>
                    <a:pt x="980" y="7368"/>
                  </a:moveTo>
                  <a:lnTo>
                    <a:pt x="961" y="7387"/>
                  </a:lnTo>
                  <a:lnTo>
                    <a:pt x="942" y="7425"/>
                  </a:lnTo>
                  <a:lnTo>
                    <a:pt x="942" y="7444"/>
                  </a:lnTo>
                  <a:lnTo>
                    <a:pt x="942" y="7463"/>
                  </a:lnTo>
                  <a:lnTo>
                    <a:pt x="905" y="7425"/>
                  </a:lnTo>
                  <a:lnTo>
                    <a:pt x="867" y="7406"/>
                  </a:lnTo>
                  <a:lnTo>
                    <a:pt x="829" y="7425"/>
                  </a:lnTo>
                  <a:lnTo>
                    <a:pt x="810" y="7425"/>
                  </a:lnTo>
                  <a:lnTo>
                    <a:pt x="792" y="7463"/>
                  </a:lnTo>
                  <a:lnTo>
                    <a:pt x="773" y="7481"/>
                  </a:lnTo>
                  <a:lnTo>
                    <a:pt x="792" y="7519"/>
                  </a:lnTo>
                  <a:lnTo>
                    <a:pt x="848" y="7708"/>
                  </a:lnTo>
                  <a:lnTo>
                    <a:pt x="867" y="7745"/>
                  </a:lnTo>
                  <a:lnTo>
                    <a:pt x="905" y="7745"/>
                  </a:lnTo>
                  <a:lnTo>
                    <a:pt x="942" y="7764"/>
                  </a:lnTo>
                  <a:lnTo>
                    <a:pt x="980" y="7745"/>
                  </a:lnTo>
                  <a:lnTo>
                    <a:pt x="1018" y="7708"/>
                  </a:lnTo>
                  <a:lnTo>
                    <a:pt x="1037" y="7689"/>
                  </a:lnTo>
                  <a:lnTo>
                    <a:pt x="1093" y="7708"/>
                  </a:lnTo>
                  <a:lnTo>
                    <a:pt x="1131" y="7689"/>
                  </a:lnTo>
                  <a:lnTo>
                    <a:pt x="1150" y="7651"/>
                  </a:lnTo>
                  <a:lnTo>
                    <a:pt x="1168" y="7632"/>
                  </a:lnTo>
                  <a:lnTo>
                    <a:pt x="1187" y="7557"/>
                  </a:lnTo>
                  <a:lnTo>
                    <a:pt x="1206" y="7519"/>
                  </a:lnTo>
                  <a:lnTo>
                    <a:pt x="1187" y="7481"/>
                  </a:lnTo>
                  <a:lnTo>
                    <a:pt x="1168" y="7463"/>
                  </a:lnTo>
                  <a:lnTo>
                    <a:pt x="1150" y="7444"/>
                  </a:lnTo>
                  <a:lnTo>
                    <a:pt x="1093" y="7444"/>
                  </a:lnTo>
                  <a:lnTo>
                    <a:pt x="1093" y="7406"/>
                  </a:lnTo>
                  <a:lnTo>
                    <a:pt x="1074" y="7387"/>
                  </a:lnTo>
                  <a:lnTo>
                    <a:pt x="1018" y="7368"/>
                  </a:lnTo>
                  <a:close/>
                  <a:moveTo>
                    <a:pt x="3467" y="7180"/>
                  </a:moveTo>
                  <a:lnTo>
                    <a:pt x="3411" y="7199"/>
                  </a:lnTo>
                  <a:lnTo>
                    <a:pt x="3392" y="7236"/>
                  </a:lnTo>
                  <a:lnTo>
                    <a:pt x="3317" y="7425"/>
                  </a:lnTo>
                  <a:lnTo>
                    <a:pt x="3260" y="7594"/>
                  </a:lnTo>
                  <a:lnTo>
                    <a:pt x="3260" y="7632"/>
                  </a:lnTo>
                  <a:lnTo>
                    <a:pt x="3260" y="7689"/>
                  </a:lnTo>
                  <a:lnTo>
                    <a:pt x="3317" y="7726"/>
                  </a:lnTo>
                  <a:lnTo>
                    <a:pt x="3373" y="7726"/>
                  </a:lnTo>
                  <a:lnTo>
                    <a:pt x="3411" y="7708"/>
                  </a:lnTo>
                  <a:lnTo>
                    <a:pt x="3430" y="7689"/>
                  </a:lnTo>
                  <a:lnTo>
                    <a:pt x="3467" y="7726"/>
                  </a:lnTo>
                  <a:lnTo>
                    <a:pt x="3524" y="7745"/>
                  </a:lnTo>
                  <a:lnTo>
                    <a:pt x="3580" y="7726"/>
                  </a:lnTo>
                  <a:lnTo>
                    <a:pt x="3637" y="7764"/>
                  </a:lnTo>
                  <a:lnTo>
                    <a:pt x="3675" y="7783"/>
                  </a:lnTo>
                  <a:lnTo>
                    <a:pt x="3712" y="7783"/>
                  </a:lnTo>
                  <a:lnTo>
                    <a:pt x="3769" y="7764"/>
                  </a:lnTo>
                  <a:lnTo>
                    <a:pt x="3788" y="7745"/>
                  </a:lnTo>
                  <a:lnTo>
                    <a:pt x="3825" y="7821"/>
                  </a:lnTo>
                  <a:lnTo>
                    <a:pt x="3882" y="7858"/>
                  </a:lnTo>
                  <a:lnTo>
                    <a:pt x="3957" y="7877"/>
                  </a:lnTo>
                  <a:lnTo>
                    <a:pt x="4033" y="7858"/>
                  </a:lnTo>
                  <a:lnTo>
                    <a:pt x="4089" y="7896"/>
                  </a:lnTo>
                  <a:lnTo>
                    <a:pt x="4146" y="7915"/>
                  </a:lnTo>
                  <a:lnTo>
                    <a:pt x="4221" y="7915"/>
                  </a:lnTo>
                  <a:lnTo>
                    <a:pt x="4278" y="7877"/>
                  </a:lnTo>
                  <a:lnTo>
                    <a:pt x="4315" y="7858"/>
                  </a:lnTo>
                  <a:lnTo>
                    <a:pt x="4372" y="7896"/>
                  </a:lnTo>
                  <a:lnTo>
                    <a:pt x="4409" y="7896"/>
                  </a:lnTo>
                  <a:lnTo>
                    <a:pt x="4466" y="7877"/>
                  </a:lnTo>
                  <a:lnTo>
                    <a:pt x="4504" y="7858"/>
                  </a:lnTo>
                  <a:lnTo>
                    <a:pt x="4541" y="7839"/>
                  </a:lnTo>
                  <a:lnTo>
                    <a:pt x="4598" y="7783"/>
                  </a:lnTo>
                  <a:lnTo>
                    <a:pt x="4617" y="7745"/>
                  </a:lnTo>
                  <a:lnTo>
                    <a:pt x="4617" y="7708"/>
                  </a:lnTo>
                  <a:lnTo>
                    <a:pt x="4598" y="7670"/>
                  </a:lnTo>
                  <a:lnTo>
                    <a:pt x="4560" y="7613"/>
                  </a:lnTo>
                  <a:lnTo>
                    <a:pt x="4541" y="7613"/>
                  </a:lnTo>
                  <a:lnTo>
                    <a:pt x="4504" y="7594"/>
                  </a:lnTo>
                  <a:lnTo>
                    <a:pt x="4504" y="7538"/>
                  </a:lnTo>
                  <a:lnTo>
                    <a:pt x="4485" y="7519"/>
                  </a:lnTo>
                  <a:lnTo>
                    <a:pt x="4466" y="7444"/>
                  </a:lnTo>
                  <a:lnTo>
                    <a:pt x="4409" y="7387"/>
                  </a:lnTo>
                  <a:lnTo>
                    <a:pt x="4353" y="7368"/>
                  </a:lnTo>
                  <a:lnTo>
                    <a:pt x="4334" y="7368"/>
                  </a:lnTo>
                  <a:lnTo>
                    <a:pt x="4334" y="7331"/>
                  </a:lnTo>
                  <a:lnTo>
                    <a:pt x="4315" y="7274"/>
                  </a:lnTo>
                  <a:lnTo>
                    <a:pt x="4278" y="7255"/>
                  </a:lnTo>
                  <a:lnTo>
                    <a:pt x="4240" y="7218"/>
                  </a:lnTo>
                  <a:lnTo>
                    <a:pt x="4202" y="7199"/>
                  </a:lnTo>
                  <a:lnTo>
                    <a:pt x="4146" y="7199"/>
                  </a:lnTo>
                  <a:lnTo>
                    <a:pt x="4089" y="7218"/>
                  </a:lnTo>
                  <a:lnTo>
                    <a:pt x="4033" y="7255"/>
                  </a:lnTo>
                  <a:lnTo>
                    <a:pt x="3995" y="7218"/>
                  </a:lnTo>
                  <a:lnTo>
                    <a:pt x="3938" y="7199"/>
                  </a:lnTo>
                  <a:lnTo>
                    <a:pt x="3901" y="7180"/>
                  </a:lnTo>
                  <a:lnTo>
                    <a:pt x="3844" y="7199"/>
                  </a:lnTo>
                  <a:lnTo>
                    <a:pt x="3825" y="7218"/>
                  </a:lnTo>
                  <a:lnTo>
                    <a:pt x="3788" y="7236"/>
                  </a:lnTo>
                  <a:lnTo>
                    <a:pt x="3750" y="7218"/>
                  </a:lnTo>
                  <a:lnTo>
                    <a:pt x="3712" y="7218"/>
                  </a:lnTo>
                  <a:lnTo>
                    <a:pt x="3675" y="7236"/>
                  </a:lnTo>
                  <a:lnTo>
                    <a:pt x="3637" y="7255"/>
                  </a:lnTo>
                  <a:lnTo>
                    <a:pt x="3599" y="7293"/>
                  </a:lnTo>
                  <a:lnTo>
                    <a:pt x="3599" y="7331"/>
                  </a:lnTo>
                  <a:lnTo>
                    <a:pt x="3580" y="7293"/>
                  </a:lnTo>
                  <a:lnTo>
                    <a:pt x="3580" y="7255"/>
                  </a:lnTo>
                  <a:lnTo>
                    <a:pt x="3543" y="7218"/>
                  </a:lnTo>
                  <a:lnTo>
                    <a:pt x="3505" y="7180"/>
                  </a:lnTo>
                  <a:close/>
                  <a:moveTo>
                    <a:pt x="3279" y="8254"/>
                  </a:moveTo>
                  <a:lnTo>
                    <a:pt x="3222" y="8273"/>
                  </a:lnTo>
                  <a:lnTo>
                    <a:pt x="3203" y="8292"/>
                  </a:lnTo>
                  <a:lnTo>
                    <a:pt x="3185" y="8329"/>
                  </a:lnTo>
                  <a:lnTo>
                    <a:pt x="3147" y="8499"/>
                  </a:lnTo>
                  <a:lnTo>
                    <a:pt x="3147" y="8687"/>
                  </a:lnTo>
                  <a:lnTo>
                    <a:pt x="3166" y="8725"/>
                  </a:lnTo>
                  <a:lnTo>
                    <a:pt x="3203" y="8763"/>
                  </a:lnTo>
                  <a:lnTo>
                    <a:pt x="3298" y="8763"/>
                  </a:lnTo>
                  <a:lnTo>
                    <a:pt x="3317" y="8725"/>
                  </a:lnTo>
                  <a:lnTo>
                    <a:pt x="3392" y="8612"/>
                  </a:lnTo>
                  <a:lnTo>
                    <a:pt x="3411" y="8650"/>
                  </a:lnTo>
                  <a:lnTo>
                    <a:pt x="3411" y="8668"/>
                  </a:lnTo>
                  <a:lnTo>
                    <a:pt x="3411" y="8744"/>
                  </a:lnTo>
                  <a:lnTo>
                    <a:pt x="3430" y="8763"/>
                  </a:lnTo>
                  <a:lnTo>
                    <a:pt x="3467" y="8782"/>
                  </a:lnTo>
                  <a:lnTo>
                    <a:pt x="3524" y="8800"/>
                  </a:lnTo>
                  <a:lnTo>
                    <a:pt x="3580" y="8782"/>
                  </a:lnTo>
                  <a:lnTo>
                    <a:pt x="3599" y="8838"/>
                  </a:lnTo>
                  <a:lnTo>
                    <a:pt x="3656" y="8857"/>
                  </a:lnTo>
                  <a:lnTo>
                    <a:pt x="3712" y="8876"/>
                  </a:lnTo>
                  <a:lnTo>
                    <a:pt x="3769" y="8857"/>
                  </a:lnTo>
                  <a:lnTo>
                    <a:pt x="3825" y="8819"/>
                  </a:lnTo>
                  <a:lnTo>
                    <a:pt x="3863" y="8838"/>
                  </a:lnTo>
                  <a:lnTo>
                    <a:pt x="3938" y="8857"/>
                  </a:lnTo>
                  <a:lnTo>
                    <a:pt x="3995" y="8838"/>
                  </a:lnTo>
                  <a:lnTo>
                    <a:pt x="4051" y="8800"/>
                  </a:lnTo>
                  <a:lnTo>
                    <a:pt x="4051" y="8782"/>
                  </a:lnTo>
                  <a:lnTo>
                    <a:pt x="4089" y="8819"/>
                  </a:lnTo>
                  <a:lnTo>
                    <a:pt x="4146" y="8857"/>
                  </a:lnTo>
                  <a:lnTo>
                    <a:pt x="4202" y="8857"/>
                  </a:lnTo>
                  <a:lnTo>
                    <a:pt x="4259" y="8838"/>
                  </a:lnTo>
                  <a:lnTo>
                    <a:pt x="4296" y="8800"/>
                  </a:lnTo>
                  <a:lnTo>
                    <a:pt x="4353" y="8763"/>
                  </a:lnTo>
                  <a:lnTo>
                    <a:pt x="4372" y="8725"/>
                  </a:lnTo>
                  <a:lnTo>
                    <a:pt x="4391" y="8687"/>
                  </a:lnTo>
                  <a:lnTo>
                    <a:pt x="4372" y="8631"/>
                  </a:lnTo>
                  <a:lnTo>
                    <a:pt x="4353" y="8612"/>
                  </a:lnTo>
                  <a:lnTo>
                    <a:pt x="4315" y="8574"/>
                  </a:lnTo>
                  <a:lnTo>
                    <a:pt x="4278" y="8574"/>
                  </a:lnTo>
                  <a:lnTo>
                    <a:pt x="4240" y="8480"/>
                  </a:lnTo>
                  <a:lnTo>
                    <a:pt x="4183" y="8424"/>
                  </a:lnTo>
                  <a:lnTo>
                    <a:pt x="4127" y="8386"/>
                  </a:lnTo>
                  <a:lnTo>
                    <a:pt x="4051" y="8386"/>
                  </a:lnTo>
                  <a:lnTo>
                    <a:pt x="3995" y="8424"/>
                  </a:lnTo>
                  <a:lnTo>
                    <a:pt x="3976" y="8405"/>
                  </a:lnTo>
                  <a:lnTo>
                    <a:pt x="3901" y="8367"/>
                  </a:lnTo>
                  <a:lnTo>
                    <a:pt x="3844" y="8367"/>
                  </a:lnTo>
                  <a:lnTo>
                    <a:pt x="3806" y="8386"/>
                  </a:lnTo>
                  <a:lnTo>
                    <a:pt x="3769" y="8405"/>
                  </a:lnTo>
                  <a:lnTo>
                    <a:pt x="3731" y="8442"/>
                  </a:lnTo>
                  <a:lnTo>
                    <a:pt x="3731" y="8461"/>
                  </a:lnTo>
                  <a:lnTo>
                    <a:pt x="3656" y="8424"/>
                  </a:lnTo>
                  <a:lnTo>
                    <a:pt x="3618" y="8424"/>
                  </a:lnTo>
                  <a:lnTo>
                    <a:pt x="3580" y="8442"/>
                  </a:lnTo>
                  <a:lnTo>
                    <a:pt x="3561" y="8348"/>
                  </a:lnTo>
                  <a:lnTo>
                    <a:pt x="3524" y="8292"/>
                  </a:lnTo>
                  <a:lnTo>
                    <a:pt x="3486" y="8273"/>
                  </a:lnTo>
                  <a:lnTo>
                    <a:pt x="3430" y="8273"/>
                  </a:lnTo>
                  <a:lnTo>
                    <a:pt x="3373" y="8310"/>
                  </a:lnTo>
                  <a:lnTo>
                    <a:pt x="3354" y="8329"/>
                  </a:lnTo>
                  <a:lnTo>
                    <a:pt x="3354" y="8292"/>
                  </a:lnTo>
                  <a:lnTo>
                    <a:pt x="3317" y="8273"/>
                  </a:lnTo>
                  <a:lnTo>
                    <a:pt x="3298" y="8254"/>
                  </a:lnTo>
                  <a:close/>
                  <a:moveTo>
                    <a:pt x="3317" y="9234"/>
                  </a:moveTo>
                  <a:lnTo>
                    <a:pt x="3279" y="9253"/>
                  </a:lnTo>
                  <a:lnTo>
                    <a:pt x="3241" y="9290"/>
                  </a:lnTo>
                  <a:lnTo>
                    <a:pt x="3222" y="9460"/>
                  </a:lnTo>
                  <a:lnTo>
                    <a:pt x="3222" y="9611"/>
                  </a:lnTo>
                  <a:lnTo>
                    <a:pt x="3241" y="9667"/>
                  </a:lnTo>
                  <a:lnTo>
                    <a:pt x="3279" y="9686"/>
                  </a:lnTo>
                  <a:lnTo>
                    <a:pt x="3317" y="9686"/>
                  </a:lnTo>
                  <a:lnTo>
                    <a:pt x="3335" y="9667"/>
                  </a:lnTo>
                  <a:lnTo>
                    <a:pt x="3354" y="9648"/>
                  </a:lnTo>
                  <a:lnTo>
                    <a:pt x="3373" y="9629"/>
                  </a:lnTo>
                  <a:lnTo>
                    <a:pt x="3411" y="9535"/>
                  </a:lnTo>
                  <a:lnTo>
                    <a:pt x="3430" y="9611"/>
                  </a:lnTo>
                  <a:lnTo>
                    <a:pt x="3448" y="9648"/>
                  </a:lnTo>
                  <a:lnTo>
                    <a:pt x="3486" y="9667"/>
                  </a:lnTo>
                  <a:lnTo>
                    <a:pt x="3543" y="9667"/>
                  </a:lnTo>
                  <a:lnTo>
                    <a:pt x="3580" y="9648"/>
                  </a:lnTo>
                  <a:lnTo>
                    <a:pt x="3618" y="9592"/>
                  </a:lnTo>
                  <a:lnTo>
                    <a:pt x="3637" y="9573"/>
                  </a:lnTo>
                  <a:lnTo>
                    <a:pt x="3656" y="9611"/>
                  </a:lnTo>
                  <a:lnTo>
                    <a:pt x="3675" y="9648"/>
                  </a:lnTo>
                  <a:lnTo>
                    <a:pt x="3731" y="9667"/>
                  </a:lnTo>
                  <a:lnTo>
                    <a:pt x="3769" y="9667"/>
                  </a:lnTo>
                  <a:lnTo>
                    <a:pt x="3825" y="9648"/>
                  </a:lnTo>
                  <a:lnTo>
                    <a:pt x="3844" y="9611"/>
                  </a:lnTo>
                  <a:lnTo>
                    <a:pt x="3863" y="9629"/>
                  </a:lnTo>
                  <a:lnTo>
                    <a:pt x="3882" y="9667"/>
                  </a:lnTo>
                  <a:lnTo>
                    <a:pt x="3938" y="9686"/>
                  </a:lnTo>
                  <a:lnTo>
                    <a:pt x="3976" y="9686"/>
                  </a:lnTo>
                  <a:lnTo>
                    <a:pt x="4033" y="9667"/>
                  </a:lnTo>
                  <a:lnTo>
                    <a:pt x="4051" y="9629"/>
                  </a:lnTo>
                  <a:lnTo>
                    <a:pt x="4070" y="9611"/>
                  </a:lnTo>
                  <a:lnTo>
                    <a:pt x="4127" y="9667"/>
                  </a:lnTo>
                  <a:lnTo>
                    <a:pt x="4183" y="9686"/>
                  </a:lnTo>
                  <a:lnTo>
                    <a:pt x="4240" y="9686"/>
                  </a:lnTo>
                  <a:lnTo>
                    <a:pt x="4278" y="9648"/>
                  </a:lnTo>
                  <a:lnTo>
                    <a:pt x="4296" y="9611"/>
                  </a:lnTo>
                  <a:lnTo>
                    <a:pt x="4296" y="9592"/>
                  </a:lnTo>
                  <a:lnTo>
                    <a:pt x="4278" y="9554"/>
                  </a:lnTo>
                  <a:lnTo>
                    <a:pt x="4202" y="9460"/>
                  </a:lnTo>
                  <a:lnTo>
                    <a:pt x="4146" y="9441"/>
                  </a:lnTo>
                  <a:lnTo>
                    <a:pt x="4108" y="9422"/>
                  </a:lnTo>
                  <a:lnTo>
                    <a:pt x="4051" y="9422"/>
                  </a:lnTo>
                  <a:lnTo>
                    <a:pt x="3995" y="9441"/>
                  </a:lnTo>
                  <a:lnTo>
                    <a:pt x="3976" y="9403"/>
                  </a:lnTo>
                  <a:lnTo>
                    <a:pt x="3976" y="9366"/>
                  </a:lnTo>
                  <a:lnTo>
                    <a:pt x="3938" y="9347"/>
                  </a:lnTo>
                  <a:lnTo>
                    <a:pt x="3901" y="9328"/>
                  </a:lnTo>
                  <a:lnTo>
                    <a:pt x="3863" y="9328"/>
                  </a:lnTo>
                  <a:lnTo>
                    <a:pt x="3825" y="9347"/>
                  </a:lnTo>
                  <a:lnTo>
                    <a:pt x="3806" y="9385"/>
                  </a:lnTo>
                  <a:lnTo>
                    <a:pt x="3769" y="9422"/>
                  </a:lnTo>
                  <a:lnTo>
                    <a:pt x="3750" y="9385"/>
                  </a:lnTo>
                  <a:lnTo>
                    <a:pt x="3731" y="9347"/>
                  </a:lnTo>
                  <a:lnTo>
                    <a:pt x="3693" y="9328"/>
                  </a:lnTo>
                  <a:lnTo>
                    <a:pt x="3637" y="9328"/>
                  </a:lnTo>
                  <a:lnTo>
                    <a:pt x="3599" y="9366"/>
                  </a:lnTo>
                  <a:lnTo>
                    <a:pt x="3524" y="9441"/>
                  </a:lnTo>
                  <a:lnTo>
                    <a:pt x="3505" y="9347"/>
                  </a:lnTo>
                  <a:lnTo>
                    <a:pt x="3467" y="9290"/>
                  </a:lnTo>
                  <a:lnTo>
                    <a:pt x="3430" y="9271"/>
                  </a:lnTo>
                  <a:lnTo>
                    <a:pt x="3373" y="9271"/>
                  </a:lnTo>
                  <a:lnTo>
                    <a:pt x="3354" y="9253"/>
                  </a:lnTo>
                  <a:lnTo>
                    <a:pt x="3335" y="92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1"/>
            <p:cNvSpPr/>
            <p:nvPr/>
          </p:nvSpPr>
          <p:spPr>
            <a:xfrm>
              <a:off x="-1649193" y="3465716"/>
              <a:ext cx="339361" cy="933463"/>
            </a:xfrm>
            <a:custGeom>
              <a:rect b="b" l="l" r="r" t="t"/>
              <a:pathLst>
                <a:path extrusionOk="0" h="18919" w="6878">
                  <a:moveTo>
                    <a:pt x="113" y="622"/>
                  </a:moveTo>
                  <a:lnTo>
                    <a:pt x="227" y="810"/>
                  </a:lnTo>
                  <a:lnTo>
                    <a:pt x="453" y="1187"/>
                  </a:lnTo>
                  <a:lnTo>
                    <a:pt x="660" y="1564"/>
                  </a:lnTo>
                  <a:lnTo>
                    <a:pt x="829" y="1960"/>
                  </a:lnTo>
                  <a:lnTo>
                    <a:pt x="1056" y="2412"/>
                  </a:lnTo>
                  <a:lnTo>
                    <a:pt x="1263" y="2883"/>
                  </a:lnTo>
                  <a:lnTo>
                    <a:pt x="1376" y="3203"/>
                  </a:lnTo>
                  <a:lnTo>
                    <a:pt x="1432" y="3354"/>
                  </a:lnTo>
                  <a:lnTo>
                    <a:pt x="1451" y="3448"/>
                  </a:lnTo>
                  <a:lnTo>
                    <a:pt x="1489" y="3524"/>
                  </a:lnTo>
                  <a:lnTo>
                    <a:pt x="1508" y="3542"/>
                  </a:lnTo>
                  <a:lnTo>
                    <a:pt x="1508" y="4447"/>
                  </a:lnTo>
                  <a:lnTo>
                    <a:pt x="1527" y="4918"/>
                  </a:lnTo>
                  <a:lnTo>
                    <a:pt x="1470" y="4786"/>
                  </a:lnTo>
                  <a:lnTo>
                    <a:pt x="1301" y="4409"/>
                  </a:lnTo>
                  <a:lnTo>
                    <a:pt x="1150" y="4032"/>
                  </a:lnTo>
                  <a:lnTo>
                    <a:pt x="1074" y="3844"/>
                  </a:lnTo>
                  <a:lnTo>
                    <a:pt x="1056" y="3806"/>
                  </a:lnTo>
                  <a:lnTo>
                    <a:pt x="999" y="3806"/>
                  </a:lnTo>
                  <a:lnTo>
                    <a:pt x="980" y="3844"/>
                  </a:lnTo>
                  <a:lnTo>
                    <a:pt x="867" y="4183"/>
                  </a:lnTo>
                  <a:lnTo>
                    <a:pt x="792" y="4522"/>
                  </a:lnTo>
                  <a:lnTo>
                    <a:pt x="698" y="4880"/>
                  </a:lnTo>
                  <a:lnTo>
                    <a:pt x="660" y="5106"/>
                  </a:lnTo>
                  <a:lnTo>
                    <a:pt x="622" y="5012"/>
                  </a:lnTo>
                  <a:lnTo>
                    <a:pt x="528" y="4748"/>
                  </a:lnTo>
                  <a:lnTo>
                    <a:pt x="453" y="4485"/>
                  </a:lnTo>
                  <a:lnTo>
                    <a:pt x="396" y="4202"/>
                  </a:lnTo>
                  <a:lnTo>
                    <a:pt x="358" y="3938"/>
                  </a:lnTo>
                  <a:lnTo>
                    <a:pt x="358" y="3919"/>
                  </a:lnTo>
                  <a:lnTo>
                    <a:pt x="302" y="3542"/>
                  </a:lnTo>
                  <a:lnTo>
                    <a:pt x="264" y="3147"/>
                  </a:lnTo>
                  <a:lnTo>
                    <a:pt x="245" y="2770"/>
                  </a:lnTo>
                  <a:lnTo>
                    <a:pt x="189" y="2299"/>
                  </a:lnTo>
                  <a:lnTo>
                    <a:pt x="151" y="1828"/>
                  </a:lnTo>
                  <a:lnTo>
                    <a:pt x="113" y="1376"/>
                  </a:lnTo>
                  <a:lnTo>
                    <a:pt x="113" y="905"/>
                  </a:lnTo>
                  <a:lnTo>
                    <a:pt x="113" y="622"/>
                  </a:lnTo>
                  <a:close/>
                  <a:moveTo>
                    <a:pt x="5578" y="2110"/>
                  </a:moveTo>
                  <a:lnTo>
                    <a:pt x="5597" y="2261"/>
                  </a:lnTo>
                  <a:lnTo>
                    <a:pt x="5653" y="2600"/>
                  </a:lnTo>
                  <a:lnTo>
                    <a:pt x="5691" y="2958"/>
                  </a:lnTo>
                  <a:lnTo>
                    <a:pt x="5710" y="3335"/>
                  </a:lnTo>
                  <a:lnTo>
                    <a:pt x="5710" y="3693"/>
                  </a:lnTo>
                  <a:lnTo>
                    <a:pt x="5691" y="4032"/>
                  </a:lnTo>
                  <a:lnTo>
                    <a:pt x="5691" y="4089"/>
                  </a:lnTo>
                  <a:lnTo>
                    <a:pt x="5653" y="4240"/>
                  </a:lnTo>
                  <a:lnTo>
                    <a:pt x="5672" y="4277"/>
                  </a:lnTo>
                  <a:lnTo>
                    <a:pt x="5672" y="4296"/>
                  </a:lnTo>
                  <a:lnTo>
                    <a:pt x="5502" y="4466"/>
                  </a:lnTo>
                  <a:lnTo>
                    <a:pt x="5314" y="4673"/>
                  </a:lnTo>
                  <a:lnTo>
                    <a:pt x="5163" y="4880"/>
                  </a:lnTo>
                  <a:lnTo>
                    <a:pt x="4975" y="5125"/>
                  </a:lnTo>
                  <a:lnTo>
                    <a:pt x="5013" y="4748"/>
                  </a:lnTo>
                  <a:lnTo>
                    <a:pt x="5031" y="4334"/>
                  </a:lnTo>
                  <a:lnTo>
                    <a:pt x="5050" y="3900"/>
                  </a:lnTo>
                  <a:lnTo>
                    <a:pt x="5182" y="3542"/>
                  </a:lnTo>
                  <a:lnTo>
                    <a:pt x="5314" y="3184"/>
                  </a:lnTo>
                  <a:lnTo>
                    <a:pt x="5408" y="2808"/>
                  </a:lnTo>
                  <a:lnTo>
                    <a:pt x="5502" y="2412"/>
                  </a:lnTo>
                  <a:lnTo>
                    <a:pt x="5559" y="2186"/>
                  </a:lnTo>
                  <a:lnTo>
                    <a:pt x="5578" y="2110"/>
                  </a:lnTo>
                  <a:close/>
                  <a:moveTo>
                    <a:pt x="3336" y="1093"/>
                  </a:moveTo>
                  <a:lnTo>
                    <a:pt x="3336" y="1112"/>
                  </a:lnTo>
                  <a:lnTo>
                    <a:pt x="3392" y="1338"/>
                  </a:lnTo>
                  <a:lnTo>
                    <a:pt x="3524" y="1771"/>
                  </a:lnTo>
                  <a:lnTo>
                    <a:pt x="3637" y="2223"/>
                  </a:lnTo>
                  <a:lnTo>
                    <a:pt x="3750" y="2695"/>
                  </a:lnTo>
                  <a:lnTo>
                    <a:pt x="3825" y="3109"/>
                  </a:lnTo>
                  <a:lnTo>
                    <a:pt x="3901" y="3524"/>
                  </a:lnTo>
                  <a:lnTo>
                    <a:pt x="3939" y="3844"/>
                  </a:lnTo>
                  <a:lnTo>
                    <a:pt x="3957" y="4164"/>
                  </a:lnTo>
                  <a:lnTo>
                    <a:pt x="3618" y="4767"/>
                  </a:lnTo>
                  <a:lnTo>
                    <a:pt x="3467" y="5088"/>
                  </a:lnTo>
                  <a:lnTo>
                    <a:pt x="3317" y="5389"/>
                  </a:lnTo>
                  <a:lnTo>
                    <a:pt x="3185" y="5728"/>
                  </a:lnTo>
                  <a:lnTo>
                    <a:pt x="3072" y="6067"/>
                  </a:lnTo>
                  <a:lnTo>
                    <a:pt x="3053" y="5766"/>
                  </a:lnTo>
                  <a:lnTo>
                    <a:pt x="3015" y="5464"/>
                  </a:lnTo>
                  <a:lnTo>
                    <a:pt x="2978" y="5144"/>
                  </a:lnTo>
                  <a:lnTo>
                    <a:pt x="2921" y="4843"/>
                  </a:lnTo>
                  <a:lnTo>
                    <a:pt x="2846" y="4522"/>
                  </a:lnTo>
                  <a:lnTo>
                    <a:pt x="2865" y="4503"/>
                  </a:lnTo>
                  <a:lnTo>
                    <a:pt x="2902" y="3618"/>
                  </a:lnTo>
                  <a:lnTo>
                    <a:pt x="2940" y="3166"/>
                  </a:lnTo>
                  <a:lnTo>
                    <a:pt x="2996" y="2732"/>
                  </a:lnTo>
                  <a:lnTo>
                    <a:pt x="2996" y="2713"/>
                  </a:lnTo>
                  <a:lnTo>
                    <a:pt x="3072" y="2261"/>
                  </a:lnTo>
                  <a:lnTo>
                    <a:pt x="3147" y="1809"/>
                  </a:lnTo>
                  <a:lnTo>
                    <a:pt x="3260" y="1357"/>
                  </a:lnTo>
                  <a:lnTo>
                    <a:pt x="3336" y="1093"/>
                  </a:lnTo>
                  <a:close/>
                  <a:moveTo>
                    <a:pt x="6690" y="3637"/>
                  </a:moveTo>
                  <a:lnTo>
                    <a:pt x="6652" y="3750"/>
                  </a:lnTo>
                  <a:lnTo>
                    <a:pt x="6539" y="4032"/>
                  </a:lnTo>
                  <a:lnTo>
                    <a:pt x="6219" y="4748"/>
                  </a:lnTo>
                  <a:lnTo>
                    <a:pt x="6068" y="5144"/>
                  </a:lnTo>
                  <a:lnTo>
                    <a:pt x="5992" y="5333"/>
                  </a:lnTo>
                  <a:lnTo>
                    <a:pt x="5974" y="5427"/>
                  </a:lnTo>
                  <a:lnTo>
                    <a:pt x="5955" y="5521"/>
                  </a:lnTo>
                  <a:lnTo>
                    <a:pt x="5785" y="5728"/>
                  </a:lnTo>
                  <a:lnTo>
                    <a:pt x="5616" y="5954"/>
                  </a:lnTo>
                  <a:lnTo>
                    <a:pt x="5484" y="6180"/>
                  </a:lnTo>
                  <a:lnTo>
                    <a:pt x="5484" y="6105"/>
                  </a:lnTo>
                  <a:lnTo>
                    <a:pt x="5559" y="5333"/>
                  </a:lnTo>
                  <a:lnTo>
                    <a:pt x="5540" y="5295"/>
                  </a:lnTo>
                  <a:lnTo>
                    <a:pt x="5521" y="5276"/>
                  </a:lnTo>
                  <a:lnTo>
                    <a:pt x="5484" y="5257"/>
                  </a:lnTo>
                  <a:lnTo>
                    <a:pt x="5446" y="5276"/>
                  </a:lnTo>
                  <a:lnTo>
                    <a:pt x="5258" y="5502"/>
                  </a:lnTo>
                  <a:lnTo>
                    <a:pt x="5050" y="5747"/>
                  </a:lnTo>
                  <a:lnTo>
                    <a:pt x="4805" y="6030"/>
                  </a:lnTo>
                  <a:lnTo>
                    <a:pt x="4824" y="5935"/>
                  </a:lnTo>
                  <a:lnTo>
                    <a:pt x="4918" y="5559"/>
                  </a:lnTo>
                  <a:lnTo>
                    <a:pt x="4956" y="5295"/>
                  </a:lnTo>
                  <a:lnTo>
                    <a:pt x="5201" y="4937"/>
                  </a:lnTo>
                  <a:lnTo>
                    <a:pt x="5408" y="4673"/>
                  </a:lnTo>
                  <a:lnTo>
                    <a:pt x="5653" y="4447"/>
                  </a:lnTo>
                  <a:lnTo>
                    <a:pt x="5879" y="4202"/>
                  </a:lnTo>
                  <a:lnTo>
                    <a:pt x="6143" y="3995"/>
                  </a:lnTo>
                  <a:lnTo>
                    <a:pt x="6463" y="3769"/>
                  </a:lnTo>
                  <a:lnTo>
                    <a:pt x="6690" y="3637"/>
                  </a:lnTo>
                  <a:close/>
                  <a:moveTo>
                    <a:pt x="1998" y="226"/>
                  </a:moveTo>
                  <a:lnTo>
                    <a:pt x="2017" y="339"/>
                  </a:lnTo>
                  <a:lnTo>
                    <a:pt x="1998" y="641"/>
                  </a:lnTo>
                  <a:lnTo>
                    <a:pt x="1979" y="1263"/>
                  </a:lnTo>
                  <a:lnTo>
                    <a:pt x="1998" y="1564"/>
                  </a:lnTo>
                  <a:lnTo>
                    <a:pt x="2017" y="1865"/>
                  </a:lnTo>
                  <a:lnTo>
                    <a:pt x="2073" y="2148"/>
                  </a:lnTo>
                  <a:lnTo>
                    <a:pt x="2148" y="2450"/>
                  </a:lnTo>
                  <a:lnTo>
                    <a:pt x="2318" y="3015"/>
                  </a:lnTo>
                  <a:lnTo>
                    <a:pt x="2488" y="3580"/>
                  </a:lnTo>
                  <a:lnTo>
                    <a:pt x="2620" y="4164"/>
                  </a:lnTo>
                  <a:lnTo>
                    <a:pt x="2751" y="4767"/>
                  </a:lnTo>
                  <a:lnTo>
                    <a:pt x="2846" y="5333"/>
                  </a:lnTo>
                  <a:lnTo>
                    <a:pt x="2921" y="5917"/>
                  </a:lnTo>
                  <a:lnTo>
                    <a:pt x="2940" y="6143"/>
                  </a:lnTo>
                  <a:lnTo>
                    <a:pt x="2940" y="6369"/>
                  </a:lnTo>
                  <a:lnTo>
                    <a:pt x="2959" y="6407"/>
                  </a:lnTo>
                  <a:lnTo>
                    <a:pt x="2978" y="6425"/>
                  </a:lnTo>
                  <a:lnTo>
                    <a:pt x="2959" y="6633"/>
                  </a:lnTo>
                  <a:lnTo>
                    <a:pt x="2940" y="6614"/>
                  </a:lnTo>
                  <a:lnTo>
                    <a:pt x="2865" y="6256"/>
                  </a:lnTo>
                  <a:lnTo>
                    <a:pt x="2770" y="5935"/>
                  </a:lnTo>
                  <a:lnTo>
                    <a:pt x="2563" y="5408"/>
                  </a:lnTo>
                  <a:lnTo>
                    <a:pt x="2356" y="4880"/>
                  </a:lnTo>
                  <a:lnTo>
                    <a:pt x="2224" y="4522"/>
                  </a:lnTo>
                  <a:lnTo>
                    <a:pt x="2186" y="4353"/>
                  </a:lnTo>
                  <a:lnTo>
                    <a:pt x="2148" y="4164"/>
                  </a:lnTo>
                  <a:lnTo>
                    <a:pt x="2130" y="4145"/>
                  </a:lnTo>
                  <a:lnTo>
                    <a:pt x="2111" y="4127"/>
                  </a:lnTo>
                  <a:lnTo>
                    <a:pt x="2092" y="4127"/>
                  </a:lnTo>
                  <a:lnTo>
                    <a:pt x="2073" y="4145"/>
                  </a:lnTo>
                  <a:lnTo>
                    <a:pt x="2054" y="4164"/>
                  </a:lnTo>
                  <a:lnTo>
                    <a:pt x="1941" y="4503"/>
                  </a:lnTo>
                  <a:lnTo>
                    <a:pt x="1828" y="4824"/>
                  </a:lnTo>
                  <a:lnTo>
                    <a:pt x="1659" y="5351"/>
                  </a:lnTo>
                  <a:lnTo>
                    <a:pt x="1583" y="5069"/>
                  </a:lnTo>
                  <a:lnTo>
                    <a:pt x="1602" y="5031"/>
                  </a:lnTo>
                  <a:lnTo>
                    <a:pt x="1583" y="3919"/>
                  </a:lnTo>
                  <a:lnTo>
                    <a:pt x="1583" y="3354"/>
                  </a:lnTo>
                  <a:lnTo>
                    <a:pt x="1583" y="2808"/>
                  </a:lnTo>
                  <a:lnTo>
                    <a:pt x="1602" y="2412"/>
                  </a:lnTo>
                  <a:lnTo>
                    <a:pt x="1640" y="1997"/>
                  </a:lnTo>
                  <a:lnTo>
                    <a:pt x="1677" y="1602"/>
                  </a:lnTo>
                  <a:lnTo>
                    <a:pt x="1753" y="1206"/>
                  </a:lnTo>
                  <a:lnTo>
                    <a:pt x="1809" y="923"/>
                  </a:lnTo>
                  <a:lnTo>
                    <a:pt x="1885" y="622"/>
                  </a:lnTo>
                  <a:lnTo>
                    <a:pt x="1960" y="339"/>
                  </a:lnTo>
                  <a:lnTo>
                    <a:pt x="1998" y="226"/>
                  </a:lnTo>
                  <a:close/>
                  <a:moveTo>
                    <a:pt x="4956" y="2525"/>
                  </a:moveTo>
                  <a:lnTo>
                    <a:pt x="4956" y="2638"/>
                  </a:lnTo>
                  <a:lnTo>
                    <a:pt x="4956" y="3034"/>
                  </a:lnTo>
                  <a:lnTo>
                    <a:pt x="4937" y="3844"/>
                  </a:lnTo>
                  <a:lnTo>
                    <a:pt x="4918" y="4240"/>
                  </a:lnTo>
                  <a:lnTo>
                    <a:pt x="4900" y="4654"/>
                  </a:lnTo>
                  <a:lnTo>
                    <a:pt x="4862" y="5050"/>
                  </a:lnTo>
                  <a:lnTo>
                    <a:pt x="4805" y="5446"/>
                  </a:lnTo>
                  <a:lnTo>
                    <a:pt x="4786" y="5577"/>
                  </a:lnTo>
                  <a:lnTo>
                    <a:pt x="4711" y="5935"/>
                  </a:lnTo>
                  <a:lnTo>
                    <a:pt x="4673" y="6105"/>
                  </a:lnTo>
                  <a:lnTo>
                    <a:pt x="4655" y="6180"/>
                  </a:lnTo>
                  <a:lnTo>
                    <a:pt x="4636" y="6218"/>
                  </a:lnTo>
                  <a:lnTo>
                    <a:pt x="4278" y="6670"/>
                  </a:lnTo>
                  <a:lnTo>
                    <a:pt x="4127" y="6859"/>
                  </a:lnTo>
                  <a:lnTo>
                    <a:pt x="3995" y="7066"/>
                  </a:lnTo>
                  <a:lnTo>
                    <a:pt x="3882" y="7273"/>
                  </a:lnTo>
                  <a:lnTo>
                    <a:pt x="3769" y="7481"/>
                  </a:lnTo>
                  <a:lnTo>
                    <a:pt x="3581" y="7933"/>
                  </a:lnTo>
                  <a:lnTo>
                    <a:pt x="3430" y="8366"/>
                  </a:lnTo>
                  <a:lnTo>
                    <a:pt x="3317" y="8800"/>
                  </a:lnTo>
                  <a:lnTo>
                    <a:pt x="3317" y="8724"/>
                  </a:lnTo>
                  <a:lnTo>
                    <a:pt x="3223" y="8008"/>
                  </a:lnTo>
                  <a:lnTo>
                    <a:pt x="3091" y="7311"/>
                  </a:lnTo>
                  <a:lnTo>
                    <a:pt x="2996" y="6783"/>
                  </a:lnTo>
                  <a:lnTo>
                    <a:pt x="3034" y="6501"/>
                  </a:lnTo>
                  <a:lnTo>
                    <a:pt x="3053" y="6407"/>
                  </a:lnTo>
                  <a:lnTo>
                    <a:pt x="3053" y="6369"/>
                  </a:lnTo>
                  <a:lnTo>
                    <a:pt x="3053" y="6350"/>
                  </a:lnTo>
                  <a:lnTo>
                    <a:pt x="3128" y="6124"/>
                  </a:lnTo>
                  <a:lnTo>
                    <a:pt x="3185" y="5898"/>
                  </a:lnTo>
                  <a:lnTo>
                    <a:pt x="3317" y="5596"/>
                  </a:lnTo>
                  <a:lnTo>
                    <a:pt x="3449" y="5295"/>
                  </a:lnTo>
                  <a:lnTo>
                    <a:pt x="3618" y="4975"/>
                  </a:lnTo>
                  <a:lnTo>
                    <a:pt x="3788" y="4635"/>
                  </a:lnTo>
                  <a:lnTo>
                    <a:pt x="4165" y="3995"/>
                  </a:lnTo>
                  <a:lnTo>
                    <a:pt x="4542" y="3354"/>
                  </a:lnTo>
                  <a:lnTo>
                    <a:pt x="4711" y="3015"/>
                  </a:lnTo>
                  <a:lnTo>
                    <a:pt x="4881" y="2695"/>
                  </a:lnTo>
                  <a:lnTo>
                    <a:pt x="4956" y="2525"/>
                  </a:lnTo>
                  <a:close/>
                  <a:moveTo>
                    <a:pt x="6708" y="4880"/>
                  </a:moveTo>
                  <a:lnTo>
                    <a:pt x="6690" y="4918"/>
                  </a:lnTo>
                  <a:lnTo>
                    <a:pt x="6595" y="5144"/>
                  </a:lnTo>
                  <a:lnTo>
                    <a:pt x="6407" y="5596"/>
                  </a:lnTo>
                  <a:lnTo>
                    <a:pt x="6087" y="6482"/>
                  </a:lnTo>
                  <a:lnTo>
                    <a:pt x="5804" y="7405"/>
                  </a:lnTo>
                  <a:lnTo>
                    <a:pt x="5502" y="8310"/>
                  </a:lnTo>
                  <a:lnTo>
                    <a:pt x="5333" y="8818"/>
                  </a:lnTo>
                  <a:lnTo>
                    <a:pt x="5144" y="9308"/>
                  </a:lnTo>
                  <a:lnTo>
                    <a:pt x="5126" y="9365"/>
                  </a:lnTo>
                  <a:lnTo>
                    <a:pt x="5144" y="9233"/>
                  </a:lnTo>
                  <a:lnTo>
                    <a:pt x="5239" y="8649"/>
                  </a:lnTo>
                  <a:lnTo>
                    <a:pt x="5295" y="8065"/>
                  </a:lnTo>
                  <a:lnTo>
                    <a:pt x="5427" y="6896"/>
                  </a:lnTo>
                  <a:lnTo>
                    <a:pt x="5465" y="6407"/>
                  </a:lnTo>
                  <a:lnTo>
                    <a:pt x="5691" y="6030"/>
                  </a:lnTo>
                  <a:lnTo>
                    <a:pt x="5955" y="5653"/>
                  </a:lnTo>
                  <a:lnTo>
                    <a:pt x="5992" y="5596"/>
                  </a:lnTo>
                  <a:lnTo>
                    <a:pt x="6011" y="5596"/>
                  </a:lnTo>
                  <a:lnTo>
                    <a:pt x="6030" y="5577"/>
                  </a:lnTo>
                  <a:lnTo>
                    <a:pt x="6049" y="5521"/>
                  </a:lnTo>
                  <a:lnTo>
                    <a:pt x="6332" y="5219"/>
                  </a:lnTo>
                  <a:lnTo>
                    <a:pt x="6520" y="5031"/>
                  </a:lnTo>
                  <a:lnTo>
                    <a:pt x="6708" y="4880"/>
                  </a:lnTo>
                  <a:close/>
                  <a:moveTo>
                    <a:pt x="5408" y="5521"/>
                  </a:moveTo>
                  <a:lnTo>
                    <a:pt x="5389" y="5917"/>
                  </a:lnTo>
                  <a:lnTo>
                    <a:pt x="5333" y="6520"/>
                  </a:lnTo>
                  <a:lnTo>
                    <a:pt x="5220" y="7688"/>
                  </a:lnTo>
                  <a:lnTo>
                    <a:pt x="5144" y="8347"/>
                  </a:lnTo>
                  <a:lnTo>
                    <a:pt x="5050" y="8931"/>
                  </a:lnTo>
                  <a:lnTo>
                    <a:pt x="4956" y="9516"/>
                  </a:lnTo>
                  <a:lnTo>
                    <a:pt x="4824" y="10081"/>
                  </a:lnTo>
                  <a:lnTo>
                    <a:pt x="4673" y="10665"/>
                  </a:lnTo>
                  <a:lnTo>
                    <a:pt x="4542" y="11080"/>
                  </a:lnTo>
                  <a:lnTo>
                    <a:pt x="4485" y="11287"/>
                  </a:lnTo>
                  <a:lnTo>
                    <a:pt x="4466" y="11400"/>
                  </a:lnTo>
                  <a:lnTo>
                    <a:pt x="4428" y="11494"/>
                  </a:lnTo>
                  <a:lnTo>
                    <a:pt x="4428" y="11513"/>
                  </a:lnTo>
                  <a:lnTo>
                    <a:pt x="4334" y="11513"/>
                  </a:lnTo>
                  <a:lnTo>
                    <a:pt x="3712" y="11551"/>
                  </a:lnTo>
                  <a:lnTo>
                    <a:pt x="3430" y="11551"/>
                  </a:lnTo>
                  <a:lnTo>
                    <a:pt x="3373" y="11306"/>
                  </a:lnTo>
                  <a:lnTo>
                    <a:pt x="3336" y="11061"/>
                  </a:lnTo>
                  <a:lnTo>
                    <a:pt x="3298" y="10778"/>
                  </a:lnTo>
                  <a:lnTo>
                    <a:pt x="3336" y="10458"/>
                  </a:lnTo>
                  <a:lnTo>
                    <a:pt x="3354" y="10156"/>
                  </a:lnTo>
                  <a:lnTo>
                    <a:pt x="3354" y="9723"/>
                  </a:lnTo>
                  <a:lnTo>
                    <a:pt x="3354" y="9289"/>
                  </a:lnTo>
                  <a:lnTo>
                    <a:pt x="3411" y="8931"/>
                  </a:lnTo>
                  <a:lnTo>
                    <a:pt x="3505" y="8573"/>
                  </a:lnTo>
                  <a:lnTo>
                    <a:pt x="3618" y="8234"/>
                  </a:lnTo>
                  <a:lnTo>
                    <a:pt x="3750" y="7895"/>
                  </a:lnTo>
                  <a:lnTo>
                    <a:pt x="3901" y="7575"/>
                  </a:lnTo>
                  <a:lnTo>
                    <a:pt x="4070" y="7254"/>
                  </a:lnTo>
                  <a:lnTo>
                    <a:pt x="4259" y="6972"/>
                  </a:lnTo>
                  <a:lnTo>
                    <a:pt x="4466" y="6670"/>
                  </a:lnTo>
                  <a:lnTo>
                    <a:pt x="4994" y="6011"/>
                  </a:lnTo>
                  <a:lnTo>
                    <a:pt x="5258" y="5691"/>
                  </a:lnTo>
                  <a:lnTo>
                    <a:pt x="5408" y="5521"/>
                  </a:lnTo>
                  <a:close/>
                  <a:moveTo>
                    <a:pt x="3241" y="11117"/>
                  </a:moveTo>
                  <a:lnTo>
                    <a:pt x="3336" y="11569"/>
                  </a:lnTo>
                  <a:lnTo>
                    <a:pt x="3147" y="11569"/>
                  </a:lnTo>
                  <a:lnTo>
                    <a:pt x="3204" y="11343"/>
                  </a:lnTo>
                  <a:lnTo>
                    <a:pt x="3241" y="11117"/>
                  </a:lnTo>
                  <a:close/>
                  <a:moveTo>
                    <a:pt x="1018" y="4032"/>
                  </a:moveTo>
                  <a:lnTo>
                    <a:pt x="1074" y="4183"/>
                  </a:lnTo>
                  <a:lnTo>
                    <a:pt x="1225" y="4485"/>
                  </a:lnTo>
                  <a:lnTo>
                    <a:pt x="1357" y="4786"/>
                  </a:lnTo>
                  <a:lnTo>
                    <a:pt x="1489" y="5106"/>
                  </a:lnTo>
                  <a:lnTo>
                    <a:pt x="1564" y="5314"/>
                  </a:lnTo>
                  <a:lnTo>
                    <a:pt x="1602" y="5540"/>
                  </a:lnTo>
                  <a:lnTo>
                    <a:pt x="1602" y="5559"/>
                  </a:lnTo>
                  <a:lnTo>
                    <a:pt x="1489" y="6143"/>
                  </a:lnTo>
                  <a:lnTo>
                    <a:pt x="1395" y="6727"/>
                  </a:lnTo>
                  <a:lnTo>
                    <a:pt x="1376" y="7047"/>
                  </a:lnTo>
                  <a:lnTo>
                    <a:pt x="1357" y="7368"/>
                  </a:lnTo>
                  <a:lnTo>
                    <a:pt x="1357" y="7688"/>
                  </a:lnTo>
                  <a:lnTo>
                    <a:pt x="1357" y="8008"/>
                  </a:lnTo>
                  <a:lnTo>
                    <a:pt x="1376" y="8347"/>
                  </a:lnTo>
                  <a:lnTo>
                    <a:pt x="1414" y="8668"/>
                  </a:lnTo>
                  <a:lnTo>
                    <a:pt x="1451" y="8988"/>
                  </a:lnTo>
                  <a:lnTo>
                    <a:pt x="1508" y="9308"/>
                  </a:lnTo>
                  <a:lnTo>
                    <a:pt x="1640" y="9892"/>
                  </a:lnTo>
                  <a:lnTo>
                    <a:pt x="1809" y="10477"/>
                  </a:lnTo>
                  <a:lnTo>
                    <a:pt x="2035" y="11061"/>
                  </a:lnTo>
                  <a:lnTo>
                    <a:pt x="2299" y="11607"/>
                  </a:lnTo>
                  <a:lnTo>
                    <a:pt x="1998" y="11607"/>
                  </a:lnTo>
                  <a:lnTo>
                    <a:pt x="1790" y="11080"/>
                  </a:lnTo>
                  <a:lnTo>
                    <a:pt x="1546" y="10458"/>
                  </a:lnTo>
                  <a:lnTo>
                    <a:pt x="1301" y="9874"/>
                  </a:lnTo>
                  <a:lnTo>
                    <a:pt x="1056" y="9271"/>
                  </a:lnTo>
                  <a:lnTo>
                    <a:pt x="905" y="8818"/>
                  </a:lnTo>
                  <a:lnTo>
                    <a:pt x="773" y="8328"/>
                  </a:lnTo>
                  <a:lnTo>
                    <a:pt x="679" y="7857"/>
                  </a:lnTo>
                  <a:lnTo>
                    <a:pt x="622" y="7386"/>
                  </a:lnTo>
                  <a:lnTo>
                    <a:pt x="585" y="6878"/>
                  </a:lnTo>
                  <a:lnTo>
                    <a:pt x="603" y="6388"/>
                  </a:lnTo>
                  <a:lnTo>
                    <a:pt x="641" y="5879"/>
                  </a:lnTo>
                  <a:lnTo>
                    <a:pt x="735" y="5370"/>
                  </a:lnTo>
                  <a:lnTo>
                    <a:pt x="886" y="4617"/>
                  </a:lnTo>
                  <a:lnTo>
                    <a:pt x="961" y="4240"/>
                  </a:lnTo>
                  <a:lnTo>
                    <a:pt x="1018" y="4032"/>
                  </a:lnTo>
                  <a:close/>
                  <a:moveTo>
                    <a:pt x="2092" y="4353"/>
                  </a:moveTo>
                  <a:lnTo>
                    <a:pt x="2148" y="4579"/>
                  </a:lnTo>
                  <a:lnTo>
                    <a:pt x="2280" y="4993"/>
                  </a:lnTo>
                  <a:lnTo>
                    <a:pt x="2601" y="5785"/>
                  </a:lnTo>
                  <a:lnTo>
                    <a:pt x="2695" y="6086"/>
                  </a:lnTo>
                  <a:lnTo>
                    <a:pt x="2789" y="6425"/>
                  </a:lnTo>
                  <a:lnTo>
                    <a:pt x="2940" y="7123"/>
                  </a:lnTo>
                  <a:lnTo>
                    <a:pt x="3072" y="7820"/>
                  </a:lnTo>
                  <a:lnTo>
                    <a:pt x="3166" y="8536"/>
                  </a:lnTo>
                  <a:lnTo>
                    <a:pt x="3204" y="8781"/>
                  </a:lnTo>
                  <a:lnTo>
                    <a:pt x="3223" y="9346"/>
                  </a:lnTo>
                  <a:lnTo>
                    <a:pt x="3185" y="9836"/>
                  </a:lnTo>
                  <a:lnTo>
                    <a:pt x="3166" y="10194"/>
                  </a:lnTo>
                  <a:lnTo>
                    <a:pt x="3185" y="10552"/>
                  </a:lnTo>
                  <a:lnTo>
                    <a:pt x="3109" y="11098"/>
                  </a:lnTo>
                  <a:lnTo>
                    <a:pt x="3015" y="11551"/>
                  </a:lnTo>
                  <a:lnTo>
                    <a:pt x="3015" y="11569"/>
                  </a:lnTo>
                  <a:lnTo>
                    <a:pt x="2412" y="11607"/>
                  </a:lnTo>
                  <a:lnTo>
                    <a:pt x="2186" y="11136"/>
                  </a:lnTo>
                  <a:lnTo>
                    <a:pt x="1979" y="10646"/>
                  </a:lnTo>
                  <a:lnTo>
                    <a:pt x="1809" y="10100"/>
                  </a:lnTo>
                  <a:lnTo>
                    <a:pt x="1659" y="9553"/>
                  </a:lnTo>
                  <a:lnTo>
                    <a:pt x="1564" y="8988"/>
                  </a:lnTo>
                  <a:lnTo>
                    <a:pt x="1489" y="8423"/>
                  </a:lnTo>
                  <a:lnTo>
                    <a:pt x="1470" y="7839"/>
                  </a:lnTo>
                  <a:lnTo>
                    <a:pt x="1470" y="7254"/>
                  </a:lnTo>
                  <a:lnTo>
                    <a:pt x="1527" y="6670"/>
                  </a:lnTo>
                  <a:lnTo>
                    <a:pt x="1602" y="6105"/>
                  </a:lnTo>
                  <a:lnTo>
                    <a:pt x="1696" y="5634"/>
                  </a:lnTo>
                  <a:lnTo>
                    <a:pt x="1828" y="5163"/>
                  </a:lnTo>
                  <a:lnTo>
                    <a:pt x="1979" y="4711"/>
                  </a:lnTo>
                  <a:lnTo>
                    <a:pt x="2092" y="4353"/>
                  </a:lnTo>
                  <a:close/>
                  <a:moveTo>
                    <a:pt x="5710" y="11984"/>
                  </a:moveTo>
                  <a:lnTo>
                    <a:pt x="5672" y="12022"/>
                  </a:lnTo>
                  <a:lnTo>
                    <a:pt x="5672" y="12078"/>
                  </a:lnTo>
                  <a:lnTo>
                    <a:pt x="5691" y="12097"/>
                  </a:lnTo>
                  <a:lnTo>
                    <a:pt x="5710" y="12116"/>
                  </a:lnTo>
                  <a:lnTo>
                    <a:pt x="5804" y="12135"/>
                  </a:lnTo>
                  <a:lnTo>
                    <a:pt x="5879" y="12135"/>
                  </a:lnTo>
                  <a:lnTo>
                    <a:pt x="5917" y="12116"/>
                  </a:lnTo>
                  <a:lnTo>
                    <a:pt x="5936" y="12059"/>
                  </a:lnTo>
                  <a:lnTo>
                    <a:pt x="5936" y="12022"/>
                  </a:lnTo>
                  <a:lnTo>
                    <a:pt x="5879" y="12003"/>
                  </a:lnTo>
                  <a:lnTo>
                    <a:pt x="5766" y="11984"/>
                  </a:lnTo>
                  <a:close/>
                  <a:moveTo>
                    <a:pt x="5861" y="12267"/>
                  </a:moveTo>
                  <a:lnTo>
                    <a:pt x="5842" y="12304"/>
                  </a:lnTo>
                  <a:lnTo>
                    <a:pt x="5842" y="12342"/>
                  </a:lnTo>
                  <a:lnTo>
                    <a:pt x="5879" y="12380"/>
                  </a:lnTo>
                  <a:lnTo>
                    <a:pt x="5992" y="12398"/>
                  </a:lnTo>
                  <a:lnTo>
                    <a:pt x="6030" y="12380"/>
                  </a:lnTo>
                  <a:lnTo>
                    <a:pt x="6049" y="12342"/>
                  </a:lnTo>
                  <a:lnTo>
                    <a:pt x="6030" y="12304"/>
                  </a:lnTo>
                  <a:lnTo>
                    <a:pt x="5992" y="12285"/>
                  </a:lnTo>
                  <a:lnTo>
                    <a:pt x="5936" y="12267"/>
                  </a:lnTo>
                  <a:close/>
                  <a:moveTo>
                    <a:pt x="6294" y="11607"/>
                  </a:moveTo>
                  <a:lnTo>
                    <a:pt x="6294" y="11626"/>
                  </a:lnTo>
                  <a:lnTo>
                    <a:pt x="6087" y="12964"/>
                  </a:lnTo>
                  <a:lnTo>
                    <a:pt x="5861" y="14320"/>
                  </a:lnTo>
                  <a:lnTo>
                    <a:pt x="5785" y="14773"/>
                  </a:lnTo>
                  <a:lnTo>
                    <a:pt x="5785" y="14754"/>
                  </a:lnTo>
                  <a:lnTo>
                    <a:pt x="5521" y="16092"/>
                  </a:lnTo>
                  <a:lnTo>
                    <a:pt x="5389" y="16751"/>
                  </a:lnTo>
                  <a:lnTo>
                    <a:pt x="5314" y="17090"/>
                  </a:lnTo>
                  <a:lnTo>
                    <a:pt x="5258" y="17429"/>
                  </a:lnTo>
                  <a:lnTo>
                    <a:pt x="5163" y="18014"/>
                  </a:lnTo>
                  <a:lnTo>
                    <a:pt x="5126" y="18296"/>
                  </a:lnTo>
                  <a:lnTo>
                    <a:pt x="5088" y="18560"/>
                  </a:lnTo>
                  <a:lnTo>
                    <a:pt x="4937" y="18560"/>
                  </a:lnTo>
                  <a:lnTo>
                    <a:pt x="4711" y="18598"/>
                  </a:lnTo>
                  <a:lnTo>
                    <a:pt x="4278" y="18654"/>
                  </a:lnTo>
                  <a:lnTo>
                    <a:pt x="3825" y="18711"/>
                  </a:lnTo>
                  <a:lnTo>
                    <a:pt x="3373" y="18767"/>
                  </a:lnTo>
                  <a:lnTo>
                    <a:pt x="3392" y="18767"/>
                  </a:lnTo>
                  <a:lnTo>
                    <a:pt x="2940" y="18786"/>
                  </a:lnTo>
                  <a:lnTo>
                    <a:pt x="2488" y="18786"/>
                  </a:lnTo>
                  <a:lnTo>
                    <a:pt x="2035" y="18767"/>
                  </a:lnTo>
                  <a:lnTo>
                    <a:pt x="1583" y="18711"/>
                  </a:lnTo>
                  <a:lnTo>
                    <a:pt x="1338" y="18654"/>
                  </a:lnTo>
                  <a:lnTo>
                    <a:pt x="1319" y="18541"/>
                  </a:lnTo>
                  <a:lnTo>
                    <a:pt x="1282" y="18372"/>
                  </a:lnTo>
                  <a:lnTo>
                    <a:pt x="1206" y="18032"/>
                  </a:lnTo>
                  <a:lnTo>
                    <a:pt x="1074" y="17373"/>
                  </a:lnTo>
                  <a:lnTo>
                    <a:pt x="943" y="16695"/>
                  </a:lnTo>
                  <a:lnTo>
                    <a:pt x="829" y="16016"/>
                  </a:lnTo>
                  <a:lnTo>
                    <a:pt x="622" y="14678"/>
                  </a:lnTo>
                  <a:lnTo>
                    <a:pt x="396" y="13303"/>
                  </a:lnTo>
                  <a:lnTo>
                    <a:pt x="283" y="12493"/>
                  </a:lnTo>
                  <a:lnTo>
                    <a:pt x="189" y="11682"/>
                  </a:lnTo>
                  <a:lnTo>
                    <a:pt x="811" y="11739"/>
                  </a:lnTo>
                  <a:lnTo>
                    <a:pt x="1414" y="11758"/>
                  </a:lnTo>
                  <a:lnTo>
                    <a:pt x="2073" y="11758"/>
                  </a:lnTo>
                  <a:lnTo>
                    <a:pt x="2714" y="11739"/>
                  </a:lnTo>
                  <a:lnTo>
                    <a:pt x="3995" y="11682"/>
                  </a:lnTo>
                  <a:lnTo>
                    <a:pt x="4655" y="11645"/>
                  </a:lnTo>
                  <a:lnTo>
                    <a:pt x="5314" y="11626"/>
                  </a:lnTo>
                  <a:lnTo>
                    <a:pt x="6087" y="11626"/>
                  </a:lnTo>
                  <a:lnTo>
                    <a:pt x="6200" y="11607"/>
                  </a:lnTo>
                  <a:close/>
                  <a:moveTo>
                    <a:pt x="2017" y="0"/>
                  </a:moveTo>
                  <a:lnTo>
                    <a:pt x="1998" y="19"/>
                  </a:lnTo>
                  <a:lnTo>
                    <a:pt x="1904" y="283"/>
                  </a:lnTo>
                  <a:lnTo>
                    <a:pt x="1828" y="546"/>
                  </a:lnTo>
                  <a:lnTo>
                    <a:pt x="1753" y="810"/>
                  </a:lnTo>
                  <a:lnTo>
                    <a:pt x="1696" y="1093"/>
                  </a:lnTo>
                  <a:lnTo>
                    <a:pt x="1602" y="1639"/>
                  </a:lnTo>
                  <a:lnTo>
                    <a:pt x="1546" y="2205"/>
                  </a:lnTo>
                  <a:lnTo>
                    <a:pt x="1527" y="2713"/>
                  </a:lnTo>
                  <a:lnTo>
                    <a:pt x="1508" y="3241"/>
                  </a:lnTo>
                  <a:lnTo>
                    <a:pt x="1432" y="3034"/>
                  </a:lnTo>
                  <a:lnTo>
                    <a:pt x="1263" y="2581"/>
                  </a:lnTo>
                  <a:lnTo>
                    <a:pt x="924" y="1828"/>
                  </a:lnTo>
                  <a:lnTo>
                    <a:pt x="735" y="1451"/>
                  </a:lnTo>
                  <a:lnTo>
                    <a:pt x="547" y="1093"/>
                  </a:lnTo>
                  <a:lnTo>
                    <a:pt x="340" y="735"/>
                  </a:lnTo>
                  <a:lnTo>
                    <a:pt x="95" y="415"/>
                  </a:lnTo>
                  <a:lnTo>
                    <a:pt x="76" y="396"/>
                  </a:lnTo>
                  <a:lnTo>
                    <a:pt x="38" y="396"/>
                  </a:lnTo>
                  <a:lnTo>
                    <a:pt x="19" y="415"/>
                  </a:lnTo>
                  <a:lnTo>
                    <a:pt x="0" y="452"/>
                  </a:lnTo>
                  <a:lnTo>
                    <a:pt x="0" y="923"/>
                  </a:lnTo>
                  <a:lnTo>
                    <a:pt x="19" y="1394"/>
                  </a:lnTo>
                  <a:lnTo>
                    <a:pt x="38" y="1884"/>
                  </a:lnTo>
                  <a:lnTo>
                    <a:pt x="95" y="2355"/>
                  </a:lnTo>
                  <a:lnTo>
                    <a:pt x="132" y="2826"/>
                  </a:lnTo>
                  <a:lnTo>
                    <a:pt x="170" y="3184"/>
                  </a:lnTo>
                  <a:lnTo>
                    <a:pt x="208" y="3599"/>
                  </a:lnTo>
                  <a:lnTo>
                    <a:pt x="245" y="3995"/>
                  </a:lnTo>
                  <a:lnTo>
                    <a:pt x="302" y="4334"/>
                  </a:lnTo>
                  <a:lnTo>
                    <a:pt x="377" y="4654"/>
                  </a:lnTo>
                  <a:lnTo>
                    <a:pt x="490" y="4956"/>
                  </a:lnTo>
                  <a:lnTo>
                    <a:pt x="622" y="5257"/>
                  </a:lnTo>
                  <a:lnTo>
                    <a:pt x="566" y="5615"/>
                  </a:lnTo>
                  <a:lnTo>
                    <a:pt x="509" y="5973"/>
                  </a:lnTo>
                  <a:lnTo>
                    <a:pt x="490" y="6350"/>
                  </a:lnTo>
                  <a:lnTo>
                    <a:pt x="471" y="6708"/>
                  </a:lnTo>
                  <a:lnTo>
                    <a:pt x="471" y="7085"/>
                  </a:lnTo>
                  <a:lnTo>
                    <a:pt x="509" y="7443"/>
                  </a:lnTo>
                  <a:lnTo>
                    <a:pt x="547" y="7801"/>
                  </a:lnTo>
                  <a:lnTo>
                    <a:pt x="622" y="8178"/>
                  </a:lnTo>
                  <a:lnTo>
                    <a:pt x="716" y="8536"/>
                  </a:lnTo>
                  <a:lnTo>
                    <a:pt x="811" y="8894"/>
                  </a:lnTo>
                  <a:lnTo>
                    <a:pt x="943" y="9252"/>
                  </a:lnTo>
                  <a:lnTo>
                    <a:pt x="1074" y="9591"/>
                  </a:lnTo>
                  <a:lnTo>
                    <a:pt x="1508" y="10608"/>
                  </a:lnTo>
                  <a:lnTo>
                    <a:pt x="1715" y="11098"/>
                  </a:lnTo>
                  <a:lnTo>
                    <a:pt x="1922" y="11607"/>
                  </a:lnTo>
                  <a:lnTo>
                    <a:pt x="1112" y="11607"/>
                  </a:lnTo>
                  <a:lnTo>
                    <a:pt x="622" y="11588"/>
                  </a:lnTo>
                  <a:lnTo>
                    <a:pt x="151" y="11551"/>
                  </a:lnTo>
                  <a:lnTo>
                    <a:pt x="113" y="11569"/>
                  </a:lnTo>
                  <a:lnTo>
                    <a:pt x="95" y="11569"/>
                  </a:lnTo>
                  <a:lnTo>
                    <a:pt x="76" y="11588"/>
                  </a:lnTo>
                  <a:lnTo>
                    <a:pt x="76" y="11645"/>
                  </a:lnTo>
                  <a:lnTo>
                    <a:pt x="132" y="12342"/>
                  </a:lnTo>
                  <a:lnTo>
                    <a:pt x="227" y="13020"/>
                  </a:lnTo>
                  <a:lnTo>
                    <a:pt x="453" y="14396"/>
                  </a:lnTo>
                  <a:lnTo>
                    <a:pt x="679" y="15752"/>
                  </a:lnTo>
                  <a:lnTo>
                    <a:pt x="886" y="17109"/>
                  </a:lnTo>
                  <a:lnTo>
                    <a:pt x="1056" y="17919"/>
                  </a:lnTo>
                  <a:lnTo>
                    <a:pt x="1131" y="18315"/>
                  </a:lnTo>
                  <a:lnTo>
                    <a:pt x="1188" y="18522"/>
                  </a:lnTo>
                  <a:lnTo>
                    <a:pt x="1244" y="18730"/>
                  </a:lnTo>
                  <a:lnTo>
                    <a:pt x="1263" y="18748"/>
                  </a:lnTo>
                  <a:lnTo>
                    <a:pt x="1301" y="18767"/>
                  </a:lnTo>
                  <a:lnTo>
                    <a:pt x="1583" y="18824"/>
                  </a:lnTo>
                  <a:lnTo>
                    <a:pt x="1847" y="18862"/>
                  </a:lnTo>
                  <a:lnTo>
                    <a:pt x="2130" y="18899"/>
                  </a:lnTo>
                  <a:lnTo>
                    <a:pt x="2412" y="18918"/>
                  </a:lnTo>
                  <a:lnTo>
                    <a:pt x="2978" y="18899"/>
                  </a:lnTo>
                  <a:lnTo>
                    <a:pt x="3524" y="18862"/>
                  </a:lnTo>
                  <a:lnTo>
                    <a:pt x="4353" y="18767"/>
                  </a:lnTo>
                  <a:lnTo>
                    <a:pt x="4749" y="18711"/>
                  </a:lnTo>
                  <a:lnTo>
                    <a:pt x="4956" y="18692"/>
                  </a:lnTo>
                  <a:lnTo>
                    <a:pt x="5050" y="18673"/>
                  </a:lnTo>
                  <a:lnTo>
                    <a:pt x="5088" y="18654"/>
                  </a:lnTo>
                  <a:lnTo>
                    <a:pt x="5163" y="18654"/>
                  </a:lnTo>
                  <a:lnTo>
                    <a:pt x="5201" y="18617"/>
                  </a:lnTo>
                  <a:lnTo>
                    <a:pt x="5220" y="18447"/>
                  </a:lnTo>
                  <a:lnTo>
                    <a:pt x="5258" y="18277"/>
                  </a:lnTo>
                  <a:lnTo>
                    <a:pt x="5295" y="17938"/>
                  </a:lnTo>
                  <a:lnTo>
                    <a:pt x="5408" y="17260"/>
                  </a:lnTo>
                  <a:lnTo>
                    <a:pt x="5540" y="16600"/>
                  </a:lnTo>
                  <a:lnTo>
                    <a:pt x="5672" y="15922"/>
                  </a:lnTo>
                  <a:lnTo>
                    <a:pt x="5936" y="14584"/>
                  </a:lnTo>
                  <a:lnTo>
                    <a:pt x="6162" y="13228"/>
                  </a:lnTo>
                  <a:lnTo>
                    <a:pt x="6369" y="11871"/>
                  </a:lnTo>
                  <a:lnTo>
                    <a:pt x="6407" y="11626"/>
                  </a:lnTo>
                  <a:lnTo>
                    <a:pt x="6388" y="11588"/>
                  </a:lnTo>
                  <a:lnTo>
                    <a:pt x="6369" y="11569"/>
                  </a:lnTo>
                  <a:lnTo>
                    <a:pt x="6388" y="11551"/>
                  </a:lnTo>
                  <a:lnTo>
                    <a:pt x="6369" y="11513"/>
                  </a:lnTo>
                  <a:lnTo>
                    <a:pt x="6350" y="11494"/>
                  </a:lnTo>
                  <a:lnTo>
                    <a:pt x="6181" y="11475"/>
                  </a:lnTo>
                  <a:lnTo>
                    <a:pt x="6011" y="11456"/>
                  </a:lnTo>
                  <a:lnTo>
                    <a:pt x="5672" y="11456"/>
                  </a:lnTo>
                  <a:lnTo>
                    <a:pt x="5013" y="11494"/>
                  </a:lnTo>
                  <a:lnTo>
                    <a:pt x="4560" y="11513"/>
                  </a:lnTo>
                  <a:lnTo>
                    <a:pt x="4598" y="11400"/>
                  </a:lnTo>
                  <a:lnTo>
                    <a:pt x="4655" y="11268"/>
                  </a:lnTo>
                  <a:lnTo>
                    <a:pt x="4749" y="10966"/>
                  </a:lnTo>
                  <a:lnTo>
                    <a:pt x="4900" y="10401"/>
                  </a:lnTo>
                  <a:lnTo>
                    <a:pt x="5031" y="9779"/>
                  </a:lnTo>
                  <a:lnTo>
                    <a:pt x="5239" y="9365"/>
                  </a:lnTo>
                  <a:lnTo>
                    <a:pt x="5427" y="8913"/>
                  </a:lnTo>
                  <a:lnTo>
                    <a:pt x="5578" y="8460"/>
                  </a:lnTo>
                  <a:lnTo>
                    <a:pt x="5729" y="8008"/>
                  </a:lnTo>
                  <a:lnTo>
                    <a:pt x="6011" y="7085"/>
                  </a:lnTo>
                  <a:lnTo>
                    <a:pt x="6313" y="6180"/>
                  </a:lnTo>
                  <a:lnTo>
                    <a:pt x="6558" y="5540"/>
                  </a:lnTo>
                  <a:lnTo>
                    <a:pt x="6803" y="4899"/>
                  </a:lnTo>
                  <a:lnTo>
                    <a:pt x="6878" y="4730"/>
                  </a:lnTo>
                  <a:lnTo>
                    <a:pt x="6878" y="4711"/>
                  </a:lnTo>
                  <a:lnTo>
                    <a:pt x="6859" y="4673"/>
                  </a:lnTo>
                  <a:lnTo>
                    <a:pt x="6784" y="4673"/>
                  </a:lnTo>
                  <a:lnTo>
                    <a:pt x="6784" y="4692"/>
                  </a:lnTo>
                  <a:lnTo>
                    <a:pt x="6463" y="4956"/>
                  </a:lnTo>
                  <a:lnTo>
                    <a:pt x="6181" y="5238"/>
                  </a:lnTo>
                  <a:lnTo>
                    <a:pt x="6219" y="5163"/>
                  </a:lnTo>
                  <a:lnTo>
                    <a:pt x="6313" y="4956"/>
                  </a:lnTo>
                  <a:lnTo>
                    <a:pt x="6407" y="4730"/>
                  </a:lnTo>
                  <a:lnTo>
                    <a:pt x="6595" y="4296"/>
                  </a:lnTo>
                  <a:lnTo>
                    <a:pt x="6765" y="3863"/>
                  </a:lnTo>
                  <a:lnTo>
                    <a:pt x="6821" y="3693"/>
                  </a:lnTo>
                  <a:lnTo>
                    <a:pt x="6859" y="3618"/>
                  </a:lnTo>
                  <a:lnTo>
                    <a:pt x="6878" y="3524"/>
                  </a:lnTo>
                  <a:lnTo>
                    <a:pt x="6878" y="3486"/>
                  </a:lnTo>
                  <a:lnTo>
                    <a:pt x="6859" y="3467"/>
                  </a:lnTo>
                  <a:lnTo>
                    <a:pt x="6821" y="3448"/>
                  </a:lnTo>
                  <a:lnTo>
                    <a:pt x="6784" y="3448"/>
                  </a:lnTo>
                  <a:lnTo>
                    <a:pt x="6708" y="3505"/>
                  </a:lnTo>
                  <a:lnTo>
                    <a:pt x="6614" y="3542"/>
                  </a:lnTo>
                  <a:lnTo>
                    <a:pt x="6445" y="3656"/>
                  </a:lnTo>
                  <a:lnTo>
                    <a:pt x="6105" y="3900"/>
                  </a:lnTo>
                  <a:lnTo>
                    <a:pt x="5917" y="4051"/>
                  </a:lnTo>
                  <a:lnTo>
                    <a:pt x="5747" y="4221"/>
                  </a:lnTo>
                  <a:lnTo>
                    <a:pt x="5747" y="4183"/>
                  </a:lnTo>
                  <a:lnTo>
                    <a:pt x="5766" y="4108"/>
                  </a:lnTo>
                  <a:lnTo>
                    <a:pt x="5785" y="3938"/>
                  </a:lnTo>
                  <a:lnTo>
                    <a:pt x="5804" y="3580"/>
                  </a:lnTo>
                  <a:lnTo>
                    <a:pt x="5804" y="3203"/>
                  </a:lnTo>
                  <a:lnTo>
                    <a:pt x="5766" y="2845"/>
                  </a:lnTo>
                  <a:lnTo>
                    <a:pt x="5710" y="2355"/>
                  </a:lnTo>
                  <a:lnTo>
                    <a:pt x="5672" y="2129"/>
                  </a:lnTo>
                  <a:lnTo>
                    <a:pt x="5616" y="1922"/>
                  </a:lnTo>
                  <a:lnTo>
                    <a:pt x="5597" y="1903"/>
                  </a:lnTo>
                  <a:lnTo>
                    <a:pt x="5578" y="1884"/>
                  </a:lnTo>
                  <a:lnTo>
                    <a:pt x="5540" y="1903"/>
                  </a:lnTo>
                  <a:lnTo>
                    <a:pt x="5540" y="1922"/>
                  </a:lnTo>
                  <a:lnTo>
                    <a:pt x="5446" y="2299"/>
                  </a:lnTo>
                  <a:lnTo>
                    <a:pt x="5352" y="2676"/>
                  </a:lnTo>
                  <a:lnTo>
                    <a:pt x="5258" y="3071"/>
                  </a:lnTo>
                  <a:lnTo>
                    <a:pt x="5144" y="3448"/>
                  </a:lnTo>
                  <a:lnTo>
                    <a:pt x="5050" y="3712"/>
                  </a:lnTo>
                  <a:lnTo>
                    <a:pt x="5050" y="3128"/>
                  </a:lnTo>
                  <a:lnTo>
                    <a:pt x="5050" y="2676"/>
                  </a:lnTo>
                  <a:lnTo>
                    <a:pt x="5050" y="2261"/>
                  </a:lnTo>
                  <a:lnTo>
                    <a:pt x="5050" y="2223"/>
                  </a:lnTo>
                  <a:lnTo>
                    <a:pt x="5013" y="2205"/>
                  </a:lnTo>
                  <a:lnTo>
                    <a:pt x="4975" y="2205"/>
                  </a:lnTo>
                  <a:lnTo>
                    <a:pt x="4956" y="2242"/>
                  </a:lnTo>
                  <a:lnTo>
                    <a:pt x="4900" y="2374"/>
                  </a:lnTo>
                  <a:lnTo>
                    <a:pt x="4843" y="2506"/>
                  </a:lnTo>
                  <a:lnTo>
                    <a:pt x="4730" y="2770"/>
                  </a:lnTo>
                  <a:lnTo>
                    <a:pt x="4730" y="2789"/>
                  </a:lnTo>
                  <a:lnTo>
                    <a:pt x="4560" y="3109"/>
                  </a:lnTo>
                  <a:lnTo>
                    <a:pt x="4391" y="3411"/>
                  </a:lnTo>
                  <a:lnTo>
                    <a:pt x="4033" y="4032"/>
                  </a:lnTo>
                  <a:lnTo>
                    <a:pt x="4033" y="3957"/>
                  </a:lnTo>
                  <a:lnTo>
                    <a:pt x="4033" y="3731"/>
                  </a:lnTo>
                  <a:lnTo>
                    <a:pt x="3976" y="3260"/>
                  </a:lnTo>
                  <a:lnTo>
                    <a:pt x="3901" y="2808"/>
                  </a:lnTo>
                  <a:lnTo>
                    <a:pt x="3807" y="2337"/>
                  </a:lnTo>
                  <a:lnTo>
                    <a:pt x="3599" y="1583"/>
                  </a:lnTo>
                  <a:lnTo>
                    <a:pt x="3505" y="1225"/>
                  </a:lnTo>
                  <a:lnTo>
                    <a:pt x="3449" y="1055"/>
                  </a:lnTo>
                  <a:lnTo>
                    <a:pt x="3411" y="961"/>
                  </a:lnTo>
                  <a:lnTo>
                    <a:pt x="3392" y="867"/>
                  </a:lnTo>
                  <a:lnTo>
                    <a:pt x="3373" y="848"/>
                  </a:lnTo>
                  <a:lnTo>
                    <a:pt x="3336" y="829"/>
                  </a:lnTo>
                  <a:lnTo>
                    <a:pt x="3298" y="848"/>
                  </a:lnTo>
                  <a:lnTo>
                    <a:pt x="3279" y="867"/>
                  </a:lnTo>
                  <a:lnTo>
                    <a:pt x="3241" y="980"/>
                  </a:lnTo>
                  <a:lnTo>
                    <a:pt x="3223" y="1093"/>
                  </a:lnTo>
                  <a:lnTo>
                    <a:pt x="3166" y="1300"/>
                  </a:lnTo>
                  <a:lnTo>
                    <a:pt x="3072" y="1752"/>
                  </a:lnTo>
                  <a:lnTo>
                    <a:pt x="2996" y="2223"/>
                  </a:lnTo>
                  <a:lnTo>
                    <a:pt x="2921" y="2676"/>
                  </a:lnTo>
                  <a:lnTo>
                    <a:pt x="2846" y="3467"/>
                  </a:lnTo>
                  <a:lnTo>
                    <a:pt x="2789" y="4258"/>
                  </a:lnTo>
                  <a:lnTo>
                    <a:pt x="2714" y="3957"/>
                  </a:lnTo>
                  <a:lnTo>
                    <a:pt x="2544" y="3373"/>
                  </a:lnTo>
                  <a:lnTo>
                    <a:pt x="2375" y="2808"/>
                  </a:lnTo>
                  <a:lnTo>
                    <a:pt x="2280" y="2525"/>
                  </a:lnTo>
                  <a:lnTo>
                    <a:pt x="2186" y="2242"/>
                  </a:lnTo>
                  <a:lnTo>
                    <a:pt x="2130" y="1960"/>
                  </a:lnTo>
                  <a:lnTo>
                    <a:pt x="2092" y="1658"/>
                  </a:lnTo>
                  <a:lnTo>
                    <a:pt x="2073" y="1263"/>
                  </a:lnTo>
                  <a:lnTo>
                    <a:pt x="2073" y="848"/>
                  </a:lnTo>
                  <a:lnTo>
                    <a:pt x="2092" y="452"/>
                  </a:lnTo>
                  <a:lnTo>
                    <a:pt x="2073" y="38"/>
                  </a:lnTo>
                  <a:lnTo>
                    <a:pt x="2073" y="19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15" name="Google Shape;91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4818" y="2173625"/>
            <a:ext cx="1730726" cy="23076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916" name="Google Shape;916;p31"/>
          <p:cNvGrpSpPr/>
          <p:nvPr/>
        </p:nvGrpSpPr>
        <p:grpSpPr>
          <a:xfrm>
            <a:off x="4888093" y="3902713"/>
            <a:ext cx="497446" cy="995731"/>
            <a:chOff x="-1205807" y="2173451"/>
            <a:chExt cx="497446" cy="995731"/>
          </a:xfrm>
        </p:grpSpPr>
        <p:sp>
          <p:nvSpPr>
            <p:cNvPr id="917" name="Google Shape;917;p31"/>
            <p:cNvSpPr/>
            <p:nvPr/>
          </p:nvSpPr>
          <p:spPr>
            <a:xfrm>
              <a:off x="-1002231" y="2903239"/>
              <a:ext cx="223214" cy="264117"/>
            </a:xfrm>
            <a:custGeom>
              <a:rect b="b" l="l" r="r" t="t"/>
              <a:pathLst>
                <a:path extrusionOk="0" h="5353" w="4524">
                  <a:moveTo>
                    <a:pt x="1621" y="1"/>
                  </a:moveTo>
                  <a:lnTo>
                    <a:pt x="1471" y="20"/>
                  </a:lnTo>
                  <a:lnTo>
                    <a:pt x="1301" y="57"/>
                  </a:lnTo>
                  <a:lnTo>
                    <a:pt x="1263" y="76"/>
                  </a:lnTo>
                  <a:lnTo>
                    <a:pt x="1226" y="95"/>
                  </a:lnTo>
                  <a:lnTo>
                    <a:pt x="1207" y="114"/>
                  </a:lnTo>
                  <a:lnTo>
                    <a:pt x="1188" y="133"/>
                  </a:lnTo>
                  <a:lnTo>
                    <a:pt x="1169" y="152"/>
                  </a:lnTo>
                  <a:lnTo>
                    <a:pt x="1150" y="189"/>
                  </a:lnTo>
                  <a:lnTo>
                    <a:pt x="1169" y="227"/>
                  </a:lnTo>
                  <a:lnTo>
                    <a:pt x="1226" y="284"/>
                  </a:lnTo>
                  <a:lnTo>
                    <a:pt x="1245" y="321"/>
                  </a:lnTo>
                  <a:lnTo>
                    <a:pt x="1263" y="359"/>
                  </a:lnTo>
                  <a:lnTo>
                    <a:pt x="1282" y="378"/>
                  </a:lnTo>
                  <a:lnTo>
                    <a:pt x="943" y="359"/>
                  </a:lnTo>
                  <a:lnTo>
                    <a:pt x="623" y="340"/>
                  </a:lnTo>
                  <a:lnTo>
                    <a:pt x="547" y="321"/>
                  </a:lnTo>
                  <a:lnTo>
                    <a:pt x="905" y="321"/>
                  </a:lnTo>
                  <a:lnTo>
                    <a:pt x="962" y="284"/>
                  </a:lnTo>
                  <a:lnTo>
                    <a:pt x="981" y="265"/>
                  </a:lnTo>
                  <a:lnTo>
                    <a:pt x="1000" y="227"/>
                  </a:lnTo>
                  <a:lnTo>
                    <a:pt x="981" y="189"/>
                  </a:lnTo>
                  <a:lnTo>
                    <a:pt x="962" y="171"/>
                  </a:lnTo>
                  <a:lnTo>
                    <a:pt x="943" y="152"/>
                  </a:lnTo>
                  <a:lnTo>
                    <a:pt x="887" y="133"/>
                  </a:lnTo>
                  <a:lnTo>
                    <a:pt x="491" y="133"/>
                  </a:lnTo>
                  <a:lnTo>
                    <a:pt x="416" y="152"/>
                  </a:lnTo>
                  <a:lnTo>
                    <a:pt x="378" y="152"/>
                  </a:lnTo>
                  <a:lnTo>
                    <a:pt x="39" y="171"/>
                  </a:lnTo>
                  <a:lnTo>
                    <a:pt x="39" y="302"/>
                  </a:lnTo>
                  <a:lnTo>
                    <a:pt x="20" y="378"/>
                  </a:lnTo>
                  <a:lnTo>
                    <a:pt x="1" y="1037"/>
                  </a:lnTo>
                  <a:lnTo>
                    <a:pt x="1" y="1169"/>
                  </a:lnTo>
                  <a:lnTo>
                    <a:pt x="76" y="1998"/>
                  </a:lnTo>
                  <a:lnTo>
                    <a:pt x="171" y="2809"/>
                  </a:lnTo>
                  <a:lnTo>
                    <a:pt x="227" y="3204"/>
                  </a:lnTo>
                  <a:lnTo>
                    <a:pt x="284" y="3525"/>
                  </a:lnTo>
                  <a:lnTo>
                    <a:pt x="378" y="3920"/>
                  </a:lnTo>
                  <a:lnTo>
                    <a:pt x="491" y="4241"/>
                  </a:lnTo>
                  <a:lnTo>
                    <a:pt x="566" y="4429"/>
                  </a:lnTo>
                  <a:lnTo>
                    <a:pt x="660" y="4599"/>
                  </a:lnTo>
                  <a:lnTo>
                    <a:pt x="736" y="4712"/>
                  </a:lnTo>
                  <a:lnTo>
                    <a:pt x="830" y="4806"/>
                  </a:lnTo>
                  <a:lnTo>
                    <a:pt x="924" y="4900"/>
                  </a:lnTo>
                  <a:lnTo>
                    <a:pt x="1018" y="4994"/>
                  </a:lnTo>
                  <a:lnTo>
                    <a:pt x="1132" y="5070"/>
                  </a:lnTo>
                  <a:lnTo>
                    <a:pt x="1263" y="5145"/>
                  </a:lnTo>
                  <a:lnTo>
                    <a:pt x="1527" y="5239"/>
                  </a:lnTo>
                  <a:lnTo>
                    <a:pt x="1791" y="5315"/>
                  </a:lnTo>
                  <a:lnTo>
                    <a:pt x="2017" y="5333"/>
                  </a:lnTo>
                  <a:lnTo>
                    <a:pt x="2262" y="5352"/>
                  </a:lnTo>
                  <a:lnTo>
                    <a:pt x="2432" y="5352"/>
                  </a:lnTo>
                  <a:lnTo>
                    <a:pt x="2620" y="5333"/>
                  </a:lnTo>
                  <a:lnTo>
                    <a:pt x="2790" y="5296"/>
                  </a:lnTo>
                  <a:lnTo>
                    <a:pt x="2959" y="5258"/>
                  </a:lnTo>
                  <a:lnTo>
                    <a:pt x="3242" y="5164"/>
                  </a:lnTo>
                  <a:lnTo>
                    <a:pt x="3487" y="5051"/>
                  </a:lnTo>
                  <a:lnTo>
                    <a:pt x="3713" y="4900"/>
                  </a:lnTo>
                  <a:lnTo>
                    <a:pt x="3807" y="4806"/>
                  </a:lnTo>
                  <a:lnTo>
                    <a:pt x="3901" y="4712"/>
                  </a:lnTo>
                  <a:lnTo>
                    <a:pt x="3977" y="4599"/>
                  </a:lnTo>
                  <a:lnTo>
                    <a:pt x="4052" y="4486"/>
                  </a:lnTo>
                  <a:lnTo>
                    <a:pt x="4128" y="4316"/>
                  </a:lnTo>
                  <a:lnTo>
                    <a:pt x="4203" y="4146"/>
                  </a:lnTo>
                  <a:lnTo>
                    <a:pt x="4316" y="3826"/>
                  </a:lnTo>
                  <a:lnTo>
                    <a:pt x="4391" y="3430"/>
                  </a:lnTo>
                  <a:lnTo>
                    <a:pt x="4429" y="3053"/>
                  </a:lnTo>
                  <a:lnTo>
                    <a:pt x="4467" y="2695"/>
                  </a:lnTo>
                  <a:lnTo>
                    <a:pt x="4504" y="1979"/>
                  </a:lnTo>
                  <a:lnTo>
                    <a:pt x="4523" y="1207"/>
                  </a:lnTo>
                  <a:lnTo>
                    <a:pt x="4523" y="830"/>
                  </a:lnTo>
                  <a:lnTo>
                    <a:pt x="4523" y="792"/>
                  </a:lnTo>
                  <a:lnTo>
                    <a:pt x="4523" y="623"/>
                  </a:lnTo>
                  <a:lnTo>
                    <a:pt x="4504" y="434"/>
                  </a:lnTo>
                  <a:lnTo>
                    <a:pt x="4486" y="397"/>
                  </a:lnTo>
                  <a:lnTo>
                    <a:pt x="4448" y="378"/>
                  </a:lnTo>
                  <a:lnTo>
                    <a:pt x="4410" y="359"/>
                  </a:lnTo>
                  <a:lnTo>
                    <a:pt x="4410" y="340"/>
                  </a:lnTo>
                  <a:lnTo>
                    <a:pt x="4467" y="340"/>
                  </a:lnTo>
                  <a:lnTo>
                    <a:pt x="4448" y="302"/>
                  </a:lnTo>
                  <a:lnTo>
                    <a:pt x="4410" y="95"/>
                  </a:lnTo>
                  <a:lnTo>
                    <a:pt x="4278" y="95"/>
                  </a:lnTo>
                  <a:lnTo>
                    <a:pt x="3939" y="76"/>
                  </a:lnTo>
                  <a:lnTo>
                    <a:pt x="3788" y="57"/>
                  </a:lnTo>
                  <a:lnTo>
                    <a:pt x="3600" y="39"/>
                  </a:lnTo>
                  <a:lnTo>
                    <a:pt x="3204" y="39"/>
                  </a:lnTo>
                  <a:lnTo>
                    <a:pt x="3185" y="57"/>
                  </a:lnTo>
                  <a:lnTo>
                    <a:pt x="3167" y="95"/>
                  </a:lnTo>
                  <a:lnTo>
                    <a:pt x="3167" y="114"/>
                  </a:lnTo>
                  <a:lnTo>
                    <a:pt x="3129" y="152"/>
                  </a:lnTo>
                  <a:lnTo>
                    <a:pt x="3110" y="208"/>
                  </a:lnTo>
                  <a:lnTo>
                    <a:pt x="3129" y="246"/>
                  </a:lnTo>
                  <a:lnTo>
                    <a:pt x="3110" y="265"/>
                  </a:lnTo>
                  <a:lnTo>
                    <a:pt x="3091" y="284"/>
                  </a:lnTo>
                  <a:lnTo>
                    <a:pt x="3072" y="321"/>
                  </a:lnTo>
                  <a:lnTo>
                    <a:pt x="3091" y="359"/>
                  </a:lnTo>
                  <a:lnTo>
                    <a:pt x="2846" y="378"/>
                  </a:lnTo>
                  <a:lnTo>
                    <a:pt x="1395" y="378"/>
                  </a:lnTo>
                  <a:lnTo>
                    <a:pt x="1414" y="359"/>
                  </a:lnTo>
                  <a:lnTo>
                    <a:pt x="1433" y="321"/>
                  </a:lnTo>
                  <a:lnTo>
                    <a:pt x="1433" y="302"/>
                  </a:lnTo>
                  <a:lnTo>
                    <a:pt x="1527" y="321"/>
                  </a:lnTo>
                  <a:lnTo>
                    <a:pt x="1979" y="321"/>
                  </a:lnTo>
                  <a:lnTo>
                    <a:pt x="2017" y="302"/>
                  </a:lnTo>
                  <a:lnTo>
                    <a:pt x="2055" y="284"/>
                  </a:lnTo>
                  <a:lnTo>
                    <a:pt x="2074" y="246"/>
                  </a:lnTo>
                  <a:lnTo>
                    <a:pt x="2074" y="208"/>
                  </a:lnTo>
                  <a:lnTo>
                    <a:pt x="2074" y="189"/>
                  </a:lnTo>
                  <a:lnTo>
                    <a:pt x="2055" y="152"/>
                  </a:lnTo>
                  <a:lnTo>
                    <a:pt x="2017" y="133"/>
                  </a:lnTo>
                  <a:lnTo>
                    <a:pt x="1979" y="114"/>
                  </a:lnTo>
                  <a:lnTo>
                    <a:pt x="1961" y="114"/>
                  </a:lnTo>
                  <a:lnTo>
                    <a:pt x="1942" y="57"/>
                  </a:lnTo>
                  <a:lnTo>
                    <a:pt x="1923" y="57"/>
                  </a:lnTo>
                  <a:lnTo>
                    <a:pt x="1866" y="20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-810693" y="2919077"/>
              <a:ext cx="987" cy="49"/>
            </a:xfrm>
            <a:custGeom>
              <a:rect b="b" l="l" r="r" t="t"/>
              <a:pathLst>
                <a:path extrusionOk="0" h="1" w="2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1"/>
            <p:cNvSpPr/>
            <p:nvPr/>
          </p:nvSpPr>
          <p:spPr>
            <a:xfrm>
              <a:off x="-1161204" y="2184602"/>
              <a:ext cx="406364" cy="737288"/>
            </a:xfrm>
            <a:custGeom>
              <a:rect b="b" l="l" r="r" t="t"/>
              <a:pathLst>
                <a:path extrusionOk="0" h="14943" w="8236">
                  <a:moveTo>
                    <a:pt x="76" y="8442"/>
                  </a:moveTo>
                  <a:lnTo>
                    <a:pt x="39" y="8461"/>
                  </a:lnTo>
                  <a:lnTo>
                    <a:pt x="1" y="8499"/>
                  </a:lnTo>
                  <a:lnTo>
                    <a:pt x="1" y="8517"/>
                  </a:lnTo>
                  <a:lnTo>
                    <a:pt x="1" y="8555"/>
                  </a:lnTo>
                  <a:lnTo>
                    <a:pt x="20" y="8593"/>
                  </a:lnTo>
                  <a:lnTo>
                    <a:pt x="133" y="8744"/>
                  </a:lnTo>
                  <a:lnTo>
                    <a:pt x="246" y="8894"/>
                  </a:lnTo>
                  <a:lnTo>
                    <a:pt x="397" y="9026"/>
                  </a:lnTo>
                  <a:lnTo>
                    <a:pt x="547" y="9177"/>
                  </a:lnTo>
                  <a:lnTo>
                    <a:pt x="755" y="9328"/>
                  </a:lnTo>
                  <a:lnTo>
                    <a:pt x="1000" y="9497"/>
                  </a:lnTo>
                  <a:lnTo>
                    <a:pt x="1037" y="9535"/>
                  </a:lnTo>
                  <a:lnTo>
                    <a:pt x="1263" y="9686"/>
                  </a:lnTo>
                  <a:lnTo>
                    <a:pt x="1489" y="9818"/>
                  </a:lnTo>
                  <a:lnTo>
                    <a:pt x="1734" y="9931"/>
                  </a:lnTo>
                  <a:lnTo>
                    <a:pt x="1979" y="10006"/>
                  </a:lnTo>
                  <a:lnTo>
                    <a:pt x="2205" y="10119"/>
                  </a:lnTo>
                  <a:lnTo>
                    <a:pt x="2224" y="10138"/>
                  </a:lnTo>
                  <a:lnTo>
                    <a:pt x="2545" y="10289"/>
                  </a:lnTo>
                  <a:lnTo>
                    <a:pt x="2771" y="10439"/>
                  </a:lnTo>
                  <a:lnTo>
                    <a:pt x="2997" y="10628"/>
                  </a:lnTo>
                  <a:lnTo>
                    <a:pt x="3204" y="10835"/>
                  </a:lnTo>
                  <a:lnTo>
                    <a:pt x="3298" y="10986"/>
                  </a:lnTo>
                  <a:lnTo>
                    <a:pt x="3411" y="11137"/>
                  </a:lnTo>
                  <a:lnTo>
                    <a:pt x="3600" y="11495"/>
                  </a:lnTo>
                  <a:lnTo>
                    <a:pt x="3769" y="11909"/>
                  </a:lnTo>
                  <a:lnTo>
                    <a:pt x="3920" y="12399"/>
                  </a:lnTo>
                  <a:lnTo>
                    <a:pt x="3996" y="12719"/>
                  </a:lnTo>
                  <a:lnTo>
                    <a:pt x="4071" y="13040"/>
                  </a:lnTo>
                  <a:lnTo>
                    <a:pt x="4184" y="13680"/>
                  </a:lnTo>
                  <a:lnTo>
                    <a:pt x="4222" y="13888"/>
                  </a:lnTo>
                  <a:lnTo>
                    <a:pt x="4278" y="14302"/>
                  </a:lnTo>
                  <a:lnTo>
                    <a:pt x="4354" y="14717"/>
                  </a:lnTo>
                  <a:lnTo>
                    <a:pt x="4372" y="14717"/>
                  </a:lnTo>
                  <a:lnTo>
                    <a:pt x="4391" y="14736"/>
                  </a:lnTo>
                  <a:lnTo>
                    <a:pt x="4410" y="14754"/>
                  </a:lnTo>
                  <a:lnTo>
                    <a:pt x="4410" y="14792"/>
                  </a:lnTo>
                  <a:lnTo>
                    <a:pt x="4410" y="14830"/>
                  </a:lnTo>
                  <a:lnTo>
                    <a:pt x="4391" y="14849"/>
                  </a:lnTo>
                  <a:lnTo>
                    <a:pt x="4391" y="14886"/>
                  </a:lnTo>
                  <a:lnTo>
                    <a:pt x="4410" y="14924"/>
                  </a:lnTo>
                  <a:lnTo>
                    <a:pt x="4542" y="14943"/>
                  </a:lnTo>
                  <a:lnTo>
                    <a:pt x="4561" y="14905"/>
                  </a:lnTo>
                  <a:lnTo>
                    <a:pt x="4580" y="14886"/>
                  </a:lnTo>
                  <a:lnTo>
                    <a:pt x="4580" y="14849"/>
                  </a:lnTo>
                  <a:lnTo>
                    <a:pt x="4561" y="14792"/>
                  </a:lnTo>
                  <a:lnTo>
                    <a:pt x="4561" y="14754"/>
                  </a:lnTo>
                  <a:lnTo>
                    <a:pt x="4561" y="14736"/>
                  </a:lnTo>
                  <a:lnTo>
                    <a:pt x="4485" y="14378"/>
                  </a:lnTo>
                  <a:lnTo>
                    <a:pt x="4485" y="14359"/>
                  </a:lnTo>
                  <a:lnTo>
                    <a:pt x="4410" y="13906"/>
                  </a:lnTo>
                  <a:lnTo>
                    <a:pt x="4297" y="13153"/>
                  </a:lnTo>
                  <a:lnTo>
                    <a:pt x="4222" y="12795"/>
                  </a:lnTo>
                  <a:lnTo>
                    <a:pt x="4146" y="12418"/>
                  </a:lnTo>
                  <a:lnTo>
                    <a:pt x="4071" y="12154"/>
                  </a:lnTo>
                  <a:lnTo>
                    <a:pt x="3996" y="11890"/>
                  </a:lnTo>
                  <a:lnTo>
                    <a:pt x="4014" y="11853"/>
                  </a:lnTo>
                  <a:lnTo>
                    <a:pt x="3996" y="11815"/>
                  </a:lnTo>
                  <a:lnTo>
                    <a:pt x="3920" y="11457"/>
                  </a:lnTo>
                  <a:lnTo>
                    <a:pt x="3826" y="11118"/>
                  </a:lnTo>
                  <a:lnTo>
                    <a:pt x="3694" y="10760"/>
                  </a:lnTo>
                  <a:lnTo>
                    <a:pt x="3524" y="10421"/>
                  </a:lnTo>
                  <a:lnTo>
                    <a:pt x="3336" y="10100"/>
                  </a:lnTo>
                  <a:lnTo>
                    <a:pt x="3110" y="9799"/>
                  </a:lnTo>
                  <a:lnTo>
                    <a:pt x="2997" y="9667"/>
                  </a:lnTo>
                  <a:lnTo>
                    <a:pt x="2865" y="9535"/>
                  </a:lnTo>
                  <a:lnTo>
                    <a:pt x="2733" y="9422"/>
                  </a:lnTo>
                  <a:lnTo>
                    <a:pt x="2563" y="9309"/>
                  </a:lnTo>
                  <a:lnTo>
                    <a:pt x="2319" y="9158"/>
                  </a:lnTo>
                  <a:lnTo>
                    <a:pt x="2036" y="9007"/>
                  </a:lnTo>
                  <a:lnTo>
                    <a:pt x="1734" y="8875"/>
                  </a:lnTo>
                  <a:lnTo>
                    <a:pt x="1376" y="8762"/>
                  </a:lnTo>
                  <a:lnTo>
                    <a:pt x="1075" y="8668"/>
                  </a:lnTo>
                  <a:lnTo>
                    <a:pt x="755" y="8593"/>
                  </a:lnTo>
                  <a:lnTo>
                    <a:pt x="95" y="8442"/>
                  </a:lnTo>
                  <a:close/>
                  <a:moveTo>
                    <a:pt x="8197" y="1"/>
                  </a:moveTo>
                  <a:lnTo>
                    <a:pt x="8160" y="19"/>
                  </a:lnTo>
                  <a:lnTo>
                    <a:pt x="8066" y="151"/>
                  </a:lnTo>
                  <a:lnTo>
                    <a:pt x="8028" y="227"/>
                  </a:lnTo>
                  <a:lnTo>
                    <a:pt x="7934" y="321"/>
                  </a:lnTo>
                  <a:lnTo>
                    <a:pt x="7726" y="547"/>
                  </a:lnTo>
                  <a:lnTo>
                    <a:pt x="7519" y="773"/>
                  </a:lnTo>
                  <a:lnTo>
                    <a:pt x="7312" y="962"/>
                  </a:lnTo>
                  <a:lnTo>
                    <a:pt x="7199" y="1056"/>
                  </a:lnTo>
                  <a:lnTo>
                    <a:pt x="6878" y="1376"/>
                  </a:lnTo>
                  <a:lnTo>
                    <a:pt x="6822" y="1433"/>
                  </a:lnTo>
                  <a:lnTo>
                    <a:pt x="6671" y="1546"/>
                  </a:lnTo>
                  <a:lnTo>
                    <a:pt x="6539" y="1678"/>
                  </a:lnTo>
                  <a:lnTo>
                    <a:pt x="6407" y="1828"/>
                  </a:lnTo>
                  <a:lnTo>
                    <a:pt x="6294" y="1998"/>
                  </a:lnTo>
                  <a:lnTo>
                    <a:pt x="6200" y="2168"/>
                  </a:lnTo>
                  <a:lnTo>
                    <a:pt x="6125" y="2356"/>
                  </a:lnTo>
                  <a:lnTo>
                    <a:pt x="6068" y="2544"/>
                  </a:lnTo>
                  <a:lnTo>
                    <a:pt x="6012" y="2733"/>
                  </a:lnTo>
                  <a:lnTo>
                    <a:pt x="5955" y="2846"/>
                  </a:lnTo>
                  <a:lnTo>
                    <a:pt x="5786" y="3260"/>
                  </a:lnTo>
                  <a:lnTo>
                    <a:pt x="5654" y="3600"/>
                  </a:lnTo>
                  <a:lnTo>
                    <a:pt x="5503" y="3939"/>
                  </a:lnTo>
                  <a:lnTo>
                    <a:pt x="5409" y="4146"/>
                  </a:lnTo>
                  <a:lnTo>
                    <a:pt x="5371" y="4203"/>
                  </a:lnTo>
                  <a:lnTo>
                    <a:pt x="5220" y="4504"/>
                  </a:lnTo>
                  <a:lnTo>
                    <a:pt x="5088" y="4824"/>
                  </a:lnTo>
                  <a:lnTo>
                    <a:pt x="4994" y="5145"/>
                  </a:lnTo>
                  <a:lnTo>
                    <a:pt x="4900" y="5446"/>
                  </a:lnTo>
                  <a:lnTo>
                    <a:pt x="4825" y="5748"/>
                  </a:lnTo>
                  <a:lnTo>
                    <a:pt x="4825" y="5842"/>
                  </a:lnTo>
                  <a:lnTo>
                    <a:pt x="4806" y="6143"/>
                  </a:lnTo>
                  <a:lnTo>
                    <a:pt x="4787" y="6238"/>
                  </a:lnTo>
                  <a:lnTo>
                    <a:pt x="4749" y="6596"/>
                  </a:lnTo>
                  <a:lnTo>
                    <a:pt x="4768" y="6746"/>
                  </a:lnTo>
                  <a:lnTo>
                    <a:pt x="4806" y="7104"/>
                  </a:lnTo>
                  <a:lnTo>
                    <a:pt x="4881" y="7443"/>
                  </a:lnTo>
                  <a:lnTo>
                    <a:pt x="4957" y="7745"/>
                  </a:lnTo>
                  <a:lnTo>
                    <a:pt x="5070" y="8103"/>
                  </a:lnTo>
                  <a:lnTo>
                    <a:pt x="5164" y="8386"/>
                  </a:lnTo>
                  <a:lnTo>
                    <a:pt x="5239" y="8706"/>
                  </a:lnTo>
                  <a:lnTo>
                    <a:pt x="5390" y="9309"/>
                  </a:lnTo>
                  <a:lnTo>
                    <a:pt x="5446" y="9592"/>
                  </a:lnTo>
                  <a:lnTo>
                    <a:pt x="5484" y="9855"/>
                  </a:lnTo>
                  <a:lnTo>
                    <a:pt x="5503" y="9987"/>
                  </a:lnTo>
                  <a:lnTo>
                    <a:pt x="5578" y="10458"/>
                  </a:lnTo>
                  <a:lnTo>
                    <a:pt x="5635" y="10929"/>
                  </a:lnTo>
                  <a:lnTo>
                    <a:pt x="5616" y="12418"/>
                  </a:lnTo>
                  <a:lnTo>
                    <a:pt x="5616" y="12644"/>
                  </a:lnTo>
                  <a:lnTo>
                    <a:pt x="5578" y="13756"/>
                  </a:lnTo>
                  <a:lnTo>
                    <a:pt x="5578" y="14321"/>
                  </a:lnTo>
                  <a:lnTo>
                    <a:pt x="5559" y="14585"/>
                  </a:lnTo>
                  <a:lnTo>
                    <a:pt x="5559" y="14622"/>
                  </a:lnTo>
                  <a:lnTo>
                    <a:pt x="5559" y="14717"/>
                  </a:lnTo>
                  <a:lnTo>
                    <a:pt x="5559" y="14849"/>
                  </a:lnTo>
                  <a:lnTo>
                    <a:pt x="5578" y="14905"/>
                  </a:lnTo>
                  <a:lnTo>
                    <a:pt x="5616" y="14943"/>
                  </a:lnTo>
                  <a:lnTo>
                    <a:pt x="5729" y="14943"/>
                  </a:lnTo>
                  <a:lnTo>
                    <a:pt x="5748" y="14905"/>
                  </a:lnTo>
                  <a:lnTo>
                    <a:pt x="5767" y="14867"/>
                  </a:lnTo>
                  <a:lnTo>
                    <a:pt x="5804" y="14754"/>
                  </a:lnTo>
                  <a:lnTo>
                    <a:pt x="5804" y="14604"/>
                  </a:lnTo>
                  <a:lnTo>
                    <a:pt x="5804" y="14566"/>
                  </a:lnTo>
                  <a:lnTo>
                    <a:pt x="5804" y="14528"/>
                  </a:lnTo>
                  <a:lnTo>
                    <a:pt x="5823" y="14378"/>
                  </a:lnTo>
                  <a:lnTo>
                    <a:pt x="5842" y="14246"/>
                  </a:lnTo>
                  <a:lnTo>
                    <a:pt x="5842" y="14133"/>
                  </a:lnTo>
                  <a:lnTo>
                    <a:pt x="5880" y="13492"/>
                  </a:lnTo>
                  <a:lnTo>
                    <a:pt x="5880" y="13398"/>
                  </a:lnTo>
                  <a:lnTo>
                    <a:pt x="5880" y="13153"/>
                  </a:lnTo>
                  <a:lnTo>
                    <a:pt x="5880" y="12832"/>
                  </a:lnTo>
                  <a:lnTo>
                    <a:pt x="5880" y="12493"/>
                  </a:lnTo>
                  <a:lnTo>
                    <a:pt x="5861" y="12192"/>
                  </a:lnTo>
                  <a:lnTo>
                    <a:pt x="5861" y="12154"/>
                  </a:lnTo>
                  <a:lnTo>
                    <a:pt x="5842" y="11834"/>
                  </a:lnTo>
                  <a:lnTo>
                    <a:pt x="5823" y="11589"/>
                  </a:lnTo>
                  <a:lnTo>
                    <a:pt x="5823" y="11532"/>
                  </a:lnTo>
                  <a:lnTo>
                    <a:pt x="5823" y="11231"/>
                  </a:lnTo>
                  <a:lnTo>
                    <a:pt x="5842" y="10609"/>
                  </a:lnTo>
                  <a:lnTo>
                    <a:pt x="5880" y="9987"/>
                  </a:lnTo>
                  <a:lnTo>
                    <a:pt x="5936" y="9648"/>
                  </a:lnTo>
                  <a:lnTo>
                    <a:pt x="5936" y="9573"/>
                  </a:lnTo>
                  <a:lnTo>
                    <a:pt x="5974" y="9215"/>
                  </a:lnTo>
                  <a:lnTo>
                    <a:pt x="6031" y="8857"/>
                  </a:lnTo>
                  <a:lnTo>
                    <a:pt x="6106" y="8499"/>
                  </a:lnTo>
                  <a:lnTo>
                    <a:pt x="6200" y="8141"/>
                  </a:lnTo>
                  <a:lnTo>
                    <a:pt x="6407" y="7481"/>
                  </a:lnTo>
                  <a:lnTo>
                    <a:pt x="6520" y="7085"/>
                  </a:lnTo>
                  <a:lnTo>
                    <a:pt x="6671" y="6652"/>
                  </a:lnTo>
                  <a:lnTo>
                    <a:pt x="6992" y="5823"/>
                  </a:lnTo>
                  <a:lnTo>
                    <a:pt x="7161" y="5408"/>
                  </a:lnTo>
                  <a:lnTo>
                    <a:pt x="7293" y="5069"/>
                  </a:lnTo>
                  <a:lnTo>
                    <a:pt x="7425" y="4843"/>
                  </a:lnTo>
                  <a:lnTo>
                    <a:pt x="7613" y="4240"/>
                  </a:lnTo>
                  <a:lnTo>
                    <a:pt x="7708" y="3901"/>
                  </a:lnTo>
                  <a:lnTo>
                    <a:pt x="7783" y="3562"/>
                  </a:lnTo>
                  <a:lnTo>
                    <a:pt x="7858" y="3242"/>
                  </a:lnTo>
                  <a:lnTo>
                    <a:pt x="7896" y="2921"/>
                  </a:lnTo>
                  <a:lnTo>
                    <a:pt x="7915" y="2695"/>
                  </a:lnTo>
                  <a:lnTo>
                    <a:pt x="7915" y="2469"/>
                  </a:lnTo>
                  <a:lnTo>
                    <a:pt x="7896" y="2036"/>
                  </a:lnTo>
                  <a:lnTo>
                    <a:pt x="7877" y="1753"/>
                  </a:lnTo>
                  <a:lnTo>
                    <a:pt x="7877" y="1470"/>
                  </a:lnTo>
                  <a:lnTo>
                    <a:pt x="7877" y="1169"/>
                  </a:lnTo>
                  <a:lnTo>
                    <a:pt x="7896" y="1131"/>
                  </a:lnTo>
                  <a:lnTo>
                    <a:pt x="7934" y="962"/>
                  </a:lnTo>
                  <a:lnTo>
                    <a:pt x="7990" y="811"/>
                  </a:lnTo>
                  <a:lnTo>
                    <a:pt x="8047" y="660"/>
                  </a:lnTo>
                  <a:lnTo>
                    <a:pt x="8122" y="491"/>
                  </a:lnTo>
                  <a:lnTo>
                    <a:pt x="8122" y="434"/>
                  </a:lnTo>
                  <a:lnTo>
                    <a:pt x="8084" y="377"/>
                  </a:lnTo>
                  <a:lnTo>
                    <a:pt x="8141" y="283"/>
                  </a:lnTo>
                  <a:lnTo>
                    <a:pt x="8197" y="151"/>
                  </a:lnTo>
                  <a:lnTo>
                    <a:pt x="8179" y="114"/>
                  </a:lnTo>
                  <a:lnTo>
                    <a:pt x="8235" y="57"/>
                  </a:lnTo>
                  <a:lnTo>
                    <a:pt x="8235" y="38"/>
                  </a:lnTo>
                  <a:lnTo>
                    <a:pt x="82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1"/>
            <p:cNvSpPr/>
            <p:nvPr/>
          </p:nvSpPr>
          <p:spPr>
            <a:xfrm>
              <a:off x="-1200232" y="2179026"/>
              <a:ext cx="486295" cy="742863"/>
            </a:xfrm>
            <a:custGeom>
              <a:rect b="b" l="l" r="r" t="t"/>
              <a:pathLst>
                <a:path extrusionOk="0" h="15056" w="9856">
                  <a:moveTo>
                    <a:pt x="19" y="1"/>
                  </a:moveTo>
                  <a:lnTo>
                    <a:pt x="0" y="38"/>
                  </a:lnTo>
                  <a:lnTo>
                    <a:pt x="0" y="95"/>
                  </a:lnTo>
                  <a:lnTo>
                    <a:pt x="189" y="396"/>
                  </a:lnTo>
                  <a:lnTo>
                    <a:pt x="396" y="679"/>
                  </a:lnTo>
                  <a:lnTo>
                    <a:pt x="622" y="943"/>
                  </a:lnTo>
                  <a:lnTo>
                    <a:pt x="886" y="1206"/>
                  </a:lnTo>
                  <a:lnTo>
                    <a:pt x="1131" y="1414"/>
                  </a:lnTo>
                  <a:lnTo>
                    <a:pt x="1433" y="1640"/>
                  </a:lnTo>
                  <a:lnTo>
                    <a:pt x="1715" y="1828"/>
                  </a:lnTo>
                  <a:lnTo>
                    <a:pt x="2017" y="1998"/>
                  </a:lnTo>
                  <a:lnTo>
                    <a:pt x="2412" y="2224"/>
                  </a:lnTo>
                  <a:lnTo>
                    <a:pt x="2865" y="2450"/>
                  </a:lnTo>
                  <a:lnTo>
                    <a:pt x="3072" y="2582"/>
                  </a:lnTo>
                  <a:lnTo>
                    <a:pt x="3279" y="2714"/>
                  </a:lnTo>
                  <a:lnTo>
                    <a:pt x="3524" y="2921"/>
                  </a:lnTo>
                  <a:lnTo>
                    <a:pt x="3750" y="3128"/>
                  </a:lnTo>
                  <a:lnTo>
                    <a:pt x="3920" y="3373"/>
                  </a:lnTo>
                  <a:lnTo>
                    <a:pt x="4089" y="3694"/>
                  </a:lnTo>
                  <a:lnTo>
                    <a:pt x="4221" y="4033"/>
                  </a:lnTo>
                  <a:lnTo>
                    <a:pt x="4315" y="4297"/>
                  </a:lnTo>
                  <a:lnTo>
                    <a:pt x="4372" y="4410"/>
                  </a:lnTo>
                  <a:lnTo>
                    <a:pt x="4410" y="4523"/>
                  </a:lnTo>
                  <a:lnTo>
                    <a:pt x="4504" y="4768"/>
                  </a:lnTo>
                  <a:lnTo>
                    <a:pt x="4485" y="4749"/>
                  </a:lnTo>
                  <a:lnTo>
                    <a:pt x="4334" y="4560"/>
                  </a:lnTo>
                  <a:lnTo>
                    <a:pt x="4202" y="4353"/>
                  </a:lnTo>
                  <a:lnTo>
                    <a:pt x="4184" y="4334"/>
                  </a:lnTo>
                  <a:lnTo>
                    <a:pt x="3882" y="3901"/>
                  </a:lnTo>
                  <a:lnTo>
                    <a:pt x="3581" y="3411"/>
                  </a:lnTo>
                  <a:lnTo>
                    <a:pt x="3354" y="2978"/>
                  </a:lnTo>
                  <a:lnTo>
                    <a:pt x="3336" y="2921"/>
                  </a:lnTo>
                  <a:lnTo>
                    <a:pt x="3336" y="2846"/>
                  </a:lnTo>
                  <a:lnTo>
                    <a:pt x="3317" y="2789"/>
                  </a:lnTo>
                  <a:lnTo>
                    <a:pt x="3279" y="2770"/>
                  </a:lnTo>
                  <a:lnTo>
                    <a:pt x="3223" y="2770"/>
                  </a:lnTo>
                  <a:lnTo>
                    <a:pt x="3204" y="2789"/>
                  </a:lnTo>
                  <a:lnTo>
                    <a:pt x="3185" y="2808"/>
                  </a:lnTo>
                  <a:lnTo>
                    <a:pt x="3185" y="2846"/>
                  </a:lnTo>
                  <a:lnTo>
                    <a:pt x="3185" y="3091"/>
                  </a:lnTo>
                  <a:lnTo>
                    <a:pt x="3185" y="3355"/>
                  </a:lnTo>
                  <a:lnTo>
                    <a:pt x="3241" y="3844"/>
                  </a:lnTo>
                  <a:lnTo>
                    <a:pt x="3241" y="3920"/>
                  </a:lnTo>
                  <a:lnTo>
                    <a:pt x="3279" y="4447"/>
                  </a:lnTo>
                  <a:lnTo>
                    <a:pt x="3298" y="4711"/>
                  </a:lnTo>
                  <a:lnTo>
                    <a:pt x="3298" y="4730"/>
                  </a:lnTo>
                  <a:lnTo>
                    <a:pt x="3298" y="4994"/>
                  </a:lnTo>
                  <a:lnTo>
                    <a:pt x="3298" y="5333"/>
                  </a:lnTo>
                  <a:lnTo>
                    <a:pt x="3298" y="6087"/>
                  </a:lnTo>
                  <a:lnTo>
                    <a:pt x="3336" y="6614"/>
                  </a:lnTo>
                  <a:lnTo>
                    <a:pt x="3354" y="6859"/>
                  </a:lnTo>
                  <a:lnTo>
                    <a:pt x="3411" y="7123"/>
                  </a:lnTo>
                  <a:lnTo>
                    <a:pt x="3505" y="7425"/>
                  </a:lnTo>
                  <a:lnTo>
                    <a:pt x="3599" y="7707"/>
                  </a:lnTo>
                  <a:lnTo>
                    <a:pt x="3731" y="7971"/>
                  </a:lnTo>
                  <a:lnTo>
                    <a:pt x="3844" y="8216"/>
                  </a:lnTo>
                  <a:lnTo>
                    <a:pt x="4071" y="8649"/>
                  </a:lnTo>
                  <a:lnTo>
                    <a:pt x="4240" y="8970"/>
                  </a:lnTo>
                  <a:lnTo>
                    <a:pt x="4410" y="9290"/>
                  </a:lnTo>
                  <a:lnTo>
                    <a:pt x="4598" y="9761"/>
                  </a:lnTo>
                  <a:lnTo>
                    <a:pt x="4768" y="10251"/>
                  </a:lnTo>
                  <a:lnTo>
                    <a:pt x="4900" y="10741"/>
                  </a:lnTo>
                  <a:lnTo>
                    <a:pt x="5013" y="11193"/>
                  </a:lnTo>
                  <a:lnTo>
                    <a:pt x="5126" y="11683"/>
                  </a:lnTo>
                  <a:lnTo>
                    <a:pt x="5258" y="12192"/>
                  </a:lnTo>
                  <a:lnTo>
                    <a:pt x="5389" y="12682"/>
                  </a:lnTo>
                  <a:lnTo>
                    <a:pt x="5540" y="13153"/>
                  </a:lnTo>
                  <a:lnTo>
                    <a:pt x="5729" y="13624"/>
                  </a:lnTo>
                  <a:lnTo>
                    <a:pt x="5861" y="13963"/>
                  </a:lnTo>
                  <a:lnTo>
                    <a:pt x="5879" y="14133"/>
                  </a:lnTo>
                  <a:lnTo>
                    <a:pt x="5936" y="14434"/>
                  </a:lnTo>
                  <a:lnTo>
                    <a:pt x="5992" y="14679"/>
                  </a:lnTo>
                  <a:lnTo>
                    <a:pt x="6011" y="14735"/>
                  </a:lnTo>
                  <a:lnTo>
                    <a:pt x="6011" y="14754"/>
                  </a:lnTo>
                  <a:lnTo>
                    <a:pt x="6030" y="14792"/>
                  </a:lnTo>
                  <a:lnTo>
                    <a:pt x="6049" y="14792"/>
                  </a:lnTo>
                  <a:lnTo>
                    <a:pt x="6068" y="14811"/>
                  </a:lnTo>
                  <a:lnTo>
                    <a:pt x="6106" y="14830"/>
                  </a:lnTo>
                  <a:lnTo>
                    <a:pt x="6124" y="14886"/>
                  </a:lnTo>
                  <a:lnTo>
                    <a:pt x="6106" y="14943"/>
                  </a:lnTo>
                  <a:lnTo>
                    <a:pt x="6087" y="14980"/>
                  </a:lnTo>
                  <a:lnTo>
                    <a:pt x="6087" y="14999"/>
                  </a:lnTo>
                  <a:lnTo>
                    <a:pt x="6106" y="15037"/>
                  </a:lnTo>
                  <a:lnTo>
                    <a:pt x="6162" y="15056"/>
                  </a:lnTo>
                  <a:lnTo>
                    <a:pt x="6294" y="15056"/>
                  </a:lnTo>
                  <a:lnTo>
                    <a:pt x="6313" y="15018"/>
                  </a:lnTo>
                  <a:lnTo>
                    <a:pt x="6313" y="14849"/>
                  </a:lnTo>
                  <a:lnTo>
                    <a:pt x="6294" y="14679"/>
                  </a:lnTo>
                  <a:lnTo>
                    <a:pt x="6237" y="14359"/>
                  </a:lnTo>
                  <a:lnTo>
                    <a:pt x="6237" y="14340"/>
                  </a:lnTo>
                  <a:lnTo>
                    <a:pt x="6256" y="14321"/>
                  </a:lnTo>
                  <a:lnTo>
                    <a:pt x="6256" y="14302"/>
                  </a:lnTo>
                  <a:lnTo>
                    <a:pt x="6294" y="14264"/>
                  </a:lnTo>
                  <a:lnTo>
                    <a:pt x="6313" y="14208"/>
                  </a:lnTo>
                  <a:lnTo>
                    <a:pt x="6332" y="13680"/>
                  </a:lnTo>
                  <a:lnTo>
                    <a:pt x="6332" y="13172"/>
                  </a:lnTo>
                  <a:lnTo>
                    <a:pt x="6350" y="13021"/>
                  </a:lnTo>
                  <a:lnTo>
                    <a:pt x="6369" y="12569"/>
                  </a:lnTo>
                  <a:lnTo>
                    <a:pt x="6369" y="12116"/>
                  </a:lnTo>
                  <a:lnTo>
                    <a:pt x="6350" y="11740"/>
                  </a:lnTo>
                  <a:lnTo>
                    <a:pt x="6332" y="11382"/>
                  </a:lnTo>
                  <a:lnTo>
                    <a:pt x="6332" y="11080"/>
                  </a:lnTo>
                  <a:lnTo>
                    <a:pt x="6313" y="10552"/>
                  </a:lnTo>
                  <a:lnTo>
                    <a:pt x="6294" y="10307"/>
                  </a:lnTo>
                  <a:lnTo>
                    <a:pt x="6275" y="10044"/>
                  </a:lnTo>
                  <a:lnTo>
                    <a:pt x="6237" y="9686"/>
                  </a:lnTo>
                  <a:lnTo>
                    <a:pt x="6162" y="9309"/>
                  </a:lnTo>
                  <a:lnTo>
                    <a:pt x="6068" y="8913"/>
                  </a:lnTo>
                  <a:lnTo>
                    <a:pt x="5936" y="8480"/>
                  </a:lnTo>
                  <a:lnTo>
                    <a:pt x="5710" y="7745"/>
                  </a:lnTo>
                  <a:lnTo>
                    <a:pt x="5691" y="7726"/>
                  </a:lnTo>
                  <a:lnTo>
                    <a:pt x="5616" y="7443"/>
                  </a:lnTo>
                  <a:lnTo>
                    <a:pt x="5540" y="7161"/>
                  </a:lnTo>
                  <a:lnTo>
                    <a:pt x="5540" y="6953"/>
                  </a:lnTo>
                  <a:lnTo>
                    <a:pt x="5540" y="6746"/>
                  </a:lnTo>
                  <a:lnTo>
                    <a:pt x="5578" y="6351"/>
                  </a:lnTo>
                  <a:lnTo>
                    <a:pt x="5597" y="6256"/>
                  </a:lnTo>
                  <a:lnTo>
                    <a:pt x="5616" y="5955"/>
                  </a:lnTo>
                  <a:lnTo>
                    <a:pt x="5616" y="5766"/>
                  </a:lnTo>
                  <a:lnTo>
                    <a:pt x="5597" y="5578"/>
                  </a:lnTo>
                  <a:lnTo>
                    <a:pt x="5559" y="5427"/>
                  </a:lnTo>
                  <a:lnTo>
                    <a:pt x="5521" y="5295"/>
                  </a:lnTo>
                  <a:lnTo>
                    <a:pt x="5427" y="5013"/>
                  </a:lnTo>
                  <a:lnTo>
                    <a:pt x="5389" y="4900"/>
                  </a:lnTo>
                  <a:lnTo>
                    <a:pt x="5352" y="4805"/>
                  </a:lnTo>
                  <a:lnTo>
                    <a:pt x="5239" y="4504"/>
                  </a:lnTo>
                  <a:lnTo>
                    <a:pt x="5107" y="4184"/>
                  </a:lnTo>
                  <a:lnTo>
                    <a:pt x="4937" y="3844"/>
                  </a:lnTo>
                  <a:lnTo>
                    <a:pt x="4824" y="3675"/>
                  </a:lnTo>
                  <a:lnTo>
                    <a:pt x="4711" y="3524"/>
                  </a:lnTo>
                  <a:lnTo>
                    <a:pt x="4240" y="2921"/>
                  </a:lnTo>
                  <a:lnTo>
                    <a:pt x="3976" y="2601"/>
                  </a:lnTo>
                  <a:lnTo>
                    <a:pt x="3675" y="2281"/>
                  </a:lnTo>
                  <a:lnTo>
                    <a:pt x="3411" y="2017"/>
                  </a:lnTo>
                  <a:lnTo>
                    <a:pt x="3128" y="1791"/>
                  </a:lnTo>
                  <a:lnTo>
                    <a:pt x="2846" y="1583"/>
                  </a:lnTo>
                  <a:lnTo>
                    <a:pt x="2544" y="1357"/>
                  </a:lnTo>
                  <a:lnTo>
                    <a:pt x="1941" y="1018"/>
                  </a:lnTo>
                  <a:lnTo>
                    <a:pt x="1357" y="698"/>
                  </a:lnTo>
                  <a:lnTo>
                    <a:pt x="1244" y="622"/>
                  </a:lnTo>
                  <a:lnTo>
                    <a:pt x="754" y="377"/>
                  </a:lnTo>
                  <a:lnTo>
                    <a:pt x="170" y="38"/>
                  </a:lnTo>
                  <a:lnTo>
                    <a:pt x="114" y="38"/>
                  </a:lnTo>
                  <a:lnTo>
                    <a:pt x="95" y="19"/>
                  </a:lnTo>
                  <a:lnTo>
                    <a:pt x="76" y="1"/>
                  </a:lnTo>
                  <a:close/>
                  <a:moveTo>
                    <a:pt x="8970" y="4108"/>
                  </a:moveTo>
                  <a:lnTo>
                    <a:pt x="8819" y="4221"/>
                  </a:lnTo>
                  <a:lnTo>
                    <a:pt x="8687" y="4353"/>
                  </a:lnTo>
                  <a:lnTo>
                    <a:pt x="8461" y="4598"/>
                  </a:lnTo>
                  <a:lnTo>
                    <a:pt x="8254" y="4881"/>
                  </a:lnTo>
                  <a:lnTo>
                    <a:pt x="8084" y="5182"/>
                  </a:lnTo>
                  <a:lnTo>
                    <a:pt x="7952" y="5521"/>
                  </a:lnTo>
                  <a:lnTo>
                    <a:pt x="7783" y="5936"/>
                  </a:lnTo>
                  <a:lnTo>
                    <a:pt x="7462" y="6765"/>
                  </a:lnTo>
                  <a:lnTo>
                    <a:pt x="7311" y="7198"/>
                  </a:lnTo>
                  <a:lnTo>
                    <a:pt x="7180" y="7613"/>
                  </a:lnTo>
                  <a:lnTo>
                    <a:pt x="6972" y="8442"/>
                  </a:lnTo>
                  <a:lnTo>
                    <a:pt x="6878" y="8875"/>
                  </a:lnTo>
                  <a:lnTo>
                    <a:pt x="6784" y="9290"/>
                  </a:lnTo>
                  <a:lnTo>
                    <a:pt x="6727" y="9705"/>
                  </a:lnTo>
                  <a:lnTo>
                    <a:pt x="6671" y="10100"/>
                  </a:lnTo>
                  <a:lnTo>
                    <a:pt x="6633" y="10722"/>
                  </a:lnTo>
                  <a:lnTo>
                    <a:pt x="6614" y="11344"/>
                  </a:lnTo>
                  <a:lnTo>
                    <a:pt x="6614" y="11645"/>
                  </a:lnTo>
                  <a:lnTo>
                    <a:pt x="6614" y="11702"/>
                  </a:lnTo>
                  <a:lnTo>
                    <a:pt x="6633" y="11947"/>
                  </a:lnTo>
                  <a:lnTo>
                    <a:pt x="6652" y="12267"/>
                  </a:lnTo>
                  <a:lnTo>
                    <a:pt x="6652" y="12305"/>
                  </a:lnTo>
                  <a:lnTo>
                    <a:pt x="6671" y="12606"/>
                  </a:lnTo>
                  <a:lnTo>
                    <a:pt x="6671" y="12945"/>
                  </a:lnTo>
                  <a:lnTo>
                    <a:pt x="6671" y="13266"/>
                  </a:lnTo>
                  <a:lnTo>
                    <a:pt x="6671" y="13511"/>
                  </a:lnTo>
                  <a:lnTo>
                    <a:pt x="6671" y="13605"/>
                  </a:lnTo>
                  <a:lnTo>
                    <a:pt x="6633" y="14246"/>
                  </a:lnTo>
                  <a:lnTo>
                    <a:pt x="6633" y="14359"/>
                  </a:lnTo>
                  <a:lnTo>
                    <a:pt x="6614" y="14622"/>
                  </a:lnTo>
                  <a:lnTo>
                    <a:pt x="6614" y="14886"/>
                  </a:lnTo>
                  <a:lnTo>
                    <a:pt x="6614" y="14905"/>
                  </a:lnTo>
                  <a:lnTo>
                    <a:pt x="6595" y="14980"/>
                  </a:lnTo>
                  <a:lnTo>
                    <a:pt x="6595" y="15018"/>
                  </a:lnTo>
                  <a:lnTo>
                    <a:pt x="6614" y="15056"/>
                  </a:lnTo>
                  <a:lnTo>
                    <a:pt x="6822" y="15056"/>
                  </a:lnTo>
                  <a:lnTo>
                    <a:pt x="6878" y="15037"/>
                  </a:lnTo>
                  <a:lnTo>
                    <a:pt x="6916" y="15018"/>
                  </a:lnTo>
                  <a:lnTo>
                    <a:pt x="6991" y="14886"/>
                  </a:lnTo>
                  <a:lnTo>
                    <a:pt x="7010" y="14830"/>
                  </a:lnTo>
                  <a:lnTo>
                    <a:pt x="7029" y="14792"/>
                  </a:lnTo>
                  <a:lnTo>
                    <a:pt x="7048" y="14735"/>
                  </a:lnTo>
                  <a:lnTo>
                    <a:pt x="7104" y="14717"/>
                  </a:lnTo>
                  <a:lnTo>
                    <a:pt x="7180" y="14566"/>
                  </a:lnTo>
                  <a:lnTo>
                    <a:pt x="7255" y="14377"/>
                  </a:lnTo>
                  <a:lnTo>
                    <a:pt x="7349" y="14076"/>
                  </a:lnTo>
                  <a:lnTo>
                    <a:pt x="7443" y="13718"/>
                  </a:lnTo>
                  <a:lnTo>
                    <a:pt x="7500" y="13379"/>
                  </a:lnTo>
                  <a:lnTo>
                    <a:pt x="7556" y="13040"/>
                  </a:lnTo>
                  <a:lnTo>
                    <a:pt x="7556" y="13021"/>
                  </a:lnTo>
                  <a:lnTo>
                    <a:pt x="7613" y="12682"/>
                  </a:lnTo>
                  <a:lnTo>
                    <a:pt x="7688" y="12324"/>
                  </a:lnTo>
                  <a:lnTo>
                    <a:pt x="7745" y="12022"/>
                  </a:lnTo>
                  <a:lnTo>
                    <a:pt x="7839" y="11777"/>
                  </a:lnTo>
                  <a:lnTo>
                    <a:pt x="7933" y="11551"/>
                  </a:lnTo>
                  <a:lnTo>
                    <a:pt x="8084" y="11306"/>
                  </a:lnTo>
                  <a:lnTo>
                    <a:pt x="8235" y="11061"/>
                  </a:lnTo>
                  <a:lnTo>
                    <a:pt x="8367" y="10854"/>
                  </a:lnTo>
                  <a:lnTo>
                    <a:pt x="8423" y="10779"/>
                  </a:lnTo>
                  <a:lnTo>
                    <a:pt x="8687" y="10402"/>
                  </a:lnTo>
                  <a:lnTo>
                    <a:pt x="8800" y="10213"/>
                  </a:lnTo>
                  <a:lnTo>
                    <a:pt x="8819" y="10213"/>
                  </a:lnTo>
                  <a:lnTo>
                    <a:pt x="8838" y="10194"/>
                  </a:lnTo>
                  <a:lnTo>
                    <a:pt x="9007" y="9931"/>
                  </a:lnTo>
                  <a:lnTo>
                    <a:pt x="9158" y="9648"/>
                  </a:lnTo>
                  <a:lnTo>
                    <a:pt x="9290" y="9347"/>
                  </a:lnTo>
                  <a:lnTo>
                    <a:pt x="9384" y="9064"/>
                  </a:lnTo>
                  <a:lnTo>
                    <a:pt x="9441" y="8725"/>
                  </a:lnTo>
                  <a:lnTo>
                    <a:pt x="9478" y="8404"/>
                  </a:lnTo>
                  <a:lnTo>
                    <a:pt x="9478" y="8084"/>
                  </a:lnTo>
                  <a:lnTo>
                    <a:pt x="9478" y="7801"/>
                  </a:lnTo>
                  <a:lnTo>
                    <a:pt x="9478" y="7613"/>
                  </a:lnTo>
                  <a:lnTo>
                    <a:pt x="9460" y="7500"/>
                  </a:lnTo>
                  <a:lnTo>
                    <a:pt x="9460" y="7180"/>
                  </a:lnTo>
                  <a:lnTo>
                    <a:pt x="9460" y="6878"/>
                  </a:lnTo>
                  <a:lnTo>
                    <a:pt x="9478" y="6577"/>
                  </a:lnTo>
                  <a:lnTo>
                    <a:pt x="9535" y="6256"/>
                  </a:lnTo>
                  <a:lnTo>
                    <a:pt x="9591" y="5936"/>
                  </a:lnTo>
                  <a:lnTo>
                    <a:pt x="9667" y="5653"/>
                  </a:lnTo>
                  <a:lnTo>
                    <a:pt x="9780" y="5333"/>
                  </a:lnTo>
                  <a:lnTo>
                    <a:pt x="9855" y="5107"/>
                  </a:lnTo>
                  <a:lnTo>
                    <a:pt x="9855" y="5069"/>
                  </a:lnTo>
                  <a:lnTo>
                    <a:pt x="9818" y="5050"/>
                  </a:lnTo>
                  <a:lnTo>
                    <a:pt x="9780" y="5050"/>
                  </a:lnTo>
                  <a:lnTo>
                    <a:pt x="9761" y="5088"/>
                  </a:lnTo>
                  <a:lnTo>
                    <a:pt x="9742" y="5145"/>
                  </a:lnTo>
                  <a:lnTo>
                    <a:pt x="9723" y="5145"/>
                  </a:lnTo>
                  <a:lnTo>
                    <a:pt x="9686" y="5182"/>
                  </a:lnTo>
                  <a:lnTo>
                    <a:pt x="9610" y="5427"/>
                  </a:lnTo>
                  <a:lnTo>
                    <a:pt x="9516" y="5597"/>
                  </a:lnTo>
                  <a:lnTo>
                    <a:pt x="9252" y="6011"/>
                  </a:lnTo>
                  <a:lnTo>
                    <a:pt x="9252" y="5993"/>
                  </a:lnTo>
                  <a:lnTo>
                    <a:pt x="9139" y="6162"/>
                  </a:lnTo>
                  <a:lnTo>
                    <a:pt x="9102" y="6200"/>
                  </a:lnTo>
                  <a:lnTo>
                    <a:pt x="9083" y="6219"/>
                  </a:lnTo>
                  <a:lnTo>
                    <a:pt x="8970" y="6369"/>
                  </a:lnTo>
                  <a:lnTo>
                    <a:pt x="8819" y="6539"/>
                  </a:lnTo>
                  <a:lnTo>
                    <a:pt x="8838" y="6294"/>
                  </a:lnTo>
                  <a:lnTo>
                    <a:pt x="8857" y="5993"/>
                  </a:lnTo>
                  <a:lnTo>
                    <a:pt x="8857" y="5710"/>
                  </a:lnTo>
                  <a:lnTo>
                    <a:pt x="8838" y="5408"/>
                  </a:lnTo>
                  <a:lnTo>
                    <a:pt x="8838" y="5107"/>
                  </a:lnTo>
                  <a:lnTo>
                    <a:pt x="8857" y="4824"/>
                  </a:lnTo>
                  <a:lnTo>
                    <a:pt x="8894" y="4598"/>
                  </a:lnTo>
                  <a:lnTo>
                    <a:pt x="8970" y="4353"/>
                  </a:lnTo>
                  <a:lnTo>
                    <a:pt x="8988" y="4297"/>
                  </a:lnTo>
                  <a:lnTo>
                    <a:pt x="9007" y="4259"/>
                  </a:lnTo>
                  <a:lnTo>
                    <a:pt x="9045" y="4221"/>
                  </a:lnTo>
                  <a:lnTo>
                    <a:pt x="9064" y="4184"/>
                  </a:lnTo>
                  <a:lnTo>
                    <a:pt x="9064" y="4127"/>
                  </a:lnTo>
                  <a:lnTo>
                    <a:pt x="9026" y="410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1"/>
            <p:cNvSpPr/>
            <p:nvPr/>
          </p:nvSpPr>
          <p:spPr>
            <a:xfrm>
              <a:off x="-991968" y="2903239"/>
              <a:ext cx="204564" cy="264117"/>
            </a:xfrm>
            <a:custGeom>
              <a:rect b="b" l="l" r="r" t="t"/>
              <a:pathLst>
                <a:path extrusionOk="0" h="5353" w="4146">
                  <a:moveTo>
                    <a:pt x="1527" y="1"/>
                  </a:moveTo>
                  <a:lnTo>
                    <a:pt x="1376" y="20"/>
                  </a:lnTo>
                  <a:lnTo>
                    <a:pt x="1244" y="57"/>
                  </a:lnTo>
                  <a:lnTo>
                    <a:pt x="1206" y="76"/>
                  </a:lnTo>
                  <a:lnTo>
                    <a:pt x="1168" y="95"/>
                  </a:lnTo>
                  <a:lnTo>
                    <a:pt x="1168" y="114"/>
                  </a:lnTo>
                  <a:lnTo>
                    <a:pt x="1131" y="133"/>
                  </a:lnTo>
                  <a:lnTo>
                    <a:pt x="1131" y="152"/>
                  </a:lnTo>
                  <a:lnTo>
                    <a:pt x="1131" y="189"/>
                  </a:lnTo>
                  <a:lnTo>
                    <a:pt x="1131" y="227"/>
                  </a:lnTo>
                  <a:lnTo>
                    <a:pt x="1168" y="284"/>
                  </a:lnTo>
                  <a:lnTo>
                    <a:pt x="1187" y="321"/>
                  </a:lnTo>
                  <a:lnTo>
                    <a:pt x="1206" y="359"/>
                  </a:lnTo>
                  <a:lnTo>
                    <a:pt x="1225" y="378"/>
                  </a:lnTo>
                  <a:lnTo>
                    <a:pt x="942" y="359"/>
                  </a:lnTo>
                  <a:lnTo>
                    <a:pt x="679" y="340"/>
                  </a:lnTo>
                  <a:lnTo>
                    <a:pt x="660" y="340"/>
                  </a:lnTo>
                  <a:lnTo>
                    <a:pt x="603" y="321"/>
                  </a:lnTo>
                  <a:lnTo>
                    <a:pt x="924" y="321"/>
                  </a:lnTo>
                  <a:lnTo>
                    <a:pt x="961" y="284"/>
                  </a:lnTo>
                  <a:lnTo>
                    <a:pt x="980" y="265"/>
                  </a:lnTo>
                  <a:lnTo>
                    <a:pt x="980" y="227"/>
                  </a:lnTo>
                  <a:lnTo>
                    <a:pt x="980" y="189"/>
                  </a:lnTo>
                  <a:lnTo>
                    <a:pt x="961" y="171"/>
                  </a:lnTo>
                  <a:lnTo>
                    <a:pt x="942" y="152"/>
                  </a:lnTo>
                  <a:lnTo>
                    <a:pt x="905" y="133"/>
                  </a:lnTo>
                  <a:lnTo>
                    <a:pt x="566" y="133"/>
                  </a:lnTo>
                  <a:lnTo>
                    <a:pt x="490" y="152"/>
                  </a:lnTo>
                  <a:lnTo>
                    <a:pt x="471" y="152"/>
                  </a:lnTo>
                  <a:lnTo>
                    <a:pt x="76" y="171"/>
                  </a:lnTo>
                  <a:lnTo>
                    <a:pt x="38" y="189"/>
                  </a:lnTo>
                  <a:lnTo>
                    <a:pt x="19" y="208"/>
                  </a:lnTo>
                  <a:lnTo>
                    <a:pt x="0" y="227"/>
                  </a:lnTo>
                  <a:lnTo>
                    <a:pt x="0" y="265"/>
                  </a:lnTo>
                  <a:lnTo>
                    <a:pt x="0" y="284"/>
                  </a:lnTo>
                  <a:lnTo>
                    <a:pt x="19" y="321"/>
                  </a:lnTo>
                  <a:lnTo>
                    <a:pt x="38" y="340"/>
                  </a:lnTo>
                  <a:lnTo>
                    <a:pt x="113" y="340"/>
                  </a:lnTo>
                  <a:lnTo>
                    <a:pt x="132" y="717"/>
                  </a:lnTo>
                  <a:lnTo>
                    <a:pt x="151" y="1169"/>
                  </a:lnTo>
                  <a:lnTo>
                    <a:pt x="208" y="1998"/>
                  </a:lnTo>
                  <a:lnTo>
                    <a:pt x="283" y="2809"/>
                  </a:lnTo>
                  <a:lnTo>
                    <a:pt x="339" y="3204"/>
                  </a:lnTo>
                  <a:lnTo>
                    <a:pt x="377" y="3525"/>
                  </a:lnTo>
                  <a:lnTo>
                    <a:pt x="471" y="3920"/>
                  </a:lnTo>
                  <a:lnTo>
                    <a:pt x="566" y="4241"/>
                  </a:lnTo>
                  <a:lnTo>
                    <a:pt x="622" y="4429"/>
                  </a:lnTo>
                  <a:lnTo>
                    <a:pt x="697" y="4599"/>
                  </a:lnTo>
                  <a:lnTo>
                    <a:pt x="773" y="4712"/>
                  </a:lnTo>
                  <a:lnTo>
                    <a:pt x="848" y="4806"/>
                  </a:lnTo>
                  <a:lnTo>
                    <a:pt x="924" y="4900"/>
                  </a:lnTo>
                  <a:lnTo>
                    <a:pt x="999" y="4994"/>
                  </a:lnTo>
                  <a:lnTo>
                    <a:pt x="1206" y="5145"/>
                  </a:lnTo>
                  <a:lnTo>
                    <a:pt x="1432" y="5239"/>
                  </a:lnTo>
                  <a:lnTo>
                    <a:pt x="1658" y="5315"/>
                  </a:lnTo>
                  <a:lnTo>
                    <a:pt x="1847" y="5333"/>
                  </a:lnTo>
                  <a:lnTo>
                    <a:pt x="2054" y="5352"/>
                  </a:lnTo>
                  <a:lnTo>
                    <a:pt x="2205" y="5352"/>
                  </a:lnTo>
                  <a:lnTo>
                    <a:pt x="2356" y="5333"/>
                  </a:lnTo>
                  <a:lnTo>
                    <a:pt x="2506" y="5296"/>
                  </a:lnTo>
                  <a:lnTo>
                    <a:pt x="2638" y="5258"/>
                  </a:lnTo>
                  <a:lnTo>
                    <a:pt x="2883" y="5164"/>
                  </a:lnTo>
                  <a:lnTo>
                    <a:pt x="3090" y="5051"/>
                  </a:lnTo>
                  <a:lnTo>
                    <a:pt x="3279" y="4900"/>
                  </a:lnTo>
                  <a:lnTo>
                    <a:pt x="3373" y="4806"/>
                  </a:lnTo>
                  <a:lnTo>
                    <a:pt x="3448" y="4712"/>
                  </a:lnTo>
                  <a:lnTo>
                    <a:pt x="3505" y="4599"/>
                  </a:lnTo>
                  <a:lnTo>
                    <a:pt x="3580" y="4486"/>
                  </a:lnTo>
                  <a:lnTo>
                    <a:pt x="3637" y="4316"/>
                  </a:lnTo>
                  <a:lnTo>
                    <a:pt x="3693" y="4146"/>
                  </a:lnTo>
                  <a:lnTo>
                    <a:pt x="3788" y="3826"/>
                  </a:lnTo>
                  <a:lnTo>
                    <a:pt x="3863" y="3430"/>
                  </a:lnTo>
                  <a:lnTo>
                    <a:pt x="3901" y="3053"/>
                  </a:lnTo>
                  <a:lnTo>
                    <a:pt x="3920" y="2695"/>
                  </a:lnTo>
                  <a:lnTo>
                    <a:pt x="3957" y="1979"/>
                  </a:lnTo>
                  <a:lnTo>
                    <a:pt x="3976" y="1207"/>
                  </a:lnTo>
                  <a:lnTo>
                    <a:pt x="3976" y="830"/>
                  </a:lnTo>
                  <a:lnTo>
                    <a:pt x="3976" y="792"/>
                  </a:lnTo>
                  <a:lnTo>
                    <a:pt x="3976" y="604"/>
                  </a:lnTo>
                  <a:lnTo>
                    <a:pt x="3957" y="415"/>
                  </a:lnTo>
                  <a:lnTo>
                    <a:pt x="3920" y="378"/>
                  </a:lnTo>
                  <a:lnTo>
                    <a:pt x="3882" y="359"/>
                  </a:lnTo>
                  <a:lnTo>
                    <a:pt x="3863" y="340"/>
                  </a:lnTo>
                  <a:lnTo>
                    <a:pt x="3976" y="359"/>
                  </a:lnTo>
                  <a:lnTo>
                    <a:pt x="4033" y="340"/>
                  </a:lnTo>
                  <a:lnTo>
                    <a:pt x="4089" y="321"/>
                  </a:lnTo>
                  <a:lnTo>
                    <a:pt x="4127" y="302"/>
                  </a:lnTo>
                  <a:lnTo>
                    <a:pt x="4146" y="265"/>
                  </a:lnTo>
                  <a:lnTo>
                    <a:pt x="4146" y="208"/>
                  </a:lnTo>
                  <a:lnTo>
                    <a:pt x="4127" y="171"/>
                  </a:lnTo>
                  <a:lnTo>
                    <a:pt x="4108" y="133"/>
                  </a:lnTo>
                  <a:lnTo>
                    <a:pt x="4051" y="114"/>
                  </a:lnTo>
                  <a:lnTo>
                    <a:pt x="3806" y="95"/>
                  </a:lnTo>
                  <a:lnTo>
                    <a:pt x="3769" y="95"/>
                  </a:lnTo>
                  <a:lnTo>
                    <a:pt x="3467" y="76"/>
                  </a:lnTo>
                  <a:lnTo>
                    <a:pt x="3335" y="57"/>
                  </a:lnTo>
                  <a:lnTo>
                    <a:pt x="3185" y="39"/>
                  </a:lnTo>
                  <a:lnTo>
                    <a:pt x="2864" y="39"/>
                  </a:lnTo>
                  <a:lnTo>
                    <a:pt x="2845" y="57"/>
                  </a:lnTo>
                  <a:lnTo>
                    <a:pt x="2827" y="95"/>
                  </a:lnTo>
                  <a:lnTo>
                    <a:pt x="2808" y="114"/>
                  </a:lnTo>
                  <a:lnTo>
                    <a:pt x="2789" y="152"/>
                  </a:lnTo>
                  <a:lnTo>
                    <a:pt x="2770" y="208"/>
                  </a:lnTo>
                  <a:lnTo>
                    <a:pt x="2789" y="246"/>
                  </a:lnTo>
                  <a:lnTo>
                    <a:pt x="2770" y="265"/>
                  </a:lnTo>
                  <a:lnTo>
                    <a:pt x="2751" y="284"/>
                  </a:lnTo>
                  <a:lnTo>
                    <a:pt x="2751" y="321"/>
                  </a:lnTo>
                  <a:lnTo>
                    <a:pt x="2770" y="359"/>
                  </a:lnTo>
                  <a:lnTo>
                    <a:pt x="2544" y="378"/>
                  </a:lnTo>
                  <a:lnTo>
                    <a:pt x="1319" y="378"/>
                  </a:lnTo>
                  <a:lnTo>
                    <a:pt x="1338" y="359"/>
                  </a:lnTo>
                  <a:lnTo>
                    <a:pt x="1357" y="321"/>
                  </a:lnTo>
                  <a:lnTo>
                    <a:pt x="1357" y="302"/>
                  </a:lnTo>
                  <a:lnTo>
                    <a:pt x="1432" y="321"/>
                  </a:lnTo>
                  <a:lnTo>
                    <a:pt x="1828" y="321"/>
                  </a:lnTo>
                  <a:lnTo>
                    <a:pt x="1847" y="302"/>
                  </a:lnTo>
                  <a:lnTo>
                    <a:pt x="1885" y="284"/>
                  </a:lnTo>
                  <a:lnTo>
                    <a:pt x="1903" y="208"/>
                  </a:lnTo>
                  <a:lnTo>
                    <a:pt x="1885" y="152"/>
                  </a:lnTo>
                  <a:lnTo>
                    <a:pt x="1847" y="133"/>
                  </a:lnTo>
                  <a:lnTo>
                    <a:pt x="1828" y="114"/>
                  </a:lnTo>
                  <a:lnTo>
                    <a:pt x="1809" y="114"/>
                  </a:lnTo>
                  <a:lnTo>
                    <a:pt x="1771" y="57"/>
                  </a:lnTo>
                  <a:lnTo>
                    <a:pt x="1715" y="20"/>
                  </a:lnTo>
                  <a:lnTo>
                    <a:pt x="16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1"/>
            <p:cNvSpPr/>
            <p:nvPr/>
          </p:nvSpPr>
          <p:spPr>
            <a:xfrm>
              <a:off x="-1200232" y="2180901"/>
              <a:ext cx="487233" cy="584827"/>
            </a:xfrm>
            <a:custGeom>
              <a:rect b="b" l="l" r="r" t="t"/>
              <a:pathLst>
                <a:path extrusionOk="0" h="11853" w="9875">
                  <a:moveTo>
                    <a:pt x="76" y="0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19" y="76"/>
                  </a:lnTo>
                  <a:lnTo>
                    <a:pt x="19" y="113"/>
                  </a:lnTo>
                  <a:lnTo>
                    <a:pt x="170" y="226"/>
                  </a:lnTo>
                  <a:lnTo>
                    <a:pt x="321" y="321"/>
                  </a:lnTo>
                  <a:lnTo>
                    <a:pt x="603" y="509"/>
                  </a:lnTo>
                  <a:lnTo>
                    <a:pt x="924" y="660"/>
                  </a:lnTo>
                  <a:lnTo>
                    <a:pt x="1225" y="810"/>
                  </a:lnTo>
                  <a:lnTo>
                    <a:pt x="1772" y="1093"/>
                  </a:lnTo>
                  <a:lnTo>
                    <a:pt x="2318" y="1413"/>
                  </a:lnTo>
                  <a:lnTo>
                    <a:pt x="2827" y="1753"/>
                  </a:lnTo>
                  <a:lnTo>
                    <a:pt x="3072" y="1941"/>
                  </a:lnTo>
                  <a:lnTo>
                    <a:pt x="3317" y="2129"/>
                  </a:lnTo>
                  <a:lnTo>
                    <a:pt x="3618" y="2393"/>
                  </a:lnTo>
                  <a:lnTo>
                    <a:pt x="3882" y="2676"/>
                  </a:lnTo>
                  <a:lnTo>
                    <a:pt x="4146" y="2977"/>
                  </a:lnTo>
                  <a:lnTo>
                    <a:pt x="4391" y="3298"/>
                  </a:lnTo>
                  <a:lnTo>
                    <a:pt x="4655" y="3731"/>
                  </a:lnTo>
                  <a:lnTo>
                    <a:pt x="4900" y="4164"/>
                  </a:lnTo>
                  <a:lnTo>
                    <a:pt x="5145" y="4636"/>
                  </a:lnTo>
                  <a:lnTo>
                    <a:pt x="5258" y="4880"/>
                  </a:lnTo>
                  <a:lnTo>
                    <a:pt x="5352" y="5163"/>
                  </a:lnTo>
                  <a:lnTo>
                    <a:pt x="5446" y="5427"/>
                  </a:lnTo>
                  <a:lnTo>
                    <a:pt x="5521" y="5691"/>
                  </a:lnTo>
                  <a:lnTo>
                    <a:pt x="5559" y="5710"/>
                  </a:lnTo>
                  <a:lnTo>
                    <a:pt x="5597" y="5728"/>
                  </a:lnTo>
                  <a:lnTo>
                    <a:pt x="5634" y="5710"/>
                  </a:lnTo>
                  <a:lnTo>
                    <a:pt x="5634" y="5653"/>
                  </a:lnTo>
                  <a:lnTo>
                    <a:pt x="5616" y="5502"/>
                  </a:lnTo>
                  <a:lnTo>
                    <a:pt x="5559" y="5333"/>
                  </a:lnTo>
                  <a:lnTo>
                    <a:pt x="5446" y="5031"/>
                  </a:lnTo>
                  <a:lnTo>
                    <a:pt x="5201" y="4466"/>
                  </a:lnTo>
                  <a:lnTo>
                    <a:pt x="4956" y="3957"/>
                  </a:lnTo>
                  <a:lnTo>
                    <a:pt x="4673" y="3467"/>
                  </a:lnTo>
                  <a:lnTo>
                    <a:pt x="4353" y="3015"/>
                  </a:lnTo>
                  <a:lnTo>
                    <a:pt x="4184" y="2789"/>
                  </a:lnTo>
                  <a:lnTo>
                    <a:pt x="3995" y="2582"/>
                  </a:lnTo>
                  <a:lnTo>
                    <a:pt x="3788" y="2374"/>
                  </a:lnTo>
                  <a:lnTo>
                    <a:pt x="3581" y="2167"/>
                  </a:lnTo>
                  <a:lnTo>
                    <a:pt x="3354" y="1960"/>
                  </a:lnTo>
                  <a:lnTo>
                    <a:pt x="3128" y="1771"/>
                  </a:lnTo>
                  <a:lnTo>
                    <a:pt x="2883" y="1583"/>
                  </a:lnTo>
                  <a:lnTo>
                    <a:pt x="2620" y="1413"/>
                  </a:lnTo>
                  <a:lnTo>
                    <a:pt x="2073" y="1074"/>
                  </a:lnTo>
                  <a:lnTo>
                    <a:pt x="1508" y="792"/>
                  </a:lnTo>
                  <a:lnTo>
                    <a:pt x="961" y="528"/>
                  </a:lnTo>
                  <a:lnTo>
                    <a:pt x="830" y="471"/>
                  </a:lnTo>
                  <a:lnTo>
                    <a:pt x="472" y="283"/>
                  </a:lnTo>
                  <a:lnTo>
                    <a:pt x="302" y="170"/>
                  </a:lnTo>
                  <a:lnTo>
                    <a:pt x="132" y="38"/>
                  </a:lnTo>
                  <a:lnTo>
                    <a:pt x="114" y="19"/>
                  </a:lnTo>
                  <a:lnTo>
                    <a:pt x="76" y="0"/>
                  </a:lnTo>
                  <a:close/>
                  <a:moveTo>
                    <a:pt x="9045" y="4033"/>
                  </a:moveTo>
                  <a:lnTo>
                    <a:pt x="9007" y="4051"/>
                  </a:lnTo>
                  <a:lnTo>
                    <a:pt x="8913" y="4146"/>
                  </a:lnTo>
                  <a:lnTo>
                    <a:pt x="8838" y="4240"/>
                  </a:lnTo>
                  <a:lnTo>
                    <a:pt x="8781" y="4334"/>
                  </a:lnTo>
                  <a:lnTo>
                    <a:pt x="8744" y="4447"/>
                  </a:lnTo>
                  <a:lnTo>
                    <a:pt x="8668" y="4673"/>
                  </a:lnTo>
                  <a:lnTo>
                    <a:pt x="8630" y="4937"/>
                  </a:lnTo>
                  <a:lnTo>
                    <a:pt x="8630" y="5182"/>
                  </a:lnTo>
                  <a:lnTo>
                    <a:pt x="8630" y="5446"/>
                  </a:lnTo>
                  <a:lnTo>
                    <a:pt x="8630" y="5955"/>
                  </a:lnTo>
                  <a:lnTo>
                    <a:pt x="8612" y="6218"/>
                  </a:lnTo>
                  <a:lnTo>
                    <a:pt x="8593" y="6444"/>
                  </a:lnTo>
                  <a:lnTo>
                    <a:pt x="8574" y="6520"/>
                  </a:lnTo>
                  <a:lnTo>
                    <a:pt x="8555" y="6595"/>
                  </a:lnTo>
                  <a:lnTo>
                    <a:pt x="8555" y="6633"/>
                  </a:lnTo>
                  <a:lnTo>
                    <a:pt x="8555" y="6652"/>
                  </a:lnTo>
                  <a:lnTo>
                    <a:pt x="8593" y="6689"/>
                  </a:lnTo>
                  <a:lnTo>
                    <a:pt x="8649" y="6689"/>
                  </a:lnTo>
                  <a:lnTo>
                    <a:pt x="8687" y="6652"/>
                  </a:lnTo>
                  <a:lnTo>
                    <a:pt x="8687" y="6633"/>
                  </a:lnTo>
                  <a:lnTo>
                    <a:pt x="8725" y="6539"/>
                  </a:lnTo>
                  <a:lnTo>
                    <a:pt x="8762" y="6426"/>
                  </a:lnTo>
                  <a:lnTo>
                    <a:pt x="8800" y="6313"/>
                  </a:lnTo>
                  <a:lnTo>
                    <a:pt x="8819" y="6181"/>
                  </a:lnTo>
                  <a:lnTo>
                    <a:pt x="8819" y="5936"/>
                  </a:lnTo>
                  <a:lnTo>
                    <a:pt x="8819" y="5672"/>
                  </a:lnTo>
                  <a:lnTo>
                    <a:pt x="8781" y="5163"/>
                  </a:lnTo>
                  <a:lnTo>
                    <a:pt x="8781" y="4918"/>
                  </a:lnTo>
                  <a:lnTo>
                    <a:pt x="8800" y="4673"/>
                  </a:lnTo>
                  <a:lnTo>
                    <a:pt x="8838" y="4541"/>
                  </a:lnTo>
                  <a:lnTo>
                    <a:pt x="8894" y="4409"/>
                  </a:lnTo>
                  <a:lnTo>
                    <a:pt x="8951" y="4296"/>
                  </a:lnTo>
                  <a:lnTo>
                    <a:pt x="9007" y="4202"/>
                  </a:lnTo>
                  <a:lnTo>
                    <a:pt x="9083" y="4127"/>
                  </a:lnTo>
                  <a:lnTo>
                    <a:pt x="9102" y="4089"/>
                  </a:lnTo>
                  <a:lnTo>
                    <a:pt x="9083" y="4051"/>
                  </a:lnTo>
                  <a:lnTo>
                    <a:pt x="9045" y="4033"/>
                  </a:lnTo>
                  <a:close/>
                  <a:moveTo>
                    <a:pt x="3223" y="2732"/>
                  </a:moveTo>
                  <a:lnTo>
                    <a:pt x="3185" y="2751"/>
                  </a:lnTo>
                  <a:lnTo>
                    <a:pt x="3185" y="2808"/>
                  </a:lnTo>
                  <a:lnTo>
                    <a:pt x="3241" y="3015"/>
                  </a:lnTo>
                  <a:lnTo>
                    <a:pt x="3317" y="3222"/>
                  </a:lnTo>
                  <a:lnTo>
                    <a:pt x="3411" y="3430"/>
                  </a:lnTo>
                  <a:lnTo>
                    <a:pt x="3524" y="3618"/>
                  </a:lnTo>
                  <a:lnTo>
                    <a:pt x="3750" y="3976"/>
                  </a:lnTo>
                  <a:lnTo>
                    <a:pt x="3995" y="4334"/>
                  </a:lnTo>
                  <a:lnTo>
                    <a:pt x="4259" y="4673"/>
                  </a:lnTo>
                  <a:lnTo>
                    <a:pt x="4523" y="5031"/>
                  </a:lnTo>
                  <a:lnTo>
                    <a:pt x="4673" y="5257"/>
                  </a:lnTo>
                  <a:lnTo>
                    <a:pt x="4805" y="5465"/>
                  </a:lnTo>
                  <a:lnTo>
                    <a:pt x="4937" y="5710"/>
                  </a:lnTo>
                  <a:lnTo>
                    <a:pt x="5031" y="5973"/>
                  </a:lnTo>
                  <a:lnTo>
                    <a:pt x="5145" y="6350"/>
                  </a:lnTo>
                  <a:lnTo>
                    <a:pt x="5239" y="6765"/>
                  </a:lnTo>
                  <a:lnTo>
                    <a:pt x="5295" y="7179"/>
                  </a:lnTo>
                  <a:lnTo>
                    <a:pt x="5352" y="7594"/>
                  </a:lnTo>
                  <a:lnTo>
                    <a:pt x="5352" y="7650"/>
                  </a:lnTo>
                  <a:lnTo>
                    <a:pt x="5352" y="7669"/>
                  </a:lnTo>
                  <a:lnTo>
                    <a:pt x="5352" y="7707"/>
                  </a:lnTo>
                  <a:lnTo>
                    <a:pt x="5371" y="7726"/>
                  </a:lnTo>
                  <a:lnTo>
                    <a:pt x="5389" y="7745"/>
                  </a:lnTo>
                  <a:lnTo>
                    <a:pt x="5408" y="7726"/>
                  </a:lnTo>
                  <a:lnTo>
                    <a:pt x="5408" y="7236"/>
                  </a:lnTo>
                  <a:lnTo>
                    <a:pt x="5352" y="6746"/>
                  </a:lnTo>
                  <a:lnTo>
                    <a:pt x="5314" y="6520"/>
                  </a:lnTo>
                  <a:lnTo>
                    <a:pt x="5276" y="6275"/>
                  </a:lnTo>
                  <a:lnTo>
                    <a:pt x="5201" y="6049"/>
                  </a:lnTo>
                  <a:lnTo>
                    <a:pt x="5126" y="5804"/>
                  </a:lnTo>
                  <a:lnTo>
                    <a:pt x="5031" y="5597"/>
                  </a:lnTo>
                  <a:lnTo>
                    <a:pt x="4918" y="5370"/>
                  </a:lnTo>
                  <a:lnTo>
                    <a:pt x="4805" y="5182"/>
                  </a:lnTo>
                  <a:lnTo>
                    <a:pt x="4692" y="4994"/>
                  </a:lnTo>
                  <a:lnTo>
                    <a:pt x="4429" y="4636"/>
                  </a:lnTo>
                  <a:lnTo>
                    <a:pt x="4146" y="4296"/>
                  </a:lnTo>
                  <a:lnTo>
                    <a:pt x="3976" y="4070"/>
                  </a:lnTo>
                  <a:lnTo>
                    <a:pt x="3788" y="3825"/>
                  </a:lnTo>
                  <a:lnTo>
                    <a:pt x="3675" y="3637"/>
                  </a:lnTo>
                  <a:lnTo>
                    <a:pt x="3562" y="3448"/>
                  </a:lnTo>
                  <a:lnTo>
                    <a:pt x="3449" y="3241"/>
                  </a:lnTo>
                  <a:lnTo>
                    <a:pt x="3354" y="3015"/>
                  </a:lnTo>
                  <a:lnTo>
                    <a:pt x="3279" y="2770"/>
                  </a:lnTo>
                  <a:lnTo>
                    <a:pt x="3260" y="2751"/>
                  </a:lnTo>
                  <a:lnTo>
                    <a:pt x="3241" y="2732"/>
                  </a:lnTo>
                  <a:close/>
                  <a:moveTo>
                    <a:pt x="8932" y="113"/>
                  </a:moveTo>
                  <a:lnTo>
                    <a:pt x="8913" y="132"/>
                  </a:lnTo>
                  <a:lnTo>
                    <a:pt x="8894" y="151"/>
                  </a:lnTo>
                  <a:lnTo>
                    <a:pt x="8706" y="434"/>
                  </a:lnTo>
                  <a:lnTo>
                    <a:pt x="8480" y="697"/>
                  </a:lnTo>
                  <a:lnTo>
                    <a:pt x="8272" y="942"/>
                  </a:lnTo>
                  <a:lnTo>
                    <a:pt x="8027" y="1150"/>
                  </a:lnTo>
                  <a:lnTo>
                    <a:pt x="7783" y="1376"/>
                  </a:lnTo>
                  <a:lnTo>
                    <a:pt x="7538" y="1602"/>
                  </a:lnTo>
                  <a:lnTo>
                    <a:pt x="7311" y="1828"/>
                  </a:lnTo>
                  <a:lnTo>
                    <a:pt x="7104" y="2092"/>
                  </a:lnTo>
                  <a:lnTo>
                    <a:pt x="7010" y="2243"/>
                  </a:lnTo>
                  <a:lnTo>
                    <a:pt x="6935" y="2374"/>
                  </a:lnTo>
                  <a:lnTo>
                    <a:pt x="6859" y="2544"/>
                  </a:lnTo>
                  <a:lnTo>
                    <a:pt x="6803" y="2714"/>
                  </a:lnTo>
                  <a:lnTo>
                    <a:pt x="6690" y="3072"/>
                  </a:lnTo>
                  <a:lnTo>
                    <a:pt x="6577" y="3411"/>
                  </a:lnTo>
                  <a:lnTo>
                    <a:pt x="6275" y="4089"/>
                  </a:lnTo>
                  <a:lnTo>
                    <a:pt x="6124" y="4428"/>
                  </a:lnTo>
                  <a:lnTo>
                    <a:pt x="5974" y="4767"/>
                  </a:lnTo>
                  <a:lnTo>
                    <a:pt x="5842" y="5125"/>
                  </a:lnTo>
                  <a:lnTo>
                    <a:pt x="5748" y="5465"/>
                  </a:lnTo>
                  <a:lnTo>
                    <a:pt x="5691" y="5804"/>
                  </a:lnTo>
                  <a:lnTo>
                    <a:pt x="5634" y="6124"/>
                  </a:lnTo>
                  <a:lnTo>
                    <a:pt x="5634" y="6463"/>
                  </a:lnTo>
                  <a:lnTo>
                    <a:pt x="5634" y="6802"/>
                  </a:lnTo>
                  <a:lnTo>
                    <a:pt x="5653" y="7123"/>
                  </a:lnTo>
                  <a:lnTo>
                    <a:pt x="5691" y="7462"/>
                  </a:lnTo>
                  <a:lnTo>
                    <a:pt x="5748" y="7782"/>
                  </a:lnTo>
                  <a:lnTo>
                    <a:pt x="5823" y="8103"/>
                  </a:lnTo>
                  <a:lnTo>
                    <a:pt x="5861" y="8103"/>
                  </a:lnTo>
                  <a:lnTo>
                    <a:pt x="5861" y="8084"/>
                  </a:lnTo>
                  <a:lnTo>
                    <a:pt x="5785" y="7707"/>
                  </a:lnTo>
                  <a:lnTo>
                    <a:pt x="5766" y="7518"/>
                  </a:lnTo>
                  <a:lnTo>
                    <a:pt x="5748" y="7330"/>
                  </a:lnTo>
                  <a:lnTo>
                    <a:pt x="5729" y="6953"/>
                  </a:lnTo>
                  <a:lnTo>
                    <a:pt x="5729" y="6765"/>
                  </a:lnTo>
                  <a:lnTo>
                    <a:pt x="5748" y="6557"/>
                  </a:lnTo>
                  <a:lnTo>
                    <a:pt x="5766" y="6162"/>
                  </a:lnTo>
                  <a:lnTo>
                    <a:pt x="5804" y="5973"/>
                  </a:lnTo>
                  <a:lnTo>
                    <a:pt x="5842" y="5785"/>
                  </a:lnTo>
                  <a:lnTo>
                    <a:pt x="5917" y="5427"/>
                  </a:lnTo>
                  <a:lnTo>
                    <a:pt x="6011" y="5088"/>
                  </a:lnTo>
                  <a:lnTo>
                    <a:pt x="6143" y="4730"/>
                  </a:lnTo>
                  <a:lnTo>
                    <a:pt x="6294" y="4391"/>
                  </a:lnTo>
                  <a:lnTo>
                    <a:pt x="6614" y="3712"/>
                  </a:lnTo>
                  <a:lnTo>
                    <a:pt x="6765" y="3373"/>
                  </a:lnTo>
                  <a:lnTo>
                    <a:pt x="6878" y="3034"/>
                  </a:lnTo>
                  <a:lnTo>
                    <a:pt x="6972" y="2732"/>
                  </a:lnTo>
                  <a:lnTo>
                    <a:pt x="7085" y="2431"/>
                  </a:lnTo>
                  <a:lnTo>
                    <a:pt x="7236" y="2167"/>
                  </a:lnTo>
                  <a:lnTo>
                    <a:pt x="7406" y="1941"/>
                  </a:lnTo>
                  <a:lnTo>
                    <a:pt x="7613" y="1734"/>
                  </a:lnTo>
                  <a:lnTo>
                    <a:pt x="7820" y="1527"/>
                  </a:lnTo>
                  <a:lnTo>
                    <a:pt x="8027" y="1338"/>
                  </a:lnTo>
                  <a:lnTo>
                    <a:pt x="8254" y="1112"/>
                  </a:lnTo>
                  <a:lnTo>
                    <a:pt x="8442" y="905"/>
                  </a:lnTo>
                  <a:lnTo>
                    <a:pt x="8630" y="697"/>
                  </a:lnTo>
                  <a:lnTo>
                    <a:pt x="8819" y="452"/>
                  </a:lnTo>
                  <a:lnTo>
                    <a:pt x="8988" y="208"/>
                  </a:lnTo>
                  <a:lnTo>
                    <a:pt x="8988" y="170"/>
                  </a:lnTo>
                  <a:lnTo>
                    <a:pt x="8970" y="132"/>
                  </a:lnTo>
                  <a:lnTo>
                    <a:pt x="8932" y="113"/>
                  </a:lnTo>
                  <a:close/>
                  <a:moveTo>
                    <a:pt x="9818" y="4956"/>
                  </a:moveTo>
                  <a:lnTo>
                    <a:pt x="9780" y="4975"/>
                  </a:lnTo>
                  <a:lnTo>
                    <a:pt x="9761" y="5012"/>
                  </a:lnTo>
                  <a:lnTo>
                    <a:pt x="9704" y="5182"/>
                  </a:lnTo>
                  <a:lnTo>
                    <a:pt x="9629" y="5352"/>
                  </a:lnTo>
                  <a:lnTo>
                    <a:pt x="9478" y="5691"/>
                  </a:lnTo>
                  <a:lnTo>
                    <a:pt x="9403" y="5860"/>
                  </a:lnTo>
                  <a:lnTo>
                    <a:pt x="9346" y="6030"/>
                  </a:lnTo>
                  <a:lnTo>
                    <a:pt x="9290" y="6237"/>
                  </a:lnTo>
                  <a:lnTo>
                    <a:pt x="9252" y="6426"/>
                  </a:lnTo>
                  <a:lnTo>
                    <a:pt x="9215" y="6821"/>
                  </a:lnTo>
                  <a:lnTo>
                    <a:pt x="9215" y="7236"/>
                  </a:lnTo>
                  <a:lnTo>
                    <a:pt x="9215" y="7613"/>
                  </a:lnTo>
                  <a:lnTo>
                    <a:pt x="9215" y="7971"/>
                  </a:lnTo>
                  <a:lnTo>
                    <a:pt x="9196" y="8404"/>
                  </a:lnTo>
                  <a:lnTo>
                    <a:pt x="9139" y="8819"/>
                  </a:lnTo>
                  <a:lnTo>
                    <a:pt x="9102" y="9045"/>
                  </a:lnTo>
                  <a:lnTo>
                    <a:pt x="9026" y="9252"/>
                  </a:lnTo>
                  <a:lnTo>
                    <a:pt x="8951" y="9478"/>
                  </a:lnTo>
                  <a:lnTo>
                    <a:pt x="8857" y="9685"/>
                  </a:lnTo>
                  <a:lnTo>
                    <a:pt x="8725" y="9949"/>
                  </a:lnTo>
                  <a:lnTo>
                    <a:pt x="8555" y="10213"/>
                  </a:lnTo>
                  <a:lnTo>
                    <a:pt x="8216" y="10703"/>
                  </a:lnTo>
                  <a:lnTo>
                    <a:pt x="8065" y="10967"/>
                  </a:lnTo>
                  <a:lnTo>
                    <a:pt x="7914" y="11230"/>
                  </a:lnTo>
                  <a:lnTo>
                    <a:pt x="7858" y="11362"/>
                  </a:lnTo>
                  <a:lnTo>
                    <a:pt x="7820" y="11513"/>
                  </a:lnTo>
                  <a:lnTo>
                    <a:pt x="7801" y="11570"/>
                  </a:lnTo>
                  <a:lnTo>
                    <a:pt x="7764" y="11645"/>
                  </a:lnTo>
                  <a:lnTo>
                    <a:pt x="7726" y="11796"/>
                  </a:lnTo>
                  <a:lnTo>
                    <a:pt x="7726" y="11833"/>
                  </a:lnTo>
                  <a:lnTo>
                    <a:pt x="7764" y="11852"/>
                  </a:lnTo>
                  <a:lnTo>
                    <a:pt x="7783" y="11852"/>
                  </a:lnTo>
                  <a:lnTo>
                    <a:pt x="7801" y="11833"/>
                  </a:lnTo>
                  <a:lnTo>
                    <a:pt x="7896" y="11626"/>
                  </a:lnTo>
                  <a:lnTo>
                    <a:pt x="8046" y="11325"/>
                  </a:lnTo>
                  <a:lnTo>
                    <a:pt x="8235" y="11042"/>
                  </a:lnTo>
                  <a:lnTo>
                    <a:pt x="8612" y="10477"/>
                  </a:lnTo>
                  <a:lnTo>
                    <a:pt x="8800" y="10175"/>
                  </a:lnTo>
                  <a:lnTo>
                    <a:pt x="8988" y="9893"/>
                  </a:lnTo>
                  <a:lnTo>
                    <a:pt x="9158" y="9553"/>
                  </a:lnTo>
                  <a:lnTo>
                    <a:pt x="9290" y="9195"/>
                  </a:lnTo>
                  <a:lnTo>
                    <a:pt x="9384" y="8837"/>
                  </a:lnTo>
                  <a:lnTo>
                    <a:pt x="9441" y="8479"/>
                  </a:lnTo>
                  <a:lnTo>
                    <a:pt x="9478" y="8103"/>
                  </a:lnTo>
                  <a:lnTo>
                    <a:pt x="9478" y="7745"/>
                  </a:lnTo>
                  <a:lnTo>
                    <a:pt x="9441" y="6972"/>
                  </a:lnTo>
                  <a:lnTo>
                    <a:pt x="9460" y="6576"/>
                  </a:lnTo>
                  <a:lnTo>
                    <a:pt x="9497" y="6181"/>
                  </a:lnTo>
                  <a:lnTo>
                    <a:pt x="9516" y="6105"/>
                  </a:lnTo>
                  <a:lnTo>
                    <a:pt x="9591" y="5841"/>
                  </a:lnTo>
                  <a:lnTo>
                    <a:pt x="9686" y="5578"/>
                  </a:lnTo>
                  <a:lnTo>
                    <a:pt x="9780" y="5314"/>
                  </a:lnTo>
                  <a:lnTo>
                    <a:pt x="9874" y="5050"/>
                  </a:lnTo>
                  <a:lnTo>
                    <a:pt x="9874" y="4994"/>
                  </a:lnTo>
                  <a:lnTo>
                    <a:pt x="9836" y="4975"/>
                  </a:lnTo>
                  <a:lnTo>
                    <a:pt x="9818" y="49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-1205807" y="2173451"/>
              <a:ext cx="497446" cy="995731"/>
            </a:xfrm>
            <a:custGeom>
              <a:rect b="b" l="l" r="r" t="t"/>
              <a:pathLst>
                <a:path extrusionOk="0" h="20181" w="10082">
                  <a:moveTo>
                    <a:pt x="3336" y="2808"/>
                  </a:moveTo>
                  <a:lnTo>
                    <a:pt x="3392" y="2827"/>
                  </a:lnTo>
                  <a:lnTo>
                    <a:pt x="3599" y="3034"/>
                  </a:lnTo>
                  <a:lnTo>
                    <a:pt x="3788" y="3241"/>
                  </a:lnTo>
                  <a:lnTo>
                    <a:pt x="3920" y="3449"/>
                  </a:lnTo>
                  <a:lnTo>
                    <a:pt x="4052" y="3637"/>
                  </a:lnTo>
                  <a:lnTo>
                    <a:pt x="4297" y="4071"/>
                  </a:lnTo>
                  <a:lnTo>
                    <a:pt x="4504" y="4504"/>
                  </a:lnTo>
                  <a:lnTo>
                    <a:pt x="4711" y="4937"/>
                  </a:lnTo>
                  <a:lnTo>
                    <a:pt x="4447" y="4617"/>
                  </a:lnTo>
                  <a:lnTo>
                    <a:pt x="4146" y="4184"/>
                  </a:lnTo>
                  <a:lnTo>
                    <a:pt x="3863" y="3713"/>
                  </a:lnTo>
                  <a:lnTo>
                    <a:pt x="3599" y="3241"/>
                  </a:lnTo>
                  <a:lnTo>
                    <a:pt x="3336" y="2808"/>
                  </a:lnTo>
                  <a:close/>
                  <a:moveTo>
                    <a:pt x="132" y="170"/>
                  </a:moveTo>
                  <a:lnTo>
                    <a:pt x="245" y="227"/>
                  </a:lnTo>
                  <a:lnTo>
                    <a:pt x="471" y="359"/>
                  </a:lnTo>
                  <a:lnTo>
                    <a:pt x="905" y="585"/>
                  </a:lnTo>
                  <a:lnTo>
                    <a:pt x="1790" y="1075"/>
                  </a:lnTo>
                  <a:lnTo>
                    <a:pt x="2167" y="1282"/>
                  </a:lnTo>
                  <a:lnTo>
                    <a:pt x="2544" y="1508"/>
                  </a:lnTo>
                  <a:lnTo>
                    <a:pt x="2902" y="1753"/>
                  </a:lnTo>
                  <a:lnTo>
                    <a:pt x="3260" y="2017"/>
                  </a:lnTo>
                  <a:lnTo>
                    <a:pt x="3562" y="2262"/>
                  </a:lnTo>
                  <a:lnTo>
                    <a:pt x="3863" y="2544"/>
                  </a:lnTo>
                  <a:lnTo>
                    <a:pt x="4146" y="2846"/>
                  </a:lnTo>
                  <a:lnTo>
                    <a:pt x="4428" y="3166"/>
                  </a:lnTo>
                  <a:lnTo>
                    <a:pt x="4692" y="3543"/>
                  </a:lnTo>
                  <a:lnTo>
                    <a:pt x="4956" y="3957"/>
                  </a:lnTo>
                  <a:lnTo>
                    <a:pt x="5220" y="4410"/>
                  </a:lnTo>
                  <a:lnTo>
                    <a:pt x="5427" y="4862"/>
                  </a:lnTo>
                  <a:lnTo>
                    <a:pt x="5597" y="5295"/>
                  </a:lnTo>
                  <a:lnTo>
                    <a:pt x="5653" y="5521"/>
                  </a:lnTo>
                  <a:lnTo>
                    <a:pt x="5691" y="5653"/>
                  </a:lnTo>
                  <a:lnTo>
                    <a:pt x="5710" y="5785"/>
                  </a:lnTo>
                  <a:lnTo>
                    <a:pt x="5729" y="5785"/>
                  </a:lnTo>
                  <a:lnTo>
                    <a:pt x="5691" y="5974"/>
                  </a:lnTo>
                  <a:lnTo>
                    <a:pt x="5634" y="6256"/>
                  </a:lnTo>
                  <a:lnTo>
                    <a:pt x="5616" y="6558"/>
                  </a:lnTo>
                  <a:lnTo>
                    <a:pt x="5616" y="6840"/>
                  </a:lnTo>
                  <a:lnTo>
                    <a:pt x="5634" y="7142"/>
                  </a:lnTo>
                  <a:lnTo>
                    <a:pt x="5672" y="7443"/>
                  </a:lnTo>
                  <a:lnTo>
                    <a:pt x="5729" y="7745"/>
                  </a:lnTo>
                  <a:lnTo>
                    <a:pt x="5804" y="8065"/>
                  </a:lnTo>
                  <a:lnTo>
                    <a:pt x="5898" y="8404"/>
                  </a:lnTo>
                  <a:lnTo>
                    <a:pt x="6049" y="8894"/>
                  </a:lnTo>
                  <a:lnTo>
                    <a:pt x="6162" y="9384"/>
                  </a:lnTo>
                  <a:lnTo>
                    <a:pt x="6275" y="9855"/>
                  </a:lnTo>
                  <a:lnTo>
                    <a:pt x="6350" y="10364"/>
                  </a:lnTo>
                  <a:lnTo>
                    <a:pt x="6407" y="10910"/>
                  </a:lnTo>
                  <a:lnTo>
                    <a:pt x="6426" y="11476"/>
                  </a:lnTo>
                  <a:lnTo>
                    <a:pt x="6426" y="12079"/>
                  </a:lnTo>
                  <a:lnTo>
                    <a:pt x="6407" y="12324"/>
                  </a:lnTo>
                  <a:lnTo>
                    <a:pt x="6388" y="12418"/>
                  </a:lnTo>
                  <a:lnTo>
                    <a:pt x="6350" y="12512"/>
                  </a:lnTo>
                  <a:lnTo>
                    <a:pt x="6275" y="12700"/>
                  </a:lnTo>
                  <a:lnTo>
                    <a:pt x="6256" y="12795"/>
                  </a:lnTo>
                  <a:lnTo>
                    <a:pt x="6256" y="12531"/>
                  </a:lnTo>
                  <a:lnTo>
                    <a:pt x="6275" y="11495"/>
                  </a:lnTo>
                  <a:lnTo>
                    <a:pt x="6275" y="10986"/>
                  </a:lnTo>
                  <a:lnTo>
                    <a:pt x="6237" y="10741"/>
                  </a:lnTo>
                  <a:lnTo>
                    <a:pt x="6200" y="10515"/>
                  </a:lnTo>
                  <a:lnTo>
                    <a:pt x="6124" y="10307"/>
                  </a:lnTo>
                  <a:lnTo>
                    <a:pt x="6049" y="10100"/>
                  </a:lnTo>
                  <a:lnTo>
                    <a:pt x="5879" y="9704"/>
                  </a:lnTo>
                  <a:lnTo>
                    <a:pt x="5804" y="9535"/>
                  </a:lnTo>
                  <a:lnTo>
                    <a:pt x="5747" y="9346"/>
                  </a:lnTo>
                  <a:lnTo>
                    <a:pt x="5691" y="9158"/>
                  </a:lnTo>
                  <a:lnTo>
                    <a:pt x="5672" y="8951"/>
                  </a:lnTo>
                  <a:lnTo>
                    <a:pt x="5634" y="8668"/>
                  </a:lnTo>
                  <a:lnTo>
                    <a:pt x="5634" y="8404"/>
                  </a:lnTo>
                  <a:lnTo>
                    <a:pt x="5634" y="7839"/>
                  </a:lnTo>
                  <a:lnTo>
                    <a:pt x="5616" y="7274"/>
                  </a:lnTo>
                  <a:lnTo>
                    <a:pt x="5597" y="7010"/>
                  </a:lnTo>
                  <a:lnTo>
                    <a:pt x="5559" y="6727"/>
                  </a:lnTo>
                  <a:lnTo>
                    <a:pt x="5502" y="6501"/>
                  </a:lnTo>
                  <a:lnTo>
                    <a:pt x="5427" y="6256"/>
                  </a:lnTo>
                  <a:lnTo>
                    <a:pt x="5371" y="6049"/>
                  </a:lnTo>
                  <a:lnTo>
                    <a:pt x="5276" y="5842"/>
                  </a:lnTo>
                  <a:lnTo>
                    <a:pt x="5107" y="5503"/>
                  </a:lnTo>
                  <a:lnTo>
                    <a:pt x="4900" y="5182"/>
                  </a:lnTo>
                  <a:lnTo>
                    <a:pt x="4900" y="5163"/>
                  </a:lnTo>
                  <a:lnTo>
                    <a:pt x="4900" y="5126"/>
                  </a:lnTo>
                  <a:lnTo>
                    <a:pt x="4504" y="4278"/>
                  </a:lnTo>
                  <a:lnTo>
                    <a:pt x="4278" y="3826"/>
                  </a:lnTo>
                  <a:lnTo>
                    <a:pt x="4033" y="3392"/>
                  </a:lnTo>
                  <a:lnTo>
                    <a:pt x="3901" y="3204"/>
                  </a:lnTo>
                  <a:lnTo>
                    <a:pt x="3750" y="3015"/>
                  </a:lnTo>
                  <a:lnTo>
                    <a:pt x="3599" y="2846"/>
                  </a:lnTo>
                  <a:lnTo>
                    <a:pt x="3411" y="2695"/>
                  </a:lnTo>
                  <a:lnTo>
                    <a:pt x="3204" y="2544"/>
                  </a:lnTo>
                  <a:lnTo>
                    <a:pt x="2996" y="2431"/>
                  </a:lnTo>
                  <a:lnTo>
                    <a:pt x="2544" y="2205"/>
                  </a:lnTo>
                  <a:lnTo>
                    <a:pt x="2224" y="2054"/>
                  </a:lnTo>
                  <a:lnTo>
                    <a:pt x="1885" y="1885"/>
                  </a:lnTo>
                  <a:lnTo>
                    <a:pt x="1583" y="1715"/>
                  </a:lnTo>
                  <a:lnTo>
                    <a:pt x="1282" y="1508"/>
                  </a:lnTo>
                  <a:lnTo>
                    <a:pt x="1263" y="1489"/>
                  </a:lnTo>
                  <a:lnTo>
                    <a:pt x="1093" y="1357"/>
                  </a:lnTo>
                  <a:lnTo>
                    <a:pt x="943" y="1206"/>
                  </a:lnTo>
                  <a:lnTo>
                    <a:pt x="792" y="1056"/>
                  </a:lnTo>
                  <a:lnTo>
                    <a:pt x="679" y="924"/>
                  </a:lnTo>
                  <a:lnTo>
                    <a:pt x="358" y="547"/>
                  </a:lnTo>
                  <a:lnTo>
                    <a:pt x="245" y="377"/>
                  </a:lnTo>
                  <a:lnTo>
                    <a:pt x="151" y="227"/>
                  </a:lnTo>
                  <a:lnTo>
                    <a:pt x="132" y="170"/>
                  </a:lnTo>
                  <a:close/>
                  <a:moveTo>
                    <a:pt x="3543" y="3581"/>
                  </a:moveTo>
                  <a:lnTo>
                    <a:pt x="3505" y="3599"/>
                  </a:lnTo>
                  <a:lnTo>
                    <a:pt x="3505" y="3637"/>
                  </a:lnTo>
                  <a:lnTo>
                    <a:pt x="3637" y="4052"/>
                  </a:lnTo>
                  <a:lnTo>
                    <a:pt x="3769" y="4466"/>
                  </a:lnTo>
                  <a:lnTo>
                    <a:pt x="3976" y="5314"/>
                  </a:lnTo>
                  <a:lnTo>
                    <a:pt x="4184" y="6162"/>
                  </a:lnTo>
                  <a:lnTo>
                    <a:pt x="4391" y="7010"/>
                  </a:lnTo>
                  <a:lnTo>
                    <a:pt x="4523" y="7443"/>
                  </a:lnTo>
                  <a:lnTo>
                    <a:pt x="4655" y="7858"/>
                  </a:lnTo>
                  <a:lnTo>
                    <a:pt x="4730" y="8046"/>
                  </a:lnTo>
                  <a:lnTo>
                    <a:pt x="4805" y="8254"/>
                  </a:lnTo>
                  <a:lnTo>
                    <a:pt x="4956" y="8668"/>
                  </a:lnTo>
                  <a:lnTo>
                    <a:pt x="5069" y="9083"/>
                  </a:lnTo>
                  <a:lnTo>
                    <a:pt x="5163" y="9497"/>
                  </a:lnTo>
                  <a:lnTo>
                    <a:pt x="5314" y="10345"/>
                  </a:lnTo>
                  <a:lnTo>
                    <a:pt x="5408" y="11005"/>
                  </a:lnTo>
                  <a:lnTo>
                    <a:pt x="5540" y="11664"/>
                  </a:lnTo>
                  <a:lnTo>
                    <a:pt x="5616" y="11984"/>
                  </a:lnTo>
                  <a:lnTo>
                    <a:pt x="5710" y="12342"/>
                  </a:lnTo>
                  <a:lnTo>
                    <a:pt x="5898" y="13021"/>
                  </a:lnTo>
                  <a:lnTo>
                    <a:pt x="5917" y="13058"/>
                  </a:lnTo>
                  <a:lnTo>
                    <a:pt x="5955" y="13058"/>
                  </a:lnTo>
                  <a:lnTo>
                    <a:pt x="5992" y="13040"/>
                  </a:lnTo>
                  <a:lnTo>
                    <a:pt x="5992" y="13002"/>
                  </a:lnTo>
                  <a:lnTo>
                    <a:pt x="5766" y="12116"/>
                  </a:lnTo>
                  <a:lnTo>
                    <a:pt x="5672" y="11683"/>
                  </a:lnTo>
                  <a:lnTo>
                    <a:pt x="5578" y="11250"/>
                  </a:lnTo>
                  <a:lnTo>
                    <a:pt x="5427" y="10402"/>
                  </a:lnTo>
                  <a:lnTo>
                    <a:pt x="5276" y="9554"/>
                  </a:lnTo>
                  <a:lnTo>
                    <a:pt x="5182" y="9139"/>
                  </a:lnTo>
                  <a:lnTo>
                    <a:pt x="5069" y="8725"/>
                  </a:lnTo>
                  <a:lnTo>
                    <a:pt x="4937" y="8310"/>
                  </a:lnTo>
                  <a:lnTo>
                    <a:pt x="4862" y="8122"/>
                  </a:lnTo>
                  <a:lnTo>
                    <a:pt x="4768" y="7914"/>
                  </a:lnTo>
                  <a:lnTo>
                    <a:pt x="4636" y="7500"/>
                  </a:lnTo>
                  <a:lnTo>
                    <a:pt x="4504" y="7085"/>
                  </a:lnTo>
                  <a:lnTo>
                    <a:pt x="4297" y="6237"/>
                  </a:lnTo>
                  <a:lnTo>
                    <a:pt x="3976" y="4918"/>
                  </a:lnTo>
                  <a:lnTo>
                    <a:pt x="3807" y="4259"/>
                  </a:lnTo>
                  <a:lnTo>
                    <a:pt x="3599" y="3618"/>
                  </a:lnTo>
                  <a:lnTo>
                    <a:pt x="3581" y="3581"/>
                  </a:lnTo>
                  <a:close/>
                  <a:moveTo>
                    <a:pt x="6407" y="12644"/>
                  </a:moveTo>
                  <a:lnTo>
                    <a:pt x="6407" y="12700"/>
                  </a:lnTo>
                  <a:lnTo>
                    <a:pt x="6388" y="13435"/>
                  </a:lnTo>
                  <a:lnTo>
                    <a:pt x="6388" y="14170"/>
                  </a:lnTo>
                  <a:lnTo>
                    <a:pt x="6294" y="13567"/>
                  </a:lnTo>
                  <a:lnTo>
                    <a:pt x="6256" y="13134"/>
                  </a:lnTo>
                  <a:lnTo>
                    <a:pt x="6256" y="13115"/>
                  </a:lnTo>
                  <a:lnTo>
                    <a:pt x="6313" y="12927"/>
                  </a:lnTo>
                  <a:lnTo>
                    <a:pt x="6388" y="12719"/>
                  </a:lnTo>
                  <a:lnTo>
                    <a:pt x="6407" y="12644"/>
                  </a:lnTo>
                  <a:close/>
                  <a:moveTo>
                    <a:pt x="9912" y="5220"/>
                  </a:moveTo>
                  <a:lnTo>
                    <a:pt x="9817" y="5540"/>
                  </a:lnTo>
                  <a:lnTo>
                    <a:pt x="9704" y="5861"/>
                  </a:lnTo>
                  <a:lnTo>
                    <a:pt x="9648" y="6068"/>
                  </a:lnTo>
                  <a:lnTo>
                    <a:pt x="9591" y="6294"/>
                  </a:lnTo>
                  <a:lnTo>
                    <a:pt x="9554" y="6520"/>
                  </a:lnTo>
                  <a:lnTo>
                    <a:pt x="9516" y="6765"/>
                  </a:lnTo>
                  <a:lnTo>
                    <a:pt x="9516" y="7010"/>
                  </a:lnTo>
                  <a:lnTo>
                    <a:pt x="9516" y="7255"/>
                  </a:lnTo>
                  <a:lnTo>
                    <a:pt x="9554" y="7726"/>
                  </a:lnTo>
                  <a:lnTo>
                    <a:pt x="9573" y="8197"/>
                  </a:lnTo>
                  <a:lnTo>
                    <a:pt x="9554" y="8442"/>
                  </a:lnTo>
                  <a:lnTo>
                    <a:pt x="9535" y="8668"/>
                  </a:lnTo>
                  <a:lnTo>
                    <a:pt x="9497" y="8875"/>
                  </a:lnTo>
                  <a:lnTo>
                    <a:pt x="9459" y="9083"/>
                  </a:lnTo>
                  <a:lnTo>
                    <a:pt x="9384" y="9290"/>
                  </a:lnTo>
                  <a:lnTo>
                    <a:pt x="9309" y="9478"/>
                  </a:lnTo>
                  <a:lnTo>
                    <a:pt x="9139" y="9855"/>
                  </a:lnTo>
                  <a:lnTo>
                    <a:pt x="8932" y="10194"/>
                  </a:lnTo>
                  <a:lnTo>
                    <a:pt x="8725" y="10534"/>
                  </a:lnTo>
                  <a:lnTo>
                    <a:pt x="8498" y="10873"/>
                  </a:lnTo>
                  <a:lnTo>
                    <a:pt x="8272" y="11212"/>
                  </a:lnTo>
                  <a:lnTo>
                    <a:pt x="8046" y="11551"/>
                  </a:lnTo>
                  <a:lnTo>
                    <a:pt x="7933" y="11739"/>
                  </a:lnTo>
                  <a:lnTo>
                    <a:pt x="7839" y="11966"/>
                  </a:lnTo>
                  <a:lnTo>
                    <a:pt x="7764" y="12154"/>
                  </a:lnTo>
                  <a:lnTo>
                    <a:pt x="7726" y="12361"/>
                  </a:lnTo>
                  <a:lnTo>
                    <a:pt x="7651" y="12682"/>
                  </a:lnTo>
                  <a:lnTo>
                    <a:pt x="7613" y="13021"/>
                  </a:lnTo>
                  <a:lnTo>
                    <a:pt x="7556" y="13360"/>
                  </a:lnTo>
                  <a:lnTo>
                    <a:pt x="7481" y="13699"/>
                  </a:lnTo>
                  <a:lnTo>
                    <a:pt x="7387" y="14076"/>
                  </a:lnTo>
                  <a:lnTo>
                    <a:pt x="7236" y="14434"/>
                  </a:lnTo>
                  <a:lnTo>
                    <a:pt x="7217" y="14490"/>
                  </a:lnTo>
                  <a:lnTo>
                    <a:pt x="7311" y="13963"/>
                  </a:lnTo>
                  <a:lnTo>
                    <a:pt x="7406" y="13435"/>
                  </a:lnTo>
                  <a:lnTo>
                    <a:pt x="7424" y="13285"/>
                  </a:lnTo>
                  <a:lnTo>
                    <a:pt x="7519" y="12625"/>
                  </a:lnTo>
                  <a:lnTo>
                    <a:pt x="7632" y="11947"/>
                  </a:lnTo>
                  <a:lnTo>
                    <a:pt x="7707" y="11589"/>
                  </a:lnTo>
                  <a:lnTo>
                    <a:pt x="7801" y="11250"/>
                  </a:lnTo>
                  <a:lnTo>
                    <a:pt x="7914" y="10910"/>
                  </a:lnTo>
                  <a:lnTo>
                    <a:pt x="8027" y="10571"/>
                  </a:lnTo>
                  <a:lnTo>
                    <a:pt x="8310" y="9968"/>
                  </a:lnTo>
                  <a:lnTo>
                    <a:pt x="8593" y="9384"/>
                  </a:lnTo>
                  <a:lnTo>
                    <a:pt x="8725" y="9064"/>
                  </a:lnTo>
                  <a:lnTo>
                    <a:pt x="8819" y="8743"/>
                  </a:lnTo>
                  <a:lnTo>
                    <a:pt x="9007" y="8065"/>
                  </a:lnTo>
                  <a:lnTo>
                    <a:pt x="9120" y="7613"/>
                  </a:lnTo>
                  <a:lnTo>
                    <a:pt x="9252" y="7180"/>
                  </a:lnTo>
                  <a:lnTo>
                    <a:pt x="9252" y="7161"/>
                  </a:lnTo>
                  <a:lnTo>
                    <a:pt x="9233" y="7142"/>
                  </a:lnTo>
                  <a:lnTo>
                    <a:pt x="9196" y="7142"/>
                  </a:lnTo>
                  <a:lnTo>
                    <a:pt x="9177" y="7161"/>
                  </a:lnTo>
                  <a:lnTo>
                    <a:pt x="9007" y="7688"/>
                  </a:lnTo>
                  <a:lnTo>
                    <a:pt x="8857" y="8235"/>
                  </a:lnTo>
                  <a:lnTo>
                    <a:pt x="8687" y="8762"/>
                  </a:lnTo>
                  <a:lnTo>
                    <a:pt x="8612" y="9026"/>
                  </a:lnTo>
                  <a:lnTo>
                    <a:pt x="8517" y="9252"/>
                  </a:lnTo>
                  <a:lnTo>
                    <a:pt x="8235" y="9855"/>
                  </a:lnTo>
                  <a:lnTo>
                    <a:pt x="7971" y="10458"/>
                  </a:lnTo>
                  <a:lnTo>
                    <a:pt x="7839" y="10760"/>
                  </a:lnTo>
                  <a:lnTo>
                    <a:pt x="7726" y="11080"/>
                  </a:lnTo>
                  <a:lnTo>
                    <a:pt x="7651" y="11400"/>
                  </a:lnTo>
                  <a:lnTo>
                    <a:pt x="7575" y="11739"/>
                  </a:lnTo>
                  <a:lnTo>
                    <a:pt x="7462" y="12399"/>
                  </a:lnTo>
                  <a:lnTo>
                    <a:pt x="7368" y="13077"/>
                  </a:lnTo>
                  <a:lnTo>
                    <a:pt x="7349" y="13153"/>
                  </a:lnTo>
                  <a:lnTo>
                    <a:pt x="7330" y="12889"/>
                  </a:lnTo>
                  <a:lnTo>
                    <a:pt x="7311" y="12644"/>
                  </a:lnTo>
                  <a:lnTo>
                    <a:pt x="7255" y="12437"/>
                  </a:lnTo>
                  <a:lnTo>
                    <a:pt x="7236" y="12229"/>
                  </a:lnTo>
                  <a:lnTo>
                    <a:pt x="7161" y="11853"/>
                  </a:lnTo>
                  <a:lnTo>
                    <a:pt x="7123" y="11381"/>
                  </a:lnTo>
                  <a:lnTo>
                    <a:pt x="7085" y="10892"/>
                  </a:lnTo>
                  <a:lnTo>
                    <a:pt x="7104" y="10420"/>
                  </a:lnTo>
                  <a:lnTo>
                    <a:pt x="7142" y="9949"/>
                  </a:lnTo>
                  <a:lnTo>
                    <a:pt x="7198" y="9629"/>
                  </a:lnTo>
                  <a:lnTo>
                    <a:pt x="7274" y="9309"/>
                  </a:lnTo>
                  <a:lnTo>
                    <a:pt x="7368" y="9007"/>
                  </a:lnTo>
                  <a:lnTo>
                    <a:pt x="7481" y="8706"/>
                  </a:lnTo>
                  <a:lnTo>
                    <a:pt x="7594" y="8442"/>
                  </a:lnTo>
                  <a:lnTo>
                    <a:pt x="7726" y="8197"/>
                  </a:lnTo>
                  <a:lnTo>
                    <a:pt x="7877" y="7952"/>
                  </a:lnTo>
                  <a:lnTo>
                    <a:pt x="8046" y="7726"/>
                  </a:lnTo>
                  <a:lnTo>
                    <a:pt x="8329" y="7406"/>
                  </a:lnTo>
                  <a:lnTo>
                    <a:pt x="8461" y="7255"/>
                  </a:lnTo>
                  <a:lnTo>
                    <a:pt x="8630" y="7085"/>
                  </a:lnTo>
                  <a:lnTo>
                    <a:pt x="8894" y="6765"/>
                  </a:lnTo>
                  <a:lnTo>
                    <a:pt x="9158" y="6445"/>
                  </a:lnTo>
                  <a:lnTo>
                    <a:pt x="9384" y="6124"/>
                  </a:lnTo>
                  <a:lnTo>
                    <a:pt x="9591" y="5804"/>
                  </a:lnTo>
                  <a:lnTo>
                    <a:pt x="9761" y="5521"/>
                  </a:lnTo>
                  <a:lnTo>
                    <a:pt x="9912" y="5220"/>
                  </a:lnTo>
                  <a:close/>
                  <a:moveTo>
                    <a:pt x="9120" y="4259"/>
                  </a:moveTo>
                  <a:lnTo>
                    <a:pt x="9045" y="4447"/>
                  </a:lnTo>
                  <a:lnTo>
                    <a:pt x="8988" y="4655"/>
                  </a:lnTo>
                  <a:lnTo>
                    <a:pt x="8970" y="4862"/>
                  </a:lnTo>
                  <a:lnTo>
                    <a:pt x="8951" y="5069"/>
                  </a:lnTo>
                  <a:lnTo>
                    <a:pt x="8951" y="5295"/>
                  </a:lnTo>
                  <a:lnTo>
                    <a:pt x="8970" y="5710"/>
                  </a:lnTo>
                  <a:lnTo>
                    <a:pt x="8951" y="5955"/>
                  </a:lnTo>
                  <a:lnTo>
                    <a:pt x="8932" y="6219"/>
                  </a:lnTo>
                  <a:lnTo>
                    <a:pt x="8894" y="6426"/>
                  </a:lnTo>
                  <a:lnTo>
                    <a:pt x="8875" y="6520"/>
                  </a:lnTo>
                  <a:lnTo>
                    <a:pt x="8838" y="6652"/>
                  </a:lnTo>
                  <a:lnTo>
                    <a:pt x="8498" y="7029"/>
                  </a:lnTo>
                  <a:lnTo>
                    <a:pt x="8197" y="7349"/>
                  </a:lnTo>
                  <a:lnTo>
                    <a:pt x="7933" y="7669"/>
                  </a:lnTo>
                  <a:lnTo>
                    <a:pt x="7707" y="8009"/>
                  </a:lnTo>
                  <a:lnTo>
                    <a:pt x="7500" y="8348"/>
                  </a:lnTo>
                  <a:lnTo>
                    <a:pt x="7330" y="8706"/>
                  </a:lnTo>
                  <a:lnTo>
                    <a:pt x="7198" y="9083"/>
                  </a:lnTo>
                  <a:lnTo>
                    <a:pt x="7104" y="9460"/>
                  </a:lnTo>
                  <a:lnTo>
                    <a:pt x="7029" y="9855"/>
                  </a:lnTo>
                  <a:lnTo>
                    <a:pt x="6991" y="10232"/>
                  </a:lnTo>
                  <a:lnTo>
                    <a:pt x="6972" y="10628"/>
                  </a:lnTo>
                  <a:lnTo>
                    <a:pt x="6972" y="11042"/>
                  </a:lnTo>
                  <a:lnTo>
                    <a:pt x="7010" y="11438"/>
                  </a:lnTo>
                  <a:lnTo>
                    <a:pt x="7048" y="11853"/>
                  </a:lnTo>
                  <a:lnTo>
                    <a:pt x="7104" y="12248"/>
                  </a:lnTo>
                  <a:lnTo>
                    <a:pt x="7217" y="12795"/>
                  </a:lnTo>
                  <a:lnTo>
                    <a:pt x="7236" y="13058"/>
                  </a:lnTo>
                  <a:lnTo>
                    <a:pt x="7236" y="13303"/>
                  </a:lnTo>
                  <a:lnTo>
                    <a:pt x="7236" y="13567"/>
                  </a:lnTo>
                  <a:lnTo>
                    <a:pt x="7217" y="13831"/>
                  </a:lnTo>
                  <a:lnTo>
                    <a:pt x="7142" y="14151"/>
                  </a:lnTo>
                  <a:lnTo>
                    <a:pt x="7066" y="14490"/>
                  </a:lnTo>
                  <a:lnTo>
                    <a:pt x="6916" y="14980"/>
                  </a:lnTo>
                  <a:lnTo>
                    <a:pt x="6972" y="14717"/>
                  </a:lnTo>
                  <a:lnTo>
                    <a:pt x="7010" y="14434"/>
                  </a:lnTo>
                  <a:lnTo>
                    <a:pt x="7029" y="14057"/>
                  </a:lnTo>
                  <a:lnTo>
                    <a:pt x="7010" y="13680"/>
                  </a:lnTo>
                  <a:lnTo>
                    <a:pt x="6972" y="13341"/>
                  </a:lnTo>
                  <a:lnTo>
                    <a:pt x="6916" y="12983"/>
                  </a:lnTo>
                  <a:lnTo>
                    <a:pt x="6784" y="12286"/>
                  </a:lnTo>
                  <a:lnTo>
                    <a:pt x="6784" y="11664"/>
                  </a:lnTo>
                  <a:lnTo>
                    <a:pt x="6784" y="11042"/>
                  </a:lnTo>
                  <a:lnTo>
                    <a:pt x="6803" y="10420"/>
                  </a:lnTo>
                  <a:lnTo>
                    <a:pt x="6859" y="9799"/>
                  </a:lnTo>
                  <a:lnTo>
                    <a:pt x="6897" y="9516"/>
                  </a:lnTo>
                  <a:lnTo>
                    <a:pt x="6953" y="9177"/>
                  </a:lnTo>
                  <a:lnTo>
                    <a:pt x="7010" y="8857"/>
                  </a:lnTo>
                  <a:lnTo>
                    <a:pt x="7085" y="8536"/>
                  </a:lnTo>
                  <a:lnTo>
                    <a:pt x="7161" y="8216"/>
                  </a:lnTo>
                  <a:lnTo>
                    <a:pt x="7274" y="7896"/>
                  </a:lnTo>
                  <a:lnTo>
                    <a:pt x="7387" y="7594"/>
                  </a:lnTo>
                  <a:lnTo>
                    <a:pt x="7632" y="6953"/>
                  </a:lnTo>
                  <a:lnTo>
                    <a:pt x="8009" y="6011"/>
                  </a:lnTo>
                  <a:lnTo>
                    <a:pt x="8348" y="5088"/>
                  </a:lnTo>
                  <a:lnTo>
                    <a:pt x="8498" y="4900"/>
                  </a:lnTo>
                  <a:lnTo>
                    <a:pt x="8630" y="4730"/>
                  </a:lnTo>
                  <a:lnTo>
                    <a:pt x="8781" y="4560"/>
                  </a:lnTo>
                  <a:lnTo>
                    <a:pt x="8951" y="4410"/>
                  </a:lnTo>
                  <a:lnTo>
                    <a:pt x="9120" y="4259"/>
                  </a:lnTo>
                  <a:close/>
                  <a:moveTo>
                    <a:pt x="5258" y="14905"/>
                  </a:moveTo>
                  <a:lnTo>
                    <a:pt x="5276" y="15075"/>
                  </a:lnTo>
                  <a:lnTo>
                    <a:pt x="5276" y="15075"/>
                  </a:lnTo>
                  <a:lnTo>
                    <a:pt x="4410" y="15018"/>
                  </a:lnTo>
                  <a:lnTo>
                    <a:pt x="4523" y="14999"/>
                  </a:lnTo>
                  <a:lnTo>
                    <a:pt x="4768" y="14962"/>
                  </a:lnTo>
                  <a:lnTo>
                    <a:pt x="5031" y="14943"/>
                  </a:lnTo>
                  <a:lnTo>
                    <a:pt x="5144" y="14924"/>
                  </a:lnTo>
                  <a:lnTo>
                    <a:pt x="5258" y="14905"/>
                  </a:lnTo>
                  <a:close/>
                  <a:moveTo>
                    <a:pt x="1093" y="8743"/>
                  </a:moveTo>
                  <a:lnTo>
                    <a:pt x="1282" y="8762"/>
                  </a:lnTo>
                  <a:lnTo>
                    <a:pt x="1602" y="8819"/>
                  </a:lnTo>
                  <a:lnTo>
                    <a:pt x="1922" y="8913"/>
                  </a:lnTo>
                  <a:lnTo>
                    <a:pt x="2262" y="9026"/>
                  </a:lnTo>
                  <a:lnTo>
                    <a:pt x="2601" y="9158"/>
                  </a:lnTo>
                  <a:lnTo>
                    <a:pt x="2902" y="9290"/>
                  </a:lnTo>
                  <a:lnTo>
                    <a:pt x="3185" y="9441"/>
                  </a:lnTo>
                  <a:lnTo>
                    <a:pt x="3430" y="9573"/>
                  </a:lnTo>
                  <a:lnTo>
                    <a:pt x="3675" y="9742"/>
                  </a:lnTo>
                  <a:lnTo>
                    <a:pt x="3863" y="9912"/>
                  </a:lnTo>
                  <a:lnTo>
                    <a:pt x="4033" y="10100"/>
                  </a:lnTo>
                  <a:lnTo>
                    <a:pt x="4165" y="10289"/>
                  </a:lnTo>
                  <a:lnTo>
                    <a:pt x="4278" y="10477"/>
                  </a:lnTo>
                  <a:lnTo>
                    <a:pt x="4391" y="10703"/>
                  </a:lnTo>
                  <a:lnTo>
                    <a:pt x="4485" y="10929"/>
                  </a:lnTo>
                  <a:lnTo>
                    <a:pt x="4655" y="11381"/>
                  </a:lnTo>
                  <a:lnTo>
                    <a:pt x="4805" y="11834"/>
                  </a:lnTo>
                  <a:lnTo>
                    <a:pt x="4918" y="12305"/>
                  </a:lnTo>
                  <a:lnTo>
                    <a:pt x="5031" y="12908"/>
                  </a:lnTo>
                  <a:lnTo>
                    <a:pt x="5107" y="13341"/>
                  </a:lnTo>
                  <a:lnTo>
                    <a:pt x="5201" y="13756"/>
                  </a:lnTo>
                  <a:lnTo>
                    <a:pt x="5276" y="13963"/>
                  </a:lnTo>
                  <a:lnTo>
                    <a:pt x="5314" y="14189"/>
                  </a:lnTo>
                  <a:lnTo>
                    <a:pt x="5408" y="14604"/>
                  </a:lnTo>
                  <a:lnTo>
                    <a:pt x="5427" y="14848"/>
                  </a:lnTo>
                  <a:lnTo>
                    <a:pt x="5446" y="15075"/>
                  </a:lnTo>
                  <a:lnTo>
                    <a:pt x="5371" y="15075"/>
                  </a:lnTo>
                  <a:lnTo>
                    <a:pt x="5182" y="13963"/>
                  </a:lnTo>
                  <a:lnTo>
                    <a:pt x="5069" y="13360"/>
                  </a:lnTo>
                  <a:lnTo>
                    <a:pt x="4937" y="12776"/>
                  </a:lnTo>
                  <a:lnTo>
                    <a:pt x="4768" y="12211"/>
                  </a:lnTo>
                  <a:lnTo>
                    <a:pt x="4692" y="11966"/>
                  </a:lnTo>
                  <a:lnTo>
                    <a:pt x="4579" y="11721"/>
                  </a:lnTo>
                  <a:lnTo>
                    <a:pt x="4466" y="11495"/>
                  </a:lnTo>
                  <a:lnTo>
                    <a:pt x="4353" y="11250"/>
                  </a:lnTo>
                  <a:lnTo>
                    <a:pt x="4202" y="11042"/>
                  </a:lnTo>
                  <a:lnTo>
                    <a:pt x="4052" y="10835"/>
                  </a:lnTo>
                  <a:lnTo>
                    <a:pt x="3901" y="10703"/>
                  </a:lnTo>
                  <a:lnTo>
                    <a:pt x="3731" y="10571"/>
                  </a:lnTo>
                  <a:lnTo>
                    <a:pt x="3562" y="10477"/>
                  </a:lnTo>
                  <a:lnTo>
                    <a:pt x="3373" y="10383"/>
                  </a:lnTo>
                  <a:lnTo>
                    <a:pt x="2978" y="10251"/>
                  </a:lnTo>
                  <a:lnTo>
                    <a:pt x="2601" y="10119"/>
                  </a:lnTo>
                  <a:lnTo>
                    <a:pt x="2393" y="10006"/>
                  </a:lnTo>
                  <a:lnTo>
                    <a:pt x="2167" y="9893"/>
                  </a:lnTo>
                  <a:lnTo>
                    <a:pt x="1960" y="9742"/>
                  </a:lnTo>
                  <a:lnTo>
                    <a:pt x="1753" y="9591"/>
                  </a:lnTo>
                  <a:lnTo>
                    <a:pt x="1527" y="9422"/>
                  </a:lnTo>
                  <a:lnTo>
                    <a:pt x="1319" y="9215"/>
                  </a:lnTo>
                  <a:lnTo>
                    <a:pt x="1131" y="9007"/>
                  </a:lnTo>
                  <a:lnTo>
                    <a:pt x="943" y="8800"/>
                  </a:lnTo>
                  <a:lnTo>
                    <a:pt x="905" y="8743"/>
                  </a:lnTo>
                  <a:close/>
                  <a:moveTo>
                    <a:pt x="7236" y="14848"/>
                  </a:moveTo>
                  <a:lnTo>
                    <a:pt x="7726" y="14886"/>
                  </a:lnTo>
                  <a:lnTo>
                    <a:pt x="7990" y="14905"/>
                  </a:lnTo>
                  <a:lnTo>
                    <a:pt x="8235" y="14962"/>
                  </a:lnTo>
                  <a:lnTo>
                    <a:pt x="8385" y="14999"/>
                  </a:lnTo>
                  <a:lnTo>
                    <a:pt x="8272" y="14999"/>
                  </a:lnTo>
                  <a:lnTo>
                    <a:pt x="8103" y="15037"/>
                  </a:lnTo>
                  <a:lnTo>
                    <a:pt x="7764" y="15075"/>
                  </a:lnTo>
                  <a:lnTo>
                    <a:pt x="7123" y="15112"/>
                  </a:lnTo>
                  <a:lnTo>
                    <a:pt x="7123" y="15112"/>
                  </a:lnTo>
                  <a:lnTo>
                    <a:pt x="7142" y="15075"/>
                  </a:lnTo>
                  <a:lnTo>
                    <a:pt x="7179" y="14943"/>
                  </a:lnTo>
                  <a:lnTo>
                    <a:pt x="7217" y="14848"/>
                  </a:lnTo>
                  <a:close/>
                  <a:moveTo>
                    <a:pt x="6105" y="14886"/>
                  </a:moveTo>
                  <a:lnTo>
                    <a:pt x="6162" y="15112"/>
                  </a:lnTo>
                  <a:lnTo>
                    <a:pt x="5747" y="15093"/>
                  </a:lnTo>
                  <a:lnTo>
                    <a:pt x="5559" y="15093"/>
                  </a:lnTo>
                  <a:lnTo>
                    <a:pt x="5540" y="14962"/>
                  </a:lnTo>
                  <a:lnTo>
                    <a:pt x="5540" y="14905"/>
                  </a:lnTo>
                  <a:lnTo>
                    <a:pt x="6068" y="14905"/>
                  </a:lnTo>
                  <a:lnTo>
                    <a:pt x="6105" y="14886"/>
                  </a:lnTo>
                  <a:close/>
                  <a:moveTo>
                    <a:pt x="3373" y="3034"/>
                  </a:moveTo>
                  <a:lnTo>
                    <a:pt x="3618" y="3505"/>
                  </a:lnTo>
                  <a:lnTo>
                    <a:pt x="3882" y="3976"/>
                  </a:lnTo>
                  <a:lnTo>
                    <a:pt x="4070" y="4259"/>
                  </a:lnTo>
                  <a:lnTo>
                    <a:pt x="4259" y="4542"/>
                  </a:lnTo>
                  <a:lnTo>
                    <a:pt x="4447" y="4805"/>
                  </a:lnTo>
                  <a:lnTo>
                    <a:pt x="4655" y="5050"/>
                  </a:lnTo>
                  <a:lnTo>
                    <a:pt x="4805" y="5258"/>
                  </a:lnTo>
                  <a:lnTo>
                    <a:pt x="4937" y="5465"/>
                  </a:lnTo>
                  <a:lnTo>
                    <a:pt x="5069" y="5691"/>
                  </a:lnTo>
                  <a:lnTo>
                    <a:pt x="5163" y="5917"/>
                  </a:lnTo>
                  <a:lnTo>
                    <a:pt x="5258" y="6143"/>
                  </a:lnTo>
                  <a:lnTo>
                    <a:pt x="5333" y="6388"/>
                  </a:lnTo>
                  <a:lnTo>
                    <a:pt x="5389" y="6652"/>
                  </a:lnTo>
                  <a:lnTo>
                    <a:pt x="5446" y="6935"/>
                  </a:lnTo>
                  <a:lnTo>
                    <a:pt x="5484" y="7368"/>
                  </a:lnTo>
                  <a:lnTo>
                    <a:pt x="5484" y="7783"/>
                  </a:lnTo>
                  <a:lnTo>
                    <a:pt x="5484" y="8216"/>
                  </a:lnTo>
                  <a:lnTo>
                    <a:pt x="5484" y="8649"/>
                  </a:lnTo>
                  <a:lnTo>
                    <a:pt x="5502" y="8857"/>
                  </a:lnTo>
                  <a:lnTo>
                    <a:pt x="5540" y="9064"/>
                  </a:lnTo>
                  <a:lnTo>
                    <a:pt x="5578" y="9290"/>
                  </a:lnTo>
                  <a:lnTo>
                    <a:pt x="5634" y="9497"/>
                  </a:lnTo>
                  <a:lnTo>
                    <a:pt x="5691" y="9667"/>
                  </a:lnTo>
                  <a:lnTo>
                    <a:pt x="5766" y="9836"/>
                  </a:lnTo>
                  <a:lnTo>
                    <a:pt x="5917" y="10194"/>
                  </a:lnTo>
                  <a:lnTo>
                    <a:pt x="6030" y="10477"/>
                  </a:lnTo>
                  <a:lnTo>
                    <a:pt x="6068" y="10628"/>
                  </a:lnTo>
                  <a:lnTo>
                    <a:pt x="6105" y="10778"/>
                  </a:lnTo>
                  <a:lnTo>
                    <a:pt x="6124" y="11023"/>
                  </a:lnTo>
                  <a:lnTo>
                    <a:pt x="6124" y="11250"/>
                  </a:lnTo>
                  <a:lnTo>
                    <a:pt x="6124" y="11758"/>
                  </a:lnTo>
                  <a:lnTo>
                    <a:pt x="6105" y="12757"/>
                  </a:lnTo>
                  <a:lnTo>
                    <a:pt x="6124" y="13228"/>
                  </a:lnTo>
                  <a:lnTo>
                    <a:pt x="6162" y="13492"/>
                  </a:lnTo>
                  <a:lnTo>
                    <a:pt x="6181" y="13737"/>
                  </a:lnTo>
                  <a:lnTo>
                    <a:pt x="6275" y="14208"/>
                  </a:lnTo>
                  <a:lnTo>
                    <a:pt x="6350" y="14679"/>
                  </a:lnTo>
                  <a:lnTo>
                    <a:pt x="6388" y="14905"/>
                  </a:lnTo>
                  <a:lnTo>
                    <a:pt x="6388" y="15112"/>
                  </a:lnTo>
                  <a:lnTo>
                    <a:pt x="6256" y="15112"/>
                  </a:lnTo>
                  <a:lnTo>
                    <a:pt x="6143" y="14566"/>
                  </a:lnTo>
                  <a:lnTo>
                    <a:pt x="6030" y="14019"/>
                  </a:lnTo>
                  <a:lnTo>
                    <a:pt x="5861" y="13473"/>
                  </a:lnTo>
                  <a:lnTo>
                    <a:pt x="5785" y="13228"/>
                  </a:lnTo>
                  <a:lnTo>
                    <a:pt x="5672" y="12927"/>
                  </a:lnTo>
                  <a:lnTo>
                    <a:pt x="5578" y="12663"/>
                  </a:lnTo>
                  <a:lnTo>
                    <a:pt x="5502" y="12380"/>
                  </a:lnTo>
                  <a:lnTo>
                    <a:pt x="5371" y="11815"/>
                  </a:lnTo>
                  <a:lnTo>
                    <a:pt x="5239" y="11250"/>
                  </a:lnTo>
                  <a:lnTo>
                    <a:pt x="5107" y="10703"/>
                  </a:lnTo>
                  <a:lnTo>
                    <a:pt x="4994" y="10270"/>
                  </a:lnTo>
                  <a:lnTo>
                    <a:pt x="4862" y="9874"/>
                  </a:lnTo>
                  <a:lnTo>
                    <a:pt x="4692" y="9516"/>
                  </a:lnTo>
                  <a:lnTo>
                    <a:pt x="4523" y="9158"/>
                  </a:lnTo>
                  <a:lnTo>
                    <a:pt x="4165" y="8499"/>
                  </a:lnTo>
                  <a:lnTo>
                    <a:pt x="3976" y="8159"/>
                  </a:lnTo>
                  <a:lnTo>
                    <a:pt x="3825" y="7820"/>
                  </a:lnTo>
                  <a:lnTo>
                    <a:pt x="3731" y="7594"/>
                  </a:lnTo>
                  <a:lnTo>
                    <a:pt x="3656" y="7349"/>
                  </a:lnTo>
                  <a:lnTo>
                    <a:pt x="3599" y="7085"/>
                  </a:lnTo>
                  <a:lnTo>
                    <a:pt x="3543" y="6822"/>
                  </a:lnTo>
                  <a:lnTo>
                    <a:pt x="3524" y="6595"/>
                  </a:lnTo>
                  <a:lnTo>
                    <a:pt x="3505" y="6369"/>
                  </a:lnTo>
                  <a:lnTo>
                    <a:pt x="3486" y="5842"/>
                  </a:lnTo>
                  <a:lnTo>
                    <a:pt x="3486" y="4824"/>
                  </a:lnTo>
                  <a:lnTo>
                    <a:pt x="3467" y="4315"/>
                  </a:lnTo>
                  <a:lnTo>
                    <a:pt x="3449" y="3807"/>
                  </a:lnTo>
                  <a:lnTo>
                    <a:pt x="3411" y="3411"/>
                  </a:lnTo>
                  <a:lnTo>
                    <a:pt x="3373" y="3034"/>
                  </a:lnTo>
                  <a:close/>
                  <a:moveTo>
                    <a:pt x="9045" y="321"/>
                  </a:moveTo>
                  <a:lnTo>
                    <a:pt x="9007" y="453"/>
                  </a:lnTo>
                  <a:lnTo>
                    <a:pt x="8988" y="472"/>
                  </a:lnTo>
                  <a:lnTo>
                    <a:pt x="8781" y="830"/>
                  </a:lnTo>
                  <a:lnTo>
                    <a:pt x="8593" y="1188"/>
                  </a:lnTo>
                  <a:lnTo>
                    <a:pt x="8423" y="1564"/>
                  </a:lnTo>
                  <a:lnTo>
                    <a:pt x="8272" y="1922"/>
                  </a:lnTo>
                  <a:lnTo>
                    <a:pt x="8122" y="2318"/>
                  </a:lnTo>
                  <a:lnTo>
                    <a:pt x="7990" y="2695"/>
                  </a:lnTo>
                  <a:lnTo>
                    <a:pt x="7764" y="3486"/>
                  </a:lnTo>
                  <a:lnTo>
                    <a:pt x="7538" y="4278"/>
                  </a:lnTo>
                  <a:lnTo>
                    <a:pt x="7293" y="5088"/>
                  </a:lnTo>
                  <a:lnTo>
                    <a:pt x="7029" y="5898"/>
                  </a:lnTo>
                  <a:lnTo>
                    <a:pt x="6916" y="6294"/>
                  </a:lnTo>
                  <a:lnTo>
                    <a:pt x="6803" y="6690"/>
                  </a:lnTo>
                  <a:lnTo>
                    <a:pt x="6727" y="7048"/>
                  </a:lnTo>
                  <a:lnTo>
                    <a:pt x="6652" y="7406"/>
                  </a:lnTo>
                  <a:lnTo>
                    <a:pt x="6595" y="7783"/>
                  </a:lnTo>
                  <a:lnTo>
                    <a:pt x="6558" y="8159"/>
                  </a:lnTo>
                  <a:lnTo>
                    <a:pt x="6520" y="8536"/>
                  </a:lnTo>
                  <a:lnTo>
                    <a:pt x="6520" y="8913"/>
                  </a:lnTo>
                  <a:lnTo>
                    <a:pt x="6539" y="9290"/>
                  </a:lnTo>
                  <a:lnTo>
                    <a:pt x="6595" y="9667"/>
                  </a:lnTo>
                  <a:lnTo>
                    <a:pt x="6614" y="9704"/>
                  </a:lnTo>
                  <a:lnTo>
                    <a:pt x="6633" y="9704"/>
                  </a:lnTo>
                  <a:lnTo>
                    <a:pt x="6671" y="9686"/>
                  </a:lnTo>
                  <a:lnTo>
                    <a:pt x="6671" y="9667"/>
                  </a:lnTo>
                  <a:lnTo>
                    <a:pt x="6633" y="9196"/>
                  </a:lnTo>
                  <a:lnTo>
                    <a:pt x="6614" y="8706"/>
                  </a:lnTo>
                  <a:lnTo>
                    <a:pt x="6633" y="8254"/>
                  </a:lnTo>
                  <a:lnTo>
                    <a:pt x="6690" y="7783"/>
                  </a:lnTo>
                  <a:lnTo>
                    <a:pt x="6765" y="7368"/>
                  </a:lnTo>
                  <a:lnTo>
                    <a:pt x="6840" y="6953"/>
                  </a:lnTo>
                  <a:lnTo>
                    <a:pt x="6953" y="6539"/>
                  </a:lnTo>
                  <a:lnTo>
                    <a:pt x="7066" y="6143"/>
                  </a:lnTo>
                  <a:lnTo>
                    <a:pt x="7311" y="5333"/>
                  </a:lnTo>
                  <a:lnTo>
                    <a:pt x="7556" y="4542"/>
                  </a:lnTo>
                  <a:lnTo>
                    <a:pt x="7745" y="3807"/>
                  </a:lnTo>
                  <a:lnTo>
                    <a:pt x="7952" y="3091"/>
                  </a:lnTo>
                  <a:lnTo>
                    <a:pt x="8178" y="2375"/>
                  </a:lnTo>
                  <a:lnTo>
                    <a:pt x="8310" y="2017"/>
                  </a:lnTo>
                  <a:lnTo>
                    <a:pt x="8461" y="1659"/>
                  </a:lnTo>
                  <a:lnTo>
                    <a:pt x="8687" y="1169"/>
                  </a:lnTo>
                  <a:lnTo>
                    <a:pt x="8951" y="698"/>
                  </a:lnTo>
                  <a:lnTo>
                    <a:pt x="8913" y="811"/>
                  </a:lnTo>
                  <a:lnTo>
                    <a:pt x="8819" y="1188"/>
                  </a:lnTo>
                  <a:lnTo>
                    <a:pt x="8781" y="1357"/>
                  </a:lnTo>
                  <a:lnTo>
                    <a:pt x="8762" y="1546"/>
                  </a:lnTo>
                  <a:lnTo>
                    <a:pt x="8762" y="1772"/>
                  </a:lnTo>
                  <a:lnTo>
                    <a:pt x="8762" y="1979"/>
                  </a:lnTo>
                  <a:lnTo>
                    <a:pt x="8762" y="2412"/>
                  </a:lnTo>
                  <a:lnTo>
                    <a:pt x="8762" y="2827"/>
                  </a:lnTo>
                  <a:lnTo>
                    <a:pt x="8743" y="3241"/>
                  </a:lnTo>
                  <a:lnTo>
                    <a:pt x="8668" y="3581"/>
                  </a:lnTo>
                  <a:lnTo>
                    <a:pt x="8593" y="3920"/>
                  </a:lnTo>
                  <a:lnTo>
                    <a:pt x="8385" y="4579"/>
                  </a:lnTo>
                  <a:lnTo>
                    <a:pt x="8159" y="5239"/>
                  </a:lnTo>
                  <a:lnTo>
                    <a:pt x="7914" y="5861"/>
                  </a:lnTo>
                  <a:lnTo>
                    <a:pt x="7387" y="7142"/>
                  </a:lnTo>
                  <a:lnTo>
                    <a:pt x="7142" y="7783"/>
                  </a:lnTo>
                  <a:lnTo>
                    <a:pt x="7048" y="8084"/>
                  </a:lnTo>
                  <a:lnTo>
                    <a:pt x="6953" y="8404"/>
                  </a:lnTo>
                  <a:lnTo>
                    <a:pt x="6878" y="8725"/>
                  </a:lnTo>
                  <a:lnTo>
                    <a:pt x="6803" y="9064"/>
                  </a:lnTo>
                  <a:lnTo>
                    <a:pt x="6708" y="9704"/>
                  </a:lnTo>
                  <a:lnTo>
                    <a:pt x="6652" y="10383"/>
                  </a:lnTo>
                  <a:lnTo>
                    <a:pt x="6633" y="11061"/>
                  </a:lnTo>
                  <a:lnTo>
                    <a:pt x="6633" y="11721"/>
                  </a:lnTo>
                  <a:lnTo>
                    <a:pt x="6652" y="12399"/>
                  </a:lnTo>
                  <a:lnTo>
                    <a:pt x="6690" y="13737"/>
                  </a:lnTo>
                  <a:lnTo>
                    <a:pt x="6690" y="14095"/>
                  </a:lnTo>
                  <a:lnTo>
                    <a:pt x="6671" y="14453"/>
                  </a:lnTo>
                  <a:lnTo>
                    <a:pt x="6652" y="14830"/>
                  </a:lnTo>
                  <a:lnTo>
                    <a:pt x="6614" y="15112"/>
                  </a:lnTo>
                  <a:lnTo>
                    <a:pt x="6558" y="15112"/>
                  </a:lnTo>
                  <a:lnTo>
                    <a:pt x="6520" y="14396"/>
                  </a:lnTo>
                  <a:lnTo>
                    <a:pt x="6520" y="13661"/>
                  </a:lnTo>
                  <a:lnTo>
                    <a:pt x="6539" y="12211"/>
                  </a:lnTo>
                  <a:lnTo>
                    <a:pt x="6558" y="11476"/>
                  </a:lnTo>
                  <a:lnTo>
                    <a:pt x="6558" y="11136"/>
                  </a:lnTo>
                  <a:lnTo>
                    <a:pt x="6539" y="10778"/>
                  </a:lnTo>
                  <a:lnTo>
                    <a:pt x="6501" y="10439"/>
                  </a:lnTo>
                  <a:lnTo>
                    <a:pt x="6463" y="10100"/>
                  </a:lnTo>
                  <a:lnTo>
                    <a:pt x="6332" y="9441"/>
                  </a:lnTo>
                  <a:lnTo>
                    <a:pt x="6200" y="8913"/>
                  </a:lnTo>
                  <a:lnTo>
                    <a:pt x="6049" y="8367"/>
                  </a:lnTo>
                  <a:lnTo>
                    <a:pt x="5974" y="8103"/>
                  </a:lnTo>
                  <a:lnTo>
                    <a:pt x="5898" y="7839"/>
                  </a:lnTo>
                  <a:lnTo>
                    <a:pt x="5842" y="7575"/>
                  </a:lnTo>
                  <a:lnTo>
                    <a:pt x="5804" y="7311"/>
                  </a:lnTo>
                  <a:lnTo>
                    <a:pt x="5766" y="7029"/>
                  </a:lnTo>
                  <a:lnTo>
                    <a:pt x="5766" y="6727"/>
                  </a:lnTo>
                  <a:lnTo>
                    <a:pt x="5766" y="6445"/>
                  </a:lnTo>
                  <a:lnTo>
                    <a:pt x="5804" y="6162"/>
                  </a:lnTo>
                  <a:lnTo>
                    <a:pt x="5842" y="5842"/>
                  </a:lnTo>
                  <a:lnTo>
                    <a:pt x="5917" y="5540"/>
                  </a:lnTo>
                  <a:lnTo>
                    <a:pt x="6030" y="5201"/>
                  </a:lnTo>
                  <a:lnTo>
                    <a:pt x="6143" y="4881"/>
                  </a:lnTo>
                  <a:lnTo>
                    <a:pt x="6275" y="4598"/>
                  </a:lnTo>
                  <a:lnTo>
                    <a:pt x="6407" y="4334"/>
                  </a:lnTo>
                  <a:lnTo>
                    <a:pt x="6558" y="4052"/>
                  </a:lnTo>
                  <a:lnTo>
                    <a:pt x="6633" y="3920"/>
                  </a:lnTo>
                  <a:lnTo>
                    <a:pt x="6708" y="3769"/>
                  </a:lnTo>
                  <a:lnTo>
                    <a:pt x="6803" y="3486"/>
                  </a:lnTo>
                  <a:lnTo>
                    <a:pt x="6878" y="3185"/>
                  </a:lnTo>
                  <a:lnTo>
                    <a:pt x="6953" y="2865"/>
                  </a:lnTo>
                  <a:lnTo>
                    <a:pt x="7066" y="2582"/>
                  </a:lnTo>
                  <a:lnTo>
                    <a:pt x="7161" y="2375"/>
                  </a:lnTo>
                  <a:lnTo>
                    <a:pt x="7293" y="2167"/>
                  </a:lnTo>
                  <a:lnTo>
                    <a:pt x="7519" y="1922"/>
                  </a:lnTo>
                  <a:lnTo>
                    <a:pt x="7745" y="1696"/>
                  </a:lnTo>
                  <a:lnTo>
                    <a:pt x="8254" y="1206"/>
                  </a:lnTo>
                  <a:lnTo>
                    <a:pt x="8498" y="980"/>
                  </a:lnTo>
                  <a:lnTo>
                    <a:pt x="8725" y="735"/>
                  </a:lnTo>
                  <a:lnTo>
                    <a:pt x="8951" y="434"/>
                  </a:lnTo>
                  <a:lnTo>
                    <a:pt x="9045" y="321"/>
                  </a:lnTo>
                  <a:close/>
                  <a:moveTo>
                    <a:pt x="6803" y="12795"/>
                  </a:moveTo>
                  <a:lnTo>
                    <a:pt x="6878" y="13285"/>
                  </a:lnTo>
                  <a:lnTo>
                    <a:pt x="6916" y="13624"/>
                  </a:lnTo>
                  <a:lnTo>
                    <a:pt x="6935" y="13944"/>
                  </a:lnTo>
                  <a:lnTo>
                    <a:pt x="6935" y="14264"/>
                  </a:lnTo>
                  <a:lnTo>
                    <a:pt x="6897" y="14604"/>
                  </a:lnTo>
                  <a:lnTo>
                    <a:pt x="6859" y="14867"/>
                  </a:lnTo>
                  <a:lnTo>
                    <a:pt x="6784" y="15112"/>
                  </a:lnTo>
                  <a:lnTo>
                    <a:pt x="6765" y="15112"/>
                  </a:lnTo>
                  <a:lnTo>
                    <a:pt x="6803" y="14886"/>
                  </a:lnTo>
                  <a:lnTo>
                    <a:pt x="6821" y="14509"/>
                  </a:lnTo>
                  <a:lnTo>
                    <a:pt x="6821" y="14170"/>
                  </a:lnTo>
                  <a:lnTo>
                    <a:pt x="6821" y="13831"/>
                  </a:lnTo>
                  <a:lnTo>
                    <a:pt x="6803" y="12795"/>
                  </a:lnTo>
                  <a:close/>
                  <a:moveTo>
                    <a:pt x="7161" y="14641"/>
                  </a:moveTo>
                  <a:lnTo>
                    <a:pt x="7104" y="14792"/>
                  </a:lnTo>
                  <a:lnTo>
                    <a:pt x="7029" y="14962"/>
                  </a:lnTo>
                  <a:lnTo>
                    <a:pt x="6991" y="15112"/>
                  </a:lnTo>
                  <a:lnTo>
                    <a:pt x="6972" y="15112"/>
                  </a:lnTo>
                  <a:lnTo>
                    <a:pt x="7123" y="14641"/>
                  </a:lnTo>
                  <a:close/>
                  <a:moveTo>
                    <a:pt x="7952" y="18655"/>
                  </a:moveTo>
                  <a:lnTo>
                    <a:pt x="7933" y="18692"/>
                  </a:lnTo>
                  <a:lnTo>
                    <a:pt x="7896" y="18824"/>
                  </a:lnTo>
                  <a:lnTo>
                    <a:pt x="7896" y="18843"/>
                  </a:lnTo>
                  <a:lnTo>
                    <a:pt x="7933" y="18862"/>
                  </a:lnTo>
                  <a:lnTo>
                    <a:pt x="7952" y="18862"/>
                  </a:lnTo>
                  <a:lnTo>
                    <a:pt x="7971" y="18843"/>
                  </a:lnTo>
                  <a:lnTo>
                    <a:pt x="8009" y="18711"/>
                  </a:lnTo>
                  <a:lnTo>
                    <a:pt x="8009" y="18674"/>
                  </a:lnTo>
                  <a:lnTo>
                    <a:pt x="7990" y="18655"/>
                  </a:lnTo>
                  <a:close/>
                  <a:moveTo>
                    <a:pt x="7820" y="19088"/>
                  </a:moveTo>
                  <a:lnTo>
                    <a:pt x="7801" y="19107"/>
                  </a:lnTo>
                  <a:lnTo>
                    <a:pt x="7745" y="19201"/>
                  </a:lnTo>
                  <a:lnTo>
                    <a:pt x="7688" y="19295"/>
                  </a:lnTo>
                  <a:lnTo>
                    <a:pt x="7669" y="19333"/>
                  </a:lnTo>
                  <a:lnTo>
                    <a:pt x="7651" y="19371"/>
                  </a:lnTo>
                  <a:lnTo>
                    <a:pt x="7669" y="19408"/>
                  </a:lnTo>
                  <a:lnTo>
                    <a:pt x="7707" y="19427"/>
                  </a:lnTo>
                  <a:lnTo>
                    <a:pt x="7764" y="19408"/>
                  </a:lnTo>
                  <a:lnTo>
                    <a:pt x="7839" y="19295"/>
                  </a:lnTo>
                  <a:lnTo>
                    <a:pt x="7914" y="19145"/>
                  </a:lnTo>
                  <a:lnTo>
                    <a:pt x="7896" y="19126"/>
                  </a:lnTo>
                  <a:lnTo>
                    <a:pt x="7877" y="19088"/>
                  </a:lnTo>
                  <a:close/>
                  <a:moveTo>
                    <a:pt x="8630" y="15037"/>
                  </a:moveTo>
                  <a:lnTo>
                    <a:pt x="8593" y="15056"/>
                  </a:lnTo>
                  <a:lnTo>
                    <a:pt x="8574" y="15112"/>
                  </a:lnTo>
                  <a:lnTo>
                    <a:pt x="8555" y="15602"/>
                  </a:lnTo>
                  <a:lnTo>
                    <a:pt x="8536" y="16092"/>
                  </a:lnTo>
                  <a:lnTo>
                    <a:pt x="8536" y="16620"/>
                  </a:lnTo>
                  <a:lnTo>
                    <a:pt x="8498" y="17147"/>
                  </a:lnTo>
                  <a:lnTo>
                    <a:pt x="8480" y="17486"/>
                  </a:lnTo>
                  <a:lnTo>
                    <a:pt x="8442" y="17844"/>
                  </a:lnTo>
                  <a:lnTo>
                    <a:pt x="8442" y="17863"/>
                  </a:lnTo>
                  <a:lnTo>
                    <a:pt x="8385" y="18165"/>
                  </a:lnTo>
                  <a:lnTo>
                    <a:pt x="8329" y="18466"/>
                  </a:lnTo>
                  <a:lnTo>
                    <a:pt x="8254" y="18749"/>
                  </a:lnTo>
                  <a:lnTo>
                    <a:pt x="8140" y="19032"/>
                  </a:lnTo>
                  <a:lnTo>
                    <a:pt x="8027" y="19277"/>
                  </a:lnTo>
                  <a:lnTo>
                    <a:pt x="7877" y="19503"/>
                  </a:lnTo>
                  <a:lnTo>
                    <a:pt x="7877" y="19521"/>
                  </a:lnTo>
                  <a:lnTo>
                    <a:pt x="7858" y="19559"/>
                  </a:lnTo>
                  <a:lnTo>
                    <a:pt x="7877" y="19597"/>
                  </a:lnTo>
                  <a:lnTo>
                    <a:pt x="7933" y="19616"/>
                  </a:lnTo>
                  <a:lnTo>
                    <a:pt x="7952" y="19616"/>
                  </a:lnTo>
                  <a:lnTo>
                    <a:pt x="7971" y="19597"/>
                  </a:lnTo>
                  <a:lnTo>
                    <a:pt x="8009" y="19559"/>
                  </a:lnTo>
                  <a:lnTo>
                    <a:pt x="8065" y="19503"/>
                  </a:lnTo>
                  <a:lnTo>
                    <a:pt x="8140" y="19371"/>
                  </a:lnTo>
                  <a:lnTo>
                    <a:pt x="8235" y="19163"/>
                  </a:lnTo>
                  <a:lnTo>
                    <a:pt x="8329" y="18918"/>
                  </a:lnTo>
                  <a:lnTo>
                    <a:pt x="8404" y="18692"/>
                  </a:lnTo>
                  <a:lnTo>
                    <a:pt x="8480" y="18429"/>
                  </a:lnTo>
                  <a:lnTo>
                    <a:pt x="8517" y="18184"/>
                  </a:lnTo>
                  <a:lnTo>
                    <a:pt x="8593" y="17675"/>
                  </a:lnTo>
                  <a:lnTo>
                    <a:pt x="8630" y="17147"/>
                  </a:lnTo>
                  <a:lnTo>
                    <a:pt x="8649" y="16620"/>
                  </a:lnTo>
                  <a:lnTo>
                    <a:pt x="8668" y="15583"/>
                  </a:lnTo>
                  <a:lnTo>
                    <a:pt x="8687" y="15112"/>
                  </a:lnTo>
                  <a:lnTo>
                    <a:pt x="8668" y="15056"/>
                  </a:lnTo>
                  <a:lnTo>
                    <a:pt x="8630" y="15037"/>
                  </a:lnTo>
                  <a:close/>
                  <a:moveTo>
                    <a:pt x="19" y="1"/>
                  </a:moveTo>
                  <a:lnTo>
                    <a:pt x="0" y="38"/>
                  </a:lnTo>
                  <a:lnTo>
                    <a:pt x="0" y="76"/>
                  </a:lnTo>
                  <a:lnTo>
                    <a:pt x="0" y="132"/>
                  </a:lnTo>
                  <a:lnTo>
                    <a:pt x="0" y="170"/>
                  </a:lnTo>
                  <a:lnTo>
                    <a:pt x="19" y="227"/>
                  </a:lnTo>
                  <a:lnTo>
                    <a:pt x="57" y="340"/>
                  </a:lnTo>
                  <a:lnTo>
                    <a:pt x="151" y="472"/>
                  </a:lnTo>
                  <a:lnTo>
                    <a:pt x="245" y="603"/>
                  </a:lnTo>
                  <a:lnTo>
                    <a:pt x="471" y="886"/>
                  </a:lnTo>
                  <a:lnTo>
                    <a:pt x="603" y="1056"/>
                  </a:lnTo>
                  <a:lnTo>
                    <a:pt x="773" y="1244"/>
                  </a:lnTo>
                  <a:lnTo>
                    <a:pt x="961" y="1414"/>
                  </a:lnTo>
                  <a:lnTo>
                    <a:pt x="1169" y="1583"/>
                  </a:lnTo>
                  <a:lnTo>
                    <a:pt x="1376" y="1734"/>
                  </a:lnTo>
                  <a:lnTo>
                    <a:pt x="1583" y="1885"/>
                  </a:lnTo>
                  <a:lnTo>
                    <a:pt x="1809" y="1998"/>
                  </a:lnTo>
                  <a:lnTo>
                    <a:pt x="2243" y="2224"/>
                  </a:lnTo>
                  <a:lnTo>
                    <a:pt x="2770" y="2469"/>
                  </a:lnTo>
                  <a:lnTo>
                    <a:pt x="3015" y="2582"/>
                  </a:lnTo>
                  <a:lnTo>
                    <a:pt x="3260" y="2733"/>
                  </a:lnTo>
                  <a:lnTo>
                    <a:pt x="3241" y="2752"/>
                  </a:lnTo>
                  <a:lnTo>
                    <a:pt x="3223" y="2789"/>
                  </a:lnTo>
                  <a:lnTo>
                    <a:pt x="3279" y="3091"/>
                  </a:lnTo>
                  <a:lnTo>
                    <a:pt x="3336" y="3694"/>
                  </a:lnTo>
                  <a:lnTo>
                    <a:pt x="3354" y="4278"/>
                  </a:lnTo>
                  <a:lnTo>
                    <a:pt x="3373" y="5465"/>
                  </a:lnTo>
                  <a:lnTo>
                    <a:pt x="3373" y="6049"/>
                  </a:lnTo>
                  <a:lnTo>
                    <a:pt x="3411" y="6652"/>
                  </a:lnTo>
                  <a:lnTo>
                    <a:pt x="3430" y="6897"/>
                  </a:lnTo>
                  <a:lnTo>
                    <a:pt x="3467" y="7142"/>
                  </a:lnTo>
                  <a:lnTo>
                    <a:pt x="3524" y="7368"/>
                  </a:lnTo>
                  <a:lnTo>
                    <a:pt x="3599" y="7594"/>
                  </a:lnTo>
                  <a:lnTo>
                    <a:pt x="3712" y="7896"/>
                  </a:lnTo>
                  <a:lnTo>
                    <a:pt x="3844" y="8178"/>
                  </a:lnTo>
                  <a:lnTo>
                    <a:pt x="4127" y="8725"/>
                  </a:lnTo>
                  <a:lnTo>
                    <a:pt x="4428" y="9271"/>
                  </a:lnTo>
                  <a:lnTo>
                    <a:pt x="4560" y="9554"/>
                  </a:lnTo>
                  <a:lnTo>
                    <a:pt x="4692" y="9836"/>
                  </a:lnTo>
                  <a:lnTo>
                    <a:pt x="4862" y="10307"/>
                  </a:lnTo>
                  <a:lnTo>
                    <a:pt x="5013" y="10873"/>
                  </a:lnTo>
                  <a:lnTo>
                    <a:pt x="5276" y="11984"/>
                  </a:lnTo>
                  <a:lnTo>
                    <a:pt x="5427" y="12550"/>
                  </a:lnTo>
                  <a:lnTo>
                    <a:pt x="5502" y="12813"/>
                  </a:lnTo>
                  <a:lnTo>
                    <a:pt x="5616" y="13096"/>
                  </a:lnTo>
                  <a:lnTo>
                    <a:pt x="5710" y="13360"/>
                  </a:lnTo>
                  <a:lnTo>
                    <a:pt x="5804" y="13624"/>
                  </a:lnTo>
                  <a:lnTo>
                    <a:pt x="5955" y="14189"/>
                  </a:lnTo>
                  <a:lnTo>
                    <a:pt x="6087" y="14792"/>
                  </a:lnTo>
                  <a:lnTo>
                    <a:pt x="5823" y="14792"/>
                  </a:lnTo>
                  <a:lnTo>
                    <a:pt x="5540" y="14830"/>
                  </a:lnTo>
                  <a:lnTo>
                    <a:pt x="5540" y="14792"/>
                  </a:lnTo>
                  <a:lnTo>
                    <a:pt x="5502" y="14490"/>
                  </a:lnTo>
                  <a:lnTo>
                    <a:pt x="5427" y="14189"/>
                  </a:lnTo>
                  <a:lnTo>
                    <a:pt x="5352" y="13888"/>
                  </a:lnTo>
                  <a:lnTo>
                    <a:pt x="5276" y="13586"/>
                  </a:lnTo>
                  <a:lnTo>
                    <a:pt x="5201" y="13285"/>
                  </a:lnTo>
                  <a:lnTo>
                    <a:pt x="5107" y="12682"/>
                  </a:lnTo>
                  <a:lnTo>
                    <a:pt x="5050" y="12380"/>
                  </a:lnTo>
                  <a:lnTo>
                    <a:pt x="4994" y="12079"/>
                  </a:lnTo>
                  <a:lnTo>
                    <a:pt x="4881" y="11664"/>
                  </a:lnTo>
                  <a:lnTo>
                    <a:pt x="4730" y="11193"/>
                  </a:lnTo>
                  <a:lnTo>
                    <a:pt x="4542" y="10722"/>
                  </a:lnTo>
                  <a:lnTo>
                    <a:pt x="4447" y="10515"/>
                  </a:lnTo>
                  <a:lnTo>
                    <a:pt x="4334" y="10307"/>
                  </a:lnTo>
                  <a:lnTo>
                    <a:pt x="4221" y="10119"/>
                  </a:lnTo>
                  <a:lnTo>
                    <a:pt x="4089" y="9949"/>
                  </a:lnTo>
                  <a:lnTo>
                    <a:pt x="3957" y="9818"/>
                  </a:lnTo>
                  <a:lnTo>
                    <a:pt x="3825" y="9704"/>
                  </a:lnTo>
                  <a:lnTo>
                    <a:pt x="3675" y="9573"/>
                  </a:lnTo>
                  <a:lnTo>
                    <a:pt x="3505" y="9460"/>
                  </a:lnTo>
                  <a:lnTo>
                    <a:pt x="3109" y="9233"/>
                  </a:lnTo>
                  <a:lnTo>
                    <a:pt x="2695" y="9045"/>
                  </a:lnTo>
                  <a:lnTo>
                    <a:pt x="2280" y="8875"/>
                  </a:lnTo>
                  <a:lnTo>
                    <a:pt x="1828" y="8743"/>
                  </a:lnTo>
                  <a:lnTo>
                    <a:pt x="1546" y="8687"/>
                  </a:lnTo>
                  <a:lnTo>
                    <a:pt x="1263" y="8630"/>
                  </a:lnTo>
                  <a:lnTo>
                    <a:pt x="943" y="8612"/>
                  </a:lnTo>
                  <a:lnTo>
                    <a:pt x="773" y="8612"/>
                  </a:lnTo>
                  <a:lnTo>
                    <a:pt x="735" y="8630"/>
                  </a:lnTo>
                  <a:lnTo>
                    <a:pt x="716" y="8649"/>
                  </a:lnTo>
                  <a:lnTo>
                    <a:pt x="716" y="8687"/>
                  </a:lnTo>
                  <a:lnTo>
                    <a:pt x="716" y="8725"/>
                  </a:lnTo>
                  <a:lnTo>
                    <a:pt x="886" y="8932"/>
                  </a:lnTo>
                  <a:lnTo>
                    <a:pt x="1056" y="9139"/>
                  </a:lnTo>
                  <a:lnTo>
                    <a:pt x="1244" y="9346"/>
                  </a:lnTo>
                  <a:lnTo>
                    <a:pt x="1451" y="9516"/>
                  </a:lnTo>
                  <a:lnTo>
                    <a:pt x="1677" y="9704"/>
                  </a:lnTo>
                  <a:lnTo>
                    <a:pt x="1904" y="9874"/>
                  </a:lnTo>
                  <a:lnTo>
                    <a:pt x="2111" y="10025"/>
                  </a:lnTo>
                  <a:lnTo>
                    <a:pt x="2356" y="10138"/>
                  </a:lnTo>
                  <a:lnTo>
                    <a:pt x="2601" y="10270"/>
                  </a:lnTo>
                  <a:lnTo>
                    <a:pt x="2865" y="10364"/>
                  </a:lnTo>
                  <a:lnTo>
                    <a:pt x="3109" y="10439"/>
                  </a:lnTo>
                  <a:lnTo>
                    <a:pt x="3354" y="10534"/>
                  </a:lnTo>
                  <a:lnTo>
                    <a:pt x="3562" y="10647"/>
                  </a:lnTo>
                  <a:lnTo>
                    <a:pt x="3769" y="10778"/>
                  </a:lnTo>
                  <a:lnTo>
                    <a:pt x="3939" y="10910"/>
                  </a:lnTo>
                  <a:lnTo>
                    <a:pt x="4070" y="11080"/>
                  </a:lnTo>
                  <a:lnTo>
                    <a:pt x="4202" y="11268"/>
                  </a:lnTo>
                  <a:lnTo>
                    <a:pt x="4334" y="11495"/>
                  </a:lnTo>
                  <a:lnTo>
                    <a:pt x="4428" y="11702"/>
                  </a:lnTo>
                  <a:lnTo>
                    <a:pt x="4542" y="11928"/>
                  </a:lnTo>
                  <a:lnTo>
                    <a:pt x="4636" y="12173"/>
                  </a:lnTo>
                  <a:lnTo>
                    <a:pt x="4730" y="12418"/>
                  </a:lnTo>
                  <a:lnTo>
                    <a:pt x="4805" y="12700"/>
                  </a:lnTo>
                  <a:lnTo>
                    <a:pt x="4881" y="13002"/>
                  </a:lnTo>
                  <a:lnTo>
                    <a:pt x="5013" y="13586"/>
                  </a:lnTo>
                  <a:lnTo>
                    <a:pt x="5126" y="14170"/>
                  </a:lnTo>
                  <a:lnTo>
                    <a:pt x="5239" y="14830"/>
                  </a:lnTo>
                  <a:lnTo>
                    <a:pt x="4994" y="14830"/>
                  </a:lnTo>
                  <a:lnTo>
                    <a:pt x="4711" y="14867"/>
                  </a:lnTo>
                  <a:lnTo>
                    <a:pt x="4428" y="14924"/>
                  </a:lnTo>
                  <a:lnTo>
                    <a:pt x="4165" y="15018"/>
                  </a:lnTo>
                  <a:lnTo>
                    <a:pt x="4146" y="15018"/>
                  </a:lnTo>
                  <a:lnTo>
                    <a:pt x="4146" y="15056"/>
                  </a:lnTo>
                  <a:lnTo>
                    <a:pt x="4146" y="15075"/>
                  </a:lnTo>
                  <a:lnTo>
                    <a:pt x="4127" y="15093"/>
                  </a:lnTo>
                  <a:lnTo>
                    <a:pt x="4165" y="16186"/>
                  </a:lnTo>
                  <a:lnTo>
                    <a:pt x="4184" y="16733"/>
                  </a:lnTo>
                  <a:lnTo>
                    <a:pt x="4221" y="17279"/>
                  </a:lnTo>
                  <a:lnTo>
                    <a:pt x="4297" y="17826"/>
                  </a:lnTo>
                  <a:lnTo>
                    <a:pt x="4391" y="18372"/>
                  </a:lnTo>
                  <a:lnTo>
                    <a:pt x="4466" y="18636"/>
                  </a:lnTo>
                  <a:lnTo>
                    <a:pt x="4542" y="18900"/>
                  </a:lnTo>
                  <a:lnTo>
                    <a:pt x="4636" y="19163"/>
                  </a:lnTo>
                  <a:lnTo>
                    <a:pt x="4730" y="19408"/>
                  </a:lnTo>
                  <a:lnTo>
                    <a:pt x="4843" y="19616"/>
                  </a:lnTo>
                  <a:lnTo>
                    <a:pt x="4918" y="19729"/>
                  </a:lnTo>
                  <a:lnTo>
                    <a:pt x="5013" y="19823"/>
                  </a:lnTo>
                  <a:lnTo>
                    <a:pt x="5050" y="19823"/>
                  </a:lnTo>
                  <a:lnTo>
                    <a:pt x="5088" y="19804"/>
                  </a:lnTo>
                  <a:lnTo>
                    <a:pt x="5107" y="19785"/>
                  </a:lnTo>
                  <a:lnTo>
                    <a:pt x="5088" y="19748"/>
                  </a:lnTo>
                  <a:lnTo>
                    <a:pt x="5013" y="19616"/>
                  </a:lnTo>
                  <a:lnTo>
                    <a:pt x="4918" y="19484"/>
                  </a:lnTo>
                  <a:lnTo>
                    <a:pt x="4786" y="19201"/>
                  </a:lnTo>
                  <a:lnTo>
                    <a:pt x="4636" y="18824"/>
                  </a:lnTo>
                  <a:lnTo>
                    <a:pt x="4542" y="18447"/>
                  </a:lnTo>
                  <a:lnTo>
                    <a:pt x="4447" y="18052"/>
                  </a:lnTo>
                  <a:lnTo>
                    <a:pt x="4391" y="17656"/>
                  </a:lnTo>
                  <a:lnTo>
                    <a:pt x="4334" y="17110"/>
                  </a:lnTo>
                  <a:lnTo>
                    <a:pt x="4297" y="16563"/>
                  </a:lnTo>
                  <a:lnTo>
                    <a:pt x="4259" y="15451"/>
                  </a:lnTo>
                  <a:lnTo>
                    <a:pt x="4240" y="15093"/>
                  </a:lnTo>
                  <a:lnTo>
                    <a:pt x="4278" y="15112"/>
                  </a:lnTo>
                  <a:lnTo>
                    <a:pt x="5634" y="15244"/>
                  </a:lnTo>
                  <a:lnTo>
                    <a:pt x="6294" y="15282"/>
                  </a:lnTo>
                  <a:lnTo>
                    <a:pt x="7330" y="15282"/>
                  </a:lnTo>
                  <a:lnTo>
                    <a:pt x="7707" y="15244"/>
                  </a:lnTo>
                  <a:lnTo>
                    <a:pt x="8084" y="15206"/>
                  </a:lnTo>
                  <a:lnTo>
                    <a:pt x="8272" y="15188"/>
                  </a:lnTo>
                  <a:lnTo>
                    <a:pt x="8367" y="15169"/>
                  </a:lnTo>
                  <a:lnTo>
                    <a:pt x="8442" y="15131"/>
                  </a:lnTo>
                  <a:lnTo>
                    <a:pt x="8480" y="15112"/>
                  </a:lnTo>
                  <a:lnTo>
                    <a:pt x="8498" y="15075"/>
                  </a:lnTo>
                  <a:lnTo>
                    <a:pt x="8498" y="15037"/>
                  </a:lnTo>
                  <a:lnTo>
                    <a:pt x="8612" y="15037"/>
                  </a:lnTo>
                  <a:lnTo>
                    <a:pt x="8612" y="15018"/>
                  </a:lnTo>
                  <a:lnTo>
                    <a:pt x="8630" y="14999"/>
                  </a:lnTo>
                  <a:lnTo>
                    <a:pt x="8612" y="14980"/>
                  </a:lnTo>
                  <a:lnTo>
                    <a:pt x="8593" y="14962"/>
                  </a:lnTo>
                  <a:lnTo>
                    <a:pt x="8574" y="14943"/>
                  </a:lnTo>
                  <a:lnTo>
                    <a:pt x="8517" y="14905"/>
                  </a:lnTo>
                  <a:lnTo>
                    <a:pt x="8385" y="14848"/>
                  </a:lnTo>
                  <a:lnTo>
                    <a:pt x="8254" y="14811"/>
                  </a:lnTo>
                  <a:lnTo>
                    <a:pt x="8103" y="14792"/>
                  </a:lnTo>
                  <a:lnTo>
                    <a:pt x="7839" y="14773"/>
                  </a:lnTo>
                  <a:lnTo>
                    <a:pt x="7255" y="14773"/>
                  </a:lnTo>
                  <a:lnTo>
                    <a:pt x="7293" y="14698"/>
                  </a:lnTo>
                  <a:lnTo>
                    <a:pt x="7274" y="14717"/>
                  </a:lnTo>
                  <a:lnTo>
                    <a:pt x="7462" y="14264"/>
                  </a:lnTo>
                  <a:lnTo>
                    <a:pt x="7538" y="14038"/>
                  </a:lnTo>
                  <a:lnTo>
                    <a:pt x="7613" y="13793"/>
                  </a:lnTo>
                  <a:lnTo>
                    <a:pt x="7669" y="13586"/>
                  </a:lnTo>
                  <a:lnTo>
                    <a:pt x="7707" y="13360"/>
                  </a:lnTo>
                  <a:lnTo>
                    <a:pt x="7764" y="12927"/>
                  </a:lnTo>
                  <a:lnTo>
                    <a:pt x="7764" y="12945"/>
                  </a:lnTo>
                  <a:lnTo>
                    <a:pt x="7801" y="12682"/>
                  </a:lnTo>
                  <a:lnTo>
                    <a:pt x="7839" y="12437"/>
                  </a:lnTo>
                  <a:lnTo>
                    <a:pt x="7914" y="12192"/>
                  </a:lnTo>
                  <a:lnTo>
                    <a:pt x="7990" y="11947"/>
                  </a:lnTo>
                  <a:lnTo>
                    <a:pt x="8084" y="11739"/>
                  </a:lnTo>
                  <a:lnTo>
                    <a:pt x="8197" y="11551"/>
                  </a:lnTo>
                  <a:lnTo>
                    <a:pt x="8423" y="11212"/>
                  </a:lnTo>
                  <a:lnTo>
                    <a:pt x="8875" y="10534"/>
                  </a:lnTo>
                  <a:lnTo>
                    <a:pt x="9101" y="10194"/>
                  </a:lnTo>
                  <a:lnTo>
                    <a:pt x="9290" y="9836"/>
                  </a:lnTo>
                  <a:lnTo>
                    <a:pt x="9459" y="9460"/>
                  </a:lnTo>
                  <a:lnTo>
                    <a:pt x="9516" y="9271"/>
                  </a:lnTo>
                  <a:lnTo>
                    <a:pt x="9573" y="9083"/>
                  </a:lnTo>
                  <a:lnTo>
                    <a:pt x="9648" y="8800"/>
                  </a:lnTo>
                  <a:lnTo>
                    <a:pt x="9686" y="8517"/>
                  </a:lnTo>
                  <a:lnTo>
                    <a:pt x="9686" y="8178"/>
                  </a:lnTo>
                  <a:lnTo>
                    <a:pt x="9667" y="7839"/>
                  </a:lnTo>
                  <a:lnTo>
                    <a:pt x="9648" y="7180"/>
                  </a:lnTo>
                  <a:lnTo>
                    <a:pt x="9629" y="6859"/>
                  </a:lnTo>
                  <a:lnTo>
                    <a:pt x="9667" y="6520"/>
                  </a:lnTo>
                  <a:lnTo>
                    <a:pt x="9704" y="6313"/>
                  </a:lnTo>
                  <a:lnTo>
                    <a:pt x="9761" y="6106"/>
                  </a:lnTo>
                  <a:lnTo>
                    <a:pt x="9893" y="5691"/>
                  </a:lnTo>
                  <a:lnTo>
                    <a:pt x="10025" y="5276"/>
                  </a:lnTo>
                  <a:lnTo>
                    <a:pt x="10062" y="5069"/>
                  </a:lnTo>
                  <a:lnTo>
                    <a:pt x="10081" y="4862"/>
                  </a:lnTo>
                  <a:lnTo>
                    <a:pt x="10081" y="4824"/>
                  </a:lnTo>
                  <a:lnTo>
                    <a:pt x="10044" y="4805"/>
                  </a:lnTo>
                  <a:lnTo>
                    <a:pt x="10006" y="4805"/>
                  </a:lnTo>
                  <a:lnTo>
                    <a:pt x="9968" y="4824"/>
                  </a:lnTo>
                  <a:lnTo>
                    <a:pt x="9761" y="5258"/>
                  </a:lnTo>
                  <a:lnTo>
                    <a:pt x="9535" y="5672"/>
                  </a:lnTo>
                  <a:lnTo>
                    <a:pt x="9328" y="6011"/>
                  </a:lnTo>
                  <a:lnTo>
                    <a:pt x="9101" y="6332"/>
                  </a:lnTo>
                  <a:lnTo>
                    <a:pt x="9101" y="6294"/>
                  </a:lnTo>
                  <a:lnTo>
                    <a:pt x="9139" y="6068"/>
                  </a:lnTo>
                  <a:lnTo>
                    <a:pt x="9139" y="5861"/>
                  </a:lnTo>
                  <a:lnTo>
                    <a:pt x="9139" y="5446"/>
                  </a:lnTo>
                  <a:lnTo>
                    <a:pt x="9120" y="5031"/>
                  </a:lnTo>
                  <a:lnTo>
                    <a:pt x="9139" y="4692"/>
                  </a:lnTo>
                  <a:lnTo>
                    <a:pt x="9177" y="4485"/>
                  </a:lnTo>
                  <a:lnTo>
                    <a:pt x="9252" y="4278"/>
                  </a:lnTo>
                  <a:lnTo>
                    <a:pt x="9290" y="4184"/>
                  </a:lnTo>
                  <a:lnTo>
                    <a:pt x="9346" y="4071"/>
                  </a:lnTo>
                  <a:lnTo>
                    <a:pt x="9346" y="4033"/>
                  </a:lnTo>
                  <a:lnTo>
                    <a:pt x="9309" y="4014"/>
                  </a:lnTo>
                  <a:lnTo>
                    <a:pt x="9290" y="3995"/>
                  </a:lnTo>
                  <a:lnTo>
                    <a:pt x="9252" y="4014"/>
                  </a:lnTo>
                  <a:lnTo>
                    <a:pt x="9177" y="4089"/>
                  </a:lnTo>
                  <a:lnTo>
                    <a:pt x="9083" y="4146"/>
                  </a:lnTo>
                  <a:lnTo>
                    <a:pt x="8932" y="4278"/>
                  </a:lnTo>
                  <a:lnTo>
                    <a:pt x="8781" y="4429"/>
                  </a:lnTo>
                  <a:lnTo>
                    <a:pt x="8649" y="4579"/>
                  </a:lnTo>
                  <a:lnTo>
                    <a:pt x="8442" y="4824"/>
                  </a:lnTo>
                  <a:lnTo>
                    <a:pt x="8593" y="4391"/>
                  </a:lnTo>
                  <a:lnTo>
                    <a:pt x="8687" y="4033"/>
                  </a:lnTo>
                  <a:lnTo>
                    <a:pt x="8781" y="3675"/>
                  </a:lnTo>
                  <a:lnTo>
                    <a:pt x="8838" y="3317"/>
                  </a:lnTo>
                  <a:lnTo>
                    <a:pt x="8875" y="2921"/>
                  </a:lnTo>
                  <a:lnTo>
                    <a:pt x="8875" y="2525"/>
                  </a:lnTo>
                  <a:lnTo>
                    <a:pt x="8857" y="2149"/>
                  </a:lnTo>
                  <a:lnTo>
                    <a:pt x="8857" y="1753"/>
                  </a:lnTo>
                  <a:lnTo>
                    <a:pt x="8857" y="1564"/>
                  </a:lnTo>
                  <a:lnTo>
                    <a:pt x="8875" y="1376"/>
                  </a:lnTo>
                  <a:lnTo>
                    <a:pt x="8932" y="1075"/>
                  </a:lnTo>
                  <a:lnTo>
                    <a:pt x="9007" y="773"/>
                  </a:lnTo>
                  <a:lnTo>
                    <a:pt x="9101" y="453"/>
                  </a:lnTo>
                  <a:lnTo>
                    <a:pt x="9196" y="114"/>
                  </a:lnTo>
                  <a:lnTo>
                    <a:pt x="9196" y="95"/>
                  </a:lnTo>
                  <a:lnTo>
                    <a:pt x="9177" y="76"/>
                  </a:lnTo>
                  <a:lnTo>
                    <a:pt x="9139" y="76"/>
                  </a:lnTo>
                  <a:lnTo>
                    <a:pt x="9101" y="95"/>
                  </a:lnTo>
                  <a:lnTo>
                    <a:pt x="8838" y="453"/>
                  </a:lnTo>
                  <a:lnTo>
                    <a:pt x="8668" y="660"/>
                  </a:lnTo>
                  <a:lnTo>
                    <a:pt x="8498" y="848"/>
                  </a:lnTo>
                  <a:lnTo>
                    <a:pt x="8122" y="1206"/>
                  </a:lnTo>
                  <a:lnTo>
                    <a:pt x="7745" y="1564"/>
                  </a:lnTo>
                  <a:lnTo>
                    <a:pt x="7556" y="1734"/>
                  </a:lnTo>
                  <a:lnTo>
                    <a:pt x="7368" y="1922"/>
                  </a:lnTo>
                  <a:lnTo>
                    <a:pt x="7217" y="2111"/>
                  </a:lnTo>
                  <a:lnTo>
                    <a:pt x="7085" y="2299"/>
                  </a:lnTo>
                  <a:lnTo>
                    <a:pt x="6953" y="2525"/>
                  </a:lnTo>
                  <a:lnTo>
                    <a:pt x="6878" y="2770"/>
                  </a:lnTo>
                  <a:lnTo>
                    <a:pt x="6803" y="3015"/>
                  </a:lnTo>
                  <a:lnTo>
                    <a:pt x="6746" y="3241"/>
                  </a:lnTo>
                  <a:lnTo>
                    <a:pt x="6690" y="3486"/>
                  </a:lnTo>
                  <a:lnTo>
                    <a:pt x="6595" y="3731"/>
                  </a:lnTo>
                  <a:lnTo>
                    <a:pt x="6539" y="3863"/>
                  </a:lnTo>
                  <a:lnTo>
                    <a:pt x="6463" y="3995"/>
                  </a:lnTo>
                  <a:lnTo>
                    <a:pt x="6294" y="4297"/>
                  </a:lnTo>
                  <a:lnTo>
                    <a:pt x="6143" y="4560"/>
                  </a:lnTo>
                  <a:lnTo>
                    <a:pt x="6030" y="4862"/>
                  </a:lnTo>
                  <a:lnTo>
                    <a:pt x="5898" y="5201"/>
                  </a:lnTo>
                  <a:lnTo>
                    <a:pt x="5785" y="5540"/>
                  </a:lnTo>
                  <a:lnTo>
                    <a:pt x="5766" y="5465"/>
                  </a:lnTo>
                  <a:lnTo>
                    <a:pt x="5691" y="5201"/>
                  </a:lnTo>
                  <a:lnTo>
                    <a:pt x="5597" y="4937"/>
                  </a:lnTo>
                  <a:lnTo>
                    <a:pt x="5484" y="4673"/>
                  </a:lnTo>
                  <a:lnTo>
                    <a:pt x="5352" y="4410"/>
                  </a:lnTo>
                  <a:lnTo>
                    <a:pt x="5220" y="4165"/>
                  </a:lnTo>
                  <a:lnTo>
                    <a:pt x="4918" y="3675"/>
                  </a:lnTo>
                  <a:lnTo>
                    <a:pt x="4598" y="3223"/>
                  </a:lnTo>
                  <a:lnTo>
                    <a:pt x="4278" y="2827"/>
                  </a:lnTo>
                  <a:lnTo>
                    <a:pt x="3939" y="2450"/>
                  </a:lnTo>
                  <a:lnTo>
                    <a:pt x="3562" y="2130"/>
                  </a:lnTo>
                  <a:lnTo>
                    <a:pt x="3185" y="1809"/>
                  </a:lnTo>
                  <a:lnTo>
                    <a:pt x="2770" y="1527"/>
                  </a:lnTo>
                  <a:lnTo>
                    <a:pt x="2356" y="1263"/>
                  </a:lnTo>
                  <a:lnTo>
                    <a:pt x="1922" y="1018"/>
                  </a:lnTo>
                  <a:lnTo>
                    <a:pt x="1056" y="528"/>
                  </a:lnTo>
                  <a:lnTo>
                    <a:pt x="170" y="57"/>
                  </a:lnTo>
                  <a:lnTo>
                    <a:pt x="95" y="1"/>
                  </a:lnTo>
                  <a:close/>
                  <a:moveTo>
                    <a:pt x="7801" y="19672"/>
                  </a:moveTo>
                  <a:lnTo>
                    <a:pt x="7782" y="19691"/>
                  </a:lnTo>
                  <a:lnTo>
                    <a:pt x="7726" y="19710"/>
                  </a:lnTo>
                  <a:lnTo>
                    <a:pt x="7669" y="19729"/>
                  </a:lnTo>
                  <a:lnTo>
                    <a:pt x="7594" y="19766"/>
                  </a:lnTo>
                  <a:lnTo>
                    <a:pt x="7387" y="19842"/>
                  </a:lnTo>
                  <a:lnTo>
                    <a:pt x="7179" y="19917"/>
                  </a:lnTo>
                  <a:lnTo>
                    <a:pt x="6953" y="19974"/>
                  </a:lnTo>
                  <a:lnTo>
                    <a:pt x="6746" y="20011"/>
                  </a:lnTo>
                  <a:lnTo>
                    <a:pt x="6539" y="20030"/>
                  </a:lnTo>
                  <a:lnTo>
                    <a:pt x="6124" y="20030"/>
                  </a:lnTo>
                  <a:lnTo>
                    <a:pt x="5917" y="20011"/>
                  </a:lnTo>
                  <a:lnTo>
                    <a:pt x="5634" y="19955"/>
                  </a:lnTo>
                  <a:lnTo>
                    <a:pt x="5371" y="19879"/>
                  </a:lnTo>
                  <a:lnTo>
                    <a:pt x="5220" y="19804"/>
                  </a:lnTo>
                  <a:lnTo>
                    <a:pt x="5182" y="19785"/>
                  </a:lnTo>
                  <a:lnTo>
                    <a:pt x="5144" y="19823"/>
                  </a:lnTo>
                  <a:lnTo>
                    <a:pt x="5144" y="19861"/>
                  </a:lnTo>
                  <a:lnTo>
                    <a:pt x="5163" y="19898"/>
                  </a:lnTo>
                  <a:lnTo>
                    <a:pt x="5352" y="19993"/>
                  </a:lnTo>
                  <a:lnTo>
                    <a:pt x="5559" y="20068"/>
                  </a:lnTo>
                  <a:lnTo>
                    <a:pt x="5804" y="20124"/>
                  </a:lnTo>
                  <a:lnTo>
                    <a:pt x="6030" y="20162"/>
                  </a:lnTo>
                  <a:lnTo>
                    <a:pt x="6275" y="20181"/>
                  </a:lnTo>
                  <a:lnTo>
                    <a:pt x="6520" y="20181"/>
                  </a:lnTo>
                  <a:lnTo>
                    <a:pt x="6765" y="20162"/>
                  </a:lnTo>
                  <a:lnTo>
                    <a:pt x="7010" y="20124"/>
                  </a:lnTo>
                  <a:lnTo>
                    <a:pt x="7217" y="20068"/>
                  </a:lnTo>
                  <a:lnTo>
                    <a:pt x="7443" y="20011"/>
                  </a:lnTo>
                  <a:lnTo>
                    <a:pt x="7651" y="19917"/>
                  </a:lnTo>
                  <a:lnTo>
                    <a:pt x="7820" y="19785"/>
                  </a:lnTo>
                  <a:lnTo>
                    <a:pt x="7839" y="19785"/>
                  </a:lnTo>
                  <a:lnTo>
                    <a:pt x="7858" y="19748"/>
                  </a:lnTo>
                  <a:lnTo>
                    <a:pt x="7858" y="19710"/>
                  </a:lnTo>
                  <a:lnTo>
                    <a:pt x="7839" y="19691"/>
                  </a:lnTo>
                  <a:lnTo>
                    <a:pt x="7801" y="1967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8" name="Google Shape;928;p32"/>
          <p:cNvGrpSpPr/>
          <p:nvPr/>
        </p:nvGrpSpPr>
        <p:grpSpPr>
          <a:xfrm>
            <a:off x="3387947" y="246591"/>
            <a:ext cx="932591" cy="1092923"/>
            <a:chOff x="-367153" y="630004"/>
            <a:chExt cx="932591" cy="1092923"/>
          </a:xfrm>
        </p:grpSpPr>
        <p:grpSp>
          <p:nvGrpSpPr>
            <p:cNvPr id="929" name="Google Shape;929;p32"/>
            <p:cNvGrpSpPr/>
            <p:nvPr/>
          </p:nvGrpSpPr>
          <p:grpSpPr>
            <a:xfrm>
              <a:off x="-367153" y="630004"/>
              <a:ext cx="932591" cy="1092923"/>
              <a:chOff x="3192047" y="283729"/>
              <a:chExt cx="932591" cy="1092923"/>
            </a:xfrm>
          </p:grpSpPr>
          <p:sp>
            <p:nvSpPr>
              <p:cNvPr id="930" name="Google Shape;930;p32"/>
              <p:cNvSpPr/>
              <p:nvPr/>
            </p:nvSpPr>
            <p:spPr>
              <a:xfrm>
                <a:off x="3197523" y="302770"/>
                <a:ext cx="910770" cy="1065710"/>
              </a:xfrm>
              <a:custGeom>
                <a:rect b="b" l="l" r="r" t="t"/>
                <a:pathLst>
                  <a:path extrusionOk="0" h="12649" w="10810">
                    <a:moveTo>
                      <a:pt x="6938" y="1"/>
                    </a:moveTo>
                    <a:lnTo>
                      <a:pt x="5518" y="33"/>
                    </a:lnTo>
                    <a:lnTo>
                      <a:pt x="3388" y="65"/>
                    </a:lnTo>
                    <a:lnTo>
                      <a:pt x="2388" y="97"/>
                    </a:lnTo>
                    <a:lnTo>
                      <a:pt x="1291" y="65"/>
                    </a:lnTo>
                    <a:lnTo>
                      <a:pt x="291" y="33"/>
                    </a:lnTo>
                    <a:lnTo>
                      <a:pt x="226" y="33"/>
                    </a:lnTo>
                    <a:lnTo>
                      <a:pt x="194" y="97"/>
                    </a:lnTo>
                    <a:lnTo>
                      <a:pt x="129" y="130"/>
                    </a:lnTo>
                    <a:lnTo>
                      <a:pt x="129" y="194"/>
                    </a:lnTo>
                    <a:lnTo>
                      <a:pt x="129" y="259"/>
                    </a:lnTo>
                    <a:lnTo>
                      <a:pt x="65" y="614"/>
                    </a:lnTo>
                    <a:lnTo>
                      <a:pt x="0" y="1001"/>
                    </a:lnTo>
                    <a:lnTo>
                      <a:pt x="0" y="1065"/>
                    </a:lnTo>
                    <a:lnTo>
                      <a:pt x="33" y="1098"/>
                    </a:lnTo>
                    <a:lnTo>
                      <a:pt x="65" y="1162"/>
                    </a:lnTo>
                    <a:lnTo>
                      <a:pt x="129" y="1162"/>
                    </a:lnTo>
                    <a:lnTo>
                      <a:pt x="129" y="1646"/>
                    </a:lnTo>
                    <a:lnTo>
                      <a:pt x="97" y="3034"/>
                    </a:lnTo>
                    <a:lnTo>
                      <a:pt x="97" y="4518"/>
                    </a:lnTo>
                    <a:lnTo>
                      <a:pt x="129" y="5776"/>
                    </a:lnTo>
                    <a:lnTo>
                      <a:pt x="97" y="7131"/>
                    </a:lnTo>
                    <a:lnTo>
                      <a:pt x="97" y="8067"/>
                    </a:lnTo>
                    <a:lnTo>
                      <a:pt x="65" y="8422"/>
                    </a:lnTo>
                    <a:lnTo>
                      <a:pt x="33" y="9745"/>
                    </a:lnTo>
                    <a:lnTo>
                      <a:pt x="65" y="11036"/>
                    </a:lnTo>
                    <a:lnTo>
                      <a:pt x="97" y="11713"/>
                    </a:lnTo>
                    <a:lnTo>
                      <a:pt x="129" y="12391"/>
                    </a:lnTo>
                    <a:lnTo>
                      <a:pt x="162" y="12455"/>
                    </a:lnTo>
                    <a:lnTo>
                      <a:pt x="194" y="12488"/>
                    </a:lnTo>
                    <a:lnTo>
                      <a:pt x="291" y="12520"/>
                    </a:lnTo>
                    <a:lnTo>
                      <a:pt x="355" y="12552"/>
                    </a:lnTo>
                    <a:lnTo>
                      <a:pt x="420" y="12584"/>
                    </a:lnTo>
                    <a:lnTo>
                      <a:pt x="1291" y="12649"/>
                    </a:lnTo>
                    <a:lnTo>
                      <a:pt x="3485" y="12649"/>
                    </a:lnTo>
                    <a:lnTo>
                      <a:pt x="4131" y="12617"/>
                    </a:lnTo>
                    <a:lnTo>
                      <a:pt x="5034" y="12584"/>
                    </a:lnTo>
                    <a:lnTo>
                      <a:pt x="10326" y="12584"/>
                    </a:lnTo>
                    <a:lnTo>
                      <a:pt x="10390" y="12552"/>
                    </a:lnTo>
                    <a:lnTo>
                      <a:pt x="10584" y="12552"/>
                    </a:lnTo>
                    <a:lnTo>
                      <a:pt x="10648" y="12520"/>
                    </a:lnTo>
                    <a:lnTo>
                      <a:pt x="10681" y="12455"/>
                    </a:lnTo>
                    <a:lnTo>
                      <a:pt x="10745" y="12455"/>
                    </a:lnTo>
                    <a:lnTo>
                      <a:pt x="10777" y="12391"/>
                    </a:lnTo>
                    <a:lnTo>
                      <a:pt x="10777" y="12326"/>
                    </a:lnTo>
                    <a:lnTo>
                      <a:pt x="10810" y="12004"/>
                    </a:lnTo>
                    <a:lnTo>
                      <a:pt x="10810" y="11971"/>
                    </a:lnTo>
                    <a:lnTo>
                      <a:pt x="10810" y="11649"/>
                    </a:lnTo>
                    <a:lnTo>
                      <a:pt x="10810" y="11552"/>
                    </a:lnTo>
                    <a:lnTo>
                      <a:pt x="10810" y="11036"/>
                    </a:lnTo>
                    <a:lnTo>
                      <a:pt x="10810" y="10745"/>
                    </a:lnTo>
                    <a:lnTo>
                      <a:pt x="10777" y="9132"/>
                    </a:lnTo>
                    <a:lnTo>
                      <a:pt x="10745" y="7261"/>
                    </a:lnTo>
                    <a:lnTo>
                      <a:pt x="10713" y="5905"/>
                    </a:lnTo>
                    <a:lnTo>
                      <a:pt x="10713" y="5518"/>
                    </a:lnTo>
                    <a:lnTo>
                      <a:pt x="10681" y="3098"/>
                    </a:lnTo>
                    <a:lnTo>
                      <a:pt x="10681" y="2776"/>
                    </a:lnTo>
                    <a:lnTo>
                      <a:pt x="10681" y="259"/>
                    </a:lnTo>
                    <a:lnTo>
                      <a:pt x="10648" y="194"/>
                    </a:lnTo>
                    <a:lnTo>
                      <a:pt x="10648" y="130"/>
                    </a:lnTo>
                    <a:lnTo>
                      <a:pt x="10584" y="97"/>
                    </a:lnTo>
                    <a:lnTo>
                      <a:pt x="10487" y="97"/>
                    </a:lnTo>
                    <a:lnTo>
                      <a:pt x="10455" y="65"/>
                    </a:lnTo>
                    <a:lnTo>
                      <a:pt x="10261" y="33"/>
                    </a:lnTo>
                    <a:lnTo>
                      <a:pt x="10035" y="33"/>
                    </a:lnTo>
                    <a:lnTo>
                      <a:pt x="95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2"/>
              <p:cNvSpPr/>
              <p:nvPr/>
            </p:nvSpPr>
            <p:spPr>
              <a:xfrm>
                <a:off x="3194827" y="789412"/>
                <a:ext cx="905293" cy="486642"/>
              </a:xfrm>
              <a:custGeom>
                <a:rect b="b" l="l" r="r" t="t"/>
                <a:pathLst>
                  <a:path extrusionOk="0" h="5776" w="10745">
                    <a:moveTo>
                      <a:pt x="4098" y="0"/>
                    </a:moveTo>
                    <a:lnTo>
                      <a:pt x="3808" y="33"/>
                    </a:lnTo>
                    <a:lnTo>
                      <a:pt x="3517" y="97"/>
                    </a:lnTo>
                    <a:lnTo>
                      <a:pt x="3324" y="194"/>
                    </a:lnTo>
                    <a:lnTo>
                      <a:pt x="3227" y="226"/>
                    </a:lnTo>
                    <a:lnTo>
                      <a:pt x="3130" y="258"/>
                    </a:lnTo>
                    <a:lnTo>
                      <a:pt x="3130" y="291"/>
                    </a:lnTo>
                    <a:lnTo>
                      <a:pt x="2969" y="420"/>
                    </a:lnTo>
                    <a:lnTo>
                      <a:pt x="2936" y="452"/>
                    </a:lnTo>
                    <a:lnTo>
                      <a:pt x="2711" y="613"/>
                    </a:lnTo>
                    <a:lnTo>
                      <a:pt x="2581" y="678"/>
                    </a:lnTo>
                    <a:lnTo>
                      <a:pt x="2549" y="710"/>
                    </a:lnTo>
                    <a:lnTo>
                      <a:pt x="2485" y="678"/>
                    </a:lnTo>
                    <a:lnTo>
                      <a:pt x="2452" y="646"/>
                    </a:lnTo>
                    <a:lnTo>
                      <a:pt x="2420" y="581"/>
                    </a:lnTo>
                    <a:lnTo>
                      <a:pt x="2388" y="549"/>
                    </a:lnTo>
                    <a:lnTo>
                      <a:pt x="2356" y="484"/>
                    </a:lnTo>
                    <a:lnTo>
                      <a:pt x="2291" y="452"/>
                    </a:lnTo>
                    <a:lnTo>
                      <a:pt x="2259" y="420"/>
                    </a:lnTo>
                    <a:lnTo>
                      <a:pt x="2227" y="420"/>
                    </a:lnTo>
                    <a:lnTo>
                      <a:pt x="2227" y="355"/>
                    </a:lnTo>
                    <a:lnTo>
                      <a:pt x="2162" y="226"/>
                    </a:lnTo>
                    <a:lnTo>
                      <a:pt x="2097" y="162"/>
                    </a:lnTo>
                    <a:lnTo>
                      <a:pt x="2001" y="97"/>
                    </a:lnTo>
                    <a:lnTo>
                      <a:pt x="1904" y="97"/>
                    </a:lnTo>
                    <a:lnTo>
                      <a:pt x="1807" y="65"/>
                    </a:lnTo>
                    <a:lnTo>
                      <a:pt x="1743" y="97"/>
                    </a:lnTo>
                    <a:lnTo>
                      <a:pt x="1613" y="129"/>
                    </a:lnTo>
                    <a:lnTo>
                      <a:pt x="1517" y="162"/>
                    </a:lnTo>
                    <a:lnTo>
                      <a:pt x="1388" y="258"/>
                    </a:lnTo>
                    <a:lnTo>
                      <a:pt x="1291" y="355"/>
                    </a:lnTo>
                    <a:lnTo>
                      <a:pt x="1129" y="549"/>
                    </a:lnTo>
                    <a:lnTo>
                      <a:pt x="871" y="936"/>
                    </a:lnTo>
                    <a:lnTo>
                      <a:pt x="839" y="1001"/>
                    </a:lnTo>
                    <a:lnTo>
                      <a:pt x="839" y="1065"/>
                    </a:lnTo>
                    <a:lnTo>
                      <a:pt x="484" y="1194"/>
                    </a:lnTo>
                    <a:lnTo>
                      <a:pt x="323" y="1291"/>
                    </a:lnTo>
                    <a:lnTo>
                      <a:pt x="194" y="1420"/>
                    </a:lnTo>
                    <a:lnTo>
                      <a:pt x="129" y="1517"/>
                    </a:lnTo>
                    <a:lnTo>
                      <a:pt x="65" y="1646"/>
                    </a:lnTo>
                    <a:lnTo>
                      <a:pt x="32" y="1969"/>
                    </a:lnTo>
                    <a:lnTo>
                      <a:pt x="32" y="2323"/>
                    </a:lnTo>
                    <a:lnTo>
                      <a:pt x="97" y="2743"/>
                    </a:lnTo>
                    <a:lnTo>
                      <a:pt x="97" y="2807"/>
                    </a:lnTo>
                    <a:lnTo>
                      <a:pt x="65" y="2872"/>
                    </a:lnTo>
                    <a:lnTo>
                      <a:pt x="65" y="3130"/>
                    </a:lnTo>
                    <a:lnTo>
                      <a:pt x="0" y="3840"/>
                    </a:lnTo>
                    <a:lnTo>
                      <a:pt x="0" y="4324"/>
                    </a:lnTo>
                    <a:lnTo>
                      <a:pt x="0" y="4550"/>
                    </a:lnTo>
                    <a:lnTo>
                      <a:pt x="65" y="4743"/>
                    </a:lnTo>
                    <a:lnTo>
                      <a:pt x="129" y="4969"/>
                    </a:lnTo>
                    <a:lnTo>
                      <a:pt x="226" y="5131"/>
                    </a:lnTo>
                    <a:lnTo>
                      <a:pt x="291" y="5260"/>
                    </a:lnTo>
                    <a:lnTo>
                      <a:pt x="387" y="5324"/>
                    </a:lnTo>
                    <a:lnTo>
                      <a:pt x="452" y="5356"/>
                    </a:lnTo>
                    <a:lnTo>
                      <a:pt x="581" y="5421"/>
                    </a:lnTo>
                    <a:lnTo>
                      <a:pt x="775" y="5453"/>
                    </a:lnTo>
                    <a:lnTo>
                      <a:pt x="1000" y="5453"/>
                    </a:lnTo>
                    <a:lnTo>
                      <a:pt x="1129" y="5486"/>
                    </a:lnTo>
                    <a:lnTo>
                      <a:pt x="1484" y="5518"/>
                    </a:lnTo>
                    <a:lnTo>
                      <a:pt x="1549" y="5518"/>
                    </a:lnTo>
                    <a:lnTo>
                      <a:pt x="1936" y="5486"/>
                    </a:lnTo>
                    <a:lnTo>
                      <a:pt x="2581" y="5486"/>
                    </a:lnTo>
                    <a:lnTo>
                      <a:pt x="2807" y="5518"/>
                    </a:lnTo>
                    <a:lnTo>
                      <a:pt x="2904" y="5518"/>
                    </a:lnTo>
                    <a:lnTo>
                      <a:pt x="3195" y="5550"/>
                    </a:lnTo>
                    <a:lnTo>
                      <a:pt x="3485" y="5582"/>
                    </a:lnTo>
                    <a:lnTo>
                      <a:pt x="4647" y="5679"/>
                    </a:lnTo>
                    <a:lnTo>
                      <a:pt x="5776" y="5744"/>
                    </a:lnTo>
                    <a:lnTo>
                      <a:pt x="6905" y="5776"/>
                    </a:lnTo>
                    <a:lnTo>
                      <a:pt x="8067" y="5776"/>
                    </a:lnTo>
                    <a:lnTo>
                      <a:pt x="8777" y="5711"/>
                    </a:lnTo>
                    <a:lnTo>
                      <a:pt x="9680" y="5615"/>
                    </a:lnTo>
                    <a:lnTo>
                      <a:pt x="9906" y="5582"/>
                    </a:lnTo>
                    <a:lnTo>
                      <a:pt x="10035" y="5550"/>
                    </a:lnTo>
                    <a:lnTo>
                      <a:pt x="10164" y="5518"/>
                    </a:lnTo>
                    <a:lnTo>
                      <a:pt x="10616" y="5421"/>
                    </a:lnTo>
                    <a:lnTo>
                      <a:pt x="10680" y="5389"/>
                    </a:lnTo>
                    <a:lnTo>
                      <a:pt x="10713" y="5324"/>
                    </a:lnTo>
                    <a:lnTo>
                      <a:pt x="10745" y="5260"/>
                    </a:lnTo>
                    <a:lnTo>
                      <a:pt x="10680" y="5195"/>
                    </a:lnTo>
                    <a:lnTo>
                      <a:pt x="10519" y="5066"/>
                    </a:lnTo>
                    <a:lnTo>
                      <a:pt x="10325" y="4969"/>
                    </a:lnTo>
                    <a:lnTo>
                      <a:pt x="10132" y="4905"/>
                    </a:lnTo>
                    <a:lnTo>
                      <a:pt x="9938" y="4840"/>
                    </a:lnTo>
                    <a:lnTo>
                      <a:pt x="9519" y="4808"/>
                    </a:lnTo>
                    <a:lnTo>
                      <a:pt x="9067" y="4776"/>
                    </a:lnTo>
                    <a:lnTo>
                      <a:pt x="8034" y="4614"/>
                    </a:lnTo>
                    <a:lnTo>
                      <a:pt x="7034" y="4453"/>
                    </a:lnTo>
                    <a:lnTo>
                      <a:pt x="6421" y="4356"/>
                    </a:lnTo>
                    <a:lnTo>
                      <a:pt x="5776" y="4227"/>
                    </a:lnTo>
                    <a:lnTo>
                      <a:pt x="5744" y="4227"/>
                    </a:lnTo>
                    <a:lnTo>
                      <a:pt x="5324" y="4163"/>
                    </a:lnTo>
                    <a:lnTo>
                      <a:pt x="4937" y="4098"/>
                    </a:lnTo>
                    <a:lnTo>
                      <a:pt x="4485" y="4001"/>
                    </a:lnTo>
                    <a:lnTo>
                      <a:pt x="4163" y="3905"/>
                    </a:lnTo>
                    <a:lnTo>
                      <a:pt x="4066" y="3840"/>
                    </a:lnTo>
                    <a:lnTo>
                      <a:pt x="4033" y="3808"/>
                    </a:lnTo>
                    <a:lnTo>
                      <a:pt x="4066" y="3808"/>
                    </a:lnTo>
                    <a:lnTo>
                      <a:pt x="4163" y="3711"/>
                    </a:lnTo>
                    <a:lnTo>
                      <a:pt x="4453" y="3550"/>
                    </a:lnTo>
                    <a:lnTo>
                      <a:pt x="4937" y="3356"/>
                    </a:lnTo>
                    <a:lnTo>
                      <a:pt x="5518" y="3162"/>
                    </a:lnTo>
                    <a:lnTo>
                      <a:pt x="6098" y="3001"/>
                    </a:lnTo>
                    <a:lnTo>
                      <a:pt x="6712" y="2904"/>
                    </a:lnTo>
                    <a:lnTo>
                      <a:pt x="7357" y="2807"/>
                    </a:lnTo>
                    <a:lnTo>
                      <a:pt x="8164" y="2743"/>
                    </a:lnTo>
                    <a:lnTo>
                      <a:pt x="9325" y="2743"/>
                    </a:lnTo>
                    <a:lnTo>
                      <a:pt x="9648" y="2711"/>
                    </a:lnTo>
                    <a:lnTo>
                      <a:pt x="10003" y="2646"/>
                    </a:lnTo>
                    <a:lnTo>
                      <a:pt x="10293" y="2485"/>
                    </a:lnTo>
                    <a:lnTo>
                      <a:pt x="10358" y="2453"/>
                    </a:lnTo>
                    <a:lnTo>
                      <a:pt x="10390" y="2420"/>
                    </a:lnTo>
                    <a:lnTo>
                      <a:pt x="10390" y="2323"/>
                    </a:lnTo>
                    <a:lnTo>
                      <a:pt x="10325" y="2259"/>
                    </a:lnTo>
                    <a:lnTo>
                      <a:pt x="10196" y="2098"/>
                    </a:lnTo>
                    <a:lnTo>
                      <a:pt x="10035" y="2001"/>
                    </a:lnTo>
                    <a:lnTo>
                      <a:pt x="9841" y="1936"/>
                    </a:lnTo>
                    <a:lnTo>
                      <a:pt x="9616" y="1904"/>
                    </a:lnTo>
                    <a:lnTo>
                      <a:pt x="9390" y="1872"/>
                    </a:lnTo>
                    <a:lnTo>
                      <a:pt x="6679" y="1872"/>
                    </a:lnTo>
                    <a:lnTo>
                      <a:pt x="6389" y="1839"/>
                    </a:lnTo>
                    <a:lnTo>
                      <a:pt x="6260" y="1807"/>
                    </a:lnTo>
                    <a:lnTo>
                      <a:pt x="6163" y="1743"/>
                    </a:lnTo>
                    <a:lnTo>
                      <a:pt x="6131" y="1710"/>
                    </a:lnTo>
                    <a:lnTo>
                      <a:pt x="6131" y="1678"/>
                    </a:lnTo>
                    <a:lnTo>
                      <a:pt x="6195" y="1517"/>
                    </a:lnTo>
                    <a:lnTo>
                      <a:pt x="6195" y="1452"/>
                    </a:lnTo>
                    <a:lnTo>
                      <a:pt x="6260" y="1291"/>
                    </a:lnTo>
                    <a:lnTo>
                      <a:pt x="6292" y="1097"/>
                    </a:lnTo>
                    <a:lnTo>
                      <a:pt x="6260" y="904"/>
                    </a:lnTo>
                    <a:lnTo>
                      <a:pt x="6195" y="678"/>
                    </a:lnTo>
                    <a:lnTo>
                      <a:pt x="6131" y="549"/>
                    </a:lnTo>
                    <a:lnTo>
                      <a:pt x="6034" y="452"/>
                    </a:lnTo>
                    <a:lnTo>
                      <a:pt x="5905" y="355"/>
                    </a:lnTo>
                    <a:lnTo>
                      <a:pt x="5744" y="323"/>
                    </a:lnTo>
                    <a:lnTo>
                      <a:pt x="5614" y="323"/>
                    </a:lnTo>
                    <a:lnTo>
                      <a:pt x="5485" y="355"/>
                    </a:lnTo>
                    <a:lnTo>
                      <a:pt x="5227" y="452"/>
                    </a:lnTo>
                    <a:lnTo>
                      <a:pt x="4969" y="613"/>
                    </a:lnTo>
                    <a:lnTo>
                      <a:pt x="4969" y="420"/>
                    </a:lnTo>
                    <a:lnTo>
                      <a:pt x="4905" y="291"/>
                    </a:lnTo>
                    <a:lnTo>
                      <a:pt x="4840" y="194"/>
                    </a:lnTo>
                    <a:lnTo>
                      <a:pt x="4743" y="129"/>
                    </a:lnTo>
                    <a:lnTo>
                      <a:pt x="4614" y="65"/>
                    </a:lnTo>
                    <a:lnTo>
                      <a:pt x="44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2"/>
              <p:cNvSpPr/>
              <p:nvPr/>
            </p:nvSpPr>
            <p:spPr>
              <a:xfrm>
                <a:off x="3192047" y="283729"/>
                <a:ext cx="932591" cy="1092923"/>
              </a:xfrm>
              <a:custGeom>
                <a:rect b="b" l="l" r="r" t="t"/>
                <a:pathLst>
                  <a:path extrusionOk="0" h="12972" w="11069">
                    <a:moveTo>
                      <a:pt x="3808" y="5873"/>
                    </a:moveTo>
                    <a:lnTo>
                      <a:pt x="3776" y="5906"/>
                    </a:lnTo>
                    <a:lnTo>
                      <a:pt x="3712" y="5906"/>
                    </a:lnTo>
                    <a:lnTo>
                      <a:pt x="3615" y="5938"/>
                    </a:lnTo>
                    <a:lnTo>
                      <a:pt x="3518" y="6002"/>
                    </a:lnTo>
                    <a:lnTo>
                      <a:pt x="3357" y="6131"/>
                    </a:lnTo>
                    <a:lnTo>
                      <a:pt x="3228" y="6260"/>
                    </a:lnTo>
                    <a:lnTo>
                      <a:pt x="2969" y="6551"/>
                    </a:lnTo>
                    <a:lnTo>
                      <a:pt x="2744" y="6906"/>
                    </a:lnTo>
                    <a:lnTo>
                      <a:pt x="2453" y="7293"/>
                    </a:lnTo>
                    <a:lnTo>
                      <a:pt x="2453" y="7325"/>
                    </a:lnTo>
                    <a:lnTo>
                      <a:pt x="2485" y="7357"/>
                    </a:lnTo>
                    <a:lnTo>
                      <a:pt x="2550" y="7357"/>
                    </a:lnTo>
                    <a:lnTo>
                      <a:pt x="3002" y="6680"/>
                    </a:lnTo>
                    <a:lnTo>
                      <a:pt x="3260" y="6390"/>
                    </a:lnTo>
                    <a:lnTo>
                      <a:pt x="3518" y="6131"/>
                    </a:lnTo>
                    <a:lnTo>
                      <a:pt x="3679" y="6035"/>
                    </a:lnTo>
                    <a:lnTo>
                      <a:pt x="3776" y="6002"/>
                    </a:lnTo>
                    <a:lnTo>
                      <a:pt x="3808" y="6002"/>
                    </a:lnTo>
                    <a:lnTo>
                      <a:pt x="3841" y="6035"/>
                    </a:lnTo>
                    <a:lnTo>
                      <a:pt x="3873" y="6067"/>
                    </a:lnTo>
                    <a:lnTo>
                      <a:pt x="3905" y="6131"/>
                    </a:lnTo>
                    <a:lnTo>
                      <a:pt x="3905" y="6293"/>
                    </a:lnTo>
                    <a:lnTo>
                      <a:pt x="3841" y="6519"/>
                    </a:lnTo>
                    <a:lnTo>
                      <a:pt x="3776" y="6809"/>
                    </a:lnTo>
                    <a:lnTo>
                      <a:pt x="3712" y="7067"/>
                    </a:lnTo>
                    <a:lnTo>
                      <a:pt x="3679" y="7196"/>
                    </a:lnTo>
                    <a:lnTo>
                      <a:pt x="3679" y="7325"/>
                    </a:lnTo>
                    <a:lnTo>
                      <a:pt x="3744" y="7357"/>
                    </a:lnTo>
                    <a:lnTo>
                      <a:pt x="3808" y="7357"/>
                    </a:lnTo>
                    <a:lnTo>
                      <a:pt x="3970" y="7325"/>
                    </a:lnTo>
                    <a:lnTo>
                      <a:pt x="4099" y="7261"/>
                    </a:lnTo>
                    <a:lnTo>
                      <a:pt x="4389" y="7067"/>
                    </a:lnTo>
                    <a:lnTo>
                      <a:pt x="4905" y="6615"/>
                    </a:lnTo>
                    <a:lnTo>
                      <a:pt x="5228" y="6422"/>
                    </a:lnTo>
                    <a:lnTo>
                      <a:pt x="5164" y="6648"/>
                    </a:lnTo>
                    <a:lnTo>
                      <a:pt x="5099" y="6874"/>
                    </a:lnTo>
                    <a:lnTo>
                      <a:pt x="5002" y="7099"/>
                    </a:lnTo>
                    <a:lnTo>
                      <a:pt x="4970" y="7357"/>
                    </a:lnTo>
                    <a:lnTo>
                      <a:pt x="4970" y="7454"/>
                    </a:lnTo>
                    <a:lnTo>
                      <a:pt x="5228" y="7454"/>
                    </a:lnTo>
                    <a:lnTo>
                      <a:pt x="5422" y="7357"/>
                    </a:lnTo>
                    <a:lnTo>
                      <a:pt x="5583" y="7261"/>
                    </a:lnTo>
                    <a:lnTo>
                      <a:pt x="5712" y="7099"/>
                    </a:lnTo>
                    <a:lnTo>
                      <a:pt x="6002" y="6809"/>
                    </a:lnTo>
                    <a:lnTo>
                      <a:pt x="6293" y="6551"/>
                    </a:lnTo>
                    <a:lnTo>
                      <a:pt x="6325" y="6519"/>
                    </a:lnTo>
                    <a:lnTo>
                      <a:pt x="6325" y="6454"/>
                    </a:lnTo>
                    <a:lnTo>
                      <a:pt x="6261" y="6422"/>
                    </a:lnTo>
                    <a:lnTo>
                      <a:pt x="6228" y="6422"/>
                    </a:lnTo>
                    <a:lnTo>
                      <a:pt x="6035" y="6583"/>
                    </a:lnTo>
                    <a:lnTo>
                      <a:pt x="5841" y="6777"/>
                    </a:lnTo>
                    <a:lnTo>
                      <a:pt x="5647" y="6938"/>
                    </a:lnTo>
                    <a:lnTo>
                      <a:pt x="5454" y="7132"/>
                    </a:lnTo>
                    <a:lnTo>
                      <a:pt x="5260" y="7228"/>
                    </a:lnTo>
                    <a:lnTo>
                      <a:pt x="5164" y="7261"/>
                    </a:lnTo>
                    <a:lnTo>
                      <a:pt x="5228" y="7035"/>
                    </a:lnTo>
                    <a:lnTo>
                      <a:pt x="5325" y="6841"/>
                    </a:lnTo>
                    <a:lnTo>
                      <a:pt x="5389" y="6551"/>
                    </a:lnTo>
                    <a:lnTo>
                      <a:pt x="5422" y="6422"/>
                    </a:lnTo>
                    <a:lnTo>
                      <a:pt x="5454" y="6260"/>
                    </a:lnTo>
                    <a:lnTo>
                      <a:pt x="5422" y="6196"/>
                    </a:lnTo>
                    <a:lnTo>
                      <a:pt x="5325" y="6196"/>
                    </a:lnTo>
                    <a:lnTo>
                      <a:pt x="5034" y="6325"/>
                    </a:lnTo>
                    <a:lnTo>
                      <a:pt x="4776" y="6519"/>
                    </a:lnTo>
                    <a:lnTo>
                      <a:pt x="4292" y="6906"/>
                    </a:lnTo>
                    <a:lnTo>
                      <a:pt x="4099" y="7067"/>
                    </a:lnTo>
                    <a:lnTo>
                      <a:pt x="3905" y="7164"/>
                    </a:lnTo>
                    <a:lnTo>
                      <a:pt x="3841" y="7164"/>
                    </a:lnTo>
                    <a:lnTo>
                      <a:pt x="3841" y="7132"/>
                    </a:lnTo>
                    <a:lnTo>
                      <a:pt x="3937" y="6712"/>
                    </a:lnTo>
                    <a:lnTo>
                      <a:pt x="4034" y="6325"/>
                    </a:lnTo>
                    <a:lnTo>
                      <a:pt x="4034" y="6164"/>
                    </a:lnTo>
                    <a:lnTo>
                      <a:pt x="4034" y="6067"/>
                    </a:lnTo>
                    <a:lnTo>
                      <a:pt x="4002" y="6002"/>
                    </a:lnTo>
                    <a:lnTo>
                      <a:pt x="3905" y="5906"/>
                    </a:lnTo>
                    <a:lnTo>
                      <a:pt x="3808" y="5873"/>
                    </a:lnTo>
                    <a:close/>
                    <a:moveTo>
                      <a:pt x="7164" y="7454"/>
                    </a:moveTo>
                    <a:lnTo>
                      <a:pt x="6970" y="7487"/>
                    </a:lnTo>
                    <a:lnTo>
                      <a:pt x="6809" y="7583"/>
                    </a:lnTo>
                    <a:lnTo>
                      <a:pt x="6486" y="7777"/>
                    </a:lnTo>
                    <a:lnTo>
                      <a:pt x="6519" y="7745"/>
                    </a:lnTo>
                    <a:lnTo>
                      <a:pt x="6519" y="7648"/>
                    </a:lnTo>
                    <a:lnTo>
                      <a:pt x="6519" y="7583"/>
                    </a:lnTo>
                    <a:lnTo>
                      <a:pt x="6454" y="7551"/>
                    </a:lnTo>
                    <a:lnTo>
                      <a:pt x="6390" y="7551"/>
                    </a:lnTo>
                    <a:lnTo>
                      <a:pt x="6325" y="7616"/>
                    </a:lnTo>
                    <a:lnTo>
                      <a:pt x="6293" y="7777"/>
                    </a:lnTo>
                    <a:lnTo>
                      <a:pt x="6293" y="7874"/>
                    </a:lnTo>
                    <a:lnTo>
                      <a:pt x="6325" y="7971"/>
                    </a:lnTo>
                    <a:lnTo>
                      <a:pt x="6390" y="8035"/>
                    </a:lnTo>
                    <a:lnTo>
                      <a:pt x="6486" y="8035"/>
                    </a:lnTo>
                    <a:lnTo>
                      <a:pt x="6745" y="7874"/>
                    </a:lnTo>
                    <a:lnTo>
                      <a:pt x="7035" y="7712"/>
                    </a:lnTo>
                    <a:lnTo>
                      <a:pt x="7099" y="7680"/>
                    </a:lnTo>
                    <a:lnTo>
                      <a:pt x="7099" y="7906"/>
                    </a:lnTo>
                    <a:lnTo>
                      <a:pt x="7003" y="8261"/>
                    </a:lnTo>
                    <a:lnTo>
                      <a:pt x="6906" y="8584"/>
                    </a:lnTo>
                    <a:lnTo>
                      <a:pt x="6809" y="8906"/>
                    </a:lnTo>
                    <a:lnTo>
                      <a:pt x="6745" y="9261"/>
                    </a:lnTo>
                    <a:lnTo>
                      <a:pt x="6777" y="9293"/>
                    </a:lnTo>
                    <a:lnTo>
                      <a:pt x="6777" y="9358"/>
                    </a:lnTo>
                    <a:lnTo>
                      <a:pt x="6841" y="9358"/>
                    </a:lnTo>
                    <a:lnTo>
                      <a:pt x="6874" y="9390"/>
                    </a:lnTo>
                    <a:lnTo>
                      <a:pt x="7099" y="9326"/>
                    </a:lnTo>
                    <a:lnTo>
                      <a:pt x="7293" y="9261"/>
                    </a:lnTo>
                    <a:lnTo>
                      <a:pt x="7777" y="9068"/>
                    </a:lnTo>
                    <a:lnTo>
                      <a:pt x="8197" y="8809"/>
                    </a:lnTo>
                    <a:lnTo>
                      <a:pt x="8616" y="8616"/>
                    </a:lnTo>
                    <a:lnTo>
                      <a:pt x="8648" y="8584"/>
                    </a:lnTo>
                    <a:lnTo>
                      <a:pt x="8681" y="8551"/>
                    </a:lnTo>
                    <a:lnTo>
                      <a:pt x="8713" y="8455"/>
                    </a:lnTo>
                    <a:lnTo>
                      <a:pt x="8648" y="8390"/>
                    </a:lnTo>
                    <a:lnTo>
                      <a:pt x="8551" y="8390"/>
                    </a:lnTo>
                    <a:lnTo>
                      <a:pt x="8229" y="8519"/>
                    </a:lnTo>
                    <a:lnTo>
                      <a:pt x="7938" y="8713"/>
                    </a:lnTo>
                    <a:lnTo>
                      <a:pt x="7616" y="8874"/>
                    </a:lnTo>
                    <a:lnTo>
                      <a:pt x="7293" y="9035"/>
                    </a:lnTo>
                    <a:lnTo>
                      <a:pt x="7003" y="9132"/>
                    </a:lnTo>
                    <a:lnTo>
                      <a:pt x="7099" y="8745"/>
                    </a:lnTo>
                    <a:lnTo>
                      <a:pt x="7229" y="8358"/>
                    </a:lnTo>
                    <a:lnTo>
                      <a:pt x="7293" y="7938"/>
                    </a:lnTo>
                    <a:lnTo>
                      <a:pt x="7325" y="7745"/>
                    </a:lnTo>
                    <a:lnTo>
                      <a:pt x="7293" y="7519"/>
                    </a:lnTo>
                    <a:lnTo>
                      <a:pt x="7229" y="7454"/>
                    </a:lnTo>
                    <a:close/>
                    <a:moveTo>
                      <a:pt x="7874" y="1"/>
                    </a:moveTo>
                    <a:lnTo>
                      <a:pt x="6583" y="33"/>
                    </a:lnTo>
                    <a:lnTo>
                      <a:pt x="5293" y="65"/>
                    </a:lnTo>
                    <a:lnTo>
                      <a:pt x="4680" y="98"/>
                    </a:lnTo>
                    <a:lnTo>
                      <a:pt x="4066" y="98"/>
                    </a:lnTo>
                    <a:lnTo>
                      <a:pt x="2808" y="65"/>
                    </a:lnTo>
                    <a:lnTo>
                      <a:pt x="1582" y="65"/>
                    </a:lnTo>
                    <a:lnTo>
                      <a:pt x="969" y="98"/>
                    </a:lnTo>
                    <a:lnTo>
                      <a:pt x="356" y="162"/>
                    </a:lnTo>
                    <a:lnTo>
                      <a:pt x="98" y="227"/>
                    </a:lnTo>
                    <a:lnTo>
                      <a:pt x="33" y="227"/>
                    </a:lnTo>
                    <a:lnTo>
                      <a:pt x="1" y="259"/>
                    </a:lnTo>
                    <a:lnTo>
                      <a:pt x="1" y="356"/>
                    </a:lnTo>
                    <a:lnTo>
                      <a:pt x="65" y="1582"/>
                    </a:lnTo>
                    <a:lnTo>
                      <a:pt x="98" y="2808"/>
                    </a:lnTo>
                    <a:lnTo>
                      <a:pt x="98" y="5260"/>
                    </a:lnTo>
                    <a:lnTo>
                      <a:pt x="65" y="7712"/>
                    </a:lnTo>
                    <a:lnTo>
                      <a:pt x="33" y="10197"/>
                    </a:lnTo>
                    <a:lnTo>
                      <a:pt x="33" y="11520"/>
                    </a:lnTo>
                    <a:lnTo>
                      <a:pt x="33" y="12165"/>
                    </a:lnTo>
                    <a:lnTo>
                      <a:pt x="65" y="12488"/>
                    </a:lnTo>
                    <a:lnTo>
                      <a:pt x="98" y="12649"/>
                    </a:lnTo>
                    <a:lnTo>
                      <a:pt x="98" y="12810"/>
                    </a:lnTo>
                    <a:lnTo>
                      <a:pt x="130" y="12875"/>
                    </a:lnTo>
                    <a:lnTo>
                      <a:pt x="194" y="12875"/>
                    </a:lnTo>
                    <a:lnTo>
                      <a:pt x="259" y="12843"/>
                    </a:lnTo>
                    <a:lnTo>
                      <a:pt x="291" y="12810"/>
                    </a:lnTo>
                    <a:lnTo>
                      <a:pt x="291" y="12649"/>
                    </a:lnTo>
                    <a:lnTo>
                      <a:pt x="291" y="12488"/>
                    </a:lnTo>
                    <a:lnTo>
                      <a:pt x="291" y="12165"/>
                    </a:lnTo>
                    <a:lnTo>
                      <a:pt x="291" y="11552"/>
                    </a:lnTo>
                    <a:lnTo>
                      <a:pt x="291" y="10326"/>
                    </a:lnTo>
                    <a:lnTo>
                      <a:pt x="291" y="7841"/>
                    </a:lnTo>
                    <a:lnTo>
                      <a:pt x="291" y="5389"/>
                    </a:lnTo>
                    <a:lnTo>
                      <a:pt x="291" y="2905"/>
                    </a:lnTo>
                    <a:lnTo>
                      <a:pt x="259" y="1679"/>
                    </a:lnTo>
                    <a:lnTo>
                      <a:pt x="194" y="420"/>
                    </a:lnTo>
                    <a:lnTo>
                      <a:pt x="420" y="388"/>
                    </a:lnTo>
                    <a:lnTo>
                      <a:pt x="1033" y="323"/>
                    </a:lnTo>
                    <a:lnTo>
                      <a:pt x="2905" y="323"/>
                    </a:lnTo>
                    <a:lnTo>
                      <a:pt x="4163" y="356"/>
                    </a:lnTo>
                    <a:lnTo>
                      <a:pt x="5389" y="356"/>
                    </a:lnTo>
                    <a:lnTo>
                      <a:pt x="6712" y="291"/>
                    </a:lnTo>
                    <a:lnTo>
                      <a:pt x="8035" y="291"/>
                    </a:lnTo>
                    <a:lnTo>
                      <a:pt x="9358" y="323"/>
                    </a:lnTo>
                    <a:lnTo>
                      <a:pt x="10003" y="356"/>
                    </a:lnTo>
                    <a:lnTo>
                      <a:pt x="10326" y="356"/>
                    </a:lnTo>
                    <a:lnTo>
                      <a:pt x="10649" y="388"/>
                    </a:lnTo>
                    <a:lnTo>
                      <a:pt x="10713" y="1582"/>
                    </a:lnTo>
                    <a:lnTo>
                      <a:pt x="10713" y="2776"/>
                    </a:lnTo>
                    <a:lnTo>
                      <a:pt x="10713" y="5260"/>
                    </a:lnTo>
                    <a:lnTo>
                      <a:pt x="10746" y="7745"/>
                    </a:lnTo>
                    <a:lnTo>
                      <a:pt x="10746" y="8971"/>
                    </a:lnTo>
                    <a:lnTo>
                      <a:pt x="10746" y="10229"/>
                    </a:lnTo>
                    <a:lnTo>
                      <a:pt x="10713" y="11520"/>
                    </a:lnTo>
                    <a:lnTo>
                      <a:pt x="10746" y="12165"/>
                    </a:lnTo>
                    <a:lnTo>
                      <a:pt x="10746" y="12488"/>
                    </a:lnTo>
                    <a:lnTo>
                      <a:pt x="10746" y="12681"/>
                    </a:lnTo>
                    <a:lnTo>
                      <a:pt x="10778" y="12875"/>
                    </a:lnTo>
                    <a:lnTo>
                      <a:pt x="10842" y="12940"/>
                    </a:lnTo>
                    <a:lnTo>
                      <a:pt x="10907" y="12972"/>
                    </a:lnTo>
                    <a:lnTo>
                      <a:pt x="11004" y="12940"/>
                    </a:lnTo>
                    <a:lnTo>
                      <a:pt x="11036" y="12875"/>
                    </a:lnTo>
                    <a:lnTo>
                      <a:pt x="11068" y="12552"/>
                    </a:lnTo>
                    <a:lnTo>
                      <a:pt x="11068" y="12230"/>
                    </a:lnTo>
                    <a:lnTo>
                      <a:pt x="11068" y="11617"/>
                    </a:lnTo>
                    <a:lnTo>
                      <a:pt x="11068" y="10358"/>
                    </a:lnTo>
                    <a:lnTo>
                      <a:pt x="11068" y="9100"/>
                    </a:lnTo>
                    <a:lnTo>
                      <a:pt x="11036" y="7841"/>
                    </a:lnTo>
                    <a:lnTo>
                      <a:pt x="11004" y="5357"/>
                    </a:lnTo>
                    <a:lnTo>
                      <a:pt x="10971" y="2873"/>
                    </a:lnTo>
                    <a:lnTo>
                      <a:pt x="10907" y="1582"/>
                    </a:lnTo>
                    <a:lnTo>
                      <a:pt x="10842" y="291"/>
                    </a:lnTo>
                    <a:lnTo>
                      <a:pt x="10842" y="227"/>
                    </a:lnTo>
                    <a:lnTo>
                      <a:pt x="10778" y="194"/>
                    </a:lnTo>
                    <a:lnTo>
                      <a:pt x="10778" y="162"/>
                    </a:lnTo>
                    <a:lnTo>
                      <a:pt x="10746" y="130"/>
                    </a:lnTo>
                    <a:lnTo>
                      <a:pt x="10713" y="98"/>
                    </a:lnTo>
                    <a:lnTo>
                      <a:pt x="10391" y="98"/>
                    </a:lnTo>
                    <a:lnTo>
                      <a:pt x="10036" y="65"/>
                    </a:lnTo>
                    <a:lnTo>
                      <a:pt x="9358" y="33"/>
                    </a:lnTo>
                    <a:lnTo>
                      <a:pt x="8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33" name="Google Shape;933;p32"/>
            <p:cNvCxnSpPr/>
            <p:nvPr/>
          </p:nvCxnSpPr>
          <p:spPr>
            <a:xfrm>
              <a:off x="-350243" y="1722766"/>
              <a:ext cx="9108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934" name="Google Shape;934;p32"/>
          <p:cNvGrpSpPr/>
          <p:nvPr/>
        </p:nvGrpSpPr>
        <p:grpSpPr>
          <a:xfrm>
            <a:off x="-280501" y="1020280"/>
            <a:ext cx="1000498" cy="1057538"/>
            <a:chOff x="3428099" y="394730"/>
            <a:chExt cx="1000498" cy="1057538"/>
          </a:xfrm>
        </p:grpSpPr>
        <p:sp>
          <p:nvSpPr>
            <p:cNvPr id="935" name="Google Shape;935;p32"/>
            <p:cNvSpPr/>
            <p:nvPr/>
          </p:nvSpPr>
          <p:spPr>
            <a:xfrm>
              <a:off x="3436272" y="410991"/>
              <a:ext cx="984238" cy="1041277"/>
            </a:xfrm>
            <a:custGeom>
              <a:rect b="b" l="l" r="r" t="t"/>
              <a:pathLst>
                <a:path extrusionOk="0" h="12359" w="11682">
                  <a:moveTo>
                    <a:pt x="3905" y="1"/>
                  </a:moveTo>
                  <a:lnTo>
                    <a:pt x="2227" y="33"/>
                  </a:lnTo>
                  <a:lnTo>
                    <a:pt x="581" y="66"/>
                  </a:lnTo>
                  <a:lnTo>
                    <a:pt x="323" y="66"/>
                  </a:lnTo>
                  <a:lnTo>
                    <a:pt x="259" y="130"/>
                  </a:lnTo>
                  <a:lnTo>
                    <a:pt x="194" y="162"/>
                  </a:lnTo>
                  <a:lnTo>
                    <a:pt x="130" y="195"/>
                  </a:lnTo>
                  <a:lnTo>
                    <a:pt x="97" y="259"/>
                  </a:lnTo>
                  <a:lnTo>
                    <a:pt x="97" y="324"/>
                  </a:lnTo>
                  <a:lnTo>
                    <a:pt x="65" y="2260"/>
                  </a:lnTo>
                  <a:lnTo>
                    <a:pt x="1" y="6938"/>
                  </a:lnTo>
                  <a:lnTo>
                    <a:pt x="1" y="9584"/>
                  </a:lnTo>
                  <a:lnTo>
                    <a:pt x="33" y="10907"/>
                  </a:lnTo>
                  <a:lnTo>
                    <a:pt x="65" y="12230"/>
                  </a:lnTo>
                  <a:lnTo>
                    <a:pt x="97" y="12262"/>
                  </a:lnTo>
                  <a:lnTo>
                    <a:pt x="130" y="12327"/>
                  </a:lnTo>
                  <a:lnTo>
                    <a:pt x="162" y="12359"/>
                  </a:lnTo>
                  <a:lnTo>
                    <a:pt x="291" y="12359"/>
                  </a:lnTo>
                  <a:lnTo>
                    <a:pt x="323" y="12327"/>
                  </a:lnTo>
                  <a:lnTo>
                    <a:pt x="356" y="12294"/>
                  </a:lnTo>
                  <a:lnTo>
                    <a:pt x="356" y="12230"/>
                  </a:lnTo>
                  <a:lnTo>
                    <a:pt x="356" y="12069"/>
                  </a:lnTo>
                  <a:lnTo>
                    <a:pt x="1130" y="12165"/>
                  </a:lnTo>
                  <a:lnTo>
                    <a:pt x="1937" y="12198"/>
                  </a:lnTo>
                  <a:lnTo>
                    <a:pt x="2646" y="12230"/>
                  </a:lnTo>
                  <a:lnTo>
                    <a:pt x="3582" y="12198"/>
                  </a:lnTo>
                  <a:lnTo>
                    <a:pt x="5389" y="12101"/>
                  </a:lnTo>
                  <a:lnTo>
                    <a:pt x="5873" y="12230"/>
                  </a:lnTo>
                  <a:lnTo>
                    <a:pt x="6325" y="12294"/>
                  </a:lnTo>
                  <a:lnTo>
                    <a:pt x="6809" y="12327"/>
                  </a:lnTo>
                  <a:lnTo>
                    <a:pt x="7261" y="12359"/>
                  </a:lnTo>
                  <a:lnTo>
                    <a:pt x="8519" y="12359"/>
                  </a:lnTo>
                  <a:lnTo>
                    <a:pt x="9745" y="12294"/>
                  </a:lnTo>
                  <a:lnTo>
                    <a:pt x="10552" y="12262"/>
                  </a:lnTo>
                  <a:lnTo>
                    <a:pt x="10907" y="12230"/>
                  </a:lnTo>
                  <a:lnTo>
                    <a:pt x="11294" y="12230"/>
                  </a:lnTo>
                  <a:lnTo>
                    <a:pt x="11358" y="12327"/>
                  </a:lnTo>
                  <a:lnTo>
                    <a:pt x="11487" y="12359"/>
                  </a:lnTo>
                  <a:lnTo>
                    <a:pt x="11552" y="12327"/>
                  </a:lnTo>
                  <a:lnTo>
                    <a:pt x="11617" y="12294"/>
                  </a:lnTo>
                  <a:lnTo>
                    <a:pt x="11649" y="12230"/>
                  </a:lnTo>
                  <a:lnTo>
                    <a:pt x="11681" y="12165"/>
                  </a:lnTo>
                  <a:lnTo>
                    <a:pt x="11649" y="11746"/>
                  </a:lnTo>
                  <a:lnTo>
                    <a:pt x="11584" y="11359"/>
                  </a:lnTo>
                  <a:lnTo>
                    <a:pt x="11487" y="10681"/>
                  </a:lnTo>
                  <a:lnTo>
                    <a:pt x="11487" y="10617"/>
                  </a:lnTo>
                  <a:lnTo>
                    <a:pt x="11391" y="9842"/>
                  </a:lnTo>
                  <a:lnTo>
                    <a:pt x="11294" y="9100"/>
                  </a:lnTo>
                  <a:lnTo>
                    <a:pt x="11229" y="8390"/>
                  </a:lnTo>
                  <a:lnTo>
                    <a:pt x="11229" y="8326"/>
                  </a:lnTo>
                  <a:lnTo>
                    <a:pt x="11229" y="8261"/>
                  </a:lnTo>
                  <a:lnTo>
                    <a:pt x="11165" y="7519"/>
                  </a:lnTo>
                  <a:lnTo>
                    <a:pt x="11165" y="7164"/>
                  </a:lnTo>
                  <a:lnTo>
                    <a:pt x="11068" y="5938"/>
                  </a:lnTo>
                  <a:lnTo>
                    <a:pt x="10907" y="2776"/>
                  </a:lnTo>
                  <a:lnTo>
                    <a:pt x="10810" y="259"/>
                  </a:lnTo>
                  <a:lnTo>
                    <a:pt x="10778" y="162"/>
                  </a:lnTo>
                  <a:lnTo>
                    <a:pt x="10745" y="130"/>
                  </a:lnTo>
                  <a:lnTo>
                    <a:pt x="10713" y="130"/>
                  </a:lnTo>
                  <a:lnTo>
                    <a:pt x="10616" y="162"/>
                  </a:lnTo>
                  <a:lnTo>
                    <a:pt x="10584" y="130"/>
                  </a:lnTo>
                  <a:lnTo>
                    <a:pt x="10552" y="130"/>
                  </a:lnTo>
                  <a:lnTo>
                    <a:pt x="10165" y="195"/>
                  </a:lnTo>
                  <a:lnTo>
                    <a:pt x="9584" y="227"/>
                  </a:lnTo>
                  <a:lnTo>
                    <a:pt x="8971" y="227"/>
                  </a:lnTo>
                  <a:lnTo>
                    <a:pt x="8035" y="195"/>
                  </a:lnTo>
                  <a:lnTo>
                    <a:pt x="7164" y="162"/>
                  </a:lnTo>
                  <a:lnTo>
                    <a:pt x="6615" y="130"/>
                  </a:lnTo>
                  <a:lnTo>
                    <a:pt x="5615" y="66"/>
                  </a:lnTo>
                  <a:lnTo>
                    <a:pt x="4873" y="33"/>
                  </a:lnTo>
                  <a:lnTo>
                    <a:pt x="4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3444444" y="818773"/>
              <a:ext cx="962416" cy="560111"/>
            </a:xfrm>
            <a:custGeom>
              <a:rect b="b" l="l" r="r" t="t"/>
              <a:pathLst>
                <a:path extrusionOk="0" h="6648" w="11423">
                  <a:moveTo>
                    <a:pt x="8583" y="1"/>
                  </a:moveTo>
                  <a:lnTo>
                    <a:pt x="8422" y="33"/>
                  </a:lnTo>
                  <a:lnTo>
                    <a:pt x="8099" y="162"/>
                  </a:lnTo>
                  <a:lnTo>
                    <a:pt x="7777" y="356"/>
                  </a:lnTo>
                  <a:lnTo>
                    <a:pt x="7454" y="646"/>
                  </a:lnTo>
                  <a:lnTo>
                    <a:pt x="7196" y="904"/>
                  </a:lnTo>
                  <a:lnTo>
                    <a:pt x="6873" y="1292"/>
                  </a:lnTo>
                  <a:lnTo>
                    <a:pt x="6647" y="1614"/>
                  </a:lnTo>
                  <a:lnTo>
                    <a:pt x="6389" y="2001"/>
                  </a:lnTo>
                  <a:lnTo>
                    <a:pt x="5841" y="2905"/>
                  </a:lnTo>
                  <a:lnTo>
                    <a:pt x="5518" y="2614"/>
                  </a:lnTo>
                  <a:lnTo>
                    <a:pt x="5163" y="2324"/>
                  </a:lnTo>
                  <a:lnTo>
                    <a:pt x="4840" y="2130"/>
                  </a:lnTo>
                  <a:lnTo>
                    <a:pt x="4453" y="1969"/>
                  </a:lnTo>
                  <a:lnTo>
                    <a:pt x="4292" y="1905"/>
                  </a:lnTo>
                  <a:lnTo>
                    <a:pt x="4066" y="1872"/>
                  </a:lnTo>
                  <a:lnTo>
                    <a:pt x="3679" y="1872"/>
                  </a:lnTo>
                  <a:lnTo>
                    <a:pt x="3485" y="1905"/>
                  </a:lnTo>
                  <a:lnTo>
                    <a:pt x="3292" y="2001"/>
                  </a:lnTo>
                  <a:lnTo>
                    <a:pt x="3098" y="2066"/>
                  </a:lnTo>
                  <a:lnTo>
                    <a:pt x="2904" y="2195"/>
                  </a:lnTo>
                  <a:lnTo>
                    <a:pt x="2711" y="2324"/>
                  </a:lnTo>
                  <a:lnTo>
                    <a:pt x="2549" y="2485"/>
                  </a:lnTo>
                  <a:lnTo>
                    <a:pt x="2227" y="2840"/>
                  </a:lnTo>
                  <a:lnTo>
                    <a:pt x="1936" y="3260"/>
                  </a:lnTo>
                  <a:lnTo>
                    <a:pt x="1614" y="3808"/>
                  </a:lnTo>
                  <a:lnTo>
                    <a:pt x="1356" y="4389"/>
                  </a:lnTo>
                  <a:lnTo>
                    <a:pt x="1130" y="4938"/>
                  </a:lnTo>
                  <a:lnTo>
                    <a:pt x="904" y="5454"/>
                  </a:lnTo>
                  <a:lnTo>
                    <a:pt x="614" y="5615"/>
                  </a:lnTo>
                  <a:lnTo>
                    <a:pt x="323" y="5809"/>
                  </a:lnTo>
                  <a:lnTo>
                    <a:pt x="97" y="5938"/>
                  </a:lnTo>
                  <a:lnTo>
                    <a:pt x="33" y="5970"/>
                  </a:lnTo>
                  <a:lnTo>
                    <a:pt x="0" y="6035"/>
                  </a:lnTo>
                  <a:lnTo>
                    <a:pt x="0" y="6099"/>
                  </a:lnTo>
                  <a:lnTo>
                    <a:pt x="0" y="6164"/>
                  </a:lnTo>
                  <a:lnTo>
                    <a:pt x="65" y="6228"/>
                  </a:lnTo>
                  <a:lnTo>
                    <a:pt x="97" y="6261"/>
                  </a:lnTo>
                  <a:lnTo>
                    <a:pt x="162" y="6293"/>
                  </a:lnTo>
                  <a:lnTo>
                    <a:pt x="872" y="6422"/>
                  </a:lnTo>
                  <a:lnTo>
                    <a:pt x="1582" y="6551"/>
                  </a:lnTo>
                  <a:lnTo>
                    <a:pt x="2291" y="6615"/>
                  </a:lnTo>
                  <a:lnTo>
                    <a:pt x="3001" y="6648"/>
                  </a:lnTo>
                  <a:lnTo>
                    <a:pt x="3743" y="6648"/>
                  </a:lnTo>
                  <a:lnTo>
                    <a:pt x="4453" y="6615"/>
                  </a:lnTo>
                  <a:lnTo>
                    <a:pt x="5905" y="6519"/>
                  </a:lnTo>
                  <a:lnTo>
                    <a:pt x="6873" y="6454"/>
                  </a:lnTo>
                  <a:lnTo>
                    <a:pt x="7809" y="6390"/>
                  </a:lnTo>
                  <a:lnTo>
                    <a:pt x="9713" y="6228"/>
                  </a:lnTo>
                  <a:lnTo>
                    <a:pt x="9874" y="6228"/>
                  </a:lnTo>
                  <a:lnTo>
                    <a:pt x="10035" y="6196"/>
                  </a:lnTo>
                  <a:lnTo>
                    <a:pt x="10003" y="6196"/>
                  </a:lnTo>
                  <a:lnTo>
                    <a:pt x="10487" y="6164"/>
                  </a:lnTo>
                  <a:lnTo>
                    <a:pt x="10681" y="6164"/>
                  </a:lnTo>
                  <a:lnTo>
                    <a:pt x="10745" y="6131"/>
                  </a:lnTo>
                  <a:lnTo>
                    <a:pt x="10745" y="6099"/>
                  </a:lnTo>
                  <a:lnTo>
                    <a:pt x="10777" y="6099"/>
                  </a:lnTo>
                  <a:lnTo>
                    <a:pt x="10874" y="6131"/>
                  </a:lnTo>
                  <a:lnTo>
                    <a:pt x="11294" y="6131"/>
                  </a:lnTo>
                  <a:lnTo>
                    <a:pt x="11326" y="6099"/>
                  </a:lnTo>
                  <a:lnTo>
                    <a:pt x="11358" y="6035"/>
                  </a:lnTo>
                  <a:lnTo>
                    <a:pt x="11358" y="6002"/>
                  </a:lnTo>
                  <a:lnTo>
                    <a:pt x="11358" y="5906"/>
                  </a:lnTo>
                  <a:lnTo>
                    <a:pt x="11390" y="5841"/>
                  </a:lnTo>
                  <a:lnTo>
                    <a:pt x="11423" y="5777"/>
                  </a:lnTo>
                  <a:lnTo>
                    <a:pt x="11390" y="5389"/>
                  </a:lnTo>
                  <a:lnTo>
                    <a:pt x="11326" y="5034"/>
                  </a:lnTo>
                  <a:lnTo>
                    <a:pt x="11229" y="4712"/>
                  </a:lnTo>
                  <a:lnTo>
                    <a:pt x="11132" y="4357"/>
                  </a:lnTo>
                  <a:lnTo>
                    <a:pt x="10874" y="3712"/>
                  </a:lnTo>
                  <a:lnTo>
                    <a:pt x="10874" y="3679"/>
                  </a:lnTo>
                  <a:lnTo>
                    <a:pt x="10616" y="3002"/>
                  </a:lnTo>
                  <a:lnTo>
                    <a:pt x="10552" y="2647"/>
                  </a:lnTo>
                  <a:lnTo>
                    <a:pt x="10487" y="2163"/>
                  </a:lnTo>
                  <a:lnTo>
                    <a:pt x="10390" y="1711"/>
                  </a:lnTo>
                  <a:lnTo>
                    <a:pt x="10229" y="1227"/>
                  </a:lnTo>
                  <a:lnTo>
                    <a:pt x="10068" y="840"/>
                  </a:lnTo>
                  <a:lnTo>
                    <a:pt x="9938" y="679"/>
                  </a:lnTo>
                  <a:lnTo>
                    <a:pt x="9809" y="485"/>
                  </a:lnTo>
                  <a:lnTo>
                    <a:pt x="9648" y="356"/>
                  </a:lnTo>
                  <a:lnTo>
                    <a:pt x="9487" y="227"/>
                  </a:lnTo>
                  <a:lnTo>
                    <a:pt x="9325" y="130"/>
                  </a:lnTo>
                  <a:lnTo>
                    <a:pt x="9132" y="65"/>
                  </a:lnTo>
                  <a:lnTo>
                    <a:pt x="8938" y="33"/>
                  </a:lnTo>
                  <a:lnTo>
                    <a:pt x="87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3428099" y="394730"/>
              <a:ext cx="1000498" cy="1057537"/>
            </a:xfrm>
            <a:custGeom>
              <a:rect b="b" l="l" r="r" t="t"/>
              <a:pathLst>
                <a:path extrusionOk="0" h="12552" w="11875">
                  <a:moveTo>
                    <a:pt x="7648" y="4647"/>
                  </a:moveTo>
                  <a:lnTo>
                    <a:pt x="7583" y="4679"/>
                  </a:lnTo>
                  <a:lnTo>
                    <a:pt x="7487" y="4873"/>
                  </a:lnTo>
                  <a:lnTo>
                    <a:pt x="7422" y="5066"/>
                  </a:lnTo>
                  <a:lnTo>
                    <a:pt x="7422" y="5131"/>
                  </a:lnTo>
                  <a:lnTo>
                    <a:pt x="7454" y="5163"/>
                  </a:lnTo>
                  <a:lnTo>
                    <a:pt x="7487" y="5131"/>
                  </a:lnTo>
                  <a:lnTo>
                    <a:pt x="7519" y="5098"/>
                  </a:lnTo>
                  <a:lnTo>
                    <a:pt x="7583" y="4873"/>
                  </a:lnTo>
                  <a:lnTo>
                    <a:pt x="7680" y="4711"/>
                  </a:lnTo>
                  <a:lnTo>
                    <a:pt x="7680" y="4679"/>
                  </a:lnTo>
                  <a:lnTo>
                    <a:pt x="7648" y="4647"/>
                  </a:lnTo>
                  <a:close/>
                  <a:moveTo>
                    <a:pt x="5647" y="5324"/>
                  </a:moveTo>
                  <a:lnTo>
                    <a:pt x="5583" y="5357"/>
                  </a:lnTo>
                  <a:lnTo>
                    <a:pt x="5260" y="5776"/>
                  </a:lnTo>
                  <a:lnTo>
                    <a:pt x="4970" y="6195"/>
                  </a:lnTo>
                  <a:lnTo>
                    <a:pt x="4970" y="6292"/>
                  </a:lnTo>
                  <a:lnTo>
                    <a:pt x="5002" y="6357"/>
                  </a:lnTo>
                  <a:lnTo>
                    <a:pt x="5099" y="6357"/>
                  </a:lnTo>
                  <a:lnTo>
                    <a:pt x="5163" y="6325"/>
                  </a:lnTo>
                  <a:lnTo>
                    <a:pt x="5422" y="5905"/>
                  </a:lnTo>
                  <a:lnTo>
                    <a:pt x="5712" y="5486"/>
                  </a:lnTo>
                  <a:lnTo>
                    <a:pt x="5744" y="5421"/>
                  </a:lnTo>
                  <a:lnTo>
                    <a:pt x="5712" y="5357"/>
                  </a:lnTo>
                  <a:lnTo>
                    <a:pt x="5647" y="5324"/>
                  </a:lnTo>
                  <a:close/>
                  <a:moveTo>
                    <a:pt x="4841" y="5002"/>
                  </a:moveTo>
                  <a:lnTo>
                    <a:pt x="4809" y="5034"/>
                  </a:lnTo>
                  <a:lnTo>
                    <a:pt x="4292" y="5647"/>
                  </a:lnTo>
                  <a:lnTo>
                    <a:pt x="3776" y="6292"/>
                  </a:lnTo>
                  <a:lnTo>
                    <a:pt x="3744" y="6357"/>
                  </a:lnTo>
                  <a:lnTo>
                    <a:pt x="3776" y="6389"/>
                  </a:lnTo>
                  <a:lnTo>
                    <a:pt x="3808" y="6421"/>
                  </a:lnTo>
                  <a:lnTo>
                    <a:pt x="3873" y="6389"/>
                  </a:lnTo>
                  <a:lnTo>
                    <a:pt x="4421" y="5776"/>
                  </a:lnTo>
                  <a:lnTo>
                    <a:pt x="4938" y="5131"/>
                  </a:lnTo>
                  <a:lnTo>
                    <a:pt x="4938" y="5066"/>
                  </a:lnTo>
                  <a:lnTo>
                    <a:pt x="4905" y="5034"/>
                  </a:lnTo>
                  <a:lnTo>
                    <a:pt x="4841" y="5002"/>
                  </a:lnTo>
                  <a:close/>
                  <a:moveTo>
                    <a:pt x="3582" y="0"/>
                  </a:moveTo>
                  <a:lnTo>
                    <a:pt x="2292" y="33"/>
                  </a:lnTo>
                  <a:lnTo>
                    <a:pt x="969" y="97"/>
                  </a:lnTo>
                  <a:lnTo>
                    <a:pt x="194" y="194"/>
                  </a:lnTo>
                  <a:lnTo>
                    <a:pt x="130" y="162"/>
                  </a:lnTo>
                  <a:lnTo>
                    <a:pt x="65" y="162"/>
                  </a:lnTo>
                  <a:lnTo>
                    <a:pt x="33" y="194"/>
                  </a:lnTo>
                  <a:lnTo>
                    <a:pt x="1" y="259"/>
                  </a:lnTo>
                  <a:lnTo>
                    <a:pt x="1" y="291"/>
                  </a:lnTo>
                  <a:lnTo>
                    <a:pt x="33" y="1678"/>
                  </a:lnTo>
                  <a:lnTo>
                    <a:pt x="33" y="3066"/>
                  </a:lnTo>
                  <a:lnTo>
                    <a:pt x="33" y="5808"/>
                  </a:lnTo>
                  <a:lnTo>
                    <a:pt x="1" y="8551"/>
                  </a:lnTo>
                  <a:lnTo>
                    <a:pt x="33" y="11326"/>
                  </a:lnTo>
                  <a:lnTo>
                    <a:pt x="33" y="11842"/>
                  </a:lnTo>
                  <a:lnTo>
                    <a:pt x="65" y="12391"/>
                  </a:lnTo>
                  <a:lnTo>
                    <a:pt x="65" y="12423"/>
                  </a:lnTo>
                  <a:lnTo>
                    <a:pt x="98" y="12487"/>
                  </a:lnTo>
                  <a:lnTo>
                    <a:pt x="130" y="12520"/>
                  </a:lnTo>
                  <a:lnTo>
                    <a:pt x="227" y="12520"/>
                  </a:lnTo>
                  <a:lnTo>
                    <a:pt x="259" y="12487"/>
                  </a:lnTo>
                  <a:lnTo>
                    <a:pt x="291" y="12423"/>
                  </a:lnTo>
                  <a:lnTo>
                    <a:pt x="324" y="12391"/>
                  </a:lnTo>
                  <a:lnTo>
                    <a:pt x="291" y="11713"/>
                  </a:lnTo>
                  <a:lnTo>
                    <a:pt x="291" y="11003"/>
                  </a:lnTo>
                  <a:lnTo>
                    <a:pt x="291" y="9648"/>
                  </a:lnTo>
                  <a:lnTo>
                    <a:pt x="291" y="6873"/>
                  </a:lnTo>
                  <a:lnTo>
                    <a:pt x="324" y="4130"/>
                  </a:lnTo>
                  <a:lnTo>
                    <a:pt x="291" y="1388"/>
                  </a:lnTo>
                  <a:lnTo>
                    <a:pt x="259" y="388"/>
                  </a:lnTo>
                  <a:lnTo>
                    <a:pt x="1453" y="291"/>
                  </a:lnTo>
                  <a:lnTo>
                    <a:pt x="2647" y="226"/>
                  </a:lnTo>
                  <a:lnTo>
                    <a:pt x="3873" y="226"/>
                  </a:lnTo>
                  <a:lnTo>
                    <a:pt x="5067" y="259"/>
                  </a:lnTo>
                  <a:lnTo>
                    <a:pt x="7551" y="355"/>
                  </a:lnTo>
                  <a:lnTo>
                    <a:pt x="8777" y="420"/>
                  </a:lnTo>
                  <a:lnTo>
                    <a:pt x="10842" y="420"/>
                  </a:lnTo>
                  <a:lnTo>
                    <a:pt x="10907" y="904"/>
                  </a:lnTo>
                  <a:lnTo>
                    <a:pt x="10971" y="1614"/>
                  </a:lnTo>
                  <a:lnTo>
                    <a:pt x="11036" y="2291"/>
                  </a:lnTo>
                  <a:lnTo>
                    <a:pt x="11100" y="3679"/>
                  </a:lnTo>
                  <a:lnTo>
                    <a:pt x="11165" y="5098"/>
                  </a:lnTo>
                  <a:lnTo>
                    <a:pt x="11230" y="6518"/>
                  </a:lnTo>
                  <a:lnTo>
                    <a:pt x="11326" y="7938"/>
                  </a:lnTo>
                  <a:lnTo>
                    <a:pt x="11391" y="9390"/>
                  </a:lnTo>
                  <a:lnTo>
                    <a:pt x="11455" y="10842"/>
                  </a:lnTo>
                  <a:lnTo>
                    <a:pt x="11520" y="11552"/>
                  </a:lnTo>
                  <a:lnTo>
                    <a:pt x="11617" y="12294"/>
                  </a:lnTo>
                  <a:lnTo>
                    <a:pt x="11649" y="12455"/>
                  </a:lnTo>
                  <a:lnTo>
                    <a:pt x="11681" y="12520"/>
                  </a:lnTo>
                  <a:lnTo>
                    <a:pt x="11746" y="12552"/>
                  </a:lnTo>
                  <a:lnTo>
                    <a:pt x="11843" y="12520"/>
                  </a:lnTo>
                  <a:lnTo>
                    <a:pt x="11875" y="12487"/>
                  </a:lnTo>
                  <a:lnTo>
                    <a:pt x="11875" y="12423"/>
                  </a:lnTo>
                  <a:lnTo>
                    <a:pt x="11778" y="10971"/>
                  </a:lnTo>
                  <a:lnTo>
                    <a:pt x="11681" y="9519"/>
                  </a:lnTo>
                  <a:lnTo>
                    <a:pt x="11617" y="8067"/>
                  </a:lnTo>
                  <a:lnTo>
                    <a:pt x="11520" y="6647"/>
                  </a:lnTo>
                  <a:lnTo>
                    <a:pt x="11423" y="3840"/>
                  </a:lnTo>
                  <a:lnTo>
                    <a:pt x="11326" y="2420"/>
                  </a:lnTo>
                  <a:lnTo>
                    <a:pt x="11165" y="1033"/>
                  </a:lnTo>
                  <a:lnTo>
                    <a:pt x="11068" y="323"/>
                  </a:lnTo>
                  <a:lnTo>
                    <a:pt x="11036" y="291"/>
                  </a:lnTo>
                  <a:lnTo>
                    <a:pt x="11004" y="259"/>
                  </a:lnTo>
                  <a:lnTo>
                    <a:pt x="10939" y="194"/>
                  </a:lnTo>
                  <a:lnTo>
                    <a:pt x="10875" y="194"/>
                  </a:lnTo>
                  <a:lnTo>
                    <a:pt x="10262" y="162"/>
                  </a:lnTo>
                  <a:lnTo>
                    <a:pt x="9648" y="162"/>
                  </a:lnTo>
                  <a:lnTo>
                    <a:pt x="8422" y="129"/>
                  </a:lnTo>
                  <a:lnTo>
                    <a:pt x="5938" y="33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38" name="Google Shape;938;p32"/>
            <p:cNvCxnSpPr/>
            <p:nvPr/>
          </p:nvCxnSpPr>
          <p:spPr>
            <a:xfrm flipH="1" rot="10800000">
              <a:off x="3441625" y="1441175"/>
              <a:ext cx="983400" cy="5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939" name="Google Shape;939;p32"/>
          <p:cNvSpPr/>
          <p:nvPr/>
        </p:nvSpPr>
        <p:spPr>
          <a:xfrm flipH="1" rot="10523181">
            <a:off x="-1676074" y="3397318"/>
            <a:ext cx="6218601" cy="3010333"/>
          </a:xfrm>
          <a:custGeom>
            <a:rect b="b" l="l" r="r" t="t"/>
            <a:pathLst>
              <a:path extrusionOk="0" h="31345" w="64751">
                <a:moveTo>
                  <a:pt x="38144" y="1"/>
                </a:moveTo>
                <a:lnTo>
                  <a:pt x="38056" y="30"/>
                </a:lnTo>
                <a:lnTo>
                  <a:pt x="37997" y="59"/>
                </a:lnTo>
                <a:lnTo>
                  <a:pt x="37968" y="118"/>
                </a:lnTo>
                <a:lnTo>
                  <a:pt x="37938" y="177"/>
                </a:lnTo>
                <a:lnTo>
                  <a:pt x="37938" y="265"/>
                </a:lnTo>
                <a:lnTo>
                  <a:pt x="37968" y="324"/>
                </a:lnTo>
                <a:lnTo>
                  <a:pt x="38026" y="383"/>
                </a:lnTo>
                <a:lnTo>
                  <a:pt x="38115" y="413"/>
                </a:lnTo>
                <a:lnTo>
                  <a:pt x="38232" y="442"/>
                </a:lnTo>
                <a:lnTo>
                  <a:pt x="38203" y="442"/>
                </a:lnTo>
                <a:lnTo>
                  <a:pt x="38615" y="530"/>
                </a:lnTo>
                <a:lnTo>
                  <a:pt x="37055" y="471"/>
                </a:lnTo>
                <a:lnTo>
                  <a:pt x="35230" y="471"/>
                </a:lnTo>
                <a:lnTo>
                  <a:pt x="33465" y="501"/>
                </a:lnTo>
                <a:lnTo>
                  <a:pt x="31699" y="589"/>
                </a:lnTo>
                <a:lnTo>
                  <a:pt x="31610" y="589"/>
                </a:lnTo>
                <a:lnTo>
                  <a:pt x="31551" y="648"/>
                </a:lnTo>
                <a:lnTo>
                  <a:pt x="31522" y="736"/>
                </a:lnTo>
                <a:lnTo>
                  <a:pt x="31522" y="795"/>
                </a:lnTo>
                <a:lnTo>
                  <a:pt x="31522" y="884"/>
                </a:lnTo>
                <a:lnTo>
                  <a:pt x="31581" y="942"/>
                </a:lnTo>
                <a:lnTo>
                  <a:pt x="31640" y="972"/>
                </a:lnTo>
                <a:lnTo>
                  <a:pt x="31728" y="972"/>
                </a:lnTo>
                <a:lnTo>
                  <a:pt x="33671" y="913"/>
                </a:lnTo>
                <a:lnTo>
                  <a:pt x="35613" y="884"/>
                </a:lnTo>
                <a:lnTo>
                  <a:pt x="36849" y="884"/>
                </a:lnTo>
                <a:lnTo>
                  <a:pt x="38497" y="942"/>
                </a:lnTo>
                <a:lnTo>
                  <a:pt x="40145" y="1031"/>
                </a:lnTo>
                <a:lnTo>
                  <a:pt x="39881" y="1119"/>
                </a:lnTo>
                <a:lnTo>
                  <a:pt x="39233" y="1090"/>
                </a:lnTo>
                <a:lnTo>
                  <a:pt x="38056" y="1060"/>
                </a:lnTo>
                <a:lnTo>
                  <a:pt x="37114" y="1060"/>
                </a:lnTo>
                <a:lnTo>
                  <a:pt x="36172" y="1119"/>
                </a:lnTo>
                <a:lnTo>
                  <a:pt x="35230" y="1178"/>
                </a:lnTo>
                <a:lnTo>
                  <a:pt x="34318" y="1296"/>
                </a:lnTo>
                <a:lnTo>
                  <a:pt x="33170" y="1443"/>
                </a:lnTo>
                <a:lnTo>
                  <a:pt x="32052" y="1649"/>
                </a:lnTo>
                <a:lnTo>
                  <a:pt x="30904" y="1914"/>
                </a:lnTo>
                <a:lnTo>
                  <a:pt x="29756" y="2237"/>
                </a:lnTo>
                <a:lnTo>
                  <a:pt x="28491" y="2620"/>
                </a:lnTo>
                <a:lnTo>
                  <a:pt x="27284" y="3061"/>
                </a:lnTo>
                <a:lnTo>
                  <a:pt x="26077" y="3562"/>
                </a:lnTo>
                <a:lnTo>
                  <a:pt x="24929" y="4092"/>
                </a:lnTo>
                <a:lnTo>
                  <a:pt x="23782" y="4680"/>
                </a:lnTo>
                <a:lnTo>
                  <a:pt x="22663" y="5298"/>
                </a:lnTo>
                <a:lnTo>
                  <a:pt x="21574" y="5946"/>
                </a:lnTo>
                <a:lnTo>
                  <a:pt x="20515" y="6593"/>
                </a:lnTo>
                <a:lnTo>
                  <a:pt x="19485" y="7300"/>
                </a:lnTo>
                <a:lnTo>
                  <a:pt x="18484" y="7976"/>
                </a:lnTo>
                <a:lnTo>
                  <a:pt x="17542" y="8712"/>
                </a:lnTo>
                <a:lnTo>
                  <a:pt x="16600" y="9419"/>
                </a:lnTo>
                <a:lnTo>
                  <a:pt x="15688" y="10125"/>
                </a:lnTo>
                <a:lnTo>
                  <a:pt x="14805" y="10861"/>
                </a:lnTo>
                <a:lnTo>
                  <a:pt x="13186" y="12244"/>
                </a:lnTo>
                <a:lnTo>
                  <a:pt x="11803" y="13451"/>
                </a:lnTo>
                <a:lnTo>
                  <a:pt x="10273" y="14863"/>
                </a:lnTo>
                <a:lnTo>
                  <a:pt x="7918" y="17071"/>
                </a:lnTo>
                <a:lnTo>
                  <a:pt x="7859" y="17130"/>
                </a:lnTo>
                <a:lnTo>
                  <a:pt x="7359" y="17601"/>
                </a:lnTo>
                <a:lnTo>
                  <a:pt x="6329" y="18542"/>
                </a:lnTo>
                <a:lnTo>
                  <a:pt x="6152" y="18748"/>
                </a:lnTo>
                <a:lnTo>
                  <a:pt x="4739" y="20073"/>
                </a:lnTo>
                <a:lnTo>
                  <a:pt x="4062" y="20691"/>
                </a:lnTo>
                <a:lnTo>
                  <a:pt x="3356" y="21427"/>
                </a:lnTo>
                <a:lnTo>
                  <a:pt x="2650" y="22221"/>
                </a:lnTo>
                <a:lnTo>
                  <a:pt x="1914" y="23075"/>
                </a:lnTo>
                <a:lnTo>
                  <a:pt x="1355" y="23840"/>
                </a:lnTo>
                <a:lnTo>
                  <a:pt x="854" y="24605"/>
                </a:lnTo>
                <a:lnTo>
                  <a:pt x="619" y="24988"/>
                </a:lnTo>
                <a:lnTo>
                  <a:pt x="442" y="25370"/>
                </a:lnTo>
                <a:lnTo>
                  <a:pt x="295" y="25753"/>
                </a:lnTo>
                <a:lnTo>
                  <a:pt x="178" y="26136"/>
                </a:lnTo>
                <a:lnTo>
                  <a:pt x="89" y="26489"/>
                </a:lnTo>
                <a:lnTo>
                  <a:pt x="30" y="26842"/>
                </a:lnTo>
                <a:lnTo>
                  <a:pt x="1" y="27195"/>
                </a:lnTo>
                <a:lnTo>
                  <a:pt x="30" y="27548"/>
                </a:lnTo>
                <a:lnTo>
                  <a:pt x="89" y="27872"/>
                </a:lnTo>
                <a:lnTo>
                  <a:pt x="178" y="28196"/>
                </a:lnTo>
                <a:lnTo>
                  <a:pt x="325" y="28520"/>
                </a:lnTo>
                <a:lnTo>
                  <a:pt x="531" y="28843"/>
                </a:lnTo>
                <a:lnTo>
                  <a:pt x="766" y="29108"/>
                </a:lnTo>
                <a:lnTo>
                  <a:pt x="1060" y="29403"/>
                </a:lnTo>
                <a:lnTo>
                  <a:pt x="1237" y="29579"/>
                </a:lnTo>
                <a:lnTo>
                  <a:pt x="1443" y="29726"/>
                </a:lnTo>
                <a:lnTo>
                  <a:pt x="1826" y="29962"/>
                </a:lnTo>
                <a:lnTo>
                  <a:pt x="2238" y="30168"/>
                </a:lnTo>
                <a:lnTo>
                  <a:pt x="2767" y="30403"/>
                </a:lnTo>
                <a:lnTo>
                  <a:pt x="3327" y="30609"/>
                </a:lnTo>
                <a:lnTo>
                  <a:pt x="4004" y="30815"/>
                </a:lnTo>
                <a:lnTo>
                  <a:pt x="4622" y="30962"/>
                </a:lnTo>
                <a:lnTo>
                  <a:pt x="5299" y="31080"/>
                </a:lnTo>
                <a:lnTo>
                  <a:pt x="6005" y="31198"/>
                </a:lnTo>
                <a:lnTo>
                  <a:pt x="6800" y="31286"/>
                </a:lnTo>
                <a:lnTo>
                  <a:pt x="7712" y="31316"/>
                </a:lnTo>
                <a:lnTo>
                  <a:pt x="8713" y="31345"/>
                </a:lnTo>
                <a:lnTo>
                  <a:pt x="9684" y="31345"/>
                </a:lnTo>
                <a:lnTo>
                  <a:pt x="10773" y="31286"/>
                </a:lnTo>
                <a:lnTo>
                  <a:pt x="11862" y="31227"/>
                </a:lnTo>
                <a:lnTo>
                  <a:pt x="13981" y="31080"/>
                </a:lnTo>
                <a:lnTo>
                  <a:pt x="15747" y="30933"/>
                </a:lnTo>
                <a:lnTo>
                  <a:pt x="17307" y="30845"/>
                </a:lnTo>
                <a:lnTo>
                  <a:pt x="18602" y="30815"/>
                </a:lnTo>
                <a:lnTo>
                  <a:pt x="22016" y="30815"/>
                </a:lnTo>
                <a:lnTo>
                  <a:pt x="23929" y="30786"/>
                </a:lnTo>
                <a:lnTo>
                  <a:pt x="25812" y="30727"/>
                </a:lnTo>
                <a:lnTo>
                  <a:pt x="27667" y="30668"/>
                </a:lnTo>
                <a:lnTo>
                  <a:pt x="29491" y="30580"/>
                </a:lnTo>
                <a:lnTo>
                  <a:pt x="32935" y="30374"/>
                </a:lnTo>
                <a:lnTo>
                  <a:pt x="36025" y="30138"/>
                </a:lnTo>
                <a:lnTo>
                  <a:pt x="42559" y="29638"/>
                </a:lnTo>
                <a:lnTo>
                  <a:pt x="43030" y="29579"/>
                </a:lnTo>
                <a:lnTo>
                  <a:pt x="44707" y="29461"/>
                </a:lnTo>
                <a:lnTo>
                  <a:pt x="44913" y="29432"/>
                </a:lnTo>
                <a:lnTo>
                  <a:pt x="45502" y="29373"/>
                </a:lnTo>
                <a:lnTo>
                  <a:pt x="46238" y="29285"/>
                </a:lnTo>
                <a:lnTo>
                  <a:pt x="46856" y="29197"/>
                </a:lnTo>
                <a:lnTo>
                  <a:pt x="47474" y="29049"/>
                </a:lnTo>
                <a:lnTo>
                  <a:pt x="48092" y="28902"/>
                </a:lnTo>
                <a:lnTo>
                  <a:pt x="48710" y="28696"/>
                </a:lnTo>
                <a:lnTo>
                  <a:pt x="49269" y="28520"/>
                </a:lnTo>
                <a:lnTo>
                  <a:pt x="49799" y="28284"/>
                </a:lnTo>
                <a:lnTo>
                  <a:pt x="50358" y="28019"/>
                </a:lnTo>
                <a:lnTo>
                  <a:pt x="50917" y="27725"/>
                </a:lnTo>
                <a:lnTo>
                  <a:pt x="51418" y="27431"/>
                </a:lnTo>
                <a:lnTo>
                  <a:pt x="51889" y="27136"/>
                </a:lnTo>
                <a:lnTo>
                  <a:pt x="52389" y="26813"/>
                </a:lnTo>
                <a:lnTo>
                  <a:pt x="52889" y="26430"/>
                </a:lnTo>
                <a:lnTo>
                  <a:pt x="53301" y="26106"/>
                </a:lnTo>
                <a:lnTo>
                  <a:pt x="53743" y="25724"/>
                </a:lnTo>
                <a:lnTo>
                  <a:pt x="54685" y="24870"/>
                </a:lnTo>
                <a:lnTo>
                  <a:pt x="55509" y="24017"/>
                </a:lnTo>
                <a:lnTo>
                  <a:pt x="56421" y="23016"/>
                </a:lnTo>
                <a:lnTo>
                  <a:pt x="57333" y="21956"/>
                </a:lnTo>
                <a:lnTo>
                  <a:pt x="58128" y="20985"/>
                </a:lnTo>
                <a:lnTo>
                  <a:pt x="59335" y="19455"/>
                </a:lnTo>
                <a:lnTo>
                  <a:pt x="60071" y="18513"/>
                </a:lnTo>
                <a:lnTo>
                  <a:pt x="60747" y="17659"/>
                </a:lnTo>
                <a:lnTo>
                  <a:pt x="61336" y="16835"/>
                </a:lnTo>
                <a:lnTo>
                  <a:pt x="61866" y="16070"/>
                </a:lnTo>
                <a:lnTo>
                  <a:pt x="62513" y="15069"/>
                </a:lnTo>
                <a:lnTo>
                  <a:pt x="63073" y="14098"/>
                </a:lnTo>
                <a:lnTo>
                  <a:pt x="63367" y="13568"/>
                </a:lnTo>
                <a:lnTo>
                  <a:pt x="63632" y="13039"/>
                </a:lnTo>
                <a:lnTo>
                  <a:pt x="63867" y="12538"/>
                </a:lnTo>
                <a:lnTo>
                  <a:pt x="64073" y="12009"/>
                </a:lnTo>
                <a:lnTo>
                  <a:pt x="64250" y="11508"/>
                </a:lnTo>
                <a:lnTo>
                  <a:pt x="64426" y="11008"/>
                </a:lnTo>
                <a:lnTo>
                  <a:pt x="64544" y="10508"/>
                </a:lnTo>
                <a:lnTo>
                  <a:pt x="64662" y="10007"/>
                </a:lnTo>
                <a:lnTo>
                  <a:pt x="64721" y="9507"/>
                </a:lnTo>
                <a:lnTo>
                  <a:pt x="64750" y="9036"/>
                </a:lnTo>
                <a:lnTo>
                  <a:pt x="64750" y="8536"/>
                </a:lnTo>
                <a:lnTo>
                  <a:pt x="64691" y="8094"/>
                </a:lnTo>
                <a:lnTo>
                  <a:pt x="64603" y="7682"/>
                </a:lnTo>
                <a:lnTo>
                  <a:pt x="64485" y="7241"/>
                </a:lnTo>
                <a:lnTo>
                  <a:pt x="64309" y="6829"/>
                </a:lnTo>
                <a:lnTo>
                  <a:pt x="64073" y="6387"/>
                </a:lnTo>
                <a:lnTo>
                  <a:pt x="63838" y="6063"/>
                </a:lnTo>
                <a:lnTo>
                  <a:pt x="63514" y="5710"/>
                </a:lnTo>
                <a:lnTo>
                  <a:pt x="63161" y="5387"/>
                </a:lnTo>
                <a:lnTo>
                  <a:pt x="62749" y="5092"/>
                </a:lnTo>
                <a:lnTo>
                  <a:pt x="62337" y="4827"/>
                </a:lnTo>
                <a:lnTo>
                  <a:pt x="61925" y="4592"/>
                </a:lnTo>
                <a:lnTo>
                  <a:pt x="61454" y="4386"/>
                </a:lnTo>
                <a:lnTo>
                  <a:pt x="60924" y="4180"/>
                </a:lnTo>
                <a:lnTo>
                  <a:pt x="60159" y="3915"/>
                </a:lnTo>
                <a:lnTo>
                  <a:pt x="59629" y="3532"/>
                </a:lnTo>
                <a:lnTo>
                  <a:pt x="59070" y="3179"/>
                </a:lnTo>
                <a:lnTo>
                  <a:pt x="58540" y="2914"/>
                </a:lnTo>
                <a:lnTo>
                  <a:pt x="57922" y="2620"/>
                </a:lnTo>
                <a:lnTo>
                  <a:pt x="57333" y="2385"/>
                </a:lnTo>
                <a:lnTo>
                  <a:pt x="56686" y="2149"/>
                </a:lnTo>
                <a:lnTo>
                  <a:pt x="56068" y="1972"/>
                </a:lnTo>
                <a:lnTo>
                  <a:pt x="55450" y="1796"/>
                </a:lnTo>
                <a:lnTo>
                  <a:pt x="54773" y="1649"/>
                </a:lnTo>
                <a:lnTo>
                  <a:pt x="54096" y="1502"/>
                </a:lnTo>
                <a:lnTo>
                  <a:pt x="53360" y="1354"/>
                </a:lnTo>
                <a:lnTo>
                  <a:pt x="52595" y="1237"/>
                </a:lnTo>
                <a:lnTo>
                  <a:pt x="50917" y="1031"/>
                </a:lnTo>
                <a:lnTo>
                  <a:pt x="49505" y="913"/>
                </a:lnTo>
                <a:lnTo>
                  <a:pt x="48092" y="825"/>
                </a:lnTo>
                <a:lnTo>
                  <a:pt x="45296" y="648"/>
                </a:lnTo>
                <a:lnTo>
                  <a:pt x="44825" y="648"/>
                </a:lnTo>
                <a:lnTo>
                  <a:pt x="43471" y="560"/>
                </a:lnTo>
                <a:lnTo>
                  <a:pt x="42088" y="471"/>
                </a:lnTo>
                <a:lnTo>
                  <a:pt x="40734" y="354"/>
                </a:lnTo>
                <a:lnTo>
                  <a:pt x="39351" y="207"/>
                </a:lnTo>
                <a:lnTo>
                  <a:pt x="38762" y="118"/>
                </a:lnTo>
                <a:lnTo>
                  <a:pt x="38615" y="89"/>
                </a:lnTo>
                <a:lnTo>
                  <a:pt x="38468" y="59"/>
                </a:lnTo>
                <a:lnTo>
                  <a:pt x="38438" y="59"/>
                </a:lnTo>
                <a:lnTo>
                  <a:pt x="38321" y="30"/>
                </a:lnTo>
                <a:lnTo>
                  <a:pt x="38203" y="30"/>
                </a:lnTo>
                <a:lnTo>
                  <a:pt x="38174" y="1"/>
                </a:lnTo>
                <a:close/>
              </a:path>
            </a:pathLst>
          </a:cu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32"/>
          <p:cNvSpPr txBox="1"/>
          <p:nvPr>
            <p:ph type="title"/>
          </p:nvPr>
        </p:nvSpPr>
        <p:spPr>
          <a:xfrm>
            <a:off x="3974699" y="1645100"/>
            <a:ext cx="444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</a:pPr>
            <a:r>
              <a:rPr lang="en"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Madrid</a:t>
            </a:r>
            <a:endParaRPr/>
          </a:p>
        </p:txBody>
      </p:sp>
      <p:sp>
        <p:nvSpPr>
          <p:cNvPr id="941" name="Google Shape;941;p32"/>
          <p:cNvSpPr txBox="1"/>
          <p:nvPr>
            <p:ph idx="1" type="subTitle"/>
          </p:nvPr>
        </p:nvSpPr>
        <p:spPr>
          <a:xfrm>
            <a:off x="3974675" y="2407675"/>
            <a:ext cx="44493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year, I decided I wanted a city with more to offer, so I chose Madrid.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●"/>
            </a:pPr>
            <a:r>
              <a:rPr lang="en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expect to to learn more about different cultural aspects of Spanish culture, help you all with English and hope you can help me with Spanish as well. 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900"/>
              <a:buNone/>
            </a:pPr>
            <a:r>
              <a:t/>
            </a:r>
            <a:endParaRPr/>
          </a:p>
        </p:txBody>
      </p:sp>
      <p:grpSp>
        <p:nvGrpSpPr>
          <p:cNvPr id="942" name="Google Shape;942;p32"/>
          <p:cNvGrpSpPr/>
          <p:nvPr/>
        </p:nvGrpSpPr>
        <p:grpSpPr>
          <a:xfrm>
            <a:off x="6582769" y="4405186"/>
            <a:ext cx="483201" cy="216618"/>
            <a:chOff x="618844" y="2453599"/>
            <a:chExt cx="483201" cy="216618"/>
          </a:xfrm>
        </p:grpSpPr>
        <p:sp>
          <p:nvSpPr>
            <p:cNvPr id="943" name="Google Shape;943;p32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6" name="Google Shape;946;p32"/>
          <p:cNvGrpSpPr/>
          <p:nvPr/>
        </p:nvGrpSpPr>
        <p:grpSpPr>
          <a:xfrm flipH="1">
            <a:off x="1152303" y="3846557"/>
            <a:ext cx="1583521" cy="960383"/>
            <a:chOff x="280050" y="3591075"/>
            <a:chExt cx="452525" cy="274450"/>
          </a:xfrm>
        </p:grpSpPr>
        <p:sp>
          <p:nvSpPr>
            <p:cNvPr id="947" name="Google Shape;947;p32"/>
            <p:cNvSpPr/>
            <p:nvPr/>
          </p:nvSpPr>
          <p:spPr>
            <a:xfrm>
              <a:off x="280050" y="3695550"/>
              <a:ext cx="429725" cy="169975"/>
            </a:xfrm>
            <a:custGeom>
              <a:rect b="b" l="l" r="r" t="t"/>
              <a:pathLst>
                <a:path extrusionOk="0" h="6799" w="17189">
                  <a:moveTo>
                    <a:pt x="6652" y="0"/>
                  </a:moveTo>
                  <a:lnTo>
                    <a:pt x="6122" y="30"/>
                  </a:lnTo>
                  <a:lnTo>
                    <a:pt x="5593" y="89"/>
                  </a:lnTo>
                  <a:lnTo>
                    <a:pt x="5092" y="148"/>
                  </a:lnTo>
                  <a:lnTo>
                    <a:pt x="4386" y="295"/>
                  </a:lnTo>
                  <a:lnTo>
                    <a:pt x="3680" y="471"/>
                  </a:lnTo>
                  <a:lnTo>
                    <a:pt x="3032" y="707"/>
                  </a:lnTo>
                  <a:lnTo>
                    <a:pt x="2414" y="1001"/>
                  </a:lnTo>
                  <a:lnTo>
                    <a:pt x="1796" y="1354"/>
                  </a:lnTo>
                  <a:lnTo>
                    <a:pt x="1207" y="1766"/>
                  </a:lnTo>
                  <a:lnTo>
                    <a:pt x="913" y="2002"/>
                  </a:lnTo>
                  <a:lnTo>
                    <a:pt x="678" y="2267"/>
                  </a:lnTo>
                  <a:lnTo>
                    <a:pt x="442" y="2531"/>
                  </a:lnTo>
                  <a:lnTo>
                    <a:pt x="265" y="2796"/>
                  </a:lnTo>
                  <a:lnTo>
                    <a:pt x="148" y="3061"/>
                  </a:lnTo>
                  <a:lnTo>
                    <a:pt x="59" y="3356"/>
                  </a:lnTo>
                  <a:lnTo>
                    <a:pt x="1" y="3620"/>
                  </a:lnTo>
                  <a:lnTo>
                    <a:pt x="1" y="3915"/>
                  </a:lnTo>
                  <a:lnTo>
                    <a:pt x="30" y="4180"/>
                  </a:lnTo>
                  <a:lnTo>
                    <a:pt x="89" y="4444"/>
                  </a:lnTo>
                  <a:lnTo>
                    <a:pt x="207" y="4709"/>
                  </a:lnTo>
                  <a:lnTo>
                    <a:pt x="354" y="4974"/>
                  </a:lnTo>
                  <a:lnTo>
                    <a:pt x="501" y="5210"/>
                  </a:lnTo>
                  <a:lnTo>
                    <a:pt x="707" y="5445"/>
                  </a:lnTo>
                  <a:lnTo>
                    <a:pt x="972" y="5681"/>
                  </a:lnTo>
                  <a:lnTo>
                    <a:pt x="1237" y="5887"/>
                  </a:lnTo>
                  <a:lnTo>
                    <a:pt x="1531" y="6063"/>
                  </a:lnTo>
                  <a:lnTo>
                    <a:pt x="1884" y="6240"/>
                  </a:lnTo>
                  <a:lnTo>
                    <a:pt x="2237" y="6416"/>
                  </a:lnTo>
                  <a:lnTo>
                    <a:pt x="2620" y="6534"/>
                  </a:lnTo>
                  <a:lnTo>
                    <a:pt x="3061" y="6652"/>
                  </a:lnTo>
                  <a:lnTo>
                    <a:pt x="3503" y="6740"/>
                  </a:lnTo>
                  <a:lnTo>
                    <a:pt x="3974" y="6770"/>
                  </a:lnTo>
                  <a:lnTo>
                    <a:pt x="4474" y="6799"/>
                  </a:lnTo>
                  <a:lnTo>
                    <a:pt x="5151" y="6770"/>
                  </a:lnTo>
                  <a:lnTo>
                    <a:pt x="5946" y="6681"/>
                  </a:lnTo>
                  <a:lnTo>
                    <a:pt x="7064" y="6534"/>
                  </a:lnTo>
                  <a:lnTo>
                    <a:pt x="8271" y="6387"/>
                  </a:lnTo>
                  <a:lnTo>
                    <a:pt x="8889" y="6328"/>
                  </a:lnTo>
                  <a:lnTo>
                    <a:pt x="9507" y="6299"/>
                  </a:lnTo>
                  <a:lnTo>
                    <a:pt x="9860" y="6299"/>
                  </a:lnTo>
                  <a:lnTo>
                    <a:pt x="10243" y="6358"/>
                  </a:lnTo>
                  <a:lnTo>
                    <a:pt x="10743" y="6446"/>
                  </a:lnTo>
                  <a:lnTo>
                    <a:pt x="11037" y="6475"/>
                  </a:lnTo>
                  <a:lnTo>
                    <a:pt x="11508" y="6564"/>
                  </a:lnTo>
                  <a:lnTo>
                    <a:pt x="12009" y="6593"/>
                  </a:lnTo>
                  <a:lnTo>
                    <a:pt x="12303" y="6564"/>
                  </a:lnTo>
                  <a:lnTo>
                    <a:pt x="12597" y="6534"/>
                  </a:lnTo>
                  <a:lnTo>
                    <a:pt x="12950" y="6416"/>
                  </a:lnTo>
                  <a:lnTo>
                    <a:pt x="13245" y="6269"/>
                  </a:lnTo>
                  <a:lnTo>
                    <a:pt x="13480" y="6093"/>
                  </a:lnTo>
                  <a:lnTo>
                    <a:pt x="13686" y="5857"/>
                  </a:lnTo>
                  <a:lnTo>
                    <a:pt x="13863" y="5563"/>
                  </a:lnTo>
                  <a:lnTo>
                    <a:pt x="14010" y="5269"/>
                  </a:lnTo>
                  <a:lnTo>
                    <a:pt x="14187" y="4915"/>
                  </a:lnTo>
                  <a:lnTo>
                    <a:pt x="14304" y="4739"/>
                  </a:lnTo>
                  <a:lnTo>
                    <a:pt x="14422" y="4592"/>
                  </a:lnTo>
                  <a:lnTo>
                    <a:pt x="14657" y="4415"/>
                  </a:lnTo>
                  <a:lnTo>
                    <a:pt x="14981" y="4268"/>
                  </a:lnTo>
                  <a:lnTo>
                    <a:pt x="15334" y="4121"/>
                  </a:lnTo>
                  <a:lnTo>
                    <a:pt x="15688" y="4003"/>
                  </a:lnTo>
                  <a:lnTo>
                    <a:pt x="16158" y="3826"/>
                  </a:lnTo>
                  <a:lnTo>
                    <a:pt x="16512" y="3679"/>
                  </a:lnTo>
                  <a:lnTo>
                    <a:pt x="16865" y="3473"/>
                  </a:lnTo>
                  <a:lnTo>
                    <a:pt x="16983" y="3385"/>
                  </a:lnTo>
                  <a:lnTo>
                    <a:pt x="17100" y="3267"/>
                  </a:lnTo>
                  <a:lnTo>
                    <a:pt x="17159" y="3150"/>
                  </a:lnTo>
                  <a:lnTo>
                    <a:pt x="17189" y="3032"/>
                  </a:lnTo>
                  <a:lnTo>
                    <a:pt x="17189" y="2885"/>
                  </a:lnTo>
                  <a:lnTo>
                    <a:pt x="17130" y="2737"/>
                  </a:lnTo>
                  <a:lnTo>
                    <a:pt x="17071" y="2620"/>
                  </a:lnTo>
                  <a:lnTo>
                    <a:pt x="16983" y="2502"/>
                  </a:lnTo>
                  <a:lnTo>
                    <a:pt x="16835" y="2384"/>
                  </a:lnTo>
                  <a:lnTo>
                    <a:pt x="16659" y="2237"/>
                  </a:lnTo>
                  <a:lnTo>
                    <a:pt x="16394" y="2061"/>
                  </a:lnTo>
                  <a:lnTo>
                    <a:pt x="16335" y="2002"/>
                  </a:lnTo>
                  <a:lnTo>
                    <a:pt x="15982" y="1796"/>
                  </a:lnTo>
                  <a:lnTo>
                    <a:pt x="15629" y="1590"/>
                  </a:lnTo>
                  <a:lnTo>
                    <a:pt x="15217" y="1442"/>
                  </a:lnTo>
                  <a:lnTo>
                    <a:pt x="14628" y="1266"/>
                  </a:lnTo>
                  <a:lnTo>
                    <a:pt x="14010" y="1089"/>
                  </a:lnTo>
                  <a:lnTo>
                    <a:pt x="13627" y="1001"/>
                  </a:lnTo>
                  <a:lnTo>
                    <a:pt x="13392" y="942"/>
                  </a:lnTo>
                  <a:lnTo>
                    <a:pt x="12980" y="824"/>
                  </a:lnTo>
                  <a:lnTo>
                    <a:pt x="12332" y="677"/>
                  </a:lnTo>
                  <a:lnTo>
                    <a:pt x="10920" y="354"/>
                  </a:lnTo>
                  <a:lnTo>
                    <a:pt x="10184" y="236"/>
                  </a:lnTo>
                  <a:lnTo>
                    <a:pt x="9448" y="148"/>
                  </a:lnTo>
                  <a:lnTo>
                    <a:pt x="8712" y="59"/>
                  </a:lnTo>
                  <a:lnTo>
                    <a:pt x="8035" y="0"/>
                  </a:lnTo>
                  <a:close/>
                </a:path>
              </a:pathLst>
            </a:custGeom>
            <a:solidFill>
              <a:srgbClr val="161616">
                <a:alpha val="784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293300" y="3592525"/>
              <a:ext cx="437825" cy="243575"/>
            </a:xfrm>
            <a:custGeom>
              <a:rect b="b" l="l" r="r" t="t"/>
              <a:pathLst>
                <a:path extrusionOk="0" h="9743" w="17513">
                  <a:moveTo>
                    <a:pt x="6711" y="1"/>
                  </a:moveTo>
                  <a:lnTo>
                    <a:pt x="6387" y="30"/>
                  </a:lnTo>
                  <a:lnTo>
                    <a:pt x="5828" y="60"/>
                  </a:lnTo>
                  <a:lnTo>
                    <a:pt x="5298" y="119"/>
                  </a:lnTo>
                  <a:lnTo>
                    <a:pt x="4798" y="207"/>
                  </a:lnTo>
                  <a:lnTo>
                    <a:pt x="4327" y="325"/>
                  </a:lnTo>
                  <a:lnTo>
                    <a:pt x="3797" y="531"/>
                  </a:lnTo>
                  <a:lnTo>
                    <a:pt x="3326" y="766"/>
                  </a:lnTo>
                  <a:lnTo>
                    <a:pt x="3150" y="884"/>
                  </a:lnTo>
                  <a:lnTo>
                    <a:pt x="2649" y="1119"/>
                  </a:lnTo>
                  <a:lnTo>
                    <a:pt x="2178" y="1414"/>
                  </a:lnTo>
                  <a:lnTo>
                    <a:pt x="1972" y="1590"/>
                  </a:lnTo>
                  <a:lnTo>
                    <a:pt x="1737" y="1767"/>
                  </a:lnTo>
                  <a:lnTo>
                    <a:pt x="1560" y="1943"/>
                  </a:lnTo>
                  <a:lnTo>
                    <a:pt x="1354" y="2149"/>
                  </a:lnTo>
                  <a:lnTo>
                    <a:pt x="1178" y="2385"/>
                  </a:lnTo>
                  <a:lnTo>
                    <a:pt x="1030" y="2620"/>
                  </a:lnTo>
                  <a:lnTo>
                    <a:pt x="883" y="2885"/>
                  </a:lnTo>
                  <a:lnTo>
                    <a:pt x="736" y="3150"/>
                  </a:lnTo>
                  <a:lnTo>
                    <a:pt x="530" y="3709"/>
                  </a:lnTo>
                  <a:lnTo>
                    <a:pt x="324" y="4386"/>
                  </a:lnTo>
                  <a:lnTo>
                    <a:pt x="177" y="5034"/>
                  </a:lnTo>
                  <a:lnTo>
                    <a:pt x="59" y="5740"/>
                  </a:lnTo>
                  <a:lnTo>
                    <a:pt x="0" y="6417"/>
                  </a:lnTo>
                  <a:lnTo>
                    <a:pt x="0" y="6741"/>
                  </a:lnTo>
                  <a:lnTo>
                    <a:pt x="0" y="7035"/>
                  </a:lnTo>
                  <a:lnTo>
                    <a:pt x="30" y="7329"/>
                  </a:lnTo>
                  <a:lnTo>
                    <a:pt x="118" y="7624"/>
                  </a:lnTo>
                  <a:lnTo>
                    <a:pt x="236" y="7889"/>
                  </a:lnTo>
                  <a:lnTo>
                    <a:pt x="383" y="8153"/>
                  </a:lnTo>
                  <a:lnTo>
                    <a:pt x="530" y="8359"/>
                  </a:lnTo>
                  <a:lnTo>
                    <a:pt x="736" y="8565"/>
                  </a:lnTo>
                  <a:lnTo>
                    <a:pt x="942" y="8742"/>
                  </a:lnTo>
                  <a:lnTo>
                    <a:pt x="1148" y="8919"/>
                  </a:lnTo>
                  <a:lnTo>
                    <a:pt x="1413" y="9095"/>
                  </a:lnTo>
                  <a:lnTo>
                    <a:pt x="1678" y="9242"/>
                  </a:lnTo>
                  <a:lnTo>
                    <a:pt x="1972" y="9360"/>
                  </a:lnTo>
                  <a:lnTo>
                    <a:pt x="2267" y="9448"/>
                  </a:lnTo>
                  <a:lnTo>
                    <a:pt x="2561" y="9537"/>
                  </a:lnTo>
                  <a:lnTo>
                    <a:pt x="2826" y="9596"/>
                  </a:lnTo>
                  <a:lnTo>
                    <a:pt x="3473" y="9684"/>
                  </a:lnTo>
                  <a:lnTo>
                    <a:pt x="3974" y="9743"/>
                  </a:lnTo>
                  <a:lnTo>
                    <a:pt x="4739" y="9743"/>
                  </a:lnTo>
                  <a:lnTo>
                    <a:pt x="5092" y="9713"/>
                  </a:lnTo>
                  <a:lnTo>
                    <a:pt x="5445" y="9684"/>
                  </a:lnTo>
                  <a:lnTo>
                    <a:pt x="5769" y="9625"/>
                  </a:lnTo>
                  <a:lnTo>
                    <a:pt x="6063" y="9566"/>
                  </a:lnTo>
                  <a:lnTo>
                    <a:pt x="6358" y="9478"/>
                  </a:lnTo>
                  <a:lnTo>
                    <a:pt x="6652" y="9360"/>
                  </a:lnTo>
                  <a:lnTo>
                    <a:pt x="6917" y="9242"/>
                  </a:lnTo>
                  <a:lnTo>
                    <a:pt x="7152" y="9095"/>
                  </a:lnTo>
                  <a:lnTo>
                    <a:pt x="7329" y="8978"/>
                  </a:lnTo>
                  <a:lnTo>
                    <a:pt x="7388" y="8919"/>
                  </a:lnTo>
                  <a:lnTo>
                    <a:pt x="7388" y="8860"/>
                  </a:lnTo>
                  <a:lnTo>
                    <a:pt x="7417" y="8801"/>
                  </a:lnTo>
                  <a:lnTo>
                    <a:pt x="7402" y="8772"/>
                  </a:lnTo>
                  <a:lnTo>
                    <a:pt x="7417" y="8772"/>
                  </a:lnTo>
                  <a:lnTo>
                    <a:pt x="7564" y="8801"/>
                  </a:lnTo>
                  <a:lnTo>
                    <a:pt x="7741" y="8860"/>
                  </a:lnTo>
                  <a:lnTo>
                    <a:pt x="8241" y="8948"/>
                  </a:lnTo>
                  <a:lnTo>
                    <a:pt x="8300" y="8948"/>
                  </a:lnTo>
                  <a:lnTo>
                    <a:pt x="8329" y="9007"/>
                  </a:lnTo>
                  <a:lnTo>
                    <a:pt x="8418" y="9095"/>
                  </a:lnTo>
                  <a:lnTo>
                    <a:pt x="8535" y="9184"/>
                  </a:lnTo>
                  <a:lnTo>
                    <a:pt x="8653" y="9213"/>
                  </a:lnTo>
                  <a:lnTo>
                    <a:pt x="8859" y="9213"/>
                  </a:lnTo>
                  <a:lnTo>
                    <a:pt x="8918" y="9242"/>
                  </a:lnTo>
                  <a:lnTo>
                    <a:pt x="9301" y="9242"/>
                  </a:lnTo>
                  <a:lnTo>
                    <a:pt x="9683" y="9331"/>
                  </a:lnTo>
                  <a:lnTo>
                    <a:pt x="10036" y="9419"/>
                  </a:lnTo>
                  <a:lnTo>
                    <a:pt x="10125" y="9419"/>
                  </a:lnTo>
                  <a:lnTo>
                    <a:pt x="10743" y="9566"/>
                  </a:lnTo>
                  <a:lnTo>
                    <a:pt x="11125" y="9596"/>
                  </a:lnTo>
                  <a:lnTo>
                    <a:pt x="11243" y="9625"/>
                  </a:lnTo>
                  <a:lnTo>
                    <a:pt x="11479" y="9596"/>
                  </a:lnTo>
                  <a:lnTo>
                    <a:pt x="11861" y="9537"/>
                  </a:lnTo>
                  <a:lnTo>
                    <a:pt x="12067" y="9478"/>
                  </a:lnTo>
                  <a:lnTo>
                    <a:pt x="12244" y="9419"/>
                  </a:lnTo>
                  <a:lnTo>
                    <a:pt x="12303" y="9390"/>
                  </a:lnTo>
                  <a:lnTo>
                    <a:pt x="12332" y="9331"/>
                  </a:lnTo>
                  <a:lnTo>
                    <a:pt x="12450" y="9213"/>
                  </a:lnTo>
                  <a:lnTo>
                    <a:pt x="12509" y="9095"/>
                  </a:lnTo>
                  <a:lnTo>
                    <a:pt x="12538" y="9036"/>
                  </a:lnTo>
                  <a:lnTo>
                    <a:pt x="12538" y="8978"/>
                  </a:lnTo>
                  <a:lnTo>
                    <a:pt x="12509" y="8919"/>
                  </a:lnTo>
                  <a:lnTo>
                    <a:pt x="12450" y="8889"/>
                  </a:lnTo>
                  <a:lnTo>
                    <a:pt x="12391" y="8772"/>
                  </a:lnTo>
                  <a:lnTo>
                    <a:pt x="12303" y="8713"/>
                  </a:lnTo>
                  <a:lnTo>
                    <a:pt x="12214" y="8654"/>
                  </a:lnTo>
                  <a:lnTo>
                    <a:pt x="12038" y="8565"/>
                  </a:lnTo>
                  <a:lnTo>
                    <a:pt x="12008" y="8536"/>
                  </a:lnTo>
                  <a:lnTo>
                    <a:pt x="12038" y="8536"/>
                  </a:lnTo>
                  <a:lnTo>
                    <a:pt x="12244" y="8418"/>
                  </a:lnTo>
                  <a:lnTo>
                    <a:pt x="12273" y="8359"/>
                  </a:lnTo>
                  <a:lnTo>
                    <a:pt x="12303" y="8271"/>
                  </a:lnTo>
                  <a:lnTo>
                    <a:pt x="12391" y="8124"/>
                  </a:lnTo>
                  <a:lnTo>
                    <a:pt x="12479" y="7947"/>
                  </a:lnTo>
                  <a:lnTo>
                    <a:pt x="12479" y="7889"/>
                  </a:lnTo>
                  <a:lnTo>
                    <a:pt x="12479" y="7830"/>
                  </a:lnTo>
                  <a:lnTo>
                    <a:pt x="12450" y="7800"/>
                  </a:lnTo>
                  <a:lnTo>
                    <a:pt x="12420" y="7741"/>
                  </a:lnTo>
                  <a:lnTo>
                    <a:pt x="12362" y="7741"/>
                  </a:lnTo>
                  <a:lnTo>
                    <a:pt x="12332" y="7683"/>
                  </a:lnTo>
                  <a:lnTo>
                    <a:pt x="12950" y="7683"/>
                  </a:lnTo>
                  <a:lnTo>
                    <a:pt x="13745" y="7653"/>
                  </a:lnTo>
                  <a:lnTo>
                    <a:pt x="14216" y="7624"/>
                  </a:lnTo>
                  <a:lnTo>
                    <a:pt x="14598" y="7565"/>
                  </a:lnTo>
                  <a:lnTo>
                    <a:pt x="14952" y="7477"/>
                  </a:lnTo>
                  <a:lnTo>
                    <a:pt x="15275" y="7359"/>
                  </a:lnTo>
                  <a:lnTo>
                    <a:pt x="15511" y="7212"/>
                  </a:lnTo>
                  <a:lnTo>
                    <a:pt x="15628" y="7064"/>
                  </a:lnTo>
                  <a:lnTo>
                    <a:pt x="15687" y="7035"/>
                  </a:lnTo>
                  <a:lnTo>
                    <a:pt x="15717" y="6976"/>
                  </a:lnTo>
                  <a:lnTo>
                    <a:pt x="15717" y="6888"/>
                  </a:lnTo>
                  <a:lnTo>
                    <a:pt x="15717" y="6800"/>
                  </a:lnTo>
                  <a:lnTo>
                    <a:pt x="15687" y="6711"/>
                  </a:lnTo>
                  <a:lnTo>
                    <a:pt x="15628" y="6652"/>
                  </a:lnTo>
                  <a:lnTo>
                    <a:pt x="15570" y="6594"/>
                  </a:lnTo>
                  <a:lnTo>
                    <a:pt x="15481" y="6535"/>
                  </a:lnTo>
                  <a:lnTo>
                    <a:pt x="15393" y="6505"/>
                  </a:lnTo>
                  <a:lnTo>
                    <a:pt x="15511" y="6299"/>
                  </a:lnTo>
                  <a:lnTo>
                    <a:pt x="15658" y="5976"/>
                  </a:lnTo>
                  <a:lnTo>
                    <a:pt x="15687" y="5976"/>
                  </a:lnTo>
                  <a:lnTo>
                    <a:pt x="15687" y="5946"/>
                  </a:lnTo>
                  <a:lnTo>
                    <a:pt x="15923" y="5652"/>
                  </a:lnTo>
                  <a:lnTo>
                    <a:pt x="16158" y="5416"/>
                  </a:lnTo>
                  <a:lnTo>
                    <a:pt x="16364" y="5299"/>
                  </a:lnTo>
                  <a:lnTo>
                    <a:pt x="16482" y="5269"/>
                  </a:lnTo>
                  <a:lnTo>
                    <a:pt x="16541" y="5210"/>
                  </a:lnTo>
                  <a:lnTo>
                    <a:pt x="16570" y="5151"/>
                  </a:lnTo>
                  <a:lnTo>
                    <a:pt x="16629" y="5122"/>
                  </a:lnTo>
                  <a:lnTo>
                    <a:pt x="16982" y="5063"/>
                  </a:lnTo>
                  <a:lnTo>
                    <a:pt x="17129" y="5004"/>
                  </a:lnTo>
                  <a:lnTo>
                    <a:pt x="17277" y="4916"/>
                  </a:lnTo>
                  <a:lnTo>
                    <a:pt x="17365" y="4857"/>
                  </a:lnTo>
                  <a:lnTo>
                    <a:pt x="17424" y="4769"/>
                  </a:lnTo>
                  <a:lnTo>
                    <a:pt x="17453" y="4739"/>
                  </a:lnTo>
                  <a:lnTo>
                    <a:pt x="17512" y="4681"/>
                  </a:lnTo>
                  <a:lnTo>
                    <a:pt x="17512" y="4622"/>
                  </a:lnTo>
                  <a:lnTo>
                    <a:pt x="17424" y="4475"/>
                  </a:lnTo>
                  <a:lnTo>
                    <a:pt x="17277" y="4298"/>
                  </a:lnTo>
                  <a:lnTo>
                    <a:pt x="17129" y="4210"/>
                  </a:lnTo>
                  <a:lnTo>
                    <a:pt x="16923" y="4092"/>
                  </a:lnTo>
                  <a:lnTo>
                    <a:pt x="16541" y="3915"/>
                  </a:lnTo>
                  <a:lnTo>
                    <a:pt x="16217" y="3798"/>
                  </a:lnTo>
                  <a:lnTo>
                    <a:pt x="16188" y="3798"/>
                  </a:lnTo>
                  <a:lnTo>
                    <a:pt x="16099" y="3827"/>
                  </a:lnTo>
                  <a:lnTo>
                    <a:pt x="16099" y="3798"/>
                  </a:lnTo>
                  <a:lnTo>
                    <a:pt x="16011" y="3739"/>
                  </a:lnTo>
                  <a:lnTo>
                    <a:pt x="15893" y="3592"/>
                  </a:lnTo>
                  <a:lnTo>
                    <a:pt x="15658" y="3327"/>
                  </a:lnTo>
                  <a:lnTo>
                    <a:pt x="15599" y="3238"/>
                  </a:lnTo>
                  <a:lnTo>
                    <a:pt x="15570" y="3209"/>
                  </a:lnTo>
                  <a:lnTo>
                    <a:pt x="15364" y="2944"/>
                  </a:lnTo>
                  <a:lnTo>
                    <a:pt x="15158" y="2709"/>
                  </a:lnTo>
                  <a:lnTo>
                    <a:pt x="15010" y="2561"/>
                  </a:lnTo>
                  <a:lnTo>
                    <a:pt x="14834" y="2414"/>
                  </a:lnTo>
                  <a:lnTo>
                    <a:pt x="14628" y="2297"/>
                  </a:lnTo>
                  <a:lnTo>
                    <a:pt x="14422" y="2208"/>
                  </a:lnTo>
                  <a:lnTo>
                    <a:pt x="13980" y="2032"/>
                  </a:lnTo>
                  <a:lnTo>
                    <a:pt x="13509" y="1885"/>
                  </a:lnTo>
                  <a:lnTo>
                    <a:pt x="13127" y="1767"/>
                  </a:lnTo>
                  <a:lnTo>
                    <a:pt x="12744" y="1620"/>
                  </a:lnTo>
                  <a:lnTo>
                    <a:pt x="12420" y="1502"/>
                  </a:lnTo>
                  <a:lnTo>
                    <a:pt x="12126" y="1325"/>
                  </a:lnTo>
                  <a:lnTo>
                    <a:pt x="12097" y="1267"/>
                  </a:lnTo>
                  <a:lnTo>
                    <a:pt x="12067" y="1237"/>
                  </a:lnTo>
                  <a:lnTo>
                    <a:pt x="11773" y="1060"/>
                  </a:lnTo>
                  <a:lnTo>
                    <a:pt x="11655" y="972"/>
                  </a:lnTo>
                  <a:lnTo>
                    <a:pt x="11626" y="943"/>
                  </a:lnTo>
                  <a:lnTo>
                    <a:pt x="11537" y="943"/>
                  </a:lnTo>
                  <a:lnTo>
                    <a:pt x="11420" y="884"/>
                  </a:lnTo>
                  <a:lnTo>
                    <a:pt x="11096" y="737"/>
                  </a:lnTo>
                  <a:lnTo>
                    <a:pt x="10743" y="619"/>
                  </a:lnTo>
                  <a:lnTo>
                    <a:pt x="10066" y="442"/>
                  </a:lnTo>
                  <a:lnTo>
                    <a:pt x="9360" y="325"/>
                  </a:lnTo>
                  <a:lnTo>
                    <a:pt x="8565" y="236"/>
                  </a:lnTo>
                  <a:lnTo>
                    <a:pt x="8535" y="148"/>
                  </a:lnTo>
                  <a:lnTo>
                    <a:pt x="8506" y="148"/>
                  </a:lnTo>
                  <a:lnTo>
                    <a:pt x="8447" y="119"/>
                  </a:lnTo>
                  <a:lnTo>
                    <a:pt x="7535" y="30"/>
                  </a:lnTo>
                  <a:lnTo>
                    <a:pt x="671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313175" y="3613875"/>
              <a:ext cx="409850" cy="220750"/>
            </a:xfrm>
            <a:custGeom>
              <a:rect b="b" l="l" r="r" t="t"/>
              <a:pathLst>
                <a:path extrusionOk="0" h="8830" w="16394">
                  <a:moveTo>
                    <a:pt x="5533" y="0"/>
                  </a:moveTo>
                  <a:lnTo>
                    <a:pt x="5092" y="30"/>
                  </a:lnTo>
                  <a:lnTo>
                    <a:pt x="4680" y="89"/>
                  </a:lnTo>
                  <a:lnTo>
                    <a:pt x="4268" y="148"/>
                  </a:lnTo>
                  <a:lnTo>
                    <a:pt x="3708" y="265"/>
                  </a:lnTo>
                  <a:lnTo>
                    <a:pt x="3208" y="442"/>
                  </a:lnTo>
                  <a:lnTo>
                    <a:pt x="2678" y="648"/>
                  </a:lnTo>
                  <a:lnTo>
                    <a:pt x="2207" y="883"/>
                  </a:lnTo>
                  <a:lnTo>
                    <a:pt x="1766" y="1207"/>
                  </a:lnTo>
                  <a:lnTo>
                    <a:pt x="1560" y="1354"/>
                  </a:lnTo>
                  <a:lnTo>
                    <a:pt x="1383" y="1560"/>
                  </a:lnTo>
                  <a:lnTo>
                    <a:pt x="1207" y="1737"/>
                  </a:lnTo>
                  <a:lnTo>
                    <a:pt x="1060" y="1943"/>
                  </a:lnTo>
                  <a:lnTo>
                    <a:pt x="912" y="2178"/>
                  </a:lnTo>
                  <a:lnTo>
                    <a:pt x="795" y="2443"/>
                  </a:lnTo>
                  <a:lnTo>
                    <a:pt x="677" y="2679"/>
                  </a:lnTo>
                  <a:lnTo>
                    <a:pt x="589" y="2973"/>
                  </a:lnTo>
                  <a:lnTo>
                    <a:pt x="441" y="3562"/>
                  </a:lnTo>
                  <a:lnTo>
                    <a:pt x="383" y="3856"/>
                  </a:lnTo>
                  <a:lnTo>
                    <a:pt x="383" y="3885"/>
                  </a:lnTo>
                  <a:lnTo>
                    <a:pt x="294" y="4297"/>
                  </a:lnTo>
                  <a:lnTo>
                    <a:pt x="177" y="4739"/>
                  </a:lnTo>
                  <a:lnTo>
                    <a:pt x="59" y="5239"/>
                  </a:lnTo>
                  <a:lnTo>
                    <a:pt x="29" y="5504"/>
                  </a:lnTo>
                  <a:lnTo>
                    <a:pt x="0" y="5769"/>
                  </a:lnTo>
                  <a:lnTo>
                    <a:pt x="0" y="6034"/>
                  </a:lnTo>
                  <a:lnTo>
                    <a:pt x="29" y="6269"/>
                  </a:lnTo>
                  <a:lnTo>
                    <a:pt x="59" y="6534"/>
                  </a:lnTo>
                  <a:lnTo>
                    <a:pt x="118" y="6770"/>
                  </a:lnTo>
                  <a:lnTo>
                    <a:pt x="206" y="6976"/>
                  </a:lnTo>
                  <a:lnTo>
                    <a:pt x="324" y="7211"/>
                  </a:lnTo>
                  <a:lnTo>
                    <a:pt x="471" y="7417"/>
                  </a:lnTo>
                  <a:lnTo>
                    <a:pt x="618" y="7623"/>
                  </a:lnTo>
                  <a:lnTo>
                    <a:pt x="795" y="7800"/>
                  </a:lnTo>
                  <a:lnTo>
                    <a:pt x="1001" y="7976"/>
                  </a:lnTo>
                  <a:lnTo>
                    <a:pt x="1236" y="8124"/>
                  </a:lnTo>
                  <a:lnTo>
                    <a:pt x="1501" y="8271"/>
                  </a:lnTo>
                  <a:lnTo>
                    <a:pt x="1707" y="8359"/>
                  </a:lnTo>
                  <a:lnTo>
                    <a:pt x="1972" y="8447"/>
                  </a:lnTo>
                  <a:lnTo>
                    <a:pt x="2502" y="8594"/>
                  </a:lnTo>
                  <a:lnTo>
                    <a:pt x="3031" y="8683"/>
                  </a:lnTo>
                  <a:lnTo>
                    <a:pt x="3650" y="8712"/>
                  </a:lnTo>
                  <a:lnTo>
                    <a:pt x="3738" y="8712"/>
                  </a:lnTo>
                  <a:lnTo>
                    <a:pt x="4268" y="8683"/>
                  </a:lnTo>
                  <a:lnTo>
                    <a:pt x="4797" y="8624"/>
                  </a:lnTo>
                  <a:lnTo>
                    <a:pt x="5327" y="8536"/>
                  </a:lnTo>
                  <a:lnTo>
                    <a:pt x="5827" y="8388"/>
                  </a:lnTo>
                  <a:lnTo>
                    <a:pt x="6033" y="8300"/>
                  </a:lnTo>
                  <a:lnTo>
                    <a:pt x="6239" y="8182"/>
                  </a:lnTo>
                  <a:lnTo>
                    <a:pt x="6387" y="8035"/>
                  </a:lnTo>
                  <a:lnTo>
                    <a:pt x="6534" y="7888"/>
                  </a:lnTo>
                  <a:lnTo>
                    <a:pt x="6887" y="7976"/>
                  </a:lnTo>
                  <a:lnTo>
                    <a:pt x="7152" y="8035"/>
                  </a:lnTo>
                  <a:lnTo>
                    <a:pt x="7358" y="8065"/>
                  </a:lnTo>
                  <a:lnTo>
                    <a:pt x="7564" y="8182"/>
                  </a:lnTo>
                  <a:lnTo>
                    <a:pt x="7682" y="8212"/>
                  </a:lnTo>
                  <a:lnTo>
                    <a:pt x="7799" y="8271"/>
                  </a:lnTo>
                  <a:lnTo>
                    <a:pt x="7947" y="8300"/>
                  </a:lnTo>
                  <a:lnTo>
                    <a:pt x="8064" y="8300"/>
                  </a:lnTo>
                  <a:lnTo>
                    <a:pt x="8300" y="8271"/>
                  </a:lnTo>
                  <a:lnTo>
                    <a:pt x="8388" y="8241"/>
                  </a:lnTo>
                  <a:lnTo>
                    <a:pt x="9006" y="8447"/>
                  </a:lnTo>
                  <a:lnTo>
                    <a:pt x="9624" y="8653"/>
                  </a:lnTo>
                  <a:lnTo>
                    <a:pt x="10124" y="8742"/>
                  </a:lnTo>
                  <a:lnTo>
                    <a:pt x="10566" y="8800"/>
                  </a:lnTo>
                  <a:lnTo>
                    <a:pt x="10595" y="8800"/>
                  </a:lnTo>
                  <a:lnTo>
                    <a:pt x="10654" y="8830"/>
                  </a:lnTo>
                  <a:lnTo>
                    <a:pt x="10742" y="8830"/>
                  </a:lnTo>
                  <a:lnTo>
                    <a:pt x="10919" y="8800"/>
                  </a:lnTo>
                  <a:lnTo>
                    <a:pt x="11096" y="8771"/>
                  </a:lnTo>
                  <a:lnTo>
                    <a:pt x="11272" y="8712"/>
                  </a:lnTo>
                  <a:lnTo>
                    <a:pt x="11449" y="8624"/>
                  </a:lnTo>
                  <a:lnTo>
                    <a:pt x="11537" y="8565"/>
                  </a:lnTo>
                  <a:lnTo>
                    <a:pt x="11567" y="8506"/>
                  </a:lnTo>
                  <a:lnTo>
                    <a:pt x="11684" y="8388"/>
                  </a:lnTo>
                  <a:lnTo>
                    <a:pt x="11714" y="8330"/>
                  </a:lnTo>
                  <a:lnTo>
                    <a:pt x="11714" y="8271"/>
                  </a:lnTo>
                  <a:lnTo>
                    <a:pt x="11714" y="8212"/>
                  </a:lnTo>
                  <a:lnTo>
                    <a:pt x="11655" y="8153"/>
                  </a:lnTo>
                  <a:lnTo>
                    <a:pt x="11655" y="8124"/>
                  </a:lnTo>
                  <a:lnTo>
                    <a:pt x="11625" y="8065"/>
                  </a:lnTo>
                  <a:lnTo>
                    <a:pt x="11537" y="7976"/>
                  </a:lnTo>
                  <a:lnTo>
                    <a:pt x="11508" y="7947"/>
                  </a:lnTo>
                  <a:lnTo>
                    <a:pt x="11419" y="7859"/>
                  </a:lnTo>
                  <a:lnTo>
                    <a:pt x="11302" y="7800"/>
                  </a:lnTo>
                  <a:lnTo>
                    <a:pt x="11155" y="7741"/>
                  </a:lnTo>
                  <a:lnTo>
                    <a:pt x="11302" y="7653"/>
                  </a:lnTo>
                  <a:lnTo>
                    <a:pt x="11390" y="7564"/>
                  </a:lnTo>
                  <a:lnTo>
                    <a:pt x="11478" y="7476"/>
                  </a:lnTo>
                  <a:lnTo>
                    <a:pt x="11508" y="7358"/>
                  </a:lnTo>
                  <a:lnTo>
                    <a:pt x="11478" y="7270"/>
                  </a:lnTo>
                  <a:lnTo>
                    <a:pt x="11567" y="7152"/>
                  </a:lnTo>
                  <a:lnTo>
                    <a:pt x="11655" y="7035"/>
                  </a:lnTo>
                  <a:lnTo>
                    <a:pt x="11655" y="6976"/>
                  </a:lnTo>
                  <a:lnTo>
                    <a:pt x="11655" y="6917"/>
                  </a:lnTo>
                  <a:lnTo>
                    <a:pt x="11625" y="6858"/>
                  </a:lnTo>
                  <a:lnTo>
                    <a:pt x="11567" y="6829"/>
                  </a:lnTo>
                  <a:lnTo>
                    <a:pt x="11773" y="6770"/>
                  </a:lnTo>
                  <a:lnTo>
                    <a:pt x="11831" y="6770"/>
                  </a:lnTo>
                  <a:lnTo>
                    <a:pt x="12243" y="6681"/>
                  </a:lnTo>
                  <a:lnTo>
                    <a:pt x="12626" y="6652"/>
                  </a:lnTo>
                  <a:lnTo>
                    <a:pt x="13509" y="6652"/>
                  </a:lnTo>
                  <a:lnTo>
                    <a:pt x="13980" y="6623"/>
                  </a:lnTo>
                  <a:lnTo>
                    <a:pt x="14215" y="6564"/>
                  </a:lnTo>
                  <a:lnTo>
                    <a:pt x="14363" y="6534"/>
                  </a:lnTo>
                  <a:lnTo>
                    <a:pt x="14598" y="6387"/>
                  </a:lnTo>
                  <a:lnTo>
                    <a:pt x="14804" y="6210"/>
                  </a:lnTo>
                  <a:lnTo>
                    <a:pt x="14892" y="6122"/>
                  </a:lnTo>
                  <a:lnTo>
                    <a:pt x="14922" y="6004"/>
                  </a:lnTo>
                  <a:lnTo>
                    <a:pt x="14922" y="5887"/>
                  </a:lnTo>
                  <a:lnTo>
                    <a:pt x="14863" y="5798"/>
                  </a:lnTo>
                  <a:lnTo>
                    <a:pt x="14716" y="5740"/>
                  </a:lnTo>
                  <a:lnTo>
                    <a:pt x="14569" y="5710"/>
                  </a:lnTo>
                  <a:lnTo>
                    <a:pt x="14804" y="5298"/>
                  </a:lnTo>
                  <a:lnTo>
                    <a:pt x="15039" y="4945"/>
                  </a:lnTo>
                  <a:lnTo>
                    <a:pt x="15275" y="4651"/>
                  </a:lnTo>
                  <a:lnTo>
                    <a:pt x="15481" y="4503"/>
                  </a:lnTo>
                  <a:lnTo>
                    <a:pt x="15658" y="4356"/>
                  </a:lnTo>
                  <a:lnTo>
                    <a:pt x="15834" y="4297"/>
                  </a:lnTo>
                  <a:lnTo>
                    <a:pt x="15893" y="4268"/>
                  </a:lnTo>
                  <a:lnTo>
                    <a:pt x="16099" y="4180"/>
                  </a:lnTo>
                  <a:lnTo>
                    <a:pt x="16158" y="4180"/>
                  </a:lnTo>
                  <a:lnTo>
                    <a:pt x="16187" y="4209"/>
                  </a:lnTo>
                  <a:lnTo>
                    <a:pt x="16217" y="4209"/>
                  </a:lnTo>
                  <a:lnTo>
                    <a:pt x="16276" y="4180"/>
                  </a:lnTo>
                  <a:lnTo>
                    <a:pt x="16364" y="4062"/>
                  </a:lnTo>
                  <a:lnTo>
                    <a:pt x="16393" y="4003"/>
                  </a:lnTo>
                  <a:lnTo>
                    <a:pt x="16393" y="3915"/>
                  </a:lnTo>
                  <a:lnTo>
                    <a:pt x="16393" y="3885"/>
                  </a:lnTo>
                  <a:lnTo>
                    <a:pt x="16364" y="3827"/>
                  </a:lnTo>
                  <a:lnTo>
                    <a:pt x="16305" y="3709"/>
                  </a:lnTo>
                  <a:lnTo>
                    <a:pt x="16217" y="3621"/>
                  </a:lnTo>
                  <a:lnTo>
                    <a:pt x="16099" y="3562"/>
                  </a:lnTo>
                  <a:lnTo>
                    <a:pt x="16040" y="3532"/>
                  </a:lnTo>
                  <a:lnTo>
                    <a:pt x="16011" y="3503"/>
                  </a:lnTo>
                  <a:lnTo>
                    <a:pt x="15893" y="3415"/>
                  </a:lnTo>
                  <a:lnTo>
                    <a:pt x="15775" y="3385"/>
                  </a:lnTo>
                  <a:lnTo>
                    <a:pt x="15687" y="3356"/>
                  </a:lnTo>
                  <a:lnTo>
                    <a:pt x="15481" y="3326"/>
                  </a:lnTo>
                  <a:lnTo>
                    <a:pt x="15422" y="3326"/>
                  </a:lnTo>
                  <a:lnTo>
                    <a:pt x="15275" y="3267"/>
                  </a:lnTo>
                  <a:lnTo>
                    <a:pt x="15216" y="3238"/>
                  </a:lnTo>
                  <a:lnTo>
                    <a:pt x="15216" y="3208"/>
                  </a:lnTo>
                  <a:lnTo>
                    <a:pt x="15157" y="3179"/>
                  </a:lnTo>
                  <a:lnTo>
                    <a:pt x="15128" y="3179"/>
                  </a:lnTo>
                  <a:lnTo>
                    <a:pt x="15098" y="3150"/>
                  </a:lnTo>
                  <a:lnTo>
                    <a:pt x="15039" y="3150"/>
                  </a:lnTo>
                  <a:lnTo>
                    <a:pt x="14775" y="2914"/>
                  </a:lnTo>
                  <a:lnTo>
                    <a:pt x="14274" y="2502"/>
                  </a:lnTo>
                  <a:lnTo>
                    <a:pt x="14009" y="2296"/>
                  </a:lnTo>
                  <a:lnTo>
                    <a:pt x="13715" y="2120"/>
                  </a:lnTo>
                  <a:lnTo>
                    <a:pt x="13332" y="1914"/>
                  </a:lnTo>
                  <a:lnTo>
                    <a:pt x="13156" y="1825"/>
                  </a:lnTo>
                  <a:lnTo>
                    <a:pt x="12920" y="1766"/>
                  </a:lnTo>
                  <a:lnTo>
                    <a:pt x="12450" y="1678"/>
                  </a:lnTo>
                  <a:lnTo>
                    <a:pt x="12420" y="1678"/>
                  </a:lnTo>
                  <a:lnTo>
                    <a:pt x="11949" y="1560"/>
                  </a:lnTo>
                  <a:lnTo>
                    <a:pt x="11625" y="1443"/>
                  </a:lnTo>
                  <a:lnTo>
                    <a:pt x="11302" y="1295"/>
                  </a:lnTo>
                  <a:lnTo>
                    <a:pt x="10654" y="1031"/>
                  </a:lnTo>
                  <a:lnTo>
                    <a:pt x="10036" y="795"/>
                  </a:lnTo>
                  <a:lnTo>
                    <a:pt x="9389" y="589"/>
                  </a:lnTo>
                  <a:lnTo>
                    <a:pt x="8741" y="383"/>
                  </a:lnTo>
                  <a:lnTo>
                    <a:pt x="8123" y="236"/>
                  </a:lnTo>
                  <a:lnTo>
                    <a:pt x="7476" y="118"/>
                  </a:lnTo>
                  <a:lnTo>
                    <a:pt x="6799" y="30"/>
                  </a:lnTo>
                  <a:lnTo>
                    <a:pt x="63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06000" y="3628600"/>
              <a:ext cx="25" cy="2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95775" y="3703650"/>
              <a:ext cx="8850" cy="4425"/>
            </a:xfrm>
            <a:custGeom>
              <a:rect b="b" l="l" r="r" t="t"/>
              <a:pathLst>
                <a:path extrusionOk="0" h="177" w="354">
                  <a:moveTo>
                    <a:pt x="59" y="0"/>
                  </a:moveTo>
                  <a:lnTo>
                    <a:pt x="0" y="30"/>
                  </a:lnTo>
                  <a:lnTo>
                    <a:pt x="0" y="59"/>
                  </a:lnTo>
                  <a:lnTo>
                    <a:pt x="30" y="118"/>
                  </a:lnTo>
                  <a:lnTo>
                    <a:pt x="89" y="147"/>
                  </a:lnTo>
                  <a:lnTo>
                    <a:pt x="177" y="177"/>
                  </a:lnTo>
                  <a:lnTo>
                    <a:pt x="236" y="177"/>
                  </a:lnTo>
                  <a:lnTo>
                    <a:pt x="324" y="147"/>
                  </a:lnTo>
                  <a:lnTo>
                    <a:pt x="354" y="118"/>
                  </a:lnTo>
                  <a:lnTo>
                    <a:pt x="354" y="59"/>
                  </a:lnTo>
                  <a:lnTo>
                    <a:pt x="324" y="30"/>
                  </a:lnTo>
                  <a:lnTo>
                    <a:pt x="177" y="3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93575" y="3699225"/>
              <a:ext cx="7375" cy="4450"/>
            </a:xfrm>
            <a:custGeom>
              <a:rect b="b" l="l" r="r" t="t"/>
              <a:pathLst>
                <a:path extrusionOk="0" h="178" w="295">
                  <a:moveTo>
                    <a:pt x="206" y="1"/>
                  </a:moveTo>
                  <a:lnTo>
                    <a:pt x="118" y="30"/>
                  </a:lnTo>
                  <a:lnTo>
                    <a:pt x="30" y="59"/>
                  </a:lnTo>
                  <a:lnTo>
                    <a:pt x="0" y="89"/>
                  </a:lnTo>
                  <a:lnTo>
                    <a:pt x="0" y="118"/>
                  </a:lnTo>
                  <a:lnTo>
                    <a:pt x="30" y="148"/>
                  </a:lnTo>
                  <a:lnTo>
                    <a:pt x="59" y="177"/>
                  </a:lnTo>
                  <a:lnTo>
                    <a:pt x="265" y="89"/>
                  </a:lnTo>
                  <a:lnTo>
                    <a:pt x="265" y="59"/>
                  </a:lnTo>
                  <a:lnTo>
                    <a:pt x="294" y="30"/>
                  </a:lnTo>
                  <a:lnTo>
                    <a:pt x="265" y="1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20725" y="3741900"/>
              <a:ext cx="6650" cy="16950"/>
            </a:xfrm>
            <a:custGeom>
              <a:rect b="b" l="l" r="r" t="t"/>
              <a:pathLst>
                <a:path extrusionOk="0" h="678" w="266">
                  <a:moveTo>
                    <a:pt x="177" y="1"/>
                  </a:moveTo>
                  <a:lnTo>
                    <a:pt x="148" y="30"/>
                  </a:lnTo>
                  <a:lnTo>
                    <a:pt x="89" y="59"/>
                  </a:lnTo>
                  <a:lnTo>
                    <a:pt x="89" y="118"/>
                  </a:lnTo>
                  <a:lnTo>
                    <a:pt x="118" y="236"/>
                  </a:lnTo>
                  <a:lnTo>
                    <a:pt x="118" y="354"/>
                  </a:lnTo>
                  <a:lnTo>
                    <a:pt x="59" y="530"/>
                  </a:lnTo>
                  <a:lnTo>
                    <a:pt x="30" y="589"/>
                  </a:lnTo>
                  <a:lnTo>
                    <a:pt x="0" y="619"/>
                  </a:lnTo>
                  <a:lnTo>
                    <a:pt x="30" y="677"/>
                  </a:lnTo>
                  <a:lnTo>
                    <a:pt x="118" y="677"/>
                  </a:lnTo>
                  <a:lnTo>
                    <a:pt x="206" y="530"/>
                  </a:lnTo>
                  <a:lnTo>
                    <a:pt x="265" y="383"/>
                  </a:lnTo>
                  <a:lnTo>
                    <a:pt x="265" y="236"/>
                  </a:lnTo>
                  <a:lnTo>
                    <a:pt x="236" y="89"/>
                  </a:lnTo>
                  <a:lnTo>
                    <a:pt x="206" y="3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598650" y="3708800"/>
              <a:ext cx="24300" cy="32400"/>
            </a:xfrm>
            <a:custGeom>
              <a:rect b="b" l="l" r="r" t="t"/>
              <a:pathLst>
                <a:path extrusionOk="0" h="1296" w="972">
                  <a:moveTo>
                    <a:pt x="383" y="0"/>
                  </a:moveTo>
                  <a:lnTo>
                    <a:pt x="295" y="118"/>
                  </a:lnTo>
                  <a:lnTo>
                    <a:pt x="236" y="265"/>
                  </a:lnTo>
                  <a:lnTo>
                    <a:pt x="236" y="412"/>
                  </a:lnTo>
                  <a:lnTo>
                    <a:pt x="265" y="559"/>
                  </a:lnTo>
                  <a:lnTo>
                    <a:pt x="324" y="677"/>
                  </a:lnTo>
                  <a:lnTo>
                    <a:pt x="324" y="706"/>
                  </a:lnTo>
                  <a:lnTo>
                    <a:pt x="236" y="765"/>
                  </a:lnTo>
                  <a:lnTo>
                    <a:pt x="89" y="883"/>
                  </a:lnTo>
                  <a:lnTo>
                    <a:pt x="59" y="942"/>
                  </a:lnTo>
                  <a:lnTo>
                    <a:pt x="30" y="1030"/>
                  </a:lnTo>
                  <a:lnTo>
                    <a:pt x="0" y="1148"/>
                  </a:lnTo>
                  <a:lnTo>
                    <a:pt x="0" y="1236"/>
                  </a:lnTo>
                  <a:lnTo>
                    <a:pt x="30" y="1295"/>
                  </a:lnTo>
                  <a:lnTo>
                    <a:pt x="89" y="1295"/>
                  </a:lnTo>
                  <a:lnTo>
                    <a:pt x="118" y="1266"/>
                  </a:lnTo>
                  <a:lnTo>
                    <a:pt x="148" y="1236"/>
                  </a:lnTo>
                  <a:lnTo>
                    <a:pt x="177" y="1119"/>
                  </a:lnTo>
                  <a:lnTo>
                    <a:pt x="206" y="971"/>
                  </a:lnTo>
                  <a:lnTo>
                    <a:pt x="265" y="883"/>
                  </a:lnTo>
                  <a:lnTo>
                    <a:pt x="324" y="824"/>
                  </a:lnTo>
                  <a:lnTo>
                    <a:pt x="412" y="795"/>
                  </a:lnTo>
                  <a:lnTo>
                    <a:pt x="560" y="883"/>
                  </a:lnTo>
                  <a:lnTo>
                    <a:pt x="560" y="912"/>
                  </a:lnTo>
                  <a:lnTo>
                    <a:pt x="560" y="971"/>
                  </a:lnTo>
                  <a:lnTo>
                    <a:pt x="589" y="1030"/>
                  </a:lnTo>
                  <a:lnTo>
                    <a:pt x="677" y="1119"/>
                  </a:lnTo>
                  <a:lnTo>
                    <a:pt x="707" y="1148"/>
                  </a:lnTo>
                  <a:lnTo>
                    <a:pt x="795" y="1148"/>
                  </a:lnTo>
                  <a:lnTo>
                    <a:pt x="854" y="1119"/>
                  </a:lnTo>
                  <a:lnTo>
                    <a:pt x="913" y="1060"/>
                  </a:lnTo>
                  <a:lnTo>
                    <a:pt x="942" y="1001"/>
                  </a:lnTo>
                  <a:lnTo>
                    <a:pt x="972" y="912"/>
                  </a:lnTo>
                  <a:lnTo>
                    <a:pt x="972" y="883"/>
                  </a:lnTo>
                  <a:lnTo>
                    <a:pt x="972" y="795"/>
                  </a:lnTo>
                  <a:lnTo>
                    <a:pt x="972" y="736"/>
                  </a:lnTo>
                  <a:lnTo>
                    <a:pt x="942" y="736"/>
                  </a:lnTo>
                  <a:lnTo>
                    <a:pt x="883" y="706"/>
                  </a:lnTo>
                  <a:lnTo>
                    <a:pt x="766" y="706"/>
                  </a:lnTo>
                  <a:lnTo>
                    <a:pt x="677" y="736"/>
                  </a:lnTo>
                  <a:lnTo>
                    <a:pt x="618" y="795"/>
                  </a:lnTo>
                  <a:lnTo>
                    <a:pt x="560" y="736"/>
                  </a:lnTo>
                  <a:lnTo>
                    <a:pt x="471" y="648"/>
                  </a:lnTo>
                  <a:lnTo>
                    <a:pt x="412" y="559"/>
                  </a:lnTo>
                  <a:lnTo>
                    <a:pt x="383" y="412"/>
                  </a:lnTo>
                  <a:lnTo>
                    <a:pt x="412" y="294"/>
                  </a:lnTo>
                  <a:lnTo>
                    <a:pt x="442" y="177"/>
                  </a:lnTo>
                  <a:lnTo>
                    <a:pt x="471" y="88"/>
                  </a:lnTo>
                  <a:lnTo>
                    <a:pt x="501" y="59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597175" y="3625650"/>
              <a:ext cx="135400" cy="158950"/>
            </a:xfrm>
            <a:custGeom>
              <a:rect b="b" l="l" r="r" t="t"/>
              <a:pathLst>
                <a:path extrusionOk="0" h="6358" w="5416">
                  <a:moveTo>
                    <a:pt x="30" y="0"/>
                  </a:moveTo>
                  <a:lnTo>
                    <a:pt x="1" y="30"/>
                  </a:lnTo>
                  <a:lnTo>
                    <a:pt x="1" y="89"/>
                  </a:lnTo>
                  <a:lnTo>
                    <a:pt x="30" y="148"/>
                  </a:lnTo>
                  <a:lnTo>
                    <a:pt x="324" y="265"/>
                  </a:lnTo>
                  <a:lnTo>
                    <a:pt x="589" y="412"/>
                  </a:lnTo>
                  <a:lnTo>
                    <a:pt x="1178" y="589"/>
                  </a:lnTo>
                  <a:lnTo>
                    <a:pt x="1766" y="766"/>
                  </a:lnTo>
                  <a:lnTo>
                    <a:pt x="2031" y="854"/>
                  </a:lnTo>
                  <a:lnTo>
                    <a:pt x="2326" y="972"/>
                  </a:lnTo>
                  <a:lnTo>
                    <a:pt x="2620" y="1148"/>
                  </a:lnTo>
                  <a:lnTo>
                    <a:pt x="2885" y="1354"/>
                  </a:lnTo>
                  <a:lnTo>
                    <a:pt x="3120" y="1560"/>
                  </a:lnTo>
                  <a:lnTo>
                    <a:pt x="3326" y="1796"/>
                  </a:lnTo>
                  <a:lnTo>
                    <a:pt x="3503" y="2031"/>
                  </a:lnTo>
                  <a:lnTo>
                    <a:pt x="3709" y="2237"/>
                  </a:lnTo>
                  <a:lnTo>
                    <a:pt x="3944" y="2473"/>
                  </a:lnTo>
                  <a:lnTo>
                    <a:pt x="4180" y="2620"/>
                  </a:lnTo>
                  <a:lnTo>
                    <a:pt x="4327" y="2708"/>
                  </a:lnTo>
                  <a:lnTo>
                    <a:pt x="4504" y="2767"/>
                  </a:lnTo>
                  <a:lnTo>
                    <a:pt x="4768" y="2885"/>
                  </a:lnTo>
                  <a:lnTo>
                    <a:pt x="4974" y="3002"/>
                  </a:lnTo>
                  <a:lnTo>
                    <a:pt x="5122" y="3091"/>
                  </a:lnTo>
                  <a:lnTo>
                    <a:pt x="5239" y="3208"/>
                  </a:lnTo>
                  <a:lnTo>
                    <a:pt x="5269" y="3267"/>
                  </a:lnTo>
                  <a:lnTo>
                    <a:pt x="5269" y="3326"/>
                  </a:lnTo>
                  <a:lnTo>
                    <a:pt x="5269" y="3385"/>
                  </a:lnTo>
                  <a:lnTo>
                    <a:pt x="5269" y="3444"/>
                  </a:lnTo>
                  <a:lnTo>
                    <a:pt x="5239" y="3473"/>
                  </a:lnTo>
                  <a:lnTo>
                    <a:pt x="5180" y="3532"/>
                  </a:lnTo>
                  <a:lnTo>
                    <a:pt x="5004" y="3620"/>
                  </a:lnTo>
                  <a:lnTo>
                    <a:pt x="4798" y="3679"/>
                  </a:lnTo>
                  <a:lnTo>
                    <a:pt x="4592" y="3738"/>
                  </a:lnTo>
                  <a:lnTo>
                    <a:pt x="4386" y="3768"/>
                  </a:lnTo>
                  <a:lnTo>
                    <a:pt x="4298" y="3797"/>
                  </a:lnTo>
                  <a:lnTo>
                    <a:pt x="4209" y="3856"/>
                  </a:lnTo>
                  <a:lnTo>
                    <a:pt x="3944" y="4032"/>
                  </a:lnTo>
                  <a:lnTo>
                    <a:pt x="3738" y="4238"/>
                  </a:lnTo>
                  <a:lnTo>
                    <a:pt x="3591" y="4474"/>
                  </a:lnTo>
                  <a:lnTo>
                    <a:pt x="3444" y="4709"/>
                  </a:lnTo>
                  <a:lnTo>
                    <a:pt x="3238" y="5092"/>
                  </a:lnTo>
                  <a:lnTo>
                    <a:pt x="2973" y="5445"/>
                  </a:lnTo>
                  <a:lnTo>
                    <a:pt x="2797" y="5622"/>
                  </a:lnTo>
                  <a:lnTo>
                    <a:pt x="2649" y="5739"/>
                  </a:lnTo>
                  <a:lnTo>
                    <a:pt x="2620" y="5798"/>
                  </a:lnTo>
                  <a:lnTo>
                    <a:pt x="2620" y="5857"/>
                  </a:lnTo>
                  <a:lnTo>
                    <a:pt x="2679" y="5916"/>
                  </a:lnTo>
                  <a:lnTo>
                    <a:pt x="2738" y="5887"/>
                  </a:lnTo>
                  <a:lnTo>
                    <a:pt x="2973" y="5739"/>
                  </a:lnTo>
                  <a:lnTo>
                    <a:pt x="3150" y="5533"/>
                  </a:lnTo>
                  <a:lnTo>
                    <a:pt x="3267" y="5357"/>
                  </a:lnTo>
                  <a:lnTo>
                    <a:pt x="3356" y="5386"/>
                  </a:lnTo>
                  <a:lnTo>
                    <a:pt x="3473" y="5445"/>
                  </a:lnTo>
                  <a:lnTo>
                    <a:pt x="3503" y="5504"/>
                  </a:lnTo>
                  <a:lnTo>
                    <a:pt x="3532" y="5533"/>
                  </a:lnTo>
                  <a:lnTo>
                    <a:pt x="3532" y="5563"/>
                  </a:lnTo>
                  <a:lnTo>
                    <a:pt x="3532" y="5622"/>
                  </a:lnTo>
                  <a:lnTo>
                    <a:pt x="3503" y="5681"/>
                  </a:lnTo>
                  <a:lnTo>
                    <a:pt x="3473" y="5739"/>
                  </a:lnTo>
                  <a:lnTo>
                    <a:pt x="3297" y="5887"/>
                  </a:lnTo>
                  <a:lnTo>
                    <a:pt x="3150" y="5975"/>
                  </a:lnTo>
                  <a:lnTo>
                    <a:pt x="3003" y="6034"/>
                  </a:lnTo>
                  <a:lnTo>
                    <a:pt x="2767" y="6093"/>
                  </a:lnTo>
                  <a:lnTo>
                    <a:pt x="2532" y="6152"/>
                  </a:lnTo>
                  <a:lnTo>
                    <a:pt x="1678" y="6152"/>
                  </a:lnTo>
                  <a:lnTo>
                    <a:pt x="1266" y="6122"/>
                  </a:lnTo>
                  <a:lnTo>
                    <a:pt x="1060" y="6122"/>
                  </a:lnTo>
                  <a:lnTo>
                    <a:pt x="825" y="6152"/>
                  </a:lnTo>
                  <a:lnTo>
                    <a:pt x="442" y="6181"/>
                  </a:lnTo>
                  <a:lnTo>
                    <a:pt x="413" y="6181"/>
                  </a:lnTo>
                  <a:lnTo>
                    <a:pt x="354" y="6240"/>
                  </a:lnTo>
                  <a:lnTo>
                    <a:pt x="354" y="6299"/>
                  </a:lnTo>
                  <a:lnTo>
                    <a:pt x="413" y="6358"/>
                  </a:lnTo>
                  <a:lnTo>
                    <a:pt x="677" y="6358"/>
                  </a:lnTo>
                  <a:lnTo>
                    <a:pt x="942" y="6328"/>
                  </a:lnTo>
                  <a:lnTo>
                    <a:pt x="1590" y="6328"/>
                  </a:lnTo>
                  <a:lnTo>
                    <a:pt x="2267" y="6358"/>
                  </a:lnTo>
                  <a:lnTo>
                    <a:pt x="2591" y="6328"/>
                  </a:lnTo>
                  <a:lnTo>
                    <a:pt x="2914" y="6269"/>
                  </a:lnTo>
                  <a:lnTo>
                    <a:pt x="3179" y="6152"/>
                  </a:lnTo>
                  <a:lnTo>
                    <a:pt x="3415" y="6034"/>
                  </a:lnTo>
                  <a:lnTo>
                    <a:pt x="3503" y="5946"/>
                  </a:lnTo>
                  <a:lnTo>
                    <a:pt x="3591" y="5828"/>
                  </a:lnTo>
                  <a:lnTo>
                    <a:pt x="3650" y="5710"/>
                  </a:lnTo>
                  <a:lnTo>
                    <a:pt x="3679" y="5592"/>
                  </a:lnTo>
                  <a:lnTo>
                    <a:pt x="3679" y="5475"/>
                  </a:lnTo>
                  <a:lnTo>
                    <a:pt x="3591" y="5386"/>
                  </a:lnTo>
                  <a:lnTo>
                    <a:pt x="3473" y="5269"/>
                  </a:lnTo>
                  <a:lnTo>
                    <a:pt x="3356" y="5210"/>
                  </a:lnTo>
                  <a:lnTo>
                    <a:pt x="3444" y="5092"/>
                  </a:lnTo>
                  <a:lnTo>
                    <a:pt x="3650" y="4680"/>
                  </a:lnTo>
                  <a:lnTo>
                    <a:pt x="3797" y="4474"/>
                  </a:lnTo>
                  <a:lnTo>
                    <a:pt x="3915" y="4297"/>
                  </a:lnTo>
                  <a:lnTo>
                    <a:pt x="4033" y="4150"/>
                  </a:lnTo>
                  <a:lnTo>
                    <a:pt x="4180" y="4062"/>
                  </a:lnTo>
                  <a:lnTo>
                    <a:pt x="4386" y="3944"/>
                  </a:lnTo>
                  <a:lnTo>
                    <a:pt x="4562" y="3885"/>
                  </a:lnTo>
                  <a:lnTo>
                    <a:pt x="4768" y="3856"/>
                  </a:lnTo>
                  <a:lnTo>
                    <a:pt x="4974" y="3797"/>
                  </a:lnTo>
                  <a:lnTo>
                    <a:pt x="5180" y="3709"/>
                  </a:lnTo>
                  <a:lnTo>
                    <a:pt x="5269" y="3650"/>
                  </a:lnTo>
                  <a:lnTo>
                    <a:pt x="5357" y="3562"/>
                  </a:lnTo>
                  <a:lnTo>
                    <a:pt x="5387" y="3473"/>
                  </a:lnTo>
                  <a:lnTo>
                    <a:pt x="5416" y="3385"/>
                  </a:lnTo>
                  <a:lnTo>
                    <a:pt x="5416" y="3297"/>
                  </a:lnTo>
                  <a:lnTo>
                    <a:pt x="5387" y="3208"/>
                  </a:lnTo>
                  <a:lnTo>
                    <a:pt x="5298" y="3061"/>
                  </a:lnTo>
                  <a:lnTo>
                    <a:pt x="5180" y="2973"/>
                  </a:lnTo>
                  <a:lnTo>
                    <a:pt x="5092" y="2914"/>
                  </a:lnTo>
                  <a:lnTo>
                    <a:pt x="4798" y="2767"/>
                  </a:lnTo>
                  <a:lnTo>
                    <a:pt x="4327" y="2561"/>
                  </a:lnTo>
                  <a:lnTo>
                    <a:pt x="4150" y="2443"/>
                  </a:lnTo>
                  <a:lnTo>
                    <a:pt x="3974" y="2325"/>
                  </a:lnTo>
                  <a:lnTo>
                    <a:pt x="3768" y="2119"/>
                  </a:lnTo>
                  <a:lnTo>
                    <a:pt x="3591" y="1884"/>
                  </a:lnTo>
                  <a:lnTo>
                    <a:pt x="3385" y="1649"/>
                  </a:lnTo>
                  <a:lnTo>
                    <a:pt x="3179" y="1413"/>
                  </a:lnTo>
                  <a:lnTo>
                    <a:pt x="2944" y="1207"/>
                  </a:lnTo>
                  <a:lnTo>
                    <a:pt x="2679" y="1001"/>
                  </a:lnTo>
                  <a:lnTo>
                    <a:pt x="2414" y="854"/>
                  </a:lnTo>
                  <a:lnTo>
                    <a:pt x="2149" y="736"/>
                  </a:lnTo>
                  <a:lnTo>
                    <a:pt x="1708" y="560"/>
                  </a:lnTo>
                  <a:lnTo>
                    <a:pt x="1237" y="442"/>
                  </a:lnTo>
                  <a:lnTo>
                    <a:pt x="795" y="295"/>
                  </a:lnTo>
                  <a:lnTo>
                    <a:pt x="354" y="11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503000" y="3665375"/>
              <a:ext cx="104500" cy="171475"/>
            </a:xfrm>
            <a:custGeom>
              <a:rect b="b" l="l" r="r" t="t"/>
              <a:pathLst>
                <a:path extrusionOk="0" h="6859" w="4180">
                  <a:moveTo>
                    <a:pt x="2914" y="3886"/>
                  </a:moveTo>
                  <a:lnTo>
                    <a:pt x="3120" y="3915"/>
                  </a:lnTo>
                  <a:lnTo>
                    <a:pt x="3208" y="3944"/>
                  </a:lnTo>
                  <a:lnTo>
                    <a:pt x="3238" y="3974"/>
                  </a:lnTo>
                  <a:lnTo>
                    <a:pt x="3267" y="4003"/>
                  </a:lnTo>
                  <a:lnTo>
                    <a:pt x="3297" y="4033"/>
                  </a:lnTo>
                  <a:lnTo>
                    <a:pt x="3120" y="4033"/>
                  </a:lnTo>
                  <a:lnTo>
                    <a:pt x="3032" y="4092"/>
                  </a:lnTo>
                  <a:lnTo>
                    <a:pt x="2943" y="4150"/>
                  </a:lnTo>
                  <a:lnTo>
                    <a:pt x="2943" y="4180"/>
                  </a:lnTo>
                  <a:lnTo>
                    <a:pt x="2943" y="4239"/>
                  </a:lnTo>
                  <a:lnTo>
                    <a:pt x="3002" y="4268"/>
                  </a:lnTo>
                  <a:lnTo>
                    <a:pt x="3032" y="4239"/>
                  </a:lnTo>
                  <a:lnTo>
                    <a:pt x="3061" y="4209"/>
                  </a:lnTo>
                  <a:lnTo>
                    <a:pt x="3149" y="4180"/>
                  </a:lnTo>
                  <a:lnTo>
                    <a:pt x="3238" y="4150"/>
                  </a:lnTo>
                  <a:lnTo>
                    <a:pt x="3297" y="4150"/>
                  </a:lnTo>
                  <a:lnTo>
                    <a:pt x="3356" y="4180"/>
                  </a:lnTo>
                  <a:lnTo>
                    <a:pt x="3385" y="4209"/>
                  </a:lnTo>
                  <a:lnTo>
                    <a:pt x="3414" y="4239"/>
                  </a:lnTo>
                  <a:lnTo>
                    <a:pt x="3444" y="4268"/>
                  </a:lnTo>
                  <a:lnTo>
                    <a:pt x="3444" y="4298"/>
                  </a:lnTo>
                  <a:lnTo>
                    <a:pt x="3444" y="4357"/>
                  </a:lnTo>
                  <a:lnTo>
                    <a:pt x="3444" y="4386"/>
                  </a:lnTo>
                  <a:lnTo>
                    <a:pt x="3414" y="4415"/>
                  </a:lnTo>
                  <a:lnTo>
                    <a:pt x="3385" y="4445"/>
                  </a:lnTo>
                  <a:lnTo>
                    <a:pt x="3297" y="4474"/>
                  </a:lnTo>
                  <a:lnTo>
                    <a:pt x="3267" y="4504"/>
                  </a:lnTo>
                  <a:lnTo>
                    <a:pt x="3267" y="4563"/>
                  </a:lnTo>
                  <a:lnTo>
                    <a:pt x="3297" y="4592"/>
                  </a:lnTo>
                  <a:lnTo>
                    <a:pt x="3326" y="4592"/>
                  </a:lnTo>
                  <a:lnTo>
                    <a:pt x="3385" y="4563"/>
                  </a:lnTo>
                  <a:lnTo>
                    <a:pt x="3385" y="4592"/>
                  </a:lnTo>
                  <a:lnTo>
                    <a:pt x="3385" y="4651"/>
                  </a:lnTo>
                  <a:lnTo>
                    <a:pt x="3385" y="4680"/>
                  </a:lnTo>
                  <a:lnTo>
                    <a:pt x="3326" y="4739"/>
                  </a:lnTo>
                  <a:lnTo>
                    <a:pt x="3238" y="4827"/>
                  </a:lnTo>
                  <a:lnTo>
                    <a:pt x="3061" y="4945"/>
                  </a:lnTo>
                  <a:lnTo>
                    <a:pt x="2855" y="5033"/>
                  </a:lnTo>
                  <a:lnTo>
                    <a:pt x="2443" y="5151"/>
                  </a:lnTo>
                  <a:lnTo>
                    <a:pt x="2061" y="5239"/>
                  </a:lnTo>
                  <a:lnTo>
                    <a:pt x="2031" y="5269"/>
                  </a:lnTo>
                  <a:lnTo>
                    <a:pt x="2002" y="5298"/>
                  </a:lnTo>
                  <a:lnTo>
                    <a:pt x="1796" y="5269"/>
                  </a:lnTo>
                  <a:lnTo>
                    <a:pt x="1619" y="5210"/>
                  </a:lnTo>
                  <a:lnTo>
                    <a:pt x="1560" y="5181"/>
                  </a:lnTo>
                  <a:lnTo>
                    <a:pt x="1678" y="4739"/>
                  </a:lnTo>
                  <a:lnTo>
                    <a:pt x="1737" y="4563"/>
                  </a:lnTo>
                  <a:lnTo>
                    <a:pt x="1796" y="4357"/>
                  </a:lnTo>
                  <a:lnTo>
                    <a:pt x="1943" y="3974"/>
                  </a:lnTo>
                  <a:lnTo>
                    <a:pt x="1972" y="4003"/>
                  </a:lnTo>
                  <a:lnTo>
                    <a:pt x="2119" y="3974"/>
                  </a:lnTo>
                  <a:lnTo>
                    <a:pt x="2296" y="3974"/>
                  </a:lnTo>
                  <a:lnTo>
                    <a:pt x="2708" y="3915"/>
                  </a:lnTo>
                  <a:lnTo>
                    <a:pt x="2914" y="3886"/>
                  </a:lnTo>
                  <a:close/>
                  <a:moveTo>
                    <a:pt x="3650" y="1"/>
                  </a:moveTo>
                  <a:lnTo>
                    <a:pt x="3620" y="30"/>
                  </a:lnTo>
                  <a:lnTo>
                    <a:pt x="3473" y="442"/>
                  </a:lnTo>
                  <a:lnTo>
                    <a:pt x="3326" y="825"/>
                  </a:lnTo>
                  <a:lnTo>
                    <a:pt x="3032" y="1355"/>
                  </a:lnTo>
                  <a:lnTo>
                    <a:pt x="2737" y="1884"/>
                  </a:lnTo>
                  <a:lnTo>
                    <a:pt x="2590" y="2179"/>
                  </a:lnTo>
                  <a:lnTo>
                    <a:pt x="2443" y="2502"/>
                  </a:lnTo>
                  <a:lnTo>
                    <a:pt x="2178" y="3120"/>
                  </a:lnTo>
                  <a:lnTo>
                    <a:pt x="1855" y="3797"/>
                  </a:lnTo>
                  <a:lnTo>
                    <a:pt x="1707" y="4150"/>
                  </a:lnTo>
                  <a:lnTo>
                    <a:pt x="1590" y="4415"/>
                  </a:lnTo>
                  <a:lnTo>
                    <a:pt x="1472" y="4798"/>
                  </a:lnTo>
                  <a:lnTo>
                    <a:pt x="1354" y="5210"/>
                  </a:lnTo>
                  <a:lnTo>
                    <a:pt x="1178" y="5651"/>
                  </a:lnTo>
                  <a:lnTo>
                    <a:pt x="1089" y="5828"/>
                  </a:lnTo>
                  <a:lnTo>
                    <a:pt x="972" y="5975"/>
                  </a:lnTo>
                  <a:lnTo>
                    <a:pt x="795" y="6152"/>
                  </a:lnTo>
                  <a:lnTo>
                    <a:pt x="618" y="6240"/>
                  </a:lnTo>
                  <a:lnTo>
                    <a:pt x="560" y="6270"/>
                  </a:lnTo>
                  <a:lnTo>
                    <a:pt x="618" y="6181"/>
                  </a:lnTo>
                  <a:lnTo>
                    <a:pt x="648" y="6122"/>
                  </a:lnTo>
                  <a:lnTo>
                    <a:pt x="618" y="6064"/>
                  </a:lnTo>
                  <a:lnTo>
                    <a:pt x="560" y="6064"/>
                  </a:lnTo>
                  <a:lnTo>
                    <a:pt x="501" y="6093"/>
                  </a:lnTo>
                  <a:lnTo>
                    <a:pt x="471" y="6122"/>
                  </a:lnTo>
                  <a:lnTo>
                    <a:pt x="412" y="6181"/>
                  </a:lnTo>
                  <a:lnTo>
                    <a:pt x="354" y="6211"/>
                  </a:lnTo>
                  <a:lnTo>
                    <a:pt x="295" y="6240"/>
                  </a:lnTo>
                  <a:lnTo>
                    <a:pt x="265" y="6240"/>
                  </a:lnTo>
                  <a:lnTo>
                    <a:pt x="236" y="6211"/>
                  </a:lnTo>
                  <a:lnTo>
                    <a:pt x="177" y="6211"/>
                  </a:lnTo>
                  <a:lnTo>
                    <a:pt x="147" y="6152"/>
                  </a:lnTo>
                  <a:lnTo>
                    <a:pt x="89" y="6122"/>
                  </a:lnTo>
                  <a:lnTo>
                    <a:pt x="30" y="6122"/>
                  </a:lnTo>
                  <a:lnTo>
                    <a:pt x="0" y="6181"/>
                  </a:lnTo>
                  <a:lnTo>
                    <a:pt x="0" y="6240"/>
                  </a:lnTo>
                  <a:lnTo>
                    <a:pt x="59" y="6328"/>
                  </a:lnTo>
                  <a:lnTo>
                    <a:pt x="147" y="6387"/>
                  </a:lnTo>
                  <a:lnTo>
                    <a:pt x="324" y="6387"/>
                  </a:lnTo>
                  <a:lnTo>
                    <a:pt x="412" y="6358"/>
                  </a:lnTo>
                  <a:lnTo>
                    <a:pt x="442" y="6328"/>
                  </a:lnTo>
                  <a:lnTo>
                    <a:pt x="471" y="6387"/>
                  </a:lnTo>
                  <a:lnTo>
                    <a:pt x="530" y="6417"/>
                  </a:lnTo>
                  <a:lnTo>
                    <a:pt x="677" y="6417"/>
                  </a:lnTo>
                  <a:lnTo>
                    <a:pt x="824" y="6358"/>
                  </a:lnTo>
                  <a:lnTo>
                    <a:pt x="913" y="6387"/>
                  </a:lnTo>
                  <a:lnTo>
                    <a:pt x="1089" y="6417"/>
                  </a:lnTo>
                  <a:lnTo>
                    <a:pt x="1413" y="6505"/>
                  </a:lnTo>
                  <a:lnTo>
                    <a:pt x="2031" y="6682"/>
                  </a:lnTo>
                  <a:lnTo>
                    <a:pt x="2679" y="6829"/>
                  </a:lnTo>
                  <a:lnTo>
                    <a:pt x="2914" y="6858"/>
                  </a:lnTo>
                  <a:lnTo>
                    <a:pt x="3179" y="6858"/>
                  </a:lnTo>
                  <a:lnTo>
                    <a:pt x="3473" y="6829"/>
                  </a:lnTo>
                  <a:lnTo>
                    <a:pt x="3591" y="6799"/>
                  </a:lnTo>
                  <a:lnTo>
                    <a:pt x="3709" y="6770"/>
                  </a:lnTo>
                  <a:lnTo>
                    <a:pt x="3768" y="6740"/>
                  </a:lnTo>
                  <a:lnTo>
                    <a:pt x="3797" y="6711"/>
                  </a:lnTo>
                  <a:lnTo>
                    <a:pt x="3826" y="6652"/>
                  </a:lnTo>
                  <a:lnTo>
                    <a:pt x="3826" y="6623"/>
                  </a:lnTo>
                  <a:lnTo>
                    <a:pt x="3915" y="6593"/>
                  </a:lnTo>
                  <a:lnTo>
                    <a:pt x="3974" y="6564"/>
                  </a:lnTo>
                  <a:lnTo>
                    <a:pt x="4032" y="6534"/>
                  </a:lnTo>
                  <a:lnTo>
                    <a:pt x="4091" y="6446"/>
                  </a:lnTo>
                  <a:lnTo>
                    <a:pt x="4150" y="6358"/>
                  </a:lnTo>
                  <a:lnTo>
                    <a:pt x="4150" y="6270"/>
                  </a:lnTo>
                  <a:lnTo>
                    <a:pt x="4121" y="6181"/>
                  </a:lnTo>
                  <a:lnTo>
                    <a:pt x="4032" y="6093"/>
                  </a:lnTo>
                  <a:lnTo>
                    <a:pt x="3915" y="6064"/>
                  </a:lnTo>
                  <a:lnTo>
                    <a:pt x="3885" y="6064"/>
                  </a:lnTo>
                  <a:lnTo>
                    <a:pt x="3856" y="6093"/>
                  </a:lnTo>
                  <a:lnTo>
                    <a:pt x="3885" y="6122"/>
                  </a:lnTo>
                  <a:lnTo>
                    <a:pt x="3885" y="6152"/>
                  </a:lnTo>
                  <a:lnTo>
                    <a:pt x="3974" y="6152"/>
                  </a:lnTo>
                  <a:lnTo>
                    <a:pt x="4003" y="6181"/>
                  </a:lnTo>
                  <a:lnTo>
                    <a:pt x="4032" y="6211"/>
                  </a:lnTo>
                  <a:lnTo>
                    <a:pt x="4032" y="6240"/>
                  </a:lnTo>
                  <a:lnTo>
                    <a:pt x="4062" y="6270"/>
                  </a:lnTo>
                  <a:lnTo>
                    <a:pt x="4062" y="6299"/>
                  </a:lnTo>
                  <a:lnTo>
                    <a:pt x="4032" y="6328"/>
                  </a:lnTo>
                  <a:lnTo>
                    <a:pt x="4003" y="6387"/>
                  </a:lnTo>
                  <a:lnTo>
                    <a:pt x="3944" y="6446"/>
                  </a:lnTo>
                  <a:lnTo>
                    <a:pt x="3856" y="6476"/>
                  </a:lnTo>
                  <a:lnTo>
                    <a:pt x="3797" y="6505"/>
                  </a:lnTo>
                  <a:lnTo>
                    <a:pt x="3768" y="6476"/>
                  </a:lnTo>
                  <a:lnTo>
                    <a:pt x="3591" y="6358"/>
                  </a:lnTo>
                  <a:lnTo>
                    <a:pt x="3532" y="6328"/>
                  </a:lnTo>
                  <a:lnTo>
                    <a:pt x="3503" y="6387"/>
                  </a:lnTo>
                  <a:lnTo>
                    <a:pt x="3473" y="6446"/>
                  </a:lnTo>
                  <a:lnTo>
                    <a:pt x="3532" y="6476"/>
                  </a:lnTo>
                  <a:lnTo>
                    <a:pt x="3650" y="6564"/>
                  </a:lnTo>
                  <a:lnTo>
                    <a:pt x="3679" y="6593"/>
                  </a:lnTo>
                  <a:lnTo>
                    <a:pt x="3679" y="6623"/>
                  </a:lnTo>
                  <a:lnTo>
                    <a:pt x="3620" y="6652"/>
                  </a:lnTo>
                  <a:lnTo>
                    <a:pt x="3473" y="6682"/>
                  </a:lnTo>
                  <a:lnTo>
                    <a:pt x="3326" y="6711"/>
                  </a:lnTo>
                  <a:lnTo>
                    <a:pt x="3002" y="6711"/>
                  </a:lnTo>
                  <a:lnTo>
                    <a:pt x="2767" y="6682"/>
                  </a:lnTo>
                  <a:lnTo>
                    <a:pt x="2620" y="6652"/>
                  </a:lnTo>
                  <a:lnTo>
                    <a:pt x="2355" y="6593"/>
                  </a:lnTo>
                  <a:lnTo>
                    <a:pt x="1855" y="6476"/>
                  </a:lnTo>
                  <a:lnTo>
                    <a:pt x="1325" y="6358"/>
                  </a:lnTo>
                  <a:lnTo>
                    <a:pt x="1060" y="6299"/>
                  </a:lnTo>
                  <a:lnTo>
                    <a:pt x="972" y="6270"/>
                  </a:lnTo>
                  <a:lnTo>
                    <a:pt x="1119" y="6152"/>
                  </a:lnTo>
                  <a:lnTo>
                    <a:pt x="1236" y="6005"/>
                  </a:lnTo>
                  <a:lnTo>
                    <a:pt x="1354" y="5799"/>
                  </a:lnTo>
                  <a:lnTo>
                    <a:pt x="1442" y="5593"/>
                  </a:lnTo>
                  <a:lnTo>
                    <a:pt x="1531" y="5269"/>
                  </a:lnTo>
                  <a:lnTo>
                    <a:pt x="1648" y="5328"/>
                  </a:lnTo>
                  <a:lnTo>
                    <a:pt x="1884" y="5357"/>
                  </a:lnTo>
                  <a:lnTo>
                    <a:pt x="2473" y="5504"/>
                  </a:lnTo>
                  <a:lnTo>
                    <a:pt x="3120" y="5651"/>
                  </a:lnTo>
                  <a:lnTo>
                    <a:pt x="3414" y="5710"/>
                  </a:lnTo>
                  <a:lnTo>
                    <a:pt x="3709" y="5828"/>
                  </a:lnTo>
                  <a:lnTo>
                    <a:pt x="3826" y="5858"/>
                  </a:lnTo>
                  <a:lnTo>
                    <a:pt x="4003" y="5975"/>
                  </a:lnTo>
                  <a:lnTo>
                    <a:pt x="4062" y="6034"/>
                  </a:lnTo>
                  <a:lnTo>
                    <a:pt x="4062" y="6064"/>
                  </a:lnTo>
                  <a:lnTo>
                    <a:pt x="4091" y="6093"/>
                  </a:lnTo>
                  <a:lnTo>
                    <a:pt x="4091" y="6122"/>
                  </a:lnTo>
                  <a:lnTo>
                    <a:pt x="4150" y="6122"/>
                  </a:lnTo>
                  <a:lnTo>
                    <a:pt x="4180" y="6093"/>
                  </a:lnTo>
                  <a:lnTo>
                    <a:pt x="4150" y="6005"/>
                  </a:lnTo>
                  <a:lnTo>
                    <a:pt x="4121" y="5916"/>
                  </a:lnTo>
                  <a:lnTo>
                    <a:pt x="4032" y="5858"/>
                  </a:lnTo>
                  <a:lnTo>
                    <a:pt x="3974" y="5799"/>
                  </a:lnTo>
                  <a:lnTo>
                    <a:pt x="3738" y="5681"/>
                  </a:lnTo>
                  <a:lnTo>
                    <a:pt x="3473" y="5593"/>
                  </a:lnTo>
                  <a:lnTo>
                    <a:pt x="2826" y="5445"/>
                  </a:lnTo>
                  <a:lnTo>
                    <a:pt x="2237" y="5357"/>
                  </a:lnTo>
                  <a:lnTo>
                    <a:pt x="2649" y="5239"/>
                  </a:lnTo>
                  <a:lnTo>
                    <a:pt x="3002" y="5122"/>
                  </a:lnTo>
                  <a:lnTo>
                    <a:pt x="3149" y="5033"/>
                  </a:lnTo>
                  <a:lnTo>
                    <a:pt x="3297" y="4945"/>
                  </a:lnTo>
                  <a:lnTo>
                    <a:pt x="3414" y="4857"/>
                  </a:lnTo>
                  <a:lnTo>
                    <a:pt x="3473" y="4769"/>
                  </a:lnTo>
                  <a:lnTo>
                    <a:pt x="3532" y="4621"/>
                  </a:lnTo>
                  <a:lnTo>
                    <a:pt x="3503" y="4533"/>
                  </a:lnTo>
                  <a:lnTo>
                    <a:pt x="3562" y="4563"/>
                  </a:lnTo>
                  <a:lnTo>
                    <a:pt x="3679" y="4533"/>
                  </a:lnTo>
                  <a:lnTo>
                    <a:pt x="3768" y="4533"/>
                  </a:lnTo>
                  <a:lnTo>
                    <a:pt x="3797" y="4563"/>
                  </a:lnTo>
                  <a:lnTo>
                    <a:pt x="3826" y="4563"/>
                  </a:lnTo>
                  <a:lnTo>
                    <a:pt x="3856" y="4592"/>
                  </a:lnTo>
                  <a:lnTo>
                    <a:pt x="3885" y="4621"/>
                  </a:lnTo>
                  <a:lnTo>
                    <a:pt x="3885" y="4680"/>
                  </a:lnTo>
                  <a:lnTo>
                    <a:pt x="3915" y="4710"/>
                  </a:lnTo>
                  <a:lnTo>
                    <a:pt x="3797" y="4710"/>
                  </a:lnTo>
                  <a:lnTo>
                    <a:pt x="3768" y="4769"/>
                  </a:lnTo>
                  <a:lnTo>
                    <a:pt x="3797" y="4827"/>
                  </a:lnTo>
                  <a:lnTo>
                    <a:pt x="3826" y="4827"/>
                  </a:lnTo>
                  <a:lnTo>
                    <a:pt x="3915" y="4857"/>
                  </a:lnTo>
                  <a:lnTo>
                    <a:pt x="3974" y="4857"/>
                  </a:lnTo>
                  <a:lnTo>
                    <a:pt x="4003" y="4886"/>
                  </a:lnTo>
                  <a:lnTo>
                    <a:pt x="4032" y="4916"/>
                  </a:lnTo>
                  <a:lnTo>
                    <a:pt x="4032" y="4945"/>
                  </a:lnTo>
                  <a:lnTo>
                    <a:pt x="4003" y="4975"/>
                  </a:lnTo>
                  <a:lnTo>
                    <a:pt x="3974" y="5033"/>
                  </a:lnTo>
                  <a:lnTo>
                    <a:pt x="3915" y="5063"/>
                  </a:lnTo>
                  <a:lnTo>
                    <a:pt x="3915" y="5092"/>
                  </a:lnTo>
                  <a:lnTo>
                    <a:pt x="3885" y="5122"/>
                  </a:lnTo>
                  <a:lnTo>
                    <a:pt x="3885" y="5181"/>
                  </a:lnTo>
                  <a:lnTo>
                    <a:pt x="3885" y="5239"/>
                  </a:lnTo>
                  <a:lnTo>
                    <a:pt x="3885" y="5328"/>
                  </a:lnTo>
                  <a:lnTo>
                    <a:pt x="3885" y="5357"/>
                  </a:lnTo>
                  <a:lnTo>
                    <a:pt x="3856" y="5416"/>
                  </a:lnTo>
                  <a:lnTo>
                    <a:pt x="3797" y="5445"/>
                  </a:lnTo>
                  <a:lnTo>
                    <a:pt x="3738" y="5475"/>
                  </a:lnTo>
                  <a:lnTo>
                    <a:pt x="3620" y="5504"/>
                  </a:lnTo>
                  <a:lnTo>
                    <a:pt x="3591" y="5534"/>
                  </a:lnTo>
                  <a:lnTo>
                    <a:pt x="3591" y="5563"/>
                  </a:lnTo>
                  <a:lnTo>
                    <a:pt x="3591" y="5622"/>
                  </a:lnTo>
                  <a:lnTo>
                    <a:pt x="3650" y="5622"/>
                  </a:lnTo>
                  <a:lnTo>
                    <a:pt x="3797" y="5593"/>
                  </a:lnTo>
                  <a:lnTo>
                    <a:pt x="3915" y="5504"/>
                  </a:lnTo>
                  <a:lnTo>
                    <a:pt x="3974" y="5357"/>
                  </a:lnTo>
                  <a:lnTo>
                    <a:pt x="4003" y="5298"/>
                  </a:lnTo>
                  <a:lnTo>
                    <a:pt x="4003" y="5210"/>
                  </a:lnTo>
                  <a:lnTo>
                    <a:pt x="3974" y="5181"/>
                  </a:lnTo>
                  <a:lnTo>
                    <a:pt x="4062" y="5122"/>
                  </a:lnTo>
                  <a:lnTo>
                    <a:pt x="4121" y="5063"/>
                  </a:lnTo>
                  <a:lnTo>
                    <a:pt x="4150" y="4975"/>
                  </a:lnTo>
                  <a:lnTo>
                    <a:pt x="4150" y="4886"/>
                  </a:lnTo>
                  <a:lnTo>
                    <a:pt x="4121" y="4827"/>
                  </a:lnTo>
                  <a:lnTo>
                    <a:pt x="4062" y="4769"/>
                  </a:lnTo>
                  <a:lnTo>
                    <a:pt x="3974" y="4710"/>
                  </a:lnTo>
                  <a:lnTo>
                    <a:pt x="4003" y="4680"/>
                  </a:lnTo>
                  <a:lnTo>
                    <a:pt x="3974" y="4592"/>
                  </a:lnTo>
                  <a:lnTo>
                    <a:pt x="3974" y="4563"/>
                  </a:lnTo>
                  <a:lnTo>
                    <a:pt x="3944" y="4533"/>
                  </a:lnTo>
                  <a:lnTo>
                    <a:pt x="3915" y="4474"/>
                  </a:lnTo>
                  <a:lnTo>
                    <a:pt x="3826" y="4445"/>
                  </a:lnTo>
                  <a:lnTo>
                    <a:pt x="3738" y="4415"/>
                  </a:lnTo>
                  <a:lnTo>
                    <a:pt x="3709" y="4415"/>
                  </a:lnTo>
                  <a:lnTo>
                    <a:pt x="3532" y="4445"/>
                  </a:lnTo>
                  <a:lnTo>
                    <a:pt x="3532" y="4445"/>
                  </a:lnTo>
                  <a:lnTo>
                    <a:pt x="3562" y="4386"/>
                  </a:lnTo>
                  <a:lnTo>
                    <a:pt x="3591" y="4327"/>
                  </a:lnTo>
                  <a:lnTo>
                    <a:pt x="3562" y="4268"/>
                  </a:lnTo>
                  <a:lnTo>
                    <a:pt x="3503" y="4150"/>
                  </a:lnTo>
                  <a:lnTo>
                    <a:pt x="3414" y="4062"/>
                  </a:lnTo>
                  <a:lnTo>
                    <a:pt x="3414" y="4033"/>
                  </a:lnTo>
                  <a:lnTo>
                    <a:pt x="3414" y="3974"/>
                  </a:lnTo>
                  <a:lnTo>
                    <a:pt x="3414" y="3944"/>
                  </a:lnTo>
                  <a:lnTo>
                    <a:pt x="3385" y="3886"/>
                  </a:lnTo>
                  <a:lnTo>
                    <a:pt x="3326" y="3827"/>
                  </a:lnTo>
                  <a:lnTo>
                    <a:pt x="3297" y="3797"/>
                  </a:lnTo>
                  <a:lnTo>
                    <a:pt x="3208" y="3768"/>
                  </a:lnTo>
                  <a:lnTo>
                    <a:pt x="3061" y="3768"/>
                  </a:lnTo>
                  <a:lnTo>
                    <a:pt x="3002" y="3738"/>
                  </a:lnTo>
                  <a:lnTo>
                    <a:pt x="2737" y="3768"/>
                  </a:lnTo>
                  <a:lnTo>
                    <a:pt x="2384" y="3827"/>
                  </a:lnTo>
                  <a:lnTo>
                    <a:pt x="2061" y="3886"/>
                  </a:lnTo>
                  <a:lnTo>
                    <a:pt x="2002" y="3886"/>
                  </a:lnTo>
                  <a:lnTo>
                    <a:pt x="2384" y="3032"/>
                  </a:lnTo>
                  <a:lnTo>
                    <a:pt x="2590" y="2591"/>
                  </a:lnTo>
                  <a:lnTo>
                    <a:pt x="2767" y="2179"/>
                  </a:lnTo>
                  <a:lnTo>
                    <a:pt x="3032" y="1678"/>
                  </a:lnTo>
                  <a:lnTo>
                    <a:pt x="3297" y="1178"/>
                  </a:lnTo>
                  <a:lnTo>
                    <a:pt x="3532" y="648"/>
                  </a:lnTo>
                  <a:lnTo>
                    <a:pt x="3650" y="354"/>
                  </a:lnTo>
                  <a:lnTo>
                    <a:pt x="3738" y="89"/>
                  </a:lnTo>
                  <a:lnTo>
                    <a:pt x="3738" y="30"/>
                  </a:lnTo>
                  <a:lnTo>
                    <a:pt x="37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570700" y="3744100"/>
              <a:ext cx="3700" cy="14750"/>
            </a:xfrm>
            <a:custGeom>
              <a:rect b="b" l="l" r="r" t="t"/>
              <a:pathLst>
                <a:path extrusionOk="0" h="590" w="148">
                  <a:moveTo>
                    <a:pt x="88" y="1"/>
                  </a:moveTo>
                  <a:lnTo>
                    <a:pt x="59" y="30"/>
                  </a:lnTo>
                  <a:lnTo>
                    <a:pt x="29" y="60"/>
                  </a:lnTo>
                  <a:lnTo>
                    <a:pt x="0" y="295"/>
                  </a:lnTo>
                  <a:lnTo>
                    <a:pt x="0" y="531"/>
                  </a:lnTo>
                  <a:lnTo>
                    <a:pt x="29" y="589"/>
                  </a:lnTo>
                  <a:lnTo>
                    <a:pt x="88" y="589"/>
                  </a:lnTo>
                  <a:lnTo>
                    <a:pt x="118" y="560"/>
                  </a:lnTo>
                  <a:lnTo>
                    <a:pt x="147" y="501"/>
                  </a:lnTo>
                  <a:lnTo>
                    <a:pt x="118" y="442"/>
                  </a:lnTo>
                  <a:lnTo>
                    <a:pt x="118" y="266"/>
                  </a:lnTo>
                  <a:lnTo>
                    <a:pt x="147" y="89"/>
                  </a:lnTo>
                  <a:lnTo>
                    <a:pt x="147" y="60"/>
                  </a:lnTo>
                  <a:lnTo>
                    <a:pt x="88" y="30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4700" y="3708050"/>
              <a:ext cx="14750" cy="17700"/>
            </a:xfrm>
            <a:custGeom>
              <a:rect b="b" l="l" r="r" t="t"/>
              <a:pathLst>
                <a:path extrusionOk="0" h="708" w="590">
                  <a:moveTo>
                    <a:pt x="471" y="1"/>
                  </a:moveTo>
                  <a:lnTo>
                    <a:pt x="442" y="60"/>
                  </a:lnTo>
                  <a:lnTo>
                    <a:pt x="383" y="177"/>
                  </a:lnTo>
                  <a:lnTo>
                    <a:pt x="265" y="383"/>
                  </a:lnTo>
                  <a:lnTo>
                    <a:pt x="148" y="472"/>
                  </a:lnTo>
                  <a:lnTo>
                    <a:pt x="59" y="530"/>
                  </a:lnTo>
                  <a:lnTo>
                    <a:pt x="1" y="560"/>
                  </a:lnTo>
                  <a:lnTo>
                    <a:pt x="1" y="619"/>
                  </a:lnTo>
                  <a:lnTo>
                    <a:pt x="30" y="678"/>
                  </a:lnTo>
                  <a:lnTo>
                    <a:pt x="89" y="707"/>
                  </a:lnTo>
                  <a:lnTo>
                    <a:pt x="207" y="648"/>
                  </a:lnTo>
                  <a:lnTo>
                    <a:pt x="295" y="589"/>
                  </a:lnTo>
                  <a:lnTo>
                    <a:pt x="442" y="472"/>
                  </a:lnTo>
                  <a:lnTo>
                    <a:pt x="530" y="295"/>
                  </a:lnTo>
                  <a:lnTo>
                    <a:pt x="589" y="89"/>
                  </a:lnTo>
                  <a:lnTo>
                    <a:pt x="589" y="30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90625" y="3711725"/>
              <a:ext cx="29450" cy="5925"/>
            </a:xfrm>
            <a:custGeom>
              <a:rect b="b" l="l" r="r" t="t"/>
              <a:pathLst>
                <a:path extrusionOk="0" h="237" w="1178">
                  <a:moveTo>
                    <a:pt x="59" y="1"/>
                  </a:moveTo>
                  <a:lnTo>
                    <a:pt x="0" y="30"/>
                  </a:lnTo>
                  <a:lnTo>
                    <a:pt x="0" y="89"/>
                  </a:lnTo>
                  <a:lnTo>
                    <a:pt x="0" y="119"/>
                  </a:lnTo>
                  <a:lnTo>
                    <a:pt x="59" y="148"/>
                  </a:lnTo>
                  <a:lnTo>
                    <a:pt x="118" y="148"/>
                  </a:lnTo>
                  <a:lnTo>
                    <a:pt x="383" y="207"/>
                  </a:lnTo>
                  <a:lnTo>
                    <a:pt x="648" y="236"/>
                  </a:lnTo>
                  <a:lnTo>
                    <a:pt x="913" y="236"/>
                  </a:lnTo>
                  <a:lnTo>
                    <a:pt x="1030" y="207"/>
                  </a:lnTo>
                  <a:lnTo>
                    <a:pt x="1148" y="148"/>
                  </a:lnTo>
                  <a:lnTo>
                    <a:pt x="1178" y="119"/>
                  </a:lnTo>
                  <a:lnTo>
                    <a:pt x="1178" y="89"/>
                  </a:lnTo>
                  <a:lnTo>
                    <a:pt x="1148" y="60"/>
                  </a:lnTo>
                  <a:lnTo>
                    <a:pt x="1119" y="60"/>
                  </a:lnTo>
                  <a:lnTo>
                    <a:pt x="883" y="89"/>
                  </a:lnTo>
                  <a:lnTo>
                    <a:pt x="471" y="89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501525" y="3691875"/>
              <a:ext cx="5175" cy="10325"/>
            </a:xfrm>
            <a:custGeom>
              <a:rect b="b" l="l" r="r" t="t"/>
              <a:pathLst>
                <a:path extrusionOk="0" h="413" w="207">
                  <a:moveTo>
                    <a:pt x="89" y="0"/>
                  </a:moveTo>
                  <a:lnTo>
                    <a:pt x="30" y="177"/>
                  </a:lnTo>
                  <a:lnTo>
                    <a:pt x="0" y="383"/>
                  </a:lnTo>
                  <a:lnTo>
                    <a:pt x="0" y="412"/>
                  </a:lnTo>
                  <a:lnTo>
                    <a:pt x="59" y="412"/>
                  </a:lnTo>
                  <a:lnTo>
                    <a:pt x="89" y="383"/>
                  </a:lnTo>
                  <a:lnTo>
                    <a:pt x="89" y="353"/>
                  </a:lnTo>
                  <a:lnTo>
                    <a:pt x="177" y="88"/>
                  </a:lnTo>
                  <a:lnTo>
                    <a:pt x="177" y="59"/>
                  </a:lnTo>
                  <a:lnTo>
                    <a:pt x="206" y="3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452950" y="3683775"/>
              <a:ext cx="8125" cy="6650"/>
            </a:xfrm>
            <a:custGeom>
              <a:rect b="b" l="l" r="r" t="t"/>
              <a:pathLst>
                <a:path extrusionOk="0" h="266" w="325">
                  <a:moveTo>
                    <a:pt x="30" y="0"/>
                  </a:moveTo>
                  <a:lnTo>
                    <a:pt x="1" y="59"/>
                  </a:lnTo>
                  <a:lnTo>
                    <a:pt x="30" y="118"/>
                  </a:lnTo>
                  <a:lnTo>
                    <a:pt x="119" y="206"/>
                  </a:lnTo>
                  <a:lnTo>
                    <a:pt x="236" y="265"/>
                  </a:lnTo>
                  <a:lnTo>
                    <a:pt x="295" y="265"/>
                  </a:lnTo>
                  <a:lnTo>
                    <a:pt x="325" y="236"/>
                  </a:lnTo>
                  <a:lnTo>
                    <a:pt x="325" y="206"/>
                  </a:lnTo>
                  <a:lnTo>
                    <a:pt x="295" y="148"/>
                  </a:lnTo>
                  <a:lnTo>
                    <a:pt x="148" y="30"/>
                  </a:lnTo>
                  <a:lnTo>
                    <a:pt x="119" y="3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462525" y="3683775"/>
              <a:ext cx="5925" cy="4450"/>
            </a:xfrm>
            <a:custGeom>
              <a:rect b="b" l="l" r="r" t="t"/>
              <a:pathLst>
                <a:path extrusionOk="0" h="178" w="237">
                  <a:moveTo>
                    <a:pt x="30" y="0"/>
                  </a:moveTo>
                  <a:lnTo>
                    <a:pt x="1" y="30"/>
                  </a:lnTo>
                  <a:lnTo>
                    <a:pt x="1" y="59"/>
                  </a:lnTo>
                  <a:lnTo>
                    <a:pt x="30" y="89"/>
                  </a:lnTo>
                  <a:lnTo>
                    <a:pt x="89" y="118"/>
                  </a:lnTo>
                  <a:lnTo>
                    <a:pt x="118" y="148"/>
                  </a:lnTo>
                  <a:lnTo>
                    <a:pt x="148" y="148"/>
                  </a:lnTo>
                  <a:lnTo>
                    <a:pt x="177" y="177"/>
                  </a:lnTo>
                  <a:lnTo>
                    <a:pt x="207" y="177"/>
                  </a:lnTo>
                  <a:lnTo>
                    <a:pt x="236" y="118"/>
                  </a:lnTo>
                  <a:lnTo>
                    <a:pt x="236" y="89"/>
                  </a:lnTo>
                  <a:lnTo>
                    <a:pt x="148" y="3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320525" y="3716150"/>
              <a:ext cx="4425" cy="6650"/>
            </a:xfrm>
            <a:custGeom>
              <a:rect b="b" l="l" r="r" t="t"/>
              <a:pathLst>
                <a:path extrusionOk="0" h="266" w="177">
                  <a:moveTo>
                    <a:pt x="118" y="0"/>
                  </a:moveTo>
                  <a:lnTo>
                    <a:pt x="89" y="30"/>
                  </a:lnTo>
                  <a:lnTo>
                    <a:pt x="0" y="206"/>
                  </a:lnTo>
                  <a:lnTo>
                    <a:pt x="0" y="236"/>
                  </a:lnTo>
                  <a:lnTo>
                    <a:pt x="30" y="265"/>
                  </a:lnTo>
                  <a:lnTo>
                    <a:pt x="59" y="265"/>
                  </a:lnTo>
                  <a:lnTo>
                    <a:pt x="89" y="236"/>
                  </a:lnTo>
                  <a:lnTo>
                    <a:pt x="118" y="177"/>
                  </a:lnTo>
                  <a:lnTo>
                    <a:pt x="177" y="59"/>
                  </a:lnTo>
                  <a:lnTo>
                    <a:pt x="177" y="30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500800" y="3703650"/>
              <a:ext cx="7375" cy="12525"/>
            </a:xfrm>
            <a:custGeom>
              <a:rect b="b" l="l" r="r" t="t"/>
              <a:pathLst>
                <a:path extrusionOk="0" h="501" w="295">
                  <a:moveTo>
                    <a:pt x="206" y="0"/>
                  </a:moveTo>
                  <a:lnTo>
                    <a:pt x="177" y="30"/>
                  </a:lnTo>
                  <a:lnTo>
                    <a:pt x="59" y="236"/>
                  </a:lnTo>
                  <a:lnTo>
                    <a:pt x="0" y="442"/>
                  </a:lnTo>
                  <a:lnTo>
                    <a:pt x="29" y="471"/>
                  </a:lnTo>
                  <a:lnTo>
                    <a:pt x="59" y="500"/>
                  </a:lnTo>
                  <a:lnTo>
                    <a:pt x="118" y="471"/>
                  </a:lnTo>
                  <a:lnTo>
                    <a:pt x="147" y="442"/>
                  </a:lnTo>
                  <a:lnTo>
                    <a:pt x="147" y="412"/>
                  </a:lnTo>
                  <a:lnTo>
                    <a:pt x="206" y="236"/>
                  </a:lnTo>
                  <a:lnTo>
                    <a:pt x="265" y="118"/>
                  </a:lnTo>
                  <a:lnTo>
                    <a:pt x="294" y="59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309475" y="3686725"/>
              <a:ext cx="25" cy="750"/>
            </a:xfrm>
            <a:custGeom>
              <a:rect b="b" l="l" r="r" t="t"/>
              <a:pathLst>
                <a:path extrusionOk="0" h="30" w="1">
                  <a:moveTo>
                    <a:pt x="1" y="30"/>
                  </a:moveTo>
                  <a:lnTo>
                    <a:pt x="1" y="3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291825" y="3591075"/>
              <a:ext cx="301700" cy="247250"/>
            </a:xfrm>
            <a:custGeom>
              <a:rect b="b" l="l" r="r" t="t"/>
              <a:pathLst>
                <a:path extrusionOk="0" h="9890" w="12068">
                  <a:moveTo>
                    <a:pt x="6652" y="0"/>
                  </a:moveTo>
                  <a:lnTo>
                    <a:pt x="6240" y="30"/>
                  </a:lnTo>
                  <a:lnTo>
                    <a:pt x="5828" y="59"/>
                  </a:lnTo>
                  <a:lnTo>
                    <a:pt x="5416" y="88"/>
                  </a:lnTo>
                  <a:lnTo>
                    <a:pt x="5004" y="177"/>
                  </a:lnTo>
                  <a:lnTo>
                    <a:pt x="4592" y="265"/>
                  </a:lnTo>
                  <a:lnTo>
                    <a:pt x="4180" y="383"/>
                  </a:lnTo>
                  <a:lnTo>
                    <a:pt x="3768" y="500"/>
                  </a:lnTo>
                  <a:lnTo>
                    <a:pt x="3356" y="677"/>
                  </a:lnTo>
                  <a:lnTo>
                    <a:pt x="3003" y="854"/>
                  </a:lnTo>
                  <a:lnTo>
                    <a:pt x="2620" y="1060"/>
                  </a:lnTo>
                  <a:lnTo>
                    <a:pt x="2267" y="1295"/>
                  </a:lnTo>
                  <a:lnTo>
                    <a:pt x="1943" y="1560"/>
                  </a:lnTo>
                  <a:lnTo>
                    <a:pt x="1619" y="1854"/>
                  </a:lnTo>
                  <a:lnTo>
                    <a:pt x="1354" y="2149"/>
                  </a:lnTo>
                  <a:lnTo>
                    <a:pt x="1089" y="2502"/>
                  </a:lnTo>
                  <a:lnTo>
                    <a:pt x="883" y="2884"/>
                  </a:lnTo>
                  <a:lnTo>
                    <a:pt x="766" y="3120"/>
                  </a:lnTo>
                  <a:lnTo>
                    <a:pt x="677" y="3355"/>
                  </a:lnTo>
                  <a:lnTo>
                    <a:pt x="530" y="3826"/>
                  </a:lnTo>
                  <a:lnTo>
                    <a:pt x="442" y="4297"/>
                  </a:lnTo>
                  <a:lnTo>
                    <a:pt x="383" y="4797"/>
                  </a:lnTo>
                  <a:lnTo>
                    <a:pt x="295" y="5268"/>
                  </a:lnTo>
                  <a:lnTo>
                    <a:pt x="177" y="5739"/>
                  </a:lnTo>
                  <a:lnTo>
                    <a:pt x="59" y="6210"/>
                  </a:lnTo>
                  <a:lnTo>
                    <a:pt x="30" y="6446"/>
                  </a:lnTo>
                  <a:lnTo>
                    <a:pt x="0" y="6681"/>
                  </a:lnTo>
                  <a:lnTo>
                    <a:pt x="30" y="6946"/>
                  </a:lnTo>
                  <a:lnTo>
                    <a:pt x="30" y="7211"/>
                  </a:lnTo>
                  <a:lnTo>
                    <a:pt x="148" y="7623"/>
                  </a:lnTo>
                  <a:lnTo>
                    <a:pt x="295" y="8005"/>
                  </a:lnTo>
                  <a:lnTo>
                    <a:pt x="501" y="8359"/>
                  </a:lnTo>
                  <a:lnTo>
                    <a:pt x="736" y="8653"/>
                  </a:lnTo>
                  <a:lnTo>
                    <a:pt x="1031" y="8918"/>
                  </a:lnTo>
                  <a:lnTo>
                    <a:pt x="1354" y="9153"/>
                  </a:lnTo>
                  <a:lnTo>
                    <a:pt x="1708" y="9330"/>
                  </a:lnTo>
                  <a:lnTo>
                    <a:pt x="2090" y="9506"/>
                  </a:lnTo>
                  <a:lnTo>
                    <a:pt x="2473" y="9624"/>
                  </a:lnTo>
                  <a:lnTo>
                    <a:pt x="2855" y="9712"/>
                  </a:lnTo>
                  <a:lnTo>
                    <a:pt x="3267" y="9801"/>
                  </a:lnTo>
                  <a:lnTo>
                    <a:pt x="3679" y="9860"/>
                  </a:lnTo>
                  <a:lnTo>
                    <a:pt x="4121" y="9889"/>
                  </a:lnTo>
                  <a:lnTo>
                    <a:pt x="4592" y="9889"/>
                  </a:lnTo>
                  <a:lnTo>
                    <a:pt x="5033" y="9860"/>
                  </a:lnTo>
                  <a:lnTo>
                    <a:pt x="5475" y="9801"/>
                  </a:lnTo>
                  <a:lnTo>
                    <a:pt x="5887" y="9742"/>
                  </a:lnTo>
                  <a:lnTo>
                    <a:pt x="6328" y="9624"/>
                  </a:lnTo>
                  <a:lnTo>
                    <a:pt x="6681" y="9477"/>
                  </a:lnTo>
                  <a:lnTo>
                    <a:pt x="7064" y="9300"/>
                  </a:lnTo>
                  <a:lnTo>
                    <a:pt x="7299" y="9124"/>
                  </a:lnTo>
                  <a:lnTo>
                    <a:pt x="7417" y="9006"/>
                  </a:lnTo>
                  <a:lnTo>
                    <a:pt x="7476" y="8859"/>
                  </a:lnTo>
                  <a:lnTo>
                    <a:pt x="7682" y="8918"/>
                  </a:lnTo>
                  <a:lnTo>
                    <a:pt x="8271" y="9094"/>
                  </a:lnTo>
                  <a:lnTo>
                    <a:pt x="8388" y="9094"/>
                  </a:lnTo>
                  <a:lnTo>
                    <a:pt x="8447" y="9065"/>
                  </a:lnTo>
                  <a:lnTo>
                    <a:pt x="8447" y="9036"/>
                  </a:lnTo>
                  <a:lnTo>
                    <a:pt x="8418" y="8977"/>
                  </a:lnTo>
                  <a:lnTo>
                    <a:pt x="8359" y="8918"/>
                  </a:lnTo>
                  <a:lnTo>
                    <a:pt x="8300" y="8830"/>
                  </a:lnTo>
                  <a:lnTo>
                    <a:pt x="8300" y="8712"/>
                  </a:lnTo>
                  <a:lnTo>
                    <a:pt x="8300" y="8476"/>
                  </a:lnTo>
                  <a:lnTo>
                    <a:pt x="8359" y="8241"/>
                  </a:lnTo>
                  <a:lnTo>
                    <a:pt x="8418" y="8005"/>
                  </a:lnTo>
                  <a:lnTo>
                    <a:pt x="8477" y="7799"/>
                  </a:lnTo>
                  <a:lnTo>
                    <a:pt x="8536" y="7593"/>
                  </a:lnTo>
                  <a:lnTo>
                    <a:pt x="8536" y="7329"/>
                  </a:lnTo>
                  <a:lnTo>
                    <a:pt x="8536" y="7005"/>
                  </a:lnTo>
                  <a:lnTo>
                    <a:pt x="8506" y="6387"/>
                  </a:lnTo>
                  <a:lnTo>
                    <a:pt x="8536" y="6034"/>
                  </a:lnTo>
                  <a:lnTo>
                    <a:pt x="8565" y="5680"/>
                  </a:lnTo>
                  <a:lnTo>
                    <a:pt x="8653" y="5386"/>
                  </a:lnTo>
                  <a:lnTo>
                    <a:pt x="8771" y="5092"/>
                  </a:lnTo>
                  <a:lnTo>
                    <a:pt x="8771" y="5062"/>
                  </a:lnTo>
                  <a:lnTo>
                    <a:pt x="8742" y="5003"/>
                  </a:lnTo>
                  <a:lnTo>
                    <a:pt x="8653" y="5003"/>
                  </a:lnTo>
                  <a:lnTo>
                    <a:pt x="8653" y="5033"/>
                  </a:lnTo>
                  <a:lnTo>
                    <a:pt x="8506" y="5357"/>
                  </a:lnTo>
                  <a:lnTo>
                    <a:pt x="8418" y="5651"/>
                  </a:lnTo>
                  <a:lnTo>
                    <a:pt x="8359" y="5945"/>
                  </a:lnTo>
                  <a:lnTo>
                    <a:pt x="8330" y="6269"/>
                  </a:lnTo>
                  <a:lnTo>
                    <a:pt x="8330" y="6534"/>
                  </a:lnTo>
                  <a:lnTo>
                    <a:pt x="8300" y="6504"/>
                  </a:lnTo>
                  <a:lnTo>
                    <a:pt x="8212" y="6387"/>
                  </a:lnTo>
                  <a:lnTo>
                    <a:pt x="8035" y="6151"/>
                  </a:lnTo>
                  <a:lnTo>
                    <a:pt x="7653" y="5710"/>
                  </a:lnTo>
                  <a:lnTo>
                    <a:pt x="7241" y="5327"/>
                  </a:lnTo>
                  <a:lnTo>
                    <a:pt x="6799" y="4974"/>
                  </a:lnTo>
                  <a:lnTo>
                    <a:pt x="6328" y="4680"/>
                  </a:lnTo>
                  <a:lnTo>
                    <a:pt x="5857" y="4444"/>
                  </a:lnTo>
                  <a:lnTo>
                    <a:pt x="5798" y="4444"/>
                  </a:lnTo>
                  <a:lnTo>
                    <a:pt x="5769" y="4474"/>
                  </a:lnTo>
                  <a:lnTo>
                    <a:pt x="5769" y="4533"/>
                  </a:lnTo>
                  <a:lnTo>
                    <a:pt x="5798" y="4562"/>
                  </a:lnTo>
                  <a:lnTo>
                    <a:pt x="5828" y="4562"/>
                  </a:lnTo>
                  <a:lnTo>
                    <a:pt x="6122" y="4709"/>
                  </a:lnTo>
                  <a:lnTo>
                    <a:pt x="6387" y="4886"/>
                  </a:lnTo>
                  <a:lnTo>
                    <a:pt x="6623" y="5062"/>
                  </a:lnTo>
                  <a:lnTo>
                    <a:pt x="6858" y="5239"/>
                  </a:lnTo>
                  <a:lnTo>
                    <a:pt x="7211" y="5563"/>
                  </a:lnTo>
                  <a:lnTo>
                    <a:pt x="7564" y="5916"/>
                  </a:lnTo>
                  <a:lnTo>
                    <a:pt x="7918" y="6328"/>
                  </a:lnTo>
                  <a:lnTo>
                    <a:pt x="8065" y="6504"/>
                  </a:lnTo>
                  <a:lnTo>
                    <a:pt x="8153" y="6622"/>
                  </a:lnTo>
                  <a:lnTo>
                    <a:pt x="8212" y="6681"/>
                  </a:lnTo>
                  <a:lnTo>
                    <a:pt x="8271" y="6710"/>
                  </a:lnTo>
                  <a:lnTo>
                    <a:pt x="8300" y="6740"/>
                  </a:lnTo>
                  <a:lnTo>
                    <a:pt x="8330" y="6740"/>
                  </a:lnTo>
                  <a:lnTo>
                    <a:pt x="8330" y="6887"/>
                  </a:lnTo>
                  <a:lnTo>
                    <a:pt x="8359" y="7181"/>
                  </a:lnTo>
                  <a:lnTo>
                    <a:pt x="8359" y="7505"/>
                  </a:lnTo>
                  <a:lnTo>
                    <a:pt x="8330" y="7623"/>
                  </a:lnTo>
                  <a:lnTo>
                    <a:pt x="8241" y="8005"/>
                  </a:lnTo>
                  <a:lnTo>
                    <a:pt x="8153" y="8417"/>
                  </a:lnTo>
                  <a:lnTo>
                    <a:pt x="8124" y="8594"/>
                  </a:lnTo>
                  <a:lnTo>
                    <a:pt x="8153" y="8800"/>
                  </a:lnTo>
                  <a:lnTo>
                    <a:pt x="8182" y="8918"/>
                  </a:lnTo>
                  <a:lnTo>
                    <a:pt x="7682" y="8771"/>
                  </a:lnTo>
                  <a:lnTo>
                    <a:pt x="7093" y="8565"/>
                  </a:lnTo>
                  <a:lnTo>
                    <a:pt x="6505" y="8359"/>
                  </a:lnTo>
                  <a:lnTo>
                    <a:pt x="6211" y="8270"/>
                  </a:lnTo>
                  <a:lnTo>
                    <a:pt x="5887" y="8211"/>
                  </a:lnTo>
                  <a:lnTo>
                    <a:pt x="5563" y="8182"/>
                  </a:lnTo>
                  <a:lnTo>
                    <a:pt x="5210" y="8182"/>
                  </a:lnTo>
                  <a:lnTo>
                    <a:pt x="4739" y="8241"/>
                  </a:lnTo>
                  <a:lnTo>
                    <a:pt x="3885" y="8388"/>
                  </a:lnTo>
                  <a:lnTo>
                    <a:pt x="3267" y="8476"/>
                  </a:lnTo>
                  <a:lnTo>
                    <a:pt x="2826" y="8506"/>
                  </a:lnTo>
                  <a:lnTo>
                    <a:pt x="2590" y="8476"/>
                  </a:lnTo>
                  <a:lnTo>
                    <a:pt x="2384" y="8447"/>
                  </a:lnTo>
                  <a:lnTo>
                    <a:pt x="2178" y="8417"/>
                  </a:lnTo>
                  <a:lnTo>
                    <a:pt x="1972" y="8329"/>
                  </a:lnTo>
                  <a:lnTo>
                    <a:pt x="1737" y="8182"/>
                  </a:lnTo>
                  <a:lnTo>
                    <a:pt x="1560" y="8005"/>
                  </a:lnTo>
                  <a:lnTo>
                    <a:pt x="1472" y="7799"/>
                  </a:lnTo>
                  <a:lnTo>
                    <a:pt x="1443" y="7770"/>
                  </a:lnTo>
                  <a:lnTo>
                    <a:pt x="1354" y="7770"/>
                  </a:lnTo>
                  <a:lnTo>
                    <a:pt x="1325" y="7799"/>
                  </a:lnTo>
                  <a:lnTo>
                    <a:pt x="1325" y="7858"/>
                  </a:lnTo>
                  <a:lnTo>
                    <a:pt x="1443" y="8064"/>
                  </a:lnTo>
                  <a:lnTo>
                    <a:pt x="1560" y="8241"/>
                  </a:lnTo>
                  <a:lnTo>
                    <a:pt x="1708" y="8388"/>
                  </a:lnTo>
                  <a:lnTo>
                    <a:pt x="1884" y="8506"/>
                  </a:lnTo>
                  <a:lnTo>
                    <a:pt x="2090" y="8594"/>
                  </a:lnTo>
                  <a:lnTo>
                    <a:pt x="2326" y="8653"/>
                  </a:lnTo>
                  <a:lnTo>
                    <a:pt x="2532" y="8682"/>
                  </a:lnTo>
                  <a:lnTo>
                    <a:pt x="2767" y="8712"/>
                  </a:lnTo>
                  <a:lnTo>
                    <a:pt x="3238" y="8682"/>
                  </a:lnTo>
                  <a:lnTo>
                    <a:pt x="3738" y="8623"/>
                  </a:lnTo>
                  <a:lnTo>
                    <a:pt x="4621" y="8447"/>
                  </a:lnTo>
                  <a:lnTo>
                    <a:pt x="5151" y="8359"/>
                  </a:lnTo>
                  <a:lnTo>
                    <a:pt x="5592" y="8359"/>
                  </a:lnTo>
                  <a:lnTo>
                    <a:pt x="6034" y="8417"/>
                  </a:lnTo>
                  <a:lnTo>
                    <a:pt x="6299" y="8476"/>
                  </a:lnTo>
                  <a:lnTo>
                    <a:pt x="6593" y="8565"/>
                  </a:lnTo>
                  <a:lnTo>
                    <a:pt x="7123" y="8741"/>
                  </a:lnTo>
                  <a:lnTo>
                    <a:pt x="7299" y="8800"/>
                  </a:lnTo>
                  <a:lnTo>
                    <a:pt x="7211" y="8918"/>
                  </a:lnTo>
                  <a:lnTo>
                    <a:pt x="7093" y="9036"/>
                  </a:lnTo>
                  <a:lnTo>
                    <a:pt x="6976" y="9124"/>
                  </a:lnTo>
                  <a:lnTo>
                    <a:pt x="6623" y="9300"/>
                  </a:lnTo>
                  <a:lnTo>
                    <a:pt x="6240" y="9477"/>
                  </a:lnTo>
                  <a:lnTo>
                    <a:pt x="5857" y="9565"/>
                  </a:lnTo>
                  <a:lnTo>
                    <a:pt x="5504" y="9654"/>
                  </a:lnTo>
                  <a:lnTo>
                    <a:pt x="5122" y="9683"/>
                  </a:lnTo>
                  <a:lnTo>
                    <a:pt x="4768" y="9712"/>
                  </a:lnTo>
                  <a:lnTo>
                    <a:pt x="4239" y="9742"/>
                  </a:lnTo>
                  <a:lnTo>
                    <a:pt x="3738" y="9712"/>
                  </a:lnTo>
                  <a:lnTo>
                    <a:pt x="3238" y="9654"/>
                  </a:lnTo>
                  <a:lnTo>
                    <a:pt x="2767" y="9565"/>
                  </a:lnTo>
                  <a:lnTo>
                    <a:pt x="2237" y="9418"/>
                  </a:lnTo>
                  <a:lnTo>
                    <a:pt x="1972" y="9330"/>
                  </a:lnTo>
                  <a:lnTo>
                    <a:pt x="1708" y="9183"/>
                  </a:lnTo>
                  <a:lnTo>
                    <a:pt x="1354" y="8977"/>
                  </a:lnTo>
                  <a:lnTo>
                    <a:pt x="1060" y="8741"/>
                  </a:lnTo>
                  <a:lnTo>
                    <a:pt x="795" y="8506"/>
                  </a:lnTo>
                  <a:lnTo>
                    <a:pt x="589" y="8241"/>
                  </a:lnTo>
                  <a:lnTo>
                    <a:pt x="442" y="7917"/>
                  </a:lnTo>
                  <a:lnTo>
                    <a:pt x="295" y="7623"/>
                  </a:lnTo>
                  <a:lnTo>
                    <a:pt x="207" y="7270"/>
                  </a:lnTo>
                  <a:lnTo>
                    <a:pt x="177" y="6887"/>
                  </a:lnTo>
                  <a:lnTo>
                    <a:pt x="177" y="6534"/>
                  </a:lnTo>
                  <a:lnTo>
                    <a:pt x="236" y="6181"/>
                  </a:lnTo>
                  <a:lnTo>
                    <a:pt x="383" y="5621"/>
                  </a:lnTo>
                  <a:lnTo>
                    <a:pt x="501" y="5003"/>
                  </a:lnTo>
                  <a:lnTo>
                    <a:pt x="589" y="4415"/>
                  </a:lnTo>
                  <a:lnTo>
                    <a:pt x="707" y="3856"/>
                  </a:lnTo>
                  <a:lnTo>
                    <a:pt x="707" y="3826"/>
                  </a:lnTo>
                  <a:lnTo>
                    <a:pt x="825" y="3414"/>
                  </a:lnTo>
                  <a:lnTo>
                    <a:pt x="1001" y="2973"/>
                  </a:lnTo>
                  <a:lnTo>
                    <a:pt x="1266" y="2531"/>
                  </a:lnTo>
                  <a:lnTo>
                    <a:pt x="1590" y="2119"/>
                  </a:lnTo>
                  <a:lnTo>
                    <a:pt x="1825" y="1913"/>
                  </a:lnTo>
                  <a:lnTo>
                    <a:pt x="2031" y="1678"/>
                  </a:lnTo>
                  <a:lnTo>
                    <a:pt x="2267" y="1501"/>
                  </a:lnTo>
                  <a:lnTo>
                    <a:pt x="2532" y="1325"/>
                  </a:lnTo>
                  <a:lnTo>
                    <a:pt x="2885" y="1089"/>
                  </a:lnTo>
                  <a:lnTo>
                    <a:pt x="3267" y="912"/>
                  </a:lnTo>
                  <a:lnTo>
                    <a:pt x="3621" y="736"/>
                  </a:lnTo>
                  <a:lnTo>
                    <a:pt x="4033" y="589"/>
                  </a:lnTo>
                  <a:lnTo>
                    <a:pt x="4562" y="442"/>
                  </a:lnTo>
                  <a:lnTo>
                    <a:pt x="5122" y="324"/>
                  </a:lnTo>
                  <a:lnTo>
                    <a:pt x="5681" y="236"/>
                  </a:lnTo>
                  <a:lnTo>
                    <a:pt x="6240" y="206"/>
                  </a:lnTo>
                  <a:lnTo>
                    <a:pt x="7035" y="206"/>
                  </a:lnTo>
                  <a:lnTo>
                    <a:pt x="7947" y="236"/>
                  </a:lnTo>
                  <a:lnTo>
                    <a:pt x="8859" y="324"/>
                  </a:lnTo>
                  <a:lnTo>
                    <a:pt x="9301" y="383"/>
                  </a:lnTo>
                  <a:lnTo>
                    <a:pt x="9772" y="471"/>
                  </a:lnTo>
                  <a:lnTo>
                    <a:pt x="10243" y="589"/>
                  </a:lnTo>
                  <a:lnTo>
                    <a:pt x="10684" y="736"/>
                  </a:lnTo>
                  <a:lnTo>
                    <a:pt x="11126" y="912"/>
                  </a:lnTo>
                  <a:lnTo>
                    <a:pt x="11538" y="1089"/>
                  </a:lnTo>
                  <a:lnTo>
                    <a:pt x="11950" y="1325"/>
                  </a:lnTo>
                  <a:lnTo>
                    <a:pt x="12009" y="1354"/>
                  </a:lnTo>
                  <a:lnTo>
                    <a:pt x="12067" y="1325"/>
                  </a:lnTo>
                  <a:lnTo>
                    <a:pt x="12067" y="1266"/>
                  </a:lnTo>
                  <a:lnTo>
                    <a:pt x="12038" y="1207"/>
                  </a:lnTo>
                  <a:lnTo>
                    <a:pt x="11655" y="971"/>
                  </a:lnTo>
                  <a:lnTo>
                    <a:pt x="11243" y="795"/>
                  </a:lnTo>
                  <a:lnTo>
                    <a:pt x="10802" y="618"/>
                  </a:lnTo>
                  <a:lnTo>
                    <a:pt x="10390" y="471"/>
                  </a:lnTo>
                  <a:lnTo>
                    <a:pt x="9919" y="353"/>
                  </a:lnTo>
                  <a:lnTo>
                    <a:pt x="9448" y="236"/>
                  </a:lnTo>
                  <a:lnTo>
                    <a:pt x="8977" y="177"/>
                  </a:lnTo>
                  <a:lnTo>
                    <a:pt x="8506" y="118"/>
                  </a:lnTo>
                  <a:lnTo>
                    <a:pt x="7653" y="30"/>
                  </a:lnTo>
                  <a:lnTo>
                    <a:pt x="67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315375" y="3714675"/>
              <a:ext cx="5175" cy="6650"/>
            </a:xfrm>
            <a:custGeom>
              <a:rect b="b" l="l" r="r" t="t"/>
              <a:pathLst>
                <a:path extrusionOk="0" h="266" w="207">
                  <a:moveTo>
                    <a:pt x="89" y="1"/>
                  </a:moveTo>
                  <a:lnTo>
                    <a:pt x="0" y="207"/>
                  </a:lnTo>
                  <a:lnTo>
                    <a:pt x="0" y="236"/>
                  </a:lnTo>
                  <a:lnTo>
                    <a:pt x="30" y="265"/>
                  </a:lnTo>
                  <a:lnTo>
                    <a:pt x="89" y="265"/>
                  </a:lnTo>
                  <a:lnTo>
                    <a:pt x="147" y="177"/>
                  </a:lnTo>
                  <a:lnTo>
                    <a:pt x="177" y="59"/>
                  </a:lnTo>
                  <a:lnTo>
                    <a:pt x="206" y="30"/>
                  </a:lnTo>
                  <a:lnTo>
                    <a:pt x="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318325" y="3809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318325" y="3809600"/>
              <a:ext cx="25" cy="2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161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0" name="Google Shape;970;p32"/>
          <p:cNvGrpSpPr/>
          <p:nvPr/>
        </p:nvGrpSpPr>
        <p:grpSpPr>
          <a:xfrm>
            <a:off x="3709064" y="4004094"/>
            <a:ext cx="1725866" cy="2303743"/>
            <a:chOff x="9970776" y="3724307"/>
            <a:chExt cx="1725866" cy="2303743"/>
          </a:xfrm>
        </p:grpSpPr>
        <p:sp>
          <p:nvSpPr>
            <p:cNvPr id="971" name="Google Shape;971;p32"/>
            <p:cNvSpPr/>
            <p:nvPr/>
          </p:nvSpPr>
          <p:spPr>
            <a:xfrm>
              <a:off x="9984203" y="3963513"/>
              <a:ext cx="1588772" cy="2043073"/>
            </a:xfrm>
            <a:custGeom>
              <a:rect b="b" l="l" r="r" t="t"/>
              <a:pathLst>
                <a:path extrusionOk="0" h="22369" w="17395">
                  <a:moveTo>
                    <a:pt x="14127" y="6682"/>
                  </a:moveTo>
                  <a:lnTo>
                    <a:pt x="14127" y="6711"/>
                  </a:lnTo>
                  <a:lnTo>
                    <a:pt x="14098" y="6711"/>
                  </a:lnTo>
                  <a:lnTo>
                    <a:pt x="14127" y="6682"/>
                  </a:lnTo>
                  <a:close/>
                  <a:moveTo>
                    <a:pt x="2208" y="12068"/>
                  </a:moveTo>
                  <a:lnTo>
                    <a:pt x="2237" y="12097"/>
                  </a:lnTo>
                  <a:lnTo>
                    <a:pt x="2237" y="12126"/>
                  </a:lnTo>
                  <a:lnTo>
                    <a:pt x="2208" y="12068"/>
                  </a:lnTo>
                  <a:close/>
                  <a:moveTo>
                    <a:pt x="2384" y="12274"/>
                  </a:moveTo>
                  <a:lnTo>
                    <a:pt x="2649" y="12509"/>
                  </a:lnTo>
                  <a:lnTo>
                    <a:pt x="2855" y="12656"/>
                  </a:lnTo>
                  <a:lnTo>
                    <a:pt x="3032" y="12774"/>
                  </a:lnTo>
                  <a:lnTo>
                    <a:pt x="3238" y="12892"/>
                  </a:lnTo>
                  <a:lnTo>
                    <a:pt x="3473" y="12980"/>
                  </a:lnTo>
                  <a:lnTo>
                    <a:pt x="3473" y="13833"/>
                  </a:lnTo>
                  <a:lnTo>
                    <a:pt x="3444" y="13833"/>
                  </a:lnTo>
                  <a:lnTo>
                    <a:pt x="3238" y="13863"/>
                  </a:lnTo>
                  <a:lnTo>
                    <a:pt x="2796" y="13863"/>
                  </a:lnTo>
                  <a:lnTo>
                    <a:pt x="2620" y="13215"/>
                  </a:lnTo>
                  <a:lnTo>
                    <a:pt x="2590" y="13186"/>
                  </a:lnTo>
                  <a:lnTo>
                    <a:pt x="2531" y="13186"/>
                  </a:lnTo>
                  <a:lnTo>
                    <a:pt x="2473" y="12921"/>
                  </a:lnTo>
                  <a:lnTo>
                    <a:pt x="2384" y="12274"/>
                  </a:lnTo>
                  <a:close/>
                  <a:moveTo>
                    <a:pt x="4533" y="13421"/>
                  </a:moveTo>
                  <a:lnTo>
                    <a:pt x="4592" y="13451"/>
                  </a:lnTo>
                  <a:lnTo>
                    <a:pt x="4650" y="13480"/>
                  </a:lnTo>
                  <a:lnTo>
                    <a:pt x="4739" y="13480"/>
                  </a:lnTo>
                  <a:lnTo>
                    <a:pt x="4915" y="13539"/>
                  </a:lnTo>
                  <a:lnTo>
                    <a:pt x="5180" y="13598"/>
                  </a:lnTo>
                  <a:lnTo>
                    <a:pt x="5327" y="13627"/>
                  </a:lnTo>
                  <a:lnTo>
                    <a:pt x="5563" y="13686"/>
                  </a:lnTo>
                  <a:lnTo>
                    <a:pt x="5945" y="13775"/>
                  </a:lnTo>
                  <a:lnTo>
                    <a:pt x="6004" y="13775"/>
                  </a:lnTo>
                  <a:lnTo>
                    <a:pt x="6151" y="13804"/>
                  </a:lnTo>
                  <a:lnTo>
                    <a:pt x="6004" y="13833"/>
                  </a:lnTo>
                  <a:lnTo>
                    <a:pt x="5975" y="13833"/>
                  </a:lnTo>
                  <a:lnTo>
                    <a:pt x="5916" y="13863"/>
                  </a:lnTo>
                  <a:lnTo>
                    <a:pt x="5887" y="13863"/>
                  </a:lnTo>
                  <a:lnTo>
                    <a:pt x="5887" y="13892"/>
                  </a:lnTo>
                  <a:lnTo>
                    <a:pt x="5857" y="13892"/>
                  </a:lnTo>
                  <a:lnTo>
                    <a:pt x="5828" y="13863"/>
                  </a:lnTo>
                  <a:lnTo>
                    <a:pt x="5739" y="13833"/>
                  </a:lnTo>
                  <a:lnTo>
                    <a:pt x="5151" y="13804"/>
                  </a:lnTo>
                  <a:lnTo>
                    <a:pt x="4856" y="13804"/>
                  </a:lnTo>
                  <a:lnTo>
                    <a:pt x="4533" y="13863"/>
                  </a:lnTo>
                  <a:lnTo>
                    <a:pt x="4533" y="13775"/>
                  </a:lnTo>
                  <a:lnTo>
                    <a:pt x="4533" y="13510"/>
                  </a:lnTo>
                  <a:lnTo>
                    <a:pt x="4533" y="13451"/>
                  </a:lnTo>
                  <a:lnTo>
                    <a:pt x="4533" y="13421"/>
                  </a:lnTo>
                  <a:close/>
                  <a:moveTo>
                    <a:pt x="13362" y="13627"/>
                  </a:moveTo>
                  <a:lnTo>
                    <a:pt x="13362" y="13745"/>
                  </a:lnTo>
                  <a:lnTo>
                    <a:pt x="13450" y="14245"/>
                  </a:lnTo>
                  <a:lnTo>
                    <a:pt x="13480" y="14687"/>
                  </a:lnTo>
                  <a:lnTo>
                    <a:pt x="13362" y="14481"/>
                  </a:lnTo>
                  <a:lnTo>
                    <a:pt x="13274" y="14334"/>
                  </a:lnTo>
                  <a:lnTo>
                    <a:pt x="12950" y="13745"/>
                  </a:lnTo>
                  <a:lnTo>
                    <a:pt x="13244" y="13686"/>
                  </a:lnTo>
                  <a:lnTo>
                    <a:pt x="13362" y="13627"/>
                  </a:lnTo>
                  <a:close/>
                  <a:moveTo>
                    <a:pt x="2885" y="14363"/>
                  </a:moveTo>
                  <a:lnTo>
                    <a:pt x="3179" y="14422"/>
                  </a:lnTo>
                  <a:lnTo>
                    <a:pt x="3444" y="14452"/>
                  </a:lnTo>
                  <a:lnTo>
                    <a:pt x="3444" y="14952"/>
                  </a:lnTo>
                  <a:lnTo>
                    <a:pt x="3444" y="15128"/>
                  </a:lnTo>
                  <a:lnTo>
                    <a:pt x="3414" y="15923"/>
                  </a:lnTo>
                  <a:lnTo>
                    <a:pt x="3385" y="16276"/>
                  </a:lnTo>
                  <a:lnTo>
                    <a:pt x="3385" y="16365"/>
                  </a:lnTo>
                  <a:lnTo>
                    <a:pt x="3326" y="16188"/>
                  </a:lnTo>
                  <a:lnTo>
                    <a:pt x="3355" y="16159"/>
                  </a:lnTo>
                  <a:lnTo>
                    <a:pt x="3355" y="16070"/>
                  </a:lnTo>
                  <a:lnTo>
                    <a:pt x="3238" y="15688"/>
                  </a:lnTo>
                  <a:lnTo>
                    <a:pt x="3149" y="15364"/>
                  </a:lnTo>
                  <a:lnTo>
                    <a:pt x="2973" y="14658"/>
                  </a:lnTo>
                  <a:lnTo>
                    <a:pt x="2973" y="14628"/>
                  </a:lnTo>
                  <a:lnTo>
                    <a:pt x="2943" y="14540"/>
                  </a:lnTo>
                  <a:lnTo>
                    <a:pt x="2914" y="14452"/>
                  </a:lnTo>
                  <a:lnTo>
                    <a:pt x="2885" y="14363"/>
                  </a:lnTo>
                  <a:close/>
                  <a:moveTo>
                    <a:pt x="17218" y="1"/>
                  </a:moveTo>
                  <a:lnTo>
                    <a:pt x="17129" y="30"/>
                  </a:lnTo>
                  <a:lnTo>
                    <a:pt x="17041" y="60"/>
                  </a:lnTo>
                  <a:lnTo>
                    <a:pt x="16894" y="148"/>
                  </a:lnTo>
                  <a:lnTo>
                    <a:pt x="16835" y="207"/>
                  </a:lnTo>
                  <a:lnTo>
                    <a:pt x="16776" y="236"/>
                  </a:lnTo>
                  <a:lnTo>
                    <a:pt x="16717" y="266"/>
                  </a:lnTo>
                  <a:lnTo>
                    <a:pt x="16688" y="295"/>
                  </a:lnTo>
                  <a:lnTo>
                    <a:pt x="16658" y="354"/>
                  </a:lnTo>
                  <a:lnTo>
                    <a:pt x="16600" y="707"/>
                  </a:lnTo>
                  <a:lnTo>
                    <a:pt x="16541" y="1060"/>
                  </a:lnTo>
                  <a:lnTo>
                    <a:pt x="16541" y="1207"/>
                  </a:lnTo>
                  <a:lnTo>
                    <a:pt x="16482" y="1619"/>
                  </a:lnTo>
                  <a:lnTo>
                    <a:pt x="16423" y="1825"/>
                  </a:lnTo>
                  <a:lnTo>
                    <a:pt x="16423" y="1884"/>
                  </a:lnTo>
                  <a:lnTo>
                    <a:pt x="16394" y="2031"/>
                  </a:lnTo>
                  <a:lnTo>
                    <a:pt x="16394" y="2061"/>
                  </a:lnTo>
                  <a:lnTo>
                    <a:pt x="16335" y="2179"/>
                  </a:lnTo>
                  <a:lnTo>
                    <a:pt x="16246" y="2414"/>
                  </a:lnTo>
                  <a:lnTo>
                    <a:pt x="16158" y="2679"/>
                  </a:lnTo>
                  <a:lnTo>
                    <a:pt x="16129" y="2914"/>
                  </a:lnTo>
                  <a:lnTo>
                    <a:pt x="16099" y="3150"/>
                  </a:lnTo>
                  <a:lnTo>
                    <a:pt x="16040" y="3444"/>
                  </a:lnTo>
                  <a:lnTo>
                    <a:pt x="15982" y="3680"/>
                  </a:lnTo>
                  <a:lnTo>
                    <a:pt x="15982" y="3738"/>
                  </a:lnTo>
                  <a:lnTo>
                    <a:pt x="15952" y="3797"/>
                  </a:lnTo>
                  <a:lnTo>
                    <a:pt x="15923" y="3945"/>
                  </a:lnTo>
                  <a:lnTo>
                    <a:pt x="15952" y="4003"/>
                  </a:lnTo>
                  <a:lnTo>
                    <a:pt x="15923" y="4033"/>
                  </a:lnTo>
                  <a:lnTo>
                    <a:pt x="15805" y="4445"/>
                  </a:lnTo>
                  <a:lnTo>
                    <a:pt x="15746" y="4621"/>
                  </a:lnTo>
                  <a:lnTo>
                    <a:pt x="15658" y="4916"/>
                  </a:lnTo>
                  <a:lnTo>
                    <a:pt x="15628" y="5063"/>
                  </a:lnTo>
                  <a:lnTo>
                    <a:pt x="15628" y="5092"/>
                  </a:lnTo>
                  <a:lnTo>
                    <a:pt x="15628" y="5181"/>
                  </a:lnTo>
                  <a:lnTo>
                    <a:pt x="15599" y="5181"/>
                  </a:lnTo>
                  <a:lnTo>
                    <a:pt x="15540" y="5328"/>
                  </a:lnTo>
                  <a:lnTo>
                    <a:pt x="15452" y="5475"/>
                  </a:lnTo>
                  <a:lnTo>
                    <a:pt x="15393" y="5799"/>
                  </a:lnTo>
                  <a:lnTo>
                    <a:pt x="15334" y="6064"/>
                  </a:lnTo>
                  <a:lnTo>
                    <a:pt x="15275" y="6446"/>
                  </a:lnTo>
                  <a:lnTo>
                    <a:pt x="15216" y="6682"/>
                  </a:lnTo>
                  <a:lnTo>
                    <a:pt x="15157" y="6888"/>
                  </a:lnTo>
                  <a:lnTo>
                    <a:pt x="15128" y="6947"/>
                  </a:lnTo>
                  <a:lnTo>
                    <a:pt x="15040" y="7211"/>
                  </a:lnTo>
                  <a:lnTo>
                    <a:pt x="15040" y="7241"/>
                  </a:lnTo>
                  <a:lnTo>
                    <a:pt x="15010" y="7359"/>
                  </a:lnTo>
                  <a:lnTo>
                    <a:pt x="15010" y="7447"/>
                  </a:lnTo>
                  <a:lnTo>
                    <a:pt x="15010" y="7476"/>
                  </a:lnTo>
                  <a:lnTo>
                    <a:pt x="14981" y="7594"/>
                  </a:lnTo>
                  <a:lnTo>
                    <a:pt x="14951" y="7682"/>
                  </a:lnTo>
                  <a:lnTo>
                    <a:pt x="14922" y="7682"/>
                  </a:lnTo>
                  <a:lnTo>
                    <a:pt x="14922" y="7653"/>
                  </a:lnTo>
                  <a:lnTo>
                    <a:pt x="14775" y="7417"/>
                  </a:lnTo>
                  <a:lnTo>
                    <a:pt x="14657" y="7300"/>
                  </a:lnTo>
                  <a:lnTo>
                    <a:pt x="14481" y="7005"/>
                  </a:lnTo>
                  <a:lnTo>
                    <a:pt x="14539" y="6947"/>
                  </a:lnTo>
                  <a:lnTo>
                    <a:pt x="14569" y="6799"/>
                  </a:lnTo>
                  <a:lnTo>
                    <a:pt x="14598" y="6652"/>
                  </a:lnTo>
                  <a:lnTo>
                    <a:pt x="14598" y="6593"/>
                  </a:lnTo>
                  <a:lnTo>
                    <a:pt x="14657" y="6358"/>
                  </a:lnTo>
                  <a:lnTo>
                    <a:pt x="14687" y="6152"/>
                  </a:lnTo>
                  <a:lnTo>
                    <a:pt x="14687" y="6093"/>
                  </a:lnTo>
                  <a:lnTo>
                    <a:pt x="14687" y="6064"/>
                  </a:lnTo>
                  <a:lnTo>
                    <a:pt x="14687" y="6034"/>
                  </a:lnTo>
                  <a:lnTo>
                    <a:pt x="14687" y="5946"/>
                  </a:lnTo>
                  <a:lnTo>
                    <a:pt x="14716" y="5946"/>
                  </a:lnTo>
                  <a:lnTo>
                    <a:pt x="14745" y="5799"/>
                  </a:lnTo>
                  <a:lnTo>
                    <a:pt x="14804" y="5563"/>
                  </a:lnTo>
                  <a:lnTo>
                    <a:pt x="14863" y="5298"/>
                  </a:lnTo>
                  <a:lnTo>
                    <a:pt x="14951" y="5063"/>
                  </a:lnTo>
                  <a:lnTo>
                    <a:pt x="14981" y="4857"/>
                  </a:lnTo>
                  <a:lnTo>
                    <a:pt x="15010" y="4651"/>
                  </a:lnTo>
                  <a:lnTo>
                    <a:pt x="15040" y="4386"/>
                  </a:lnTo>
                  <a:lnTo>
                    <a:pt x="15069" y="4239"/>
                  </a:lnTo>
                  <a:lnTo>
                    <a:pt x="15099" y="3974"/>
                  </a:lnTo>
                  <a:lnTo>
                    <a:pt x="15157" y="3738"/>
                  </a:lnTo>
                  <a:lnTo>
                    <a:pt x="15246" y="3591"/>
                  </a:lnTo>
                  <a:lnTo>
                    <a:pt x="15246" y="3532"/>
                  </a:lnTo>
                  <a:lnTo>
                    <a:pt x="15246" y="3474"/>
                  </a:lnTo>
                  <a:lnTo>
                    <a:pt x="15275" y="3415"/>
                  </a:lnTo>
                  <a:lnTo>
                    <a:pt x="15334" y="3179"/>
                  </a:lnTo>
                  <a:lnTo>
                    <a:pt x="15364" y="2973"/>
                  </a:lnTo>
                  <a:lnTo>
                    <a:pt x="15364" y="2944"/>
                  </a:lnTo>
                  <a:lnTo>
                    <a:pt x="15393" y="2738"/>
                  </a:lnTo>
                  <a:lnTo>
                    <a:pt x="15393" y="2561"/>
                  </a:lnTo>
                  <a:lnTo>
                    <a:pt x="15452" y="2502"/>
                  </a:lnTo>
                  <a:lnTo>
                    <a:pt x="15570" y="2120"/>
                  </a:lnTo>
                  <a:lnTo>
                    <a:pt x="15599" y="2061"/>
                  </a:lnTo>
                  <a:lnTo>
                    <a:pt x="15717" y="1619"/>
                  </a:lnTo>
                  <a:lnTo>
                    <a:pt x="15923" y="736"/>
                  </a:lnTo>
                  <a:lnTo>
                    <a:pt x="15923" y="678"/>
                  </a:lnTo>
                  <a:lnTo>
                    <a:pt x="15893" y="619"/>
                  </a:lnTo>
                  <a:lnTo>
                    <a:pt x="15864" y="589"/>
                  </a:lnTo>
                  <a:lnTo>
                    <a:pt x="15805" y="560"/>
                  </a:lnTo>
                  <a:lnTo>
                    <a:pt x="15776" y="560"/>
                  </a:lnTo>
                  <a:lnTo>
                    <a:pt x="15687" y="589"/>
                  </a:lnTo>
                  <a:lnTo>
                    <a:pt x="15599" y="589"/>
                  </a:lnTo>
                  <a:lnTo>
                    <a:pt x="15570" y="678"/>
                  </a:lnTo>
                  <a:lnTo>
                    <a:pt x="15540" y="736"/>
                  </a:lnTo>
                  <a:lnTo>
                    <a:pt x="15511" y="707"/>
                  </a:lnTo>
                  <a:lnTo>
                    <a:pt x="15452" y="678"/>
                  </a:lnTo>
                  <a:lnTo>
                    <a:pt x="15422" y="678"/>
                  </a:lnTo>
                  <a:lnTo>
                    <a:pt x="15334" y="707"/>
                  </a:lnTo>
                  <a:lnTo>
                    <a:pt x="15305" y="766"/>
                  </a:lnTo>
                  <a:lnTo>
                    <a:pt x="15216" y="766"/>
                  </a:lnTo>
                  <a:lnTo>
                    <a:pt x="15128" y="795"/>
                  </a:lnTo>
                  <a:lnTo>
                    <a:pt x="15099" y="884"/>
                  </a:lnTo>
                  <a:lnTo>
                    <a:pt x="14981" y="1413"/>
                  </a:lnTo>
                  <a:lnTo>
                    <a:pt x="14951" y="1708"/>
                  </a:lnTo>
                  <a:lnTo>
                    <a:pt x="14951" y="1943"/>
                  </a:lnTo>
                  <a:lnTo>
                    <a:pt x="14922" y="2002"/>
                  </a:lnTo>
                  <a:lnTo>
                    <a:pt x="14893" y="2208"/>
                  </a:lnTo>
                  <a:lnTo>
                    <a:pt x="14834" y="2473"/>
                  </a:lnTo>
                  <a:lnTo>
                    <a:pt x="14775" y="2856"/>
                  </a:lnTo>
                  <a:lnTo>
                    <a:pt x="14745" y="3003"/>
                  </a:lnTo>
                  <a:lnTo>
                    <a:pt x="14687" y="3444"/>
                  </a:lnTo>
                  <a:lnTo>
                    <a:pt x="14569" y="3827"/>
                  </a:lnTo>
                  <a:lnTo>
                    <a:pt x="14481" y="4239"/>
                  </a:lnTo>
                  <a:lnTo>
                    <a:pt x="14422" y="4504"/>
                  </a:lnTo>
                  <a:lnTo>
                    <a:pt x="14392" y="4621"/>
                  </a:lnTo>
                  <a:lnTo>
                    <a:pt x="14392" y="4651"/>
                  </a:lnTo>
                  <a:lnTo>
                    <a:pt x="14216" y="5151"/>
                  </a:lnTo>
                  <a:lnTo>
                    <a:pt x="14098" y="5652"/>
                  </a:lnTo>
                  <a:lnTo>
                    <a:pt x="14069" y="5828"/>
                  </a:lnTo>
                  <a:lnTo>
                    <a:pt x="14010" y="5975"/>
                  </a:lnTo>
                  <a:lnTo>
                    <a:pt x="13980" y="6034"/>
                  </a:lnTo>
                  <a:lnTo>
                    <a:pt x="13980" y="6005"/>
                  </a:lnTo>
                  <a:lnTo>
                    <a:pt x="13892" y="5916"/>
                  </a:lnTo>
                  <a:lnTo>
                    <a:pt x="13892" y="5887"/>
                  </a:lnTo>
                  <a:lnTo>
                    <a:pt x="13686" y="5681"/>
                  </a:lnTo>
                  <a:lnTo>
                    <a:pt x="13627" y="5593"/>
                  </a:lnTo>
                  <a:lnTo>
                    <a:pt x="13333" y="5269"/>
                  </a:lnTo>
                  <a:lnTo>
                    <a:pt x="13127" y="5033"/>
                  </a:lnTo>
                  <a:lnTo>
                    <a:pt x="13156" y="4886"/>
                  </a:lnTo>
                  <a:lnTo>
                    <a:pt x="13156" y="4827"/>
                  </a:lnTo>
                  <a:lnTo>
                    <a:pt x="13156" y="4798"/>
                  </a:lnTo>
                  <a:lnTo>
                    <a:pt x="13156" y="4739"/>
                  </a:lnTo>
                  <a:lnTo>
                    <a:pt x="13215" y="4563"/>
                  </a:lnTo>
                  <a:lnTo>
                    <a:pt x="13215" y="4533"/>
                  </a:lnTo>
                  <a:lnTo>
                    <a:pt x="13244" y="4504"/>
                  </a:lnTo>
                  <a:lnTo>
                    <a:pt x="13215" y="4445"/>
                  </a:lnTo>
                  <a:lnTo>
                    <a:pt x="13215" y="4415"/>
                  </a:lnTo>
                  <a:lnTo>
                    <a:pt x="13274" y="4062"/>
                  </a:lnTo>
                  <a:lnTo>
                    <a:pt x="13274" y="3945"/>
                  </a:lnTo>
                  <a:lnTo>
                    <a:pt x="13421" y="3062"/>
                  </a:lnTo>
                  <a:lnTo>
                    <a:pt x="13568" y="2179"/>
                  </a:lnTo>
                  <a:lnTo>
                    <a:pt x="13627" y="1767"/>
                  </a:lnTo>
                  <a:lnTo>
                    <a:pt x="13686" y="1266"/>
                  </a:lnTo>
                  <a:lnTo>
                    <a:pt x="13686" y="1237"/>
                  </a:lnTo>
                  <a:lnTo>
                    <a:pt x="13686" y="1178"/>
                  </a:lnTo>
                  <a:lnTo>
                    <a:pt x="13656" y="1149"/>
                  </a:lnTo>
                  <a:lnTo>
                    <a:pt x="13598" y="1119"/>
                  </a:lnTo>
                  <a:lnTo>
                    <a:pt x="13568" y="1119"/>
                  </a:lnTo>
                  <a:lnTo>
                    <a:pt x="13509" y="1149"/>
                  </a:lnTo>
                  <a:lnTo>
                    <a:pt x="13480" y="1178"/>
                  </a:lnTo>
                  <a:lnTo>
                    <a:pt x="13450" y="1178"/>
                  </a:lnTo>
                  <a:lnTo>
                    <a:pt x="13392" y="1207"/>
                  </a:lnTo>
                  <a:lnTo>
                    <a:pt x="13333" y="1237"/>
                  </a:lnTo>
                  <a:lnTo>
                    <a:pt x="13156" y="1237"/>
                  </a:lnTo>
                  <a:lnTo>
                    <a:pt x="13097" y="1296"/>
                  </a:lnTo>
                  <a:lnTo>
                    <a:pt x="13038" y="1325"/>
                  </a:lnTo>
                  <a:lnTo>
                    <a:pt x="13009" y="1355"/>
                  </a:lnTo>
                  <a:lnTo>
                    <a:pt x="12980" y="1384"/>
                  </a:lnTo>
                  <a:lnTo>
                    <a:pt x="12980" y="1443"/>
                  </a:lnTo>
                  <a:lnTo>
                    <a:pt x="12980" y="1796"/>
                  </a:lnTo>
                  <a:lnTo>
                    <a:pt x="12950" y="2179"/>
                  </a:lnTo>
                  <a:lnTo>
                    <a:pt x="12891" y="2679"/>
                  </a:lnTo>
                  <a:lnTo>
                    <a:pt x="12803" y="3179"/>
                  </a:lnTo>
                  <a:lnTo>
                    <a:pt x="12744" y="3415"/>
                  </a:lnTo>
                  <a:lnTo>
                    <a:pt x="12626" y="4033"/>
                  </a:lnTo>
                  <a:lnTo>
                    <a:pt x="12597" y="4327"/>
                  </a:lnTo>
                  <a:lnTo>
                    <a:pt x="12509" y="4209"/>
                  </a:lnTo>
                  <a:lnTo>
                    <a:pt x="12420" y="4121"/>
                  </a:lnTo>
                  <a:lnTo>
                    <a:pt x="12155" y="3886"/>
                  </a:lnTo>
                  <a:lnTo>
                    <a:pt x="11861" y="3709"/>
                  </a:lnTo>
                  <a:lnTo>
                    <a:pt x="11508" y="3532"/>
                  </a:lnTo>
                  <a:lnTo>
                    <a:pt x="11302" y="3474"/>
                  </a:lnTo>
                  <a:lnTo>
                    <a:pt x="11096" y="3444"/>
                  </a:lnTo>
                  <a:lnTo>
                    <a:pt x="11096" y="3356"/>
                  </a:lnTo>
                  <a:lnTo>
                    <a:pt x="11096" y="3179"/>
                  </a:lnTo>
                  <a:lnTo>
                    <a:pt x="11096" y="2944"/>
                  </a:lnTo>
                  <a:lnTo>
                    <a:pt x="11096" y="2885"/>
                  </a:lnTo>
                  <a:lnTo>
                    <a:pt x="11067" y="2826"/>
                  </a:lnTo>
                  <a:lnTo>
                    <a:pt x="11096" y="2561"/>
                  </a:lnTo>
                  <a:lnTo>
                    <a:pt x="11096" y="2473"/>
                  </a:lnTo>
                  <a:lnTo>
                    <a:pt x="11155" y="2120"/>
                  </a:lnTo>
                  <a:lnTo>
                    <a:pt x="11214" y="1767"/>
                  </a:lnTo>
                  <a:lnTo>
                    <a:pt x="11243" y="1708"/>
                  </a:lnTo>
                  <a:lnTo>
                    <a:pt x="11243" y="1649"/>
                  </a:lnTo>
                  <a:lnTo>
                    <a:pt x="11243" y="1590"/>
                  </a:lnTo>
                  <a:lnTo>
                    <a:pt x="11184" y="1561"/>
                  </a:lnTo>
                  <a:lnTo>
                    <a:pt x="11155" y="1502"/>
                  </a:lnTo>
                  <a:lnTo>
                    <a:pt x="11125" y="1502"/>
                  </a:lnTo>
                  <a:lnTo>
                    <a:pt x="11037" y="1443"/>
                  </a:lnTo>
                  <a:lnTo>
                    <a:pt x="10978" y="1413"/>
                  </a:lnTo>
                  <a:lnTo>
                    <a:pt x="10890" y="1443"/>
                  </a:lnTo>
                  <a:lnTo>
                    <a:pt x="10860" y="1472"/>
                  </a:lnTo>
                  <a:lnTo>
                    <a:pt x="10802" y="1531"/>
                  </a:lnTo>
                  <a:lnTo>
                    <a:pt x="10772" y="1472"/>
                  </a:lnTo>
                  <a:lnTo>
                    <a:pt x="10654" y="1472"/>
                  </a:lnTo>
                  <a:lnTo>
                    <a:pt x="10596" y="1502"/>
                  </a:lnTo>
                  <a:lnTo>
                    <a:pt x="10566" y="1531"/>
                  </a:lnTo>
                  <a:lnTo>
                    <a:pt x="10566" y="1590"/>
                  </a:lnTo>
                  <a:lnTo>
                    <a:pt x="10566" y="1649"/>
                  </a:lnTo>
                  <a:lnTo>
                    <a:pt x="10625" y="1737"/>
                  </a:lnTo>
                  <a:lnTo>
                    <a:pt x="10625" y="1884"/>
                  </a:lnTo>
                  <a:lnTo>
                    <a:pt x="10625" y="1973"/>
                  </a:lnTo>
                  <a:lnTo>
                    <a:pt x="10625" y="2061"/>
                  </a:lnTo>
                  <a:lnTo>
                    <a:pt x="10625" y="2120"/>
                  </a:lnTo>
                  <a:lnTo>
                    <a:pt x="10654" y="2149"/>
                  </a:lnTo>
                  <a:lnTo>
                    <a:pt x="10596" y="2650"/>
                  </a:lnTo>
                  <a:lnTo>
                    <a:pt x="10566" y="2973"/>
                  </a:lnTo>
                  <a:lnTo>
                    <a:pt x="10566" y="3120"/>
                  </a:lnTo>
                  <a:lnTo>
                    <a:pt x="10595" y="3296"/>
                  </a:lnTo>
                  <a:lnTo>
                    <a:pt x="10595" y="3296"/>
                  </a:lnTo>
                  <a:lnTo>
                    <a:pt x="9772" y="3268"/>
                  </a:lnTo>
                  <a:lnTo>
                    <a:pt x="8624" y="3268"/>
                  </a:lnTo>
                  <a:lnTo>
                    <a:pt x="8624" y="3209"/>
                  </a:lnTo>
                  <a:lnTo>
                    <a:pt x="8624" y="3091"/>
                  </a:lnTo>
                  <a:lnTo>
                    <a:pt x="8624" y="3032"/>
                  </a:lnTo>
                  <a:lnTo>
                    <a:pt x="8594" y="3003"/>
                  </a:lnTo>
                  <a:lnTo>
                    <a:pt x="8653" y="2797"/>
                  </a:lnTo>
                  <a:lnTo>
                    <a:pt x="8712" y="2414"/>
                  </a:lnTo>
                  <a:lnTo>
                    <a:pt x="8771" y="2002"/>
                  </a:lnTo>
                  <a:lnTo>
                    <a:pt x="8800" y="1619"/>
                  </a:lnTo>
                  <a:lnTo>
                    <a:pt x="8800" y="1561"/>
                  </a:lnTo>
                  <a:lnTo>
                    <a:pt x="8771" y="1502"/>
                  </a:lnTo>
                  <a:lnTo>
                    <a:pt x="8741" y="1472"/>
                  </a:lnTo>
                  <a:lnTo>
                    <a:pt x="8683" y="1472"/>
                  </a:lnTo>
                  <a:lnTo>
                    <a:pt x="8624" y="1413"/>
                  </a:lnTo>
                  <a:lnTo>
                    <a:pt x="8565" y="1384"/>
                  </a:lnTo>
                  <a:lnTo>
                    <a:pt x="8535" y="1384"/>
                  </a:lnTo>
                  <a:lnTo>
                    <a:pt x="8447" y="1413"/>
                  </a:lnTo>
                  <a:lnTo>
                    <a:pt x="8300" y="1413"/>
                  </a:lnTo>
                  <a:lnTo>
                    <a:pt x="8271" y="1355"/>
                  </a:lnTo>
                  <a:lnTo>
                    <a:pt x="8241" y="1325"/>
                  </a:lnTo>
                  <a:lnTo>
                    <a:pt x="8182" y="1325"/>
                  </a:lnTo>
                  <a:lnTo>
                    <a:pt x="8123" y="1355"/>
                  </a:lnTo>
                  <a:lnTo>
                    <a:pt x="8094" y="1413"/>
                  </a:lnTo>
                  <a:lnTo>
                    <a:pt x="8035" y="1590"/>
                  </a:lnTo>
                  <a:lnTo>
                    <a:pt x="8006" y="1767"/>
                  </a:lnTo>
                  <a:lnTo>
                    <a:pt x="7976" y="2120"/>
                  </a:lnTo>
                  <a:lnTo>
                    <a:pt x="7976" y="2326"/>
                  </a:lnTo>
                  <a:lnTo>
                    <a:pt x="7976" y="2473"/>
                  </a:lnTo>
                  <a:lnTo>
                    <a:pt x="7976" y="2650"/>
                  </a:lnTo>
                  <a:lnTo>
                    <a:pt x="7976" y="2679"/>
                  </a:lnTo>
                  <a:lnTo>
                    <a:pt x="7947" y="2856"/>
                  </a:lnTo>
                  <a:lnTo>
                    <a:pt x="7976" y="2914"/>
                  </a:lnTo>
                  <a:lnTo>
                    <a:pt x="8035" y="2944"/>
                  </a:lnTo>
                  <a:lnTo>
                    <a:pt x="7976" y="3150"/>
                  </a:lnTo>
                  <a:lnTo>
                    <a:pt x="7976" y="3297"/>
                  </a:lnTo>
                  <a:lnTo>
                    <a:pt x="7388" y="3326"/>
                  </a:lnTo>
                  <a:lnTo>
                    <a:pt x="6858" y="3385"/>
                  </a:lnTo>
                  <a:lnTo>
                    <a:pt x="6181" y="3503"/>
                  </a:lnTo>
                  <a:lnTo>
                    <a:pt x="6034" y="3503"/>
                  </a:lnTo>
                  <a:lnTo>
                    <a:pt x="6034" y="3532"/>
                  </a:lnTo>
                  <a:lnTo>
                    <a:pt x="6004" y="3415"/>
                  </a:lnTo>
                  <a:lnTo>
                    <a:pt x="6004" y="3268"/>
                  </a:lnTo>
                  <a:lnTo>
                    <a:pt x="6063" y="3209"/>
                  </a:lnTo>
                  <a:lnTo>
                    <a:pt x="6093" y="3091"/>
                  </a:lnTo>
                  <a:lnTo>
                    <a:pt x="6093" y="2944"/>
                  </a:lnTo>
                  <a:lnTo>
                    <a:pt x="6063" y="2679"/>
                  </a:lnTo>
                  <a:lnTo>
                    <a:pt x="6034" y="2532"/>
                  </a:lnTo>
                  <a:lnTo>
                    <a:pt x="6004" y="2179"/>
                  </a:lnTo>
                  <a:lnTo>
                    <a:pt x="6004" y="2149"/>
                  </a:lnTo>
                  <a:lnTo>
                    <a:pt x="6004" y="2120"/>
                  </a:lnTo>
                  <a:lnTo>
                    <a:pt x="6034" y="1884"/>
                  </a:lnTo>
                  <a:lnTo>
                    <a:pt x="6122" y="1325"/>
                  </a:lnTo>
                  <a:lnTo>
                    <a:pt x="6122" y="1266"/>
                  </a:lnTo>
                  <a:lnTo>
                    <a:pt x="6122" y="1237"/>
                  </a:lnTo>
                  <a:lnTo>
                    <a:pt x="6063" y="1178"/>
                  </a:lnTo>
                  <a:lnTo>
                    <a:pt x="6004" y="1178"/>
                  </a:lnTo>
                  <a:lnTo>
                    <a:pt x="5916" y="1207"/>
                  </a:lnTo>
                  <a:lnTo>
                    <a:pt x="5916" y="1237"/>
                  </a:lnTo>
                  <a:lnTo>
                    <a:pt x="5828" y="1207"/>
                  </a:lnTo>
                  <a:lnTo>
                    <a:pt x="5769" y="1207"/>
                  </a:lnTo>
                  <a:lnTo>
                    <a:pt x="5710" y="1149"/>
                  </a:lnTo>
                  <a:lnTo>
                    <a:pt x="5622" y="1119"/>
                  </a:lnTo>
                  <a:lnTo>
                    <a:pt x="5563" y="1149"/>
                  </a:lnTo>
                  <a:lnTo>
                    <a:pt x="5533" y="1178"/>
                  </a:lnTo>
                  <a:lnTo>
                    <a:pt x="5504" y="1207"/>
                  </a:lnTo>
                  <a:lnTo>
                    <a:pt x="5504" y="1266"/>
                  </a:lnTo>
                  <a:lnTo>
                    <a:pt x="5533" y="1649"/>
                  </a:lnTo>
                  <a:lnTo>
                    <a:pt x="5533" y="1825"/>
                  </a:lnTo>
                  <a:lnTo>
                    <a:pt x="5533" y="1855"/>
                  </a:lnTo>
                  <a:lnTo>
                    <a:pt x="5533" y="2031"/>
                  </a:lnTo>
                  <a:lnTo>
                    <a:pt x="5563" y="2532"/>
                  </a:lnTo>
                  <a:lnTo>
                    <a:pt x="5563" y="2856"/>
                  </a:lnTo>
                  <a:lnTo>
                    <a:pt x="5563" y="2973"/>
                  </a:lnTo>
                  <a:lnTo>
                    <a:pt x="5563" y="3150"/>
                  </a:lnTo>
                  <a:lnTo>
                    <a:pt x="5563" y="3415"/>
                  </a:lnTo>
                  <a:lnTo>
                    <a:pt x="5563" y="3591"/>
                  </a:lnTo>
                  <a:lnTo>
                    <a:pt x="5180" y="3650"/>
                  </a:lnTo>
                  <a:lnTo>
                    <a:pt x="4827" y="3680"/>
                  </a:lnTo>
                  <a:lnTo>
                    <a:pt x="4474" y="3709"/>
                  </a:lnTo>
                  <a:lnTo>
                    <a:pt x="4121" y="3709"/>
                  </a:lnTo>
                  <a:lnTo>
                    <a:pt x="3885" y="3680"/>
                  </a:lnTo>
                  <a:lnTo>
                    <a:pt x="3856" y="3503"/>
                  </a:lnTo>
                  <a:lnTo>
                    <a:pt x="3826" y="2561"/>
                  </a:lnTo>
                  <a:lnTo>
                    <a:pt x="3797" y="2002"/>
                  </a:lnTo>
                  <a:lnTo>
                    <a:pt x="3768" y="1355"/>
                  </a:lnTo>
                  <a:lnTo>
                    <a:pt x="3738" y="678"/>
                  </a:lnTo>
                  <a:lnTo>
                    <a:pt x="3738" y="589"/>
                  </a:lnTo>
                  <a:lnTo>
                    <a:pt x="3709" y="589"/>
                  </a:lnTo>
                  <a:lnTo>
                    <a:pt x="3679" y="560"/>
                  </a:lnTo>
                  <a:lnTo>
                    <a:pt x="3532" y="472"/>
                  </a:lnTo>
                  <a:lnTo>
                    <a:pt x="3385" y="383"/>
                  </a:lnTo>
                  <a:lnTo>
                    <a:pt x="3355" y="354"/>
                  </a:lnTo>
                  <a:lnTo>
                    <a:pt x="3267" y="354"/>
                  </a:lnTo>
                  <a:lnTo>
                    <a:pt x="3208" y="324"/>
                  </a:lnTo>
                  <a:lnTo>
                    <a:pt x="3120" y="324"/>
                  </a:lnTo>
                  <a:lnTo>
                    <a:pt x="3091" y="354"/>
                  </a:lnTo>
                  <a:lnTo>
                    <a:pt x="3091" y="413"/>
                  </a:lnTo>
                  <a:lnTo>
                    <a:pt x="3032" y="795"/>
                  </a:lnTo>
                  <a:lnTo>
                    <a:pt x="3032" y="1207"/>
                  </a:lnTo>
                  <a:lnTo>
                    <a:pt x="3032" y="1649"/>
                  </a:lnTo>
                  <a:lnTo>
                    <a:pt x="3061" y="2120"/>
                  </a:lnTo>
                  <a:lnTo>
                    <a:pt x="3149" y="2973"/>
                  </a:lnTo>
                  <a:lnTo>
                    <a:pt x="3179" y="3179"/>
                  </a:lnTo>
                  <a:lnTo>
                    <a:pt x="3208" y="3415"/>
                  </a:lnTo>
                  <a:lnTo>
                    <a:pt x="3238" y="3709"/>
                  </a:lnTo>
                  <a:lnTo>
                    <a:pt x="2649" y="3709"/>
                  </a:lnTo>
                  <a:lnTo>
                    <a:pt x="2355" y="3738"/>
                  </a:lnTo>
                  <a:lnTo>
                    <a:pt x="2002" y="3797"/>
                  </a:lnTo>
                  <a:lnTo>
                    <a:pt x="1648" y="3886"/>
                  </a:lnTo>
                  <a:lnTo>
                    <a:pt x="1354" y="3974"/>
                  </a:lnTo>
                  <a:lnTo>
                    <a:pt x="1060" y="4092"/>
                  </a:lnTo>
                  <a:lnTo>
                    <a:pt x="795" y="4239"/>
                  </a:lnTo>
                  <a:lnTo>
                    <a:pt x="589" y="4386"/>
                  </a:lnTo>
                  <a:lnTo>
                    <a:pt x="383" y="4563"/>
                  </a:lnTo>
                  <a:lnTo>
                    <a:pt x="236" y="4769"/>
                  </a:lnTo>
                  <a:lnTo>
                    <a:pt x="147" y="5004"/>
                  </a:lnTo>
                  <a:lnTo>
                    <a:pt x="89" y="5269"/>
                  </a:lnTo>
                  <a:lnTo>
                    <a:pt x="89" y="5446"/>
                  </a:lnTo>
                  <a:lnTo>
                    <a:pt x="118" y="5652"/>
                  </a:lnTo>
                  <a:lnTo>
                    <a:pt x="59" y="5916"/>
                  </a:lnTo>
                  <a:lnTo>
                    <a:pt x="59" y="6240"/>
                  </a:lnTo>
                  <a:lnTo>
                    <a:pt x="89" y="6534"/>
                  </a:lnTo>
                  <a:lnTo>
                    <a:pt x="147" y="6888"/>
                  </a:lnTo>
                  <a:lnTo>
                    <a:pt x="206" y="7211"/>
                  </a:lnTo>
                  <a:lnTo>
                    <a:pt x="324" y="7535"/>
                  </a:lnTo>
                  <a:lnTo>
                    <a:pt x="589" y="8241"/>
                  </a:lnTo>
                  <a:lnTo>
                    <a:pt x="795" y="8654"/>
                  </a:lnTo>
                  <a:lnTo>
                    <a:pt x="1001" y="9066"/>
                  </a:lnTo>
                  <a:lnTo>
                    <a:pt x="1030" y="9124"/>
                  </a:lnTo>
                  <a:lnTo>
                    <a:pt x="1030" y="9183"/>
                  </a:lnTo>
                  <a:lnTo>
                    <a:pt x="1148" y="9448"/>
                  </a:lnTo>
                  <a:lnTo>
                    <a:pt x="1119" y="9478"/>
                  </a:lnTo>
                  <a:lnTo>
                    <a:pt x="1119" y="9536"/>
                  </a:lnTo>
                  <a:lnTo>
                    <a:pt x="1089" y="9890"/>
                  </a:lnTo>
                  <a:lnTo>
                    <a:pt x="1001" y="10773"/>
                  </a:lnTo>
                  <a:lnTo>
                    <a:pt x="824" y="11803"/>
                  </a:lnTo>
                  <a:lnTo>
                    <a:pt x="618" y="13039"/>
                  </a:lnTo>
                  <a:lnTo>
                    <a:pt x="501" y="13745"/>
                  </a:lnTo>
                  <a:lnTo>
                    <a:pt x="324" y="14658"/>
                  </a:lnTo>
                  <a:lnTo>
                    <a:pt x="265" y="15128"/>
                  </a:lnTo>
                  <a:lnTo>
                    <a:pt x="236" y="15246"/>
                  </a:lnTo>
                  <a:lnTo>
                    <a:pt x="206" y="15570"/>
                  </a:lnTo>
                  <a:lnTo>
                    <a:pt x="118" y="15953"/>
                  </a:lnTo>
                  <a:lnTo>
                    <a:pt x="30" y="16423"/>
                  </a:lnTo>
                  <a:lnTo>
                    <a:pt x="0" y="16865"/>
                  </a:lnTo>
                  <a:lnTo>
                    <a:pt x="0" y="17100"/>
                  </a:lnTo>
                  <a:lnTo>
                    <a:pt x="0" y="17277"/>
                  </a:lnTo>
                  <a:lnTo>
                    <a:pt x="30" y="17336"/>
                  </a:lnTo>
                  <a:lnTo>
                    <a:pt x="89" y="17365"/>
                  </a:lnTo>
                  <a:lnTo>
                    <a:pt x="59" y="17395"/>
                  </a:lnTo>
                  <a:lnTo>
                    <a:pt x="59" y="17483"/>
                  </a:lnTo>
                  <a:lnTo>
                    <a:pt x="89" y="17542"/>
                  </a:lnTo>
                  <a:lnTo>
                    <a:pt x="147" y="17571"/>
                  </a:lnTo>
                  <a:lnTo>
                    <a:pt x="177" y="17542"/>
                  </a:lnTo>
                  <a:lnTo>
                    <a:pt x="353" y="17483"/>
                  </a:lnTo>
                  <a:lnTo>
                    <a:pt x="501" y="17365"/>
                  </a:lnTo>
                  <a:lnTo>
                    <a:pt x="618" y="17218"/>
                  </a:lnTo>
                  <a:lnTo>
                    <a:pt x="736" y="17012"/>
                  </a:lnTo>
                  <a:lnTo>
                    <a:pt x="824" y="16806"/>
                  </a:lnTo>
                  <a:lnTo>
                    <a:pt x="913" y="16541"/>
                  </a:lnTo>
                  <a:lnTo>
                    <a:pt x="1001" y="16011"/>
                  </a:lnTo>
                  <a:lnTo>
                    <a:pt x="1089" y="15452"/>
                  </a:lnTo>
                  <a:lnTo>
                    <a:pt x="1148" y="14922"/>
                  </a:lnTo>
                  <a:lnTo>
                    <a:pt x="1148" y="14775"/>
                  </a:lnTo>
                  <a:lnTo>
                    <a:pt x="1178" y="14481"/>
                  </a:lnTo>
                  <a:lnTo>
                    <a:pt x="1207" y="14157"/>
                  </a:lnTo>
                  <a:lnTo>
                    <a:pt x="1413" y="13039"/>
                  </a:lnTo>
                  <a:lnTo>
                    <a:pt x="1531" y="12480"/>
                  </a:lnTo>
                  <a:lnTo>
                    <a:pt x="1648" y="11773"/>
                  </a:lnTo>
                  <a:lnTo>
                    <a:pt x="1766" y="12332"/>
                  </a:lnTo>
                  <a:lnTo>
                    <a:pt x="2002" y="13127"/>
                  </a:lnTo>
                  <a:lnTo>
                    <a:pt x="2149" y="13539"/>
                  </a:lnTo>
                  <a:lnTo>
                    <a:pt x="2267" y="13922"/>
                  </a:lnTo>
                  <a:lnTo>
                    <a:pt x="2502" y="14716"/>
                  </a:lnTo>
                  <a:lnTo>
                    <a:pt x="2796" y="15982"/>
                  </a:lnTo>
                  <a:lnTo>
                    <a:pt x="2885" y="16306"/>
                  </a:lnTo>
                  <a:lnTo>
                    <a:pt x="3061" y="17071"/>
                  </a:lnTo>
                  <a:lnTo>
                    <a:pt x="3149" y="17454"/>
                  </a:lnTo>
                  <a:lnTo>
                    <a:pt x="3149" y="17483"/>
                  </a:lnTo>
                  <a:lnTo>
                    <a:pt x="3208" y="17630"/>
                  </a:lnTo>
                  <a:lnTo>
                    <a:pt x="3208" y="17689"/>
                  </a:lnTo>
                  <a:lnTo>
                    <a:pt x="3238" y="17777"/>
                  </a:lnTo>
                  <a:lnTo>
                    <a:pt x="3208" y="17807"/>
                  </a:lnTo>
                  <a:lnTo>
                    <a:pt x="3208" y="17866"/>
                  </a:lnTo>
                  <a:lnTo>
                    <a:pt x="3267" y="18101"/>
                  </a:lnTo>
                  <a:lnTo>
                    <a:pt x="3326" y="18513"/>
                  </a:lnTo>
                  <a:lnTo>
                    <a:pt x="3355" y="18896"/>
                  </a:lnTo>
                  <a:lnTo>
                    <a:pt x="3355" y="19779"/>
                  </a:lnTo>
                  <a:lnTo>
                    <a:pt x="3355" y="19985"/>
                  </a:lnTo>
                  <a:lnTo>
                    <a:pt x="3355" y="20485"/>
                  </a:lnTo>
                  <a:lnTo>
                    <a:pt x="3326" y="20485"/>
                  </a:lnTo>
                  <a:lnTo>
                    <a:pt x="3326" y="20544"/>
                  </a:lnTo>
                  <a:lnTo>
                    <a:pt x="3297" y="20926"/>
                  </a:lnTo>
                  <a:lnTo>
                    <a:pt x="3297" y="21250"/>
                  </a:lnTo>
                  <a:lnTo>
                    <a:pt x="3355" y="21603"/>
                  </a:lnTo>
                  <a:lnTo>
                    <a:pt x="3385" y="21780"/>
                  </a:lnTo>
                  <a:lnTo>
                    <a:pt x="3414" y="21780"/>
                  </a:lnTo>
                  <a:lnTo>
                    <a:pt x="3444" y="21898"/>
                  </a:lnTo>
                  <a:lnTo>
                    <a:pt x="3503" y="22045"/>
                  </a:lnTo>
                  <a:lnTo>
                    <a:pt x="3561" y="22163"/>
                  </a:lnTo>
                  <a:lnTo>
                    <a:pt x="3679" y="22280"/>
                  </a:lnTo>
                  <a:lnTo>
                    <a:pt x="3738" y="22310"/>
                  </a:lnTo>
                  <a:lnTo>
                    <a:pt x="3826" y="22339"/>
                  </a:lnTo>
                  <a:lnTo>
                    <a:pt x="3915" y="22369"/>
                  </a:lnTo>
                  <a:lnTo>
                    <a:pt x="3974" y="22369"/>
                  </a:lnTo>
                  <a:lnTo>
                    <a:pt x="4062" y="22339"/>
                  </a:lnTo>
                  <a:lnTo>
                    <a:pt x="4150" y="22280"/>
                  </a:lnTo>
                  <a:lnTo>
                    <a:pt x="4180" y="22251"/>
                  </a:lnTo>
                  <a:lnTo>
                    <a:pt x="4180" y="22163"/>
                  </a:lnTo>
                  <a:lnTo>
                    <a:pt x="4150" y="22133"/>
                  </a:lnTo>
                  <a:lnTo>
                    <a:pt x="4238" y="21986"/>
                  </a:lnTo>
                  <a:lnTo>
                    <a:pt x="4297" y="21839"/>
                  </a:lnTo>
                  <a:lnTo>
                    <a:pt x="4356" y="21633"/>
                  </a:lnTo>
                  <a:lnTo>
                    <a:pt x="4386" y="21397"/>
                  </a:lnTo>
                  <a:lnTo>
                    <a:pt x="4415" y="20956"/>
                  </a:lnTo>
                  <a:lnTo>
                    <a:pt x="4415" y="20750"/>
                  </a:lnTo>
                  <a:lnTo>
                    <a:pt x="4415" y="20603"/>
                  </a:lnTo>
                  <a:lnTo>
                    <a:pt x="4415" y="20544"/>
                  </a:lnTo>
                  <a:lnTo>
                    <a:pt x="4474" y="19661"/>
                  </a:lnTo>
                  <a:lnTo>
                    <a:pt x="4533" y="18690"/>
                  </a:lnTo>
                  <a:lnTo>
                    <a:pt x="4562" y="17571"/>
                  </a:lnTo>
                  <a:lnTo>
                    <a:pt x="4562" y="16453"/>
                  </a:lnTo>
                  <a:lnTo>
                    <a:pt x="4562" y="15629"/>
                  </a:lnTo>
                  <a:lnTo>
                    <a:pt x="4533" y="14775"/>
                  </a:lnTo>
                  <a:lnTo>
                    <a:pt x="4533" y="14422"/>
                  </a:lnTo>
                  <a:lnTo>
                    <a:pt x="4650" y="14452"/>
                  </a:lnTo>
                  <a:lnTo>
                    <a:pt x="4827" y="14481"/>
                  </a:lnTo>
                  <a:lnTo>
                    <a:pt x="5004" y="14510"/>
                  </a:lnTo>
                  <a:lnTo>
                    <a:pt x="5210" y="14510"/>
                  </a:lnTo>
                  <a:lnTo>
                    <a:pt x="5298" y="14481"/>
                  </a:lnTo>
                  <a:lnTo>
                    <a:pt x="5887" y="14452"/>
                  </a:lnTo>
                  <a:lnTo>
                    <a:pt x="7594" y="14452"/>
                  </a:lnTo>
                  <a:lnTo>
                    <a:pt x="8035" y="14481"/>
                  </a:lnTo>
                  <a:lnTo>
                    <a:pt x="8653" y="14481"/>
                  </a:lnTo>
                  <a:lnTo>
                    <a:pt x="9418" y="14452"/>
                  </a:lnTo>
                  <a:lnTo>
                    <a:pt x="10095" y="14422"/>
                  </a:lnTo>
                  <a:lnTo>
                    <a:pt x="10154" y="14422"/>
                  </a:lnTo>
                  <a:lnTo>
                    <a:pt x="10507" y="14393"/>
                  </a:lnTo>
                  <a:lnTo>
                    <a:pt x="10478" y="15305"/>
                  </a:lnTo>
                  <a:lnTo>
                    <a:pt x="10507" y="15894"/>
                  </a:lnTo>
                  <a:lnTo>
                    <a:pt x="10537" y="16188"/>
                  </a:lnTo>
                  <a:lnTo>
                    <a:pt x="10596" y="16423"/>
                  </a:lnTo>
                  <a:lnTo>
                    <a:pt x="10654" y="16659"/>
                  </a:lnTo>
                  <a:lnTo>
                    <a:pt x="10772" y="16806"/>
                  </a:lnTo>
                  <a:lnTo>
                    <a:pt x="10831" y="16865"/>
                  </a:lnTo>
                  <a:lnTo>
                    <a:pt x="10949" y="16894"/>
                  </a:lnTo>
                  <a:lnTo>
                    <a:pt x="11037" y="16924"/>
                  </a:lnTo>
                  <a:lnTo>
                    <a:pt x="11125" y="16924"/>
                  </a:lnTo>
                  <a:lnTo>
                    <a:pt x="11184" y="16894"/>
                  </a:lnTo>
                  <a:lnTo>
                    <a:pt x="11243" y="16835"/>
                  </a:lnTo>
                  <a:lnTo>
                    <a:pt x="11331" y="16688"/>
                  </a:lnTo>
                  <a:lnTo>
                    <a:pt x="11390" y="16482"/>
                  </a:lnTo>
                  <a:lnTo>
                    <a:pt x="11420" y="16276"/>
                  </a:lnTo>
                  <a:lnTo>
                    <a:pt x="11449" y="15835"/>
                  </a:lnTo>
                  <a:lnTo>
                    <a:pt x="11420" y="15452"/>
                  </a:lnTo>
                  <a:lnTo>
                    <a:pt x="11420" y="15305"/>
                  </a:lnTo>
                  <a:lnTo>
                    <a:pt x="11390" y="15128"/>
                  </a:lnTo>
                  <a:lnTo>
                    <a:pt x="11390" y="14834"/>
                  </a:lnTo>
                  <a:lnTo>
                    <a:pt x="11361" y="14422"/>
                  </a:lnTo>
                  <a:lnTo>
                    <a:pt x="11420" y="14393"/>
                  </a:lnTo>
                  <a:lnTo>
                    <a:pt x="11567" y="14363"/>
                  </a:lnTo>
                  <a:lnTo>
                    <a:pt x="11773" y="14334"/>
                  </a:lnTo>
                  <a:lnTo>
                    <a:pt x="11949" y="14363"/>
                  </a:lnTo>
                  <a:lnTo>
                    <a:pt x="12244" y="14363"/>
                  </a:lnTo>
                  <a:lnTo>
                    <a:pt x="12420" y="14334"/>
                  </a:lnTo>
                  <a:lnTo>
                    <a:pt x="12626" y="14687"/>
                  </a:lnTo>
                  <a:lnTo>
                    <a:pt x="12803" y="15070"/>
                  </a:lnTo>
                  <a:lnTo>
                    <a:pt x="13097" y="15776"/>
                  </a:lnTo>
                  <a:lnTo>
                    <a:pt x="13333" y="16276"/>
                  </a:lnTo>
                  <a:lnTo>
                    <a:pt x="13627" y="16894"/>
                  </a:lnTo>
                  <a:lnTo>
                    <a:pt x="13774" y="17189"/>
                  </a:lnTo>
                  <a:lnTo>
                    <a:pt x="13951" y="17483"/>
                  </a:lnTo>
                  <a:lnTo>
                    <a:pt x="14010" y="17542"/>
                  </a:lnTo>
                  <a:lnTo>
                    <a:pt x="14069" y="18219"/>
                  </a:lnTo>
                  <a:lnTo>
                    <a:pt x="14186" y="18925"/>
                  </a:lnTo>
                  <a:lnTo>
                    <a:pt x="14275" y="19631"/>
                  </a:lnTo>
                  <a:lnTo>
                    <a:pt x="14333" y="20043"/>
                  </a:lnTo>
                  <a:lnTo>
                    <a:pt x="14333" y="20191"/>
                  </a:lnTo>
                  <a:lnTo>
                    <a:pt x="14422" y="20809"/>
                  </a:lnTo>
                  <a:lnTo>
                    <a:pt x="14481" y="21132"/>
                  </a:lnTo>
                  <a:lnTo>
                    <a:pt x="14569" y="21397"/>
                  </a:lnTo>
                  <a:lnTo>
                    <a:pt x="14687" y="21692"/>
                  </a:lnTo>
                  <a:lnTo>
                    <a:pt x="14834" y="21898"/>
                  </a:lnTo>
                  <a:lnTo>
                    <a:pt x="14951" y="21986"/>
                  </a:lnTo>
                  <a:lnTo>
                    <a:pt x="15069" y="22074"/>
                  </a:lnTo>
                  <a:lnTo>
                    <a:pt x="15099" y="22133"/>
                  </a:lnTo>
                  <a:lnTo>
                    <a:pt x="15187" y="22221"/>
                  </a:lnTo>
                  <a:lnTo>
                    <a:pt x="15334" y="22251"/>
                  </a:lnTo>
                  <a:lnTo>
                    <a:pt x="15452" y="22280"/>
                  </a:lnTo>
                  <a:lnTo>
                    <a:pt x="15570" y="22251"/>
                  </a:lnTo>
                  <a:lnTo>
                    <a:pt x="15687" y="22221"/>
                  </a:lnTo>
                  <a:lnTo>
                    <a:pt x="15776" y="22104"/>
                  </a:lnTo>
                  <a:lnTo>
                    <a:pt x="15864" y="21986"/>
                  </a:lnTo>
                  <a:lnTo>
                    <a:pt x="15864" y="21839"/>
                  </a:lnTo>
                  <a:lnTo>
                    <a:pt x="15864" y="21780"/>
                  </a:lnTo>
                  <a:lnTo>
                    <a:pt x="15834" y="21721"/>
                  </a:lnTo>
                  <a:lnTo>
                    <a:pt x="15864" y="21515"/>
                  </a:lnTo>
                  <a:lnTo>
                    <a:pt x="15864" y="21280"/>
                  </a:lnTo>
                  <a:lnTo>
                    <a:pt x="15834" y="20868"/>
                  </a:lnTo>
                  <a:lnTo>
                    <a:pt x="15805" y="20397"/>
                  </a:lnTo>
                  <a:lnTo>
                    <a:pt x="15717" y="19926"/>
                  </a:lnTo>
                  <a:lnTo>
                    <a:pt x="15717" y="19837"/>
                  </a:lnTo>
                  <a:lnTo>
                    <a:pt x="15687" y="19690"/>
                  </a:lnTo>
                  <a:lnTo>
                    <a:pt x="15628" y="19249"/>
                  </a:lnTo>
                  <a:lnTo>
                    <a:pt x="15511" y="18601"/>
                  </a:lnTo>
                  <a:lnTo>
                    <a:pt x="15364" y="17836"/>
                  </a:lnTo>
                  <a:lnTo>
                    <a:pt x="15275" y="17336"/>
                  </a:lnTo>
                  <a:lnTo>
                    <a:pt x="15128" y="16512"/>
                  </a:lnTo>
                  <a:lnTo>
                    <a:pt x="15157" y="16512"/>
                  </a:lnTo>
                  <a:lnTo>
                    <a:pt x="15010" y="15629"/>
                  </a:lnTo>
                  <a:lnTo>
                    <a:pt x="15010" y="15540"/>
                  </a:lnTo>
                  <a:lnTo>
                    <a:pt x="14981" y="15334"/>
                  </a:lnTo>
                  <a:lnTo>
                    <a:pt x="14863" y="14510"/>
                  </a:lnTo>
                  <a:lnTo>
                    <a:pt x="14745" y="13775"/>
                  </a:lnTo>
                  <a:lnTo>
                    <a:pt x="14716" y="13480"/>
                  </a:lnTo>
                  <a:lnTo>
                    <a:pt x="14657" y="13157"/>
                  </a:lnTo>
                  <a:lnTo>
                    <a:pt x="14628" y="12951"/>
                  </a:lnTo>
                  <a:lnTo>
                    <a:pt x="14628" y="12892"/>
                  </a:lnTo>
                  <a:lnTo>
                    <a:pt x="14775" y="12627"/>
                  </a:lnTo>
                  <a:lnTo>
                    <a:pt x="14981" y="12362"/>
                  </a:lnTo>
                  <a:lnTo>
                    <a:pt x="15187" y="12126"/>
                  </a:lnTo>
                  <a:lnTo>
                    <a:pt x="15393" y="11891"/>
                  </a:lnTo>
                  <a:lnTo>
                    <a:pt x="15717" y="11479"/>
                  </a:lnTo>
                  <a:lnTo>
                    <a:pt x="15834" y="11243"/>
                  </a:lnTo>
                  <a:lnTo>
                    <a:pt x="15952" y="10979"/>
                  </a:lnTo>
                  <a:lnTo>
                    <a:pt x="16011" y="10684"/>
                  </a:lnTo>
                  <a:lnTo>
                    <a:pt x="16011" y="10390"/>
                  </a:lnTo>
                  <a:lnTo>
                    <a:pt x="16011" y="10066"/>
                  </a:lnTo>
                  <a:lnTo>
                    <a:pt x="15923" y="9742"/>
                  </a:lnTo>
                  <a:lnTo>
                    <a:pt x="15834" y="9448"/>
                  </a:lnTo>
                  <a:lnTo>
                    <a:pt x="15717" y="9154"/>
                  </a:lnTo>
                  <a:lnTo>
                    <a:pt x="15658" y="8977"/>
                  </a:lnTo>
                  <a:lnTo>
                    <a:pt x="15599" y="8860"/>
                  </a:lnTo>
                  <a:lnTo>
                    <a:pt x="15570" y="8771"/>
                  </a:lnTo>
                  <a:lnTo>
                    <a:pt x="15540" y="8771"/>
                  </a:lnTo>
                  <a:lnTo>
                    <a:pt x="15570" y="8565"/>
                  </a:lnTo>
                  <a:lnTo>
                    <a:pt x="15570" y="8094"/>
                  </a:lnTo>
                  <a:lnTo>
                    <a:pt x="15540" y="8006"/>
                  </a:lnTo>
                  <a:lnTo>
                    <a:pt x="15570" y="7977"/>
                  </a:lnTo>
                  <a:lnTo>
                    <a:pt x="15570" y="7947"/>
                  </a:lnTo>
                  <a:lnTo>
                    <a:pt x="15717" y="7476"/>
                  </a:lnTo>
                  <a:lnTo>
                    <a:pt x="15834" y="7035"/>
                  </a:lnTo>
                  <a:lnTo>
                    <a:pt x="15864" y="6947"/>
                  </a:lnTo>
                  <a:lnTo>
                    <a:pt x="15893" y="6917"/>
                  </a:lnTo>
                  <a:lnTo>
                    <a:pt x="15923" y="6829"/>
                  </a:lnTo>
                  <a:lnTo>
                    <a:pt x="16011" y="6593"/>
                  </a:lnTo>
                  <a:lnTo>
                    <a:pt x="16040" y="6505"/>
                  </a:lnTo>
                  <a:lnTo>
                    <a:pt x="16158" y="6152"/>
                  </a:lnTo>
                  <a:lnTo>
                    <a:pt x="16246" y="5799"/>
                  </a:lnTo>
                  <a:lnTo>
                    <a:pt x="16305" y="5622"/>
                  </a:lnTo>
                  <a:lnTo>
                    <a:pt x="16305" y="5416"/>
                  </a:lnTo>
                  <a:lnTo>
                    <a:pt x="16305" y="5328"/>
                  </a:lnTo>
                  <a:lnTo>
                    <a:pt x="16305" y="5181"/>
                  </a:lnTo>
                  <a:lnTo>
                    <a:pt x="16335" y="5151"/>
                  </a:lnTo>
                  <a:lnTo>
                    <a:pt x="16335" y="5122"/>
                  </a:lnTo>
                  <a:lnTo>
                    <a:pt x="16364" y="4975"/>
                  </a:lnTo>
                  <a:lnTo>
                    <a:pt x="16394" y="4945"/>
                  </a:lnTo>
                  <a:lnTo>
                    <a:pt x="16423" y="4827"/>
                  </a:lnTo>
                  <a:lnTo>
                    <a:pt x="16423" y="4798"/>
                  </a:lnTo>
                  <a:lnTo>
                    <a:pt x="16394" y="4739"/>
                  </a:lnTo>
                  <a:lnTo>
                    <a:pt x="16423" y="4621"/>
                  </a:lnTo>
                  <a:lnTo>
                    <a:pt x="16482" y="4533"/>
                  </a:lnTo>
                  <a:lnTo>
                    <a:pt x="16511" y="4327"/>
                  </a:lnTo>
                  <a:lnTo>
                    <a:pt x="16511" y="4298"/>
                  </a:lnTo>
                  <a:lnTo>
                    <a:pt x="16600" y="4003"/>
                  </a:lnTo>
                  <a:lnTo>
                    <a:pt x="16747" y="3474"/>
                  </a:lnTo>
                  <a:lnTo>
                    <a:pt x="16923" y="2591"/>
                  </a:lnTo>
                  <a:lnTo>
                    <a:pt x="16982" y="2326"/>
                  </a:lnTo>
                  <a:lnTo>
                    <a:pt x="16982" y="2237"/>
                  </a:lnTo>
                  <a:lnTo>
                    <a:pt x="16923" y="2179"/>
                  </a:lnTo>
                  <a:lnTo>
                    <a:pt x="17041" y="1737"/>
                  </a:lnTo>
                  <a:lnTo>
                    <a:pt x="17277" y="795"/>
                  </a:lnTo>
                  <a:lnTo>
                    <a:pt x="17394" y="383"/>
                  </a:lnTo>
                  <a:lnTo>
                    <a:pt x="17394" y="295"/>
                  </a:lnTo>
                  <a:lnTo>
                    <a:pt x="17394" y="266"/>
                  </a:lnTo>
                  <a:lnTo>
                    <a:pt x="17394" y="207"/>
                  </a:lnTo>
                  <a:lnTo>
                    <a:pt x="17394" y="148"/>
                  </a:lnTo>
                  <a:lnTo>
                    <a:pt x="17365" y="60"/>
                  </a:lnTo>
                  <a:lnTo>
                    <a:pt x="17277" y="30"/>
                  </a:lnTo>
                  <a:lnTo>
                    <a:pt x="172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10142760" y="3735084"/>
              <a:ext cx="1543105" cy="362965"/>
            </a:xfrm>
            <a:custGeom>
              <a:rect b="b" l="l" r="r" t="t"/>
              <a:pathLst>
                <a:path extrusionOk="0" h="3974" w="16895">
                  <a:moveTo>
                    <a:pt x="16100" y="0"/>
                  </a:moveTo>
                  <a:lnTo>
                    <a:pt x="15747" y="59"/>
                  </a:lnTo>
                  <a:lnTo>
                    <a:pt x="15246" y="206"/>
                  </a:lnTo>
                  <a:lnTo>
                    <a:pt x="14687" y="412"/>
                  </a:lnTo>
                  <a:lnTo>
                    <a:pt x="14246" y="648"/>
                  </a:lnTo>
                  <a:lnTo>
                    <a:pt x="13951" y="795"/>
                  </a:lnTo>
                  <a:lnTo>
                    <a:pt x="13834" y="854"/>
                  </a:lnTo>
                  <a:lnTo>
                    <a:pt x="13451" y="1060"/>
                  </a:lnTo>
                  <a:lnTo>
                    <a:pt x="13068" y="1236"/>
                  </a:lnTo>
                  <a:lnTo>
                    <a:pt x="12656" y="1383"/>
                  </a:lnTo>
                  <a:lnTo>
                    <a:pt x="12215" y="1501"/>
                  </a:lnTo>
                  <a:lnTo>
                    <a:pt x="11597" y="1648"/>
                  </a:lnTo>
                  <a:lnTo>
                    <a:pt x="10949" y="1736"/>
                  </a:lnTo>
                  <a:lnTo>
                    <a:pt x="10243" y="1795"/>
                  </a:lnTo>
                  <a:lnTo>
                    <a:pt x="8742" y="1795"/>
                  </a:lnTo>
                  <a:lnTo>
                    <a:pt x="7977" y="1736"/>
                  </a:lnTo>
                  <a:lnTo>
                    <a:pt x="7153" y="1678"/>
                  </a:lnTo>
                  <a:lnTo>
                    <a:pt x="6299" y="1560"/>
                  </a:lnTo>
                  <a:lnTo>
                    <a:pt x="5475" y="1383"/>
                  </a:lnTo>
                  <a:lnTo>
                    <a:pt x="4651" y="1207"/>
                  </a:lnTo>
                  <a:lnTo>
                    <a:pt x="3091" y="824"/>
                  </a:lnTo>
                  <a:lnTo>
                    <a:pt x="2944" y="795"/>
                  </a:lnTo>
                  <a:lnTo>
                    <a:pt x="2296" y="618"/>
                  </a:lnTo>
                  <a:lnTo>
                    <a:pt x="1973" y="559"/>
                  </a:lnTo>
                  <a:lnTo>
                    <a:pt x="1884" y="530"/>
                  </a:lnTo>
                  <a:lnTo>
                    <a:pt x="1590" y="471"/>
                  </a:lnTo>
                  <a:lnTo>
                    <a:pt x="1384" y="442"/>
                  </a:lnTo>
                  <a:lnTo>
                    <a:pt x="1178" y="412"/>
                  </a:lnTo>
                  <a:lnTo>
                    <a:pt x="1060" y="412"/>
                  </a:lnTo>
                  <a:lnTo>
                    <a:pt x="825" y="471"/>
                  </a:lnTo>
                  <a:lnTo>
                    <a:pt x="589" y="589"/>
                  </a:lnTo>
                  <a:lnTo>
                    <a:pt x="501" y="648"/>
                  </a:lnTo>
                  <a:lnTo>
                    <a:pt x="413" y="736"/>
                  </a:lnTo>
                  <a:lnTo>
                    <a:pt x="413" y="765"/>
                  </a:lnTo>
                  <a:lnTo>
                    <a:pt x="324" y="795"/>
                  </a:lnTo>
                  <a:lnTo>
                    <a:pt x="177" y="912"/>
                  </a:lnTo>
                  <a:lnTo>
                    <a:pt x="60" y="1089"/>
                  </a:lnTo>
                  <a:lnTo>
                    <a:pt x="30" y="1236"/>
                  </a:lnTo>
                  <a:lnTo>
                    <a:pt x="1" y="1442"/>
                  </a:lnTo>
                  <a:lnTo>
                    <a:pt x="1" y="1619"/>
                  </a:lnTo>
                  <a:lnTo>
                    <a:pt x="60" y="1795"/>
                  </a:lnTo>
                  <a:lnTo>
                    <a:pt x="148" y="1943"/>
                  </a:lnTo>
                  <a:lnTo>
                    <a:pt x="266" y="2090"/>
                  </a:lnTo>
                  <a:lnTo>
                    <a:pt x="383" y="2237"/>
                  </a:lnTo>
                  <a:lnTo>
                    <a:pt x="531" y="2355"/>
                  </a:lnTo>
                  <a:lnTo>
                    <a:pt x="913" y="2619"/>
                  </a:lnTo>
                  <a:lnTo>
                    <a:pt x="1266" y="2796"/>
                  </a:lnTo>
                  <a:lnTo>
                    <a:pt x="1708" y="2973"/>
                  </a:lnTo>
                  <a:lnTo>
                    <a:pt x="2414" y="3237"/>
                  </a:lnTo>
                  <a:lnTo>
                    <a:pt x="3268" y="3502"/>
                  </a:lnTo>
                  <a:lnTo>
                    <a:pt x="3915" y="3650"/>
                  </a:lnTo>
                  <a:lnTo>
                    <a:pt x="4651" y="3797"/>
                  </a:lnTo>
                  <a:lnTo>
                    <a:pt x="5504" y="3885"/>
                  </a:lnTo>
                  <a:lnTo>
                    <a:pt x="6270" y="3944"/>
                  </a:lnTo>
                  <a:lnTo>
                    <a:pt x="7153" y="3973"/>
                  </a:lnTo>
                  <a:lnTo>
                    <a:pt x="8771" y="3973"/>
                  </a:lnTo>
                  <a:lnTo>
                    <a:pt x="9654" y="3914"/>
                  </a:lnTo>
                  <a:lnTo>
                    <a:pt x="10508" y="3856"/>
                  </a:lnTo>
                  <a:lnTo>
                    <a:pt x="11332" y="3738"/>
                  </a:lnTo>
                  <a:lnTo>
                    <a:pt x="12185" y="3591"/>
                  </a:lnTo>
                  <a:lnTo>
                    <a:pt x="13245" y="3355"/>
                  </a:lnTo>
                  <a:lnTo>
                    <a:pt x="13775" y="3208"/>
                  </a:lnTo>
                  <a:lnTo>
                    <a:pt x="14275" y="3061"/>
                  </a:lnTo>
                  <a:lnTo>
                    <a:pt x="14805" y="2884"/>
                  </a:lnTo>
                  <a:lnTo>
                    <a:pt x="15276" y="2649"/>
                  </a:lnTo>
                  <a:lnTo>
                    <a:pt x="15776" y="2384"/>
                  </a:lnTo>
                  <a:lnTo>
                    <a:pt x="16011" y="2237"/>
                  </a:lnTo>
                  <a:lnTo>
                    <a:pt x="16188" y="2090"/>
                  </a:lnTo>
                  <a:lnTo>
                    <a:pt x="16394" y="1913"/>
                  </a:lnTo>
                  <a:lnTo>
                    <a:pt x="16541" y="1736"/>
                  </a:lnTo>
                  <a:lnTo>
                    <a:pt x="16688" y="1530"/>
                  </a:lnTo>
                  <a:lnTo>
                    <a:pt x="16777" y="1324"/>
                  </a:lnTo>
                  <a:lnTo>
                    <a:pt x="16865" y="1089"/>
                  </a:lnTo>
                  <a:lnTo>
                    <a:pt x="16894" y="854"/>
                  </a:lnTo>
                  <a:lnTo>
                    <a:pt x="16894" y="648"/>
                  </a:lnTo>
                  <a:lnTo>
                    <a:pt x="16865" y="442"/>
                  </a:lnTo>
                  <a:lnTo>
                    <a:pt x="16806" y="294"/>
                  </a:lnTo>
                  <a:lnTo>
                    <a:pt x="16718" y="177"/>
                  </a:lnTo>
                  <a:lnTo>
                    <a:pt x="16571" y="88"/>
                  </a:lnTo>
                  <a:lnTo>
                    <a:pt x="16423" y="29"/>
                  </a:lnTo>
                  <a:lnTo>
                    <a:pt x="161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9970776" y="3724307"/>
              <a:ext cx="1725866" cy="2303743"/>
            </a:xfrm>
            <a:custGeom>
              <a:rect b="b" l="l" r="r" t="t"/>
              <a:pathLst>
                <a:path extrusionOk="0" h="25223" w="18896">
                  <a:moveTo>
                    <a:pt x="18042" y="1354"/>
                  </a:moveTo>
                  <a:lnTo>
                    <a:pt x="18012" y="1384"/>
                  </a:lnTo>
                  <a:lnTo>
                    <a:pt x="17894" y="1501"/>
                  </a:lnTo>
                  <a:lnTo>
                    <a:pt x="17865" y="1560"/>
                  </a:lnTo>
                  <a:lnTo>
                    <a:pt x="17894" y="1590"/>
                  </a:lnTo>
                  <a:lnTo>
                    <a:pt x="17953" y="1619"/>
                  </a:lnTo>
                  <a:lnTo>
                    <a:pt x="17983" y="1590"/>
                  </a:lnTo>
                  <a:lnTo>
                    <a:pt x="18100" y="1472"/>
                  </a:lnTo>
                  <a:lnTo>
                    <a:pt x="18130" y="1442"/>
                  </a:lnTo>
                  <a:lnTo>
                    <a:pt x="18100" y="1384"/>
                  </a:lnTo>
                  <a:lnTo>
                    <a:pt x="18042" y="1354"/>
                  </a:lnTo>
                  <a:close/>
                  <a:moveTo>
                    <a:pt x="17659" y="1648"/>
                  </a:moveTo>
                  <a:lnTo>
                    <a:pt x="17600" y="1678"/>
                  </a:lnTo>
                  <a:lnTo>
                    <a:pt x="17365" y="1825"/>
                  </a:lnTo>
                  <a:lnTo>
                    <a:pt x="17100" y="1972"/>
                  </a:lnTo>
                  <a:lnTo>
                    <a:pt x="17070" y="2002"/>
                  </a:lnTo>
                  <a:lnTo>
                    <a:pt x="17041" y="2031"/>
                  </a:lnTo>
                  <a:lnTo>
                    <a:pt x="17041" y="2090"/>
                  </a:lnTo>
                  <a:lnTo>
                    <a:pt x="17041" y="2119"/>
                  </a:lnTo>
                  <a:lnTo>
                    <a:pt x="17129" y="2178"/>
                  </a:lnTo>
                  <a:lnTo>
                    <a:pt x="17218" y="2178"/>
                  </a:lnTo>
                  <a:lnTo>
                    <a:pt x="17482" y="2031"/>
                  </a:lnTo>
                  <a:lnTo>
                    <a:pt x="17718" y="1825"/>
                  </a:lnTo>
                  <a:lnTo>
                    <a:pt x="17747" y="1766"/>
                  </a:lnTo>
                  <a:lnTo>
                    <a:pt x="17747" y="1707"/>
                  </a:lnTo>
                  <a:lnTo>
                    <a:pt x="17718" y="1678"/>
                  </a:lnTo>
                  <a:lnTo>
                    <a:pt x="17659" y="1648"/>
                  </a:lnTo>
                  <a:close/>
                  <a:moveTo>
                    <a:pt x="8977" y="4150"/>
                  </a:moveTo>
                  <a:lnTo>
                    <a:pt x="9830" y="4180"/>
                  </a:lnTo>
                  <a:lnTo>
                    <a:pt x="10654" y="4180"/>
                  </a:lnTo>
                  <a:lnTo>
                    <a:pt x="10684" y="4562"/>
                  </a:lnTo>
                  <a:lnTo>
                    <a:pt x="10654" y="4974"/>
                  </a:lnTo>
                  <a:lnTo>
                    <a:pt x="10595" y="5739"/>
                  </a:lnTo>
                  <a:lnTo>
                    <a:pt x="10036" y="5739"/>
                  </a:lnTo>
                  <a:lnTo>
                    <a:pt x="9330" y="5769"/>
                  </a:lnTo>
                  <a:lnTo>
                    <a:pt x="8888" y="5798"/>
                  </a:lnTo>
                  <a:lnTo>
                    <a:pt x="8918" y="5416"/>
                  </a:lnTo>
                  <a:lnTo>
                    <a:pt x="8977" y="4739"/>
                  </a:lnTo>
                  <a:lnTo>
                    <a:pt x="8977" y="4386"/>
                  </a:lnTo>
                  <a:lnTo>
                    <a:pt x="8977" y="4150"/>
                  </a:lnTo>
                  <a:close/>
                  <a:moveTo>
                    <a:pt x="6357" y="3915"/>
                  </a:moveTo>
                  <a:lnTo>
                    <a:pt x="7240" y="4032"/>
                  </a:lnTo>
                  <a:lnTo>
                    <a:pt x="8153" y="4091"/>
                  </a:lnTo>
                  <a:lnTo>
                    <a:pt x="8035" y="5004"/>
                  </a:lnTo>
                  <a:lnTo>
                    <a:pt x="7976" y="5857"/>
                  </a:lnTo>
                  <a:lnTo>
                    <a:pt x="7770" y="5857"/>
                  </a:lnTo>
                  <a:lnTo>
                    <a:pt x="6328" y="5945"/>
                  </a:lnTo>
                  <a:lnTo>
                    <a:pt x="6357" y="5710"/>
                  </a:lnTo>
                  <a:lnTo>
                    <a:pt x="6357" y="4739"/>
                  </a:lnTo>
                  <a:lnTo>
                    <a:pt x="6357" y="4268"/>
                  </a:lnTo>
                  <a:lnTo>
                    <a:pt x="6357" y="3915"/>
                  </a:lnTo>
                  <a:close/>
                  <a:moveTo>
                    <a:pt x="4032" y="3326"/>
                  </a:moveTo>
                  <a:lnTo>
                    <a:pt x="4062" y="3355"/>
                  </a:lnTo>
                  <a:lnTo>
                    <a:pt x="4797" y="3591"/>
                  </a:lnTo>
                  <a:lnTo>
                    <a:pt x="5533" y="3768"/>
                  </a:lnTo>
                  <a:lnTo>
                    <a:pt x="5563" y="4268"/>
                  </a:lnTo>
                  <a:lnTo>
                    <a:pt x="5592" y="4798"/>
                  </a:lnTo>
                  <a:lnTo>
                    <a:pt x="5563" y="5798"/>
                  </a:lnTo>
                  <a:lnTo>
                    <a:pt x="5563" y="6004"/>
                  </a:lnTo>
                  <a:lnTo>
                    <a:pt x="4415" y="6093"/>
                  </a:lnTo>
                  <a:lnTo>
                    <a:pt x="4091" y="6122"/>
                  </a:lnTo>
                  <a:lnTo>
                    <a:pt x="4091" y="5739"/>
                  </a:lnTo>
                  <a:lnTo>
                    <a:pt x="4062" y="4533"/>
                  </a:lnTo>
                  <a:lnTo>
                    <a:pt x="4032" y="3326"/>
                  </a:lnTo>
                  <a:close/>
                  <a:moveTo>
                    <a:pt x="13068" y="4003"/>
                  </a:moveTo>
                  <a:lnTo>
                    <a:pt x="13038" y="4444"/>
                  </a:lnTo>
                  <a:lnTo>
                    <a:pt x="12979" y="4886"/>
                  </a:lnTo>
                  <a:lnTo>
                    <a:pt x="12832" y="5798"/>
                  </a:lnTo>
                  <a:lnTo>
                    <a:pt x="12803" y="5887"/>
                  </a:lnTo>
                  <a:lnTo>
                    <a:pt x="12832" y="5857"/>
                  </a:lnTo>
                  <a:lnTo>
                    <a:pt x="12685" y="6711"/>
                  </a:lnTo>
                  <a:lnTo>
                    <a:pt x="12361" y="6446"/>
                  </a:lnTo>
                  <a:lnTo>
                    <a:pt x="12038" y="6210"/>
                  </a:lnTo>
                  <a:lnTo>
                    <a:pt x="11773" y="6034"/>
                  </a:lnTo>
                  <a:lnTo>
                    <a:pt x="11420" y="5887"/>
                  </a:lnTo>
                  <a:lnTo>
                    <a:pt x="11331" y="5857"/>
                  </a:lnTo>
                  <a:lnTo>
                    <a:pt x="11331" y="5798"/>
                  </a:lnTo>
                  <a:lnTo>
                    <a:pt x="11420" y="4915"/>
                  </a:lnTo>
                  <a:lnTo>
                    <a:pt x="11478" y="4474"/>
                  </a:lnTo>
                  <a:lnTo>
                    <a:pt x="11478" y="4238"/>
                  </a:lnTo>
                  <a:lnTo>
                    <a:pt x="11478" y="4150"/>
                  </a:lnTo>
                  <a:lnTo>
                    <a:pt x="11920" y="4121"/>
                  </a:lnTo>
                  <a:lnTo>
                    <a:pt x="12508" y="4062"/>
                  </a:lnTo>
                  <a:lnTo>
                    <a:pt x="13068" y="4003"/>
                  </a:lnTo>
                  <a:close/>
                  <a:moveTo>
                    <a:pt x="15187" y="3532"/>
                  </a:moveTo>
                  <a:lnTo>
                    <a:pt x="14981" y="4415"/>
                  </a:lnTo>
                  <a:lnTo>
                    <a:pt x="14716" y="5533"/>
                  </a:lnTo>
                  <a:lnTo>
                    <a:pt x="14480" y="6652"/>
                  </a:lnTo>
                  <a:lnTo>
                    <a:pt x="14216" y="7770"/>
                  </a:lnTo>
                  <a:lnTo>
                    <a:pt x="14068" y="8447"/>
                  </a:lnTo>
                  <a:lnTo>
                    <a:pt x="13745" y="7976"/>
                  </a:lnTo>
                  <a:lnTo>
                    <a:pt x="13421" y="7535"/>
                  </a:lnTo>
                  <a:lnTo>
                    <a:pt x="13480" y="7152"/>
                  </a:lnTo>
                  <a:lnTo>
                    <a:pt x="13480" y="7123"/>
                  </a:lnTo>
                  <a:lnTo>
                    <a:pt x="13715" y="5710"/>
                  </a:lnTo>
                  <a:lnTo>
                    <a:pt x="13862" y="4739"/>
                  </a:lnTo>
                  <a:lnTo>
                    <a:pt x="13951" y="4238"/>
                  </a:lnTo>
                  <a:lnTo>
                    <a:pt x="14010" y="3826"/>
                  </a:lnTo>
                  <a:lnTo>
                    <a:pt x="14539" y="3709"/>
                  </a:lnTo>
                  <a:lnTo>
                    <a:pt x="15098" y="3532"/>
                  </a:lnTo>
                  <a:close/>
                  <a:moveTo>
                    <a:pt x="16805" y="2973"/>
                  </a:moveTo>
                  <a:lnTo>
                    <a:pt x="16688" y="3503"/>
                  </a:lnTo>
                  <a:lnTo>
                    <a:pt x="16570" y="4032"/>
                  </a:lnTo>
                  <a:lnTo>
                    <a:pt x="16305" y="5063"/>
                  </a:lnTo>
                  <a:lnTo>
                    <a:pt x="16011" y="6122"/>
                  </a:lnTo>
                  <a:lnTo>
                    <a:pt x="15746" y="7211"/>
                  </a:lnTo>
                  <a:lnTo>
                    <a:pt x="15187" y="9418"/>
                  </a:lnTo>
                  <a:lnTo>
                    <a:pt x="15040" y="10007"/>
                  </a:lnTo>
                  <a:lnTo>
                    <a:pt x="14863" y="9713"/>
                  </a:lnTo>
                  <a:lnTo>
                    <a:pt x="14775" y="9566"/>
                  </a:lnTo>
                  <a:lnTo>
                    <a:pt x="15010" y="8535"/>
                  </a:lnTo>
                  <a:lnTo>
                    <a:pt x="15246" y="7417"/>
                  </a:lnTo>
                  <a:lnTo>
                    <a:pt x="15481" y="6299"/>
                  </a:lnTo>
                  <a:lnTo>
                    <a:pt x="15717" y="5180"/>
                  </a:lnTo>
                  <a:lnTo>
                    <a:pt x="15952" y="4062"/>
                  </a:lnTo>
                  <a:lnTo>
                    <a:pt x="16099" y="3238"/>
                  </a:lnTo>
                  <a:lnTo>
                    <a:pt x="16776" y="2973"/>
                  </a:lnTo>
                  <a:close/>
                  <a:moveTo>
                    <a:pt x="17512" y="2649"/>
                  </a:moveTo>
                  <a:lnTo>
                    <a:pt x="17424" y="3002"/>
                  </a:lnTo>
                  <a:lnTo>
                    <a:pt x="17306" y="3532"/>
                  </a:lnTo>
                  <a:lnTo>
                    <a:pt x="17100" y="4621"/>
                  </a:lnTo>
                  <a:lnTo>
                    <a:pt x="16894" y="5710"/>
                  </a:lnTo>
                  <a:lnTo>
                    <a:pt x="16658" y="6799"/>
                  </a:lnTo>
                  <a:lnTo>
                    <a:pt x="16099" y="8977"/>
                  </a:lnTo>
                  <a:lnTo>
                    <a:pt x="15834" y="10066"/>
                  </a:lnTo>
                  <a:lnTo>
                    <a:pt x="15687" y="10596"/>
                  </a:lnTo>
                  <a:lnTo>
                    <a:pt x="15569" y="11037"/>
                  </a:lnTo>
                  <a:lnTo>
                    <a:pt x="15511" y="11390"/>
                  </a:lnTo>
                  <a:lnTo>
                    <a:pt x="15363" y="11891"/>
                  </a:lnTo>
                  <a:lnTo>
                    <a:pt x="15216" y="12479"/>
                  </a:lnTo>
                  <a:lnTo>
                    <a:pt x="15040" y="13068"/>
                  </a:lnTo>
                  <a:lnTo>
                    <a:pt x="14951" y="13274"/>
                  </a:lnTo>
                  <a:lnTo>
                    <a:pt x="14892" y="13421"/>
                  </a:lnTo>
                  <a:lnTo>
                    <a:pt x="14804" y="13539"/>
                  </a:lnTo>
                  <a:lnTo>
                    <a:pt x="14745" y="13598"/>
                  </a:lnTo>
                  <a:lnTo>
                    <a:pt x="14716" y="13627"/>
                  </a:lnTo>
                  <a:lnTo>
                    <a:pt x="14657" y="13627"/>
                  </a:lnTo>
                  <a:lnTo>
                    <a:pt x="14628" y="13598"/>
                  </a:lnTo>
                  <a:lnTo>
                    <a:pt x="14628" y="13568"/>
                  </a:lnTo>
                  <a:lnTo>
                    <a:pt x="14598" y="13539"/>
                  </a:lnTo>
                  <a:lnTo>
                    <a:pt x="14539" y="13362"/>
                  </a:lnTo>
                  <a:lnTo>
                    <a:pt x="14569" y="13009"/>
                  </a:lnTo>
                  <a:lnTo>
                    <a:pt x="14598" y="12597"/>
                  </a:lnTo>
                  <a:lnTo>
                    <a:pt x="14716" y="12067"/>
                  </a:lnTo>
                  <a:lnTo>
                    <a:pt x="14863" y="11508"/>
                  </a:lnTo>
                  <a:lnTo>
                    <a:pt x="14981" y="11096"/>
                  </a:lnTo>
                  <a:lnTo>
                    <a:pt x="15040" y="10802"/>
                  </a:lnTo>
                  <a:lnTo>
                    <a:pt x="15599" y="8624"/>
                  </a:lnTo>
                  <a:lnTo>
                    <a:pt x="16158" y="6416"/>
                  </a:lnTo>
                  <a:lnTo>
                    <a:pt x="16364" y="5533"/>
                  </a:lnTo>
                  <a:lnTo>
                    <a:pt x="16599" y="4650"/>
                  </a:lnTo>
                  <a:lnTo>
                    <a:pt x="16805" y="3768"/>
                  </a:lnTo>
                  <a:lnTo>
                    <a:pt x="16982" y="2914"/>
                  </a:lnTo>
                  <a:lnTo>
                    <a:pt x="17512" y="2649"/>
                  </a:lnTo>
                  <a:close/>
                  <a:moveTo>
                    <a:pt x="3267" y="3002"/>
                  </a:moveTo>
                  <a:lnTo>
                    <a:pt x="3355" y="3061"/>
                  </a:lnTo>
                  <a:lnTo>
                    <a:pt x="3826" y="3267"/>
                  </a:lnTo>
                  <a:lnTo>
                    <a:pt x="3885" y="5416"/>
                  </a:lnTo>
                  <a:lnTo>
                    <a:pt x="3885" y="6534"/>
                  </a:lnTo>
                  <a:lnTo>
                    <a:pt x="3915" y="7652"/>
                  </a:lnTo>
                  <a:lnTo>
                    <a:pt x="3973" y="9919"/>
                  </a:lnTo>
                  <a:lnTo>
                    <a:pt x="4032" y="12155"/>
                  </a:lnTo>
                  <a:lnTo>
                    <a:pt x="4091" y="13038"/>
                  </a:lnTo>
                  <a:lnTo>
                    <a:pt x="4121" y="13362"/>
                  </a:lnTo>
                  <a:lnTo>
                    <a:pt x="4091" y="13686"/>
                  </a:lnTo>
                  <a:lnTo>
                    <a:pt x="4062" y="13833"/>
                  </a:lnTo>
                  <a:lnTo>
                    <a:pt x="4032" y="13892"/>
                  </a:lnTo>
                  <a:lnTo>
                    <a:pt x="4003" y="13921"/>
                  </a:lnTo>
                  <a:lnTo>
                    <a:pt x="3915" y="13951"/>
                  </a:lnTo>
                  <a:lnTo>
                    <a:pt x="3797" y="13951"/>
                  </a:lnTo>
                  <a:lnTo>
                    <a:pt x="3767" y="13921"/>
                  </a:lnTo>
                  <a:lnTo>
                    <a:pt x="3738" y="13892"/>
                  </a:lnTo>
                  <a:lnTo>
                    <a:pt x="3650" y="13715"/>
                  </a:lnTo>
                  <a:lnTo>
                    <a:pt x="3591" y="13480"/>
                  </a:lnTo>
                  <a:lnTo>
                    <a:pt x="3502" y="13009"/>
                  </a:lnTo>
                  <a:lnTo>
                    <a:pt x="3473" y="12509"/>
                  </a:lnTo>
                  <a:lnTo>
                    <a:pt x="3473" y="12008"/>
                  </a:lnTo>
                  <a:lnTo>
                    <a:pt x="3473" y="10978"/>
                  </a:lnTo>
                  <a:lnTo>
                    <a:pt x="3444" y="10448"/>
                  </a:lnTo>
                  <a:lnTo>
                    <a:pt x="3444" y="9889"/>
                  </a:lnTo>
                  <a:lnTo>
                    <a:pt x="3444" y="8771"/>
                  </a:lnTo>
                  <a:lnTo>
                    <a:pt x="3414" y="7623"/>
                  </a:lnTo>
                  <a:lnTo>
                    <a:pt x="3385" y="6534"/>
                  </a:lnTo>
                  <a:lnTo>
                    <a:pt x="3385" y="5416"/>
                  </a:lnTo>
                  <a:lnTo>
                    <a:pt x="3355" y="4297"/>
                  </a:lnTo>
                  <a:lnTo>
                    <a:pt x="3267" y="3002"/>
                  </a:lnTo>
                  <a:close/>
                  <a:moveTo>
                    <a:pt x="15923" y="3297"/>
                  </a:moveTo>
                  <a:lnTo>
                    <a:pt x="15864" y="3679"/>
                  </a:lnTo>
                  <a:lnTo>
                    <a:pt x="15746" y="4238"/>
                  </a:lnTo>
                  <a:lnTo>
                    <a:pt x="15511" y="5357"/>
                  </a:lnTo>
                  <a:lnTo>
                    <a:pt x="15069" y="7594"/>
                  </a:lnTo>
                  <a:lnTo>
                    <a:pt x="14804" y="8712"/>
                  </a:lnTo>
                  <a:lnTo>
                    <a:pt x="14657" y="9271"/>
                  </a:lnTo>
                  <a:lnTo>
                    <a:pt x="14510" y="9830"/>
                  </a:lnTo>
                  <a:lnTo>
                    <a:pt x="13980" y="12067"/>
                  </a:lnTo>
                  <a:lnTo>
                    <a:pt x="13862" y="12568"/>
                  </a:lnTo>
                  <a:lnTo>
                    <a:pt x="13833" y="12685"/>
                  </a:lnTo>
                  <a:lnTo>
                    <a:pt x="13774" y="13097"/>
                  </a:lnTo>
                  <a:lnTo>
                    <a:pt x="13656" y="13627"/>
                  </a:lnTo>
                  <a:lnTo>
                    <a:pt x="13597" y="13892"/>
                  </a:lnTo>
                  <a:lnTo>
                    <a:pt x="13509" y="14127"/>
                  </a:lnTo>
                  <a:lnTo>
                    <a:pt x="13391" y="14333"/>
                  </a:lnTo>
                  <a:lnTo>
                    <a:pt x="13333" y="14392"/>
                  </a:lnTo>
                  <a:lnTo>
                    <a:pt x="13274" y="14392"/>
                  </a:lnTo>
                  <a:lnTo>
                    <a:pt x="13244" y="14422"/>
                  </a:lnTo>
                  <a:lnTo>
                    <a:pt x="13215" y="14422"/>
                  </a:lnTo>
                  <a:lnTo>
                    <a:pt x="13185" y="14392"/>
                  </a:lnTo>
                  <a:lnTo>
                    <a:pt x="13156" y="14392"/>
                  </a:lnTo>
                  <a:lnTo>
                    <a:pt x="13156" y="14363"/>
                  </a:lnTo>
                  <a:lnTo>
                    <a:pt x="13127" y="14304"/>
                  </a:lnTo>
                  <a:lnTo>
                    <a:pt x="13097" y="14157"/>
                  </a:lnTo>
                  <a:lnTo>
                    <a:pt x="13068" y="13951"/>
                  </a:lnTo>
                  <a:lnTo>
                    <a:pt x="13097" y="13745"/>
                  </a:lnTo>
                  <a:lnTo>
                    <a:pt x="13156" y="13274"/>
                  </a:lnTo>
                  <a:lnTo>
                    <a:pt x="13274" y="12656"/>
                  </a:lnTo>
                  <a:lnTo>
                    <a:pt x="13421" y="12038"/>
                  </a:lnTo>
                  <a:lnTo>
                    <a:pt x="13656" y="11155"/>
                  </a:lnTo>
                  <a:lnTo>
                    <a:pt x="13686" y="11008"/>
                  </a:lnTo>
                  <a:lnTo>
                    <a:pt x="13803" y="10448"/>
                  </a:lnTo>
                  <a:lnTo>
                    <a:pt x="14068" y="9330"/>
                  </a:lnTo>
                  <a:lnTo>
                    <a:pt x="14598" y="7064"/>
                  </a:lnTo>
                  <a:lnTo>
                    <a:pt x="14834" y="6151"/>
                  </a:lnTo>
                  <a:lnTo>
                    <a:pt x="15010" y="5210"/>
                  </a:lnTo>
                  <a:lnTo>
                    <a:pt x="15187" y="4297"/>
                  </a:lnTo>
                  <a:lnTo>
                    <a:pt x="15363" y="3473"/>
                  </a:lnTo>
                  <a:lnTo>
                    <a:pt x="15834" y="3326"/>
                  </a:lnTo>
                  <a:lnTo>
                    <a:pt x="15923" y="3297"/>
                  </a:lnTo>
                  <a:close/>
                  <a:moveTo>
                    <a:pt x="5680" y="3797"/>
                  </a:moveTo>
                  <a:lnTo>
                    <a:pt x="6151" y="3885"/>
                  </a:lnTo>
                  <a:lnTo>
                    <a:pt x="6151" y="3915"/>
                  </a:lnTo>
                  <a:lnTo>
                    <a:pt x="6151" y="4032"/>
                  </a:lnTo>
                  <a:lnTo>
                    <a:pt x="6151" y="4327"/>
                  </a:lnTo>
                  <a:lnTo>
                    <a:pt x="6122" y="4886"/>
                  </a:lnTo>
                  <a:lnTo>
                    <a:pt x="6122" y="5975"/>
                  </a:lnTo>
                  <a:lnTo>
                    <a:pt x="6092" y="7093"/>
                  </a:lnTo>
                  <a:lnTo>
                    <a:pt x="6063" y="8182"/>
                  </a:lnTo>
                  <a:lnTo>
                    <a:pt x="6004" y="10390"/>
                  </a:lnTo>
                  <a:lnTo>
                    <a:pt x="6004" y="12626"/>
                  </a:lnTo>
                  <a:lnTo>
                    <a:pt x="6004" y="13274"/>
                  </a:lnTo>
                  <a:lnTo>
                    <a:pt x="6004" y="13598"/>
                  </a:lnTo>
                  <a:lnTo>
                    <a:pt x="6004" y="13804"/>
                  </a:lnTo>
                  <a:lnTo>
                    <a:pt x="6034" y="14098"/>
                  </a:lnTo>
                  <a:lnTo>
                    <a:pt x="6004" y="14392"/>
                  </a:lnTo>
                  <a:lnTo>
                    <a:pt x="5975" y="14510"/>
                  </a:lnTo>
                  <a:lnTo>
                    <a:pt x="5945" y="14569"/>
                  </a:lnTo>
                  <a:lnTo>
                    <a:pt x="5916" y="14598"/>
                  </a:lnTo>
                  <a:lnTo>
                    <a:pt x="5886" y="14598"/>
                  </a:lnTo>
                  <a:lnTo>
                    <a:pt x="5857" y="14628"/>
                  </a:lnTo>
                  <a:lnTo>
                    <a:pt x="5798" y="14628"/>
                  </a:lnTo>
                  <a:lnTo>
                    <a:pt x="5739" y="14598"/>
                  </a:lnTo>
                  <a:lnTo>
                    <a:pt x="5710" y="14569"/>
                  </a:lnTo>
                  <a:lnTo>
                    <a:pt x="5651" y="14539"/>
                  </a:lnTo>
                  <a:lnTo>
                    <a:pt x="5622" y="14451"/>
                  </a:lnTo>
                  <a:lnTo>
                    <a:pt x="5563" y="14304"/>
                  </a:lnTo>
                  <a:lnTo>
                    <a:pt x="5563" y="14186"/>
                  </a:lnTo>
                  <a:lnTo>
                    <a:pt x="5533" y="13892"/>
                  </a:lnTo>
                  <a:lnTo>
                    <a:pt x="5563" y="13598"/>
                  </a:lnTo>
                  <a:lnTo>
                    <a:pt x="5563" y="13333"/>
                  </a:lnTo>
                  <a:lnTo>
                    <a:pt x="5563" y="12774"/>
                  </a:lnTo>
                  <a:lnTo>
                    <a:pt x="5592" y="10566"/>
                  </a:lnTo>
                  <a:lnTo>
                    <a:pt x="5651" y="8359"/>
                  </a:lnTo>
                  <a:lnTo>
                    <a:pt x="5739" y="6210"/>
                  </a:lnTo>
                  <a:lnTo>
                    <a:pt x="5739" y="5004"/>
                  </a:lnTo>
                  <a:lnTo>
                    <a:pt x="5710" y="4386"/>
                  </a:lnTo>
                  <a:lnTo>
                    <a:pt x="5680" y="3797"/>
                  </a:lnTo>
                  <a:close/>
                  <a:moveTo>
                    <a:pt x="13833" y="3856"/>
                  </a:moveTo>
                  <a:lnTo>
                    <a:pt x="13803" y="3974"/>
                  </a:lnTo>
                  <a:lnTo>
                    <a:pt x="13774" y="4268"/>
                  </a:lnTo>
                  <a:lnTo>
                    <a:pt x="13656" y="4856"/>
                  </a:lnTo>
                  <a:lnTo>
                    <a:pt x="13480" y="5975"/>
                  </a:lnTo>
                  <a:lnTo>
                    <a:pt x="13274" y="7093"/>
                  </a:lnTo>
                  <a:lnTo>
                    <a:pt x="13274" y="7152"/>
                  </a:lnTo>
                  <a:lnTo>
                    <a:pt x="13185" y="7711"/>
                  </a:lnTo>
                  <a:lnTo>
                    <a:pt x="12773" y="9978"/>
                  </a:lnTo>
                  <a:lnTo>
                    <a:pt x="12361" y="12244"/>
                  </a:lnTo>
                  <a:lnTo>
                    <a:pt x="12273" y="12715"/>
                  </a:lnTo>
                  <a:lnTo>
                    <a:pt x="12244" y="13009"/>
                  </a:lnTo>
                  <a:lnTo>
                    <a:pt x="12155" y="13804"/>
                  </a:lnTo>
                  <a:lnTo>
                    <a:pt x="12038" y="14363"/>
                  </a:lnTo>
                  <a:lnTo>
                    <a:pt x="11979" y="14569"/>
                  </a:lnTo>
                  <a:lnTo>
                    <a:pt x="11890" y="14804"/>
                  </a:lnTo>
                  <a:lnTo>
                    <a:pt x="11773" y="14981"/>
                  </a:lnTo>
                  <a:lnTo>
                    <a:pt x="11743" y="15010"/>
                  </a:lnTo>
                  <a:lnTo>
                    <a:pt x="11684" y="15040"/>
                  </a:lnTo>
                  <a:lnTo>
                    <a:pt x="11596" y="15040"/>
                  </a:lnTo>
                  <a:lnTo>
                    <a:pt x="11567" y="15010"/>
                  </a:lnTo>
                  <a:lnTo>
                    <a:pt x="11537" y="14981"/>
                  </a:lnTo>
                  <a:lnTo>
                    <a:pt x="11508" y="14893"/>
                  </a:lnTo>
                  <a:lnTo>
                    <a:pt x="11449" y="14687"/>
                  </a:lnTo>
                  <a:lnTo>
                    <a:pt x="11449" y="14451"/>
                  </a:lnTo>
                  <a:lnTo>
                    <a:pt x="11449" y="14245"/>
                  </a:lnTo>
                  <a:lnTo>
                    <a:pt x="11508" y="13774"/>
                  </a:lnTo>
                  <a:lnTo>
                    <a:pt x="11508" y="13745"/>
                  </a:lnTo>
                  <a:lnTo>
                    <a:pt x="11626" y="13186"/>
                  </a:lnTo>
                  <a:lnTo>
                    <a:pt x="11773" y="12597"/>
                  </a:lnTo>
                  <a:lnTo>
                    <a:pt x="11802" y="12420"/>
                  </a:lnTo>
                  <a:lnTo>
                    <a:pt x="11861" y="12126"/>
                  </a:lnTo>
                  <a:lnTo>
                    <a:pt x="12096" y="11008"/>
                  </a:lnTo>
                  <a:lnTo>
                    <a:pt x="12567" y="8771"/>
                  </a:lnTo>
                  <a:lnTo>
                    <a:pt x="12773" y="7652"/>
                  </a:lnTo>
                  <a:lnTo>
                    <a:pt x="12950" y="6505"/>
                  </a:lnTo>
                  <a:lnTo>
                    <a:pt x="13127" y="5239"/>
                  </a:lnTo>
                  <a:lnTo>
                    <a:pt x="13185" y="4592"/>
                  </a:lnTo>
                  <a:lnTo>
                    <a:pt x="13244" y="3974"/>
                  </a:lnTo>
                  <a:lnTo>
                    <a:pt x="13833" y="3856"/>
                  </a:lnTo>
                  <a:close/>
                  <a:moveTo>
                    <a:pt x="8682" y="4121"/>
                  </a:moveTo>
                  <a:lnTo>
                    <a:pt x="8800" y="4150"/>
                  </a:lnTo>
                  <a:lnTo>
                    <a:pt x="8771" y="4297"/>
                  </a:lnTo>
                  <a:lnTo>
                    <a:pt x="8771" y="4592"/>
                  </a:lnTo>
                  <a:lnTo>
                    <a:pt x="8741" y="5180"/>
                  </a:lnTo>
                  <a:lnTo>
                    <a:pt x="8624" y="6299"/>
                  </a:lnTo>
                  <a:lnTo>
                    <a:pt x="8476" y="8594"/>
                  </a:lnTo>
                  <a:lnTo>
                    <a:pt x="8418" y="9742"/>
                  </a:lnTo>
                  <a:lnTo>
                    <a:pt x="8329" y="10890"/>
                  </a:lnTo>
                  <a:lnTo>
                    <a:pt x="8241" y="11979"/>
                  </a:lnTo>
                  <a:lnTo>
                    <a:pt x="8182" y="13097"/>
                  </a:lnTo>
                  <a:lnTo>
                    <a:pt x="8123" y="13951"/>
                  </a:lnTo>
                  <a:lnTo>
                    <a:pt x="8064" y="14363"/>
                  </a:lnTo>
                  <a:lnTo>
                    <a:pt x="8035" y="14745"/>
                  </a:lnTo>
                  <a:lnTo>
                    <a:pt x="7947" y="15010"/>
                  </a:lnTo>
                  <a:lnTo>
                    <a:pt x="7888" y="15099"/>
                  </a:lnTo>
                  <a:lnTo>
                    <a:pt x="7858" y="15128"/>
                  </a:lnTo>
                  <a:lnTo>
                    <a:pt x="7829" y="15157"/>
                  </a:lnTo>
                  <a:lnTo>
                    <a:pt x="7770" y="15157"/>
                  </a:lnTo>
                  <a:lnTo>
                    <a:pt x="7711" y="15099"/>
                  </a:lnTo>
                  <a:lnTo>
                    <a:pt x="7623" y="15040"/>
                  </a:lnTo>
                  <a:lnTo>
                    <a:pt x="7593" y="14951"/>
                  </a:lnTo>
                  <a:lnTo>
                    <a:pt x="7564" y="14775"/>
                  </a:lnTo>
                  <a:lnTo>
                    <a:pt x="7535" y="14598"/>
                  </a:lnTo>
                  <a:lnTo>
                    <a:pt x="7564" y="14422"/>
                  </a:lnTo>
                  <a:lnTo>
                    <a:pt x="7623" y="14039"/>
                  </a:lnTo>
                  <a:lnTo>
                    <a:pt x="7652" y="13715"/>
                  </a:lnTo>
                  <a:lnTo>
                    <a:pt x="7682" y="13568"/>
                  </a:lnTo>
                  <a:lnTo>
                    <a:pt x="7711" y="13274"/>
                  </a:lnTo>
                  <a:lnTo>
                    <a:pt x="7829" y="12126"/>
                  </a:lnTo>
                  <a:lnTo>
                    <a:pt x="8005" y="9830"/>
                  </a:lnTo>
                  <a:lnTo>
                    <a:pt x="8064" y="8683"/>
                  </a:lnTo>
                  <a:lnTo>
                    <a:pt x="8094" y="8123"/>
                  </a:lnTo>
                  <a:lnTo>
                    <a:pt x="8123" y="7594"/>
                  </a:lnTo>
                  <a:lnTo>
                    <a:pt x="8153" y="6505"/>
                  </a:lnTo>
                  <a:lnTo>
                    <a:pt x="8182" y="5416"/>
                  </a:lnTo>
                  <a:lnTo>
                    <a:pt x="8241" y="4768"/>
                  </a:lnTo>
                  <a:lnTo>
                    <a:pt x="8300" y="4121"/>
                  </a:lnTo>
                  <a:close/>
                  <a:moveTo>
                    <a:pt x="11272" y="4150"/>
                  </a:moveTo>
                  <a:lnTo>
                    <a:pt x="11272" y="4297"/>
                  </a:lnTo>
                  <a:lnTo>
                    <a:pt x="11243" y="4592"/>
                  </a:lnTo>
                  <a:lnTo>
                    <a:pt x="11214" y="5151"/>
                  </a:lnTo>
                  <a:lnTo>
                    <a:pt x="11184" y="5710"/>
                  </a:lnTo>
                  <a:lnTo>
                    <a:pt x="11125" y="6299"/>
                  </a:lnTo>
                  <a:lnTo>
                    <a:pt x="11007" y="7417"/>
                  </a:lnTo>
                  <a:lnTo>
                    <a:pt x="10860" y="8506"/>
                  </a:lnTo>
                  <a:lnTo>
                    <a:pt x="10684" y="9624"/>
                  </a:lnTo>
                  <a:lnTo>
                    <a:pt x="10537" y="10743"/>
                  </a:lnTo>
                  <a:lnTo>
                    <a:pt x="10507" y="11214"/>
                  </a:lnTo>
                  <a:lnTo>
                    <a:pt x="10478" y="11714"/>
                  </a:lnTo>
                  <a:lnTo>
                    <a:pt x="10478" y="12715"/>
                  </a:lnTo>
                  <a:lnTo>
                    <a:pt x="10448" y="13539"/>
                  </a:lnTo>
                  <a:lnTo>
                    <a:pt x="10419" y="13951"/>
                  </a:lnTo>
                  <a:lnTo>
                    <a:pt x="10360" y="14363"/>
                  </a:lnTo>
                  <a:lnTo>
                    <a:pt x="10272" y="14716"/>
                  </a:lnTo>
                  <a:lnTo>
                    <a:pt x="10183" y="15010"/>
                  </a:lnTo>
                  <a:lnTo>
                    <a:pt x="10095" y="15157"/>
                  </a:lnTo>
                  <a:lnTo>
                    <a:pt x="10036" y="15216"/>
                  </a:lnTo>
                  <a:lnTo>
                    <a:pt x="9977" y="15246"/>
                  </a:lnTo>
                  <a:lnTo>
                    <a:pt x="9860" y="15246"/>
                  </a:lnTo>
                  <a:lnTo>
                    <a:pt x="9771" y="15187"/>
                  </a:lnTo>
                  <a:lnTo>
                    <a:pt x="9742" y="15157"/>
                  </a:lnTo>
                  <a:lnTo>
                    <a:pt x="9713" y="15099"/>
                  </a:lnTo>
                  <a:lnTo>
                    <a:pt x="9683" y="14951"/>
                  </a:lnTo>
                  <a:lnTo>
                    <a:pt x="9683" y="14628"/>
                  </a:lnTo>
                  <a:lnTo>
                    <a:pt x="9742" y="14304"/>
                  </a:lnTo>
                  <a:lnTo>
                    <a:pt x="9771" y="14010"/>
                  </a:lnTo>
                  <a:lnTo>
                    <a:pt x="9830" y="13450"/>
                  </a:lnTo>
                  <a:lnTo>
                    <a:pt x="9977" y="12332"/>
                  </a:lnTo>
                  <a:lnTo>
                    <a:pt x="10272" y="10095"/>
                  </a:lnTo>
                  <a:lnTo>
                    <a:pt x="10419" y="8947"/>
                  </a:lnTo>
                  <a:lnTo>
                    <a:pt x="10537" y="7888"/>
                  </a:lnTo>
                  <a:lnTo>
                    <a:pt x="10654" y="6858"/>
                  </a:lnTo>
                  <a:lnTo>
                    <a:pt x="10772" y="5828"/>
                  </a:lnTo>
                  <a:lnTo>
                    <a:pt x="10801" y="5004"/>
                  </a:lnTo>
                  <a:lnTo>
                    <a:pt x="10801" y="4592"/>
                  </a:lnTo>
                  <a:lnTo>
                    <a:pt x="10801" y="4180"/>
                  </a:lnTo>
                  <a:lnTo>
                    <a:pt x="11272" y="4150"/>
                  </a:lnTo>
                  <a:close/>
                  <a:moveTo>
                    <a:pt x="9977" y="5975"/>
                  </a:moveTo>
                  <a:lnTo>
                    <a:pt x="10566" y="6004"/>
                  </a:lnTo>
                  <a:lnTo>
                    <a:pt x="10566" y="6122"/>
                  </a:lnTo>
                  <a:lnTo>
                    <a:pt x="10419" y="7152"/>
                  </a:lnTo>
                  <a:lnTo>
                    <a:pt x="10301" y="8153"/>
                  </a:lnTo>
                  <a:lnTo>
                    <a:pt x="10242" y="8712"/>
                  </a:lnTo>
                  <a:lnTo>
                    <a:pt x="10154" y="9271"/>
                  </a:lnTo>
                  <a:lnTo>
                    <a:pt x="10007" y="10390"/>
                  </a:lnTo>
                  <a:lnTo>
                    <a:pt x="9713" y="12626"/>
                  </a:lnTo>
                  <a:lnTo>
                    <a:pt x="9565" y="13774"/>
                  </a:lnTo>
                  <a:lnTo>
                    <a:pt x="9536" y="14157"/>
                  </a:lnTo>
                  <a:lnTo>
                    <a:pt x="9477" y="14481"/>
                  </a:lnTo>
                  <a:lnTo>
                    <a:pt x="9477" y="14834"/>
                  </a:lnTo>
                  <a:lnTo>
                    <a:pt x="9477" y="15010"/>
                  </a:lnTo>
                  <a:lnTo>
                    <a:pt x="9506" y="15157"/>
                  </a:lnTo>
                  <a:lnTo>
                    <a:pt x="9565" y="15275"/>
                  </a:lnTo>
                  <a:lnTo>
                    <a:pt x="9624" y="15334"/>
                  </a:lnTo>
                  <a:lnTo>
                    <a:pt x="9713" y="15393"/>
                  </a:lnTo>
                  <a:lnTo>
                    <a:pt x="9801" y="15452"/>
                  </a:lnTo>
                  <a:lnTo>
                    <a:pt x="9977" y="15452"/>
                  </a:lnTo>
                  <a:lnTo>
                    <a:pt x="10095" y="15422"/>
                  </a:lnTo>
                  <a:lnTo>
                    <a:pt x="10154" y="15363"/>
                  </a:lnTo>
                  <a:lnTo>
                    <a:pt x="10213" y="15334"/>
                  </a:lnTo>
                  <a:lnTo>
                    <a:pt x="10331" y="15157"/>
                  </a:lnTo>
                  <a:lnTo>
                    <a:pt x="10419" y="15010"/>
                  </a:lnTo>
                  <a:lnTo>
                    <a:pt x="10478" y="14804"/>
                  </a:lnTo>
                  <a:lnTo>
                    <a:pt x="10566" y="14333"/>
                  </a:lnTo>
                  <a:lnTo>
                    <a:pt x="10625" y="13833"/>
                  </a:lnTo>
                  <a:lnTo>
                    <a:pt x="10654" y="13333"/>
                  </a:lnTo>
                  <a:lnTo>
                    <a:pt x="10684" y="12832"/>
                  </a:lnTo>
                  <a:lnTo>
                    <a:pt x="10684" y="11832"/>
                  </a:lnTo>
                  <a:lnTo>
                    <a:pt x="10713" y="11331"/>
                  </a:lnTo>
                  <a:lnTo>
                    <a:pt x="10743" y="10831"/>
                  </a:lnTo>
                  <a:lnTo>
                    <a:pt x="10801" y="10301"/>
                  </a:lnTo>
                  <a:lnTo>
                    <a:pt x="10860" y="9742"/>
                  </a:lnTo>
                  <a:lnTo>
                    <a:pt x="11155" y="7535"/>
                  </a:lnTo>
                  <a:lnTo>
                    <a:pt x="11272" y="6681"/>
                  </a:lnTo>
                  <a:lnTo>
                    <a:pt x="11302" y="6122"/>
                  </a:lnTo>
                  <a:lnTo>
                    <a:pt x="11478" y="6181"/>
                  </a:lnTo>
                  <a:lnTo>
                    <a:pt x="11832" y="6387"/>
                  </a:lnTo>
                  <a:lnTo>
                    <a:pt x="12185" y="6593"/>
                  </a:lnTo>
                  <a:lnTo>
                    <a:pt x="12420" y="6799"/>
                  </a:lnTo>
                  <a:lnTo>
                    <a:pt x="12626" y="7005"/>
                  </a:lnTo>
                  <a:lnTo>
                    <a:pt x="12597" y="7299"/>
                  </a:lnTo>
                  <a:lnTo>
                    <a:pt x="12508" y="7770"/>
                  </a:lnTo>
                  <a:lnTo>
                    <a:pt x="12302" y="8889"/>
                  </a:lnTo>
                  <a:lnTo>
                    <a:pt x="12067" y="10007"/>
                  </a:lnTo>
                  <a:lnTo>
                    <a:pt x="11596" y="12244"/>
                  </a:lnTo>
                  <a:lnTo>
                    <a:pt x="11508" y="12597"/>
                  </a:lnTo>
                  <a:lnTo>
                    <a:pt x="11390" y="13156"/>
                  </a:lnTo>
                  <a:lnTo>
                    <a:pt x="11302" y="13833"/>
                  </a:lnTo>
                  <a:lnTo>
                    <a:pt x="11243" y="14127"/>
                  </a:lnTo>
                  <a:lnTo>
                    <a:pt x="11243" y="14422"/>
                  </a:lnTo>
                  <a:lnTo>
                    <a:pt x="11272" y="14716"/>
                  </a:lnTo>
                  <a:lnTo>
                    <a:pt x="11302" y="14922"/>
                  </a:lnTo>
                  <a:lnTo>
                    <a:pt x="11361" y="15040"/>
                  </a:lnTo>
                  <a:lnTo>
                    <a:pt x="11420" y="15128"/>
                  </a:lnTo>
                  <a:lnTo>
                    <a:pt x="11478" y="15187"/>
                  </a:lnTo>
                  <a:lnTo>
                    <a:pt x="11567" y="15246"/>
                  </a:lnTo>
                  <a:lnTo>
                    <a:pt x="11743" y="15246"/>
                  </a:lnTo>
                  <a:lnTo>
                    <a:pt x="11832" y="15216"/>
                  </a:lnTo>
                  <a:lnTo>
                    <a:pt x="11890" y="15157"/>
                  </a:lnTo>
                  <a:lnTo>
                    <a:pt x="12038" y="15010"/>
                  </a:lnTo>
                  <a:lnTo>
                    <a:pt x="12126" y="14804"/>
                  </a:lnTo>
                  <a:lnTo>
                    <a:pt x="12214" y="14539"/>
                  </a:lnTo>
                  <a:lnTo>
                    <a:pt x="12273" y="14304"/>
                  </a:lnTo>
                  <a:lnTo>
                    <a:pt x="12391" y="13686"/>
                  </a:lnTo>
                  <a:lnTo>
                    <a:pt x="12508" y="12715"/>
                  </a:lnTo>
                  <a:lnTo>
                    <a:pt x="12567" y="12303"/>
                  </a:lnTo>
                  <a:lnTo>
                    <a:pt x="12567" y="12273"/>
                  </a:lnTo>
                  <a:lnTo>
                    <a:pt x="12979" y="10007"/>
                  </a:lnTo>
                  <a:lnTo>
                    <a:pt x="13362" y="7858"/>
                  </a:lnTo>
                  <a:lnTo>
                    <a:pt x="13686" y="8300"/>
                  </a:lnTo>
                  <a:lnTo>
                    <a:pt x="13980" y="8771"/>
                  </a:lnTo>
                  <a:lnTo>
                    <a:pt x="13686" y="10036"/>
                  </a:lnTo>
                  <a:lnTo>
                    <a:pt x="13568" y="10596"/>
                  </a:lnTo>
                  <a:lnTo>
                    <a:pt x="13480" y="11008"/>
                  </a:lnTo>
                  <a:lnTo>
                    <a:pt x="13391" y="11331"/>
                  </a:lnTo>
                  <a:lnTo>
                    <a:pt x="13127" y="12391"/>
                  </a:lnTo>
                  <a:lnTo>
                    <a:pt x="12979" y="13009"/>
                  </a:lnTo>
                  <a:lnTo>
                    <a:pt x="12891" y="13627"/>
                  </a:lnTo>
                  <a:lnTo>
                    <a:pt x="12862" y="13862"/>
                  </a:lnTo>
                  <a:lnTo>
                    <a:pt x="12891" y="14098"/>
                  </a:lnTo>
                  <a:lnTo>
                    <a:pt x="12921" y="14304"/>
                  </a:lnTo>
                  <a:lnTo>
                    <a:pt x="12979" y="14451"/>
                  </a:lnTo>
                  <a:lnTo>
                    <a:pt x="13009" y="14510"/>
                  </a:lnTo>
                  <a:lnTo>
                    <a:pt x="13097" y="14569"/>
                  </a:lnTo>
                  <a:lnTo>
                    <a:pt x="13185" y="14598"/>
                  </a:lnTo>
                  <a:lnTo>
                    <a:pt x="13303" y="14598"/>
                  </a:lnTo>
                  <a:lnTo>
                    <a:pt x="13391" y="14569"/>
                  </a:lnTo>
                  <a:lnTo>
                    <a:pt x="13450" y="14510"/>
                  </a:lnTo>
                  <a:lnTo>
                    <a:pt x="13539" y="14451"/>
                  </a:lnTo>
                  <a:lnTo>
                    <a:pt x="13597" y="14363"/>
                  </a:lnTo>
                  <a:lnTo>
                    <a:pt x="13686" y="14157"/>
                  </a:lnTo>
                  <a:lnTo>
                    <a:pt x="13774" y="13951"/>
                  </a:lnTo>
                  <a:lnTo>
                    <a:pt x="13892" y="13480"/>
                  </a:lnTo>
                  <a:lnTo>
                    <a:pt x="14039" y="12685"/>
                  </a:lnTo>
                  <a:lnTo>
                    <a:pt x="14098" y="12450"/>
                  </a:lnTo>
                  <a:lnTo>
                    <a:pt x="14216" y="11891"/>
                  </a:lnTo>
                  <a:lnTo>
                    <a:pt x="14480" y="10772"/>
                  </a:lnTo>
                  <a:lnTo>
                    <a:pt x="14686" y="9860"/>
                  </a:lnTo>
                  <a:lnTo>
                    <a:pt x="14981" y="10301"/>
                  </a:lnTo>
                  <a:lnTo>
                    <a:pt x="14922" y="10507"/>
                  </a:lnTo>
                  <a:lnTo>
                    <a:pt x="14804" y="10949"/>
                  </a:lnTo>
                  <a:lnTo>
                    <a:pt x="14539" y="11861"/>
                  </a:lnTo>
                  <a:lnTo>
                    <a:pt x="14422" y="12420"/>
                  </a:lnTo>
                  <a:lnTo>
                    <a:pt x="14363" y="12980"/>
                  </a:lnTo>
                  <a:lnTo>
                    <a:pt x="14333" y="13215"/>
                  </a:lnTo>
                  <a:lnTo>
                    <a:pt x="14363" y="13450"/>
                  </a:lnTo>
                  <a:lnTo>
                    <a:pt x="14392" y="13627"/>
                  </a:lnTo>
                  <a:lnTo>
                    <a:pt x="14480" y="13745"/>
                  </a:lnTo>
                  <a:lnTo>
                    <a:pt x="14539" y="13804"/>
                  </a:lnTo>
                  <a:lnTo>
                    <a:pt x="14628" y="13833"/>
                  </a:lnTo>
                  <a:lnTo>
                    <a:pt x="14804" y="13833"/>
                  </a:lnTo>
                  <a:lnTo>
                    <a:pt x="14863" y="13774"/>
                  </a:lnTo>
                  <a:lnTo>
                    <a:pt x="14951" y="13715"/>
                  </a:lnTo>
                  <a:lnTo>
                    <a:pt x="15069" y="13568"/>
                  </a:lnTo>
                  <a:lnTo>
                    <a:pt x="15187" y="13333"/>
                  </a:lnTo>
                  <a:lnTo>
                    <a:pt x="15275" y="13097"/>
                  </a:lnTo>
                  <a:lnTo>
                    <a:pt x="15422" y="12509"/>
                  </a:lnTo>
                  <a:lnTo>
                    <a:pt x="15658" y="11479"/>
                  </a:lnTo>
                  <a:lnTo>
                    <a:pt x="15805" y="11802"/>
                  </a:lnTo>
                  <a:lnTo>
                    <a:pt x="15981" y="12244"/>
                  </a:lnTo>
                  <a:lnTo>
                    <a:pt x="16040" y="12479"/>
                  </a:lnTo>
                  <a:lnTo>
                    <a:pt x="16070" y="12715"/>
                  </a:lnTo>
                  <a:lnTo>
                    <a:pt x="16099" y="13009"/>
                  </a:lnTo>
                  <a:lnTo>
                    <a:pt x="16070" y="13274"/>
                  </a:lnTo>
                  <a:lnTo>
                    <a:pt x="16040" y="13509"/>
                  </a:lnTo>
                  <a:lnTo>
                    <a:pt x="15952" y="13715"/>
                  </a:lnTo>
                  <a:lnTo>
                    <a:pt x="15834" y="13951"/>
                  </a:lnTo>
                  <a:lnTo>
                    <a:pt x="15687" y="14186"/>
                  </a:lnTo>
                  <a:lnTo>
                    <a:pt x="15452" y="14451"/>
                  </a:lnTo>
                  <a:lnTo>
                    <a:pt x="15157" y="14716"/>
                  </a:lnTo>
                  <a:lnTo>
                    <a:pt x="14922" y="14863"/>
                  </a:lnTo>
                  <a:lnTo>
                    <a:pt x="14686" y="15010"/>
                  </a:lnTo>
                  <a:lnTo>
                    <a:pt x="14186" y="15246"/>
                  </a:lnTo>
                  <a:lnTo>
                    <a:pt x="13597" y="15481"/>
                  </a:lnTo>
                  <a:lnTo>
                    <a:pt x="12979" y="15628"/>
                  </a:lnTo>
                  <a:lnTo>
                    <a:pt x="12332" y="15776"/>
                  </a:lnTo>
                  <a:lnTo>
                    <a:pt x="11684" y="15864"/>
                  </a:lnTo>
                  <a:lnTo>
                    <a:pt x="10743" y="15982"/>
                  </a:lnTo>
                  <a:lnTo>
                    <a:pt x="9595" y="16070"/>
                  </a:lnTo>
                  <a:lnTo>
                    <a:pt x="8918" y="16070"/>
                  </a:lnTo>
                  <a:lnTo>
                    <a:pt x="8241" y="16099"/>
                  </a:lnTo>
                  <a:lnTo>
                    <a:pt x="7535" y="16070"/>
                  </a:lnTo>
                  <a:lnTo>
                    <a:pt x="6858" y="16011"/>
                  </a:lnTo>
                  <a:lnTo>
                    <a:pt x="6475" y="15952"/>
                  </a:lnTo>
                  <a:lnTo>
                    <a:pt x="5886" y="15864"/>
                  </a:lnTo>
                  <a:lnTo>
                    <a:pt x="5298" y="15746"/>
                  </a:lnTo>
                  <a:lnTo>
                    <a:pt x="4709" y="15570"/>
                  </a:lnTo>
                  <a:lnTo>
                    <a:pt x="4150" y="15363"/>
                  </a:lnTo>
                  <a:lnTo>
                    <a:pt x="3856" y="15216"/>
                  </a:lnTo>
                  <a:lnTo>
                    <a:pt x="3561" y="15069"/>
                  </a:lnTo>
                  <a:lnTo>
                    <a:pt x="3267" y="14893"/>
                  </a:lnTo>
                  <a:lnTo>
                    <a:pt x="3002" y="14716"/>
                  </a:lnTo>
                  <a:lnTo>
                    <a:pt x="2649" y="14392"/>
                  </a:lnTo>
                  <a:lnTo>
                    <a:pt x="2296" y="14010"/>
                  </a:lnTo>
                  <a:lnTo>
                    <a:pt x="2060" y="13656"/>
                  </a:lnTo>
                  <a:lnTo>
                    <a:pt x="1854" y="13274"/>
                  </a:lnTo>
                  <a:lnTo>
                    <a:pt x="1648" y="12891"/>
                  </a:lnTo>
                  <a:lnTo>
                    <a:pt x="1472" y="12479"/>
                  </a:lnTo>
                  <a:lnTo>
                    <a:pt x="1148" y="11714"/>
                  </a:lnTo>
                  <a:lnTo>
                    <a:pt x="824" y="10802"/>
                  </a:lnTo>
                  <a:lnTo>
                    <a:pt x="677" y="10360"/>
                  </a:lnTo>
                  <a:lnTo>
                    <a:pt x="530" y="9889"/>
                  </a:lnTo>
                  <a:lnTo>
                    <a:pt x="442" y="9418"/>
                  </a:lnTo>
                  <a:lnTo>
                    <a:pt x="353" y="8947"/>
                  </a:lnTo>
                  <a:lnTo>
                    <a:pt x="353" y="8918"/>
                  </a:lnTo>
                  <a:lnTo>
                    <a:pt x="353" y="8889"/>
                  </a:lnTo>
                  <a:lnTo>
                    <a:pt x="383" y="8889"/>
                  </a:lnTo>
                  <a:lnTo>
                    <a:pt x="442" y="8859"/>
                  </a:lnTo>
                  <a:lnTo>
                    <a:pt x="442" y="8800"/>
                  </a:lnTo>
                  <a:lnTo>
                    <a:pt x="353" y="8535"/>
                  </a:lnTo>
                  <a:lnTo>
                    <a:pt x="294" y="8241"/>
                  </a:lnTo>
                  <a:lnTo>
                    <a:pt x="324" y="7800"/>
                  </a:lnTo>
                  <a:lnTo>
                    <a:pt x="294" y="7741"/>
                  </a:lnTo>
                  <a:lnTo>
                    <a:pt x="383" y="7505"/>
                  </a:lnTo>
                  <a:lnTo>
                    <a:pt x="530" y="7270"/>
                  </a:lnTo>
                  <a:lnTo>
                    <a:pt x="618" y="7152"/>
                  </a:lnTo>
                  <a:lnTo>
                    <a:pt x="736" y="7034"/>
                  </a:lnTo>
                  <a:lnTo>
                    <a:pt x="942" y="6917"/>
                  </a:lnTo>
                  <a:lnTo>
                    <a:pt x="1148" y="6828"/>
                  </a:lnTo>
                  <a:lnTo>
                    <a:pt x="1413" y="6711"/>
                  </a:lnTo>
                  <a:lnTo>
                    <a:pt x="1678" y="6652"/>
                  </a:lnTo>
                  <a:lnTo>
                    <a:pt x="2001" y="6593"/>
                  </a:lnTo>
                  <a:lnTo>
                    <a:pt x="2325" y="6534"/>
                  </a:lnTo>
                  <a:lnTo>
                    <a:pt x="3179" y="6446"/>
                  </a:lnTo>
                  <a:lnTo>
                    <a:pt x="3179" y="7358"/>
                  </a:lnTo>
                  <a:lnTo>
                    <a:pt x="3208" y="7917"/>
                  </a:lnTo>
                  <a:lnTo>
                    <a:pt x="3208" y="8477"/>
                  </a:lnTo>
                  <a:lnTo>
                    <a:pt x="3208" y="9595"/>
                  </a:lnTo>
                  <a:lnTo>
                    <a:pt x="3208" y="10743"/>
                  </a:lnTo>
                  <a:lnTo>
                    <a:pt x="3238" y="11743"/>
                  </a:lnTo>
                  <a:lnTo>
                    <a:pt x="3238" y="12273"/>
                  </a:lnTo>
                  <a:lnTo>
                    <a:pt x="3238" y="12803"/>
                  </a:lnTo>
                  <a:lnTo>
                    <a:pt x="3296" y="13303"/>
                  </a:lnTo>
                  <a:lnTo>
                    <a:pt x="3385" y="13656"/>
                  </a:lnTo>
                  <a:lnTo>
                    <a:pt x="3414" y="13804"/>
                  </a:lnTo>
                  <a:lnTo>
                    <a:pt x="3502" y="13951"/>
                  </a:lnTo>
                  <a:lnTo>
                    <a:pt x="3591" y="14069"/>
                  </a:lnTo>
                  <a:lnTo>
                    <a:pt x="3650" y="14127"/>
                  </a:lnTo>
                  <a:lnTo>
                    <a:pt x="3738" y="14186"/>
                  </a:lnTo>
                  <a:lnTo>
                    <a:pt x="3973" y="14186"/>
                  </a:lnTo>
                  <a:lnTo>
                    <a:pt x="4062" y="14127"/>
                  </a:lnTo>
                  <a:lnTo>
                    <a:pt x="4179" y="14039"/>
                  </a:lnTo>
                  <a:lnTo>
                    <a:pt x="4238" y="13980"/>
                  </a:lnTo>
                  <a:lnTo>
                    <a:pt x="4268" y="13892"/>
                  </a:lnTo>
                  <a:lnTo>
                    <a:pt x="4327" y="13774"/>
                  </a:lnTo>
                  <a:lnTo>
                    <a:pt x="4356" y="13568"/>
                  </a:lnTo>
                  <a:lnTo>
                    <a:pt x="4327" y="13244"/>
                  </a:lnTo>
                  <a:lnTo>
                    <a:pt x="4327" y="12950"/>
                  </a:lnTo>
                  <a:lnTo>
                    <a:pt x="4297" y="12479"/>
                  </a:lnTo>
                  <a:lnTo>
                    <a:pt x="4209" y="10242"/>
                  </a:lnTo>
                  <a:lnTo>
                    <a:pt x="4121" y="6357"/>
                  </a:lnTo>
                  <a:lnTo>
                    <a:pt x="4415" y="6328"/>
                  </a:lnTo>
                  <a:lnTo>
                    <a:pt x="5563" y="6240"/>
                  </a:lnTo>
                  <a:lnTo>
                    <a:pt x="5474" y="7947"/>
                  </a:lnTo>
                  <a:lnTo>
                    <a:pt x="5386" y="10154"/>
                  </a:lnTo>
                  <a:lnTo>
                    <a:pt x="5357" y="12361"/>
                  </a:lnTo>
                  <a:lnTo>
                    <a:pt x="5357" y="12921"/>
                  </a:lnTo>
                  <a:lnTo>
                    <a:pt x="5357" y="13186"/>
                  </a:lnTo>
                  <a:lnTo>
                    <a:pt x="5357" y="13421"/>
                  </a:lnTo>
                  <a:lnTo>
                    <a:pt x="5327" y="13656"/>
                  </a:lnTo>
                  <a:lnTo>
                    <a:pt x="5327" y="13951"/>
                  </a:lnTo>
                  <a:lnTo>
                    <a:pt x="5357" y="14275"/>
                  </a:lnTo>
                  <a:lnTo>
                    <a:pt x="5386" y="14422"/>
                  </a:lnTo>
                  <a:lnTo>
                    <a:pt x="5445" y="14569"/>
                  </a:lnTo>
                  <a:lnTo>
                    <a:pt x="5504" y="14657"/>
                  </a:lnTo>
                  <a:lnTo>
                    <a:pt x="5592" y="14775"/>
                  </a:lnTo>
                  <a:lnTo>
                    <a:pt x="5710" y="14804"/>
                  </a:lnTo>
                  <a:lnTo>
                    <a:pt x="5798" y="14834"/>
                  </a:lnTo>
                  <a:lnTo>
                    <a:pt x="5886" y="14834"/>
                  </a:lnTo>
                  <a:lnTo>
                    <a:pt x="6004" y="14775"/>
                  </a:lnTo>
                  <a:lnTo>
                    <a:pt x="6092" y="14687"/>
                  </a:lnTo>
                  <a:lnTo>
                    <a:pt x="6151" y="14598"/>
                  </a:lnTo>
                  <a:lnTo>
                    <a:pt x="6181" y="14481"/>
                  </a:lnTo>
                  <a:lnTo>
                    <a:pt x="6210" y="14216"/>
                  </a:lnTo>
                  <a:lnTo>
                    <a:pt x="6210" y="13951"/>
                  </a:lnTo>
                  <a:lnTo>
                    <a:pt x="6210" y="13715"/>
                  </a:lnTo>
                  <a:lnTo>
                    <a:pt x="6210" y="13156"/>
                  </a:lnTo>
                  <a:lnTo>
                    <a:pt x="6181" y="12038"/>
                  </a:lnTo>
                  <a:lnTo>
                    <a:pt x="6210" y="9830"/>
                  </a:lnTo>
                  <a:lnTo>
                    <a:pt x="6240" y="8712"/>
                  </a:lnTo>
                  <a:lnTo>
                    <a:pt x="6269" y="7623"/>
                  </a:lnTo>
                  <a:lnTo>
                    <a:pt x="6328" y="6181"/>
                  </a:lnTo>
                  <a:lnTo>
                    <a:pt x="7770" y="6122"/>
                  </a:lnTo>
                  <a:lnTo>
                    <a:pt x="7947" y="6093"/>
                  </a:lnTo>
                  <a:lnTo>
                    <a:pt x="7917" y="7152"/>
                  </a:lnTo>
                  <a:lnTo>
                    <a:pt x="7858" y="8212"/>
                  </a:lnTo>
                  <a:lnTo>
                    <a:pt x="7711" y="10507"/>
                  </a:lnTo>
                  <a:lnTo>
                    <a:pt x="7535" y="12803"/>
                  </a:lnTo>
                  <a:lnTo>
                    <a:pt x="7476" y="13362"/>
                  </a:lnTo>
                  <a:lnTo>
                    <a:pt x="7417" y="13745"/>
                  </a:lnTo>
                  <a:lnTo>
                    <a:pt x="7358" y="14098"/>
                  </a:lnTo>
                  <a:lnTo>
                    <a:pt x="7329" y="14451"/>
                  </a:lnTo>
                  <a:lnTo>
                    <a:pt x="7329" y="14804"/>
                  </a:lnTo>
                  <a:lnTo>
                    <a:pt x="7358" y="14951"/>
                  </a:lnTo>
                  <a:lnTo>
                    <a:pt x="7417" y="15099"/>
                  </a:lnTo>
                  <a:lnTo>
                    <a:pt x="7535" y="15216"/>
                  </a:lnTo>
                  <a:lnTo>
                    <a:pt x="7623" y="15305"/>
                  </a:lnTo>
                  <a:lnTo>
                    <a:pt x="7711" y="15334"/>
                  </a:lnTo>
                  <a:lnTo>
                    <a:pt x="7770" y="15363"/>
                  </a:lnTo>
                  <a:lnTo>
                    <a:pt x="7858" y="15363"/>
                  </a:lnTo>
                  <a:lnTo>
                    <a:pt x="7947" y="15334"/>
                  </a:lnTo>
                  <a:lnTo>
                    <a:pt x="8005" y="15275"/>
                  </a:lnTo>
                  <a:lnTo>
                    <a:pt x="8094" y="15157"/>
                  </a:lnTo>
                  <a:lnTo>
                    <a:pt x="8153" y="15010"/>
                  </a:lnTo>
                  <a:lnTo>
                    <a:pt x="8212" y="14834"/>
                  </a:lnTo>
                  <a:lnTo>
                    <a:pt x="8241" y="14657"/>
                  </a:lnTo>
                  <a:lnTo>
                    <a:pt x="8300" y="14127"/>
                  </a:lnTo>
                  <a:lnTo>
                    <a:pt x="8359" y="13568"/>
                  </a:lnTo>
                  <a:lnTo>
                    <a:pt x="8447" y="12450"/>
                  </a:lnTo>
                  <a:lnTo>
                    <a:pt x="8506" y="11361"/>
                  </a:lnTo>
                  <a:lnTo>
                    <a:pt x="8594" y="10242"/>
                  </a:lnTo>
                  <a:lnTo>
                    <a:pt x="8653" y="9095"/>
                  </a:lnTo>
                  <a:lnTo>
                    <a:pt x="8800" y="6799"/>
                  </a:lnTo>
                  <a:lnTo>
                    <a:pt x="8859" y="6063"/>
                  </a:lnTo>
                  <a:lnTo>
                    <a:pt x="9389" y="6034"/>
                  </a:lnTo>
                  <a:lnTo>
                    <a:pt x="9977" y="5975"/>
                  </a:lnTo>
                  <a:close/>
                  <a:moveTo>
                    <a:pt x="2708" y="15246"/>
                  </a:moveTo>
                  <a:lnTo>
                    <a:pt x="3090" y="15540"/>
                  </a:lnTo>
                  <a:lnTo>
                    <a:pt x="3502" y="15776"/>
                  </a:lnTo>
                  <a:lnTo>
                    <a:pt x="3473" y="15805"/>
                  </a:lnTo>
                  <a:lnTo>
                    <a:pt x="3473" y="15864"/>
                  </a:lnTo>
                  <a:lnTo>
                    <a:pt x="3473" y="16364"/>
                  </a:lnTo>
                  <a:lnTo>
                    <a:pt x="3326" y="16335"/>
                  </a:lnTo>
                  <a:lnTo>
                    <a:pt x="3296" y="16335"/>
                  </a:lnTo>
                  <a:lnTo>
                    <a:pt x="3032" y="16364"/>
                  </a:lnTo>
                  <a:lnTo>
                    <a:pt x="2884" y="15834"/>
                  </a:lnTo>
                  <a:lnTo>
                    <a:pt x="2678" y="15246"/>
                  </a:lnTo>
                  <a:close/>
                  <a:moveTo>
                    <a:pt x="4709" y="16246"/>
                  </a:moveTo>
                  <a:lnTo>
                    <a:pt x="4915" y="16276"/>
                  </a:lnTo>
                  <a:lnTo>
                    <a:pt x="5239" y="16364"/>
                  </a:lnTo>
                  <a:lnTo>
                    <a:pt x="4709" y="16364"/>
                  </a:lnTo>
                  <a:lnTo>
                    <a:pt x="4709" y="16246"/>
                  </a:lnTo>
                  <a:close/>
                  <a:moveTo>
                    <a:pt x="1913" y="13804"/>
                  </a:moveTo>
                  <a:lnTo>
                    <a:pt x="2237" y="14245"/>
                  </a:lnTo>
                  <a:lnTo>
                    <a:pt x="2443" y="14481"/>
                  </a:lnTo>
                  <a:lnTo>
                    <a:pt x="2649" y="14687"/>
                  </a:lnTo>
                  <a:lnTo>
                    <a:pt x="2884" y="14893"/>
                  </a:lnTo>
                  <a:lnTo>
                    <a:pt x="3120" y="15040"/>
                  </a:lnTo>
                  <a:lnTo>
                    <a:pt x="3385" y="15216"/>
                  </a:lnTo>
                  <a:lnTo>
                    <a:pt x="3679" y="15393"/>
                  </a:lnTo>
                  <a:lnTo>
                    <a:pt x="4268" y="15658"/>
                  </a:lnTo>
                  <a:lnTo>
                    <a:pt x="4915" y="15864"/>
                  </a:lnTo>
                  <a:lnTo>
                    <a:pt x="5563" y="16011"/>
                  </a:lnTo>
                  <a:lnTo>
                    <a:pt x="6240" y="16158"/>
                  </a:lnTo>
                  <a:lnTo>
                    <a:pt x="6917" y="16217"/>
                  </a:lnTo>
                  <a:lnTo>
                    <a:pt x="7623" y="16276"/>
                  </a:lnTo>
                  <a:lnTo>
                    <a:pt x="8300" y="16305"/>
                  </a:lnTo>
                  <a:lnTo>
                    <a:pt x="8918" y="16305"/>
                  </a:lnTo>
                  <a:lnTo>
                    <a:pt x="9536" y="16276"/>
                  </a:lnTo>
                  <a:lnTo>
                    <a:pt x="10772" y="16217"/>
                  </a:lnTo>
                  <a:lnTo>
                    <a:pt x="11802" y="16099"/>
                  </a:lnTo>
                  <a:lnTo>
                    <a:pt x="12332" y="16011"/>
                  </a:lnTo>
                  <a:lnTo>
                    <a:pt x="12832" y="15923"/>
                  </a:lnTo>
                  <a:lnTo>
                    <a:pt x="13362" y="15805"/>
                  </a:lnTo>
                  <a:lnTo>
                    <a:pt x="13892" y="15628"/>
                  </a:lnTo>
                  <a:lnTo>
                    <a:pt x="14392" y="15422"/>
                  </a:lnTo>
                  <a:lnTo>
                    <a:pt x="14863" y="15187"/>
                  </a:lnTo>
                  <a:lnTo>
                    <a:pt x="15128" y="15010"/>
                  </a:lnTo>
                  <a:lnTo>
                    <a:pt x="14716" y="15393"/>
                  </a:lnTo>
                  <a:lnTo>
                    <a:pt x="14451" y="15570"/>
                  </a:lnTo>
                  <a:lnTo>
                    <a:pt x="14157" y="15746"/>
                  </a:lnTo>
                  <a:lnTo>
                    <a:pt x="13892" y="15893"/>
                  </a:lnTo>
                  <a:lnTo>
                    <a:pt x="13568" y="16040"/>
                  </a:lnTo>
                  <a:lnTo>
                    <a:pt x="13127" y="16217"/>
                  </a:lnTo>
                  <a:lnTo>
                    <a:pt x="12626" y="16364"/>
                  </a:lnTo>
                  <a:lnTo>
                    <a:pt x="12067" y="16452"/>
                  </a:lnTo>
                  <a:lnTo>
                    <a:pt x="11508" y="16541"/>
                  </a:lnTo>
                  <a:lnTo>
                    <a:pt x="10978" y="16600"/>
                  </a:lnTo>
                  <a:lnTo>
                    <a:pt x="10448" y="16658"/>
                  </a:lnTo>
                  <a:lnTo>
                    <a:pt x="9389" y="16658"/>
                  </a:lnTo>
                  <a:lnTo>
                    <a:pt x="8270" y="16629"/>
                  </a:lnTo>
                  <a:lnTo>
                    <a:pt x="7181" y="16511"/>
                  </a:lnTo>
                  <a:lnTo>
                    <a:pt x="6269" y="16364"/>
                  </a:lnTo>
                  <a:lnTo>
                    <a:pt x="5386" y="16188"/>
                  </a:lnTo>
                  <a:lnTo>
                    <a:pt x="4562" y="15982"/>
                  </a:lnTo>
                  <a:lnTo>
                    <a:pt x="4209" y="15864"/>
                  </a:lnTo>
                  <a:lnTo>
                    <a:pt x="3856" y="15717"/>
                  </a:lnTo>
                  <a:lnTo>
                    <a:pt x="3326" y="15481"/>
                  </a:lnTo>
                  <a:lnTo>
                    <a:pt x="3090" y="15334"/>
                  </a:lnTo>
                  <a:lnTo>
                    <a:pt x="2855" y="15157"/>
                  </a:lnTo>
                  <a:lnTo>
                    <a:pt x="2531" y="14863"/>
                  </a:lnTo>
                  <a:lnTo>
                    <a:pt x="2502" y="14775"/>
                  </a:lnTo>
                  <a:lnTo>
                    <a:pt x="2443" y="14745"/>
                  </a:lnTo>
                  <a:lnTo>
                    <a:pt x="2414" y="14716"/>
                  </a:lnTo>
                  <a:lnTo>
                    <a:pt x="2325" y="14628"/>
                  </a:lnTo>
                  <a:lnTo>
                    <a:pt x="2149" y="14363"/>
                  </a:lnTo>
                  <a:lnTo>
                    <a:pt x="2001" y="14098"/>
                  </a:lnTo>
                  <a:lnTo>
                    <a:pt x="1913" y="13804"/>
                  </a:lnTo>
                  <a:close/>
                  <a:moveTo>
                    <a:pt x="13391" y="16364"/>
                  </a:moveTo>
                  <a:lnTo>
                    <a:pt x="13480" y="16953"/>
                  </a:lnTo>
                  <a:lnTo>
                    <a:pt x="13480" y="16953"/>
                  </a:lnTo>
                  <a:lnTo>
                    <a:pt x="13450" y="16894"/>
                  </a:lnTo>
                  <a:lnTo>
                    <a:pt x="13215" y="16423"/>
                  </a:lnTo>
                  <a:lnTo>
                    <a:pt x="13274" y="16423"/>
                  </a:lnTo>
                  <a:lnTo>
                    <a:pt x="13391" y="16364"/>
                  </a:lnTo>
                  <a:close/>
                  <a:moveTo>
                    <a:pt x="3473" y="16541"/>
                  </a:moveTo>
                  <a:lnTo>
                    <a:pt x="3444" y="17012"/>
                  </a:lnTo>
                  <a:lnTo>
                    <a:pt x="3179" y="17012"/>
                  </a:lnTo>
                  <a:lnTo>
                    <a:pt x="3179" y="16982"/>
                  </a:lnTo>
                  <a:lnTo>
                    <a:pt x="3061" y="16541"/>
                  </a:lnTo>
                  <a:close/>
                  <a:moveTo>
                    <a:pt x="3444" y="17159"/>
                  </a:moveTo>
                  <a:lnTo>
                    <a:pt x="3414" y="18071"/>
                  </a:lnTo>
                  <a:lnTo>
                    <a:pt x="3385" y="17983"/>
                  </a:lnTo>
                  <a:lnTo>
                    <a:pt x="3326" y="17659"/>
                  </a:lnTo>
                  <a:lnTo>
                    <a:pt x="3208" y="17188"/>
                  </a:lnTo>
                  <a:lnTo>
                    <a:pt x="3355" y="17188"/>
                  </a:lnTo>
                  <a:lnTo>
                    <a:pt x="3444" y="17159"/>
                  </a:lnTo>
                  <a:close/>
                  <a:moveTo>
                    <a:pt x="11449" y="17100"/>
                  </a:moveTo>
                  <a:lnTo>
                    <a:pt x="11449" y="17188"/>
                  </a:lnTo>
                  <a:lnTo>
                    <a:pt x="11449" y="17365"/>
                  </a:lnTo>
                  <a:lnTo>
                    <a:pt x="11508" y="17777"/>
                  </a:lnTo>
                  <a:lnTo>
                    <a:pt x="11567" y="18218"/>
                  </a:lnTo>
                  <a:lnTo>
                    <a:pt x="11596" y="18660"/>
                  </a:lnTo>
                  <a:lnTo>
                    <a:pt x="11567" y="18866"/>
                  </a:lnTo>
                  <a:lnTo>
                    <a:pt x="11537" y="19072"/>
                  </a:lnTo>
                  <a:lnTo>
                    <a:pt x="11478" y="19219"/>
                  </a:lnTo>
                  <a:lnTo>
                    <a:pt x="11390" y="19337"/>
                  </a:lnTo>
                  <a:lnTo>
                    <a:pt x="11243" y="19425"/>
                  </a:lnTo>
                  <a:lnTo>
                    <a:pt x="11184" y="19454"/>
                  </a:lnTo>
                  <a:lnTo>
                    <a:pt x="11125" y="19454"/>
                  </a:lnTo>
                  <a:lnTo>
                    <a:pt x="11066" y="19425"/>
                  </a:lnTo>
                  <a:lnTo>
                    <a:pt x="11037" y="19337"/>
                  </a:lnTo>
                  <a:lnTo>
                    <a:pt x="10949" y="19190"/>
                  </a:lnTo>
                  <a:lnTo>
                    <a:pt x="10919" y="19042"/>
                  </a:lnTo>
                  <a:lnTo>
                    <a:pt x="10831" y="18660"/>
                  </a:lnTo>
                  <a:lnTo>
                    <a:pt x="10801" y="18277"/>
                  </a:lnTo>
                  <a:lnTo>
                    <a:pt x="10772" y="17512"/>
                  </a:lnTo>
                  <a:lnTo>
                    <a:pt x="10772" y="17247"/>
                  </a:lnTo>
                  <a:lnTo>
                    <a:pt x="10772" y="17129"/>
                  </a:lnTo>
                  <a:lnTo>
                    <a:pt x="10801" y="17129"/>
                  </a:lnTo>
                  <a:lnTo>
                    <a:pt x="11449" y="17100"/>
                  </a:lnTo>
                  <a:close/>
                  <a:moveTo>
                    <a:pt x="13068" y="16482"/>
                  </a:moveTo>
                  <a:lnTo>
                    <a:pt x="13274" y="16953"/>
                  </a:lnTo>
                  <a:lnTo>
                    <a:pt x="13597" y="17541"/>
                  </a:lnTo>
                  <a:lnTo>
                    <a:pt x="13951" y="19749"/>
                  </a:lnTo>
                  <a:lnTo>
                    <a:pt x="13833" y="19513"/>
                  </a:lnTo>
                  <a:lnTo>
                    <a:pt x="13539" y="18866"/>
                  </a:lnTo>
                  <a:lnTo>
                    <a:pt x="12921" y="17571"/>
                  </a:lnTo>
                  <a:lnTo>
                    <a:pt x="12656" y="16923"/>
                  </a:lnTo>
                  <a:lnTo>
                    <a:pt x="12626" y="16864"/>
                  </a:lnTo>
                  <a:lnTo>
                    <a:pt x="12508" y="16864"/>
                  </a:lnTo>
                  <a:lnTo>
                    <a:pt x="12391" y="16894"/>
                  </a:lnTo>
                  <a:lnTo>
                    <a:pt x="12214" y="16894"/>
                  </a:lnTo>
                  <a:lnTo>
                    <a:pt x="11861" y="16923"/>
                  </a:lnTo>
                  <a:lnTo>
                    <a:pt x="11096" y="16953"/>
                  </a:lnTo>
                  <a:lnTo>
                    <a:pt x="10360" y="16982"/>
                  </a:lnTo>
                  <a:lnTo>
                    <a:pt x="8830" y="17012"/>
                  </a:lnTo>
                  <a:lnTo>
                    <a:pt x="7270" y="17041"/>
                  </a:lnTo>
                  <a:lnTo>
                    <a:pt x="5739" y="17041"/>
                  </a:lnTo>
                  <a:lnTo>
                    <a:pt x="4739" y="16982"/>
                  </a:lnTo>
                  <a:lnTo>
                    <a:pt x="4739" y="16776"/>
                  </a:lnTo>
                  <a:lnTo>
                    <a:pt x="4709" y="16541"/>
                  </a:lnTo>
                  <a:lnTo>
                    <a:pt x="5298" y="16541"/>
                  </a:lnTo>
                  <a:lnTo>
                    <a:pt x="5857" y="16511"/>
                  </a:lnTo>
                  <a:lnTo>
                    <a:pt x="6652" y="16658"/>
                  </a:lnTo>
                  <a:lnTo>
                    <a:pt x="7270" y="16747"/>
                  </a:lnTo>
                  <a:lnTo>
                    <a:pt x="7888" y="16806"/>
                  </a:lnTo>
                  <a:lnTo>
                    <a:pt x="8506" y="16864"/>
                  </a:lnTo>
                  <a:lnTo>
                    <a:pt x="9124" y="16894"/>
                  </a:lnTo>
                  <a:lnTo>
                    <a:pt x="10360" y="16894"/>
                  </a:lnTo>
                  <a:lnTo>
                    <a:pt x="10978" y="16835"/>
                  </a:lnTo>
                  <a:lnTo>
                    <a:pt x="11567" y="16776"/>
                  </a:lnTo>
                  <a:lnTo>
                    <a:pt x="12155" y="16688"/>
                  </a:lnTo>
                  <a:lnTo>
                    <a:pt x="12744" y="16570"/>
                  </a:lnTo>
                  <a:lnTo>
                    <a:pt x="13068" y="16482"/>
                  </a:lnTo>
                  <a:close/>
                  <a:moveTo>
                    <a:pt x="1266" y="12509"/>
                  </a:moveTo>
                  <a:lnTo>
                    <a:pt x="1501" y="13097"/>
                  </a:lnTo>
                  <a:lnTo>
                    <a:pt x="1472" y="13215"/>
                  </a:lnTo>
                  <a:lnTo>
                    <a:pt x="1442" y="13303"/>
                  </a:lnTo>
                  <a:lnTo>
                    <a:pt x="1442" y="13450"/>
                  </a:lnTo>
                  <a:lnTo>
                    <a:pt x="1442" y="13598"/>
                  </a:lnTo>
                  <a:lnTo>
                    <a:pt x="1531" y="13892"/>
                  </a:lnTo>
                  <a:lnTo>
                    <a:pt x="1619" y="14186"/>
                  </a:lnTo>
                  <a:lnTo>
                    <a:pt x="1678" y="14422"/>
                  </a:lnTo>
                  <a:lnTo>
                    <a:pt x="1648" y="14510"/>
                  </a:lnTo>
                  <a:lnTo>
                    <a:pt x="1619" y="14716"/>
                  </a:lnTo>
                  <a:lnTo>
                    <a:pt x="1501" y="15128"/>
                  </a:lnTo>
                  <a:lnTo>
                    <a:pt x="1325" y="15952"/>
                  </a:lnTo>
                  <a:lnTo>
                    <a:pt x="1177" y="16776"/>
                  </a:lnTo>
                  <a:lnTo>
                    <a:pt x="1030" y="17600"/>
                  </a:lnTo>
                  <a:lnTo>
                    <a:pt x="1001" y="17953"/>
                  </a:lnTo>
                  <a:lnTo>
                    <a:pt x="1001" y="18012"/>
                  </a:lnTo>
                  <a:lnTo>
                    <a:pt x="971" y="18218"/>
                  </a:lnTo>
                  <a:lnTo>
                    <a:pt x="883" y="18925"/>
                  </a:lnTo>
                  <a:lnTo>
                    <a:pt x="795" y="19278"/>
                  </a:lnTo>
                  <a:lnTo>
                    <a:pt x="706" y="19631"/>
                  </a:lnTo>
                  <a:lnTo>
                    <a:pt x="648" y="19808"/>
                  </a:lnTo>
                  <a:lnTo>
                    <a:pt x="559" y="19955"/>
                  </a:lnTo>
                  <a:lnTo>
                    <a:pt x="471" y="20043"/>
                  </a:lnTo>
                  <a:lnTo>
                    <a:pt x="442" y="20073"/>
                  </a:lnTo>
                  <a:lnTo>
                    <a:pt x="412" y="20102"/>
                  </a:lnTo>
                  <a:lnTo>
                    <a:pt x="383" y="20102"/>
                  </a:lnTo>
                  <a:lnTo>
                    <a:pt x="383" y="20073"/>
                  </a:lnTo>
                  <a:lnTo>
                    <a:pt x="324" y="20073"/>
                  </a:lnTo>
                  <a:lnTo>
                    <a:pt x="236" y="19984"/>
                  </a:lnTo>
                  <a:lnTo>
                    <a:pt x="206" y="19925"/>
                  </a:lnTo>
                  <a:lnTo>
                    <a:pt x="147" y="19808"/>
                  </a:lnTo>
                  <a:lnTo>
                    <a:pt x="147" y="19660"/>
                  </a:lnTo>
                  <a:lnTo>
                    <a:pt x="147" y="19513"/>
                  </a:lnTo>
                  <a:lnTo>
                    <a:pt x="177" y="19248"/>
                  </a:lnTo>
                  <a:lnTo>
                    <a:pt x="236" y="19013"/>
                  </a:lnTo>
                  <a:lnTo>
                    <a:pt x="294" y="18748"/>
                  </a:lnTo>
                  <a:lnTo>
                    <a:pt x="324" y="18513"/>
                  </a:lnTo>
                  <a:lnTo>
                    <a:pt x="500" y="17718"/>
                  </a:lnTo>
                  <a:lnTo>
                    <a:pt x="618" y="16894"/>
                  </a:lnTo>
                  <a:lnTo>
                    <a:pt x="736" y="16070"/>
                  </a:lnTo>
                  <a:lnTo>
                    <a:pt x="883" y="15246"/>
                  </a:lnTo>
                  <a:lnTo>
                    <a:pt x="1119" y="13598"/>
                  </a:lnTo>
                  <a:lnTo>
                    <a:pt x="1266" y="12509"/>
                  </a:lnTo>
                  <a:close/>
                  <a:moveTo>
                    <a:pt x="1619" y="13303"/>
                  </a:moveTo>
                  <a:lnTo>
                    <a:pt x="1766" y="13539"/>
                  </a:lnTo>
                  <a:lnTo>
                    <a:pt x="1737" y="13598"/>
                  </a:lnTo>
                  <a:lnTo>
                    <a:pt x="1737" y="13627"/>
                  </a:lnTo>
                  <a:lnTo>
                    <a:pt x="1795" y="13862"/>
                  </a:lnTo>
                  <a:lnTo>
                    <a:pt x="1854" y="14098"/>
                  </a:lnTo>
                  <a:lnTo>
                    <a:pt x="1972" y="14333"/>
                  </a:lnTo>
                  <a:lnTo>
                    <a:pt x="2090" y="14539"/>
                  </a:lnTo>
                  <a:lnTo>
                    <a:pt x="2207" y="14716"/>
                  </a:lnTo>
                  <a:lnTo>
                    <a:pt x="2355" y="14893"/>
                  </a:lnTo>
                  <a:lnTo>
                    <a:pt x="2590" y="15481"/>
                  </a:lnTo>
                  <a:lnTo>
                    <a:pt x="2767" y="16040"/>
                  </a:lnTo>
                  <a:lnTo>
                    <a:pt x="2943" y="16688"/>
                  </a:lnTo>
                  <a:lnTo>
                    <a:pt x="3120" y="17335"/>
                  </a:lnTo>
                  <a:lnTo>
                    <a:pt x="3238" y="17836"/>
                  </a:lnTo>
                  <a:lnTo>
                    <a:pt x="3296" y="18071"/>
                  </a:lnTo>
                  <a:lnTo>
                    <a:pt x="3355" y="18307"/>
                  </a:lnTo>
                  <a:lnTo>
                    <a:pt x="3355" y="18336"/>
                  </a:lnTo>
                  <a:lnTo>
                    <a:pt x="3385" y="18365"/>
                  </a:lnTo>
                  <a:lnTo>
                    <a:pt x="3326" y="19955"/>
                  </a:lnTo>
                  <a:lnTo>
                    <a:pt x="3326" y="20220"/>
                  </a:lnTo>
                  <a:lnTo>
                    <a:pt x="3267" y="19896"/>
                  </a:lnTo>
                  <a:lnTo>
                    <a:pt x="3061" y="19042"/>
                  </a:lnTo>
                  <a:lnTo>
                    <a:pt x="2620" y="17306"/>
                  </a:lnTo>
                  <a:lnTo>
                    <a:pt x="2384" y="16452"/>
                  </a:lnTo>
                  <a:lnTo>
                    <a:pt x="2178" y="15599"/>
                  </a:lnTo>
                  <a:lnTo>
                    <a:pt x="1943" y="14745"/>
                  </a:lnTo>
                  <a:lnTo>
                    <a:pt x="1884" y="14422"/>
                  </a:lnTo>
                  <a:lnTo>
                    <a:pt x="1795" y="14186"/>
                  </a:lnTo>
                  <a:lnTo>
                    <a:pt x="1648" y="13686"/>
                  </a:lnTo>
                  <a:lnTo>
                    <a:pt x="1619" y="13539"/>
                  </a:lnTo>
                  <a:lnTo>
                    <a:pt x="1619" y="13362"/>
                  </a:lnTo>
                  <a:lnTo>
                    <a:pt x="1619" y="13303"/>
                  </a:lnTo>
                  <a:close/>
                  <a:moveTo>
                    <a:pt x="3679" y="21220"/>
                  </a:moveTo>
                  <a:lnTo>
                    <a:pt x="3650" y="21250"/>
                  </a:lnTo>
                  <a:lnTo>
                    <a:pt x="3620" y="21309"/>
                  </a:lnTo>
                  <a:lnTo>
                    <a:pt x="3620" y="21603"/>
                  </a:lnTo>
                  <a:lnTo>
                    <a:pt x="3650" y="21632"/>
                  </a:lnTo>
                  <a:lnTo>
                    <a:pt x="3679" y="21662"/>
                  </a:lnTo>
                  <a:lnTo>
                    <a:pt x="3738" y="21632"/>
                  </a:lnTo>
                  <a:lnTo>
                    <a:pt x="3738" y="21574"/>
                  </a:lnTo>
                  <a:lnTo>
                    <a:pt x="3767" y="21426"/>
                  </a:lnTo>
                  <a:lnTo>
                    <a:pt x="3767" y="21338"/>
                  </a:lnTo>
                  <a:lnTo>
                    <a:pt x="3767" y="21279"/>
                  </a:lnTo>
                  <a:lnTo>
                    <a:pt x="3708" y="21250"/>
                  </a:lnTo>
                  <a:lnTo>
                    <a:pt x="3679" y="21220"/>
                  </a:lnTo>
                  <a:close/>
                  <a:moveTo>
                    <a:pt x="3650" y="21986"/>
                  </a:moveTo>
                  <a:lnTo>
                    <a:pt x="3591" y="22015"/>
                  </a:lnTo>
                  <a:lnTo>
                    <a:pt x="3591" y="22074"/>
                  </a:lnTo>
                  <a:lnTo>
                    <a:pt x="3591" y="22250"/>
                  </a:lnTo>
                  <a:lnTo>
                    <a:pt x="3620" y="22309"/>
                  </a:lnTo>
                  <a:lnTo>
                    <a:pt x="3679" y="22309"/>
                  </a:lnTo>
                  <a:lnTo>
                    <a:pt x="3738" y="22280"/>
                  </a:lnTo>
                  <a:lnTo>
                    <a:pt x="3767" y="22221"/>
                  </a:lnTo>
                  <a:lnTo>
                    <a:pt x="3738" y="22074"/>
                  </a:lnTo>
                  <a:lnTo>
                    <a:pt x="3708" y="22015"/>
                  </a:lnTo>
                  <a:lnTo>
                    <a:pt x="3650" y="21986"/>
                  </a:lnTo>
                  <a:close/>
                  <a:moveTo>
                    <a:pt x="14686" y="15687"/>
                  </a:moveTo>
                  <a:lnTo>
                    <a:pt x="14686" y="15834"/>
                  </a:lnTo>
                  <a:lnTo>
                    <a:pt x="14745" y="16099"/>
                  </a:lnTo>
                  <a:lnTo>
                    <a:pt x="14863" y="16629"/>
                  </a:lnTo>
                  <a:lnTo>
                    <a:pt x="15040" y="17718"/>
                  </a:lnTo>
                  <a:lnTo>
                    <a:pt x="15422" y="19866"/>
                  </a:lnTo>
                  <a:lnTo>
                    <a:pt x="15628" y="21191"/>
                  </a:lnTo>
                  <a:lnTo>
                    <a:pt x="15805" y="22515"/>
                  </a:lnTo>
                  <a:lnTo>
                    <a:pt x="15893" y="23222"/>
                  </a:lnTo>
                  <a:lnTo>
                    <a:pt x="15952" y="23663"/>
                  </a:lnTo>
                  <a:lnTo>
                    <a:pt x="15981" y="24016"/>
                  </a:lnTo>
                  <a:lnTo>
                    <a:pt x="15952" y="24340"/>
                  </a:lnTo>
                  <a:lnTo>
                    <a:pt x="15893" y="24605"/>
                  </a:lnTo>
                  <a:lnTo>
                    <a:pt x="15834" y="24723"/>
                  </a:lnTo>
                  <a:lnTo>
                    <a:pt x="15775" y="24752"/>
                  </a:lnTo>
                  <a:lnTo>
                    <a:pt x="15717" y="24811"/>
                  </a:lnTo>
                  <a:lnTo>
                    <a:pt x="15511" y="24811"/>
                  </a:lnTo>
                  <a:lnTo>
                    <a:pt x="15363" y="24782"/>
                  </a:lnTo>
                  <a:lnTo>
                    <a:pt x="15246" y="24723"/>
                  </a:lnTo>
                  <a:lnTo>
                    <a:pt x="15128" y="24605"/>
                  </a:lnTo>
                  <a:lnTo>
                    <a:pt x="15040" y="24487"/>
                  </a:lnTo>
                  <a:lnTo>
                    <a:pt x="14981" y="24340"/>
                  </a:lnTo>
                  <a:lnTo>
                    <a:pt x="14892" y="24046"/>
                  </a:lnTo>
                  <a:lnTo>
                    <a:pt x="14834" y="23751"/>
                  </a:lnTo>
                  <a:lnTo>
                    <a:pt x="14745" y="23163"/>
                  </a:lnTo>
                  <a:lnTo>
                    <a:pt x="14686" y="22810"/>
                  </a:lnTo>
                  <a:lnTo>
                    <a:pt x="14569" y="22280"/>
                  </a:lnTo>
                  <a:lnTo>
                    <a:pt x="14392" y="21191"/>
                  </a:lnTo>
                  <a:lnTo>
                    <a:pt x="14068" y="19042"/>
                  </a:lnTo>
                  <a:lnTo>
                    <a:pt x="13686" y="16894"/>
                  </a:lnTo>
                  <a:lnTo>
                    <a:pt x="13597" y="16305"/>
                  </a:lnTo>
                  <a:lnTo>
                    <a:pt x="13774" y="16217"/>
                  </a:lnTo>
                  <a:lnTo>
                    <a:pt x="14245" y="15982"/>
                  </a:lnTo>
                  <a:lnTo>
                    <a:pt x="14686" y="15687"/>
                  </a:lnTo>
                  <a:close/>
                  <a:moveTo>
                    <a:pt x="3679" y="15864"/>
                  </a:moveTo>
                  <a:lnTo>
                    <a:pt x="4062" y="16011"/>
                  </a:lnTo>
                  <a:lnTo>
                    <a:pt x="4415" y="16158"/>
                  </a:lnTo>
                  <a:lnTo>
                    <a:pt x="4591" y="16188"/>
                  </a:lnTo>
                  <a:lnTo>
                    <a:pt x="4591" y="16217"/>
                  </a:lnTo>
                  <a:lnTo>
                    <a:pt x="4562" y="16482"/>
                  </a:lnTo>
                  <a:lnTo>
                    <a:pt x="4562" y="16747"/>
                  </a:lnTo>
                  <a:lnTo>
                    <a:pt x="4533" y="17247"/>
                  </a:lnTo>
                  <a:lnTo>
                    <a:pt x="4533" y="18277"/>
                  </a:lnTo>
                  <a:lnTo>
                    <a:pt x="4474" y="20337"/>
                  </a:lnTo>
                  <a:lnTo>
                    <a:pt x="4474" y="21367"/>
                  </a:lnTo>
                  <a:lnTo>
                    <a:pt x="4503" y="22398"/>
                  </a:lnTo>
                  <a:lnTo>
                    <a:pt x="4503" y="23133"/>
                  </a:lnTo>
                  <a:lnTo>
                    <a:pt x="4503" y="23663"/>
                  </a:lnTo>
                  <a:lnTo>
                    <a:pt x="4444" y="24193"/>
                  </a:lnTo>
                  <a:lnTo>
                    <a:pt x="4385" y="24517"/>
                  </a:lnTo>
                  <a:lnTo>
                    <a:pt x="4297" y="24811"/>
                  </a:lnTo>
                  <a:lnTo>
                    <a:pt x="4209" y="24958"/>
                  </a:lnTo>
                  <a:lnTo>
                    <a:pt x="4179" y="24988"/>
                  </a:lnTo>
                  <a:lnTo>
                    <a:pt x="4121" y="25017"/>
                  </a:lnTo>
                  <a:lnTo>
                    <a:pt x="4003" y="25017"/>
                  </a:lnTo>
                  <a:lnTo>
                    <a:pt x="3915" y="24958"/>
                  </a:lnTo>
                  <a:lnTo>
                    <a:pt x="3797" y="24840"/>
                  </a:lnTo>
                  <a:lnTo>
                    <a:pt x="3708" y="24723"/>
                  </a:lnTo>
                  <a:lnTo>
                    <a:pt x="3620" y="24576"/>
                  </a:lnTo>
                  <a:lnTo>
                    <a:pt x="3561" y="24428"/>
                  </a:lnTo>
                  <a:lnTo>
                    <a:pt x="3532" y="24281"/>
                  </a:lnTo>
                  <a:lnTo>
                    <a:pt x="3502" y="23928"/>
                  </a:lnTo>
                  <a:lnTo>
                    <a:pt x="3502" y="23751"/>
                  </a:lnTo>
                  <a:lnTo>
                    <a:pt x="3502" y="23516"/>
                  </a:lnTo>
                  <a:lnTo>
                    <a:pt x="3473" y="22486"/>
                  </a:lnTo>
                  <a:lnTo>
                    <a:pt x="3502" y="20426"/>
                  </a:lnTo>
                  <a:lnTo>
                    <a:pt x="3532" y="19425"/>
                  </a:lnTo>
                  <a:lnTo>
                    <a:pt x="3591" y="18395"/>
                  </a:lnTo>
                  <a:lnTo>
                    <a:pt x="3650" y="17365"/>
                  </a:lnTo>
                  <a:lnTo>
                    <a:pt x="3679" y="16335"/>
                  </a:lnTo>
                  <a:lnTo>
                    <a:pt x="3679" y="15864"/>
                  </a:lnTo>
                  <a:close/>
                  <a:moveTo>
                    <a:pt x="17718" y="0"/>
                  </a:moveTo>
                  <a:lnTo>
                    <a:pt x="17541" y="30"/>
                  </a:lnTo>
                  <a:lnTo>
                    <a:pt x="17247" y="118"/>
                  </a:lnTo>
                  <a:lnTo>
                    <a:pt x="16982" y="206"/>
                  </a:lnTo>
                  <a:lnTo>
                    <a:pt x="16717" y="324"/>
                  </a:lnTo>
                  <a:lnTo>
                    <a:pt x="16452" y="442"/>
                  </a:lnTo>
                  <a:lnTo>
                    <a:pt x="16217" y="560"/>
                  </a:lnTo>
                  <a:lnTo>
                    <a:pt x="16011" y="736"/>
                  </a:lnTo>
                  <a:lnTo>
                    <a:pt x="15658" y="942"/>
                  </a:lnTo>
                  <a:lnTo>
                    <a:pt x="15246" y="1148"/>
                  </a:lnTo>
                  <a:lnTo>
                    <a:pt x="14804" y="1295"/>
                  </a:lnTo>
                  <a:lnTo>
                    <a:pt x="14363" y="1442"/>
                  </a:lnTo>
                  <a:lnTo>
                    <a:pt x="13892" y="1531"/>
                  </a:lnTo>
                  <a:lnTo>
                    <a:pt x="13450" y="1590"/>
                  </a:lnTo>
                  <a:lnTo>
                    <a:pt x="12803" y="1678"/>
                  </a:lnTo>
                  <a:lnTo>
                    <a:pt x="12185" y="1707"/>
                  </a:lnTo>
                  <a:lnTo>
                    <a:pt x="11537" y="1737"/>
                  </a:lnTo>
                  <a:lnTo>
                    <a:pt x="10890" y="1737"/>
                  </a:lnTo>
                  <a:lnTo>
                    <a:pt x="10183" y="1707"/>
                  </a:lnTo>
                  <a:lnTo>
                    <a:pt x="9506" y="1707"/>
                  </a:lnTo>
                  <a:lnTo>
                    <a:pt x="8771" y="1648"/>
                  </a:lnTo>
                  <a:lnTo>
                    <a:pt x="8005" y="1560"/>
                  </a:lnTo>
                  <a:lnTo>
                    <a:pt x="7270" y="1442"/>
                  </a:lnTo>
                  <a:lnTo>
                    <a:pt x="6534" y="1295"/>
                  </a:lnTo>
                  <a:lnTo>
                    <a:pt x="5828" y="1119"/>
                  </a:lnTo>
                  <a:lnTo>
                    <a:pt x="5092" y="942"/>
                  </a:lnTo>
                  <a:lnTo>
                    <a:pt x="4356" y="707"/>
                  </a:lnTo>
                  <a:lnTo>
                    <a:pt x="3679" y="501"/>
                  </a:lnTo>
                  <a:lnTo>
                    <a:pt x="3385" y="442"/>
                  </a:lnTo>
                  <a:lnTo>
                    <a:pt x="3090" y="412"/>
                  </a:lnTo>
                  <a:lnTo>
                    <a:pt x="2796" y="442"/>
                  </a:lnTo>
                  <a:lnTo>
                    <a:pt x="2649" y="471"/>
                  </a:lnTo>
                  <a:lnTo>
                    <a:pt x="2502" y="530"/>
                  </a:lnTo>
                  <a:lnTo>
                    <a:pt x="2384" y="589"/>
                  </a:lnTo>
                  <a:lnTo>
                    <a:pt x="2266" y="677"/>
                  </a:lnTo>
                  <a:lnTo>
                    <a:pt x="2119" y="795"/>
                  </a:lnTo>
                  <a:lnTo>
                    <a:pt x="2031" y="942"/>
                  </a:lnTo>
                  <a:lnTo>
                    <a:pt x="1943" y="1089"/>
                  </a:lnTo>
                  <a:lnTo>
                    <a:pt x="1913" y="1207"/>
                  </a:lnTo>
                  <a:lnTo>
                    <a:pt x="1854" y="1354"/>
                  </a:lnTo>
                  <a:lnTo>
                    <a:pt x="1854" y="1501"/>
                  </a:lnTo>
                  <a:lnTo>
                    <a:pt x="1854" y="1648"/>
                  </a:lnTo>
                  <a:lnTo>
                    <a:pt x="1884" y="1796"/>
                  </a:lnTo>
                  <a:lnTo>
                    <a:pt x="1943" y="1943"/>
                  </a:lnTo>
                  <a:lnTo>
                    <a:pt x="2001" y="2061"/>
                  </a:lnTo>
                  <a:lnTo>
                    <a:pt x="2119" y="2178"/>
                  </a:lnTo>
                  <a:lnTo>
                    <a:pt x="2207" y="2296"/>
                  </a:lnTo>
                  <a:lnTo>
                    <a:pt x="2325" y="2384"/>
                  </a:lnTo>
                  <a:lnTo>
                    <a:pt x="2472" y="2443"/>
                  </a:lnTo>
                  <a:lnTo>
                    <a:pt x="2531" y="2473"/>
                  </a:lnTo>
                  <a:lnTo>
                    <a:pt x="2590" y="2414"/>
                  </a:lnTo>
                  <a:lnTo>
                    <a:pt x="2620" y="2355"/>
                  </a:lnTo>
                  <a:lnTo>
                    <a:pt x="2590" y="2296"/>
                  </a:lnTo>
                  <a:lnTo>
                    <a:pt x="2561" y="2296"/>
                  </a:lnTo>
                  <a:lnTo>
                    <a:pt x="2384" y="2178"/>
                  </a:lnTo>
                  <a:lnTo>
                    <a:pt x="2207" y="2031"/>
                  </a:lnTo>
                  <a:lnTo>
                    <a:pt x="2119" y="1854"/>
                  </a:lnTo>
                  <a:lnTo>
                    <a:pt x="2060" y="1619"/>
                  </a:lnTo>
                  <a:lnTo>
                    <a:pt x="2060" y="1413"/>
                  </a:lnTo>
                  <a:lnTo>
                    <a:pt x="2119" y="1178"/>
                  </a:lnTo>
                  <a:lnTo>
                    <a:pt x="2237" y="972"/>
                  </a:lnTo>
                  <a:lnTo>
                    <a:pt x="2414" y="824"/>
                  </a:lnTo>
                  <a:lnTo>
                    <a:pt x="2590" y="707"/>
                  </a:lnTo>
                  <a:lnTo>
                    <a:pt x="2620" y="766"/>
                  </a:lnTo>
                  <a:lnTo>
                    <a:pt x="3090" y="1119"/>
                  </a:lnTo>
                  <a:lnTo>
                    <a:pt x="3620" y="1413"/>
                  </a:lnTo>
                  <a:lnTo>
                    <a:pt x="4179" y="1678"/>
                  </a:lnTo>
                  <a:lnTo>
                    <a:pt x="4768" y="1884"/>
                  </a:lnTo>
                  <a:lnTo>
                    <a:pt x="5357" y="2031"/>
                  </a:lnTo>
                  <a:lnTo>
                    <a:pt x="5945" y="2178"/>
                  </a:lnTo>
                  <a:lnTo>
                    <a:pt x="6563" y="2296"/>
                  </a:lnTo>
                  <a:lnTo>
                    <a:pt x="7181" y="2384"/>
                  </a:lnTo>
                  <a:lnTo>
                    <a:pt x="7770" y="2443"/>
                  </a:lnTo>
                  <a:lnTo>
                    <a:pt x="8388" y="2473"/>
                  </a:lnTo>
                  <a:lnTo>
                    <a:pt x="9801" y="2531"/>
                  </a:lnTo>
                  <a:lnTo>
                    <a:pt x="11214" y="2531"/>
                  </a:lnTo>
                  <a:lnTo>
                    <a:pt x="11920" y="2502"/>
                  </a:lnTo>
                  <a:lnTo>
                    <a:pt x="12626" y="2443"/>
                  </a:lnTo>
                  <a:lnTo>
                    <a:pt x="13333" y="2355"/>
                  </a:lnTo>
                  <a:lnTo>
                    <a:pt x="14039" y="2237"/>
                  </a:lnTo>
                  <a:lnTo>
                    <a:pt x="14745" y="2090"/>
                  </a:lnTo>
                  <a:lnTo>
                    <a:pt x="15422" y="1913"/>
                  </a:lnTo>
                  <a:lnTo>
                    <a:pt x="16099" y="1707"/>
                  </a:lnTo>
                  <a:lnTo>
                    <a:pt x="16776" y="1442"/>
                  </a:lnTo>
                  <a:lnTo>
                    <a:pt x="17335" y="1207"/>
                  </a:lnTo>
                  <a:lnTo>
                    <a:pt x="17630" y="1060"/>
                  </a:lnTo>
                  <a:lnTo>
                    <a:pt x="17865" y="883"/>
                  </a:lnTo>
                  <a:lnTo>
                    <a:pt x="18071" y="707"/>
                  </a:lnTo>
                  <a:lnTo>
                    <a:pt x="18248" y="501"/>
                  </a:lnTo>
                  <a:lnTo>
                    <a:pt x="18248" y="442"/>
                  </a:lnTo>
                  <a:lnTo>
                    <a:pt x="18218" y="383"/>
                  </a:lnTo>
                  <a:lnTo>
                    <a:pt x="18100" y="383"/>
                  </a:lnTo>
                  <a:lnTo>
                    <a:pt x="17865" y="589"/>
                  </a:lnTo>
                  <a:lnTo>
                    <a:pt x="17630" y="766"/>
                  </a:lnTo>
                  <a:lnTo>
                    <a:pt x="17394" y="913"/>
                  </a:lnTo>
                  <a:lnTo>
                    <a:pt x="17100" y="1060"/>
                  </a:lnTo>
                  <a:lnTo>
                    <a:pt x="16835" y="1178"/>
                  </a:lnTo>
                  <a:lnTo>
                    <a:pt x="16011" y="1472"/>
                  </a:lnTo>
                  <a:lnTo>
                    <a:pt x="15569" y="1619"/>
                  </a:lnTo>
                  <a:lnTo>
                    <a:pt x="15098" y="1766"/>
                  </a:lnTo>
                  <a:lnTo>
                    <a:pt x="14216" y="1972"/>
                  </a:lnTo>
                  <a:lnTo>
                    <a:pt x="13274" y="2119"/>
                  </a:lnTo>
                  <a:lnTo>
                    <a:pt x="12597" y="2208"/>
                  </a:lnTo>
                  <a:lnTo>
                    <a:pt x="11890" y="2237"/>
                  </a:lnTo>
                  <a:lnTo>
                    <a:pt x="11184" y="2267"/>
                  </a:lnTo>
                  <a:lnTo>
                    <a:pt x="10478" y="2296"/>
                  </a:lnTo>
                  <a:lnTo>
                    <a:pt x="9036" y="2267"/>
                  </a:lnTo>
                  <a:lnTo>
                    <a:pt x="7770" y="2178"/>
                  </a:lnTo>
                  <a:lnTo>
                    <a:pt x="6681" y="2090"/>
                  </a:lnTo>
                  <a:lnTo>
                    <a:pt x="6711" y="2090"/>
                  </a:lnTo>
                  <a:lnTo>
                    <a:pt x="6622" y="2061"/>
                  </a:lnTo>
                  <a:lnTo>
                    <a:pt x="5975" y="1972"/>
                  </a:lnTo>
                  <a:lnTo>
                    <a:pt x="5327" y="1825"/>
                  </a:lnTo>
                  <a:lnTo>
                    <a:pt x="4709" y="1648"/>
                  </a:lnTo>
                  <a:lnTo>
                    <a:pt x="4091" y="1413"/>
                  </a:lnTo>
                  <a:lnTo>
                    <a:pt x="3738" y="1266"/>
                  </a:lnTo>
                  <a:lnTo>
                    <a:pt x="3385" y="1089"/>
                  </a:lnTo>
                  <a:lnTo>
                    <a:pt x="3061" y="883"/>
                  </a:lnTo>
                  <a:lnTo>
                    <a:pt x="2767" y="677"/>
                  </a:lnTo>
                  <a:lnTo>
                    <a:pt x="2737" y="648"/>
                  </a:lnTo>
                  <a:lnTo>
                    <a:pt x="2884" y="618"/>
                  </a:lnTo>
                  <a:lnTo>
                    <a:pt x="3326" y="618"/>
                  </a:lnTo>
                  <a:lnTo>
                    <a:pt x="3591" y="677"/>
                  </a:lnTo>
                  <a:lnTo>
                    <a:pt x="3885" y="766"/>
                  </a:lnTo>
                  <a:lnTo>
                    <a:pt x="4621" y="1001"/>
                  </a:lnTo>
                  <a:lnTo>
                    <a:pt x="5357" y="1236"/>
                  </a:lnTo>
                  <a:lnTo>
                    <a:pt x="6092" y="1413"/>
                  </a:lnTo>
                  <a:lnTo>
                    <a:pt x="6828" y="1590"/>
                  </a:lnTo>
                  <a:lnTo>
                    <a:pt x="7564" y="1707"/>
                  </a:lnTo>
                  <a:lnTo>
                    <a:pt x="8300" y="1825"/>
                  </a:lnTo>
                  <a:lnTo>
                    <a:pt x="9036" y="1884"/>
                  </a:lnTo>
                  <a:lnTo>
                    <a:pt x="9801" y="1943"/>
                  </a:lnTo>
                  <a:lnTo>
                    <a:pt x="11743" y="1943"/>
                  </a:lnTo>
                  <a:lnTo>
                    <a:pt x="12420" y="1913"/>
                  </a:lnTo>
                  <a:lnTo>
                    <a:pt x="13068" y="1884"/>
                  </a:lnTo>
                  <a:lnTo>
                    <a:pt x="13715" y="1796"/>
                  </a:lnTo>
                  <a:lnTo>
                    <a:pt x="14333" y="1648"/>
                  </a:lnTo>
                  <a:lnTo>
                    <a:pt x="14775" y="1560"/>
                  </a:lnTo>
                  <a:lnTo>
                    <a:pt x="15187" y="1413"/>
                  </a:lnTo>
                  <a:lnTo>
                    <a:pt x="15569" y="1236"/>
                  </a:lnTo>
                  <a:lnTo>
                    <a:pt x="15952" y="1001"/>
                  </a:lnTo>
                  <a:lnTo>
                    <a:pt x="16246" y="824"/>
                  </a:lnTo>
                  <a:lnTo>
                    <a:pt x="16452" y="677"/>
                  </a:lnTo>
                  <a:lnTo>
                    <a:pt x="16923" y="442"/>
                  </a:lnTo>
                  <a:lnTo>
                    <a:pt x="17306" y="324"/>
                  </a:lnTo>
                  <a:lnTo>
                    <a:pt x="17718" y="236"/>
                  </a:lnTo>
                  <a:lnTo>
                    <a:pt x="17924" y="206"/>
                  </a:lnTo>
                  <a:lnTo>
                    <a:pt x="18130" y="206"/>
                  </a:lnTo>
                  <a:lnTo>
                    <a:pt x="18336" y="265"/>
                  </a:lnTo>
                  <a:lnTo>
                    <a:pt x="18454" y="353"/>
                  </a:lnTo>
                  <a:lnTo>
                    <a:pt x="18542" y="442"/>
                  </a:lnTo>
                  <a:lnTo>
                    <a:pt x="18630" y="560"/>
                  </a:lnTo>
                  <a:lnTo>
                    <a:pt x="18660" y="766"/>
                  </a:lnTo>
                  <a:lnTo>
                    <a:pt x="18689" y="972"/>
                  </a:lnTo>
                  <a:lnTo>
                    <a:pt x="18660" y="1178"/>
                  </a:lnTo>
                  <a:lnTo>
                    <a:pt x="18601" y="1442"/>
                  </a:lnTo>
                  <a:lnTo>
                    <a:pt x="18542" y="1560"/>
                  </a:lnTo>
                  <a:lnTo>
                    <a:pt x="18454" y="1678"/>
                  </a:lnTo>
                  <a:lnTo>
                    <a:pt x="18277" y="1854"/>
                  </a:lnTo>
                  <a:lnTo>
                    <a:pt x="18100" y="2031"/>
                  </a:lnTo>
                  <a:lnTo>
                    <a:pt x="17836" y="2208"/>
                  </a:lnTo>
                  <a:lnTo>
                    <a:pt x="17571" y="2355"/>
                  </a:lnTo>
                  <a:lnTo>
                    <a:pt x="17012" y="2620"/>
                  </a:lnTo>
                  <a:lnTo>
                    <a:pt x="16599" y="2796"/>
                  </a:lnTo>
                  <a:lnTo>
                    <a:pt x="16187" y="2943"/>
                  </a:lnTo>
                  <a:lnTo>
                    <a:pt x="15304" y="3208"/>
                  </a:lnTo>
                  <a:lnTo>
                    <a:pt x="15010" y="3297"/>
                  </a:lnTo>
                  <a:lnTo>
                    <a:pt x="14245" y="3503"/>
                  </a:lnTo>
                  <a:lnTo>
                    <a:pt x="13509" y="3650"/>
                  </a:lnTo>
                  <a:lnTo>
                    <a:pt x="12744" y="3768"/>
                  </a:lnTo>
                  <a:lnTo>
                    <a:pt x="12715" y="3768"/>
                  </a:lnTo>
                  <a:lnTo>
                    <a:pt x="11979" y="3856"/>
                  </a:lnTo>
                  <a:lnTo>
                    <a:pt x="11243" y="3915"/>
                  </a:lnTo>
                  <a:lnTo>
                    <a:pt x="9006" y="3915"/>
                  </a:lnTo>
                  <a:lnTo>
                    <a:pt x="8270" y="3856"/>
                  </a:lnTo>
                  <a:lnTo>
                    <a:pt x="7535" y="3797"/>
                  </a:lnTo>
                  <a:lnTo>
                    <a:pt x="6799" y="3738"/>
                  </a:lnTo>
                  <a:lnTo>
                    <a:pt x="5975" y="3591"/>
                  </a:lnTo>
                  <a:lnTo>
                    <a:pt x="5180" y="3414"/>
                  </a:lnTo>
                  <a:lnTo>
                    <a:pt x="4385" y="3149"/>
                  </a:lnTo>
                  <a:lnTo>
                    <a:pt x="3620" y="2855"/>
                  </a:lnTo>
                  <a:lnTo>
                    <a:pt x="3267" y="2708"/>
                  </a:lnTo>
                  <a:lnTo>
                    <a:pt x="2884" y="2561"/>
                  </a:lnTo>
                  <a:lnTo>
                    <a:pt x="2796" y="2502"/>
                  </a:lnTo>
                  <a:lnTo>
                    <a:pt x="2708" y="2502"/>
                  </a:lnTo>
                  <a:lnTo>
                    <a:pt x="2649" y="2531"/>
                  </a:lnTo>
                  <a:lnTo>
                    <a:pt x="2649" y="2620"/>
                  </a:lnTo>
                  <a:lnTo>
                    <a:pt x="2678" y="2649"/>
                  </a:lnTo>
                  <a:lnTo>
                    <a:pt x="3002" y="2855"/>
                  </a:lnTo>
                  <a:lnTo>
                    <a:pt x="3120" y="2943"/>
                  </a:lnTo>
                  <a:lnTo>
                    <a:pt x="3149" y="3473"/>
                  </a:lnTo>
                  <a:lnTo>
                    <a:pt x="3179" y="4032"/>
                  </a:lnTo>
                  <a:lnTo>
                    <a:pt x="3208" y="5121"/>
                  </a:lnTo>
                  <a:lnTo>
                    <a:pt x="3179" y="6210"/>
                  </a:lnTo>
                  <a:lnTo>
                    <a:pt x="2296" y="6299"/>
                  </a:lnTo>
                  <a:lnTo>
                    <a:pt x="1854" y="6387"/>
                  </a:lnTo>
                  <a:lnTo>
                    <a:pt x="1442" y="6475"/>
                  </a:lnTo>
                  <a:lnTo>
                    <a:pt x="1030" y="6622"/>
                  </a:lnTo>
                  <a:lnTo>
                    <a:pt x="854" y="6711"/>
                  </a:lnTo>
                  <a:lnTo>
                    <a:pt x="706" y="6828"/>
                  </a:lnTo>
                  <a:lnTo>
                    <a:pt x="559" y="6946"/>
                  </a:lnTo>
                  <a:lnTo>
                    <a:pt x="442" y="7064"/>
                  </a:lnTo>
                  <a:lnTo>
                    <a:pt x="324" y="7211"/>
                  </a:lnTo>
                  <a:lnTo>
                    <a:pt x="236" y="7388"/>
                  </a:lnTo>
                  <a:lnTo>
                    <a:pt x="177" y="7564"/>
                  </a:lnTo>
                  <a:lnTo>
                    <a:pt x="118" y="7770"/>
                  </a:lnTo>
                  <a:lnTo>
                    <a:pt x="118" y="7976"/>
                  </a:lnTo>
                  <a:lnTo>
                    <a:pt x="118" y="8212"/>
                  </a:lnTo>
                  <a:lnTo>
                    <a:pt x="147" y="8300"/>
                  </a:lnTo>
                  <a:lnTo>
                    <a:pt x="147" y="8506"/>
                  </a:lnTo>
                  <a:lnTo>
                    <a:pt x="147" y="8889"/>
                  </a:lnTo>
                  <a:lnTo>
                    <a:pt x="206" y="9271"/>
                  </a:lnTo>
                  <a:lnTo>
                    <a:pt x="265" y="9654"/>
                  </a:lnTo>
                  <a:lnTo>
                    <a:pt x="353" y="10036"/>
                  </a:lnTo>
                  <a:lnTo>
                    <a:pt x="589" y="10772"/>
                  </a:lnTo>
                  <a:lnTo>
                    <a:pt x="824" y="11479"/>
                  </a:lnTo>
                  <a:lnTo>
                    <a:pt x="1119" y="12185"/>
                  </a:lnTo>
                  <a:lnTo>
                    <a:pt x="1148" y="12273"/>
                  </a:lnTo>
                  <a:lnTo>
                    <a:pt x="1119" y="12273"/>
                  </a:lnTo>
                  <a:lnTo>
                    <a:pt x="1089" y="12332"/>
                  </a:lnTo>
                  <a:lnTo>
                    <a:pt x="883" y="14010"/>
                  </a:lnTo>
                  <a:lnTo>
                    <a:pt x="648" y="15658"/>
                  </a:lnTo>
                  <a:lnTo>
                    <a:pt x="530" y="16482"/>
                  </a:lnTo>
                  <a:lnTo>
                    <a:pt x="412" y="17306"/>
                  </a:lnTo>
                  <a:lnTo>
                    <a:pt x="265" y="18130"/>
                  </a:lnTo>
                  <a:lnTo>
                    <a:pt x="118" y="18748"/>
                  </a:lnTo>
                  <a:lnTo>
                    <a:pt x="30" y="19248"/>
                  </a:lnTo>
                  <a:lnTo>
                    <a:pt x="0" y="19543"/>
                  </a:lnTo>
                  <a:lnTo>
                    <a:pt x="0" y="19808"/>
                  </a:lnTo>
                  <a:lnTo>
                    <a:pt x="30" y="19925"/>
                  </a:lnTo>
                  <a:lnTo>
                    <a:pt x="59" y="20014"/>
                  </a:lnTo>
                  <a:lnTo>
                    <a:pt x="177" y="20161"/>
                  </a:lnTo>
                  <a:lnTo>
                    <a:pt x="294" y="20249"/>
                  </a:lnTo>
                  <a:lnTo>
                    <a:pt x="412" y="20279"/>
                  </a:lnTo>
                  <a:lnTo>
                    <a:pt x="471" y="20249"/>
                  </a:lnTo>
                  <a:lnTo>
                    <a:pt x="500" y="20249"/>
                  </a:lnTo>
                  <a:lnTo>
                    <a:pt x="559" y="20220"/>
                  </a:lnTo>
                  <a:lnTo>
                    <a:pt x="618" y="20161"/>
                  </a:lnTo>
                  <a:lnTo>
                    <a:pt x="706" y="20073"/>
                  </a:lnTo>
                  <a:lnTo>
                    <a:pt x="765" y="19955"/>
                  </a:lnTo>
                  <a:lnTo>
                    <a:pt x="883" y="19631"/>
                  </a:lnTo>
                  <a:lnTo>
                    <a:pt x="971" y="19278"/>
                  </a:lnTo>
                  <a:lnTo>
                    <a:pt x="1119" y="18513"/>
                  </a:lnTo>
                  <a:lnTo>
                    <a:pt x="1207" y="18012"/>
                  </a:lnTo>
                  <a:lnTo>
                    <a:pt x="1207" y="17924"/>
                  </a:lnTo>
                  <a:lnTo>
                    <a:pt x="1295" y="17512"/>
                  </a:lnTo>
                  <a:lnTo>
                    <a:pt x="1442" y="16688"/>
                  </a:lnTo>
                  <a:lnTo>
                    <a:pt x="1589" y="15864"/>
                  </a:lnTo>
                  <a:lnTo>
                    <a:pt x="1707" y="15040"/>
                  </a:lnTo>
                  <a:lnTo>
                    <a:pt x="1766" y="14687"/>
                  </a:lnTo>
                  <a:lnTo>
                    <a:pt x="1766" y="14716"/>
                  </a:lnTo>
                  <a:lnTo>
                    <a:pt x="2001" y="15570"/>
                  </a:lnTo>
                  <a:lnTo>
                    <a:pt x="2207" y="16423"/>
                  </a:lnTo>
                  <a:lnTo>
                    <a:pt x="2443" y="17277"/>
                  </a:lnTo>
                  <a:lnTo>
                    <a:pt x="2884" y="19013"/>
                  </a:lnTo>
                  <a:lnTo>
                    <a:pt x="3120" y="20073"/>
                  </a:lnTo>
                  <a:lnTo>
                    <a:pt x="3120" y="20043"/>
                  </a:lnTo>
                  <a:lnTo>
                    <a:pt x="3267" y="20779"/>
                  </a:lnTo>
                  <a:lnTo>
                    <a:pt x="3296" y="20838"/>
                  </a:lnTo>
                  <a:lnTo>
                    <a:pt x="3296" y="20985"/>
                  </a:lnTo>
                  <a:lnTo>
                    <a:pt x="3296" y="21986"/>
                  </a:lnTo>
                  <a:lnTo>
                    <a:pt x="3296" y="23016"/>
                  </a:lnTo>
                  <a:lnTo>
                    <a:pt x="3296" y="23516"/>
                  </a:lnTo>
                  <a:lnTo>
                    <a:pt x="3326" y="23751"/>
                  </a:lnTo>
                  <a:lnTo>
                    <a:pt x="3326" y="23928"/>
                  </a:lnTo>
                  <a:lnTo>
                    <a:pt x="3355" y="24340"/>
                  </a:lnTo>
                  <a:lnTo>
                    <a:pt x="3385" y="24517"/>
                  </a:lnTo>
                  <a:lnTo>
                    <a:pt x="3473" y="24723"/>
                  </a:lnTo>
                  <a:lnTo>
                    <a:pt x="3561" y="24870"/>
                  </a:lnTo>
                  <a:lnTo>
                    <a:pt x="3650" y="24958"/>
                  </a:lnTo>
                  <a:lnTo>
                    <a:pt x="3797" y="25105"/>
                  </a:lnTo>
                  <a:lnTo>
                    <a:pt x="3944" y="25194"/>
                  </a:lnTo>
                  <a:lnTo>
                    <a:pt x="4003" y="25223"/>
                  </a:lnTo>
                  <a:lnTo>
                    <a:pt x="4091" y="25223"/>
                  </a:lnTo>
                  <a:lnTo>
                    <a:pt x="4238" y="25194"/>
                  </a:lnTo>
                  <a:lnTo>
                    <a:pt x="4356" y="25105"/>
                  </a:lnTo>
                  <a:lnTo>
                    <a:pt x="4444" y="24958"/>
                  </a:lnTo>
                  <a:lnTo>
                    <a:pt x="4503" y="24811"/>
                  </a:lnTo>
                  <a:lnTo>
                    <a:pt x="4562" y="24634"/>
                  </a:lnTo>
                  <a:lnTo>
                    <a:pt x="4591" y="24458"/>
                  </a:lnTo>
                  <a:lnTo>
                    <a:pt x="4650" y="24016"/>
                  </a:lnTo>
                  <a:lnTo>
                    <a:pt x="4680" y="23545"/>
                  </a:lnTo>
                  <a:lnTo>
                    <a:pt x="4709" y="22839"/>
                  </a:lnTo>
                  <a:lnTo>
                    <a:pt x="4709" y="22486"/>
                  </a:lnTo>
                  <a:lnTo>
                    <a:pt x="4680" y="21456"/>
                  </a:lnTo>
                  <a:lnTo>
                    <a:pt x="4709" y="19396"/>
                  </a:lnTo>
                  <a:lnTo>
                    <a:pt x="4739" y="17335"/>
                  </a:lnTo>
                  <a:lnTo>
                    <a:pt x="4739" y="17159"/>
                  </a:lnTo>
                  <a:lnTo>
                    <a:pt x="6210" y="17218"/>
                  </a:lnTo>
                  <a:lnTo>
                    <a:pt x="7741" y="17218"/>
                  </a:lnTo>
                  <a:lnTo>
                    <a:pt x="9153" y="17188"/>
                  </a:lnTo>
                  <a:lnTo>
                    <a:pt x="10595" y="17159"/>
                  </a:lnTo>
                  <a:lnTo>
                    <a:pt x="10595" y="17247"/>
                  </a:lnTo>
                  <a:lnTo>
                    <a:pt x="10595" y="17512"/>
                  </a:lnTo>
                  <a:lnTo>
                    <a:pt x="10625" y="18277"/>
                  </a:lnTo>
                  <a:lnTo>
                    <a:pt x="10654" y="18660"/>
                  </a:lnTo>
                  <a:lnTo>
                    <a:pt x="10713" y="19042"/>
                  </a:lnTo>
                  <a:lnTo>
                    <a:pt x="10743" y="19219"/>
                  </a:lnTo>
                  <a:lnTo>
                    <a:pt x="10801" y="19366"/>
                  </a:lnTo>
                  <a:lnTo>
                    <a:pt x="10890" y="19484"/>
                  </a:lnTo>
                  <a:lnTo>
                    <a:pt x="10978" y="19602"/>
                  </a:lnTo>
                  <a:lnTo>
                    <a:pt x="11096" y="19660"/>
                  </a:lnTo>
                  <a:lnTo>
                    <a:pt x="11214" y="19660"/>
                  </a:lnTo>
                  <a:lnTo>
                    <a:pt x="11361" y="19602"/>
                  </a:lnTo>
                  <a:lnTo>
                    <a:pt x="11478" y="19484"/>
                  </a:lnTo>
                  <a:lnTo>
                    <a:pt x="11567" y="19425"/>
                  </a:lnTo>
                  <a:lnTo>
                    <a:pt x="11626" y="19307"/>
                  </a:lnTo>
                  <a:lnTo>
                    <a:pt x="11684" y="19219"/>
                  </a:lnTo>
                  <a:lnTo>
                    <a:pt x="11714" y="19101"/>
                  </a:lnTo>
                  <a:lnTo>
                    <a:pt x="11773" y="18807"/>
                  </a:lnTo>
                  <a:lnTo>
                    <a:pt x="11773" y="18542"/>
                  </a:lnTo>
                  <a:lnTo>
                    <a:pt x="11773" y="18130"/>
                  </a:lnTo>
                  <a:lnTo>
                    <a:pt x="11714" y="17718"/>
                  </a:lnTo>
                  <a:lnTo>
                    <a:pt x="11655" y="17335"/>
                  </a:lnTo>
                  <a:lnTo>
                    <a:pt x="11655" y="17159"/>
                  </a:lnTo>
                  <a:lnTo>
                    <a:pt x="11626" y="17100"/>
                  </a:lnTo>
                  <a:lnTo>
                    <a:pt x="11684" y="17100"/>
                  </a:lnTo>
                  <a:lnTo>
                    <a:pt x="12126" y="17041"/>
                  </a:lnTo>
                  <a:lnTo>
                    <a:pt x="12332" y="17041"/>
                  </a:lnTo>
                  <a:lnTo>
                    <a:pt x="12479" y="17012"/>
                  </a:lnTo>
                  <a:lnTo>
                    <a:pt x="12773" y="17659"/>
                  </a:lnTo>
                  <a:lnTo>
                    <a:pt x="13068" y="18307"/>
                  </a:lnTo>
                  <a:lnTo>
                    <a:pt x="13715" y="19602"/>
                  </a:lnTo>
                  <a:lnTo>
                    <a:pt x="14010" y="20220"/>
                  </a:lnTo>
                  <a:lnTo>
                    <a:pt x="14039" y="20220"/>
                  </a:lnTo>
                  <a:lnTo>
                    <a:pt x="14098" y="20602"/>
                  </a:lnTo>
                  <a:lnTo>
                    <a:pt x="14451" y="22780"/>
                  </a:lnTo>
                  <a:lnTo>
                    <a:pt x="14510" y="23192"/>
                  </a:lnTo>
                  <a:lnTo>
                    <a:pt x="14539" y="23428"/>
                  </a:lnTo>
                  <a:lnTo>
                    <a:pt x="14598" y="23751"/>
                  </a:lnTo>
                  <a:lnTo>
                    <a:pt x="14657" y="24046"/>
                  </a:lnTo>
                  <a:lnTo>
                    <a:pt x="14745" y="24369"/>
                  </a:lnTo>
                  <a:lnTo>
                    <a:pt x="14892" y="24664"/>
                  </a:lnTo>
                  <a:lnTo>
                    <a:pt x="14981" y="24782"/>
                  </a:lnTo>
                  <a:lnTo>
                    <a:pt x="15069" y="24870"/>
                  </a:lnTo>
                  <a:lnTo>
                    <a:pt x="15187" y="24958"/>
                  </a:lnTo>
                  <a:lnTo>
                    <a:pt x="15334" y="25017"/>
                  </a:lnTo>
                  <a:lnTo>
                    <a:pt x="15511" y="25046"/>
                  </a:lnTo>
                  <a:lnTo>
                    <a:pt x="15775" y="25046"/>
                  </a:lnTo>
                  <a:lnTo>
                    <a:pt x="15893" y="24988"/>
                  </a:lnTo>
                  <a:lnTo>
                    <a:pt x="15981" y="24899"/>
                  </a:lnTo>
                  <a:lnTo>
                    <a:pt x="16070" y="24782"/>
                  </a:lnTo>
                  <a:lnTo>
                    <a:pt x="16129" y="24693"/>
                  </a:lnTo>
                  <a:lnTo>
                    <a:pt x="16158" y="24546"/>
                  </a:lnTo>
                  <a:lnTo>
                    <a:pt x="16217" y="24281"/>
                  </a:lnTo>
                  <a:lnTo>
                    <a:pt x="16217" y="24016"/>
                  </a:lnTo>
                  <a:lnTo>
                    <a:pt x="16187" y="23516"/>
                  </a:lnTo>
                  <a:lnTo>
                    <a:pt x="15923" y="21367"/>
                  </a:lnTo>
                  <a:lnTo>
                    <a:pt x="15569" y="19219"/>
                  </a:lnTo>
                  <a:lnTo>
                    <a:pt x="15393" y="18130"/>
                  </a:lnTo>
                  <a:lnTo>
                    <a:pt x="15187" y="17071"/>
                  </a:lnTo>
                  <a:lnTo>
                    <a:pt x="15040" y="16305"/>
                  </a:lnTo>
                  <a:lnTo>
                    <a:pt x="14981" y="15923"/>
                  </a:lnTo>
                  <a:lnTo>
                    <a:pt x="14922" y="15717"/>
                  </a:lnTo>
                  <a:lnTo>
                    <a:pt x="14892" y="15628"/>
                  </a:lnTo>
                  <a:lnTo>
                    <a:pt x="14863" y="15570"/>
                  </a:lnTo>
                  <a:lnTo>
                    <a:pt x="15098" y="15334"/>
                  </a:lnTo>
                  <a:lnTo>
                    <a:pt x="15393" y="15069"/>
                  </a:lnTo>
                  <a:lnTo>
                    <a:pt x="15628" y="14745"/>
                  </a:lnTo>
                  <a:lnTo>
                    <a:pt x="15834" y="14422"/>
                  </a:lnTo>
                  <a:lnTo>
                    <a:pt x="15893" y="14275"/>
                  </a:lnTo>
                  <a:lnTo>
                    <a:pt x="16070" y="14010"/>
                  </a:lnTo>
                  <a:lnTo>
                    <a:pt x="16187" y="13686"/>
                  </a:lnTo>
                  <a:lnTo>
                    <a:pt x="16276" y="13392"/>
                  </a:lnTo>
                  <a:lnTo>
                    <a:pt x="16305" y="13097"/>
                  </a:lnTo>
                  <a:lnTo>
                    <a:pt x="16305" y="12803"/>
                  </a:lnTo>
                  <a:lnTo>
                    <a:pt x="16246" y="12509"/>
                  </a:lnTo>
                  <a:lnTo>
                    <a:pt x="16158" y="12214"/>
                  </a:lnTo>
                  <a:lnTo>
                    <a:pt x="16070" y="11891"/>
                  </a:lnTo>
                  <a:lnTo>
                    <a:pt x="15952" y="11596"/>
                  </a:lnTo>
                  <a:lnTo>
                    <a:pt x="15805" y="11302"/>
                  </a:lnTo>
                  <a:lnTo>
                    <a:pt x="15746" y="11155"/>
                  </a:lnTo>
                  <a:lnTo>
                    <a:pt x="15746" y="11096"/>
                  </a:lnTo>
                  <a:lnTo>
                    <a:pt x="16040" y="10007"/>
                  </a:lnTo>
                  <a:lnTo>
                    <a:pt x="16570" y="7829"/>
                  </a:lnTo>
                  <a:lnTo>
                    <a:pt x="16835" y="6740"/>
                  </a:lnTo>
                  <a:lnTo>
                    <a:pt x="17070" y="5651"/>
                  </a:lnTo>
                  <a:lnTo>
                    <a:pt x="17512" y="3473"/>
                  </a:lnTo>
                  <a:lnTo>
                    <a:pt x="17600" y="3002"/>
                  </a:lnTo>
                  <a:lnTo>
                    <a:pt x="17688" y="2561"/>
                  </a:lnTo>
                  <a:lnTo>
                    <a:pt x="17747" y="2531"/>
                  </a:lnTo>
                  <a:lnTo>
                    <a:pt x="18130" y="2267"/>
                  </a:lnTo>
                  <a:lnTo>
                    <a:pt x="18306" y="2119"/>
                  </a:lnTo>
                  <a:lnTo>
                    <a:pt x="18483" y="1972"/>
                  </a:lnTo>
                  <a:lnTo>
                    <a:pt x="18601" y="1825"/>
                  </a:lnTo>
                  <a:lnTo>
                    <a:pt x="18719" y="1648"/>
                  </a:lnTo>
                  <a:lnTo>
                    <a:pt x="18807" y="1472"/>
                  </a:lnTo>
                  <a:lnTo>
                    <a:pt x="18866" y="1266"/>
                  </a:lnTo>
                  <a:lnTo>
                    <a:pt x="18895" y="1030"/>
                  </a:lnTo>
                  <a:lnTo>
                    <a:pt x="18895" y="795"/>
                  </a:lnTo>
                  <a:lnTo>
                    <a:pt x="18866" y="589"/>
                  </a:lnTo>
                  <a:lnTo>
                    <a:pt x="18777" y="412"/>
                  </a:lnTo>
                  <a:lnTo>
                    <a:pt x="18689" y="265"/>
                  </a:lnTo>
                  <a:lnTo>
                    <a:pt x="18571" y="147"/>
                  </a:lnTo>
                  <a:lnTo>
                    <a:pt x="18424" y="89"/>
                  </a:lnTo>
                  <a:lnTo>
                    <a:pt x="18277" y="30"/>
                  </a:lnTo>
                  <a:lnTo>
                    <a:pt x="18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4" name="Google Shape;974;p32"/>
          <p:cNvGrpSpPr/>
          <p:nvPr/>
        </p:nvGrpSpPr>
        <p:grpSpPr>
          <a:xfrm>
            <a:off x="1565519" y="629999"/>
            <a:ext cx="483201" cy="216618"/>
            <a:chOff x="618844" y="2453599"/>
            <a:chExt cx="483201" cy="216618"/>
          </a:xfrm>
        </p:grpSpPr>
        <p:sp>
          <p:nvSpPr>
            <p:cNvPr id="975" name="Google Shape;975;p32"/>
            <p:cNvSpPr/>
            <p:nvPr/>
          </p:nvSpPr>
          <p:spPr>
            <a:xfrm>
              <a:off x="653142" y="2453599"/>
              <a:ext cx="448903" cy="91159"/>
            </a:xfrm>
            <a:custGeom>
              <a:rect b="b" l="l" r="r" t="t"/>
              <a:pathLst>
                <a:path extrusionOk="0" h="5239" w="25799">
                  <a:moveTo>
                    <a:pt x="20391" y="0"/>
                  </a:moveTo>
                  <a:lnTo>
                    <a:pt x="15491" y="113"/>
                  </a:lnTo>
                  <a:lnTo>
                    <a:pt x="10590" y="169"/>
                  </a:lnTo>
                  <a:lnTo>
                    <a:pt x="5690" y="338"/>
                  </a:lnTo>
                  <a:lnTo>
                    <a:pt x="3043" y="451"/>
                  </a:lnTo>
                  <a:lnTo>
                    <a:pt x="395" y="620"/>
                  </a:lnTo>
                  <a:lnTo>
                    <a:pt x="226" y="676"/>
                  </a:lnTo>
                  <a:lnTo>
                    <a:pt x="114" y="789"/>
                  </a:lnTo>
                  <a:lnTo>
                    <a:pt x="1" y="902"/>
                  </a:lnTo>
                  <a:lnTo>
                    <a:pt x="1" y="1071"/>
                  </a:lnTo>
                  <a:lnTo>
                    <a:pt x="1" y="1240"/>
                  </a:lnTo>
                  <a:lnTo>
                    <a:pt x="114" y="1352"/>
                  </a:lnTo>
                  <a:lnTo>
                    <a:pt x="226" y="1465"/>
                  </a:lnTo>
                  <a:lnTo>
                    <a:pt x="395" y="1521"/>
                  </a:lnTo>
                  <a:lnTo>
                    <a:pt x="2874" y="1352"/>
                  </a:lnTo>
                  <a:lnTo>
                    <a:pt x="5296" y="1240"/>
                  </a:lnTo>
                  <a:lnTo>
                    <a:pt x="10196" y="1183"/>
                  </a:lnTo>
                  <a:lnTo>
                    <a:pt x="14364" y="1183"/>
                  </a:lnTo>
                  <a:lnTo>
                    <a:pt x="14139" y="1409"/>
                  </a:lnTo>
                  <a:lnTo>
                    <a:pt x="14083" y="1521"/>
                  </a:lnTo>
                  <a:lnTo>
                    <a:pt x="14083" y="1634"/>
                  </a:lnTo>
                  <a:lnTo>
                    <a:pt x="14195" y="3267"/>
                  </a:lnTo>
                  <a:lnTo>
                    <a:pt x="14252" y="4056"/>
                  </a:lnTo>
                  <a:lnTo>
                    <a:pt x="14364" y="4845"/>
                  </a:lnTo>
                  <a:lnTo>
                    <a:pt x="14421" y="5014"/>
                  </a:lnTo>
                  <a:lnTo>
                    <a:pt x="14590" y="5126"/>
                  </a:lnTo>
                  <a:lnTo>
                    <a:pt x="14702" y="5239"/>
                  </a:lnTo>
                  <a:lnTo>
                    <a:pt x="15097" y="5239"/>
                  </a:lnTo>
                  <a:lnTo>
                    <a:pt x="15266" y="5070"/>
                  </a:lnTo>
                  <a:lnTo>
                    <a:pt x="15378" y="4901"/>
                  </a:lnTo>
                  <a:lnTo>
                    <a:pt x="15435" y="4732"/>
                  </a:lnTo>
                  <a:lnTo>
                    <a:pt x="15322" y="3267"/>
                  </a:lnTo>
                  <a:lnTo>
                    <a:pt x="15209" y="1634"/>
                  </a:lnTo>
                  <a:lnTo>
                    <a:pt x="15153" y="1409"/>
                  </a:lnTo>
                  <a:lnTo>
                    <a:pt x="14984" y="1183"/>
                  </a:lnTo>
                  <a:lnTo>
                    <a:pt x="22645" y="1183"/>
                  </a:lnTo>
                  <a:lnTo>
                    <a:pt x="23940" y="1127"/>
                  </a:lnTo>
                  <a:lnTo>
                    <a:pt x="25292" y="1071"/>
                  </a:lnTo>
                  <a:lnTo>
                    <a:pt x="25461" y="1014"/>
                  </a:lnTo>
                  <a:lnTo>
                    <a:pt x="25630" y="902"/>
                  </a:lnTo>
                  <a:lnTo>
                    <a:pt x="25743" y="733"/>
                  </a:lnTo>
                  <a:lnTo>
                    <a:pt x="25799" y="564"/>
                  </a:lnTo>
                  <a:lnTo>
                    <a:pt x="25743" y="338"/>
                  </a:lnTo>
                  <a:lnTo>
                    <a:pt x="25630" y="169"/>
                  </a:lnTo>
                  <a:lnTo>
                    <a:pt x="25461" y="113"/>
                  </a:lnTo>
                  <a:lnTo>
                    <a:pt x="25292" y="57"/>
                  </a:lnTo>
                  <a:lnTo>
                    <a:pt x="236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719807" y="2555532"/>
              <a:ext cx="373421" cy="26483"/>
            </a:xfrm>
            <a:custGeom>
              <a:rect b="b" l="l" r="r" t="t"/>
              <a:pathLst>
                <a:path extrusionOk="0" h="1522" w="21461">
                  <a:moveTo>
                    <a:pt x="20954" y="0"/>
                  </a:moveTo>
                  <a:lnTo>
                    <a:pt x="18419" y="169"/>
                  </a:lnTo>
                  <a:lnTo>
                    <a:pt x="15885" y="282"/>
                  </a:lnTo>
                  <a:lnTo>
                    <a:pt x="13350" y="338"/>
                  </a:lnTo>
                  <a:lnTo>
                    <a:pt x="10871" y="395"/>
                  </a:lnTo>
                  <a:lnTo>
                    <a:pt x="5802" y="338"/>
                  </a:lnTo>
                  <a:lnTo>
                    <a:pt x="732" y="282"/>
                  </a:lnTo>
                  <a:lnTo>
                    <a:pt x="451" y="226"/>
                  </a:lnTo>
                  <a:lnTo>
                    <a:pt x="282" y="282"/>
                  </a:lnTo>
                  <a:lnTo>
                    <a:pt x="113" y="395"/>
                  </a:lnTo>
                  <a:lnTo>
                    <a:pt x="0" y="564"/>
                  </a:lnTo>
                  <a:lnTo>
                    <a:pt x="0" y="733"/>
                  </a:lnTo>
                  <a:lnTo>
                    <a:pt x="0" y="902"/>
                  </a:lnTo>
                  <a:lnTo>
                    <a:pt x="113" y="1071"/>
                  </a:lnTo>
                  <a:lnTo>
                    <a:pt x="282" y="1183"/>
                  </a:lnTo>
                  <a:lnTo>
                    <a:pt x="451" y="1183"/>
                  </a:lnTo>
                  <a:lnTo>
                    <a:pt x="5520" y="1352"/>
                  </a:lnTo>
                  <a:lnTo>
                    <a:pt x="10533" y="1465"/>
                  </a:lnTo>
                  <a:lnTo>
                    <a:pt x="13068" y="1521"/>
                  </a:lnTo>
                  <a:lnTo>
                    <a:pt x="15603" y="1465"/>
                  </a:lnTo>
                  <a:lnTo>
                    <a:pt x="18138" y="1296"/>
                  </a:lnTo>
                  <a:lnTo>
                    <a:pt x="19433" y="1183"/>
                  </a:lnTo>
                  <a:lnTo>
                    <a:pt x="20672" y="1071"/>
                  </a:lnTo>
                  <a:lnTo>
                    <a:pt x="21123" y="1014"/>
                  </a:lnTo>
                  <a:lnTo>
                    <a:pt x="21236" y="958"/>
                  </a:lnTo>
                  <a:lnTo>
                    <a:pt x="21348" y="845"/>
                  </a:lnTo>
                  <a:lnTo>
                    <a:pt x="21405" y="733"/>
                  </a:lnTo>
                  <a:lnTo>
                    <a:pt x="21461" y="507"/>
                  </a:lnTo>
                  <a:lnTo>
                    <a:pt x="21405" y="338"/>
                  </a:lnTo>
                  <a:lnTo>
                    <a:pt x="21348" y="169"/>
                  </a:lnTo>
                  <a:lnTo>
                    <a:pt x="21179" y="57"/>
                  </a:lnTo>
                  <a:lnTo>
                    <a:pt x="209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18844" y="2601591"/>
              <a:ext cx="297958" cy="68626"/>
            </a:xfrm>
            <a:custGeom>
              <a:rect b="b" l="l" r="r" t="t"/>
              <a:pathLst>
                <a:path extrusionOk="0" h="3944" w="17124">
                  <a:moveTo>
                    <a:pt x="6253" y="1"/>
                  </a:moveTo>
                  <a:lnTo>
                    <a:pt x="6084" y="114"/>
                  </a:lnTo>
                  <a:lnTo>
                    <a:pt x="5971" y="283"/>
                  </a:lnTo>
                  <a:lnTo>
                    <a:pt x="5915" y="451"/>
                  </a:lnTo>
                  <a:lnTo>
                    <a:pt x="5858" y="1465"/>
                  </a:lnTo>
                  <a:lnTo>
                    <a:pt x="5802" y="2479"/>
                  </a:lnTo>
                  <a:lnTo>
                    <a:pt x="5858" y="2648"/>
                  </a:lnTo>
                  <a:lnTo>
                    <a:pt x="3155" y="2817"/>
                  </a:lnTo>
                  <a:lnTo>
                    <a:pt x="451" y="3099"/>
                  </a:lnTo>
                  <a:lnTo>
                    <a:pt x="282" y="3099"/>
                  </a:lnTo>
                  <a:lnTo>
                    <a:pt x="113" y="3212"/>
                  </a:lnTo>
                  <a:lnTo>
                    <a:pt x="57" y="3324"/>
                  </a:lnTo>
                  <a:lnTo>
                    <a:pt x="0" y="3493"/>
                  </a:lnTo>
                  <a:lnTo>
                    <a:pt x="57" y="3662"/>
                  </a:lnTo>
                  <a:lnTo>
                    <a:pt x="113" y="3831"/>
                  </a:lnTo>
                  <a:lnTo>
                    <a:pt x="282" y="3887"/>
                  </a:lnTo>
                  <a:lnTo>
                    <a:pt x="451" y="3944"/>
                  </a:lnTo>
                  <a:lnTo>
                    <a:pt x="2479" y="3775"/>
                  </a:lnTo>
                  <a:lnTo>
                    <a:pt x="4507" y="3606"/>
                  </a:lnTo>
                  <a:lnTo>
                    <a:pt x="6534" y="3549"/>
                  </a:lnTo>
                  <a:lnTo>
                    <a:pt x="15716" y="3549"/>
                  </a:lnTo>
                  <a:lnTo>
                    <a:pt x="16730" y="3493"/>
                  </a:lnTo>
                  <a:lnTo>
                    <a:pt x="16899" y="3437"/>
                  </a:lnTo>
                  <a:lnTo>
                    <a:pt x="17011" y="3381"/>
                  </a:lnTo>
                  <a:lnTo>
                    <a:pt x="17068" y="3212"/>
                  </a:lnTo>
                  <a:lnTo>
                    <a:pt x="17124" y="3099"/>
                  </a:lnTo>
                  <a:lnTo>
                    <a:pt x="17068" y="2930"/>
                  </a:lnTo>
                  <a:lnTo>
                    <a:pt x="17011" y="2761"/>
                  </a:lnTo>
                  <a:lnTo>
                    <a:pt x="16899" y="2705"/>
                  </a:lnTo>
                  <a:lnTo>
                    <a:pt x="16730" y="2648"/>
                  </a:lnTo>
                  <a:lnTo>
                    <a:pt x="15716" y="2592"/>
                  </a:lnTo>
                  <a:lnTo>
                    <a:pt x="8562" y="2592"/>
                  </a:lnTo>
                  <a:lnTo>
                    <a:pt x="6760" y="2648"/>
                  </a:lnTo>
                  <a:lnTo>
                    <a:pt x="6760" y="2479"/>
                  </a:lnTo>
                  <a:lnTo>
                    <a:pt x="6872" y="451"/>
                  </a:lnTo>
                  <a:lnTo>
                    <a:pt x="6872" y="283"/>
                  </a:lnTo>
                  <a:lnTo>
                    <a:pt x="6760" y="114"/>
                  </a:lnTo>
                  <a:lnTo>
                    <a:pt x="65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8" name="Google Shape;978;p32"/>
          <p:cNvGrpSpPr/>
          <p:nvPr/>
        </p:nvGrpSpPr>
        <p:grpSpPr>
          <a:xfrm flipH="1">
            <a:off x="242060" y="3086937"/>
            <a:ext cx="345793" cy="572697"/>
            <a:chOff x="7257650" y="3024450"/>
            <a:chExt cx="124225" cy="205725"/>
          </a:xfrm>
        </p:grpSpPr>
        <p:sp>
          <p:nvSpPr>
            <p:cNvPr id="979" name="Google Shape;979;p32"/>
            <p:cNvSpPr/>
            <p:nvPr/>
          </p:nvSpPr>
          <p:spPr>
            <a:xfrm>
              <a:off x="7278600" y="3038175"/>
              <a:ext cx="88775" cy="89550"/>
            </a:xfrm>
            <a:custGeom>
              <a:rect b="b" l="l" r="r" t="t"/>
              <a:pathLst>
                <a:path extrusionOk="0" h="3582" w="3551">
                  <a:moveTo>
                    <a:pt x="2679" y="0"/>
                  </a:moveTo>
                  <a:lnTo>
                    <a:pt x="2550" y="32"/>
                  </a:lnTo>
                  <a:lnTo>
                    <a:pt x="2453" y="97"/>
                  </a:lnTo>
                  <a:lnTo>
                    <a:pt x="2260" y="194"/>
                  </a:lnTo>
                  <a:lnTo>
                    <a:pt x="2163" y="323"/>
                  </a:lnTo>
                  <a:lnTo>
                    <a:pt x="2034" y="516"/>
                  </a:lnTo>
                  <a:lnTo>
                    <a:pt x="1905" y="710"/>
                  </a:lnTo>
                  <a:lnTo>
                    <a:pt x="1840" y="904"/>
                  </a:lnTo>
                  <a:lnTo>
                    <a:pt x="1743" y="1258"/>
                  </a:lnTo>
                  <a:lnTo>
                    <a:pt x="1647" y="1646"/>
                  </a:lnTo>
                  <a:lnTo>
                    <a:pt x="1550" y="1452"/>
                  </a:lnTo>
                  <a:lnTo>
                    <a:pt x="1485" y="1323"/>
                  </a:lnTo>
                  <a:lnTo>
                    <a:pt x="1356" y="1162"/>
                  </a:lnTo>
                  <a:lnTo>
                    <a:pt x="1195" y="1065"/>
                  </a:lnTo>
                  <a:lnTo>
                    <a:pt x="1001" y="968"/>
                  </a:lnTo>
                  <a:lnTo>
                    <a:pt x="840" y="936"/>
                  </a:lnTo>
                  <a:lnTo>
                    <a:pt x="646" y="968"/>
                  </a:lnTo>
                  <a:lnTo>
                    <a:pt x="485" y="1065"/>
                  </a:lnTo>
                  <a:lnTo>
                    <a:pt x="420" y="1129"/>
                  </a:lnTo>
                  <a:lnTo>
                    <a:pt x="324" y="1226"/>
                  </a:lnTo>
                  <a:lnTo>
                    <a:pt x="195" y="1452"/>
                  </a:lnTo>
                  <a:lnTo>
                    <a:pt x="130" y="1613"/>
                  </a:lnTo>
                  <a:lnTo>
                    <a:pt x="65" y="1839"/>
                  </a:lnTo>
                  <a:lnTo>
                    <a:pt x="33" y="2065"/>
                  </a:lnTo>
                  <a:lnTo>
                    <a:pt x="1" y="2420"/>
                  </a:lnTo>
                  <a:lnTo>
                    <a:pt x="33" y="2807"/>
                  </a:lnTo>
                  <a:lnTo>
                    <a:pt x="65" y="3162"/>
                  </a:lnTo>
                  <a:lnTo>
                    <a:pt x="130" y="3485"/>
                  </a:lnTo>
                  <a:lnTo>
                    <a:pt x="162" y="3517"/>
                  </a:lnTo>
                  <a:lnTo>
                    <a:pt x="227" y="3549"/>
                  </a:lnTo>
                  <a:lnTo>
                    <a:pt x="259" y="3549"/>
                  </a:lnTo>
                  <a:lnTo>
                    <a:pt x="291" y="3517"/>
                  </a:lnTo>
                  <a:lnTo>
                    <a:pt x="485" y="3549"/>
                  </a:lnTo>
                  <a:lnTo>
                    <a:pt x="840" y="3549"/>
                  </a:lnTo>
                  <a:lnTo>
                    <a:pt x="1292" y="3582"/>
                  </a:lnTo>
                  <a:lnTo>
                    <a:pt x="2324" y="3582"/>
                  </a:lnTo>
                  <a:lnTo>
                    <a:pt x="2969" y="3549"/>
                  </a:lnTo>
                  <a:lnTo>
                    <a:pt x="3002" y="3453"/>
                  </a:lnTo>
                  <a:lnTo>
                    <a:pt x="3066" y="3420"/>
                  </a:lnTo>
                  <a:lnTo>
                    <a:pt x="3131" y="3388"/>
                  </a:lnTo>
                  <a:lnTo>
                    <a:pt x="3163" y="3324"/>
                  </a:lnTo>
                  <a:lnTo>
                    <a:pt x="3195" y="3259"/>
                  </a:lnTo>
                  <a:lnTo>
                    <a:pt x="3228" y="3130"/>
                  </a:lnTo>
                  <a:lnTo>
                    <a:pt x="3228" y="3098"/>
                  </a:lnTo>
                  <a:lnTo>
                    <a:pt x="3260" y="2775"/>
                  </a:lnTo>
                  <a:lnTo>
                    <a:pt x="3324" y="2452"/>
                  </a:lnTo>
                  <a:lnTo>
                    <a:pt x="3357" y="2162"/>
                  </a:lnTo>
                  <a:lnTo>
                    <a:pt x="3389" y="1872"/>
                  </a:lnTo>
                  <a:lnTo>
                    <a:pt x="3453" y="1678"/>
                  </a:lnTo>
                  <a:lnTo>
                    <a:pt x="3453" y="1613"/>
                  </a:lnTo>
                  <a:lnTo>
                    <a:pt x="3518" y="1355"/>
                  </a:lnTo>
                  <a:lnTo>
                    <a:pt x="3550" y="1065"/>
                  </a:lnTo>
                  <a:lnTo>
                    <a:pt x="3550" y="775"/>
                  </a:lnTo>
                  <a:lnTo>
                    <a:pt x="3486" y="516"/>
                  </a:lnTo>
                  <a:lnTo>
                    <a:pt x="3453" y="420"/>
                  </a:lnTo>
                  <a:lnTo>
                    <a:pt x="3357" y="291"/>
                  </a:lnTo>
                  <a:lnTo>
                    <a:pt x="3260" y="226"/>
                  </a:lnTo>
                  <a:lnTo>
                    <a:pt x="3163" y="129"/>
                  </a:lnTo>
                  <a:lnTo>
                    <a:pt x="2937" y="32"/>
                  </a:lnTo>
                  <a:lnTo>
                    <a:pt x="277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7259250" y="3126900"/>
              <a:ext cx="117800" cy="100850"/>
            </a:xfrm>
            <a:custGeom>
              <a:rect b="b" l="l" r="r" t="t"/>
              <a:pathLst>
                <a:path extrusionOk="0" h="4034" w="4712">
                  <a:moveTo>
                    <a:pt x="1162" y="0"/>
                  </a:moveTo>
                  <a:lnTo>
                    <a:pt x="872" y="33"/>
                  </a:lnTo>
                  <a:lnTo>
                    <a:pt x="581" y="97"/>
                  </a:lnTo>
                  <a:lnTo>
                    <a:pt x="355" y="162"/>
                  </a:lnTo>
                  <a:lnTo>
                    <a:pt x="259" y="129"/>
                  </a:lnTo>
                  <a:lnTo>
                    <a:pt x="162" y="129"/>
                  </a:lnTo>
                  <a:lnTo>
                    <a:pt x="130" y="162"/>
                  </a:lnTo>
                  <a:lnTo>
                    <a:pt x="97" y="226"/>
                  </a:lnTo>
                  <a:lnTo>
                    <a:pt x="65" y="259"/>
                  </a:lnTo>
                  <a:lnTo>
                    <a:pt x="65" y="452"/>
                  </a:lnTo>
                  <a:lnTo>
                    <a:pt x="33" y="646"/>
                  </a:lnTo>
                  <a:lnTo>
                    <a:pt x="1" y="872"/>
                  </a:lnTo>
                  <a:lnTo>
                    <a:pt x="33" y="1065"/>
                  </a:lnTo>
                  <a:lnTo>
                    <a:pt x="65" y="1162"/>
                  </a:lnTo>
                  <a:lnTo>
                    <a:pt x="162" y="1194"/>
                  </a:lnTo>
                  <a:lnTo>
                    <a:pt x="194" y="1194"/>
                  </a:lnTo>
                  <a:lnTo>
                    <a:pt x="291" y="1162"/>
                  </a:lnTo>
                  <a:lnTo>
                    <a:pt x="355" y="1065"/>
                  </a:lnTo>
                  <a:lnTo>
                    <a:pt x="452" y="1097"/>
                  </a:lnTo>
                  <a:lnTo>
                    <a:pt x="549" y="1097"/>
                  </a:lnTo>
                  <a:lnTo>
                    <a:pt x="646" y="1452"/>
                  </a:lnTo>
                  <a:lnTo>
                    <a:pt x="710" y="1775"/>
                  </a:lnTo>
                  <a:lnTo>
                    <a:pt x="839" y="2485"/>
                  </a:lnTo>
                  <a:lnTo>
                    <a:pt x="872" y="2711"/>
                  </a:lnTo>
                  <a:lnTo>
                    <a:pt x="936" y="3162"/>
                  </a:lnTo>
                  <a:lnTo>
                    <a:pt x="1001" y="3517"/>
                  </a:lnTo>
                  <a:lnTo>
                    <a:pt x="1098" y="3872"/>
                  </a:lnTo>
                  <a:lnTo>
                    <a:pt x="1162" y="3937"/>
                  </a:lnTo>
                  <a:lnTo>
                    <a:pt x="1227" y="3969"/>
                  </a:lnTo>
                  <a:lnTo>
                    <a:pt x="1259" y="3969"/>
                  </a:lnTo>
                  <a:lnTo>
                    <a:pt x="1323" y="3937"/>
                  </a:lnTo>
                  <a:lnTo>
                    <a:pt x="1356" y="3905"/>
                  </a:lnTo>
                  <a:lnTo>
                    <a:pt x="1614" y="3969"/>
                  </a:lnTo>
                  <a:lnTo>
                    <a:pt x="1904" y="4001"/>
                  </a:lnTo>
                  <a:lnTo>
                    <a:pt x="2162" y="4034"/>
                  </a:lnTo>
                  <a:lnTo>
                    <a:pt x="2517" y="4001"/>
                  </a:lnTo>
                  <a:lnTo>
                    <a:pt x="2808" y="4001"/>
                  </a:lnTo>
                  <a:lnTo>
                    <a:pt x="3098" y="3969"/>
                  </a:lnTo>
                  <a:lnTo>
                    <a:pt x="3227" y="3969"/>
                  </a:lnTo>
                  <a:lnTo>
                    <a:pt x="3711" y="3937"/>
                  </a:lnTo>
                  <a:lnTo>
                    <a:pt x="3808" y="3905"/>
                  </a:lnTo>
                  <a:lnTo>
                    <a:pt x="3872" y="3872"/>
                  </a:lnTo>
                  <a:lnTo>
                    <a:pt x="3937" y="3840"/>
                  </a:lnTo>
                  <a:lnTo>
                    <a:pt x="3937" y="3808"/>
                  </a:lnTo>
                  <a:lnTo>
                    <a:pt x="3969" y="3743"/>
                  </a:lnTo>
                  <a:lnTo>
                    <a:pt x="4066" y="3130"/>
                  </a:lnTo>
                  <a:lnTo>
                    <a:pt x="4066" y="3033"/>
                  </a:lnTo>
                  <a:lnTo>
                    <a:pt x="4131" y="2517"/>
                  </a:lnTo>
                  <a:lnTo>
                    <a:pt x="4163" y="2324"/>
                  </a:lnTo>
                  <a:lnTo>
                    <a:pt x="4195" y="1872"/>
                  </a:lnTo>
                  <a:lnTo>
                    <a:pt x="4227" y="1646"/>
                  </a:lnTo>
                  <a:lnTo>
                    <a:pt x="4260" y="1291"/>
                  </a:lnTo>
                  <a:lnTo>
                    <a:pt x="4260" y="1097"/>
                  </a:lnTo>
                  <a:lnTo>
                    <a:pt x="4292" y="1097"/>
                  </a:lnTo>
                  <a:lnTo>
                    <a:pt x="4486" y="1065"/>
                  </a:lnTo>
                  <a:lnTo>
                    <a:pt x="4550" y="1033"/>
                  </a:lnTo>
                  <a:lnTo>
                    <a:pt x="4582" y="1001"/>
                  </a:lnTo>
                  <a:lnTo>
                    <a:pt x="4582" y="936"/>
                  </a:lnTo>
                  <a:lnTo>
                    <a:pt x="4582" y="904"/>
                  </a:lnTo>
                  <a:lnTo>
                    <a:pt x="4647" y="872"/>
                  </a:lnTo>
                  <a:lnTo>
                    <a:pt x="4647" y="839"/>
                  </a:lnTo>
                  <a:lnTo>
                    <a:pt x="4679" y="710"/>
                  </a:lnTo>
                  <a:lnTo>
                    <a:pt x="4679" y="549"/>
                  </a:lnTo>
                  <a:lnTo>
                    <a:pt x="4711" y="388"/>
                  </a:lnTo>
                  <a:lnTo>
                    <a:pt x="4711" y="226"/>
                  </a:lnTo>
                  <a:lnTo>
                    <a:pt x="4711" y="162"/>
                  </a:lnTo>
                  <a:lnTo>
                    <a:pt x="4679" y="97"/>
                  </a:lnTo>
                  <a:lnTo>
                    <a:pt x="4615" y="65"/>
                  </a:lnTo>
                  <a:lnTo>
                    <a:pt x="4486" y="65"/>
                  </a:lnTo>
                  <a:lnTo>
                    <a:pt x="4356" y="33"/>
                  </a:lnTo>
                  <a:lnTo>
                    <a:pt x="4195" y="0"/>
                  </a:lnTo>
                  <a:lnTo>
                    <a:pt x="3808" y="0"/>
                  </a:lnTo>
                  <a:lnTo>
                    <a:pt x="3098" y="33"/>
                  </a:lnTo>
                  <a:lnTo>
                    <a:pt x="2066" y="33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7257650" y="3024450"/>
              <a:ext cx="124225" cy="205725"/>
            </a:xfrm>
            <a:custGeom>
              <a:rect b="b" l="l" r="r" t="t"/>
              <a:pathLst>
                <a:path extrusionOk="0" h="8229" w="4969">
                  <a:moveTo>
                    <a:pt x="3614" y="1"/>
                  </a:moveTo>
                  <a:lnTo>
                    <a:pt x="3549" y="33"/>
                  </a:lnTo>
                  <a:lnTo>
                    <a:pt x="3485" y="97"/>
                  </a:lnTo>
                  <a:lnTo>
                    <a:pt x="3485" y="226"/>
                  </a:lnTo>
                  <a:lnTo>
                    <a:pt x="3485" y="259"/>
                  </a:lnTo>
                  <a:lnTo>
                    <a:pt x="3485" y="323"/>
                  </a:lnTo>
                  <a:lnTo>
                    <a:pt x="3549" y="388"/>
                  </a:lnTo>
                  <a:lnTo>
                    <a:pt x="3646" y="356"/>
                  </a:lnTo>
                  <a:lnTo>
                    <a:pt x="3678" y="323"/>
                  </a:lnTo>
                  <a:lnTo>
                    <a:pt x="3711" y="291"/>
                  </a:lnTo>
                  <a:lnTo>
                    <a:pt x="3711" y="97"/>
                  </a:lnTo>
                  <a:lnTo>
                    <a:pt x="3678" y="33"/>
                  </a:lnTo>
                  <a:lnTo>
                    <a:pt x="3614" y="1"/>
                  </a:lnTo>
                  <a:close/>
                  <a:moveTo>
                    <a:pt x="4420" y="517"/>
                  </a:moveTo>
                  <a:lnTo>
                    <a:pt x="4388" y="581"/>
                  </a:lnTo>
                  <a:lnTo>
                    <a:pt x="4420" y="614"/>
                  </a:lnTo>
                  <a:lnTo>
                    <a:pt x="4453" y="581"/>
                  </a:lnTo>
                  <a:lnTo>
                    <a:pt x="4453" y="549"/>
                  </a:lnTo>
                  <a:lnTo>
                    <a:pt x="4453" y="517"/>
                  </a:lnTo>
                  <a:close/>
                  <a:moveTo>
                    <a:pt x="2581" y="485"/>
                  </a:moveTo>
                  <a:lnTo>
                    <a:pt x="2549" y="517"/>
                  </a:lnTo>
                  <a:lnTo>
                    <a:pt x="2517" y="549"/>
                  </a:lnTo>
                  <a:lnTo>
                    <a:pt x="2517" y="614"/>
                  </a:lnTo>
                  <a:lnTo>
                    <a:pt x="2710" y="872"/>
                  </a:lnTo>
                  <a:lnTo>
                    <a:pt x="2775" y="904"/>
                  </a:lnTo>
                  <a:lnTo>
                    <a:pt x="2807" y="904"/>
                  </a:lnTo>
                  <a:lnTo>
                    <a:pt x="2839" y="840"/>
                  </a:lnTo>
                  <a:lnTo>
                    <a:pt x="2839" y="775"/>
                  </a:lnTo>
                  <a:lnTo>
                    <a:pt x="2646" y="517"/>
                  </a:lnTo>
                  <a:lnTo>
                    <a:pt x="2581" y="485"/>
                  </a:lnTo>
                  <a:close/>
                  <a:moveTo>
                    <a:pt x="4872" y="1227"/>
                  </a:moveTo>
                  <a:lnTo>
                    <a:pt x="4840" y="1259"/>
                  </a:lnTo>
                  <a:lnTo>
                    <a:pt x="4775" y="1291"/>
                  </a:lnTo>
                  <a:lnTo>
                    <a:pt x="4711" y="1420"/>
                  </a:lnTo>
                  <a:lnTo>
                    <a:pt x="4711" y="1485"/>
                  </a:lnTo>
                  <a:lnTo>
                    <a:pt x="4743" y="1549"/>
                  </a:lnTo>
                  <a:lnTo>
                    <a:pt x="4808" y="1549"/>
                  </a:lnTo>
                  <a:lnTo>
                    <a:pt x="4872" y="1517"/>
                  </a:lnTo>
                  <a:lnTo>
                    <a:pt x="4937" y="1388"/>
                  </a:lnTo>
                  <a:lnTo>
                    <a:pt x="4969" y="1324"/>
                  </a:lnTo>
                  <a:lnTo>
                    <a:pt x="4904" y="1259"/>
                  </a:lnTo>
                  <a:lnTo>
                    <a:pt x="4872" y="1227"/>
                  </a:lnTo>
                  <a:close/>
                  <a:moveTo>
                    <a:pt x="774" y="1549"/>
                  </a:moveTo>
                  <a:lnTo>
                    <a:pt x="710" y="1582"/>
                  </a:lnTo>
                  <a:lnTo>
                    <a:pt x="678" y="1646"/>
                  </a:lnTo>
                  <a:lnTo>
                    <a:pt x="710" y="1711"/>
                  </a:lnTo>
                  <a:lnTo>
                    <a:pt x="774" y="1775"/>
                  </a:lnTo>
                  <a:lnTo>
                    <a:pt x="807" y="1840"/>
                  </a:lnTo>
                  <a:lnTo>
                    <a:pt x="871" y="1872"/>
                  </a:lnTo>
                  <a:lnTo>
                    <a:pt x="936" y="1872"/>
                  </a:lnTo>
                  <a:lnTo>
                    <a:pt x="1000" y="1807"/>
                  </a:lnTo>
                  <a:lnTo>
                    <a:pt x="968" y="1743"/>
                  </a:lnTo>
                  <a:lnTo>
                    <a:pt x="839" y="1582"/>
                  </a:lnTo>
                  <a:lnTo>
                    <a:pt x="774" y="1549"/>
                  </a:lnTo>
                  <a:close/>
                  <a:moveTo>
                    <a:pt x="2355" y="1291"/>
                  </a:moveTo>
                  <a:lnTo>
                    <a:pt x="2291" y="1324"/>
                  </a:lnTo>
                  <a:lnTo>
                    <a:pt x="2162" y="1485"/>
                  </a:lnTo>
                  <a:lnTo>
                    <a:pt x="2001" y="1453"/>
                  </a:lnTo>
                  <a:lnTo>
                    <a:pt x="1839" y="1420"/>
                  </a:lnTo>
                  <a:lnTo>
                    <a:pt x="1775" y="1420"/>
                  </a:lnTo>
                  <a:lnTo>
                    <a:pt x="1775" y="1388"/>
                  </a:lnTo>
                  <a:lnTo>
                    <a:pt x="1775" y="1356"/>
                  </a:lnTo>
                  <a:lnTo>
                    <a:pt x="1742" y="1324"/>
                  </a:lnTo>
                  <a:lnTo>
                    <a:pt x="1710" y="1356"/>
                  </a:lnTo>
                  <a:lnTo>
                    <a:pt x="1613" y="1453"/>
                  </a:lnTo>
                  <a:lnTo>
                    <a:pt x="1420" y="1549"/>
                  </a:lnTo>
                  <a:lnTo>
                    <a:pt x="1387" y="1582"/>
                  </a:lnTo>
                  <a:lnTo>
                    <a:pt x="1420" y="1646"/>
                  </a:lnTo>
                  <a:lnTo>
                    <a:pt x="1452" y="1678"/>
                  </a:lnTo>
                  <a:lnTo>
                    <a:pt x="1517" y="1678"/>
                  </a:lnTo>
                  <a:lnTo>
                    <a:pt x="1549" y="1646"/>
                  </a:lnTo>
                  <a:lnTo>
                    <a:pt x="1646" y="1614"/>
                  </a:lnTo>
                  <a:lnTo>
                    <a:pt x="1775" y="1614"/>
                  </a:lnTo>
                  <a:lnTo>
                    <a:pt x="1936" y="1646"/>
                  </a:lnTo>
                  <a:lnTo>
                    <a:pt x="2065" y="1711"/>
                  </a:lnTo>
                  <a:lnTo>
                    <a:pt x="2194" y="1840"/>
                  </a:lnTo>
                  <a:lnTo>
                    <a:pt x="2291" y="2001"/>
                  </a:lnTo>
                  <a:lnTo>
                    <a:pt x="2388" y="2227"/>
                  </a:lnTo>
                  <a:lnTo>
                    <a:pt x="2388" y="2259"/>
                  </a:lnTo>
                  <a:lnTo>
                    <a:pt x="2485" y="2291"/>
                  </a:lnTo>
                  <a:lnTo>
                    <a:pt x="2549" y="2259"/>
                  </a:lnTo>
                  <a:lnTo>
                    <a:pt x="2581" y="2195"/>
                  </a:lnTo>
                  <a:lnTo>
                    <a:pt x="2581" y="1969"/>
                  </a:lnTo>
                  <a:lnTo>
                    <a:pt x="2485" y="1775"/>
                  </a:lnTo>
                  <a:lnTo>
                    <a:pt x="2355" y="1614"/>
                  </a:lnTo>
                  <a:lnTo>
                    <a:pt x="2291" y="1549"/>
                  </a:lnTo>
                  <a:lnTo>
                    <a:pt x="2420" y="1420"/>
                  </a:lnTo>
                  <a:lnTo>
                    <a:pt x="2420" y="1388"/>
                  </a:lnTo>
                  <a:lnTo>
                    <a:pt x="2388" y="1324"/>
                  </a:lnTo>
                  <a:lnTo>
                    <a:pt x="2355" y="1291"/>
                  </a:lnTo>
                  <a:close/>
                  <a:moveTo>
                    <a:pt x="1258" y="1711"/>
                  </a:moveTo>
                  <a:lnTo>
                    <a:pt x="1194" y="1743"/>
                  </a:lnTo>
                  <a:lnTo>
                    <a:pt x="1033" y="1872"/>
                  </a:lnTo>
                  <a:lnTo>
                    <a:pt x="936" y="2066"/>
                  </a:lnTo>
                  <a:lnTo>
                    <a:pt x="839" y="2259"/>
                  </a:lnTo>
                  <a:lnTo>
                    <a:pt x="807" y="2485"/>
                  </a:lnTo>
                  <a:lnTo>
                    <a:pt x="839" y="2517"/>
                  </a:lnTo>
                  <a:lnTo>
                    <a:pt x="871" y="2582"/>
                  </a:lnTo>
                  <a:lnTo>
                    <a:pt x="936" y="2614"/>
                  </a:lnTo>
                  <a:lnTo>
                    <a:pt x="1033" y="2614"/>
                  </a:lnTo>
                  <a:lnTo>
                    <a:pt x="1097" y="2582"/>
                  </a:lnTo>
                  <a:lnTo>
                    <a:pt x="1129" y="2517"/>
                  </a:lnTo>
                  <a:lnTo>
                    <a:pt x="1129" y="2453"/>
                  </a:lnTo>
                  <a:lnTo>
                    <a:pt x="1129" y="2421"/>
                  </a:lnTo>
                  <a:lnTo>
                    <a:pt x="1162" y="2227"/>
                  </a:lnTo>
                  <a:lnTo>
                    <a:pt x="1258" y="2033"/>
                  </a:lnTo>
                  <a:lnTo>
                    <a:pt x="1355" y="1937"/>
                  </a:lnTo>
                  <a:lnTo>
                    <a:pt x="1387" y="1872"/>
                  </a:lnTo>
                  <a:lnTo>
                    <a:pt x="1387" y="1775"/>
                  </a:lnTo>
                  <a:lnTo>
                    <a:pt x="1323" y="1743"/>
                  </a:lnTo>
                  <a:lnTo>
                    <a:pt x="1258" y="1711"/>
                  </a:lnTo>
                  <a:close/>
                  <a:moveTo>
                    <a:pt x="4711" y="2421"/>
                  </a:moveTo>
                  <a:lnTo>
                    <a:pt x="4646" y="2453"/>
                  </a:lnTo>
                  <a:lnTo>
                    <a:pt x="4582" y="2485"/>
                  </a:lnTo>
                  <a:lnTo>
                    <a:pt x="4550" y="2550"/>
                  </a:lnTo>
                  <a:lnTo>
                    <a:pt x="4550" y="2614"/>
                  </a:lnTo>
                  <a:lnTo>
                    <a:pt x="4614" y="2646"/>
                  </a:lnTo>
                  <a:lnTo>
                    <a:pt x="4679" y="2614"/>
                  </a:lnTo>
                  <a:lnTo>
                    <a:pt x="4743" y="2582"/>
                  </a:lnTo>
                  <a:lnTo>
                    <a:pt x="4775" y="2550"/>
                  </a:lnTo>
                  <a:lnTo>
                    <a:pt x="4775" y="2485"/>
                  </a:lnTo>
                  <a:lnTo>
                    <a:pt x="4743" y="2453"/>
                  </a:lnTo>
                  <a:lnTo>
                    <a:pt x="4711" y="2421"/>
                  </a:lnTo>
                  <a:close/>
                  <a:moveTo>
                    <a:pt x="516" y="2517"/>
                  </a:moveTo>
                  <a:lnTo>
                    <a:pt x="484" y="2550"/>
                  </a:lnTo>
                  <a:lnTo>
                    <a:pt x="452" y="2582"/>
                  </a:lnTo>
                  <a:lnTo>
                    <a:pt x="419" y="2646"/>
                  </a:lnTo>
                  <a:lnTo>
                    <a:pt x="484" y="2679"/>
                  </a:lnTo>
                  <a:lnTo>
                    <a:pt x="516" y="2711"/>
                  </a:lnTo>
                  <a:lnTo>
                    <a:pt x="581" y="2711"/>
                  </a:lnTo>
                  <a:lnTo>
                    <a:pt x="613" y="2679"/>
                  </a:lnTo>
                  <a:lnTo>
                    <a:pt x="613" y="2614"/>
                  </a:lnTo>
                  <a:lnTo>
                    <a:pt x="581" y="2550"/>
                  </a:lnTo>
                  <a:lnTo>
                    <a:pt x="549" y="2550"/>
                  </a:lnTo>
                  <a:lnTo>
                    <a:pt x="516" y="2517"/>
                  </a:lnTo>
                  <a:close/>
                  <a:moveTo>
                    <a:pt x="936" y="2775"/>
                  </a:moveTo>
                  <a:lnTo>
                    <a:pt x="936" y="2808"/>
                  </a:lnTo>
                  <a:lnTo>
                    <a:pt x="936" y="2969"/>
                  </a:lnTo>
                  <a:lnTo>
                    <a:pt x="968" y="3001"/>
                  </a:lnTo>
                  <a:lnTo>
                    <a:pt x="1000" y="3001"/>
                  </a:lnTo>
                  <a:lnTo>
                    <a:pt x="1000" y="2969"/>
                  </a:lnTo>
                  <a:lnTo>
                    <a:pt x="1000" y="2808"/>
                  </a:lnTo>
                  <a:lnTo>
                    <a:pt x="1000" y="2775"/>
                  </a:lnTo>
                  <a:close/>
                  <a:moveTo>
                    <a:pt x="4614" y="2969"/>
                  </a:moveTo>
                  <a:lnTo>
                    <a:pt x="4582" y="3001"/>
                  </a:lnTo>
                  <a:lnTo>
                    <a:pt x="4420" y="3066"/>
                  </a:lnTo>
                  <a:lnTo>
                    <a:pt x="4388" y="3098"/>
                  </a:lnTo>
                  <a:lnTo>
                    <a:pt x="4388" y="3130"/>
                  </a:lnTo>
                  <a:lnTo>
                    <a:pt x="4420" y="3195"/>
                  </a:lnTo>
                  <a:lnTo>
                    <a:pt x="4485" y="3195"/>
                  </a:lnTo>
                  <a:lnTo>
                    <a:pt x="4646" y="3098"/>
                  </a:lnTo>
                  <a:lnTo>
                    <a:pt x="4679" y="3066"/>
                  </a:lnTo>
                  <a:lnTo>
                    <a:pt x="4679" y="3034"/>
                  </a:lnTo>
                  <a:lnTo>
                    <a:pt x="4646" y="3001"/>
                  </a:lnTo>
                  <a:lnTo>
                    <a:pt x="4614" y="2969"/>
                  </a:lnTo>
                  <a:close/>
                  <a:moveTo>
                    <a:pt x="355" y="3034"/>
                  </a:moveTo>
                  <a:lnTo>
                    <a:pt x="290" y="3066"/>
                  </a:lnTo>
                  <a:lnTo>
                    <a:pt x="258" y="3163"/>
                  </a:lnTo>
                  <a:lnTo>
                    <a:pt x="290" y="3227"/>
                  </a:lnTo>
                  <a:lnTo>
                    <a:pt x="355" y="3227"/>
                  </a:lnTo>
                  <a:lnTo>
                    <a:pt x="484" y="3259"/>
                  </a:lnTo>
                  <a:lnTo>
                    <a:pt x="549" y="3227"/>
                  </a:lnTo>
                  <a:lnTo>
                    <a:pt x="581" y="3163"/>
                  </a:lnTo>
                  <a:lnTo>
                    <a:pt x="549" y="3098"/>
                  </a:lnTo>
                  <a:lnTo>
                    <a:pt x="484" y="3066"/>
                  </a:lnTo>
                  <a:lnTo>
                    <a:pt x="355" y="3034"/>
                  </a:lnTo>
                  <a:close/>
                  <a:moveTo>
                    <a:pt x="4324" y="5195"/>
                  </a:moveTo>
                  <a:lnTo>
                    <a:pt x="4291" y="5260"/>
                  </a:lnTo>
                  <a:lnTo>
                    <a:pt x="4291" y="5292"/>
                  </a:lnTo>
                  <a:lnTo>
                    <a:pt x="4227" y="5970"/>
                  </a:lnTo>
                  <a:lnTo>
                    <a:pt x="4130" y="6647"/>
                  </a:lnTo>
                  <a:lnTo>
                    <a:pt x="4001" y="7325"/>
                  </a:lnTo>
                  <a:lnTo>
                    <a:pt x="3904" y="7680"/>
                  </a:lnTo>
                  <a:lnTo>
                    <a:pt x="3872" y="7841"/>
                  </a:lnTo>
                  <a:lnTo>
                    <a:pt x="3388" y="7906"/>
                  </a:lnTo>
                  <a:lnTo>
                    <a:pt x="2839" y="7970"/>
                  </a:lnTo>
                  <a:lnTo>
                    <a:pt x="2291" y="8003"/>
                  </a:lnTo>
                  <a:lnTo>
                    <a:pt x="1742" y="7970"/>
                  </a:lnTo>
                  <a:lnTo>
                    <a:pt x="1517" y="7938"/>
                  </a:lnTo>
                  <a:lnTo>
                    <a:pt x="1258" y="7906"/>
                  </a:lnTo>
                  <a:lnTo>
                    <a:pt x="1162" y="7325"/>
                  </a:lnTo>
                  <a:lnTo>
                    <a:pt x="1000" y="6647"/>
                  </a:lnTo>
                  <a:lnTo>
                    <a:pt x="871" y="6034"/>
                  </a:lnTo>
                  <a:lnTo>
                    <a:pt x="710" y="5389"/>
                  </a:lnTo>
                  <a:lnTo>
                    <a:pt x="710" y="5325"/>
                  </a:lnTo>
                  <a:lnTo>
                    <a:pt x="1517" y="5357"/>
                  </a:lnTo>
                  <a:lnTo>
                    <a:pt x="2291" y="5325"/>
                  </a:lnTo>
                  <a:lnTo>
                    <a:pt x="3291" y="5260"/>
                  </a:lnTo>
                  <a:lnTo>
                    <a:pt x="4324" y="5195"/>
                  </a:lnTo>
                  <a:close/>
                  <a:moveTo>
                    <a:pt x="3646" y="420"/>
                  </a:moveTo>
                  <a:lnTo>
                    <a:pt x="3420" y="452"/>
                  </a:lnTo>
                  <a:lnTo>
                    <a:pt x="3259" y="549"/>
                  </a:lnTo>
                  <a:lnTo>
                    <a:pt x="3098" y="678"/>
                  </a:lnTo>
                  <a:lnTo>
                    <a:pt x="2969" y="872"/>
                  </a:lnTo>
                  <a:lnTo>
                    <a:pt x="2872" y="1065"/>
                  </a:lnTo>
                  <a:lnTo>
                    <a:pt x="2743" y="1453"/>
                  </a:lnTo>
                  <a:lnTo>
                    <a:pt x="2743" y="1420"/>
                  </a:lnTo>
                  <a:lnTo>
                    <a:pt x="2710" y="1356"/>
                  </a:lnTo>
                  <a:lnTo>
                    <a:pt x="2646" y="1324"/>
                  </a:lnTo>
                  <a:lnTo>
                    <a:pt x="2614" y="1291"/>
                  </a:lnTo>
                  <a:lnTo>
                    <a:pt x="2549" y="1259"/>
                  </a:lnTo>
                  <a:lnTo>
                    <a:pt x="2485" y="1291"/>
                  </a:lnTo>
                  <a:lnTo>
                    <a:pt x="2452" y="1356"/>
                  </a:lnTo>
                  <a:lnTo>
                    <a:pt x="2485" y="1420"/>
                  </a:lnTo>
                  <a:lnTo>
                    <a:pt x="2614" y="1517"/>
                  </a:lnTo>
                  <a:lnTo>
                    <a:pt x="2678" y="1517"/>
                  </a:lnTo>
                  <a:lnTo>
                    <a:pt x="2743" y="1485"/>
                  </a:lnTo>
                  <a:lnTo>
                    <a:pt x="2743" y="1517"/>
                  </a:lnTo>
                  <a:lnTo>
                    <a:pt x="2678" y="2001"/>
                  </a:lnTo>
                  <a:lnTo>
                    <a:pt x="2646" y="2421"/>
                  </a:lnTo>
                  <a:lnTo>
                    <a:pt x="2646" y="2646"/>
                  </a:lnTo>
                  <a:lnTo>
                    <a:pt x="2678" y="2711"/>
                  </a:lnTo>
                  <a:lnTo>
                    <a:pt x="2775" y="2711"/>
                  </a:lnTo>
                  <a:lnTo>
                    <a:pt x="2775" y="2646"/>
                  </a:lnTo>
                  <a:lnTo>
                    <a:pt x="2775" y="2388"/>
                  </a:lnTo>
                  <a:lnTo>
                    <a:pt x="2775" y="2130"/>
                  </a:lnTo>
                  <a:lnTo>
                    <a:pt x="2775" y="2098"/>
                  </a:lnTo>
                  <a:lnTo>
                    <a:pt x="2839" y="1678"/>
                  </a:lnTo>
                  <a:lnTo>
                    <a:pt x="2969" y="1259"/>
                  </a:lnTo>
                  <a:lnTo>
                    <a:pt x="3033" y="1065"/>
                  </a:lnTo>
                  <a:lnTo>
                    <a:pt x="3130" y="904"/>
                  </a:lnTo>
                  <a:lnTo>
                    <a:pt x="3259" y="743"/>
                  </a:lnTo>
                  <a:lnTo>
                    <a:pt x="3388" y="678"/>
                  </a:lnTo>
                  <a:lnTo>
                    <a:pt x="3517" y="646"/>
                  </a:lnTo>
                  <a:lnTo>
                    <a:pt x="3646" y="614"/>
                  </a:lnTo>
                  <a:lnTo>
                    <a:pt x="3840" y="678"/>
                  </a:lnTo>
                  <a:lnTo>
                    <a:pt x="4033" y="775"/>
                  </a:lnTo>
                  <a:lnTo>
                    <a:pt x="4162" y="904"/>
                  </a:lnTo>
                  <a:lnTo>
                    <a:pt x="4259" y="1033"/>
                  </a:lnTo>
                  <a:lnTo>
                    <a:pt x="4324" y="1227"/>
                  </a:lnTo>
                  <a:lnTo>
                    <a:pt x="4356" y="1453"/>
                  </a:lnTo>
                  <a:lnTo>
                    <a:pt x="4356" y="1646"/>
                  </a:lnTo>
                  <a:lnTo>
                    <a:pt x="4259" y="2098"/>
                  </a:lnTo>
                  <a:lnTo>
                    <a:pt x="4162" y="2550"/>
                  </a:lnTo>
                  <a:lnTo>
                    <a:pt x="4066" y="2969"/>
                  </a:lnTo>
                  <a:lnTo>
                    <a:pt x="4066" y="3227"/>
                  </a:lnTo>
                  <a:lnTo>
                    <a:pt x="4033" y="3550"/>
                  </a:lnTo>
                  <a:lnTo>
                    <a:pt x="4001" y="3776"/>
                  </a:lnTo>
                  <a:lnTo>
                    <a:pt x="3936" y="3905"/>
                  </a:lnTo>
                  <a:lnTo>
                    <a:pt x="3872" y="4002"/>
                  </a:lnTo>
                  <a:lnTo>
                    <a:pt x="2581" y="4002"/>
                  </a:lnTo>
                  <a:lnTo>
                    <a:pt x="2614" y="3969"/>
                  </a:lnTo>
                  <a:lnTo>
                    <a:pt x="2678" y="3614"/>
                  </a:lnTo>
                  <a:lnTo>
                    <a:pt x="2710" y="3259"/>
                  </a:lnTo>
                  <a:lnTo>
                    <a:pt x="2678" y="2937"/>
                  </a:lnTo>
                  <a:lnTo>
                    <a:pt x="2614" y="2582"/>
                  </a:lnTo>
                  <a:lnTo>
                    <a:pt x="2614" y="2550"/>
                  </a:lnTo>
                  <a:lnTo>
                    <a:pt x="2549" y="2550"/>
                  </a:lnTo>
                  <a:lnTo>
                    <a:pt x="2517" y="2582"/>
                  </a:lnTo>
                  <a:lnTo>
                    <a:pt x="2517" y="2614"/>
                  </a:lnTo>
                  <a:lnTo>
                    <a:pt x="2517" y="2646"/>
                  </a:lnTo>
                  <a:lnTo>
                    <a:pt x="2581" y="2969"/>
                  </a:lnTo>
                  <a:lnTo>
                    <a:pt x="2549" y="3259"/>
                  </a:lnTo>
                  <a:lnTo>
                    <a:pt x="2517" y="3518"/>
                  </a:lnTo>
                  <a:lnTo>
                    <a:pt x="2452" y="3808"/>
                  </a:lnTo>
                  <a:lnTo>
                    <a:pt x="2420" y="3905"/>
                  </a:lnTo>
                  <a:lnTo>
                    <a:pt x="2388" y="3969"/>
                  </a:lnTo>
                  <a:lnTo>
                    <a:pt x="2420" y="4002"/>
                  </a:lnTo>
                  <a:lnTo>
                    <a:pt x="1775" y="4002"/>
                  </a:lnTo>
                  <a:lnTo>
                    <a:pt x="1129" y="4034"/>
                  </a:lnTo>
                  <a:lnTo>
                    <a:pt x="1033" y="3873"/>
                  </a:lnTo>
                  <a:lnTo>
                    <a:pt x="968" y="3711"/>
                  </a:lnTo>
                  <a:lnTo>
                    <a:pt x="903" y="3518"/>
                  </a:lnTo>
                  <a:lnTo>
                    <a:pt x="903" y="3356"/>
                  </a:lnTo>
                  <a:lnTo>
                    <a:pt x="936" y="3227"/>
                  </a:lnTo>
                  <a:lnTo>
                    <a:pt x="968" y="3130"/>
                  </a:lnTo>
                  <a:lnTo>
                    <a:pt x="968" y="3098"/>
                  </a:lnTo>
                  <a:lnTo>
                    <a:pt x="968" y="3034"/>
                  </a:lnTo>
                  <a:lnTo>
                    <a:pt x="903" y="3034"/>
                  </a:lnTo>
                  <a:lnTo>
                    <a:pt x="839" y="3066"/>
                  </a:lnTo>
                  <a:lnTo>
                    <a:pt x="774" y="3163"/>
                  </a:lnTo>
                  <a:lnTo>
                    <a:pt x="710" y="3324"/>
                  </a:lnTo>
                  <a:lnTo>
                    <a:pt x="710" y="3453"/>
                  </a:lnTo>
                  <a:lnTo>
                    <a:pt x="710" y="3614"/>
                  </a:lnTo>
                  <a:lnTo>
                    <a:pt x="807" y="3873"/>
                  </a:lnTo>
                  <a:lnTo>
                    <a:pt x="871" y="4066"/>
                  </a:lnTo>
                  <a:lnTo>
                    <a:pt x="645" y="4098"/>
                  </a:lnTo>
                  <a:lnTo>
                    <a:pt x="161" y="4195"/>
                  </a:lnTo>
                  <a:lnTo>
                    <a:pt x="97" y="4227"/>
                  </a:lnTo>
                  <a:lnTo>
                    <a:pt x="32" y="4227"/>
                  </a:lnTo>
                  <a:lnTo>
                    <a:pt x="0" y="4292"/>
                  </a:lnTo>
                  <a:lnTo>
                    <a:pt x="0" y="4486"/>
                  </a:lnTo>
                  <a:lnTo>
                    <a:pt x="0" y="4679"/>
                  </a:lnTo>
                  <a:lnTo>
                    <a:pt x="0" y="5099"/>
                  </a:lnTo>
                  <a:lnTo>
                    <a:pt x="0" y="5163"/>
                  </a:lnTo>
                  <a:lnTo>
                    <a:pt x="65" y="5195"/>
                  </a:lnTo>
                  <a:lnTo>
                    <a:pt x="97" y="5228"/>
                  </a:lnTo>
                  <a:lnTo>
                    <a:pt x="161" y="5292"/>
                  </a:lnTo>
                  <a:lnTo>
                    <a:pt x="484" y="5325"/>
                  </a:lnTo>
                  <a:lnTo>
                    <a:pt x="613" y="5970"/>
                  </a:lnTo>
                  <a:lnTo>
                    <a:pt x="742" y="6647"/>
                  </a:lnTo>
                  <a:lnTo>
                    <a:pt x="903" y="7325"/>
                  </a:lnTo>
                  <a:lnTo>
                    <a:pt x="1033" y="7970"/>
                  </a:lnTo>
                  <a:lnTo>
                    <a:pt x="1065" y="8003"/>
                  </a:lnTo>
                  <a:lnTo>
                    <a:pt x="1097" y="8067"/>
                  </a:lnTo>
                  <a:lnTo>
                    <a:pt x="1194" y="8067"/>
                  </a:lnTo>
                  <a:lnTo>
                    <a:pt x="1420" y="8132"/>
                  </a:lnTo>
                  <a:lnTo>
                    <a:pt x="1742" y="8196"/>
                  </a:lnTo>
                  <a:lnTo>
                    <a:pt x="2130" y="8228"/>
                  </a:lnTo>
                  <a:lnTo>
                    <a:pt x="2872" y="8228"/>
                  </a:lnTo>
                  <a:lnTo>
                    <a:pt x="3227" y="8196"/>
                  </a:lnTo>
                  <a:lnTo>
                    <a:pt x="3582" y="8164"/>
                  </a:lnTo>
                  <a:lnTo>
                    <a:pt x="3872" y="8099"/>
                  </a:lnTo>
                  <a:lnTo>
                    <a:pt x="3936" y="8132"/>
                  </a:lnTo>
                  <a:lnTo>
                    <a:pt x="4001" y="8099"/>
                  </a:lnTo>
                  <a:lnTo>
                    <a:pt x="4033" y="8067"/>
                  </a:lnTo>
                  <a:lnTo>
                    <a:pt x="4098" y="7906"/>
                  </a:lnTo>
                  <a:lnTo>
                    <a:pt x="4162" y="7744"/>
                  </a:lnTo>
                  <a:lnTo>
                    <a:pt x="4227" y="7390"/>
                  </a:lnTo>
                  <a:lnTo>
                    <a:pt x="4356" y="6680"/>
                  </a:lnTo>
                  <a:lnTo>
                    <a:pt x="4420" y="5970"/>
                  </a:lnTo>
                  <a:lnTo>
                    <a:pt x="4485" y="5228"/>
                  </a:lnTo>
                  <a:lnTo>
                    <a:pt x="4485" y="5163"/>
                  </a:lnTo>
                  <a:lnTo>
                    <a:pt x="4646" y="5163"/>
                  </a:lnTo>
                  <a:lnTo>
                    <a:pt x="4711" y="5131"/>
                  </a:lnTo>
                  <a:lnTo>
                    <a:pt x="4743" y="5066"/>
                  </a:lnTo>
                  <a:lnTo>
                    <a:pt x="4711" y="5002"/>
                  </a:lnTo>
                  <a:lnTo>
                    <a:pt x="4646" y="4970"/>
                  </a:lnTo>
                  <a:lnTo>
                    <a:pt x="3582" y="5034"/>
                  </a:lnTo>
                  <a:lnTo>
                    <a:pt x="2517" y="5099"/>
                  </a:lnTo>
                  <a:lnTo>
                    <a:pt x="1452" y="5163"/>
                  </a:lnTo>
                  <a:lnTo>
                    <a:pt x="936" y="5131"/>
                  </a:lnTo>
                  <a:lnTo>
                    <a:pt x="387" y="5131"/>
                  </a:lnTo>
                  <a:lnTo>
                    <a:pt x="194" y="5099"/>
                  </a:lnTo>
                  <a:lnTo>
                    <a:pt x="161" y="5099"/>
                  </a:lnTo>
                  <a:lnTo>
                    <a:pt x="194" y="4486"/>
                  </a:lnTo>
                  <a:lnTo>
                    <a:pt x="194" y="4357"/>
                  </a:lnTo>
                  <a:lnTo>
                    <a:pt x="355" y="4324"/>
                  </a:lnTo>
                  <a:lnTo>
                    <a:pt x="1000" y="4260"/>
                  </a:lnTo>
                  <a:lnTo>
                    <a:pt x="1065" y="4260"/>
                  </a:lnTo>
                  <a:lnTo>
                    <a:pt x="1097" y="4227"/>
                  </a:lnTo>
                  <a:lnTo>
                    <a:pt x="1323" y="4227"/>
                  </a:lnTo>
                  <a:lnTo>
                    <a:pt x="1839" y="4195"/>
                  </a:lnTo>
                  <a:lnTo>
                    <a:pt x="2388" y="4195"/>
                  </a:lnTo>
                  <a:lnTo>
                    <a:pt x="3420" y="4227"/>
                  </a:lnTo>
                  <a:lnTo>
                    <a:pt x="4453" y="4260"/>
                  </a:lnTo>
                  <a:lnTo>
                    <a:pt x="4711" y="4260"/>
                  </a:lnTo>
                  <a:lnTo>
                    <a:pt x="4711" y="4550"/>
                  </a:lnTo>
                  <a:lnTo>
                    <a:pt x="4711" y="4711"/>
                  </a:lnTo>
                  <a:lnTo>
                    <a:pt x="4711" y="4873"/>
                  </a:lnTo>
                  <a:lnTo>
                    <a:pt x="4711" y="4937"/>
                  </a:lnTo>
                  <a:lnTo>
                    <a:pt x="4775" y="4970"/>
                  </a:lnTo>
                  <a:lnTo>
                    <a:pt x="4840" y="4970"/>
                  </a:lnTo>
                  <a:lnTo>
                    <a:pt x="4872" y="4905"/>
                  </a:lnTo>
                  <a:lnTo>
                    <a:pt x="4904" y="4711"/>
                  </a:lnTo>
                  <a:lnTo>
                    <a:pt x="4904" y="4550"/>
                  </a:lnTo>
                  <a:lnTo>
                    <a:pt x="4904" y="4195"/>
                  </a:lnTo>
                  <a:lnTo>
                    <a:pt x="4872" y="4131"/>
                  </a:lnTo>
                  <a:lnTo>
                    <a:pt x="4808" y="4098"/>
                  </a:lnTo>
                  <a:lnTo>
                    <a:pt x="4775" y="4066"/>
                  </a:lnTo>
                  <a:lnTo>
                    <a:pt x="4517" y="4034"/>
                  </a:lnTo>
                  <a:lnTo>
                    <a:pt x="4098" y="4034"/>
                  </a:lnTo>
                  <a:lnTo>
                    <a:pt x="4162" y="3905"/>
                  </a:lnTo>
                  <a:lnTo>
                    <a:pt x="4227" y="3679"/>
                  </a:lnTo>
                  <a:lnTo>
                    <a:pt x="4259" y="3227"/>
                  </a:lnTo>
                  <a:lnTo>
                    <a:pt x="4291" y="2969"/>
                  </a:lnTo>
                  <a:lnTo>
                    <a:pt x="4356" y="2743"/>
                  </a:lnTo>
                  <a:lnTo>
                    <a:pt x="4485" y="2259"/>
                  </a:lnTo>
                  <a:lnTo>
                    <a:pt x="4550" y="2001"/>
                  </a:lnTo>
                  <a:lnTo>
                    <a:pt x="4582" y="1711"/>
                  </a:lnTo>
                  <a:lnTo>
                    <a:pt x="4582" y="1453"/>
                  </a:lnTo>
                  <a:lnTo>
                    <a:pt x="4582" y="1194"/>
                  </a:lnTo>
                  <a:lnTo>
                    <a:pt x="4485" y="969"/>
                  </a:lnTo>
                  <a:lnTo>
                    <a:pt x="4420" y="840"/>
                  </a:lnTo>
                  <a:lnTo>
                    <a:pt x="4356" y="743"/>
                  </a:lnTo>
                  <a:lnTo>
                    <a:pt x="4259" y="646"/>
                  </a:lnTo>
                  <a:lnTo>
                    <a:pt x="4130" y="549"/>
                  </a:lnTo>
                  <a:lnTo>
                    <a:pt x="3872" y="452"/>
                  </a:lnTo>
                  <a:lnTo>
                    <a:pt x="3646" y="4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2" name="Google Shape;982;p32"/>
          <p:cNvGrpSpPr/>
          <p:nvPr/>
        </p:nvGrpSpPr>
        <p:grpSpPr>
          <a:xfrm>
            <a:off x="2955788" y="3258088"/>
            <a:ext cx="343515" cy="588471"/>
            <a:chOff x="6981750" y="3438275"/>
            <a:chExt cx="154925" cy="265400"/>
          </a:xfrm>
        </p:grpSpPr>
        <p:sp>
          <p:nvSpPr>
            <p:cNvPr id="983" name="Google Shape;983;p32"/>
            <p:cNvSpPr/>
            <p:nvPr/>
          </p:nvSpPr>
          <p:spPr>
            <a:xfrm>
              <a:off x="6985800" y="3441500"/>
              <a:ext cx="150875" cy="104875"/>
            </a:xfrm>
            <a:custGeom>
              <a:rect b="b" l="l" r="r" t="t"/>
              <a:pathLst>
                <a:path extrusionOk="0" h="4195" w="6035">
                  <a:moveTo>
                    <a:pt x="2614" y="0"/>
                  </a:moveTo>
                  <a:lnTo>
                    <a:pt x="2485" y="65"/>
                  </a:lnTo>
                  <a:lnTo>
                    <a:pt x="2388" y="129"/>
                  </a:lnTo>
                  <a:lnTo>
                    <a:pt x="2323" y="226"/>
                  </a:lnTo>
                  <a:lnTo>
                    <a:pt x="2259" y="452"/>
                  </a:lnTo>
                  <a:lnTo>
                    <a:pt x="2227" y="710"/>
                  </a:lnTo>
                  <a:lnTo>
                    <a:pt x="2227" y="1000"/>
                  </a:lnTo>
                  <a:lnTo>
                    <a:pt x="2227" y="1226"/>
                  </a:lnTo>
                  <a:lnTo>
                    <a:pt x="2291" y="1517"/>
                  </a:lnTo>
                  <a:lnTo>
                    <a:pt x="2356" y="1936"/>
                  </a:lnTo>
                  <a:lnTo>
                    <a:pt x="2485" y="2323"/>
                  </a:lnTo>
                  <a:lnTo>
                    <a:pt x="2517" y="2517"/>
                  </a:lnTo>
                  <a:lnTo>
                    <a:pt x="2549" y="2646"/>
                  </a:lnTo>
                  <a:lnTo>
                    <a:pt x="2582" y="2775"/>
                  </a:lnTo>
                  <a:lnTo>
                    <a:pt x="2614" y="2840"/>
                  </a:lnTo>
                  <a:lnTo>
                    <a:pt x="2646" y="3130"/>
                  </a:lnTo>
                  <a:lnTo>
                    <a:pt x="2678" y="3453"/>
                  </a:lnTo>
                  <a:lnTo>
                    <a:pt x="2678" y="3517"/>
                  </a:lnTo>
                  <a:lnTo>
                    <a:pt x="2711" y="3549"/>
                  </a:lnTo>
                  <a:lnTo>
                    <a:pt x="2743" y="3582"/>
                  </a:lnTo>
                  <a:lnTo>
                    <a:pt x="2840" y="3582"/>
                  </a:lnTo>
                  <a:lnTo>
                    <a:pt x="2872" y="3549"/>
                  </a:lnTo>
                  <a:lnTo>
                    <a:pt x="2904" y="3453"/>
                  </a:lnTo>
                  <a:lnTo>
                    <a:pt x="2904" y="3291"/>
                  </a:lnTo>
                  <a:lnTo>
                    <a:pt x="3001" y="3227"/>
                  </a:lnTo>
                  <a:lnTo>
                    <a:pt x="3033" y="3162"/>
                  </a:lnTo>
                  <a:lnTo>
                    <a:pt x="3098" y="2872"/>
                  </a:lnTo>
                  <a:lnTo>
                    <a:pt x="3130" y="2614"/>
                  </a:lnTo>
                  <a:lnTo>
                    <a:pt x="3130" y="2581"/>
                  </a:lnTo>
                  <a:lnTo>
                    <a:pt x="3162" y="2581"/>
                  </a:lnTo>
                  <a:lnTo>
                    <a:pt x="3259" y="2549"/>
                  </a:lnTo>
                  <a:lnTo>
                    <a:pt x="3324" y="2485"/>
                  </a:lnTo>
                  <a:lnTo>
                    <a:pt x="3388" y="2420"/>
                  </a:lnTo>
                  <a:lnTo>
                    <a:pt x="3421" y="2323"/>
                  </a:lnTo>
                  <a:lnTo>
                    <a:pt x="3356" y="2194"/>
                  </a:lnTo>
                  <a:lnTo>
                    <a:pt x="3291" y="2097"/>
                  </a:lnTo>
                  <a:lnTo>
                    <a:pt x="3291" y="1936"/>
                  </a:lnTo>
                  <a:lnTo>
                    <a:pt x="3324" y="1872"/>
                  </a:lnTo>
                  <a:lnTo>
                    <a:pt x="3356" y="1775"/>
                  </a:lnTo>
                  <a:lnTo>
                    <a:pt x="3421" y="1517"/>
                  </a:lnTo>
                  <a:lnTo>
                    <a:pt x="3453" y="1226"/>
                  </a:lnTo>
                  <a:lnTo>
                    <a:pt x="3485" y="904"/>
                  </a:lnTo>
                  <a:lnTo>
                    <a:pt x="3485" y="581"/>
                  </a:lnTo>
                  <a:lnTo>
                    <a:pt x="3453" y="452"/>
                  </a:lnTo>
                  <a:lnTo>
                    <a:pt x="3388" y="323"/>
                  </a:lnTo>
                  <a:lnTo>
                    <a:pt x="3324" y="226"/>
                  </a:lnTo>
                  <a:lnTo>
                    <a:pt x="3227" y="129"/>
                  </a:lnTo>
                  <a:lnTo>
                    <a:pt x="3066" y="65"/>
                  </a:lnTo>
                  <a:lnTo>
                    <a:pt x="2937" y="32"/>
                  </a:lnTo>
                  <a:lnTo>
                    <a:pt x="2807" y="32"/>
                  </a:lnTo>
                  <a:lnTo>
                    <a:pt x="2711" y="0"/>
                  </a:lnTo>
                  <a:close/>
                  <a:moveTo>
                    <a:pt x="5518" y="1065"/>
                  </a:moveTo>
                  <a:lnTo>
                    <a:pt x="5324" y="1130"/>
                  </a:lnTo>
                  <a:lnTo>
                    <a:pt x="5292" y="1162"/>
                  </a:lnTo>
                  <a:lnTo>
                    <a:pt x="5163" y="1162"/>
                  </a:lnTo>
                  <a:lnTo>
                    <a:pt x="4937" y="1355"/>
                  </a:lnTo>
                  <a:lnTo>
                    <a:pt x="4743" y="1549"/>
                  </a:lnTo>
                  <a:lnTo>
                    <a:pt x="4550" y="1807"/>
                  </a:lnTo>
                  <a:lnTo>
                    <a:pt x="4356" y="2033"/>
                  </a:lnTo>
                  <a:lnTo>
                    <a:pt x="4195" y="2291"/>
                  </a:lnTo>
                  <a:lnTo>
                    <a:pt x="4034" y="2549"/>
                  </a:lnTo>
                  <a:lnTo>
                    <a:pt x="3937" y="2872"/>
                  </a:lnTo>
                  <a:lnTo>
                    <a:pt x="3840" y="3033"/>
                  </a:lnTo>
                  <a:lnTo>
                    <a:pt x="3679" y="3356"/>
                  </a:lnTo>
                  <a:lnTo>
                    <a:pt x="3582" y="3549"/>
                  </a:lnTo>
                  <a:lnTo>
                    <a:pt x="3550" y="3614"/>
                  </a:lnTo>
                  <a:lnTo>
                    <a:pt x="3421" y="3743"/>
                  </a:lnTo>
                  <a:lnTo>
                    <a:pt x="3356" y="3872"/>
                  </a:lnTo>
                  <a:lnTo>
                    <a:pt x="3324" y="3937"/>
                  </a:lnTo>
                  <a:lnTo>
                    <a:pt x="3324" y="4001"/>
                  </a:lnTo>
                  <a:lnTo>
                    <a:pt x="3356" y="4033"/>
                  </a:lnTo>
                  <a:lnTo>
                    <a:pt x="3388" y="4098"/>
                  </a:lnTo>
                  <a:lnTo>
                    <a:pt x="3517" y="4098"/>
                  </a:lnTo>
                  <a:lnTo>
                    <a:pt x="3582" y="4066"/>
                  </a:lnTo>
                  <a:lnTo>
                    <a:pt x="3646" y="4033"/>
                  </a:lnTo>
                  <a:lnTo>
                    <a:pt x="3679" y="3969"/>
                  </a:lnTo>
                  <a:lnTo>
                    <a:pt x="3808" y="3840"/>
                  </a:lnTo>
                  <a:lnTo>
                    <a:pt x="3969" y="3679"/>
                  </a:lnTo>
                  <a:lnTo>
                    <a:pt x="4324" y="3453"/>
                  </a:lnTo>
                  <a:lnTo>
                    <a:pt x="4679" y="3227"/>
                  </a:lnTo>
                  <a:lnTo>
                    <a:pt x="5034" y="2969"/>
                  </a:lnTo>
                  <a:lnTo>
                    <a:pt x="5453" y="2678"/>
                  </a:lnTo>
                  <a:lnTo>
                    <a:pt x="5744" y="2388"/>
                  </a:lnTo>
                  <a:lnTo>
                    <a:pt x="5873" y="2194"/>
                  </a:lnTo>
                  <a:lnTo>
                    <a:pt x="5970" y="1968"/>
                  </a:lnTo>
                  <a:lnTo>
                    <a:pt x="6034" y="1807"/>
                  </a:lnTo>
                  <a:lnTo>
                    <a:pt x="6034" y="1613"/>
                  </a:lnTo>
                  <a:lnTo>
                    <a:pt x="6002" y="1420"/>
                  </a:lnTo>
                  <a:lnTo>
                    <a:pt x="5970" y="1323"/>
                  </a:lnTo>
                  <a:lnTo>
                    <a:pt x="5905" y="1226"/>
                  </a:lnTo>
                  <a:lnTo>
                    <a:pt x="5873" y="1194"/>
                  </a:lnTo>
                  <a:lnTo>
                    <a:pt x="5840" y="1130"/>
                  </a:lnTo>
                  <a:lnTo>
                    <a:pt x="5744" y="1130"/>
                  </a:lnTo>
                  <a:lnTo>
                    <a:pt x="5615" y="1065"/>
                  </a:lnTo>
                  <a:close/>
                  <a:moveTo>
                    <a:pt x="549" y="1936"/>
                  </a:moveTo>
                  <a:lnTo>
                    <a:pt x="452" y="1968"/>
                  </a:lnTo>
                  <a:lnTo>
                    <a:pt x="420" y="2001"/>
                  </a:lnTo>
                  <a:lnTo>
                    <a:pt x="323" y="1968"/>
                  </a:lnTo>
                  <a:lnTo>
                    <a:pt x="226" y="2001"/>
                  </a:lnTo>
                  <a:lnTo>
                    <a:pt x="162" y="2033"/>
                  </a:lnTo>
                  <a:lnTo>
                    <a:pt x="129" y="2097"/>
                  </a:lnTo>
                  <a:lnTo>
                    <a:pt x="97" y="2162"/>
                  </a:lnTo>
                  <a:lnTo>
                    <a:pt x="33" y="2227"/>
                  </a:lnTo>
                  <a:lnTo>
                    <a:pt x="33" y="2323"/>
                  </a:lnTo>
                  <a:lnTo>
                    <a:pt x="0" y="2485"/>
                  </a:lnTo>
                  <a:lnTo>
                    <a:pt x="65" y="2678"/>
                  </a:lnTo>
                  <a:lnTo>
                    <a:pt x="162" y="2872"/>
                  </a:lnTo>
                  <a:lnTo>
                    <a:pt x="258" y="3033"/>
                  </a:lnTo>
                  <a:lnTo>
                    <a:pt x="549" y="3324"/>
                  </a:lnTo>
                  <a:lnTo>
                    <a:pt x="678" y="3453"/>
                  </a:lnTo>
                  <a:lnTo>
                    <a:pt x="839" y="3549"/>
                  </a:lnTo>
                  <a:lnTo>
                    <a:pt x="904" y="3582"/>
                  </a:lnTo>
                  <a:lnTo>
                    <a:pt x="968" y="3614"/>
                  </a:lnTo>
                  <a:lnTo>
                    <a:pt x="1033" y="3614"/>
                  </a:lnTo>
                  <a:lnTo>
                    <a:pt x="1065" y="3646"/>
                  </a:lnTo>
                  <a:lnTo>
                    <a:pt x="1323" y="3840"/>
                  </a:lnTo>
                  <a:lnTo>
                    <a:pt x="1646" y="4033"/>
                  </a:lnTo>
                  <a:lnTo>
                    <a:pt x="1807" y="4130"/>
                  </a:lnTo>
                  <a:lnTo>
                    <a:pt x="1904" y="4163"/>
                  </a:lnTo>
                  <a:lnTo>
                    <a:pt x="1969" y="4195"/>
                  </a:lnTo>
                  <a:lnTo>
                    <a:pt x="2065" y="4195"/>
                  </a:lnTo>
                  <a:lnTo>
                    <a:pt x="2130" y="4163"/>
                  </a:lnTo>
                  <a:lnTo>
                    <a:pt x="2194" y="4130"/>
                  </a:lnTo>
                  <a:lnTo>
                    <a:pt x="2194" y="4098"/>
                  </a:lnTo>
                  <a:lnTo>
                    <a:pt x="2227" y="4066"/>
                  </a:lnTo>
                  <a:lnTo>
                    <a:pt x="2259" y="3969"/>
                  </a:lnTo>
                  <a:lnTo>
                    <a:pt x="2259" y="3904"/>
                  </a:lnTo>
                  <a:lnTo>
                    <a:pt x="2227" y="3872"/>
                  </a:lnTo>
                  <a:lnTo>
                    <a:pt x="2194" y="3808"/>
                  </a:lnTo>
                  <a:lnTo>
                    <a:pt x="2194" y="3743"/>
                  </a:lnTo>
                  <a:lnTo>
                    <a:pt x="2194" y="3679"/>
                  </a:lnTo>
                  <a:lnTo>
                    <a:pt x="2130" y="3582"/>
                  </a:lnTo>
                  <a:lnTo>
                    <a:pt x="2098" y="3517"/>
                  </a:lnTo>
                  <a:lnTo>
                    <a:pt x="1969" y="3324"/>
                  </a:lnTo>
                  <a:lnTo>
                    <a:pt x="1936" y="3291"/>
                  </a:lnTo>
                  <a:lnTo>
                    <a:pt x="1904" y="3227"/>
                  </a:lnTo>
                  <a:lnTo>
                    <a:pt x="1807" y="3033"/>
                  </a:lnTo>
                  <a:lnTo>
                    <a:pt x="1710" y="2840"/>
                  </a:lnTo>
                  <a:lnTo>
                    <a:pt x="1420" y="2452"/>
                  </a:lnTo>
                  <a:lnTo>
                    <a:pt x="1259" y="2259"/>
                  </a:lnTo>
                  <a:lnTo>
                    <a:pt x="1065" y="2130"/>
                  </a:lnTo>
                  <a:lnTo>
                    <a:pt x="839" y="2001"/>
                  </a:lnTo>
                  <a:lnTo>
                    <a:pt x="613" y="19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7000325" y="3572975"/>
              <a:ext cx="123425" cy="125875"/>
            </a:xfrm>
            <a:custGeom>
              <a:rect b="b" l="l" r="r" t="t"/>
              <a:pathLst>
                <a:path extrusionOk="0" h="5035" w="4937">
                  <a:moveTo>
                    <a:pt x="2259" y="1"/>
                  </a:moveTo>
                  <a:lnTo>
                    <a:pt x="2097" y="33"/>
                  </a:lnTo>
                  <a:lnTo>
                    <a:pt x="1968" y="33"/>
                  </a:lnTo>
                  <a:lnTo>
                    <a:pt x="1872" y="65"/>
                  </a:lnTo>
                  <a:lnTo>
                    <a:pt x="1839" y="130"/>
                  </a:lnTo>
                  <a:lnTo>
                    <a:pt x="1807" y="194"/>
                  </a:lnTo>
                  <a:lnTo>
                    <a:pt x="1839" y="291"/>
                  </a:lnTo>
                  <a:lnTo>
                    <a:pt x="1872" y="356"/>
                  </a:lnTo>
                  <a:lnTo>
                    <a:pt x="1839" y="388"/>
                  </a:lnTo>
                  <a:lnTo>
                    <a:pt x="1775" y="485"/>
                  </a:lnTo>
                  <a:lnTo>
                    <a:pt x="1613" y="614"/>
                  </a:lnTo>
                  <a:lnTo>
                    <a:pt x="1452" y="743"/>
                  </a:lnTo>
                  <a:lnTo>
                    <a:pt x="1129" y="936"/>
                  </a:lnTo>
                  <a:lnTo>
                    <a:pt x="839" y="1065"/>
                  </a:lnTo>
                  <a:lnTo>
                    <a:pt x="581" y="1259"/>
                  </a:lnTo>
                  <a:lnTo>
                    <a:pt x="387" y="1453"/>
                  </a:lnTo>
                  <a:lnTo>
                    <a:pt x="290" y="1582"/>
                  </a:lnTo>
                  <a:lnTo>
                    <a:pt x="226" y="1711"/>
                  </a:lnTo>
                  <a:lnTo>
                    <a:pt x="129" y="1969"/>
                  </a:lnTo>
                  <a:lnTo>
                    <a:pt x="65" y="2195"/>
                  </a:lnTo>
                  <a:lnTo>
                    <a:pt x="32" y="2453"/>
                  </a:lnTo>
                  <a:lnTo>
                    <a:pt x="0" y="2743"/>
                  </a:lnTo>
                  <a:lnTo>
                    <a:pt x="32" y="3356"/>
                  </a:lnTo>
                  <a:lnTo>
                    <a:pt x="65" y="3873"/>
                  </a:lnTo>
                  <a:lnTo>
                    <a:pt x="161" y="4486"/>
                  </a:lnTo>
                  <a:lnTo>
                    <a:pt x="226" y="4905"/>
                  </a:lnTo>
                  <a:lnTo>
                    <a:pt x="258" y="4970"/>
                  </a:lnTo>
                  <a:lnTo>
                    <a:pt x="290" y="5002"/>
                  </a:lnTo>
                  <a:lnTo>
                    <a:pt x="323" y="5034"/>
                  </a:lnTo>
                  <a:lnTo>
                    <a:pt x="420" y="5034"/>
                  </a:lnTo>
                  <a:lnTo>
                    <a:pt x="484" y="5002"/>
                  </a:lnTo>
                  <a:lnTo>
                    <a:pt x="549" y="5034"/>
                  </a:lnTo>
                  <a:lnTo>
                    <a:pt x="1484" y="5002"/>
                  </a:lnTo>
                  <a:lnTo>
                    <a:pt x="3420" y="5002"/>
                  </a:lnTo>
                  <a:lnTo>
                    <a:pt x="3485" y="5034"/>
                  </a:lnTo>
                  <a:lnTo>
                    <a:pt x="3969" y="5034"/>
                  </a:lnTo>
                  <a:lnTo>
                    <a:pt x="4453" y="5002"/>
                  </a:lnTo>
                  <a:lnTo>
                    <a:pt x="4517" y="4970"/>
                  </a:lnTo>
                  <a:lnTo>
                    <a:pt x="4550" y="4937"/>
                  </a:lnTo>
                  <a:lnTo>
                    <a:pt x="4582" y="4937"/>
                  </a:lnTo>
                  <a:lnTo>
                    <a:pt x="4679" y="4905"/>
                  </a:lnTo>
                  <a:lnTo>
                    <a:pt x="4743" y="4808"/>
                  </a:lnTo>
                  <a:lnTo>
                    <a:pt x="4775" y="4582"/>
                  </a:lnTo>
                  <a:lnTo>
                    <a:pt x="4775" y="4518"/>
                  </a:lnTo>
                  <a:lnTo>
                    <a:pt x="4840" y="4195"/>
                  </a:lnTo>
                  <a:lnTo>
                    <a:pt x="4905" y="3550"/>
                  </a:lnTo>
                  <a:lnTo>
                    <a:pt x="4937" y="3163"/>
                  </a:lnTo>
                  <a:lnTo>
                    <a:pt x="4937" y="2808"/>
                  </a:lnTo>
                  <a:lnTo>
                    <a:pt x="4905" y="2485"/>
                  </a:lnTo>
                  <a:lnTo>
                    <a:pt x="4872" y="2195"/>
                  </a:lnTo>
                  <a:lnTo>
                    <a:pt x="4808" y="1904"/>
                  </a:lnTo>
                  <a:lnTo>
                    <a:pt x="4679" y="1614"/>
                  </a:lnTo>
                  <a:lnTo>
                    <a:pt x="4550" y="1388"/>
                  </a:lnTo>
                  <a:lnTo>
                    <a:pt x="4324" y="1194"/>
                  </a:lnTo>
                  <a:lnTo>
                    <a:pt x="4098" y="1033"/>
                  </a:lnTo>
                  <a:lnTo>
                    <a:pt x="3840" y="936"/>
                  </a:lnTo>
                  <a:lnTo>
                    <a:pt x="3678" y="872"/>
                  </a:lnTo>
                  <a:lnTo>
                    <a:pt x="3356" y="710"/>
                  </a:lnTo>
                  <a:lnTo>
                    <a:pt x="3291" y="710"/>
                  </a:lnTo>
                  <a:lnTo>
                    <a:pt x="3065" y="549"/>
                  </a:lnTo>
                  <a:lnTo>
                    <a:pt x="3001" y="452"/>
                  </a:lnTo>
                  <a:lnTo>
                    <a:pt x="2936" y="356"/>
                  </a:lnTo>
                  <a:lnTo>
                    <a:pt x="2904" y="323"/>
                  </a:lnTo>
                  <a:lnTo>
                    <a:pt x="2872" y="291"/>
                  </a:lnTo>
                  <a:lnTo>
                    <a:pt x="2840" y="130"/>
                  </a:lnTo>
                  <a:lnTo>
                    <a:pt x="2807" y="33"/>
                  </a:lnTo>
                  <a:lnTo>
                    <a:pt x="2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981750" y="3438275"/>
              <a:ext cx="154925" cy="265400"/>
            </a:xfrm>
            <a:custGeom>
              <a:rect b="b" l="l" r="r" t="t"/>
              <a:pathLst>
                <a:path extrusionOk="0" h="10616" w="6197">
                  <a:moveTo>
                    <a:pt x="3131" y="226"/>
                  </a:moveTo>
                  <a:lnTo>
                    <a:pt x="3195" y="258"/>
                  </a:lnTo>
                  <a:lnTo>
                    <a:pt x="3260" y="291"/>
                  </a:lnTo>
                  <a:lnTo>
                    <a:pt x="3292" y="323"/>
                  </a:lnTo>
                  <a:lnTo>
                    <a:pt x="3357" y="452"/>
                  </a:lnTo>
                  <a:lnTo>
                    <a:pt x="3453" y="710"/>
                  </a:lnTo>
                  <a:lnTo>
                    <a:pt x="3486" y="1000"/>
                  </a:lnTo>
                  <a:lnTo>
                    <a:pt x="3486" y="1291"/>
                  </a:lnTo>
                  <a:lnTo>
                    <a:pt x="3486" y="1775"/>
                  </a:lnTo>
                  <a:lnTo>
                    <a:pt x="3389" y="2291"/>
                  </a:lnTo>
                  <a:lnTo>
                    <a:pt x="3260" y="2775"/>
                  </a:lnTo>
                  <a:lnTo>
                    <a:pt x="3099" y="3259"/>
                  </a:lnTo>
                  <a:lnTo>
                    <a:pt x="3002" y="3517"/>
                  </a:lnTo>
                  <a:lnTo>
                    <a:pt x="2969" y="3646"/>
                  </a:lnTo>
                  <a:lnTo>
                    <a:pt x="2969" y="3711"/>
                  </a:lnTo>
                  <a:lnTo>
                    <a:pt x="2969" y="3743"/>
                  </a:lnTo>
                  <a:lnTo>
                    <a:pt x="2937" y="3582"/>
                  </a:lnTo>
                  <a:lnTo>
                    <a:pt x="2776" y="2872"/>
                  </a:lnTo>
                  <a:lnTo>
                    <a:pt x="2615" y="2162"/>
                  </a:lnTo>
                  <a:lnTo>
                    <a:pt x="2550" y="1581"/>
                  </a:lnTo>
                  <a:lnTo>
                    <a:pt x="2518" y="1291"/>
                  </a:lnTo>
                  <a:lnTo>
                    <a:pt x="2518" y="1000"/>
                  </a:lnTo>
                  <a:lnTo>
                    <a:pt x="2550" y="807"/>
                  </a:lnTo>
                  <a:lnTo>
                    <a:pt x="2615" y="613"/>
                  </a:lnTo>
                  <a:lnTo>
                    <a:pt x="2711" y="452"/>
                  </a:lnTo>
                  <a:lnTo>
                    <a:pt x="2776" y="355"/>
                  </a:lnTo>
                  <a:lnTo>
                    <a:pt x="2873" y="291"/>
                  </a:lnTo>
                  <a:lnTo>
                    <a:pt x="3002" y="258"/>
                  </a:lnTo>
                  <a:lnTo>
                    <a:pt x="3131" y="226"/>
                  </a:lnTo>
                  <a:close/>
                  <a:moveTo>
                    <a:pt x="5873" y="1259"/>
                  </a:moveTo>
                  <a:lnTo>
                    <a:pt x="5906" y="1291"/>
                  </a:lnTo>
                  <a:lnTo>
                    <a:pt x="5938" y="1323"/>
                  </a:lnTo>
                  <a:lnTo>
                    <a:pt x="5970" y="1355"/>
                  </a:lnTo>
                  <a:lnTo>
                    <a:pt x="6002" y="1452"/>
                  </a:lnTo>
                  <a:lnTo>
                    <a:pt x="6002" y="1581"/>
                  </a:lnTo>
                  <a:lnTo>
                    <a:pt x="6002" y="1742"/>
                  </a:lnTo>
                  <a:lnTo>
                    <a:pt x="5938" y="2033"/>
                  </a:lnTo>
                  <a:lnTo>
                    <a:pt x="5841" y="2259"/>
                  </a:lnTo>
                  <a:lnTo>
                    <a:pt x="5712" y="2452"/>
                  </a:lnTo>
                  <a:lnTo>
                    <a:pt x="5551" y="2646"/>
                  </a:lnTo>
                  <a:lnTo>
                    <a:pt x="5357" y="2840"/>
                  </a:lnTo>
                  <a:lnTo>
                    <a:pt x="4970" y="3227"/>
                  </a:lnTo>
                  <a:lnTo>
                    <a:pt x="4680" y="3453"/>
                  </a:lnTo>
                  <a:lnTo>
                    <a:pt x="4325" y="3678"/>
                  </a:lnTo>
                  <a:lnTo>
                    <a:pt x="3970" y="3904"/>
                  </a:lnTo>
                  <a:lnTo>
                    <a:pt x="3615" y="4130"/>
                  </a:lnTo>
                  <a:lnTo>
                    <a:pt x="3808" y="3646"/>
                  </a:lnTo>
                  <a:lnTo>
                    <a:pt x="4034" y="3162"/>
                  </a:lnTo>
                  <a:lnTo>
                    <a:pt x="4260" y="2678"/>
                  </a:lnTo>
                  <a:lnTo>
                    <a:pt x="4550" y="2226"/>
                  </a:lnTo>
                  <a:lnTo>
                    <a:pt x="4809" y="1904"/>
                  </a:lnTo>
                  <a:lnTo>
                    <a:pt x="5067" y="1646"/>
                  </a:lnTo>
                  <a:lnTo>
                    <a:pt x="5293" y="1484"/>
                  </a:lnTo>
                  <a:lnTo>
                    <a:pt x="5551" y="1323"/>
                  </a:lnTo>
                  <a:lnTo>
                    <a:pt x="5744" y="1259"/>
                  </a:lnTo>
                  <a:close/>
                  <a:moveTo>
                    <a:pt x="775" y="2162"/>
                  </a:moveTo>
                  <a:lnTo>
                    <a:pt x="1001" y="2226"/>
                  </a:lnTo>
                  <a:lnTo>
                    <a:pt x="1292" y="2356"/>
                  </a:lnTo>
                  <a:lnTo>
                    <a:pt x="1453" y="2517"/>
                  </a:lnTo>
                  <a:lnTo>
                    <a:pt x="1614" y="2678"/>
                  </a:lnTo>
                  <a:lnTo>
                    <a:pt x="1808" y="2969"/>
                  </a:lnTo>
                  <a:lnTo>
                    <a:pt x="2001" y="3259"/>
                  </a:lnTo>
                  <a:lnTo>
                    <a:pt x="2195" y="3711"/>
                  </a:lnTo>
                  <a:lnTo>
                    <a:pt x="2356" y="4195"/>
                  </a:lnTo>
                  <a:lnTo>
                    <a:pt x="2356" y="4195"/>
                  </a:lnTo>
                  <a:lnTo>
                    <a:pt x="2098" y="4066"/>
                  </a:lnTo>
                  <a:lnTo>
                    <a:pt x="1840" y="3937"/>
                  </a:lnTo>
                  <a:lnTo>
                    <a:pt x="1259" y="3711"/>
                  </a:lnTo>
                  <a:lnTo>
                    <a:pt x="1033" y="3582"/>
                  </a:lnTo>
                  <a:lnTo>
                    <a:pt x="775" y="3420"/>
                  </a:lnTo>
                  <a:lnTo>
                    <a:pt x="614" y="3291"/>
                  </a:lnTo>
                  <a:lnTo>
                    <a:pt x="453" y="3130"/>
                  </a:lnTo>
                  <a:lnTo>
                    <a:pt x="291" y="2904"/>
                  </a:lnTo>
                  <a:lnTo>
                    <a:pt x="227" y="2710"/>
                  </a:lnTo>
                  <a:lnTo>
                    <a:pt x="227" y="2581"/>
                  </a:lnTo>
                  <a:lnTo>
                    <a:pt x="259" y="2452"/>
                  </a:lnTo>
                  <a:lnTo>
                    <a:pt x="291" y="2356"/>
                  </a:lnTo>
                  <a:lnTo>
                    <a:pt x="388" y="2291"/>
                  </a:lnTo>
                  <a:lnTo>
                    <a:pt x="485" y="2226"/>
                  </a:lnTo>
                  <a:lnTo>
                    <a:pt x="614" y="2162"/>
                  </a:lnTo>
                  <a:close/>
                  <a:moveTo>
                    <a:pt x="5067" y="7744"/>
                  </a:moveTo>
                  <a:lnTo>
                    <a:pt x="5002" y="7776"/>
                  </a:lnTo>
                  <a:lnTo>
                    <a:pt x="4970" y="7776"/>
                  </a:lnTo>
                  <a:lnTo>
                    <a:pt x="4873" y="7809"/>
                  </a:lnTo>
                  <a:lnTo>
                    <a:pt x="4841" y="7873"/>
                  </a:lnTo>
                  <a:lnTo>
                    <a:pt x="4841" y="8067"/>
                  </a:lnTo>
                  <a:lnTo>
                    <a:pt x="4873" y="8260"/>
                  </a:lnTo>
                  <a:lnTo>
                    <a:pt x="4905" y="8325"/>
                  </a:lnTo>
                  <a:lnTo>
                    <a:pt x="4970" y="8325"/>
                  </a:lnTo>
                  <a:lnTo>
                    <a:pt x="5034" y="8293"/>
                  </a:lnTo>
                  <a:lnTo>
                    <a:pt x="5067" y="8228"/>
                  </a:lnTo>
                  <a:lnTo>
                    <a:pt x="5067" y="8099"/>
                  </a:lnTo>
                  <a:lnTo>
                    <a:pt x="5099" y="8163"/>
                  </a:lnTo>
                  <a:lnTo>
                    <a:pt x="5131" y="8196"/>
                  </a:lnTo>
                  <a:lnTo>
                    <a:pt x="5228" y="8196"/>
                  </a:lnTo>
                  <a:lnTo>
                    <a:pt x="5293" y="8163"/>
                  </a:lnTo>
                  <a:lnTo>
                    <a:pt x="5325" y="8131"/>
                  </a:lnTo>
                  <a:lnTo>
                    <a:pt x="5325" y="8099"/>
                  </a:lnTo>
                  <a:lnTo>
                    <a:pt x="5325" y="8034"/>
                  </a:lnTo>
                  <a:lnTo>
                    <a:pt x="5228" y="7809"/>
                  </a:lnTo>
                  <a:lnTo>
                    <a:pt x="5196" y="7744"/>
                  </a:lnTo>
                  <a:close/>
                  <a:moveTo>
                    <a:pt x="3550" y="5453"/>
                  </a:moveTo>
                  <a:lnTo>
                    <a:pt x="3615" y="5711"/>
                  </a:lnTo>
                  <a:lnTo>
                    <a:pt x="3615" y="5776"/>
                  </a:lnTo>
                  <a:lnTo>
                    <a:pt x="3615" y="5840"/>
                  </a:lnTo>
                  <a:lnTo>
                    <a:pt x="3647" y="5873"/>
                  </a:lnTo>
                  <a:lnTo>
                    <a:pt x="4002" y="6066"/>
                  </a:lnTo>
                  <a:lnTo>
                    <a:pt x="4357" y="6227"/>
                  </a:lnTo>
                  <a:lnTo>
                    <a:pt x="4712" y="6389"/>
                  </a:lnTo>
                  <a:lnTo>
                    <a:pt x="5067" y="6582"/>
                  </a:lnTo>
                  <a:lnTo>
                    <a:pt x="5260" y="6808"/>
                  </a:lnTo>
                  <a:lnTo>
                    <a:pt x="5422" y="7066"/>
                  </a:lnTo>
                  <a:lnTo>
                    <a:pt x="5486" y="7260"/>
                  </a:lnTo>
                  <a:lnTo>
                    <a:pt x="5518" y="7486"/>
                  </a:lnTo>
                  <a:lnTo>
                    <a:pt x="5551" y="7841"/>
                  </a:lnTo>
                  <a:lnTo>
                    <a:pt x="5551" y="8163"/>
                  </a:lnTo>
                  <a:lnTo>
                    <a:pt x="5486" y="8841"/>
                  </a:lnTo>
                  <a:lnTo>
                    <a:pt x="5422" y="9486"/>
                  </a:lnTo>
                  <a:lnTo>
                    <a:pt x="5389" y="9874"/>
                  </a:lnTo>
                  <a:lnTo>
                    <a:pt x="5389" y="10228"/>
                  </a:lnTo>
                  <a:lnTo>
                    <a:pt x="5228" y="10196"/>
                  </a:lnTo>
                  <a:lnTo>
                    <a:pt x="5131" y="10228"/>
                  </a:lnTo>
                  <a:lnTo>
                    <a:pt x="4841" y="10228"/>
                  </a:lnTo>
                  <a:lnTo>
                    <a:pt x="4325" y="10261"/>
                  </a:lnTo>
                  <a:lnTo>
                    <a:pt x="2098" y="10261"/>
                  </a:lnTo>
                  <a:lnTo>
                    <a:pt x="1033" y="10293"/>
                  </a:lnTo>
                  <a:lnTo>
                    <a:pt x="1001" y="9648"/>
                  </a:lnTo>
                  <a:lnTo>
                    <a:pt x="937" y="8970"/>
                  </a:lnTo>
                  <a:lnTo>
                    <a:pt x="904" y="8260"/>
                  </a:lnTo>
                  <a:lnTo>
                    <a:pt x="904" y="7905"/>
                  </a:lnTo>
                  <a:lnTo>
                    <a:pt x="937" y="7550"/>
                  </a:lnTo>
                  <a:lnTo>
                    <a:pt x="969" y="7357"/>
                  </a:lnTo>
                  <a:lnTo>
                    <a:pt x="1033" y="7163"/>
                  </a:lnTo>
                  <a:lnTo>
                    <a:pt x="1163" y="6937"/>
                  </a:lnTo>
                  <a:lnTo>
                    <a:pt x="1356" y="6744"/>
                  </a:lnTo>
                  <a:lnTo>
                    <a:pt x="1647" y="6550"/>
                  </a:lnTo>
                  <a:lnTo>
                    <a:pt x="1969" y="6389"/>
                  </a:lnTo>
                  <a:lnTo>
                    <a:pt x="2292" y="6163"/>
                  </a:lnTo>
                  <a:lnTo>
                    <a:pt x="2485" y="6034"/>
                  </a:lnTo>
                  <a:lnTo>
                    <a:pt x="2615" y="5873"/>
                  </a:lnTo>
                  <a:lnTo>
                    <a:pt x="2647" y="5840"/>
                  </a:lnTo>
                  <a:lnTo>
                    <a:pt x="2679" y="5776"/>
                  </a:lnTo>
                  <a:lnTo>
                    <a:pt x="2679" y="5550"/>
                  </a:lnTo>
                  <a:lnTo>
                    <a:pt x="3099" y="5518"/>
                  </a:lnTo>
                  <a:lnTo>
                    <a:pt x="3550" y="5453"/>
                  </a:lnTo>
                  <a:close/>
                  <a:moveTo>
                    <a:pt x="3099" y="0"/>
                  </a:moveTo>
                  <a:lnTo>
                    <a:pt x="2969" y="32"/>
                  </a:lnTo>
                  <a:lnTo>
                    <a:pt x="2840" y="65"/>
                  </a:lnTo>
                  <a:lnTo>
                    <a:pt x="2744" y="129"/>
                  </a:lnTo>
                  <a:lnTo>
                    <a:pt x="2647" y="194"/>
                  </a:lnTo>
                  <a:lnTo>
                    <a:pt x="2550" y="258"/>
                  </a:lnTo>
                  <a:lnTo>
                    <a:pt x="2453" y="484"/>
                  </a:lnTo>
                  <a:lnTo>
                    <a:pt x="2356" y="710"/>
                  </a:lnTo>
                  <a:lnTo>
                    <a:pt x="2324" y="968"/>
                  </a:lnTo>
                  <a:lnTo>
                    <a:pt x="2324" y="1226"/>
                  </a:lnTo>
                  <a:lnTo>
                    <a:pt x="2324" y="1484"/>
                  </a:lnTo>
                  <a:lnTo>
                    <a:pt x="2389" y="2001"/>
                  </a:lnTo>
                  <a:lnTo>
                    <a:pt x="2485" y="2452"/>
                  </a:lnTo>
                  <a:lnTo>
                    <a:pt x="2582" y="2936"/>
                  </a:lnTo>
                  <a:lnTo>
                    <a:pt x="2744" y="3582"/>
                  </a:lnTo>
                  <a:lnTo>
                    <a:pt x="2905" y="4227"/>
                  </a:lnTo>
                  <a:lnTo>
                    <a:pt x="2969" y="4743"/>
                  </a:lnTo>
                  <a:lnTo>
                    <a:pt x="2905" y="4614"/>
                  </a:lnTo>
                  <a:lnTo>
                    <a:pt x="2679" y="4421"/>
                  </a:lnTo>
                  <a:lnTo>
                    <a:pt x="2679" y="4388"/>
                  </a:lnTo>
                  <a:lnTo>
                    <a:pt x="2356" y="3549"/>
                  </a:lnTo>
                  <a:lnTo>
                    <a:pt x="2195" y="3162"/>
                  </a:lnTo>
                  <a:lnTo>
                    <a:pt x="1969" y="2775"/>
                  </a:lnTo>
                  <a:lnTo>
                    <a:pt x="1711" y="2420"/>
                  </a:lnTo>
                  <a:lnTo>
                    <a:pt x="1453" y="2194"/>
                  </a:lnTo>
                  <a:lnTo>
                    <a:pt x="1163" y="2033"/>
                  </a:lnTo>
                  <a:lnTo>
                    <a:pt x="1033" y="2001"/>
                  </a:lnTo>
                  <a:lnTo>
                    <a:pt x="872" y="1968"/>
                  </a:lnTo>
                  <a:lnTo>
                    <a:pt x="743" y="1936"/>
                  </a:lnTo>
                  <a:lnTo>
                    <a:pt x="582" y="1968"/>
                  </a:lnTo>
                  <a:lnTo>
                    <a:pt x="420" y="2001"/>
                  </a:lnTo>
                  <a:lnTo>
                    <a:pt x="291" y="2065"/>
                  </a:lnTo>
                  <a:lnTo>
                    <a:pt x="227" y="2130"/>
                  </a:lnTo>
                  <a:lnTo>
                    <a:pt x="98" y="2323"/>
                  </a:lnTo>
                  <a:lnTo>
                    <a:pt x="33" y="2420"/>
                  </a:lnTo>
                  <a:lnTo>
                    <a:pt x="1" y="2517"/>
                  </a:lnTo>
                  <a:lnTo>
                    <a:pt x="33" y="2743"/>
                  </a:lnTo>
                  <a:lnTo>
                    <a:pt x="65" y="2872"/>
                  </a:lnTo>
                  <a:lnTo>
                    <a:pt x="98" y="3001"/>
                  </a:lnTo>
                  <a:lnTo>
                    <a:pt x="195" y="3162"/>
                  </a:lnTo>
                  <a:lnTo>
                    <a:pt x="291" y="3259"/>
                  </a:lnTo>
                  <a:lnTo>
                    <a:pt x="549" y="3517"/>
                  </a:lnTo>
                  <a:lnTo>
                    <a:pt x="840" y="3711"/>
                  </a:lnTo>
                  <a:lnTo>
                    <a:pt x="1098" y="3840"/>
                  </a:lnTo>
                  <a:lnTo>
                    <a:pt x="1388" y="3969"/>
                  </a:lnTo>
                  <a:lnTo>
                    <a:pt x="1937" y="4195"/>
                  </a:lnTo>
                  <a:lnTo>
                    <a:pt x="2195" y="4324"/>
                  </a:lnTo>
                  <a:lnTo>
                    <a:pt x="2453" y="4485"/>
                  </a:lnTo>
                  <a:lnTo>
                    <a:pt x="2615" y="4614"/>
                  </a:lnTo>
                  <a:lnTo>
                    <a:pt x="2744" y="4743"/>
                  </a:lnTo>
                  <a:lnTo>
                    <a:pt x="2840" y="4872"/>
                  </a:lnTo>
                  <a:lnTo>
                    <a:pt x="2937" y="5034"/>
                  </a:lnTo>
                  <a:lnTo>
                    <a:pt x="3002" y="5227"/>
                  </a:lnTo>
                  <a:lnTo>
                    <a:pt x="3002" y="5260"/>
                  </a:lnTo>
                  <a:lnTo>
                    <a:pt x="3034" y="5292"/>
                  </a:lnTo>
                  <a:lnTo>
                    <a:pt x="2615" y="5356"/>
                  </a:lnTo>
                  <a:lnTo>
                    <a:pt x="2485" y="5356"/>
                  </a:lnTo>
                  <a:lnTo>
                    <a:pt x="2453" y="5453"/>
                  </a:lnTo>
                  <a:lnTo>
                    <a:pt x="2485" y="5776"/>
                  </a:lnTo>
                  <a:lnTo>
                    <a:pt x="2389" y="5873"/>
                  </a:lnTo>
                  <a:lnTo>
                    <a:pt x="2227" y="5969"/>
                  </a:lnTo>
                  <a:lnTo>
                    <a:pt x="2066" y="6066"/>
                  </a:lnTo>
                  <a:lnTo>
                    <a:pt x="1776" y="6260"/>
                  </a:lnTo>
                  <a:lnTo>
                    <a:pt x="1485" y="6421"/>
                  </a:lnTo>
                  <a:lnTo>
                    <a:pt x="1227" y="6582"/>
                  </a:lnTo>
                  <a:lnTo>
                    <a:pt x="1001" y="6808"/>
                  </a:lnTo>
                  <a:lnTo>
                    <a:pt x="937" y="6937"/>
                  </a:lnTo>
                  <a:lnTo>
                    <a:pt x="840" y="7099"/>
                  </a:lnTo>
                  <a:lnTo>
                    <a:pt x="775" y="7292"/>
                  </a:lnTo>
                  <a:lnTo>
                    <a:pt x="743" y="7454"/>
                  </a:lnTo>
                  <a:lnTo>
                    <a:pt x="711" y="7905"/>
                  </a:lnTo>
                  <a:lnTo>
                    <a:pt x="743" y="8518"/>
                  </a:lnTo>
                  <a:lnTo>
                    <a:pt x="808" y="9164"/>
                  </a:lnTo>
                  <a:lnTo>
                    <a:pt x="872" y="9777"/>
                  </a:lnTo>
                  <a:lnTo>
                    <a:pt x="904" y="10390"/>
                  </a:lnTo>
                  <a:lnTo>
                    <a:pt x="904" y="10454"/>
                  </a:lnTo>
                  <a:lnTo>
                    <a:pt x="937" y="10487"/>
                  </a:lnTo>
                  <a:lnTo>
                    <a:pt x="2098" y="10487"/>
                  </a:lnTo>
                  <a:lnTo>
                    <a:pt x="3228" y="10551"/>
                  </a:lnTo>
                  <a:lnTo>
                    <a:pt x="3744" y="10583"/>
                  </a:lnTo>
                  <a:lnTo>
                    <a:pt x="4325" y="10616"/>
                  </a:lnTo>
                  <a:lnTo>
                    <a:pt x="4841" y="10583"/>
                  </a:lnTo>
                  <a:lnTo>
                    <a:pt x="5164" y="10551"/>
                  </a:lnTo>
                  <a:lnTo>
                    <a:pt x="5293" y="10519"/>
                  </a:lnTo>
                  <a:lnTo>
                    <a:pt x="5422" y="10454"/>
                  </a:lnTo>
                  <a:lnTo>
                    <a:pt x="5486" y="10390"/>
                  </a:lnTo>
                  <a:lnTo>
                    <a:pt x="5583" y="10358"/>
                  </a:lnTo>
                  <a:lnTo>
                    <a:pt x="5615" y="10293"/>
                  </a:lnTo>
                  <a:lnTo>
                    <a:pt x="5615" y="9777"/>
                  </a:lnTo>
                  <a:lnTo>
                    <a:pt x="5615" y="9422"/>
                  </a:lnTo>
                  <a:lnTo>
                    <a:pt x="5712" y="8712"/>
                  </a:lnTo>
                  <a:lnTo>
                    <a:pt x="5744" y="8325"/>
                  </a:lnTo>
                  <a:lnTo>
                    <a:pt x="5744" y="7970"/>
                  </a:lnTo>
                  <a:lnTo>
                    <a:pt x="5744" y="7583"/>
                  </a:lnTo>
                  <a:lnTo>
                    <a:pt x="5680" y="7228"/>
                  </a:lnTo>
                  <a:lnTo>
                    <a:pt x="5583" y="6937"/>
                  </a:lnTo>
                  <a:lnTo>
                    <a:pt x="5422" y="6679"/>
                  </a:lnTo>
                  <a:lnTo>
                    <a:pt x="5293" y="6582"/>
                  </a:lnTo>
                  <a:lnTo>
                    <a:pt x="5196" y="6486"/>
                  </a:lnTo>
                  <a:lnTo>
                    <a:pt x="4938" y="6292"/>
                  </a:lnTo>
                  <a:lnTo>
                    <a:pt x="4615" y="6163"/>
                  </a:lnTo>
                  <a:lnTo>
                    <a:pt x="4325" y="6002"/>
                  </a:lnTo>
                  <a:lnTo>
                    <a:pt x="4066" y="5905"/>
                  </a:lnTo>
                  <a:lnTo>
                    <a:pt x="3776" y="5744"/>
                  </a:lnTo>
                  <a:lnTo>
                    <a:pt x="3808" y="5744"/>
                  </a:lnTo>
                  <a:lnTo>
                    <a:pt x="3808" y="5679"/>
                  </a:lnTo>
                  <a:lnTo>
                    <a:pt x="3808" y="5582"/>
                  </a:lnTo>
                  <a:lnTo>
                    <a:pt x="3776" y="5356"/>
                  </a:lnTo>
                  <a:lnTo>
                    <a:pt x="3744" y="5260"/>
                  </a:lnTo>
                  <a:lnTo>
                    <a:pt x="3679" y="5227"/>
                  </a:lnTo>
                  <a:lnTo>
                    <a:pt x="3615" y="5260"/>
                  </a:lnTo>
                  <a:lnTo>
                    <a:pt x="3357" y="5260"/>
                  </a:lnTo>
                  <a:lnTo>
                    <a:pt x="3228" y="5292"/>
                  </a:lnTo>
                  <a:lnTo>
                    <a:pt x="3260" y="5260"/>
                  </a:lnTo>
                  <a:lnTo>
                    <a:pt x="3389" y="4743"/>
                  </a:lnTo>
                  <a:lnTo>
                    <a:pt x="3583" y="4227"/>
                  </a:lnTo>
                  <a:lnTo>
                    <a:pt x="3615" y="4259"/>
                  </a:lnTo>
                  <a:lnTo>
                    <a:pt x="3679" y="4259"/>
                  </a:lnTo>
                  <a:lnTo>
                    <a:pt x="4002" y="4033"/>
                  </a:lnTo>
                  <a:lnTo>
                    <a:pt x="4357" y="3872"/>
                  </a:lnTo>
                  <a:lnTo>
                    <a:pt x="4680" y="3678"/>
                  </a:lnTo>
                  <a:lnTo>
                    <a:pt x="4970" y="3453"/>
                  </a:lnTo>
                  <a:lnTo>
                    <a:pt x="5228" y="3227"/>
                  </a:lnTo>
                  <a:lnTo>
                    <a:pt x="5486" y="3001"/>
                  </a:lnTo>
                  <a:lnTo>
                    <a:pt x="5712" y="2743"/>
                  </a:lnTo>
                  <a:lnTo>
                    <a:pt x="5906" y="2452"/>
                  </a:lnTo>
                  <a:lnTo>
                    <a:pt x="6067" y="2162"/>
                  </a:lnTo>
                  <a:lnTo>
                    <a:pt x="6132" y="2001"/>
                  </a:lnTo>
                  <a:lnTo>
                    <a:pt x="6164" y="1839"/>
                  </a:lnTo>
                  <a:lnTo>
                    <a:pt x="6164" y="1710"/>
                  </a:lnTo>
                  <a:lnTo>
                    <a:pt x="6196" y="1549"/>
                  </a:lnTo>
                  <a:lnTo>
                    <a:pt x="6132" y="1323"/>
                  </a:lnTo>
                  <a:lnTo>
                    <a:pt x="6099" y="1259"/>
                  </a:lnTo>
                  <a:lnTo>
                    <a:pt x="6067" y="1162"/>
                  </a:lnTo>
                  <a:lnTo>
                    <a:pt x="5970" y="1129"/>
                  </a:lnTo>
                  <a:lnTo>
                    <a:pt x="5906" y="1097"/>
                  </a:lnTo>
                  <a:lnTo>
                    <a:pt x="5809" y="1065"/>
                  </a:lnTo>
                  <a:lnTo>
                    <a:pt x="5744" y="1065"/>
                  </a:lnTo>
                  <a:lnTo>
                    <a:pt x="5583" y="1129"/>
                  </a:lnTo>
                  <a:lnTo>
                    <a:pt x="5389" y="1194"/>
                  </a:lnTo>
                  <a:lnTo>
                    <a:pt x="5228" y="1291"/>
                  </a:lnTo>
                  <a:lnTo>
                    <a:pt x="4873" y="1581"/>
                  </a:lnTo>
                  <a:lnTo>
                    <a:pt x="4615" y="1839"/>
                  </a:lnTo>
                  <a:lnTo>
                    <a:pt x="4454" y="2033"/>
                  </a:lnTo>
                  <a:lnTo>
                    <a:pt x="4292" y="2323"/>
                  </a:lnTo>
                  <a:lnTo>
                    <a:pt x="3937" y="2904"/>
                  </a:lnTo>
                  <a:lnTo>
                    <a:pt x="3647" y="3549"/>
                  </a:lnTo>
                  <a:lnTo>
                    <a:pt x="3389" y="4227"/>
                  </a:lnTo>
                  <a:lnTo>
                    <a:pt x="3163" y="4872"/>
                  </a:lnTo>
                  <a:lnTo>
                    <a:pt x="3163" y="4905"/>
                  </a:lnTo>
                  <a:lnTo>
                    <a:pt x="3099" y="4388"/>
                  </a:lnTo>
                  <a:lnTo>
                    <a:pt x="3007" y="3867"/>
                  </a:lnTo>
                  <a:lnTo>
                    <a:pt x="3034" y="3840"/>
                  </a:lnTo>
                  <a:lnTo>
                    <a:pt x="3066" y="3808"/>
                  </a:lnTo>
                  <a:lnTo>
                    <a:pt x="3131" y="3711"/>
                  </a:lnTo>
                  <a:lnTo>
                    <a:pt x="3163" y="3614"/>
                  </a:lnTo>
                  <a:lnTo>
                    <a:pt x="3260" y="3420"/>
                  </a:lnTo>
                  <a:lnTo>
                    <a:pt x="3389" y="3033"/>
                  </a:lnTo>
                  <a:lnTo>
                    <a:pt x="3550" y="2646"/>
                  </a:lnTo>
                  <a:lnTo>
                    <a:pt x="3647" y="2259"/>
                  </a:lnTo>
                  <a:lnTo>
                    <a:pt x="3712" y="1839"/>
                  </a:lnTo>
                  <a:lnTo>
                    <a:pt x="3712" y="1581"/>
                  </a:lnTo>
                  <a:lnTo>
                    <a:pt x="3744" y="1162"/>
                  </a:lnTo>
                  <a:lnTo>
                    <a:pt x="3712" y="936"/>
                  </a:lnTo>
                  <a:lnTo>
                    <a:pt x="3679" y="710"/>
                  </a:lnTo>
                  <a:lnTo>
                    <a:pt x="3647" y="484"/>
                  </a:lnTo>
                  <a:lnTo>
                    <a:pt x="3550" y="258"/>
                  </a:lnTo>
                  <a:lnTo>
                    <a:pt x="3486" y="194"/>
                  </a:lnTo>
                  <a:lnTo>
                    <a:pt x="3389" y="97"/>
                  </a:lnTo>
                  <a:lnTo>
                    <a:pt x="3324" y="65"/>
                  </a:lnTo>
                  <a:lnTo>
                    <a:pt x="3195" y="32"/>
                  </a:lnTo>
                  <a:lnTo>
                    <a:pt x="3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6" name="Google Shape;986;p32"/>
          <p:cNvGrpSpPr/>
          <p:nvPr/>
        </p:nvGrpSpPr>
        <p:grpSpPr>
          <a:xfrm>
            <a:off x="1103854" y="2729687"/>
            <a:ext cx="658758" cy="929945"/>
            <a:chOff x="6474375" y="3631875"/>
            <a:chExt cx="219425" cy="309775"/>
          </a:xfrm>
        </p:grpSpPr>
        <p:sp>
          <p:nvSpPr>
            <p:cNvPr id="987" name="Google Shape;987;p32"/>
            <p:cNvSpPr/>
            <p:nvPr/>
          </p:nvSpPr>
          <p:spPr>
            <a:xfrm>
              <a:off x="6477600" y="3639925"/>
              <a:ext cx="204925" cy="213800"/>
            </a:xfrm>
            <a:custGeom>
              <a:rect b="b" l="l" r="r" t="t"/>
              <a:pathLst>
                <a:path extrusionOk="0" h="8552" w="8197">
                  <a:moveTo>
                    <a:pt x="1646" y="1"/>
                  </a:moveTo>
                  <a:lnTo>
                    <a:pt x="1614" y="97"/>
                  </a:lnTo>
                  <a:lnTo>
                    <a:pt x="1549" y="711"/>
                  </a:lnTo>
                  <a:lnTo>
                    <a:pt x="1517" y="1356"/>
                  </a:lnTo>
                  <a:lnTo>
                    <a:pt x="1549" y="1969"/>
                  </a:lnTo>
                  <a:lnTo>
                    <a:pt x="1582" y="2259"/>
                  </a:lnTo>
                  <a:lnTo>
                    <a:pt x="1485" y="2130"/>
                  </a:lnTo>
                  <a:lnTo>
                    <a:pt x="1227" y="1808"/>
                  </a:lnTo>
                  <a:lnTo>
                    <a:pt x="1001" y="1517"/>
                  </a:lnTo>
                  <a:lnTo>
                    <a:pt x="969" y="1420"/>
                  </a:lnTo>
                  <a:lnTo>
                    <a:pt x="904" y="1388"/>
                  </a:lnTo>
                  <a:lnTo>
                    <a:pt x="839" y="1356"/>
                  </a:lnTo>
                  <a:lnTo>
                    <a:pt x="775" y="1356"/>
                  </a:lnTo>
                  <a:lnTo>
                    <a:pt x="743" y="1388"/>
                  </a:lnTo>
                  <a:lnTo>
                    <a:pt x="743" y="1453"/>
                  </a:lnTo>
                  <a:lnTo>
                    <a:pt x="775" y="1679"/>
                  </a:lnTo>
                  <a:lnTo>
                    <a:pt x="839" y="2033"/>
                  </a:lnTo>
                  <a:lnTo>
                    <a:pt x="936" y="2453"/>
                  </a:lnTo>
                  <a:lnTo>
                    <a:pt x="1098" y="2905"/>
                  </a:lnTo>
                  <a:lnTo>
                    <a:pt x="1227" y="3227"/>
                  </a:lnTo>
                  <a:lnTo>
                    <a:pt x="1227" y="3292"/>
                  </a:lnTo>
                  <a:lnTo>
                    <a:pt x="1259" y="3356"/>
                  </a:lnTo>
                  <a:lnTo>
                    <a:pt x="1291" y="3485"/>
                  </a:lnTo>
                  <a:lnTo>
                    <a:pt x="1388" y="3840"/>
                  </a:lnTo>
                  <a:lnTo>
                    <a:pt x="1485" y="4228"/>
                  </a:lnTo>
                  <a:lnTo>
                    <a:pt x="1517" y="4292"/>
                  </a:lnTo>
                  <a:lnTo>
                    <a:pt x="1807" y="5228"/>
                  </a:lnTo>
                  <a:lnTo>
                    <a:pt x="2001" y="5809"/>
                  </a:lnTo>
                  <a:lnTo>
                    <a:pt x="2227" y="6389"/>
                  </a:lnTo>
                  <a:lnTo>
                    <a:pt x="2485" y="6938"/>
                  </a:lnTo>
                  <a:lnTo>
                    <a:pt x="2582" y="7164"/>
                  </a:lnTo>
                  <a:lnTo>
                    <a:pt x="2420" y="6906"/>
                  </a:lnTo>
                  <a:lnTo>
                    <a:pt x="2291" y="6680"/>
                  </a:lnTo>
                  <a:lnTo>
                    <a:pt x="2195" y="6518"/>
                  </a:lnTo>
                  <a:lnTo>
                    <a:pt x="1969" y="6131"/>
                  </a:lnTo>
                  <a:lnTo>
                    <a:pt x="1743" y="5776"/>
                  </a:lnTo>
                  <a:lnTo>
                    <a:pt x="1323" y="5260"/>
                  </a:lnTo>
                  <a:lnTo>
                    <a:pt x="1388" y="5196"/>
                  </a:lnTo>
                  <a:lnTo>
                    <a:pt x="1388" y="5099"/>
                  </a:lnTo>
                  <a:lnTo>
                    <a:pt x="1323" y="4970"/>
                  </a:lnTo>
                  <a:lnTo>
                    <a:pt x="1227" y="4873"/>
                  </a:lnTo>
                  <a:lnTo>
                    <a:pt x="1033" y="4679"/>
                  </a:lnTo>
                  <a:lnTo>
                    <a:pt x="646" y="4260"/>
                  </a:lnTo>
                  <a:lnTo>
                    <a:pt x="581" y="4228"/>
                  </a:lnTo>
                  <a:lnTo>
                    <a:pt x="485" y="4228"/>
                  </a:lnTo>
                  <a:lnTo>
                    <a:pt x="323" y="3969"/>
                  </a:lnTo>
                  <a:lnTo>
                    <a:pt x="291" y="3937"/>
                  </a:lnTo>
                  <a:lnTo>
                    <a:pt x="259" y="3905"/>
                  </a:lnTo>
                  <a:lnTo>
                    <a:pt x="226" y="3905"/>
                  </a:lnTo>
                  <a:lnTo>
                    <a:pt x="194" y="3873"/>
                  </a:lnTo>
                  <a:lnTo>
                    <a:pt x="162" y="3808"/>
                  </a:lnTo>
                  <a:lnTo>
                    <a:pt x="97" y="3776"/>
                  </a:lnTo>
                  <a:lnTo>
                    <a:pt x="65" y="3776"/>
                  </a:lnTo>
                  <a:lnTo>
                    <a:pt x="1" y="3840"/>
                  </a:lnTo>
                  <a:lnTo>
                    <a:pt x="1" y="3905"/>
                  </a:lnTo>
                  <a:lnTo>
                    <a:pt x="130" y="4389"/>
                  </a:lnTo>
                  <a:lnTo>
                    <a:pt x="291" y="4873"/>
                  </a:lnTo>
                  <a:lnTo>
                    <a:pt x="517" y="5325"/>
                  </a:lnTo>
                  <a:lnTo>
                    <a:pt x="775" y="5809"/>
                  </a:lnTo>
                  <a:lnTo>
                    <a:pt x="1033" y="6228"/>
                  </a:lnTo>
                  <a:lnTo>
                    <a:pt x="1323" y="6647"/>
                  </a:lnTo>
                  <a:lnTo>
                    <a:pt x="1969" y="7519"/>
                  </a:lnTo>
                  <a:lnTo>
                    <a:pt x="2291" y="7938"/>
                  </a:lnTo>
                  <a:lnTo>
                    <a:pt x="2388" y="8003"/>
                  </a:lnTo>
                  <a:lnTo>
                    <a:pt x="2646" y="8325"/>
                  </a:lnTo>
                  <a:lnTo>
                    <a:pt x="2743" y="8358"/>
                  </a:lnTo>
                  <a:lnTo>
                    <a:pt x="2808" y="8358"/>
                  </a:lnTo>
                  <a:lnTo>
                    <a:pt x="2840" y="8325"/>
                  </a:lnTo>
                  <a:lnTo>
                    <a:pt x="3324" y="8422"/>
                  </a:lnTo>
                  <a:lnTo>
                    <a:pt x="3647" y="8487"/>
                  </a:lnTo>
                  <a:lnTo>
                    <a:pt x="4098" y="8551"/>
                  </a:lnTo>
                  <a:lnTo>
                    <a:pt x="4550" y="8551"/>
                  </a:lnTo>
                  <a:lnTo>
                    <a:pt x="4647" y="8519"/>
                  </a:lnTo>
                  <a:lnTo>
                    <a:pt x="4679" y="8487"/>
                  </a:lnTo>
                  <a:lnTo>
                    <a:pt x="4711" y="8454"/>
                  </a:lnTo>
                  <a:lnTo>
                    <a:pt x="4711" y="8422"/>
                  </a:lnTo>
                  <a:lnTo>
                    <a:pt x="5099" y="8261"/>
                  </a:lnTo>
                  <a:lnTo>
                    <a:pt x="5454" y="8067"/>
                  </a:lnTo>
                  <a:lnTo>
                    <a:pt x="5776" y="7809"/>
                  </a:lnTo>
                  <a:lnTo>
                    <a:pt x="6034" y="7583"/>
                  </a:lnTo>
                  <a:lnTo>
                    <a:pt x="6422" y="7228"/>
                  </a:lnTo>
                  <a:lnTo>
                    <a:pt x="6744" y="6873"/>
                  </a:lnTo>
                  <a:lnTo>
                    <a:pt x="7293" y="6228"/>
                  </a:lnTo>
                  <a:lnTo>
                    <a:pt x="7390" y="6131"/>
                  </a:lnTo>
                  <a:lnTo>
                    <a:pt x="7454" y="6067"/>
                  </a:lnTo>
                  <a:lnTo>
                    <a:pt x="7809" y="5680"/>
                  </a:lnTo>
                  <a:lnTo>
                    <a:pt x="7874" y="5615"/>
                  </a:lnTo>
                  <a:lnTo>
                    <a:pt x="8132" y="5260"/>
                  </a:lnTo>
                  <a:lnTo>
                    <a:pt x="8164" y="5260"/>
                  </a:lnTo>
                  <a:lnTo>
                    <a:pt x="8196" y="5228"/>
                  </a:lnTo>
                  <a:lnTo>
                    <a:pt x="8196" y="5163"/>
                  </a:lnTo>
                  <a:lnTo>
                    <a:pt x="8196" y="5099"/>
                  </a:lnTo>
                  <a:lnTo>
                    <a:pt x="8164" y="5066"/>
                  </a:lnTo>
                  <a:lnTo>
                    <a:pt x="8132" y="5034"/>
                  </a:lnTo>
                  <a:lnTo>
                    <a:pt x="8003" y="5034"/>
                  </a:lnTo>
                  <a:lnTo>
                    <a:pt x="7970" y="5066"/>
                  </a:lnTo>
                  <a:lnTo>
                    <a:pt x="7938" y="5099"/>
                  </a:lnTo>
                  <a:lnTo>
                    <a:pt x="7906" y="5099"/>
                  </a:lnTo>
                  <a:lnTo>
                    <a:pt x="7809" y="5196"/>
                  </a:lnTo>
                  <a:lnTo>
                    <a:pt x="7777" y="5228"/>
                  </a:lnTo>
                  <a:lnTo>
                    <a:pt x="7744" y="5228"/>
                  </a:lnTo>
                  <a:lnTo>
                    <a:pt x="7648" y="5292"/>
                  </a:lnTo>
                  <a:lnTo>
                    <a:pt x="7422" y="5454"/>
                  </a:lnTo>
                  <a:lnTo>
                    <a:pt x="7260" y="5583"/>
                  </a:lnTo>
                  <a:lnTo>
                    <a:pt x="7067" y="5744"/>
                  </a:lnTo>
                  <a:lnTo>
                    <a:pt x="6841" y="5938"/>
                  </a:lnTo>
                  <a:lnTo>
                    <a:pt x="6776" y="6002"/>
                  </a:lnTo>
                  <a:lnTo>
                    <a:pt x="6454" y="6260"/>
                  </a:lnTo>
                  <a:lnTo>
                    <a:pt x="6196" y="6454"/>
                  </a:lnTo>
                  <a:lnTo>
                    <a:pt x="6034" y="6551"/>
                  </a:lnTo>
                  <a:lnTo>
                    <a:pt x="5841" y="6680"/>
                  </a:lnTo>
                  <a:lnTo>
                    <a:pt x="5712" y="6809"/>
                  </a:lnTo>
                  <a:lnTo>
                    <a:pt x="5679" y="6841"/>
                  </a:lnTo>
                  <a:lnTo>
                    <a:pt x="5873" y="6551"/>
                  </a:lnTo>
                  <a:lnTo>
                    <a:pt x="6099" y="6131"/>
                  </a:lnTo>
                  <a:lnTo>
                    <a:pt x="6325" y="5744"/>
                  </a:lnTo>
                  <a:lnTo>
                    <a:pt x="6389" y="5647"/>
                  </a:lnTo>
                  <a:lnTo>
                    <a:pt x="6454" y="5550"/>
                  </a:lnTo>
                  <a:lnTo>
                    <a:pt x="6583" y="5325"/>
                  </a:lnTo>
                  <a:lnTo>
                    <a:pt x="6615" y="5292"/>
                  </a:lnTo>
                  <a:lnTo>
                    <a:pt x="6873" y="4776"/>
                  </a:lnTo>
                  <a:lnTo>
                    <a:pt x="7164" y="4098"/>
                  </a:lnTo>
                  <a:lnTo>
                    <a:pt x="7454" y="3453"/>
                  </a:lnTo>
                  <a:lnTo>
                    <a:pt x="7777" y="2614"/>
                  </a:lnTo>
                  <a:lnTo>
                    <a:pt x="7970" y="2098"/>
                  </a:lnTo>
                  <a:lnTo>
                    <a:pt x="7970" y="2066"/>
                  </a:lnTo>
                  <a:lnTo>
                    <a:pt x="7906" y="2001"/>
                  </a:lnTo>
                  <a:lnTo>
                    <a:pt x="7841" y="2033"/>
                  </a:lnTo>
                  <a:lnTo>
                    <a:pt x="7809" y="2066"/>
                  </a:lnTo>
                  <a:lnTo>
                    <a:pt x="7809" y="2098"/>
                  </a:lnTo>
                  <a:lnTo>
                    <a:pt x="7809" y="2130"/>
                  </a:lnTo>
                  <a:lnTo>
                    <a:pt x="7744" y="2098"/>
                  </a:lnTo>
                  <a:lnTo>
                    <a:pt x="7712" y="2130"/>
                  </a:lnTo>
                  <a:lnTo>
                    <a:pt x="7680" y="2130"/>
                  </a:lnTo>
                  <a:lnTo>
                    <a:pt x="7519" y="2292"/>
                  </a:lnTo>
                  <a:lnTo>
                    <a:pt x="7390" y="2421"/>
                  </a:lnTo>
                  <a:lnTo>
                    <a:pt x="7131" y="2743"/>
                  </a:lnTo>
                  <a:lnTo>
                    <a:pt x="6647" y="3421"/>
                  </a:lnTo>
                  <a:lnTo>
                    <a:pt x="6454" y="3711"/>
                  </a:lnTo>
                  <a:lnTo>
                    <a:pt x="6131" y="4195"/>
                  </a:lnTo>
                  <a:lnTo>
                    <a:pt x="5776" y="4679"/>
                  </a:lnTo>
                  <a:lnTo>
                    <a:pt x="5744" y="4712"/>
                  </a:lnTo>
                  <a:lnTo>
                    <a:pt x="5679" y="4744"/>
                  </a:lnTo>
                  <a:lnTo>
                    <a:pt x="5712" y="4615"/>
                  </a:lnTo>
                  <a:lnTo>
                    <a:pt x="5744" y="4615"/>
                  </a:lnTo>
                  <a:lnTo>
                    <a:pt x="5841" y="4357"/>
                  </a:lnTo>
                  <a:lnTo>
                    <a:pt x="6002" y="3840"/>
                  </a:lnTo>
                  <a:lnTo>
                    <a:pt x="6131" y="3324"/>
                  </a:lnTo>
                  <a:lnTo>
                    <a:pt x="6260" y="2776"/>
                  </a:lnTo>
                  <a:lnTo>
                    <a:pt x="6422" y="1743"/>
                  </a:lnTo>
                  <a:lnTo>
                    <a:pt x="6615" y="646"/>
                  </a:lnTo>
                  <a:lnTo>
                    <a:pt x="6615" y="581"/>
                  </a:lnTo>
                  <a:lnTo>
                    <a:pt x="6583" y="517"/>
                  </a:lnTo>
                  <a:lnTo>
                    <a:pt x="6551" y="452"/>
                  </a:lnTo>
                  <a:lnTo>
                    <a:pt x="6486" y="420"/>
                  </a:lnTo>
                  <a:lnTo>
                    <a:pt x="6454" y="420"/>
                  </a:lnTo>
                  <a:lnTo>
                    <a:pt x="6357" y="452"/>
                  </a:lnTo>
                  <a:lnTo>
                    <a:pt x="6325" y="485"/>
                  </a:lnTo>
                  <a:lnTo>
                    <a:pt x="6292" y="549"/>
                  </a:lnTo>
                  <a:lnTo>
                    <a:pt x="6260" y="743"/>
                  </a:lnTo>
                  <a:lnTo>
                    <a:pt x="6131" y="1001"/>
                  </a:lnTo>
                  <a:lnTo>
                    <a:pt x="6099" y="1130"/>
                  </a:lnTo>
                  <a:lnTo>
                    <a:pt x="5905" y="1485"/>
                  </a:lnTo>
                  <a:lnTo>
                    <a:pt x="5518" y="2227"/>
                  </a:lnTo>
                  <a:lnTo>
                    <a:pt x="5228" y="2711"/>
                  </a:lnTo>
                  <a:lnTo>
                    <a:pt x="5002" y="3227"/>
                  </a:lnTo>
                  <a:lnTo>
                    <a:pt x="5002" y="3163"/>
                  </a:lnTo>
                  <a:lnTo>
                    <a:pt x="5034" y="2872"/>
                  </a:lnTo>
                  <a:lnTo>
                    <a:pt x="5066" y="2195"/>
                  </a:lnTo>
                  <a:lnTo>
                    <a:pt x="5066" y="1775"/>
                  </a:lnTo>
                  <a:lnTo>
                    <a:pt x="5131" y="872"/>
                  </a:lnTo>
                  <a:lnTo>
                    <a:pt x="5099" y="807"/>
                  </a:lnTo>
                  <a:lnTo>
                    <a:pt x="5099" y="678"/>
                  </a:lnTo>
                  <a:lnTo>
                    <a:pt x="5099" y="646"/>
                  </a:lnTo>
                  <a:lnTo>
                    <a:pt x="5099" y="581"/>
                  </a:lnTo>
                  <a:lnTo>
                    <a:pt x="5066" y="517"/>
                  </a:lnTo>
                  <a:lnTo>
                    <a:pt x="5034" y="517"/>
                  </a:lnTo>
                  <a:lnTo>
                    <a:pt x="4970" y="549"/>
                  </a:lnTo>
                  <a:lnTo>
                    <a:pt x="4937" y="581"/>
                  </a:lnTo>
                  <a:lnTo>
                    <a:pt x="4905" y="872"/>
                  </a:lnTo>
                  <a:lnTo>
                    <a:pt x="4840" y="904"/>
                  </a:lnTo>
                  <a:lnTo>
                    <a:pt x="4679" y="1227"/>
                  </a:lnTo>
                  <a:lnTo>
                    <a:pt x="4550" y="1582"/>
                  </a:lnTo>
                  <a:lnTo>
                    <a:pt x="4421" y="1969"/>
                  </a:lnTo>
                  <a:lnTo>
                    <a:pt x="4356" y="2227"/>
                  </a:lnTo>
                  <a:lnTo>
                    <a:pt x="4324" y="2324"/>
                  </a:lnTo>
                  <a:lnTo>
                    <a:pt x="4131" y="3066"/>
                  </a:lnTo>
                  <a:lnTo>
                    <a:pt x="4034" y="3485"/>
                  </a:lnTo>
                  <a:lnTo>
                    <a:pt x="4002" y="3260"/>
                  </a:lnTo>
                  <a:lnTo>
                    <a:pt x="3840" y="2388"/>
                  </a:lnTo>
                  <a:lnTo>
                    <a:pt x="3647" y="1517"/>
                  </a:lnTo>
                  <a:lnTo>
                    <a:pt x="3518" y="1130"/>
                  </a:lnTo>
                  <a:lnTo>
                    <a:pt x="3388" y="775"/>
                  </a:lnTo>
                  <a:lnTo>
                    <a:pt x="3356" y="711"/>
                  </a:lnTo>
                  <a:lnTo>
                    <a:pt x="3292" y="711"/>
                  </a:lnTo>
                  <a:lnTo>
                    <a:pt x="3259" y="646"/>
                  </a:lnTo>
                  <a:lnTo>
                    <a:pt x="3227" y="646"/>
                  </a:lnTo>
                  <a:lnTo>
                    <a:pt x="3130" y="678"/>
                  </a:lnTo>
                  <a:lnTo>
                    <a:pt x="3130" y="743"/>
                  </a:lnTo>
                  <a:lnTo>
                    <a:pt x="3098" y="1162"/>
                  </a:lnTo>
                  <a:lnTo>
                    <a:pt x="3001" y="1453"/>
                  </a:lnTo>
                  <a:lnTo>
                    <a:pt x="2937" y="1775"/>
                  </a:lnTo>
                  <a:lnTo>
                    <a:pt x="2937" y="2227"/>
                  </a:lnTo>
                  <a:lnTo>
                    <a:pt x="2937" y="2259"/>
                  </a:lnTo>
                  <a:lnTo>
                    <a:pt x="2872" y="2485"/>
                  </a:lnTo>
                  <a:lnTo>
                    <a:pt x="2840" y="2776"/>
                  </a:lnTo>
                  <a:lnTo>
                    <a:pt x="2840" y="2743"/>
                  </a:lnTo>
                  <a:lnTo>
                    <a:pt x="2646" y="2098"/>
                  </a:lnTo>
                  <a:lnTo>
                    <a:pt x="2420" y="1453"/>
                  </a:lnTo>
                  <a:lnTo>
                    <a:pt x="2130" y="872"/>
                  </a:lnTo>
                  <a:lnTo>
                    <a:pt x="2098" y="840"/>
                  </a:lnTo>
                  <a:lnTo>
                    <a:pt x="2066" y="807"/>
                  </a:lnTo>
                  <a:lnTo>
                    <a:pt x="2033" y="807"/>
                  </a:lnTo>
                  <a:lnTo>
                    <a:pt x="2033" y="775"/>
                  </a:lnTo>
                  <a:lnTo>
                    <a:pt x="1840" y="194"/>
                  </a:lnTo>
                  <a:lnTo>
                    <a:pt x="1807" y="162"/>
                  </a:lnTo>
                  <a:lnTo>
                    <a:pt x="1807" y="97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525200" y="3852875"/>
              <a:ext cx="88750" cy="86350"/>
            </a:xfrm>
            <a:custGeom>
              <a:rect b="b" l="l" r="r" t="t"/>
              <a:pathLst>
                <a:path extrusionOk="0" h="3454" w="3550">
                  <a:moveTo>
                    <a:pt x="226" y="1"/>
                  </a:moveTo>
                  <a:lnTo>
                    <a:pt x="194" y="33"/>
                  </a:lnTo>
                  <a:lnTo>
                    <a:pt x="162" y="65"/>
                  </a:lnTo>
                  <a:lnTo>
                    <a:pt x="65" y="98"/>
                  </a:lnTo>
                  <a:lnTo>
                    <a:pt x="33" y="195"/>
                  </a:lnTo>
                  <a:lnTo>
                    <a:pt x="0" y="388"/>
                  </a:lnTo>
                  <a:lnTo>
                    <a:pt x="0" y="485"/>
                  </a:lnTo>
                  <a:lnTo>
                    <a:pt x="33" y="614"/>
                  </a:lnTo>
                  <a:lnTo>
                    <a:pt x="65" y="679"/>
                  </a:lnTo>
                  <a:lnTo>
                    <a:pt x="129" y="711"/>
                  </a:lnTo>
                  <a:lnTo>
                    <a:pt x="194" y="711"/>
                  </a:lnTo>
                  <a:lnTo>
                    <a:pt x="323" y="743"/>
                  </a:lnTo>
                  <a:lnTo>
                    <a:pt x="420" y="775"/>
                  </a:lnTo>
                  <a:lnTo>
                    <a:pt x="420" y="1098"/>
                  </a:lnTo>
                  <a:lnTo>
                    <a:pt x="420" y="1388"/>
                  </a:lnTo>
                  <a:lnTo>
                    <a:pt x="452" y="1582"/>
                  </a:lnTo>
                  <a:lnTo>
                    <a:pt x="484" y="2001"/>
                  </a:lnTo>
                  <a:lnTo>
                    <a:pt x="484" y="2130"/>
                  </a:lnTo>
                  <a:lnTo>
                    <a:pt x="516" y="2421"/>
                  </a:lnTo>
                  <a:lnTo>
                    <a:pt x="581" y="2873"/>
                  </a:lnTo>
                  <a:lnTo>
                    <a:pt x="646" y="3066"/>
                  </a:lnTo>
                  <a:lnTo>
                    <a:pt x="710" y="3324"/>
                  </a:lnTo>
                  <a:lnTo>
                    <a:pt x="775" y="3389"/>
                  </a:lnTo>
                  <a:lnTo>
                    <a:pt x="871" y="3421"/>
                  </a:lnTo>
                  <a:lnTo>
                    <a:pt x="904" y="3421"/>
                  </a:lnTo>
                  <a:lnTo>
                    <a:pt x="968" y="3389"/>
                  </a:lnTo>
                  <a:lnTo>
                    <a:pt x="1033" y="3324"/>
                  </a:lnTo>
                  <a:lnTo>
                    <a:pt x="1259" y="3389"/>
                  </a:lnTo>
                  <a:lnTo>
                    <a:pt x="1549" y="3453"/>
                  </a:lnTo>
                  <a:lnTo>
                    <a:pt x="2162" y="3453"/>
                  </a:lnTo>
                  <a:lnTo>
                    <a:pt x="2291" y="3421"/>
                  </a:lnTo>
                  <a:lnTo>
                    <a:pt x="2452" y="3389"/>
                  </a:lnTo>
                  <a:lnTo>
                    <a:pt x="2485" y="3421"/>
                  </a:lnTo>
                  <a:lnTo>
                    <a:pt x="2549" y="3453"/>
                  </a:lnTo>
                  <a:lnTo>
                    <a:pt x="2646" y="3421"/>
                  </a:lnTo>
                  <a:lnTo>
                    <a:pt x="2711" y="3357"/>
                  </a:lnTo>
                  <a:lnTo>
                    <a:pt x="2775" y="3292"/>
                  </a:lnTo>
                  <a:lnTo>
                    <a:pt x="2840" y="3066"/>
                  </a:lnTo>
                  <a:lnTo>
                    <a:pt x="2872" y="2840"/>
                  </a:lnTo>
                  <a:lnTo>
                    <a:pt x="2904" y="2808"/>
                  </a:lnTo>
                  <a:lnTo>
                    <a:pt x="2969" y="2356"/>
                  </a:lnTo>
                  <a:lnTo>
                    <a:pt x="2969" y="2260"/>
                  </a:lnTo>
                  <a:lnTo>
                    <a:pt x="3001" y="2066"/>
                  </a:lnTo>
                  <a:lnTo>
                    <a:pt x="3033" y="1776"/>
                  </a:lnTo>
                  <a:lnTo>
                    <a:pt x="3130" y="1259"/>
                  </a:lnTo>
                  <a:lnTo>
                    <a:pt x="3195" y="937"/>
                  </a:lnTo>
                  <a:lnTo>
                    <a:pt x="3324" y="937"/>
                  </a:lnTo>
                  <a:lnTo>
                    <a:pt x="3388" y="904"/>
                  </a:lnTo>
                  <a:lnTo>
                    <a:pt x="3453" y="840"/>
                  </a:lnTo>
                  <a:lnTo>
                    <a:pt x="3517" y="808"/>
                  </a:lnTo>
                  <a:lnTo>
                    <a:pt x="3517" y="743"/>
                  </a:lnTo>
                  <a:lnTo>
                    <a:pt x="3550" y="420"/>
                  </a:lnTo>
                  <a:lnTo>
                    <a:pt x="3550" y="324"/>
                  </a:lnTo>
                  <a:lnTo>
                    <a:pt x="3550" y="259"/>
                  </a:lnTo>
                  <a:lnTo>
                    <a:pt x="3517" y="195"/>
                  </a:lnTo>
                  <a:lnTo>
                    <a:pt x="3453" y="130"/>
                  </a:lnTo>
                  <a:lnTo>
                    <a:pt x="3388" y="98"/>
                  </a:lnTo>
                  <a:lnTo>
                    <a:pt x="3356" y="98"/>
                  </a:lnTo>
                  <a:lnTo>
                    <a:pt x="3291" y="130"/>
                  </a:lnTo>
                  <a:lnTo>
                    <a:pt x="3227" y="162"/>
                  </a:lnTo>
                  <a:lnTo>
                    <a:pt x="3162" y="162"/>
                  </a:lnTo>
                  <a:lnTo>
                    <a:pt x="2969" y="130"/>
                  </a:lnTo>
                  <a:lnTo>
                    <a:pt x="2582" y="98"/>
                  </a:lnTo>
                  <a:lnTo>
                    <a:pt x="1839" y="33"/>
                  </a:lnTo>
                  <a:lnTo>
                    <a:pt x="4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474375" y="3631875"/>
              <a:ext cx="219425" cy="309775"/>
            </a:xfrm>
            <a:custGeom>
              <a:rect b="b" l="l" r="r" t="t"/>
              <a:pathLst>
                <a:path extrusionOk="0" h="12391" w="8777">
                  <a:moveTo>
                    <a:pt x="5131" y="968"/>
                  </a:moveTo>
                  <a:lnTo>
                    <a:pt x="5163" y="1355"/>
                  </a:lnTo>
                  <a:lnTo>
                    <a:pt x="5163" y="1742"/>
                  </a:lnTo>
                  <a:lnTo>
                    <a:pt x="5131" y="2162"/>
                  </a:lnTo>
                  <a:lnTo>
                    <a:pt x="5099" y="2549"/>
                  </a:lnTo>
                  <a:lnTo>
                    <a:pt x="4969" y="3291"/>
                  </a:lnTo>
                  <a:lnTo>
                    <a:pt x="4808" y="4066"/>
                  </a:lnTo>
                  <a:lnTo>
                    <a:pt x="4615" y="4808"/>
                  </a:lnTo>
                  <a:lnTo>
                    <a:pt x="4518" y="5195"/>
                  </a:lnTo>
                  <a:lnTo>
                    <a:pt x="4421" y="5582"/>
                  </a:lnTo>
                  <a:lnTo>
                    <a:pt x="4324" y="5937"/>
                  </a:lnTo>
                  <a:lnTo>
                    <a:pt x="4292" y="6098"/>
                  </a:lnTo>
                  <a:lnTo>
                    <a:pt x="4324" y="5356"/>
                  </a:lnTo>
                  <a:lnTo>
                    <a:pt x="4324" y="4646"/>
                  </a:lnTo>
                  <a:lnTo>
                    <a:pt x="4292" y="3807"/>
                  </a:lnTo>
                  <a:lnTo>
                    <a:pt x="4389" y="3162"/>
                  </a:lnTo>
                  <a:lnTo>
                    <a:pt x="4550" y="2549"/>
                  </a:lnTo>
                  <a:lnTo>
                    <a:pt x="4711" y="1968"/>
                  </a:lnTo>
                  <a:lnTo>
                    <a:pt x="4937" y="1387"/>
                  </a:lnTo>
                  <a:lnTo>
                    <a:pt x="5099" y="1065"/>
                  </a:lnTo>
                  <a:lnTo>
                    <a:pt x="5131" y="968"/>
                  </a:lnTo>
                  <a:close/>
                  <a:moveTo>
                    <a:pt x="1807" y="387"/>
                  </a:moveTo>
                  <a:lnTo>
                    <a:pt x="1936" y="645"/>
                  </a:lnTo>
                  <a:lnTo>
                    <a:pt x="2130" y="1129"/>
                  </a:lnTo>
                  <a:lnTo>
                    <a:pt x="2453" y="1968"/>
                  </a:lnTo>
                  <a:lnTo>
                    <a:pt x="2743" y="2839"/>
                  </a:lnTo>
                  <a:lnTo>
                    <a:pt x="2969" y="3678"/>
                  </a:lnTo>
                  <a:lnTo>
                    <a:pt x="3163" y="4582"/>
                  </a:lnTo>
                  <a:lnTo>
                    <a:pt x="3324" y="5647"/>
                  </a:lnTo>
                  <a:lnTo>
                    <a:pt x="3421" y="6292"/>
                  </a:lnTo>
                  <a:lnTo>
                    <a:pt x="3453" y="6937"/>
                  </a:lnTo>
                  <a:lnTo>
                    <a:pt x="3485" y="7389"/>
                  </a:lnTo>
                  <a:lnTo>
                    <a:pt x="3292" y="6518"/>
                  </a:lnTo>
                  <a:lnTo>
                    <a:pt x="3066" y="5711"/>
                  </a:lnTo>
                  <a:lnTo>
                    <a:pt x="2840" y="4969"/>
                  </a:lnTo>
                  <a:lnTo>
                    <a:pt x="2549" y="4195"/>
                  </a:lnTo>
                  <a:lnTo>
                    <a:pt x="2259" y="3452"/>
                  </a:lnTo>
                  <a:lnTo>
                    <a:pt x="2066" y="3001"/>
                  </a:lnTo>
                  <a:lnTo>
                    <a:pt x="1840" y="2581"/>
                  </a:lnTo>
                  <a:lnTo>
                    <a:pt x="1807" y="2484"/>
                  </a:lnTo>
                  <a:lnTo>
                    <a:pt x="1775" y="2001"/>
                  </a:lnTo>
                  <a:lnTo>
                    <a:pt x="1743" y="1549"/>
                  </a:lnTo>
                  <a:lnTo>
                    <a:pt x="1743" y="1097"/>
                  </a:lnTo>
                  <a:lnTo>
                    <a:pt x="1775" y="613"/>
                  </a:lnTo>
                  <a:lnTo>
                    <a:pt x="1807" y="387"/>
                  </a:lnTo>
                  <a:close/>
                  <a:moveTo>
                    <a:pt x="3421" y="1033"/>
                  </a:moveTo>
                  <a:lnTo>
                    <a:pt x="3550" y="1291"/>
                  </a:lnTo>
                  <a:lnTo>
                    <a:pt x="3711" y="1710"/>
                  </a:lnTo>
                  <a:lnTo>
                    <a:pt x="3840" y="2130"/>
                  </a:lnTo>
                  <a:lnTo>
                    <a:pt x="3905" y="2581"/>
                  </a:lnTo>
                  <a:lnTo>
                    <a:pt x="4001" y="3001"/>
                  </a:lnTo>
                  <a:lnTo>
                    <a:pt x="4066" y="3840"/>
                  </a:lnTo>
                  <a:lnTo>
                    <a:pt x="4098" y="4711"/>
                  </a:lnTo>
                  <a:lnTo>
                    <a:pt x="4098" y="5550"/>
                  </a:lnTo>
                  <a:lnTo>
                    <a:pt x="4066" y="6389"/>
                  </a:lnTo>
                  <a:lnTo>
                    <a:pt x="4001" y="7163"/>
                  </a:lnTo>
                  <a:lnTo>
                    <a:pt x="3969" y="7357"/>
                  </a:lnTo>
                  <a:lnTo>
                    <a:pt x="3840" y="7808"/>
                  </a:lnTo>
                  <a:lnTo>
                    <a:pt x="3808" y="7937"/>
                  </a:lnTo>
                  <a:lnTo>
                    <a:pt x="3808" y="7841"/>
                  </a:lnTo>
                  <a:lnTo>
                    <a:pt x="3776" y="7357"/>
                  </a:lnTo>
                  <a:lnTo>
                    <a:pt x="3711" y="6453"/>
                  </a:lnTo>
                  <a:lnTo>
                    <a:pt x="3582" y="5518"/>
                  </a:lnTo>
                  <a:lnTo>
                    <a:pt x="3453" y="4614"/>
                  </a:lnTo>
                  <a:lnTo>
                    <a:pt x="3292" y="3904"/>
                  </a:lnTo>
                  <a:lnTo>
                    <a:pt x="3098" y="3194"/>
                  </a:lnTo>
                  <a:lnTo>
                    <a:pt x="3130" y="2581"/>
                  </a:lnTo>
                  <a:lnTo>
                    <a:pt x="3163" y="2001"/>
                  </a:lnTo>
                  <a:lnTo>
                    <a:pt x="3259" y="1549"/>
                  </a:lnTo>
                  <a:lnTo>
                    <a:pt x="3388" y="1129"/>
                  </a:lnTo>
                  <a:lnTo>
                    <a:pt x="3421" y="1033"/>
                  </a:lnTo>
                  <a:close/>
                  <a:moveTo>
                    <a:pt x="8035" y="2452"/>
                  </a:moveTo>
                  <a:lnTo>
                    <a:pt x="8003" y="2517"/>
                  </a:lnTo>
                  <a:lnTo>
                    <a:pt x="7809" y="2968"/>
                  </a:lnTo>
                  <a:lnTo>
                    <a:pt x="7454" y="3775"/>
                  </a:lnTo>
                  <a:lnTo>
                    <a:pt x="7035" y="4614"/>
                  </a:lnTo>
                  <a:lnTo>
                    <a:pt x="6583" y="5388"/>
                  </a:lnTo>
                  <a:lnTo>
                    <a:pt x="6099" y="6163"/>
                  </a:lnTo>
                  <a:lnTo>
                    <a:pt x="5615" y="6905"/>
                  </a:lnTo>
                  <a:lnTo>
                    <a:pt x="5099" y="7583"/>
                  </a:lnTo>
                  <a:lnTo>
                    <a:pt x="4647" y="8163"/>
                  </a:lnTo>
                  <a:lnTo>
                    <a:pt x="4550" y="8260"/>
                  </a:lnTo>
                  <a:lnTo>
                    <a:pt x="4744" y="7873"/>
                  </a:lnTo>
                  <a:lnTo>
                    <a:pt x="5163" y="6840"/>
                  </a:lnTo>
                  <a:lnTo>
                    <a:pt x="5421" y="6098"/>
                  </a:lnTo>
                  <a:lnTo>
                    <a:pt x="5615" y="5743"/>
                  </a:lnTo>
                  <a:lnTo>
                    <a:pt x="6002" y="5034"/>
                  </a:lnTo>
                  <a:lnTo>
                    <a:pt x="6421" y="4324"/>
                  </a:lnTo>
                  <a:lnTo>
                    <a:pt x="6680" y="3969"/>
                  </a:lnTo>
                  <a:lnTo>
                    <a:pt x="6938" y="3582"/>
                  </a:lnTo>
                  <a:lnTo>
                    <a:pt x="7196" y="3291"/>
                  </a:lnTo>
                  <a:lnTo>
                    <a:pt x="7454" y="3001"/>
                  </a:lnTo>
                  <a:lnTo>
                    <a:pt x="7712" y="2710"/>
                  </a:lnTo>
                  <a:lnTo>
                    <a:pt x="8035" y="2452"/>
                  </a:lnTo>
                  <a:close/>
                  <a:moveTo>
                    <a:pt x="226" y="4162"/>
                  </a:moveTo>
                  <a:lnTo>
                    <a:pt x="710" y="4711"/>
                  </a:lnTo>
                  <a:lnTo>
                    <a:pt x="1065" y="5066"/>
                  </a:lnTo>
                  <a:lnTo>
                    <a:pt x="1356" y="5453"/>
                  </a:lnTo>
                  <a:lnTo>
                    <a:pt x="1775" y="6034"/>
                  </a:lnTo>
                  <a:lnTo>
                    <a:pt x="2162" y="6647"/>
                  </a:lnTo>
                  <a:lnTo>
                    <a:pt x="2517" y="7260"/>
                  </a:lnTo>
                  <a:lnTo>
                    <a:pt x="2808" y="7905"/>
                  </a:lnTo>
                  <a:lnTo>
                    <a:pt x="2969" y="8292"/>
                  </a:lnTo>
                  <a:lnTo>
                    <a:pt x="3066" y="8486"/>
                  </a:lnTo>
                  <a:lnTo>
                    <a:pt x="3130" y="8647"/>
                  </a:lnTo>
                  <a:lnTo>
                    <a:pt x="3001" y="8647"/>
                  </a:lnTo>
                  <a:lnTo>
                    <a:pt x="2420" y="7937"/>
                  </a:lnTo>
                  <a:lnTo>
                    <a:pt x="1775" y="7066"/>
                  </a:lnTo>
                  <a:lnTo>
                    <a:pt x="1388" y="6582"/>
                  </a:lnTo>
                  <a:lnTo>
                    <a:pt x="1033" y="6066"/>
                  </a:lnTo>
                  <a:lnTo>
                    <a:pt x="743" y="5550"/>
                  </a:lnTo>
                  <a:lnTo>
                    <a:pt x="484" y="5034"/>
                  </a:lnTo>
                  <a:lnTo>
                    <a:pt x="323" y="4614"/>
                  </a:lnTo>
                  <a:lnTo>
                    <a:pt x="226" y="4162"/>
                  </a:lnTo>
                  <a:close/>
                  <a:moveTo>
                    <a:pt x="936" y="1678"/>
                  </a:moveTo>
                  <a:lnTo>
                    <a:pt x="1033" y="1807"/>
                  </a:lnTo>
                  <a:lnTo>
                    <a:pt x="1356" y="2259"/>
                  </a:lnTo>
                  <a:lnTo>
                    <a:pt x="1614" y="2743"/>
                  </a:lnTo>
                  <a:lnTo>
                    <a:pt x="1904" y="3259"/>
                  </a:lnTo>
                  <a:lnTo>
                    <a:pt x="2130" y="3807"/>
                  </a:lnTo>
                  <a:lnTo>
                    <a:pt x="2420" y="4517"/>
                  </a:lnTo>
                  <a:lnTo>
                    <a:pt x="2679" y="5292"/>
                  </a:lnTo>
                  <a:lnTo>
                    <a:pt x="2937" y="6098"/>
                  </a:lnTo>
                  <a:lnTo>
                    <a:pt x="3130" y="6937"/>
                  </a:lnTo>
                  <a:lnTo>
                    <a:pt x="3324" y="7744"/>
                  </a:lnTo>
                  <a:lnTo>
                    <a:pt x="3421" y="8131"/>
                  </a:lnTo>
                  <a:lnTo>
                    <a:pt x="3485" y="8325"/>
                  </a:lnTo>
                  <a:lnTo>
                    <a:pt x="3550" y="8551"/>
                  </a:lnTo>
                  <a:lnTo>
                    <a:pt x="3550" y="8583"/>
                  </a:lnTo>
                  <a:lnTo>
                    <a:pt x="3582" y="8615"/>
                  </a:lnTo>
                  <a:lnTo>
                    <a:pt x="3582" y="8647"/>
                  </a:lnTo>
                  <a:lnTo>
                    <a:pt x="3356" y="8647"/>
                  </a:lnTo>
                  <a:lnTo>
                    <a:pt x="3227" y="8357"/>
                  </a:lnTo>
                  <a:lnTo>
                    <a:pt x="3163" y="8196"/>
                  </a:lnTo>
                  <a:lnTo>
                    <a:pt x="3001" y="7776"/>
                  </a:lnTo>
                  <a:lnTo>
                    <a:pt x="2743" y="7260"/>
                  </a:lnTo>
                  <a:lnTo>
                    <a:pt x="2420" y="6518"/>
                  </a:lnTo>
                  <a:lnTo>
                    <a:pt x="2066" y="5614"/>
                  </a:lnTo>
                  <a:lnTo>
                    <a:pt x="1711" y="4711"/>
                  </a:lnTo>
                  <a:lnTo>
                    <a:pt x="1452" y="3872"/>
                  </a:lnTo>
                  <a:lnTo>
                    <a:pt x="1194" y="3065"/>
                  </a:lnTo>
                  <a:lnTo>
                    <a:pt x="1065" y="2549"/>
                  </a:lnTo>
                  <a:lnTo>
                    <a:pt x="968" y="2033"/>
                  </a:lnTo>
                  <a:lnTo>
                    <a:pt x="936" y="1710"/>
                  </a:lnTo>
                  <a:lnTo>
                    <a:pt x="936" y="1678"/>
                  </a:lnTo>
                  <a:close/>
                  <a:moveTo>
                    <a:pt x="6583" y="968"/>
                  </a:moveTo>
                  <a:lnTo>
                    <a:pt x="6583" y="1097"/>
                  </a:lnTo>
                  <a:lnTo>
                    <a:pt x="6518" y="1646"/>
                  </a:lnTo>
                  <a:lnTo>
                    <a:pt x="6454" y="2130"/>
                  </a:lnTo>
                  <a:lnTo>
                    <a:pt x="6325" y="2614"/>
                  </a:lnTo>
                  <a:lnTo>
                    <a:pt x="6067" y="3582"/>
                  </a:lnTo>
                  <a:lnTo>
                    <a:pt x="5744" y="4550"/>
                  </a:lnTo>
                  <a:lnTo>
                    <a:pt x="5389" y="5485"/>
                  </a:lnTo>
                  <a:lnTo>
                    <a:pt x="5002" y="6518"/>
                  </a:lnTo>
                  <a:lnTo>
                    <a:pt x="4582" y="7615"/>
                  </a:lnTo>
                  <a:lnTo>
                    <a:pt x="4324" y="8163"/>
                  </a:lnTo>
                  <a:lnTo>
                    <a:pt x="4195" y="8454"/>
                  </a:lnTo>
                  <a:lnTo>
                    <a:pt x="4066" y="8680"/>
                  </a:lnTo>
                  <a:lnTo>
                    <a:pt x="3840" y="8647"/>
                  </a:lnTo>
                  <a:lnTo>
                    <a:pt x="3776" y="8647"/>
                  </a:lnTo>
                  <a:lnTo>
                    <a:pt x="4001" y="7937"/>
                  </a:lnTo>
                  <a:lnTo>
                    <a:pt x="4098" y="7937"/>
                  </a:lnTo>
                  <a:lnTo>
                    <a:pt x="4131" y="7841"/>
                  </a:lnTo>
                  <a:lnTo>
                    <a:pt x="4163" y="7486"/>
                  </a:lnTo>
                  <a:lnTo>
                    <a:pt x="4195" y="7324"/>
                  </a:lnTo>
                  <a:lnTo>
                    <a:pt x="4356" y="6808"/>
                  </a:lnTo>
                  <a:lnTo>
                    <a:pt x="4873" y="4904"/>
                  </a:lnTo>
                  <a:lnTo>
                    <a:pt x="5228" y="3840"/>
                  </a:lnTo>
                  <a:lnTo>
                    <a:pt x="5647" y="2775"/>
                  </a:lnTo>
                  <a:lnTo>
                    <a:pt x="5873" y="2226"/>
                  </a:lnTo>
                  <a:lnTo>
                    <a:pt x="6163" y="1710"/>
                  </a:lnTo>
                  <a:lnTo>
                    <a:pt x="6454" y="1162"/>
                  </a:lnTo>
                  <a:lnTo>
                    <a:pt x="6583" y="968"/>
                  </a:lnTo>
                  <a:close/>
                  <a:moveTo>
                    <a:pt x="8293" y="5421"/>
                  </a:moveTo>
                  <a:lnTo>
                    <a:pt x="7777" y="6034"/>
                  </a:lnTo>
                  <a:lnTo>
                    <a:pt x="7228" y="6647"/>
                  </a:lnTo>
                  <a:lnTo>
                    <a:pt x="6583" y="7260"/>
                  </a:lnTo>
                  <a:lnTo>
                    <a:pt x="5937" y="7841"/>
                  </a:lnTo>
                  <a:lnTo>
                    <a:pt x="5937" y="7808"/>
                  </a:lnTo>
                  <a:lnTo>
                    <a:pt x="5292" y="8292"/>
                  </a:lnTo>
                  <a:lnTo>
                    <a:pt x="4937" y="8518"/>
                  </a:lnTo>
                  <a:lnTo>
                    <a:pt x="4582" y="8712"/>
                  </a:lnTo>
                  <a:lnTo>
                    <a:pt x="4453" y="8712"/>
                  </a:lnTo>
                  <a:lnTo>
                    <a:pt x="4485" y="8680"/>
                  </a:lnTo>
                  <a:lnTo>
                    <a:pt x="4615" y="8518"/>
                  </a:lnTo>
                  <a:lnTo>
                    <a:pt x="4873" y="8228"/>
                  </a:lnTo>
                  <a:lnTo>
                    <a:pt x="5712" y="7421"/>
                  </a:lnTo>
                  <a:lnTo>
                    <a:pt x="6357" y="6808"/>
                  </a:lnTo>
                  <a:lnTo>
                    <a:pt x="7067" y="6195"/>
                  </a:lnTo>
                  <a:lnTo>
                    <a:pt x="7680" y="5776"/>
                  </a:lnTo>
                  <a:lnTo>
                    <a:pt x="7970" y="5582"/>
                  </a:lnTo>
                  <a:lnTo>
                    <a:pt x="8293" y="5421"/>
                  </a:lnTo>
                  <a:close/>
                  <a:moveTo>
                    <a:pt x="3098" y="8905"/>
                  </a:moveTo>
                  <a:lnTo>
                    <a:pt x="3905" y="8938"/>
                  </a:lnTo>
                  <a:lnTo>
                    <a:pt x="4744" y="9002"/>
                  </a:lnTo>
                  <a:lnTo>
                    <a:pt x="5131" y="9035"/>
                  </a:lnTo>
                  <a:lnTo>
                    <a:pt x="5486" y="9067"/>
                  </a:lnTo>
                  <a:lnTo>
                    <a:pt x="5486" y="9551"/>
                  </a:lnTo>
                  <a:lnTo>
                    <a:pt x="5034" y="9519"/>
                  </a:lnTo>
                  <a:lnTo>
                    <a:pt x="4615" y="9519"/>
                  </a:lnTo>
                  <a:lnTo>
                    <a:pt x="3711" y="9454"/>
                  </a:lnTo>
                  <a:lnTo>
                    <a:pt x="2066" y="9422"/>
                  </a:lnTo>
                  <a:lnTo>
                    <a:pt x="2098" y="9228"/>
                  </a:lnTo>
                  <a:lnTo>
                    <a:pt x="2098" y="9196"/>
                  </a:lnTo>
                  <a:lnTo>
                    <a:pt x="2098" y="9067"/>
                  </a:lnTo>
                  <a:lnTo>
                    <a:pt x="2130" y="8970"/>
                  </a:lnTo>
                  <a:lnTo>
                    <a:pt x="2291" y="8938"/>
                  </a:lnTo>
                  <a:lnTo>
                    <a:pt x="2711" y="8905"/>
                  </a:lnTo>
                  <a:close/>
                  <a:moveTo>
                    <a:pt x="2453" y="9680"/>
                  </a:moveTo>
                  <a:lnTo>
                    <a:pt x="3711" y="9777"/>
                  </a:lnTo>
                  <a:lnTo>
                    <a:pt x="4582" y="9809"/>
                  </a:lnTo>
                  <a:lnTo>
                    <a:pt x="5163" y="9809"/>
                  </a:lnTo>
                  <a:lnTo>
                    <a:pt x="5163" y="9841"/>
                  </a:lnTo>
                  <a:lnTo>
                    <a:pt x="5034" y="10454"/>
                  </a:lnTo>
                  <a:lnTo>
                    <a:pt x="4969" y="10745"/>
                  </a:lnTo>
                  <a:lnTo>
                    <a:pt x="4905" y="11067"/>
                  </a:lnTo>
                  <a:lnTo>
                    <a:pt x="4711" y="11680"/>
                  </a:lnTo>
                  <a:lnTo>
                    <a:pt x="4679" y="12003"/>
                  </a:lnTo>
                  <a:lnTo>
                    <a:pt x="4647" y="12068"/>
                  </a:lnTo>
                  <a:lnTo>
                    <a:pt x="4582" y="12068"/>
                  </a:lnTo>
                  <a:lnTo>
                    <a:pt x="4292" y="12100"/>
                  </a:lnTo>
                  <a:lnTo>
                    <a:pt x="3776" y="12132"/>
                  </a:lnTo>
                  <a:lnTo>
                    <a:pt x="2904" y="12132"/>
                  </a:lnTo>
                  <a:lnTo>
                    <a:pt x="2808" y="11487"/>
                  </a:lnTo>
                  <a:lnTo>
                    <a:pt x="2679" y="10841"/>
                  </a:lnTo>
                  <a:lnTo>
                    <a:pt x="2453" y="9680"/>
                  </a:lnTo>
                  <a:close/>
                  <a:moveTo>
                    <a:pt x="1775" y="0"/>
                  </a:moveTo>
                  <a:lnTo>
                    <a:pt x="1711" y="32"/>
                  </a:lnTo>
                  <a:lnTo>
                    <a:pt x="1678" y="97"/>
                  </a:lnTo>
                  <a:lnTo>
                    <a:pt x="1646" y="226"/>
                  </a:lnTo>
                  <a:lnTo>
                    <a:pt x="1614" y="387"/>
                  </a:lnTo>
                  <a:lnTo>
                    <a:pt x="1582" y="742"/>
                  </a:lnTo>
                  <a:lnTo>
                    <a:pt x="1549" y="1065"/>
                  </a:lnTo>
                  <a:lnTo>
                    <a:pt x="1549" y="1420"/>
                  </a:lnTo>
                  <a:lnTo>
                    <a:pt x="1582" y="1807"/>
                  </a:lnTo>
                  <a:lnTo>
                    <a:pt x="1614" y="2226"/>
                  </a:lnTo>
                  <a:lnTo>
                    <a:pt x="1517" y="2033"/>
                  </a:lnTo>
                  <a:lnTo>
                    <a:pt x="1194" y="1646"/>
                  </a:lnTo>
                  <a:lnTo>
                    <a:pt x="904" y="1291"/>
                  </a:lnTo>
                  <a:lnTo>
                    <a:pt x="807" y="1258"/>
                  </a:lnTo>
                  <a:lnTo>
                    <a:pt x="775" y="1258"/>
                  </a:lnTo>
                  <a:lnTo>
                    <a:pt x="710" y="1291"/>
                  </a:lnTo>
                  <a:lnTo>
                    <a:pt x="710" y="1387"/>
                  </a:lnTo>
                  <a:lnTo>
                    <a:pt x="710" y="1742"/>
                  </a:lnTo>
                  <a:lnTo>
                    <a:pt x="775" y="2162"/>
                  </a:lnTo>
                  <a:lnTo>
                    <a:pt x="872" y="2581"/>
                  </a:lnTo>
                  <a:lnTo>
                    <a:pt x="968" y="3001"/>
                  </a:lnTo>
                  <a:lnTo>
                    <a:pt x="1259" y="3807"/>
                  </a:lnTo>
                  <a:lnTo>
                    <a:pt x="1356" y="4195"/>
                  </a:lnTo>
                  <a:lnTo>
                    <a:pt x="1517" y="4614"/>
                  </a:lnTo>
                  <a:lnTo>
                    <a:pt x="1775" y="5356"/>
                  </a:lnTo>
                  <a:lnTo>
                    <a:pt x="2066" y="6066"/>
                  </a:lnTo>
                  <a:lnTo>
                    <a:pt x="2066" y="6066"/>
                  </a:lnTo>
                  <a:lnTo>
                    <a:pt x="1743" y="5582"/>
                  </a:lnTo>
                  <a:lnTo>
                    <a:pt x="1388" y="5130"/>
                  </a:lnTo>
                  <a:lnTo>
                    <a:pt x="1001" y="4679"/>
                  </a:lnTo>
                  <a:lnTo>
                    <a:pt x="581" y="4227"/>
                  </a:lnTo>
                  <a:lnTo>
                    <a:pt x="162" y="3807"/>
                  </a:lnTo>
                  <a:lnTo>
                    <a:pt x="65" y="3807"/>
                  </a:lnTo>
                  <a:lnTo>
                    <a:pt x="0" y="3840"/>
                  </a:lnTo>
                  <a:lnTo>
                    <a:pt x="0" y="3904"/>
                  </a:lnTo>
                  <a:lnTo>
                    <a:pt x="33" y="4259"/>
                  </a:lnTo>
                  <a:lnTo>
                    <a:pt x="130" y="4646"/>
                  </a:lnTo>
                  <a:lnTo>
                    <a:pt x="259" y="5001"/>
                  </a:lnTo>
                  <a:lnTo>
                    <a:pt x="420" y="5324"/>
                  </a:lnTo>
                  <a:lnTo>
                    <a:pt x="581" y="5679"/>
                  </a:lnTo>
                  <a:lnTo>
                    <a:pt x="807" y="6034"/>
                  </a:lnTo>
                  <a:lnTo>
                    <a:pt x="1259" y="6711"/>
                  </a:lnTo>
                  <a:lnTo>
                    <a:pt x="1969" y="7615"/>
                  </a:lnTo>
                  <a:lnTo>
                    <a:pt x="2711" y="8518"/>
                  </a:lnTo>
                  <a:lnTo>
                    <a:pt x="2775" y="8647"/>
                  </a:lnTo>
                  <a:lnTo>
                    <a:pt x="2420" y="8680"/>
                  </a:lnTo>
                  <a:lnTo>
                    <a:pt x="2066" y="8712"/>
                  </a:lnTo>
                  <a:lnTo>
                    <a:pt x="2001" y="8744"/>
                  </a:lnTo>
                  <a:lnTo>
                    <a:pt x="1969" y="8776"/>
                  </a:lnTo>
                  <a:lnTo>
                    <a:pt x="1969" y="8809"/>
                  </a:lnTo>
                  <a:lnTo>
                    <a:pt x="1936" y="8841"/>
                  </a:lnTo>
                  <a:lnTo>
                    <a:pt x="1872" y="9131"/>
                  </a:lnTo>
                  <a:lnTo>
                    <a:pt x="1872" y="9454"/>
                  </a:lnTo>
                  <a:lnTo>
                    <a:pt x="1872" y="9486"/>
                  </a:lnTo>
                  <a:lnTo>
                    <a:pt x="1840" y="9551"/>
                  </a:lnTo>
                  <a:lnTo>
                    <a:pt x="1840" y="9583"/>
                  </a:lnTo>
                  <a:lnTo>
                    <a:pt x="1872" y="9615"/>
                  </a:lnTo>
                  <a:lnTo>
                    <a:pt x="1969" y="9648"/>
                  </a:lnTo>
                  <a:lnTo>
                    <a:pt x="2162" y="9680"/>
                  </a:lnTo>
                  <a:lnTo>
                    <a:pt x="2388" y="10906"/>
                  </a:lnTo>
                  <a:lnTo>
                    <a:pt x="2517" y="11519"/>
                  </a:lnTo>
                  <a:lnTo>
                    <a:pt x="2582" y="11842"/>
                  </a:lnTo>
                  <a:lnTo>
                    <a:pt x="2679" y="12164"/>
                  </a:lnTo>
                  <a:lnTo>
                    <a:pt x="2679" y="12197"/>
                  </a:lnTo>
                  <a:lnTo>
                    <a:pt x="2679" y="12229"/>
                  </a:lnTo>
                  <a:lnTo>
                    <a:pt x="2711" y="12326"/>
                  </a:lnTo>
                  <a:lnTo>
                    <a:pt x="2775" y="12358"/>
                  </a:lnTo>
                  <a:lnTo>
                    <a:pt x="3292" y="12390"/>
                  </a:lnTo>
                  <a:lnTo>
                    <a:pt x="3776" y="12358"/>
                  </a:lnTo>
                  <a:lnTo>
                    <a:pt x="4292" y="12358"/>
                  </a:lnTo>
                  <a:lnTo>
                    <a:pt x="4550" y="12326"/>
                  </a:lnTo>
                  <a:lnTo>
                    <a:pt x="4679" y="12326"/>
                  </a:lnTo>
                  <a:lnTo>
                    <a:pt x="4711" y="12358"/>
                  </a:lnTo>
                  <a:lnTo>
                    <a:pt x="4744" y="12390"/>
                  </a:lnTo>
                  <a:lnTo>
                    <a:pt x="4840" y="12390"/>
                  </a:lnTo>
                  <a:lnTo>
                    <a:pt x="4937" y="12326"/>
                  </a:lnTo>
                  <a:lnTo>
                    <a:pt x="4969" y="12261"/>
                  </a:lnTo>
                  <a:lnTo>
                    <a:pt x="5066" y="12164"/>
                  </a:lnTo>
                  <a:lnTo>
                    <a:pt x="5131" y="11971"/>
                  </a:lnTo>
                  <a:lnTo>
                    <a:pt x="5195" y="11842"/>
                  </a:lnTo>
                  <a:lnTo>
                    <a:pt x="5260" y="11519"/>
                  </a:lnTo>
                  <a:lnTo>
                    <a:pt x="5324" y="11196"/>
                  </a:lnTo>
                  <a:lnTo>
                    <a:pt x="5389" y="10519"/>
                  </a:lnTo>
                  <a:lnTo>
                    <a:pt x="5486" y="9873"/>
                  </a:lnTo>
                  <a:lnTo>
                    <a:pt x="5453" y="9777"/>
                  </a:lnTo>
                  <a:lnTo>
                    <a:pt x="5486" y="9777"/>
                  </a:lnTo>
                  <a:lnTo>
                    <a:pt x="5550" y="9744"/>
                  </a:lnTo>
                  <a:lnTo>
                    <a:pt x="5583" y="9712"/>
                  </a:lnTo>
                  <a:lnTo>
                    <a:pt x="5615" y="9712"/>
                  </a:lnTo>
                  <a:lnTo>
                    <a:pt x="5679" y="9680"/>
                  </a:lnTo>
                  <a:lnTo>
                    <a:pt x="5712" y="9583"/>
                  </a:lnTo>
                  <a:lnTo>
                    <a:pt x="5712" y="8970"/>
                  </a:lnTo>
                  <a:lnTo>
                    <a:pt x="5679" y="8905"/>
                  </a:lnTo>
                  <a:lnTo>
                    <a:pt x="5615" y="8873"/>
                  </a:lnTo>
                  <a:lnTo>
                    <a:pt x="5583" y="8873"/>
                  </a:lnTo>
                  <a:lnTo>
                    <a:pt x="5163" y="8809"/>
                  </a:lnTo>
                  <a:lnTo>
                    <a:pt x="5002" y="8776"/>
                  </a:lnTo>
                  <a:lnTo>
                    <a:pt x="5550" y="8454"/>
                  </a:lnTo>
                  <a:lnTo>
                    <a:pt x="5937" y="8163"/>
                  </a:lnTo>
                  <a:lnTo>
                    <a:pt x="6325" y="7873"/>
                  </a:lnTo>
                  <a:lnTo>
                    <a:pt x="6680" y="7550"/>
                  </a:lnTo>
                  <a:lnTo>
                    <a:pt x="7035" y="7228"/>
                  </a:lnTo>
                  <a:lnTo>
                    <a:pt x="7680" y="6550"/>
                  </a:lnTo>
                  <a:lnTo>
                    <a:pt x="8228" y="5872"/>
                  </a:lnTo>
                  <a:lnTo>
                    <a:pt x="8519" y="5518"/>
                  </a:lnTo>
                  <a:lnTo>
                    <a:pt x="8616" y="5356"/>
                  </a:lnTo>
                  <a:lnTo>
                    <a:pt x="8745" y="5195"/>
                  </a:lnTo>
                  <a:lnTo>
                    <a:pt x="8777" y="5098"/>
                  </a:lnTo>
                  <a:lnTo>
                    <a:pt x="8745" y="5066"/>
                  </a:lnTo>
                  <a:lnTo>
                    <a:pt x="8648" y="5034"/>
                  </a:lnTo>
                  <a:lnTo>
                    <a:pt x="8616" y="5034"/>
                  </a:lnTo>
                  <a:lnTo>
                    <a:pt x="8196" y="5259"/>
                  </a:lnTo>
                  <a:lnTo>
                    <a:pt x="7777" y="5485"/>
                  </a:lnTo>
                  <a:lnTo>
                    <a:pt x="7389" y="5743"/>
                  </a:lnTo>
                  <a:lnTo>
                    <a:pt x="7035" y="6034"/>
                  </a:lnTo>
                  <a:lnTo>
                    <a:pt x="6357" y="6582"/>
                  </a:lnTo>
                  <a:lnTo>
                    <a:pt x="5712" y="7195"/>
                  </a:lnTo>
                  <a:lnTo>
                    <a:pt x="6131" y="6582"/>
                  </a:lnTo>
                  <a:lnTo>
                    <a:pt x="6551" y="5969"/>
                  </a:lnTo>
                  <a:lnTo>
                    <a:pt x="7002" y="5195"/>
                  </a:lnTo>
                  <a:lnTo>
                    <a:pt x="7454" y="4388"/>
                  </a:lnTo>
                  <a:lnTo>
                    <a:pt x="7841" y="3549"/>
                  </a:lnTo>
                  <a:lnTo>
                    <a:pt x="8196" y="2710"/>
                  </a:lnTo>
                  <a:lnTo>
                    <a:pt x="8390" y="2162"/>
                  </a:lnTo>
                  <a:lnTo>
                    <a:pt x="8390" y="2097"/>
                  </a:lnTo>
                  <a:lnTo>
                    <a:pt x="8357" y="2033"/>
                  </a:lnTo>
                  <a:lnTo>
                    <a:pt x="8293" y="2001"/>
                  </a:lnTo>
                  <a:lnTo>
                    <a:pt x="8261" y="2001"/>
                  </a:lnTo>
                  <a:lnTo>
                    <a:pt x="8196" y="2033"/>
                  </a:lnTo>
                  <a:lnTo>
                    <a:pt x="8164" y="2065"/>
                  </a:lnTo>
                  <a:lnTo>
                    <a:pt x="7873" y="2291"/>
                  </a:lnTo>
                  <a:lnTo>
                    <a:pt x="7615" y="2517"/>
                  </a:lnTo>
                  <a:lnTo>
                    <a:pt x="7325" y="2807"/>
                  </a:lnTo>
                  <a:lnTo>
                    <a:pt x="7067" y="3098"/>
                  </a:lnTo>
                  <a:lnTo>
                    <a:pt x="6583" y="3743"/>
                  </a:lnTo>
                  <a:lnTo>
                    <a:pt x="6163" y="4420"/>
                  </a:lnTo>
                  <a:lnTo>
                    <a:pt x="5937" y="4775"/>
                  </a:lnTo>
                  <a:lnTo>
                    <a:pt x="6228" y="3904"/>
                  </a:lnTo>
                  <a:lnTo>
                    <a:pt x="6518" y="3033"/>
                  </a:lnTo>
                  <a:lnTo>
                    <a:pt x="6615" y="2517"/>
                  </a:lnTo>
                  <a:lnTo>
                    <a:pt x="6744" y="2033"/>
                  </a:lnTo>
                  <a:lnTo>
                    <a:pt x="6809" y="1549"/>
                  </a:lnTo>
                  <a:lnTo>
                    <a:pt x="6841" y="1033"/>
                  </a:lnTo>
                  <a:lnTo>
                    <a:pt x="6841" y="581"/>
                  </a:lnTo>
                  <a:lnTo>
                    <a:pt x="6809" y="484"/>
                  </a:lnTo>
                  <a:lnTo>
                    <a:pt x="6744" y="452"/>
                  </a:lnTo>
                  <a:lnTo>
                    <a:pt x="6647" y="452"/>
                  </a:lnTo>
                  <a:lnTo>
                    <a:pt x="6615" y="516"/>
                  </a:lnTo>
                  <a:lnTo>
                    <a:pt x="6486" y="710"/>
                  </a:lnTo>
                  <a:lnTo>
                    <a:pt x="6325" y="903"/>
                  </a:lnTo>
                  <a:lnTo>
                    <a:pt x="6099" y="1323"/>
                  </a:lnTo>
                  <a:lnTo>
                    <a:pt x="5841" y="1775"/>
                  </a:lnTo>
                  <a:lnTo>
                    <a:pt x="5647" y="2194"/>
                  </a:lnTo>
                  <a:lnTo>
                    <a:pt x="5421" y="2710"/>
                  </a:lnTo>
                  <a:lnTo>
                    <a:pt x="5228" y="3194"/>
                  </a:lnTo>
                  <a:lnTo>
                    <a:pt x="5324" y="2614"/>
                  </a:lnTo>
                  <a:lnTo>
                    <a:pt x="5357" y="1871"/>
                  </a:lnTo>
                  <a:lnTo>
                    <a:pt x="5357" y="1484"/>
                  </a:lnTo>
                  <a:lnTo>
                    <a:pt x="5324" y="1129"/>
                  </a:lnTo>
                  <a:lnTo>
                    <a:pt x="5324" y="871"/>
                  </a:lnTo>
                  <a:lnTo>
                    <a:pt x="5260" y="678"/>
                  </a:lnTo>
                  <a:lnTo>
                    <a:pt x="5260" y="613"/>
                  </a:lnTo>
                  <a:lnTo>
                    <a:pt x="5163" y="613"/>
                  </a:lnTo>
                  <a:lnTo>
                    <a:pt x="5099" y="678"/>
                  </a:lnTo>
                  <a:lnTo>
                    <a:pt x="4969" y="968"/>
                  </a:lnTo>
                  <a:lnTo>
                    <a:pt x="4840" y="1323"/>
                  </a:lnTo>
                  <a:lnTo>
                    <a:pt x="4582" y="2001"/>
                  </a:lnTo>
                  <a:lnTo>
                    <a:pt x="4389" y="2678"/>
                  </a:lnTo>
                  <a:lnTo>
                    <a:pt x="4260" y="3388"/>
                  </a:lnTo>
                  <a:lnTo>
                    <a:pt x="4195" y="2936"/>
                  </a:lnTo>
                  <a:lnTo>
                    <a:pt x="4131" y="2549"/>
                  </a:lnTo>
                  <a:lnTo>
                    <a:pt x="4034" y="2162"/>
                  </a:lnTo>
                  <a:lnTo>
                    <a:pt x="3937" y="1775"/>
                  </a:lnTo>
                  <a:lnTo>
                    <a:pt x="3808" y="1387"/>
                  </a:lnTo>
                  <a:lnTo>
                    <a:pt x="3647" y="1033"/>
                  </a:lnTo>
                  <a:lnTo>
                    <a:pt x="3582" y="871"/>
                  </a:lnTo>
                  <a:lnTo>
                    <a:pt x="3550" y="807"/>
                  </a:lnTo>
                  <a:lnTo>
                    <a:pt x="3517" y="774"/>
                  </a:lnTo>
                  <a:lnTo>
                    <a:pt x="3453" y="742"/>
                  </a:lnTo>
                  <a:lnTo>
                    <a:pt x="3356" y="742"/>
                  </a:lnTo>
                  <a:lnTo>
                    <a:pt x="3324" y="774"/>
                  </a:lnTo>
                  <a:lnTo>
                    <a:pt x="3195" y="1065"/>
                  </a:lnTo>
                  <a:lnTo>
                    <a:pt x="3098" y="1355"/>
                  </a:lnTo>
                  <a:lnTo>
                    <a:pt x="3033" y="1678"/>
                  </a:lnTo>
                  <a:lnTo>
                    <a:pt x="2969" y="2001"/>
                  </a:lnTo>
                  <a:lnTo>
                    <a:pt x="2937" y="2614"/>
                  </a:lnTo>
                  <a:lnTo>
                    <a:pt x="2679" y="1871"/>
                  </a:lnTo>
                  <a:lnTo>
                    <a:pt x="2388" y="1162"/>
                  </a:lnTo>
                  <a:lnTo>
                    <a:pt x="2130" y="613"/>
                  </a:lnTo>
                  <a:lnTo>
                    <a:pt x="2001" y="323"/>
                  </a:lnTo>
                  <a:lnTo>
                    <a:pt x="1872" y="65"/>
                  </a:lnTo>
                  <a:lnTo>
                    <a:pt x="1840" y="32"/>
                  </a:lnTo>
                  <a:lnTo>
                    <a:pt x="17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33"/>
          <p:cNvGrpSpPr/>
          <p:nvPr/>
        </p:nvGrpSpPr>
        <p:grpSpPr>
          <a:xfrm>
            <a:off x="-367153" y="630004"/>
            <a:ext cx="932591" cy="1092923"/>
            <a:chOff x="-367153" y="630004"/>
            <a:chExt cx="932591" cy="1092923"/>
          </a:xfrm>
        </p:grpSpPr>
        <p:grpSp>
          <p:nvGrpSpPr>
            <p:cNvPr id="995" name="Google Shape;995;p33"/>
            <p:cNvGrpSpPr/>
            <p:nvPr/>
          </p:nvGrpSpPr>
          <p:grpSpPr>
            <a:xfrm>
              <a:off x="-367153" y="630004"/>
              <a:ext cx="932591" cy="1092923"/>
              <a:chOff x="3192047" y="283729"/>
              <a:chExt cx="932591" cy="1092923"/>
            </a:xfrm>
          </p:grpSpPr>
          <p:sp>
            <p:nvSpPr>
              <p:cNvPr id="996" name="Google Shape;996;p33"/>
              <p:cNvSpPr/>
              <p:nvPr/>
            </p:nvSpPr>
            <p:spPr>
              <a:xfrm>
                <a:off x="3197523" y="302770"/>
                <a:ext cx="910770" cy="1065710"/>
              </a:xfrm>
              <a:custGeom>
                <a:rect b="b" l="l" r="r" t="t"/>
                <a:pathLst>
                  <a:path extrusionOk="0" h="12649" w="10810">
                    <a:moveTo>
                      <a:pt x="6938" y="1"/>
                    </a:moveTo>
                    <a:lnTo>
                      <a:pt x="5518" y="33"/>
                    </a:lnTo>
                    <a:lnTo>
                      <a:pt x="3388" y="65"/>
                    </a:lnTo>
                    <a:lnTo>
                      <a:pt x="2388" y="97"/>
                    </a:lnTo>
                    <a:lnTo>
                      <a:pt x="1291" y="65"/>
                    </a:lnTo>
                    <a:lnTo>
                      <a:pt x="291" y="33"/>
                    </a:lnTo>
                    <a:lnTo>
                      <a:pt x="226" y="33"/>
                    </a:lnTo>
                    <a:lnTo>
                      <a:pt x="194" y="97"/>
                    </a:lnTo>
                    <a:lnTo>
                      <a:pt x="129" y="130"/>
                    </a:lnTo>
                    <a:lnTo>
                      <a:pt x="129" y="194"/>
                    </a:lnTo>
                    <a:lnTo>
                      <a:pt x="129" y="259"/>
                    </a:lnTo>
                    <a:lnTo>
                      <a:pt x="65" y="614"/>
                    </a:lnTo>
                    <a:lnTo>
                      <a:pt x="0" y="1001"/>
                    </a:lnTo>
                    <a:lnTo>
                      <a:pt x="0" y="1065"/>
                    </a:lnTo>
                    <a:lnTo>
                      <a:pt x="33" y="1098"/>
                    </a:lnTo>
                    <a:lnTo>
                      <a:pt x="65" y="1162"/>
                    </a:lnTo>
                    <a:lnTo>
                      <a:pt x="129" y="1162"/>
                    </a:lnTo>
                    <a:lnTo>
                      <a:pt x="129" y="1646"/>
                    </a:lnTo>
                    <a:lnTo>
                      <a:pt x="97" y="3034"/>
                    </a:lnTo>
                    <a:lnTo>
                      <a:pt x="97" y="4518"/>
                    </a:lnTo>
                    <a:lnTo>
                      <a:pt x="129" y="5776"/>
                    </a:lnTo>
                    <a:lnTo>
                      <a:pt x="97" y="7131"/>
                    </a:lnTo>
                    <a:lnTo>
                      <a:pt x="97" y="8067"/>
                    </a:lnTo>
                    <a:lnTo>
                      <a:pt x="65" y="8422"/>
                    </a:lnTo>
                    <a:lnTo>
                      <a:pt x="33" y="9745"/>
                    </a:lnTo>
                    <a:lnTo>
                      <a:pt x="65" y="11036"/>
                    </a:lnTo>
                    <a:lnTo>
                      <a:pt x="97" y="11713"/>
                    </a:lnTo>
                    <a:lnTo>
                      <a:pt x="129" y="12391"/>
                    </a:lnTo>
                    <a:lnTo>
                      <a:pt x="162" y="12455"/>
                    </a:lnTo>
                    <a:lnTo>
                      <a:pt x="194" y="12488"/>
                    </a:lnTo>
                    <a:lnTo>
                      <a:pt x="291" y="12520"/>
                    </a:lnTo>
                    <a:lnTo>
                      <a:pt x="355" y="12552"/>
                    </a:lnTo>
                    <a:lnTo>
                      <a:pt x="420" y="12584"/>
                    </a:lnTo>
                    <a:lnTo>
                      <a:pt x="1291" y="12649"/>
                    </a:lnTo>
                    <a:lnTo>
                      <a:pt x="3485" y="12649"/>
                    </a:lnTo>
                    <a:lnTo>
                      <a:pt x="4131" y="12617"/>
                    </a:lnTo>
                    <a:lnTo>
                      <a:pt x="5034" y="12584"/>
                    </a:lnTo>
                    <a:lnTo>
                      <a:pt x="10326" y="12584"/>
                    </a:lnTo>
                    <a:lnTo>
                      <a:pt x="10390" y="12552"/>
                    </a:lnTo>
                    <a:lnTo>
                      <a:pt x="10584" y="12552"/>
                    </a:lnTo>
                    <a:lnTo>
                      <a:pt x="10648" y="12520"/>
                    </a:lnTo>
                    <a:lnTo>
                      <a:pt x="10681" y="12455"/>
                    </a:lnTo>
                    <a:lnTo>
                      <a:pt x="10745" y="12455"/>
                    </a:lnTo>
                    <a:lnTo>
                      <a:pt x="10777" y="12391"/>
                    </a:lnTo>
                    <a:lnTo>
                      <a:pt x="10777" y="12326"/>
                    </a:lnTo>
                    <a:lnTo>
                      <a:pt x="10810" y="12004"/>
                    </a:lnTo>
                    <a:lnTo>
                      <a:pt x="10810" y="11971"/>
                    </a:lnTo>
                    <a:lnTo>
                      <a:pt x="10810" y="11649"/>
                    </a:lnTo>
                    <a:lnTo>
                      <a:pt x="10810" y="11552"/>
                    </a:lnTo>
                    <a:lnTo>
                      <a:pt x="10810" y="11036"/>
                    </a:lnTo>
                    <a:lnTo>
                      <a:pt x="10810" y="10745"/>
                    </a:lnTo>
                    <a:lnTo>
                      <a:pt x="10777" y="9132"/>
                    </a:lnTo>
                    <a:lnTo>
                      <a:pt x="10745" y="7261"/>
                    </a:lnTo>
                    <a:lnTo>
                      <a:pt x="10713" y="5905"/>
                    </a:lnTo>
                    <a:lnTo>
                      <a:pt x="10713" y="5518"/>
                    </a:lnTo>
                    <a:lnTo>
                      <a:pt x="10681" y="3098"/>
                    </a:lnTo>
                    <a:lnTo>
                      <a:pt x="10681" y="2776"/>
                    </a:lnTo>
                    <a:lnTo>
                      <a:pt x="10681" y="259"/>
                    </a:lnTo>
                    <a:lnTo>
                      <a:pt x="10648" y="194"/>
                    </a:lnTo>
                    <a:lnTo>
                      <a:pt x="10648" y="130"/>
                    </a:lnTo>
                    <a:lnTo>
                      <a:pt x="10584" y="97"/>
                    </a:lnTo>
                    <a:lnTo>
                      <a:pt x="10487" y="97"/>
                    </a:lnTo>
                    <a:lnTo>
                      <a:pt x="10455" y="65"/>
                    </a:lnTo>
                    <a:lnTo>
                      <a:pt x="10261" y="33"/>
                    </a:lnTo>
                    <a:lnTo>
                      <a:pt x="10035" y="33"/>
                    </a:lnTo>
                    <a:lnTo>
                      <a:pt x="95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3194827" y="789412"/>
                <a:ext cx="905293" cy="486642"/>
              </a:xfrm>
              <a:custGeom>
                <a:rect b="b" l="l" r="r" t="t"/>
                <a:pathLst>
                  <a:path extrusionOk="0" h="5776" w="10745">
                    <a:moveTo>
                      <a:pt x="4098" y="0"/>
                    </a:moveTo>
                    <a:lnTo>
                      <a:pt x="3808" y="33"/>
                    </a:lnTo>
                    <a:lnTo>
                      <a:pt x="3517" y="97"/>
                    </a:lnTo>
                    <a:lnTo>
                      <a:pt x="3324" y="194"/>
                    </a:lnTo>
                    <a:lnTo>
                      <a:pt x="3227" y="226"/>
                    </a:lnTo>
                    <a:lnTo>
                      <a:pt x="3130" y="258"/>
                    </a:lnTo>
                    <a:lnTo>
                      <a:pt x="3130" y="291"/>
                    </a:lnTo>
                    <a:lnTo>
                      <a:pt x="2969" y="420"/>
                    </a:lnTo>
                    <a:lnTo>
                      <a:pt x="2936" y="452"/>
                    </a:lnTo>
                    <a:lnTo>
                      <a:pt x="2711" y="613"/>
                    </a:lnTo>
                    <a:lnTo>
                      <a:pt x="2581" y="678"/>
                    </a:lnTo>
                    <a:lnTo>
                      <a:pt x="2549" y="710"/>
                    </a:lnTo>
                    <a:lnTo>
                      <a:pt x="2485" y="678"/>
                    </a:lnTo>
                    <a:lnTo>
                      <a:pt x="2452" y="646"/>
                    </a:lnTo>
                    <a:lnTo>
                      <a:pt x="2420" y="581"/>
                    </a:lnTo>
                    <a:lnTo>
                      <a:pt x="2388" y="549"/>
                    </a:lnTo>
                    <a:lnTo>
                      <a:pt x="2356" y="484"/>
                    </a:lnTo>
                    <a:lnTo>
                      <a:pt x="2291" y="452"/>
                    </a:lnTo>
                    <a:lnTo>
                      <a:pt x="2259" y="420"/>
                    </a:lnTo>
                    <a:lnTo>
                      <a:pt x="2227" y="420"/>
                    </a:lnTo>
                    <a:lnTo>
                      <a:pt x="2227" y="355"/>
                    </a:lnTo>
                    <a:lnTo>
                      <a:pt x="2162" y="226"/>
                    </a:lnTo>
                    <a:lnTo>
                      <a:pt x="2097" y="162"/>
                    </a:lnTo>
                    <a:lnTo>
                      <a:pt x="2001" y="97"/>
                    </a:lnTo>
                    <a:lnTo>
                      <a:pt x="1904" y="97"/>
                    </a:lnTo>
                    <a:lnTo>
                      <a:pt x="1807" y="65"/>
                    </a:lnTo>
                    <a:lnTo>
                      <a:pt x="1743" y="97"/>
                    </a:lnTo>
                    <a:lnTo>
                      <a:pt x="1613" y="129"/>
                    </a:lnTo>
                    <a:lnTo>
                      <a:pt x="1517" y="162"/>
                    </a:lnTo>
                    <a:lnTo>
                      <a:pt x="1388" y="258"/>
                    </a:lnTo>
                    <a:lnTo>
                      <a:pt x="1291" y="355"/>
                    </a:lnTo>
                    <a:lnTo>
                      <a:pt x="1129" y="549"/>
                    </a:lnTo>
                    <a:lnTo>
                      <a:pt x="871" y="936"/>
                    </a:lnTo>
                    <a:lnTo>
                      <a:pt x="839" y="1001"/>
                    </a:lnTo>
                    <a:lnTo>
                      <a:pt x="839" y="1065"/>
                    </a:lnTo>
                    <a:lnTo>
                      <a:pt x="484" y="1194"/>
                    </a:lnTo>
                    <a:lnTo>
                      <a:pt x="323" y="1291"/>
                    </a:lnTo>
                    <a:lnTo>
                      <a:pt x="194" y="1420"/>
                    </a:lnTo>
                    <a:lnTo>
                      <a:pt x="129" y="1517"/>
                    </a:lnTo>
                    <a:lnTo>
                      <a:pt x="65" y="1646"/>
                    </a:lnTo>
                    <a:lnTo>
                      <a:pt x="32" y="1969"/>
                    </a:lnTo>
                    <a:lnTo>
                      <a:pt x="32" y="2323"/>
                    </a:lnTo>
                    <a:lnTo>
                      <a:pt x="97" y="2743"/>
                    </a:lnTo>
                    <a:lnTo>
                      <a:pt x="97" y="2807"/>
                    </a:lnTo>
                    <a:lnTo>
                      <a:pt x="65" y="2872"/>
                    </a:lnTo>
                    <a:lnTo>
                      <a:pt x="65" y="3130"/>
                    </a:lnTo>
                    <a:lnTo>
                      <a:pt x="0" y="3840"/>
                    </a:lnTo>
                    <a:lnTo>
                      <a:pt x="0" y="4324"/>
                    </a:lnTo>
                    <a:lnTo>
                      <a:pt x="0" y="4550"/>
                    </a:lnTo>
                    <a:lnTo>
                      <a:pt x="65" y="4743"/>
                    </a:lnTo>
                    <a:lnTo>
                      <a:pt x="129" y="4969"/>
                    </a:lnTo>
                    <a:lnTo>
                      <a:pt x="226" y="5131"/>
                    </a:lnTo>
                    <a:lnTo>
                      <a:pt x="291" y="5260"/>
                    </a:lnTo>
                    <a:lnTo>
                      <a:pt x="387" y="5324"/>
                    </a:lnTo>
                    <a:lnTo>
                      <a:pt x="452" y="5356"/>
                    </a:lnTo>
                    <a:lnTo>
                      <a:pt x="581" y="5421"/>
                    </a:lnTo>
                    <a:lnTo>
                      <a:pt x="775" y="5453"/>
                    </a:lnTo>
                    <a:lnTo>
                      <a:pt x="1000" y="5453"/>
                    </a:lnTo>
                    <a:lnTo>
                      <a:pt x="1129" y="5486"/>
                    </a:lnTo>
                    <a:lnTo>
                      <a:pt x="1484" y="5518"/>
                    </a:lnTo>
                    <a:lnTo>
                      <a:pt x="1549" y="5518"/>
                    </a:lnTo>
                    <a:lnTo>
                      <a:pt x="1936" y="5486"/>
                    </a:lnTo>
                    <a:lnTo>
                      <a:pt x="2581" y="5486"/>
                    </a:lnTo>
                    <a:lnTo>
                      <a:pt x="2807" y="5518"/>
                    </a:lnTo>
                    <a:lnTo>
                      <a:pt x="2904" y="5518"/>
                    </a:lnTo>
                    <a:lnTo>
                      <a:pt x="3195" y="5550"/>
                    </a:lnTo>
                    <a:lnTo>
                      <a:pt x="3485" y="5582"/>
                    </a:lnTo>
                    <a:lnTo>
                      <a:pt x="4647" y="5679"/>
                    </a:lnTo>
                    <a:lnTo>
                      <a:pt x="5776" y="5744"/>
                    </a:lnTo>
                    <a:lnTo>
                      <a:pt x="6905" y="5776"/>
                    </a:lnTo>
                    <a:lnTo>
                      <a:pt x="8067" y="5776"/>
                    </a:lnTo>
                    <a:lnTo>
                      <a:pt x="8777" y="5711"/>
                    </a:lnTo>
                    <a:lnTo>
                      <a:pt x="9680" y="5615"/>
                    </a:lnTo>
                    <a:lnTo>
                      <a:pt x="9906" y="5582"/>
                    </a:lnTo>
                    <a:lnTo>
                      <a:pt x="10035" y="5550"/>
                    </a:lnTo>
                    <a:lnTo>
                      <a:pt x="10164" y="5518"/>
                    </a:lnTo>
                    <a:lnTo>
                      <a:pt x="10616" y="5421"/>
                    </a:lnTo>
                    <a:lnTo>
                      <a:pt x="10680" y="5389"/>
                    </a:lnTo>
                    <a:lnTo>
                      <a:pt x="10713" y="5324"/>
                    </a:lnTo>
                    <a:lnTo>
                      <a:pt x="10745" y="5260"/>
                    </a:lnTo>
                    <a:lnTo>
                      <a:pt x="10680" y="5195"/>
                    </a:lnTo>
                    <a:lnTo>
                      <a:pt x="10519" y="5066"/>
                    </a:lnTo>
                    <a:lnTo>
                      <a:pt x="10325" y="4969"/>
                    </a:lnTo>
                    <a:lnTo>
                      <a:pt x="10132" y="4905"/>
                    </a:lnTo>
                    <a:lnTo>
                      <a:pt x="9938" y="4840"/>
                    </a:lnTo>
                    <a:lnTo>
                      <a:pt x="9519" y="4808"/>
                    </a:lnTo>
                    <a:lnTo>
                      <a:pt x="9067" y="4776"/>
                    </a:lnTo>
                    <a:lnTo>
                      <a:pt x="8034" y="4614"/>
                    </a:lnTo>
                    <a:lnTo>
                      <a:pt x="7034" y="4453"/>
                    </a:lnTo>
                    <a:lnTo>
                      <a:pt x="6421" y="4356"/>
                    </a:lnTo>
                    <a:lnTo>
                      <a:pt x="5776" y="4227"/>
                    </a:lnTo>
                    <a:lnTo>
                      <a:pt x="5744" y="4227"/>
                    </a:lnTo>
                    <a:lnTo>
                      <a:pt x="5324" y="4163"/>
                    </a:lnTo>
                    <a:lnTo>
                      <a:pt x="4937" y="4098"/>
                    </a:lnTo>
                    <a:lnTo>
                      <a:pt x="4485" y="4001"/>
                    </a:lnTo>
                    <a:lnTo>
                      <a:pt x="4163" y="3905"/>
                    </a:lnTo>
                    <a:lnTo>
                      <a:pt x="4066" y="3840"/>
                    </a:lnTo>
                    <a:lnTo>
                      <a:pt x="4033" y="3808"/>
                    </a:lnTo>
                    <a:lnTo>
                      <a:pt x="4066" y="3808"/>
                    </a:lnTo>
                    <a:lnTo>
                      <a:pt x="4163" y="3711"/>
                    </a:lnTo>
                    <a:lnTo>
                      <a:pt x="4453" y="3550"/>
                    </a:lnTo>
                    <a:lnTo>
                      <a:pt x="4937" y="3356"/>
                    </a:lnTo>
                    <a:lnTo>
                      <a:pt x="5518" y="3162"/>
                    </a:lnTo>
                    <a:lnTo>
                      <a:pt x="6098" y="3001"/>
                    </a:lnTo>
                    <a:lnTo>
                      <a:pt x="6712" y="2904"/>
                    </a:lnTo>
                    <a:lnTo>
                      <a:pt x="7357" y="2807"/>
                    </a:lnTo>
                    <a:lnTo>
                      <a:pt x="8164" y="2743"/>
                    </a:lnTo>
                    <a:lnTo>
                      <a:pt x="9325" y="2743"/>
                    </a:lnTo>
                    <a:lnTo>
                      <a:pt x="9648" y="2711"/>
                    </a:lnTo>
                    <a:lnTo>
                      <a:pt x="10003" y="2646"/>
                    </a:lnTo>
                    <a:lnTo>
                      <a:pt x="10293" y="2485"/>
                    </a:lnTo>
                    <a:lnTo>
                      <a:pt x="10358" y="2453"/>
                    </a:lnTo>
                    <a:lnTo>
                      <a:pt x="10390" y="2420"/>
                    </a:lnTo>
                    <a:lnTo>
                      <a:pt x="10390" y="2323"/>
                    </a:lnTo>
                    <a:lnTo>
                      <a:pt x="10325" y="2259"/>
                    </a:lnTo>
                    <a:lnTo>
                      <a:pt x="10196" y="2098"/>
                    </a:lnTo>
                    <a:lnTo>
                      <a:pt x="10035" y="2001"/>
                    </a:lnTo>
                    <a:lnTo>
                      <a:pt x="9841" y="1936"/>
                    </a:lnTo>
                    <a:lnTo>
                      <a:pt x="9616" y="1904"/>
                    </a:lnTo>
                    <a:lnTo>
                      <a:pt x="9390" y="1872"/>
                    </a:lnTo>
                    <a:lnTo>
                      <a:pt x="6679" y="1872"/>
                    </a:lnTo>
                    <a:lnTo>
                      <a:pt x="6389" y="1839"/>
                    </a:lnTo>
                    <a:lnTo>
                      <a:pt x="6260" y="1807"/>
                    </a:lnTo>
                    <a:lnTo>
                      <a:pt x="6163" y="1743"/>
                    </a:lnTo>
                    <a:lnTo>
                      <a:pt x="6131" y="1710"/>
                    </a:lnTo>
                    <a:lnTo>
                      <a:pt x="6131" y="1678"/>
                    </a:lnTo>
                    <a:lnTo>
                      <a:pt x="6195" y="1517"/>
                    </a:lnTo>
                    <a:lnTo>
                      <a:pt x="6195" y="1452"/>
                    </a:lnTo>
                    <a:lnTo>
                      <a:pt x="6260" y="1291"/>
                    </a:lnTo>
                    <a:lnTo>
                      <a:pt x="6292" y="1097"/>
                    </a:lnTo>
                    <a:lnTo>
                      <a:pt x="6260" y="904"/>
                    </a:lnTo>
                    <a:lnTo>
                      <a:pt x="6195" y="678"/>
                    </a:lnTo>
                    <a:lnTo>
                      <a:pt x="6131" y="549"/>
                    </a:lnTo>
                    <a:lnTo>
                      <a:pt x="6034" y="452"/>
                    </a:lnTo>
                    <a:lnTo>
                      <a:pt x="5905" y="355"/>
                    </a:lnTo>
                    <a:lnTo>
                      <a:pt x="5744" y="323"/>
                    </a:lnTo>
                    <a:lnTo>
                      <a:pt x="5614" y="323"/>
                    </a:lnTo>
                    <a:lnTo>
                      <a:pt x="5485" y="355"/>
                    </a:lnTo>
                    <a:lnTo>
                      <a:pt x="5227" y="452"/>
                    </a:lnTo>
                    <a:lnTo>
                      <a:pt x="4969" y="613"/>
                    </a:lnTo>
                    <a:lnTo>
                      <a:pt x="4969" y="420"/>
                    </a:lnTo>
                    <a:lnTo>
                      <a:pt x="4905" y="291"/>
                    </a:lnTo>
                    <a:lnTo>
                      <a:pt x="4840" y="194"/>
                    </a:lnTo>
                    <a:lnTo>
                      <a:pt x="4743" y="129"/>
                    </a:lnTo>
                    <a:lnTo>
                      <a:pt x="4614" y="65"/>
                    </a:lnTo>
                    <a:lnTo>
                      <a:pt x="44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3192047" y="283729"/>
                <a:ext cx="932591" cy="1092923"/>
              </a:xfrm>
              <a:custGeom>
                <a:rect b="b" l="l" r="r" t="t"/>
                <a:pathLst>
                  <a:path extrusionOk="0" h="12972" w="11069">
                    <a:moveTo>
                      <a:pt x="3808" y="5873"/>
                    </a:moveTo>
                    <a:lnTo>
                      <a:pt x="3776" y="5906"/>
                    </a:lnTo>
                    <a:lnTo>
                      <a:pt x="3712" y="5906"/>
                    </a:lnTo>
                    <a:lnTo>
                      <a:pt x="3615" y="5938"/>
                    </a:lnTo>
                    <a:lnTo>
                      <a:pt x="3518" y="6002"/>
                    </a:lnTo>
                    <a:lnTo>
                      <a:pt x="3357" y="6131"/>
                    </a:lnTo>
                    <a:lnTo>
                      <a:pt x="3228" y="6260"/>
                    </a:lnTo>
                    <a:lnTo>
                      <a:pt x="2969" y="6551"/>
                    </a:lnTo>
                    <a:lnTo>
                      <a:pt x="2744" y="6906"/>
                    </a:lnTo>
                    <a:lnTo>
                      <a:pt x="2453" y="7293"/>
                    </a:lnTo>
                    <a:lnTo>
                      <a:pt x="2453" y="7325"/>
                    </a:lnTo>
                    <a:lnTo>
                      <a:pt x="2485" y="7357"/>
                    </a:lnTo>
                    <a:lnTo>
                      <a:pt x="2550" y="7357"/>
                    </a:lnTo>
                    <a:lnTo>
                      <a:pt x="3002" y="6680"/>
                    </a:lnTo>
                    <a:lnTo>
                      <a:pt x="3260" y="6390"/>
                    </a:lnTo>
                    <a:lnTo>
                      <a:pt x="3518" y="6131"/>
                    </a:lnTo>
                    <a:lnTo>
                      <a:pt x="3679" y="6035"/>
                    </a:lnTo>
                    <a:lnTo>
                      <a:pt x="3776" y="6002"/>
                    </a:lnTo>
                    <a:lnTo>
                      <a:pt x="3808" y="6002"/>
                    </a:lnTo>
                    <a:lnTo>
                      <a:pt x="3841" y="6035"/>
                    </a:lnTo>
                    <a:lnTo>
                      <a:pt x="3873" y="6067"/>
                    </a:lnTo>
                    <a:lnTo>
                      <a:pt x="3905" y="6131"/>
                    </a:lnTo>
                    <a:lnTo>
                      <a:pt x="3905" y="6293"/>
                    </a:lnTo>
                    <a:lnTo>
                      <a:pt x="3841" y="6519"/>
                    </a:lnTo>
                    <a:lnTo>
                      <a:pt x="3776" y="6809"/>
                    </a:lnTo>
                    <a:lnTo>
                      <a:pt x="3712" y="7067"/>
                    </a:lnTo>
                    <a:lnTo>
                      <a:pt x="3679" y="7196"/>
                    </a:lnTo>
                    <a:lnTo>
                      <a:pt x="3679" y="7325"/>
                    </a:lnTo>
                    <a:lnTo>
                      <a:pt x="3744" y="7357"/>
                    </a:lnTo>
                    <a:lnTo>
                      <a:pt x="3808" y="7357"/>
                    </a:lnTo>
                    <a:lnTo>
                      <a:pt x="3970" y="7325"/>
                    </a:lnTo>
                    <a:lnTo>
                      <a:pt x="4099" y="7261"/>
                    </a:lnTo>
                    <a:lnTo>
                      <a:pt x="4389" y="7067"/>
                    </a:lnTo>
                    <a:lnTo>
                      <a:pt x="4905" y="6615"/>
                    </a:lnTo>
                    <a:lnTo>
                      <a:pt x="5228" y="6422"/>
                    </a:lnTo>
                    <a:lnTo>
                      <a:pt x="5164" y="6648"/>
                    </a:lnTo>
                    <a:lnTo>
                      <a:pt x="5099" y="6874"/>
                    </a:lnTo>
                    <a:lnTo>
                      <a:pt x="5002" y="7099"/>
                    </a:lnTo>
                    <a:lnTo>
                      <a:pt x="4970" y="7357"/>
                    </a:lnTo>
                    <a:lnTo>
                      <a:pt x="4970" y="7454"/>
                    </a:lnTo>
                    <a:lnTo>
                      <a:pt x="5228" y="7454"/>
                    </a:lnTo>
                    <a:lnTo>
                      <a:pt x="5422" y="7357"/>
                    </a:lnTo>
                    <a:lnTo>
                      <a:pt x="5583" y="7261"/>
                    </a:lnTo>
                    <a:lnTo>
                      <a:pt x="5712" y="7099"/>
                    </a:lnTo>
                    <a:lnTo>
                      <a:pt x="6002" y="6809"/>
                    </a:lnTo>
                    <a:lnTo>
                      <a:pt x="6293" y="6551"/>
                    </a:lnTo>
                    <a:lnTo>
                      <a:pt x="6325" y="6519"/>
                    </a:lnTo>
                    <a:lnTo>
                      <a:pt x="6325" y="6454"/>
                    </a:lnTo>
                    <a:lnTo>
                      <a:pt x="6261" y="6422"/>
                    </a:lnTo>
                    <a:lnTo>
                      <a:pt x="6228" y="6422"/>
                    </a:lnTo>
                    <a:lnTo>
                      <a:pt x="6035" y="6583"/>
                    </a:lnTo>
                    <a:lnTo>
                      <a:pt x="5841" y="6777"/>
                    </a:lnTo>
                    <a:lnTo>
                      <a:pt x="5647" y="6938"/>
                    </a:lnTo>
                    <a:lnTo>
                      <a:pt x="5454" y="7132"/>
                    </a:lnTo>
                    <a:lnTo>
                      <a:pt x="5260" y="7228"/>
                    </a:lnTo>
                    <a:lnTo>
                      <a:pt x="5164" y="7261"/>
                    </a:lnTo>
                    <a:lnTo>
                      <a:pt x="5228" y="7035"/>
                    </a:lnTo>
                    <a:lnTo>
                      <a:pt x="5325" y="6841"/>
                    </a:lnTo>
                    <a:lnTo>
                      <a:pt x="5389" y="6551"/>
                    </a:lnTo>
                    <a:lnTo>
                      <a:pt x="5422" y="6422"/>
                    </a:lnTo>
                    <a:lnTo>
                      <a:pt x="5454" y="6260"/>
                    </a:lnTo>
                    <a:lnTo>
                      <a:pt x="5422" y="6196"/>
                    </a:lnTo>
                    <a:lnTo>
                      <a:pt x="5325" y="6196"/>
                    </a:lnTo>
                    <a:lnTo>
                      <a:pt x="5034" y="6325"/>
                    </a:lnTo>
                    <a:lnTo>
                      <a:pt x="4776" y="6519"/>
                    </a:lnTo>
                    <a:lnTo>
                      <a:pt x="4292" y="6906"/>
                    </a:lnTo>
                    <a:lnTo>
                      <a:pt x="4099" y="7067"/>
                    </a:lnTo>
                    <a:lnTo>
                      <a:pt x="3905" y="7164"/>
                    </a:lnTo>
                    <a:lnTo>
                      <a:pt x="3841" y="7164"/>
                    </a:lnTo>
                    <a:lnTo>
                      <a:pt x="3841" y="7132"/>
                    </a:lnTo>
                    <a:lnTo>
                      <a:pt x="3937" y="6712"/>
                    </a:lnTo>
                    <a:lnTo>
                      <a:pt x="4034" y="6325"/>
                    </a:lnTo>
                    <a:lnTo>
                      <a:pt x="4034" y="6164"/>
                    </a:lnTo>
                    <a:lnTo>
                      <a:pt x="4034" y="6067"/>
                    </a:lnTo>
                    <a:lnTo>
                      <a:pt x="4002" y="6002"/>
                    </a:lnTo>
                    <a:lnTo>
                      <a:pt x="3905" y="5906"/>
                    </a:lnTo>
                    <a:lnTo>
                      <a:pt x="3808" y="5873"/>
                    </a:lnTo>
                    <a:close/>
                    <a:moveTo>
                      <a:pt x="7164" y="7454"/>
                    </a:moveTo>
                    <a:lnTo>
                      <a:pt x="6970" y="7487"/>
                    </a:lnTo>
                    <a:lnTo>
                      <a:pt x="6809" y="7583"/>
                    </a:lnTo>
                    <a:lnTo>
                      <a:pt x="6486" y="7777"/>
                    </a:lnTo>
                    <a:lnTo>
                      <a:pt x="6519" y="7745"/>
                    </a:lnTo>
                    <a:lnTo>
                      <a:pt x="6519" y="7648"/>
                    </a:lnTo>
                    <a:lnTo>
                      <a:pt x="6519" y="7583"/>
                    </a:lnTo>
                    <a:lnTo>
                      <a:pt x="6454" y="7551"/>
                    </a:lnTo>
                    <a:lnTo>
                      <a:pt x="6390" y="7551"/>
                    </a:lnTo>
                    <a:lnTo>
                      <a:pt x="6325" y="7616"/>
                    </a:lnTo>
                    <a:lnTo>
                      <a:pt x="6293" y="7777"/>
                    </a:lnTo>
                    <a:lnTo>
                      <a:pt x="6293" y="7874"/>
                    </a:lnTo>
                    <a:lnTo>
                      <a:pt x="6325" y="7971"/>
                    </a:lnTo>
                    <a:lnTo>
                      <a:pt x="6390" y="8035"/>
                    </a:lnTo>
                    <a:lnTo>
                      <a:pt x="6486" y="8035"/>
                    </a:lnTo>
                    <a:lnTo>
                      <a:pt x="6745" y="7874"/>
                    </a:lnTo>
                    <a:lnTo>
                      <a:pt x="7035" y="7712"/>
                    </a:lnTo>
                    <a:lnTo>
                      <a:pt x="7099" y="7680"/>
                    </a:lnTo>
                    <a:lnTo>
                      <a:pt x="7099" y="7906"/>
                    </a:lnTo>
                    <a:lnTo>
                      <a:pt x="7003" y="8261"/>
                    </a:lnTo>
                    <a:lnTo>
                      <a:pt x="6906" y="8584"/>
                    </a:lnTo>
                    <a:lnTo>
                      <a:pt x="6809" y="8906"/>
                    </a:lnTo>
                    <a:lnTo>
                      <a:pt x="6745" y="9261"/>
                    </a:lnTo>
                    <a:lnTo>
                      <a:pt x="6777" y="9293"/>
                    </a:lnTo>
                    <a:lnTo>
                      <a:pt x="6777" y="9358"/>
                    </a:lnTo>
                    <a:lnTo>
                      <a:pt x="6841" y="9358"/>
                    </a:lnTo>
                    <a:lnTo>
                      <a:pt x="6874" y="9390"/>
                    </a:lnTo>
                    <a:lnTo>
                      <a:pt x="7099" y="9326"/>
                    </a:lnTo>
                    <a:lnTo>
                      <a:pt x="7293" y="9261"/>
                    </a:lnTo>
                    <a:lnTo>
                      <a:pt x="7777" y="9068"/>
                    </a:lnTo>
                    <a:lnTo>
                      <a:pt x="8197" y="8809"/>
                    </a:lnTo>
                    <a:lnTo>
                      <a:pt x="8616" y="8616"/>
                    </a:lnTo>
                    <a:lnTo>
                      <a:pt x="8648" y="8584"/>
                    </a:lnTo>
                    <a:lnTo>
                      <a:pt x="8681" y="8551"/>
                    </a:lnTo>
                    <a:lnTo>
                      <a:pt x="8713" y="8455"/>
                    </a:lnTo>
                    <a:lnTo>
                      <a:pt x="8648" y="8390"/>
                    </a:lnTo>
                    <a:lnTo>
                      <a:pt x="8551" y="8390"/>
                    </a:lnTo>
                    <a:lnTo>
                      <a:pt x="8229" y="8519"/>
                    </a:lnTo>
                    <a:lnTo>
                      <a:pt x="7938" y="8713"/>
                    </a:lnTo>
                    <a:lnTo>
                      <a:pt x="7616" y="8874"/>
                    </a:lnTo>
                    <a:lnTo>
                      <a:pt x="7293" y="9035"/>
                    </a:lnTo>
                    <a:lnTo>
                      <a:pt x="7003" y="9132"/>
                    </a:lnTo>
                    <a:lnTo>
                      <a:pt x="7099" y="8745"/>
                    </a:lnTo>
                    <a:lnTo>
                      <a:pt x="7229" y="8358"/>
                    </a:lnTo>
                    <a:lnTo>
                      <a:pt x="7293" y="7938"/>
                    </a:lnTo>
                    <a:lnTo>
                      <a:pt x="7325" y="7745"/>
                    </a:lnTo>
                    <a:lnTo>
                      <a:pt x="7293" y="7519"/>
                    </a:lnTo>
                    <a:lnTo>
                      <a:pt x="7229" y="7454"/>
                    </a:lnTo>
                    <a:close/>
                    <a:moveTo>
                      <a:pt x="7874" y="1"/>
                    </a:moveTo>
                    <a:lnTo>
                      <a:pt x="6583" y="33"/>
                    </a:lnTo>
                    <a:lnTo>
                      <a:pt x="5293" y="65"/>
                    </a:lnTo>
                    <a:lnTo>
                      <a:pt x="4680" y="98"/>
                    </a:lnTo>
                    <a:lnTo>
                      <a:pt x="4066" y="98"/>
                    </a:lnTo>
                    <a:lnTo>
                      <a:pt x="2808" y="65"/>
                    </a:lnTo>
                    <a:lnTo>
                      <a:pt x="1582" y="65"/>
                    </a:lnTo>
                    <a:lnTo>
                      <a:pt x="969" y="98"/>
                    </a:lnTo>
                    <a:lnTo>
                      <a:pt x="356" y="162"/>
                    </a:lnTo>
                    <a:lnTo>
                      <a:pt x="98" y="227"/>
                    </a:lnTo>
                    <a:lnTo>
                      <a:pt x="33" y="227"/>
                    </a:lnTo>
                    <a:lnTo>
                      <a:pt x="1" y="259"/>
                    </a:lnTo>
                    <a:lnTo>
                      <a:pt x="1" y="356"/>
                    </a:lnTo>
                    <a:lnTo>
                      <a:pt x="65" y="1582"/>
                    </a:lnTo>
                    <a:lnTo>
                      <a:pt x="98" y="2808"/>
                    </a:lnTo>
                    <a:lnTo>
                      <a:pt x="98" y="5260"/>
                    </a:lnTo>
                    <a:lnTo>
                      <a:pt x="65" y="7712"/>
                    </a:lnTo>
                    <a:lnTo>
                      <a:pt x="33" y="10197"/>
                    </a:lnTo>
                    <a:lnTo>
                      <a:pt x="33" y="11520"/>
                    </a:lnTo>
                    <a:lnTo>
                      <a:pt x="33" y="12165"/>
                    </a:lnTo>
                    <a:lnTo>
                      <a:pt x="65" y="12488"/>
                    </a:lnTo>
                    <a:lnTo>
                      <a:pt x="98" y="12649"/>
                    </a:lnTo>
                    <a:lnTo>
                      <a:pt x="98" y="12810"/>
                    </a:lnTo>
                    <a:lnTo>
                      <a:pt x="130" y="12875"/>
                    </a:lnTo>
                    <a:lnTo>
                      <a:pt x="194" y="12875"/>
                    </a:lnTo>
                    <a:lnTo>
                      <a:pt x="259" y="12843"/>
                    </a:lnTo>
                    <a:lnTo>
                      <a:pt x="291" y="12810"/>
                    </a:lnTo>
                    <a:lnTo>
                      <a:pt x="291" y="12649"/>
                    </a:lnTo>
                    <a:lnTo>
                      <a:pt x="291" y="12488"/>
                    </a:lnTo>
                    <a:lnTo>
                      <a:pt x="291" y="12165"/>
                    </a:lnTo>
                    <a:lnTo>
                      <a:pt x="291" y="11552"/>
                    </a:lnTo>
                    <a:lnTo>
                      <a:pt x="291" y="10326"/>
                    </a:lnTo>
                    <a:lnTo>
                      <a:pt x="291" y="7841"/>
                    </a:lnTo>
                    <a:lnTo>
                      <a:pt x="291" y="5389"/>
                    </a:lnTo>
                    <a:lnTo>
                      <a:pt x="291" y="2905"/>
                    </a:lnTo>
                    <a:lnTo>
                      <a:pt x="259" y="1679"/>
                    </a:lnTo>
                    <a:lnTo>
                      <a:pt x="194" y="420"/>
                    </a:lnTo>
                    <a:lnTo>
                      <a:pt x="420" y="388"/>
                    </a:lnTo>
                    <a:lnTo>
                      <a:pt x="1033" y="323"/>
                    </a:lnTo>
                    <a:lnTo>
                      <a:pt x="2905" y="323"/>
                    </a:lnTo>
                    <a:lnTo>
                      <a:pt x="4163" y="356"/>
                    </a:lnTo>
                    <a:lnTo>
                      <a:pt x="5389" y="356"/>
                    </a:lnTo>
                    <a:lnTo>
                      <a:pt x="6712" y="291"/>
                    </a:lnTo>
                    <a:lnTo>
                      <a:pt x="8035" y="291"/>
                    </a:lnTo>
                    <a:lnTo>
                      <a:pt x="9358" y="323"/>
                    </a:lnTo>
                    <a:lnTo>
                      <a:pt x="10003" y="356"/>
                    </a:lnTo>
                    <a:lnTo>
                      <a:pt x="10326" y="356"/>
                    </a:lnTo>
                    <a:lnTo>
                      <a:pt x="10649" y="388"/>
                    </a:lnTo>
                    <a:lnTo>
                      <a:pt x="10713" y="1582"/>
                    </a:lnTo>
                    <a:lnTo>
                      <a:pt x="10713" y="2776"/>
                    </a:lnTo>
                    <a:lnTo>
                      <a:pt x="10713" y="5260"/>
                    </a:lnTo>
                    <a:lnTo>
                      <a:pt x="10746" y="7745"/>
                    </a:lnTo>
                    <a:lnTo>
                      <a:pt x="10746" y="8971"/>
                    </a:lnTo>
                    <a:lnTo>
                      <a:pt x="10746" y="10229"/>
                    </a:lnTo>
                    <a:lnTo>
                      <a:pt x="10713" y="11520"/>
                    </a:lnTo>
                    <a:lnTo>
                      <a:pt x="10746" y="12165"/>
                    </a:lnTo>
                    <a:lnTo>
                      <a:pt x="10746" y="12488"/>
                    </a:lnTo>
                    <a:lnTo>
                      <a:pt x="10746" y="12681"/>
                    </a:lnTo>
                    <a:lnTo>
                      <a:pt x="10778" y="12875"/>
                    </a:lnTo>
                    <a:lnTo>
                      <a:pt x="10842" y="12940"/>
                    </a:lnTo>
                    <a:lnTo>
                      <a:pt x="10907" y="12972"/>
                    </a:lnTo>
                    <a:lnTo>
                      <a:pt x="11004" y="12940"/>
                    </a:lnTo>
                    <a:lnTo>
                      <a:pt x="11036" y="12875"/>
                    </a:lnTo>
                    <a:lnTo>
                      <a:pt x="11068" y="12552"/>
                    </a:lnTo>
                    <a:lnTo>
                      <a:pt x="11068" y="12230"/>
                    </a:lnTo>
                    <a:lnTo>
                      <a:pt x="11068" y="11617"/>
                    </a:lnTo>
                    <a:lnTo>
                      <a:pt x="11068" y="10358"/>
                    </a:lnTo>
                    <a:lnTo>
                      <a:pt x="11068" y="9100"/>
                    </a:lnTo>
                    <a:lnTo>
                      <a:pt x="11036" y="7841"/>
                    </a:lnTo>
                    <a:lnTo>
                      <a:pt x="11004" y="5357"/>
                    </a:lnTo>
                    <a:lnTo>
                      <a:pt x="10971" y="2873"/>
                    </a:lnTo>
                    <a:lnTo>
                      <a:pt x="10907" y="1582"/>
                    </a:lnTo>
                    <a:lnTo>
                      <a:pt x="10842" y="291"/>
                    </a:lnTo>
                    <a:lnTo>
                      <a:pt x="10842" y="227"/>
                    </a:lnTo>
                    <a:lnTo>
                      <a:pt x="10778" y="194"/>
                    </a:lnTo>
                    <a:lnTo>
                      <a:pt x="10778" y="162"/>
                    </a:lnTo>
                    <a:lnTo>
                      <a:pt x="10746" y="130"/>
                    </a:lnTo>
                    <a:lnTo>
                      <a:pt x="10713" y="98"/>
                    </a:lnTo>
                    <a:lnTo>
                      <a:pt x="10391" y="98"/>
                    </a:lnTo>
                    <a:lnTo>
                      <a:pt x="10036" y="65"/>
                    </a:lnTo>
                    <a:lnTo>
                      <a:pt x="9358" y="33"/>
                    </a:lnTo>
                    <a:lnTo>
                      <a:pt x="80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99" name="Google Shape;999;p33"/>
            <p:cNvCxnSpPr/>
            <p:nvPr/>
          </p:nvCxnSpPr>
          <p:spPr>
            <a:xfrm>
              <a:off x="-350243" y="1722766"/>
              <a:ext cx="910800" cy="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00" name="Google Shape;1000;p33"/>
          <p:cNvGrpSpPr/>
          <p:nvPr/>
        </p:nvGrpSpPr>
        <p:grpSpPr>
          <a:xfrm>
            <a:off x="3428099" y="394730"/>
            <a:ext cx="1000498" cy="1057538"/>
            <a:chOff x="3428099" y="394730"/>
            <a:chExt cx="1000498" cy="1057538"/>
          </a:xfrm>
        </p:grpSpPr>
        <p:sp>
          <p:nvSpPr>
            <p:cNvPr id="1001" name="Google Shape;1001;p33"/>
            <p:cNvSpPr/>
            <p:nvPr/>
          </p:nvSpPr>
          <p:spPr>
            <a:xfrm>
              <a:off x="3436272" y="410991"/>
              <a:ext cx="984238" cy="1041277"/>
            </a:xfrm>
            <a:custGeom>
              <a:rect b="b" l="l" r="r" t="t"/>
              <a:pathLst>
                <a:path extrusionOk="0" h="12359" w="11682">
                  <a:moveTo>
                    <a:pt x="3905" y="1"/>
                  </a:moveTo>
                  <a:lnTo>
                    <a:pt x="2227" y="33"/>
                  </a:lnTo>
                  <a:lnTo>
                    <a:pt x="581" y="66"/>
                  </a:lnTo>
                  <a:lnTo>
                    <a:pt x="323" y="66"/>
                  </a:lnTo>
                  <a:lnTo>
                    <a:pt x="259" y="130"/>
                  </a:lnTo>
                  <a:lnTo>
                    <a:pt x="194" y="162"/>
                  </a:lnTo>
                  <a:lnTo>
                    <a:pt x="130" y="195"/>
                  </a:lnTo>
                  <a:lnTo>
                    <a:pt x="97" y="259"/>
                  </a:lnTo>
                  <a:lnTo>
                    <a:pt x="97" y="324"/>
                  </a:lnTo>
                  <a:lnTo>
                    <a:pt x="65" y="2260"/>
                  </a:lnTo>
                  <a:lnTo>
                    <a:pt x="1" y="6938"/>
                  </a:lnTo>
                  <a:lnTo>
                    <a:pt x="1" y="9584"/>
                  </a:lnTo>
                  <a:lnTo>
                    <a:pt x="33" y="10907"/>
                  </a:lnTo>
                  <a:lnTo>
                    <a:pt x="65" y="12230"/>
                  </a:lnTo>
                  <a:lnTo>
                    <a:pt x="97" y="12262"/>
                  </a:lnTo>
                  <a:lnTo>
                    <a:pt x="130" y="12327"/>
                  </a:lnTo>
                  <a:lnTo>
                    <a:pt x="162" y="12359"/>
                  </a:lnTo>
                  <a:lnTo>
                    <a:pt x="291" y="12359"/>
                  </a:lnTo>
                  <a:lnTo>
                    <a:pt x="323" y="12327"/>
                  </a:lnTo>
                  <a:lnTo>
                    <a:pt x="356" y="12294"/>
                  </a:lnTo>
                  <a:lnTo>
                    <a:pt x="356" y="12230"/>
                  </a:lnTo>
                  <a:lnTo>
                    <a:pt x="356" y="12069"/>
                  </a:lnTo>
                  <a:lnTo>
                    <a:pt x="1130" y="12165"/>
                  </a:lnTo>
                  <a:lnTo>
                    <a:pt x="1937" y="12198"/>
                  </a:lnTo>
                  <a:lnTo>
                    <a:pt x="2646" y="12230"/>
                  </a:lnTo>
                  <a:lnTo>
                    <a:pt x="3582" y="12198"/>
                  </a:lnTo>
                  <a:lnTo>
                    <a:pt x="5389" y="12101"/>
                  </a:lnTo>
                  <a:lnTo>
                    <a:pt x="5873" y="12230"/>
                  </a:lnTo>
                  <a:lnTo>
                    <a:pt x="6325" y="12294"/>
                  </a:lnTo>
                  <a:lnTo>
                    <a:pt x="6809" y="12327"/>
                  </a:lnTo>
                  <a:lnTo>
                    <a:pt x="7261" y="12359"/>
                  </a:lnTo>
                  <a:lnTo>
                    <a:pt x="8519" y="12359"/>
                  </a:lnTo>
                  <a:lnTo>
                    <a:pt x="9745" y="12294"/>
                  </a:lnTo>
                  <a:lnTo>
                    <a:pt x="10552" y="12262"/>
                  </a:lnTo>
                  <a:lnTo>
                    <a:pt x="10907" y="12230"/>
                  </a:lnTo>
                  <a:lnTo>
                    <a:pt x="11294" y="12230"/>
                  </a:lnTo>
                  <a:lnTo>
                    <a:pt x="11358" y="12327"/>
                  </a:lnTo>
                  <a:lnTo>
                    <a:pt x="11487" y="12359"/>
                  </a:lnTo>
                  <a:lnTo>
                    <a:pt x="11552" y="12327"/>
                  </a:lnTo>
                  <a:lnTo>
                    <a:pt x="11617" y="12294"/>
                  </a:lnTo>
                  <a:lnTo>
                    <a:pt x="11649" y="12230"/>
                  </a:lnTo>
                  <a:lnTo>
                    <a:pt x="11681" y="12165"/>
                  </a:lnTo>
                  <a:lnTo>
                    <a:pt x="11649" y="11746"/>
                  </a:lnTo>
                  <a:lnTo>
                    <a:pt x="11584" y="11359"/>
                  </a:lnTo>
                  <a:lnTo>
                    <a:pt x="11487" y="10681"/>
                  </a:lnTo>
                  <a:lnTo>
                    <a:pt x="11487" y="10617"/>
                  </a:lnTo>
                  <a:lnTo>
                    <a:pt x="11391" y="9842"/>
                  </a:lnTo>
                  <a:lnTo>
                    <a:pt x="11294" y="9100"/>
                  </a:lnTo>
                  <a:lnTo>
                    <a:pt x="11229" y="8390"/>
                  </a:lnTo>
                  <a:lnTo>
                    <a:pt x="11229" y="8326"/>
                  </a:lnTo>
                  <a:lnTo>
                    <a:pt x="11229" y="8261"/>
                  </a:lnTo>
                  <a:lnTo>
                    <a:pt x="11165" y="7519"/>
                  </a:lnTo>
                  <a:lnTo>
                    <a:pt x="11165" y="7164"/>
                  </a:lnTo>
                  <a:lnTo>
                    <a:pt x="11068" y="5938"/>
                  </a:lnTo>
                  <a:lnTo>
                    <a:pt x="10907" y="2776"/>
                  </a:lnTo>
                  <a:lnTo>
                    <a:pt x="10810" y="259"/>
                  </a:lnTo>
                  <a:lnTo>
                    <a:pt x="10778" y="162"/>
                  </a:lnTo>
                  <a:lnTo>
                    <a:pt x="10745" y="130"/>
                  </a:lnTo>
                  <a:lnTo>
                    <a:pt x="10713" y="130"/>
                  </a:lnTo>
                  <a:lnTo>
                    <a:pt x="10616" y="162"/>
                  </a:lnTo>
                  <a:lnTo>
                    <a:pt x="10584" y="130"/>
                  </a:lnTo>
                  <a:lnTo>
                    <a:pt x="10552" y="130"/>
                  </a:lnTo>
                  <a:lnTo>
                    <a:pt x="10165" y="195"/>
                  </a:lnTo>
                  <a:lnTo>
                    <a:pt x="9584" y="227"/>
                  </a:lnTo>
                  <a:lnTo>
                    <a:pt x="8971" y="227"/>
                  </a:lnTo>
                  <a:lnTo>
                    <a:pt x="8035" y="195"/>
                  </a:lnTo>
                  <a:lnTo>
                    <a:pt x="7164" y="162"/>
                  </a:lnTo>
                  <a:lnTo>
                    <a:pt x="6615" y="130"/>
                  </a:lnTo>
                  <a:lnTo>
                    <a:pt x="5615" y="66"/>
                  </a:lnTo>
                  <a:lnTo>
                    <a:pt x="4873" y="33"/>
                  </a:lnTo>
                  <a:lnTo>
                    <a:pt x="4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3444444" y="818773"/>
              <a:ext cx="962416" cy="560111"/>
            </a:xfrm>
            <a:custGeom>
              <a:rect b="b" l="l" r="r" t="t"/>
              <a:pathLst>
                <a:path extrusionOk="0" h="6648" w="11423">
                  <a:moveTo>
                    <a:pt x="8583" y="1"/>
                  </a:moveTo>
                  <a:lnTo>
                    <a:pt x="8422" y="33"/>
                  </a:lnTo>
                  <a:lnTo>
                    <a:pt x="8099" y="162"/>
                  </a:lnTo>
                  <a:lnTo>
                    <a:pt x="7777" y="356"/>
                  </a:lnTo>
                  <a:lnTo>
                    <a:pt x="7454" y="646"/>
                  </a:lnTo>
                  <a:lnTo>
                    <a:pt x="7196" y="904"/>
                  </a:lnTo>
                  <a:lnTo>
                    <a:pt x="6873" y="1292"/>
                  </a:lnTo>
                  <a:lnTo>
                    <a:pt x="6647" y="1614"/>
                  </a:lnTo>
                  <a:lnTo>
                    <a:pt x="6389" y="2001"/>
                  </a:lnTo>
                  <a:lnTo>
                    <a:pt x="5841" y="2905"/>
                  </a:lnTo>
                  <a:lnTo>
                    <a:pt x="5518" y="2614"/>
                  </a:lnTo>
                  <a:lnTo>
                    <a:pt x="5163" y="2324"/>
                  </a:lnTo>
                  <a:lnTo>
                    <a:pt x="4840" y="2130"/>
                  </a:lnTo>
                  <a:lnTo>
                    <a:pt x="4453" y="1969"/>
                  </a:lnTo>
                  <a:lnTo>
                    <a:pt x="4292" y="1905"/>
                  </a:lnTo>
                  <a:lnTo>
                    <a:pt x="4066" y="1872"/>
                  </a:lnTo>
                  <a:lnTo>
                    <a:pt x="3679" y="1872"/>
                  </a:lnTo>
                  <a:lnTo>
                    <a:pt x="3485" y="1905"/>
                  </a:lnTo>
                  <a:lnTo>
                    <a:pt x="3292" y="2001"/>
                  </a:lnTo>
                  <a:lnTo>
                    <a:pt x="3098" y="2066"/>
                  </a:lnTo>
                  <a:lnTo>
                    <a:pt x="2904" y="2195"/>
                  </a:lnTo>
                  <a:lnTo>
                    <a:pt x="2711" y="2324"/>
                  </a:lnTo>
                  <a:lnTo>
                    <a:pt x="2549" y="2485"/>
                  </a:lnTo>
                  <a:lnTo>
                    <a:pt x="2227" y="2840"/>
                  </a:lnTo>
                  <a:lnTo>
                    <a:pt x="1936" y="3260"/>
                  </a:lnTo>
                  <a:lnTo>
                    <a:pt x="1614" y="3808"/>
                  </a:lnTo>
                  <a:lnTo>
                    <a:pt x="1356" y="4389"/>
                  </a:lnTo>
                  <a:lnTo>
                    <a:pt x="1130" y="4938"/>
                  </a:lnTo>
                  <a:lnTo>
                    <a:pt x="904" y="5454"/>
                  </a:lnTo>
                  <a:lnTo>
                    <a:pt x="614" y="5615"/>
                  </a:lnTo>
                  <a:lnTo>
                    <a:pt x="323" y="5809"/>
                  </a:lnTo>
                  <a:lnTo>
                    <a:pt x="97" y="5938"/>
                  </a:lnTo>
                  <a:lnTo>
                    <a:pt x="33" y="5970"/>
                  </a:lnTo>
                  <a:lnTo>
                    <a:pt x="0" y="6035"/>
                  </a:lnTo>
                  <a:lnTo>
                    <a:pt x="0" y="6099"/>
                  </a:lnTo>
                  <a:lnTo>
                    <a:pt x="0" y="6164"/>
                  </a:lnTo>
                  <a:lnTo>
                    <a:pt x="65" y="6228"/>
                  </a:lnTo>
                  <a:lnTo>
                    <a:pt x="97" y="6261"/>
                  </a:lnTo>
                  <a:lnTo>
                    <a:pt x="162" y="6293"/>
                  </a:lnTo>
                  <a:lnTo>
                    <a:pt x="872" y="6422"/>
                  </a:lnTo>
                  <a:lnTo>
                    <a:pt x="1582" y="6551"/>
                  </a:lnTo>
                  <a:lnTo>
                    <a:pt x="2291" y="6615"/>
                  </a:lnTo>
                  <a:lnTo>
                    <a:pt x="3001" y="6648"/>
                  </a:lnTo>
                  <a:lnTo>
                    <a:pt x="3743" y="6648"/>
                  </a:lnTo>
                  <a:lnTo>
                    <a:pt x="4453" y="6615"/>
                  </a:lnTo>
                  <a:lnTo>
                    <a:pt x="5905" y="6519"/>
                  </a:lnTo>
                  <a:lnTo>
                    <a:pt x="6873" y="6454"/>
                  </a:lnTo>
                  <a:lnTo>
                    <a:pt x="7809" y="6390"/>
                  </a:lnTo>
                  <a:lnTo>
                    <a:pt x="9713" y="6228"/>
                  </a:lnTo>
                  <a:lnTo>
                    <a:pt x="9874" y="6228"/>
                  </a:lnTo>
                  <a:lnTo>
                    <a:pt x="10035" y="6196"/>
                  </a:lnTo>
                  <a:lnTo>
                    <a:pt x="10003" y="6196"/>
                  </a:lnTo>
                  <a:lnTo>
                    <a:pt x="10487" y="6164"/>
                  </a:lnTo>
                  <a:lnTo>
                    <a:pt x="10681" y="6164"/>
                  </a:lnTo>
                  <a:lnTo>
                    <a:pt x="10745" y="6131"/>
                  </a:lnTo>
                  <a:lnTo>
                    <a:pt x="10745" y="6099"/>
                  </a:lnTo>
                  <a:lnTo>
                    <a:pt x="10777" y="6099"/>
                  </a:lnTo>
                  <a:lnTo>
                    <a:pt x="10874" y="6131"/>
                  </a:lnTo>
                  <a:lnTo>
                    <a:pt x="11294" y="6131"/>
                  </a:lnTo>
                  <a:lnTo>
                    <a:pt x="11326" y="6099"/>
                  </a:lnTo>
                  <a:lnTo>
                    <a:pt x="11358" y="6035"/>
                  </a:lnTo>
                  <a:lnTo>
                    <a:pt x="11358" y="6002"/>
                  </a:lnTo>
                  <a:lnTo>
                    <a:pt x="11358" y="5906"/>
                  </a:lnTo>
                  <a:lnTo>
                    <a:pt x="11390" y="5841"/>
                  </a:lnTo>
                  <a:lnTo>
                    <a:pt x="11423" y="5777"/>
                  </a:lnTo>
                  <a:lnTo>
                    <a:pt x="11390" y="5389"/>
                  </a:lnTo>
                  <a:lnTo>
                    <a:pt x="11326" y="5034"/>
                  </a:lnTo>
                  <a:lnTo>
                    <a:pt x="11229" y="4712"/>
                  </a:lnTo>
                  <a:lnTo>
                    <a:pt x="11132" y="4357"/>
                  </a:lnTo>
                  <a:lnTo>
                    <a:pt x="10874" y="3712"/>
                  </a:lnTo>
                  <a:lnTo>
                    <a:pt x="10874" y="3679"/>
                  </a:lnTo>
                  <a:lnTo>
                    <a:pt x="10616" y="3002"/>
                  </a:lnTo>
                  <a:lnTo>
                    <a:pt x="10552" y="2647"/>
                  </a:lnTo>
                  <a:lnTo>
                    <a:pt x="10487" y="2163"/>
                  </a:lnTo>
                  <a:lnTo>
                    <a:pt x="10390" y="1711"/>
                  </a:lnTo>
                  <a:lnTo>
                    <a:pt x="10229" y="1227"/>
                  </a:lnTo>
                  <a:lnTo>
                    <a:pt x="10068" y="840"/>
                  </a:lnTo>
                  <a:lnTo>
                    <a:pt x="9938" y="679"/>
                  </a:lnTo>
                  <a:lnTo>
                    <a:pt x="9809" y="485"/>
                  </a:lnTo>
                  <a:lnTo>
                    <a:pt x="9648" y="356"/>
                  </a:lnTo>
                  <a:lnTo>
                    <a:pt x="9487" y="227"/>
                  </a:lnTo>
                  <a:lnTo>
                    <a:pt x="9325" y="130"/>
                  </a:lnTo>
                  <a:lnTo>
                    <a:pt x="9132" y="65"/>
                  </a:lnTo>
                  <a:lnTo>
                    <a:pt x="8938" y="33"/>
                  </a:lnTo>
                  <a:lnTo>
                    <a:pt x="87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3428099" y="394730"/>
              <a:ext cx="1000498" cy="1057537"/>
            </a:xfrm>
            <a:custGeom>
              <a:rect b="b" l="l" r="r" t="t"/>
              <a:pathLst>
                <a:path extrusionOk="0" h="12552" w="11875">
                  <a:moveTo>
                    <a:pt x="7648" y="4647"/>
                  </a:moveTo>
                  <a:lnTo>
                    <a:pt x="7583" y="4679"/>
                  </a:lnTo>
                  <a:lnTo>
                    <a:pt x="7487" y="4873"/>
                  </a:lnTo>
                  <a:lnTo>
                    <a:pt x="7422" y="5066"/>
                  </a:lnTo>
                  <a:lnTo>
                    <a:pt x="7422" y="5131"/>
                  </a:lnTo>
                  <a:lnTo>
                    <a:pt x="7454" y="5163"/>
                  </a:lnTo>
                  <a:lnTo>
                    <a:pt x="7487" y="5131"/>
                  </a:lnTo>
                  <a:lnTo>
                    <a:pt x="7519" y="5098"/>
                  </a:lnTo>
                  <a:lnTo>
                    <a:pt x="7583" y="4873"/>
                  </a:lnTo>
                  <a:lnTo>
                    <a:pt x="7680" y="4711"/>
                  </a:lnTo>
                  <a:lnTo>
                    <a:pt x="7680" y="4679"/>
                  </a:lnTo>
                  <a:lnTo>
                    <a:pt x="7648" y="4647"/>
                  </a:lnTo>
                  <a:close/>
                  <a:moveTo>
                    <a:pt x="5647" y="5324"/>
                  </a:moveTo>
                  <a:lnTo>
                    <a:pt x="5583" y="5357"/>
                  </a:lnTo>
                  <a:lnTo>
                    <a:pt x="5260" y="5776"/>
                  </a:lnTo>
                  <a:lnTo>
                    <a:pt x="4970" y="6195"/>
                  </a:lnTo>
                  <a:lnTo>
                    <a:pt x="4970" y="6292"/>
                  </a:lnTo>
                  <a:lnTo>
                    <a:pt x="5002" y="6357"/>
                  </a:lnTo>
                  <a:lnTo>
                    <a:pt x="5099" y="6357"/>
                  </a:lnTo>
                  <a:lnTo>
                    <a:pt x="5163" y="6325"/>
                  </a:lnTo>
                  <a:lnTo>
                    <a:pt x="5422" y="5905"/>
                  </a:lnTo>
                  <a:lnTo>
                    <a:pt x="5712" y="5486"/>
                  </a:lnTo>
                  <a:lnTo>
                    <a:pt x="5744" y="5421"/>
                  </a:lnTo>
                  <a:lnTo>
                    <a:pt x="5712" y="5357"/>
                  </a:lnTo>
                  <a:lnTo>
                    <a:pt x="5647" y="5324"/>
                  </a:lnTo>
                  <a:close/>
                  <a:moveTo>
                    <a:pt x="4841" y="5002"/>
                  </a:moveTo>
                  <a:lnTo>
                    <a:pt x="4809" y="5034"/>
                  </a:lnTo>
                  <a:lnTo>
                    <a:pt x="4292" y="5647"/>
                  </a:lnTo>
                  <a:lnTo>
                    <a:pt x="3776" y="6292"/>
                  </a:lnTo>
                  <a:lnTo>
                    <a:pt x="3744" y="6357"/>
                  </a:lnTo>
                  <a:lnTo>
                    <a:pt x="3776" y="6389"/>
                  </a:lnTo>
                  <a:lnTo>
                    <a:pt x="3808" y="6421"/>
                  </a:lnTo>
                  <a:lnTo>
                    <a:pt x="3873" y="6389"/>
                  </a:lnTo>
                  <a:lnTo>
                    <a:pt x="4421" y="5776"/>
                  </a:lnTo>
                  <a:lnTo>
                    <a:pt x="4938" y="5131"/>
                  </a:lnTo>
                  <a:lnTo>
                    <a:pt x="4938" y="5066"/>
                  </a:lnTo>
                  <a:lnTo>
                    <a:pt x="4905" y="5034"/>
                  </a:lnTo>
                  <a:lnTo>
                    <a:pt x="4841" y="5002"/>
                  </a:lnTo>
                  <a:close/>
                  <a:moveTo>
                    <a:pt x="3582" y="0"/>
                  </a:moveTo>
                  <a:lnTo>
                    <a:pt x="2292" y="33"/>
                  </a:lnTo>
                  <a:lnTo>
                    <a:pt x="969" y="97"/>
                  </a:lnTo>
                  <a:lnTo>
                    <a:pt x="194" y="194"/>
                  </a:lnTo>
                  <a:lnTo>
                    <a:pt x="130" y="162"/>
                  </a:lnTo>
                  <a:lnTo>
                    <a:pt x="65" y="162"/>
                  </a:lnTo>
                  <a:lnTo>
                    <a:pt x="33" y="194"/>
                  </a:lnTo>
                  <a:lnTo>
                    <a:pt x="1" y="259"/>
                  </a:lnTo>
                  <a:lnTo>
                    <a:pt x="1" y="291"/>
                  </a:lnTo>
                  <a:lnTo>
                    <a:pt x="33" y="1678"/>
                  </a:lnTo>
                  <a:lnTo>
                    <a:pt x="33" y="3066"/>
                  </a:lnTo>
                  <a:lnTo>
                    <a:pt x="33" y="5808"/>
                  </a:lnTo>
                  <a:lnTo>
                    <a:pt x="1" y="8551"/>
                  </a:lnTo>
                  <a:lnTo>
                    <a:pt x="33" y="11326"/>
                  </a:lnTo>
                  <a:lnTo>
                    <a:pt x="33" y="11842"/>
                  </a:lnTo>
                  <a:lnTo>
                    <a:pt x="65" y="12391"/>
                  </a:lnTo>
                  <a:lnTo>
                    <a:pt x="65" y="12423"/>
                  </a:lnTo>
                  <a:lnTo>
                    <a:pt x="98" y="12487"/>
                  </a:lnTo>
                  <a:lnTo>
                    <a:pt x="130" y="12520"/>
                  </a:lnTo>
                  <a:lnTo>
                    <a:pt x="227" y="12520"/>
                  </a:lnTo>
                  <a:lnTo>
                    <a:pt x="259" y="12487"/>
                  </a:lnTo>
                  <a:lnTo>
                    <a:pt x="291" y="12423"/>
                  </a:lnTo>
                  <a:lnTo>
                    <a:pt x="324" y="12391"/>
                  </a:lnTo>
                  <a:lnTo>
                    <a:pt x="291" y="11713"/>
                  </a:lnTo>
                  <a:lnTo>
                    <a:pt x="291" y="11003"/>
                  </a:lnTo>
                  <a:lnTo>
                    <a:pt x="291" y="9648"/>
                  </a:lnTo>
                  <a:lnTo>
                    <a:pt x="291" y="6873"/>
                  </a:lnTo>
                  <a:lnTo>
                    <a:pt x="324" y="4130"/>
                  </a:lnTo>
                  <a:lnTo>
                    <a:pt x="291" y="1388"/>
                  </a:lnTo>
                  <a:lnTo>
                    <a:pt x="259" y="388"/>
                  </a:lnTo>
                  <a:lnTo>
                    <a:pt x="1453" y="291"/>
                  </a:lnTo>
                  <a:lnTo>
                    <a:pt x="2647" y="226"/>
                  </a:lnTo>
                  <a:lnTo>
                    <a:pt x="3873" y="226"/>
                  </a:lnTo>
                  <a:lnTo>
                    <a:pt x="5067" y="259"/>
                  </a:lnTo>
                  <a:lnTo>
                    <a:pt x="7551" y="355"/>
                  </a:lnTo>
                  <a:lnTo>
                    <a:pt x="8777" y="420"/>
                  </a:lnTo>
                  <a:lnTo>
                    <a:pt x="10842" y="420"/>
                  </a:lnTo>
                  <a:lnTo>
                    <a:pt x="10907" y="904"/>
                  </a:lnTo>
                  <a:lnTo>
                    <a:pt x="10971" y="1614"/>
                  </a:lnTo>
                  <a:lnTo>
                    <a:pt x="11036" y="2291"/>
                  </a:lnTo>
                  <a:lnTo>
                    <a:pt x="11100" y="3679"/>
                  </a:lnTo>
                  <a:lnTo>
                    <a:pt x="11165" y="5098"/>
                  </a:lnTo>
                  <a:lnTo>
                    <a:pt x="11230" y="6518"/>
                  </a:lnTo>
                  <a:lnTo>
                    <a:pt x="11326" y="7938"/>
                  </a:lnTo>
                  <a:lnTo>
                    <a:pt x="11391" y="9390"/>
                  </a:lnTo>
                  <a:lnTo>
                    <a:pt x="11455" y="10842"/>
                  </a:lnTo>
                  <a:lnTo>
                    <a:pt x="11520" y="11552"/>
                  </a:lnTo>
                  <a:lnTo>
                    <a:pt x="11617" y="12294"/>
                  </a:lnTo>
                  <a:lnTo>
                    <a:pt x="11649" y="12455"/>
                  </a:lnTo>
                  <a:lnTo>
                    <a:pt x="11681" y="12520"/>
                  </a:lnTo>
                  <a:lnTo>
                    <a:pt x="11746" y="12552"/>
                  </a:lnTo>
                  <a:lnTo>
                    <a:pt x="11843" y="12520"/>
                  </a:lnTo>
                  <a:lnTo>
                    <a:pt x="11875" y="12487"/>
                  </a:lnTo>
                  <a:lnTo>
                    <a:pt x="11875" y="12423"/>
                  </a:lnTo>
                  <a:lnTo>
                    <a:pt x="11778" y="10971"/>
                  </a:lnTo>
                  <a:lnTo>
                    <a:pt x="11681" y="9519"/>
                  </a:lnTo>
                  <a:lnTo>
                    <a:pt x="11617" y="8067"/>
                  </a:lnTo>
                  <a:lnTo>
                    <a:pt x="11520" y="6647"/>
                  </a:lnTo>
                  <a:lnTo>
                    <a:pt x="11423" y="3840"/>
                  </a:lnTo>
                  <a:lnTo>
                    <a:pt x="11326" y="2420"/>
                  </a:lnTo>
                  <a:lnTo>
                    <a:pt x="11165" y="1033"/>
                  </a:lnTo>
                  <a:lnTo>
                    <a:pt x="11068" y="323"/>
                  </a:lnTo>
                  <a:lnTo>
                    <a:pt x="11036" y="291"/>
                  </a:lnTo>
                  <a:lnTo>
                    <a:pt x="11004" y="259"/>
                  </a:lnTo>
                  <a:lnTo>
                    <a:pt x="10939" y="194"/>
                  </a:lnTo>
                  <a:lnTo>
                    <a:pt x="10875" y="194"/>
                  </a:lnTo>
                  <a:lnTo>
                    <a:pt x="10262" y="162"/>
                  </a:lnTo>
                  <a:lnTo>
                    <a:pt x="9648" y="162"/>
                  </a:lnTo>
                  <a:lnTo>
                    <a:pt x="8422" y="129"/>
                  </a:lnTo>
                  <a:lnTo>
                    <a:pt x="5938" y="33"/>
                  </a:lnTo>
                  <a:lnTo>
                    <a:pt x="4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4" name="Google Shape;1004;p33"/>
            <p:cNvCxnSpPr/>
            <p:nvPr/>
          </p:nvCxnSpPr>
          <p:spPr>
            <a:xfrm flipH="1" rot="10800000">
              <a:off x="3441625" y="1441175"/>
              <a:ext cx="983400" cy="51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005" name="Google Shape;1005;p33"/>
          <p:cNvGrpSpPr/>
          <p:nvPr/>
        </p:nvGrpSpPr>
        <p:grpSpPr>
          <a:xfrm>
            <a:off x="-1461146" y="1054939"/>
            <a:ext cx="6161678" cy="3606757"/>
            <a:chOff x="-1156346" y="1054939"/>
            <a:chExt cx="6161678" cy="3606757"/>
          </a:xfrm>
        </p:grpSpPr>
        <p:grpSp>
          <p:nvGrpSpPr>
            <p:cNvPr id="1006" name="Google Shape;1006;p33"/>
            <p:cNvGrpSpPr/>
            <p:nvPr/>
          </p:nvGrpSpPr>
          <p:grpSpPr>
            <a:xfrm>
              <a:off x="1407362" y="1054939"/>
              <a:ext cx="3597970" cy="3606757"/>
              <a:chOff x="3112706" y="228103"/>
              <a:chExt cx="1908029" cy="1912689"/>
            </a:xfrm>
          </p:grpSpPr>
          <p:sp>
            <p:nvSpPr>
              <p:cNvPr id="1007" name="Google Shape;1007;p33"/>
              <p:cNvSpPr/>
              <p:nvPr/>
            </p:nvSpPr>
            <p:spPr>
              <a:xfrm rot="-2857820">
                <a:off x="3411069" y="545830"/>
                <a:ext cx="1302578" cy="1330753"/>
              </a:xfrm>
              <a:custGeom>
                <a:rect b="b" l="l" r="r" t="t"/>
                <a:pathLst>
                  <a:path extrusionOk="0" h="53231" w="52104">
                    <a:moveTo>
                      <a:pt x="3211" y="1"/>
                    </a:moveTo>
                    <a:lnTo>
                      <a:pt x="1" y="2423"/>
                    </a:lnTo>
                    <a:lnTo>
                      <a:pt x="10928" y="14421"/>
                    </a:lnTo>
                    <a:lnTo>
                      <a:pt x="11210" y="14702"/>
                    </a:lnTo>
                    <a:lnTo>
                      <a:pt x="11604" y="15096"/>
                    </a:lnTo>
                    <a:lnTo>
                      <a:pt x="11773" y="15265"/>
                    </a:lnTo>
                    <a:lnTo>
                      <a:pt x="12336" y="15829"/>
                    </a:lnTo>
                    <a:lnTo>
                      <a:pt x="12505" y="15998"/>
                    </a:lnTo>
                    <a:lnTo>
                      <a:pt x="12843" y="16336"/>
                    </a:lnTo>
                    <a:lnTo>
                      <a:pt x="13857" y="17406"/>
                    </a:lnTo>
                    <a:lnTo>
                      <a:pt x="16561" y="20166"/>
                    </a:lnTo>
                    <a:lnTo>
                      <a:pt x="21968" y="25742"/>
                    </a:lnTo>
                    <a:lnTo>
                      <a:pt x="24672" y="28502"/>
                    </a:lnTo>
                    <a:lnTo>
                      <a:pt x="25630" y="29516"/>
                    </a:lnTo>
                    <a:lnTo>
                      <a:pt x="27319" y="31319"/>
                    </a:lnTo>
                    <a:lnTo>
                      <a:pt x="30136" y="34192"/>
                    </a:lnTo>
                    <a:lnTo>
                      <a:pt x="32727" y="36839"/>
                    </a:lnTo>
                    <a:lnTo>
                      <a:pt x="34248" y="38360"/>
                    </a:lnTo>
                    <a:lnTo>
                      <a:pt x="38191" y="42303"/>
                    </a:lnTo>
                    <a:lnTo>
                      <a:pt x="40782" y="45006"/>
                    </a:lnTo>
                    <a:lnTo>
                      <a:pt x="42472" y="46809"/>
                    </a:lnTo>
                    <a:lnTo>
                      <a:pt x="43316" y="47710"/>
                    </a:lnTo>
                    <a:lnTo>
                      <a:pt x="45908" y="50470"/>
                    </a:lnTo>
                    <a:lnTo>
                      <a:pt x="47259" y="51822"/>
                    </a:lnTo>
                    <a:lnTo>
                      <a:pt x="48442" y="52892"/>
                    </a:lnTo>
                    <a:lnTo>
                      <a:pt x="48442" y="52949"/>
                    </a:lnTo>
                    <a:lnTo>
                      <a:pt x="48499" y="53061"/>
                    </a:lnTo>
                    <a:lnTo>
                      <a:pt x="48611" y="53118"/>
                    </a:lnTo>
                    <a:lnTo>
                      <a:pt x="48837" y="53118"/>
                    </a:lnTo>
                    <a:lnTo>
                      <a:pt x="49400" y="53174"/>
                    </a:lnTo>
                    <a:lnTo>
                      <a:pt x="49850" y="53230"/>
                    </a:lnTo>
                    <a:lnTo>
                      <a:pt x="51146" y="53230"/>
                    </a:lnTo>
                    <a:lnTo>
                      <a:pt x="51653" y="53174"/>
                    </a:lnTo>
                    <a:lnTo>
                      <a:pt x="51766" y="53118"/>
                    </a:lnTo>
                    <a:lnTo>
                      <a:pt x="51822" y="53174"/>
                    </a:lnTo>
                    <a:lnTo>
                      <a:pt x="52047" y="53174"/>
                    </a:lnTo>
                    <a:lnTo>
                      <a:pt x="52104" y="53061"/>
                    </a:lnTo>
                    <a:lnTo>
                      <a:pt x="52047" y="52892"/>
                    </a:lnTo>
                    <a:lnTo>
                      <a:pt x="51428" y="52104"/>
                    </a:lnTo>
                    <a:lnTo>
                      <a:pt x="50808" y="51371"/>
                    </a:lnTo>
                    <a:lnTo>
                      <a:pt x="49513" y="50020"/>
                    </a:lnTo>
                    <a:lnTo>
                      <a:pt x="48837" y="49287"/>
                    </a:lnTo>
                    <a:lnTo>
                      <a:pt x="48161" y="48611"/>
                    </a:lnTo>
                    <a:lnTo>
                      <a:pt x="46809" y="47147"/>
                    </a:lnTo>
                    <a:lnTo>
                      <a:pt x="45119" y="45344"/>
                    </a:lnTo>
                    <a:lnTo>
                      <a:pt x="43429" y="43598"/>
                    </a:lnTo>
                    <a:lnTo>
                      <a:pt x="41176" y="41289"/>
                    </a:lnTo>
                    <a:lnTo>
                      <a:pt x="39768" y="39768"/>
                    </a:lnTo>
                    <a:lnTo>
                      <a:pt x="38810" y="38698"/>
                    </a:lnTo>
                    <a:lnTo>
                      <a:pt x="38360" y="38191"/>
                    </a:lnTo>
                    <a:lnTo>
                      <a:pt x="35543" y="35036"/>
                    </a:lnTo>
                    <a:lnTo>
                      <a:pt x="32783" y="31938"/>
                    </a:lnTo>
                    <a:lnTo>
                      <a:pt x="29854" y="28784"/>
                    </a:lnTo>
                    <a:lnTo>
                      <a:pt x="27263" y="26080"/>
                    </a:lnTo>
                    <a:lnTo>
                      <a:pt x="24616" y="23377"/>
                    </a:lnTo>
                    <a:lnTo>
                      <a:pt x="24052" y="22813"/>
                    </a:lnTo>
                    <a:lnTo>
                      <a:pt x="21236" y="19884"/>
                    </a:lnTo>
                    <a:lnTo>
                      <a:pt x="18251" y="16730"/>
                    </a:lnTo>
                    <a:lnTo>
                      <a:pt x="15040" y="13238"/>
                    </a:lnTo>
                    <a:lnTo>
                      <a:pt x="13407" y="11492"/>
                    </a:lnTo>
                    <a:lnTo>
                      <a:pt x="32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33"/>
              <p:cNvSpPr/>
              <p:nvPr/>
            </p:nvSpPr>
            <p:spPr>
              <a:xfrm rot="-2857820">
                <a:off x="3453612" y="470692"/>
                <a:ext cx="1264554" cy="1377202"/>
              </a:xfrm>
              <a:custGeom>
                <a:rect b="b" l="l" r="r" t="t"/>
                <a:pathLst>
                  <a:path extrusionOk="0" h="55089" w="50583">
                    <a:moveTo>
                      <a:pt x="339" y="0"/>
                    </a:moveTo>
                    <a:lnTo>
                      <a:pt x="1" y="1634"/>
                    </a:lnTo>
                    <a:lnTo>
                      <a:pt x="49456" y="55089"/>
                    </a:lnTo>
                    <a:lnTo>
                      <a:pt x="50583" y="55089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3"/>
              <p:cNvSpPr/>
              <p:nvPr/>
            </p:nvSpPr>
            <p:spPr>
              <a:xfrm rot="-2857820">
                <a:off x="3413187" y="669842"/>
                <a:ext cx="1142031" cy="1195555"/>
              </a:xfrm>
              <a:custGeom>
                <a:rect b="b" l="l" r="r" t="t"/>
                <a:pathLst>
                  <a:path extrusionOk="0" h="47823" w="45682">
                    <a:moveTo>
                      <a:pt x="226" y="1"/>
                    </a:moveTo>
                    <a:lnTo>
                      <a:pt x="57" y="57"/>
                    </a:lnTo>
                    <a:lnTo>
                      <a:pt x="0" y="170"/>
                    </a:lnTo>
                    <a:lnTo>
                      <a:pt x="57" y="339"/>
                    </a:lnTo>
                    <a:lnTo>
                      <a:pt x="226" y="564"/>
                    </a:lnTo>
                    <a:lnTo>
                      <a:pt x="507" y="789"/>
                    </a:lnTo>
                    <a:lnTo>
                      <a:pt x="11998" y="13181"/>
                    </a:lnTo>
                    <a:lnTo>
                      <a:pt x="13181" y="14421"/>
                    </a:lnTo>
                    <a:lnTo>
                      <a:pt x="15716" y="17012"/>
                    </a:lnTo>
                    <a:lnTo>
                      <a:pt x="18194" y="19603"/>
                    </a:lnTo>
                    <a:lnTo>
                      <a:pt x="20447" y="21969"/>
                    </a:lnTo>
                    <a:lnTo>
                      <a:pt x="22813" y="24391"/>
                    </a:lnTo>
                    <a:lnTo>
                      <a:pt x="25291" y="26925"/>
                    </a:lnTo>
                    <a:lnTo>
                      <a:pt x="45513" y="47823"/>
                    </a:lnTo>
                    <a:lnTo>
                      <a:pt x="45682" y="47485"/>
                    </a:lnTo>
                    <a:lnTo>
                      <a:pt x="40331" y="41965"/>
                    </a:lnTo>
                    <a:lnTo>
                      <a:pt x="35487" y="36895"/>
                    </a:lnTo>
                    <a:lnTo>
                      <a:pt x="33177" y="34530"/>
                    </a:lnTo>
                    <a:lnTo>
                      <a:pt x="32332" y="33572"/>
                    </a:lnTo>
                    <a:lnTo>
                      <a:pt x="32276" y="33516"/>
                    </a:lnTo>
                    <a:lnTo>
                      <a:pt x="32163" y="33459"/>
                    </a:lnTo>
                    <a:lnTo>
                      <a:pt x="30755" y="31995"/>
                    </a:lnTo>
                    <a:lnTo>
                      <a:pt x="25855" y="26925"/>
                    </a:lnTo>
                    <a:lnTo>
                      <a:pt x="23433" y="24391"/>
                    </a:lnTo>
                    <a:lnTo>
                      <a:pt x="21067" y="21912"/>
                    </a:lnTo>
                    <a:lnTo>
                      <a:pt x="18757" y="19546"/>
                    </a:lnTo>
                    <a:lnTo>
                      <a:pt x="16335" y="17012"/>
                    </a:lnTo>
                    <a:lnTo>
                      <a:pt x="13857" y="14421"/>
                    </a:lnTo>
                    <a:lnTo>
                      <a:pt x="7210" y="7323"/>
                    </a:lnTo>
                    <a:lnTo>
                      <a:pt x="564" y="226"/>
                    </a:lnTo>
                    <a:lnTo>
                      <a:pt x="451" y="113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33"/>
              <p:cNvSpPr/>
              <p:nvPr/>
            </p:nvSpPr>
            <p:spPr>
              <a:xfrm rot="-2857820">
                <a:off x="3396170" y="503106"/>
                <a:ext cx="1187105" cy="1291303"/>
              </a:xfrm>
              <a:custGeom>
                <a:rect b="b" l="l" r="r" t="t"/>
                <a:pathLst>
                  <a:path extrusionOk="0" h="51653" w="47485">
                    <a:moveTo>
                      <a:pt x="282" y="0"/>
                    </a:moveTo>
                    <a:lnTo>
                      <a:pt x="169" y="56"/>
                    </a:lnTo>
                    <a:lnTo>
                      <a:pt x="113" y="113"/>
                    </a:lnTo>
                    <a:lnTo>
                      <a:pt x="57" y="169"/>
                    </a:lnTo>
                    <a:lnTo>
                      <a:pt x="0" y="282"/>
                    </a:lnTo>
                    <a:lnTo>
                      <a:pt x="57" y="394"/>
                    </a:lnTo>
                    <a:lnTo>
                      <a:pt x="113" y="451"/>
                    </a:lnTo>
                    <a:lnTo>
                      <a:pt x="9407" y="10871"/>
                    </a:lnTo>
                    <a:lnTo>
                      <a:pt x="10815" y="12392"/>
                    </a:lnTo>
                    <a:lnTo>
                      <a:pt x="13801" y="15603"/>
                    </a:lnTo>
                    <a:lnTo>
                      <a:pt x="16673" y="18757"/>
                    </a:lnTo>
                    <a:lnTo>
                      <a:pt x="19546" y="21855"/>
                    </a:lnTo>
                    <a:lnTo>
                      <a:pt x="25348" y="28164"/>
                    </a:lnTo>
                    <a:lnTo>
                      <a:pt x="31375" y="34698"/>
                    </a:lnTo>
                    <a:lnTo>
                      <a:pt x="37402" y="41288"/>
                    </a:lnTo>
                    <a:lnTo>
                      <a:pt x="43373" y="47709"/>
                    </a:lnTo>
                    <a:lnTo>
                      <a:pt x="46752" y="51371"/>
                    </a:lnTo>
                    <a:lnTo>
                      <a:pt x="47147" y="51483"/>
                    </a:lnTo>
                    <a:lnTo>
                      <a:pt x="47485" y="51652"/>
                    </a:lnTo>
                    <a:lnTo>
                      <a:pt x="23095" y="24953"/>
                    </a:lnTo>
                    <a:lnTo>
                      <a:pt x="17406" y="18757"/>
                    </a:lnTo>
                    <a:lnTo>
                      <a:pt x="15152" y="16279"/>
                    </a:lnTo>
                    <a:lnTo>
                      <a:pt x="12899" y="13800"/>
                    </a:lnTo>
                    <a:lnTo>
                      <a:pt x="10590" y="11266"/>
                    </a:lnTo>
                    <a:lnTo>
                      <a:pt x="5520" y="5689"/>
                    </a:lnTo>
                    <a:lnTo>
                      <a:pt x="451" y="113"/>
                    </a:lnTo>
                    <a:lnTo>
                      <a:pt x="395" y="56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33"/>
              <p:cNvSpPr/>
              <p:nvPr/>
            </p:nvSpPr>
            <p:spPr>
              <a:xfrm rot="-2857820">
                <a:off x="3401513" y="532749"/>
                <a:ext cx="1187105" cy="1291303"/>
              </a:xfrm>
              <a:custGeom>
                <a:rect b="b" l="l" r="r" t="t"/>
                <a:pathLst>
                  <a:path extrusionOk="0" h="51653" w="47485">
                    <a:moveTo>
                      <a:pt x="282" y="1"/>
                    </a:moveTo>
                    <a:lnTo>
                      <a:pt x="169" y="57"/>
                    </a:lnTo>
                    <a:lnTo>
                      <a:pt x="113" y="113"/>
                    </a:lnTo>
                    <a:lnTo>
                      <a:pt x="56" y="170"/>
                    </a:lnTo>
                    <a:lnTo>
                      <a:pt x="0" y="282"/>
                    </a:lnTo>
                    <a:lnTo>
                      <a:pt x="56" y="395"/>
                    </a:lnTo>
                    <a:lnTo>
                      <a:pt x="113" y="451"/>
                    </a:lnTo>
                    <a:lnTo>
                      <a:pt x="9407" y="10872"/>
                    </a:lnTo>
                    <a:lnTo>
                      <a:pt x="10815" y="12393"/>
                    </a:lnTo>
                    <a:lnTo>
                      <a:pt x="13800" y="15603"/>
                    </a:lnTo>
                    <a:lnTo>
                      <a:pt x="16673" y="18758"/>
                    </a:lnTo>
                    <a:lnTo>
                      <a:pt x="19546" y="21856"/>
                    </a:lnTo>
                    <a:lnTo>
                      <a:pt x="25347" y="28164"/>
                    </a:lnTo>
                    <a:lnTo>
                      <a:pt x="31375" y="34698"/>
                    </a:lnTo>
                    <a:lnTo>
                      <a:pt x="37402" y="41232"/>
                    </a:lnTo>
                    <a:lnTo>
                      <a:pt x="43372" y="47710"/>
                    </a:lnTo>
                    <a:lnTo>
                      <a:pt x="46752" y="51371"/>
                    </a:lnTo>
                    <a:lnTo>
                      <a:pt x="47146" y="51484"/>
                    </a:lnTo>
                    <a:lnTo>
                      <a:pt x="47484" y="51653"/>
                    </a:lnTo>
                    <a:lnTo>
                      <a:pt x="23094" y="24954"/>
                    </a:lnTo>
                    <a:lnTo>
                      <a:pt x="17405" y="18758"/>
                    </a:lnTo>
                    <a:lnTo>
                      <a:pt x="15209" y="16279"/>
                    </a:lnTo>
                    <a:lnTo>
                      <a:pt x="12899" y="13801"/>
                    </a:lnTo>
                    <a:lnTo>
                      <a:pt x="10590" y="11266"/>
                    </a:lnTo>
                    <a:lnTo>
                      <a:pt x="5520" y="5690"/>
                    </a:lnTo>
                    <a:lnTo>
                      <a:pt x="451" y="113"/>
                    </a:lnTo>
                    <a:lnTo>
                      <a:pt x="394" y="57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2" name="Google Shape;1012;p33"/>
            <p:cNvGrpSpPr/>
            <p:nvPr/>
          </p:nvGrpSpPr>
          <p:grpSpPr>
            <a:xfrm>
              <a:off x="-1156346" y="1054939"/>
              <a:ext cx="3597970" cy="3606757"/>
              <a:chOff x="3112706" y="228103"/>
              <a:chExt cx="1908029" cy="1912689"/>
            </a:xfrm>
          </p:grpSpPr>
          <p:sp>
            <p:nvSpPr>
              <p:cNvPr id="1013" name="Google Shape;1013;p33"/>
              <p:cNvSpPr/>
              <p:nvPr/>
            </p:nvSpPr>
            <p:spPr>
              <a:xfrm rot="-2857820">
                <a:off x="3411069" y="545830"/>
                <a:ext cx="1302578" cy="1330753"/>
              </a:xfrm>
              <a:custGeom>
                <a:rect b="b" l="l" r="r" t="t"/>
                <a:pathLst>
                  <a:path extrusionOk="0" h="53231" w="52104">
                    <a:moveTo>
                      <a:pt x="3211" y="1"/>
                    </a:moveTo>
                    <a:lnTo>
                      <a:pt x="1" y="2423"/>
                    </a:lnTo>
                    <a:lnTo>
                      <a:pt x="10928" y="14421"/>
                    </a:lnTo>
                    <a:lnTo>
                      <a:pt x="11210" y="14702"/>
                    </a:lnTo>
                    <a:lnTo>
                      <a:pt x="11604" y="15096"/>
                    </a:lnTo>
                    <a:lnTo>
                      <a:pt x="11773" y="15265"/>
                    </a:lnTo>
                    <a:lnTo>
                      <a:pt x="12336" y="15829"/>
                    </a:lnTo>
                    <a:lnTo>
                      <a:pt x="12505" y="15998"/>
                    </a:lnTo>
                    <a:lnTo>
                      <a:pt x="12843" y="16336"/>
                    </a:lnTo>
                    <a:lnTo>
                      <a:pt x="13857" y="17406"/>
                    </a:lnTo>
                    <a:lnTo>
                      <a:pt x="16561" y="20166"/>
                    </a:lnTo>
                    <a:lnTo>
                      <a:pt x="21968" y="25742"/>
                    </a:lnTo>
                    <a:lnTo>
                      <a:pt x="24672" y="28502"/>
                    </a:lnTo>
                    <a:lnTo>
                      <a:pt x="25630" y="29516"/>
                    </a:lnTo>
                    <a:lnTo>
                      <a:pt x="27319" y="31319"/>
                    </a:lnTo>
                    <a:lnTo>
                      <a:pt x="30136" y="34192"/>
                    </a:lnTo>
                    <a:lnTo>
                      <a:pt x="32727" y="36839"/>
                    </a:lnTo>
                    <a:lnTo>
                      <a:pt x="34248" y="38360"/>
                    </a:lnTo>
                    <a:lnTo>
                      <a:pt x="38191" y="42303"/>
                    </a:lnTo>
                    <a:lnTo>
                      <a:pt x="40782" y="45006"/>
                    </a:lnTo>
                    <a:lnTo>
                      <a:pt x="42472" y="46809"/>
                    </a:lnTo>
                    <a:lnTo>
                      <a:pt x="43316" y="47710"/>
                    </a:lnTo>
                    <a:lnTo>
                      <a:pt x="45908" y="50470"/>
                    </a:lnTo>
                    <a:lnTo>
                      <a:pt x="47259" y="51822"/>
                    </a:lnTo>
                    <a:lnTo>
                      <a:pt x="48442" y="52892"/>
                    </a:lnTo>
                    <a:lnTo>
                      <a:pt x="48442" y="52949"/>
                    </a:lnTo>
                    <a:lnTo>
                      <a:pt x="48499" y="53061"/>
                    </a:lnTo>
                    <a:lnTo>
                      <a:pt x="48611" y="53118"/>
                    </a:lnTo>
                    <a:lnTo>
                      <a:pt x="48837" y="53118"/>
                    </a:lnTo>
                    <a:lnTo>
                      <a:pt x="49400" y="53174"/>
                    </a:lnTo>
                    <a:lnTo>
                      <a:pt x="49850" y="53230"/>
                    </a:lnTo>
                    <a:lnTo>
                      <a:pt x="51146" y="53230"/>
                    </a:lnTo>
                    <a:lnTo>
                      <a:pt x="51653" y="53174"/>
                    </a:lnTo>
                    <a:lnTo>
                      <a:pt x="51766" y="53118"/>
                    </a:lnTo>
                    <a:lnTo>
                      <a:pt x="51822" y="53174"/>
                    </a:lnTo>
                    <a:lnTo>
                      <a:pt x="52047" y="53174"/>
                    </a:lnTo>
                    <a:lnTo>
                      <a:pt x="52104" y="53061"/>
                    </a:lnTo>
                    <a:lnTo>
                      <a:pt x="52047" y="52892"/>
                    </a:lnTo>
                    <a:lnTo>
                      <a:pt x="51428" y="52104"/>
                    </a:lnTo>
                    <a:lnTo>
                      <a:pt x="50808" y="51371"/>
                    </a:lnTo>
                    <a:lnTo>
                      <a:pt x="49513" y="50020"/>
                    </a:lnTo>
                    <a:lnTo>
                      <a:pt x="48837" y="49287"/>
                    </a:lnTo>
                    <a:lnTo>
                      <a:pt x="48161" y="48611"/>
                    </a:lnTo>
                    <a:lnTo>
                      <a:pt x="46809" y="47147"/>
                    </a:lnTo>
                    <a:lnTo>
                      <a:pt x="45119" y="45344"/>
                    </a:lnTo>
                    <a:lnTo>
                      <a:pt x="43429" y="43598"/>
                    </a:lnTo>
                    <a:lnTo>
                      <a:pt x="41176" y="41289"/>
                    </a:lnTo>
                    <a:lnTo>
                      <a:pt x="39768" y="39768"/>
                    </a:lnTo>
                    <a:lnTo>
                      <a:pt x="38810" y="38698"/>
                    </a:lnTo>
                    <a:lnTo>
                      <a:pt x="38360" y="38191"/>
                    </a:lnTo>
                    <a:lnTo>
                      <a:pt x="35543" y="35036"/>
                    </a:lnTo>
                    <a:lnTo>
                      <a:pt x="32783" y="31938"/>
                    </a:lnTo>
                    <a:lnTo>
                      <a:pt x="29854" y="28784"/>
                    </a:lnTo>
                    <a:lnTo>
                      <a:pt x="27263" y="26080"/>
                    </a:lnTo>
                    <a:lnTo>
                      <a:pt x="24616" y="23377"/>
                    </a:lnTo>
                    <a:lnTo>
                      <a:pt x="24052" y="22813"/>
                    </a:lnTo>
                    <a:lnTo>
                      <a:pt x="21236" y="19884"/>
                    </a:lnTo>
                    <a:lnTo>
                      <a:pt x="18251" y="16730"/>
                    </a:lnTo>
                    <a:lnTo>
                      <a:pt x="15040" y="13238"/>
                    </a:lnTo>
                    <a:lnTo>
                      <a:pt x="13407" y="11492"/>
                    </a:lnTo>
                    <a:lnTo>
                      <a:pt x="32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 rot="-2857820">
                <a:off x="3453612" y="470692"/>
                <a:ext cx="1264554" cy="1377202"/>
              </a:xfrm>
              <a:custGeom>
                <a:rect b="b" l="l" r="r" t="t"/>
                <a:pathLst>
                  <a:path extrusionOk="0" h="55089" w="50583">
                    <a:moveTo>
                      <a:pt x="339" y="0"/>
                    </a:moveTo>
                    <a:lnTo>
                      <a:pt x="1" y="1634"/>
                    </a:lnTo>
                    <a:lnTo>
                      <a:pt x="49456" y="55089"/>
                    </a:lnTo>
                    <a:lnTo>
                      <a:pt x="50583" y="55089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 rot="-2857820">
                <a:off x="3413187" y="669842"/>
                <a:ext cx="1142031" cy="1195555"/>
              </a:xfrm>
              <a:custGeom>
                <a:rect b="b" l="l" r="r" t="t"/>
                <a:pathLst>
                  <a:path extrusionOk="0" h="47823" w="45682">
                    <a:moveTo>
                      <a:pt x="226" y="1"/>
                    </a:moveTo>
                    <a:lnTo>
                      <a:pt x="57" y="57"/>
                    </a:lnTo>
                    <a:lnTo>
                      <a:pt x="0" y="170"/>
                    </a:lnTo>
                    <a:lnTo>
                      <a:pt x="57" y="339"/>
                    </a:lnTo>
                    <a:lnTo>
                      <a:pt x="226" y="564"/>
                    </a:lnTo>
                    <a:lnTo>
                      <a:pt x="507" y="789"/>
                    </a:lnTo>
                    <a:lnTo>
                      <a:pt x="11998" y="13181"/>
                    </a:lnTo>
                    <a:lnTo>
                      <a:pt x="13181" y="14421"/>
                    </a:lnTo>
                    <a:lnTo>
                      <a:pt x="15716" y="17012"/>
                    </a:lnTo>
                    <a:lnTo>
                      <a:pt x="18194" y="19603"/>
                    </a:lnTo>
                    <a:lnTo>
                      <a:pt x="20447" y="21969"/>
                    </a:lnTo>
                    <a:lnTo>
                      <a:pt x="22813" y="24391"/>
                    </a:lnTo>
                    <a:lnTo>
                      <a:pt x="25291" y="26925"/>
                    </a:lnTo>
                    <a:lnTo>
                      <a:pt x="45513" y="47823"/>
                    </a:lnTo>
                    <a:lnTo>
                      <a:pt x="45682" y="47485"/>
                    </a:lnTo>
                    <a:lnTo>
                      <a:pt x="40331" y="41965"/>
                    </a:lnTo>
                    <a:lnTo>
                      <a:pt x="35487" y="36895"/>
                    </a:lnTo>
                    <a:lnTo>
                      <a:pt x="33177" y="34530"/>
                    </a:lnTo>
                    <a:lnTo>
                      <a:pt x="32332" y="33572"/>
                    </a:lnTo>
                    <a:lnTo>
                      <a:pt x="32276" y="33516"/>
                    </a:lnTo>
                    <a:lnTo>
                      <a:pt x="32163" y="33459"/>
                    </a:lnTo>
                    <a:lnTo>
                      <a:pt x="30755" y="31995"/>
                    </a:lnTo>
                    <a:lnTo>
                      <a:pt x="25855" y="26925"/>
                    </a:lnTo>
                    <a:lnTo>
                      <a:pt x="23433" y="24391"/>
                    </a:lnTo>
                    <a:lnTo>
                      <a:pt x="21067" y="21912"/>
                    </a:lnTo>
                    <a:lnTo>
                      <a:pt x="18757" y="19546"/>
                    </a:lnTo>
                    <a:lnTo>
                      <a:pt x="16335" y="17012"/>
                    </a:lnTo>
                    <a:lnTo>
                      <a:pt x="13857" y="14421"/>
                    </a:lnTo>
                    <a:lnTo>
                      <a:pt x="7210" y="7323"/>
                    </a:lnTo>
                    <a:lnTo>
                      <a:pt x="564" y="226"/>
                    </a:lnTo>
                    <a:lnTo>
                      <a:pt x="451" y="113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 rot="-2857820">
                <a:off x="3396170" y="503106"/>
                <a:ext cx="1187105" cy="1291303"/>
              </a:xfrm>
              <a:custGeom>
                <a:rect b="b" l="l" r="r" t="t"/>
                <a:pathLst>
                  <a:path extrusionOk="0" h="51653" w="47485">
                    <a:moveTo>
                      <a:pt x="282" y="0"/>
                    </a:moveTo>
                    <a:lnTo>
                      <a:pt x="169" y="56"/>
                    </a:lnTo>
                    <a:lnTo>
                      <a:pt x="113" y="113"/>
                    </a:lnTo>
                    <a:lnTo>
                      <a:pt x="57" y="169"/>
                    </a:lnTo>
                    <a:lnTo>
                      <a:pt x="0" y="282"/>
                    </a:lnTo>
                    <a:lnTo>
                      <a:pt x="57" y="394"/>
                    </a:lnTo>
                    <a:lnTo>
                      <a:pt x="113" y="451"/>
                    </a:lnTo>
                    <a:lnTo>
                      <a:pt x="9407" y="10871"/>
                    </a:lnTo>
                    <a:lnTo>
                      <a:pt x="10815" y="12392"/>
                    </a:lnTo>
                    <a:lnTo>
                      <a:pt x="13801" y="15603"/>
                    </a:lnTo>
                    <a:lnTo>
                      <a:pt x="16673" y="18757"/>
                    </a:lnTo>
                    <a:lnTo>
                      <a:pt x="19546" y="21855"/>
                    </a:lnTo>
                    <a:lnTo>
                      <a:pt x="25348" y="28164"/>
                    </a:lnTo>
                    <a:lnTo>
                      <a:pt x="31375" y="34698"/>
                    </a:lnTo>
                    <a:lnTo>
                      <a:pt x="37402" y="41288"/>
                    </a:lnTo>
                    <a:lnTo>
                      <a:pt x="43373" y="47709"/>
                    </a:lnTo>
                    <a:lnTo>
                      <a:pt x="46752" y="51371"/>
                    </a:lnTo>
                    <a:lnTo>
                      <a:pt x="47147" y="51483"/>
                    </a:lnTo>
                    <a:lnTo>
                      <a:pt x="47485" y="51652"/>
                    </a:lnTo>
                    <a:lnTo>
                      <a:pt x="23095" y="24953"/>
                    </a:lnTo>
                    <a:lnTo>
                      <a:pt x="17406" y="18757"/>
                    </a:lnTo>
                    <a:lnTo>
                      <a:pt x="15152" y="16279"/>
                    </a:lnTo>
                    <a:lnTo>
                      <a:pt x="12899" y="13800"/>
                    </a:lnTo>
                    <a:lnTo>
                      <a:pt x="10590" y="11266"/>
                    </a:lnTo>
                    <a:lnTo>
                      <a:pt x="5520" y="5689"/>
                    </a:lnTo>
                    <a:lnTo>
                      <a:pt x="451" y="113"/>
                    </a:lnTo>
                    <a:lnTo>
                      <a:pt x="395" y="56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 rot="-2857820">
                <a:off x="3401513" y="532749"/>
                <a:ext cx="1187105" cy="1291303"/>
              </a:xfrm>
              <a:custGeom>
                <a:rect b="b" l="l" r="r" t="t"/>
                <a:pathLst>
                  <a:path extrusionOk="0" h="51653" w="47485">
                    <a:moveTo>
                      <a:pt x="282" y="1"/>
                    </a:moveTo>
                    <a:lnTo>
                      <a:pt x="169" y="57"/>
                    </a:lnTo>
                    <a:lnTo>
                      <a:pt x="113" y="113"/>
                    </a:lnTo>
                    <a:lnTo>
                      <a:pt x="56" y="170"/>
                    </a:lnTo>
                    <a:lnTo>
                      <a:pt x="0" y="282"/>
                    </a:lnTo>
                    <a:lnTo>
                      <a:pt x="56" y="395"/>
                    </a:lnTo>
                    <a:lnTo>
                      <a:pt x="113" y="451"/>
                    </a:lnTo>
                    <a:lnTo>
                      <a:pt x="9407" y="10872"/>
                    </a:lnTo>
                    <a:lnTo>
                      <a:pt x="10815" y="12393"/>
                    </a:lnTo>
                    <a:lnTo>
                      <a:pt x="13800" y="15603"/>
                    </a:lnTo>
                    <a:lnTo>
                      <a:pt x="16673" y="18758"/>
                    </a:lnTo>
                    <a:lnTo>
                      <a:pt x="19546" y="21856"/>
                    </a:lnTo>
                    <a:lnTo>
                      <a:pt x="25347" y="28164"/>
                    </a:lnTo>
                    <a:lnTo>
                      <a:pt x="31375" y="34698"/>
                    </a:lnTo>
                    <a:lnTo>
                      <a:pt x="37402" y="41232"/>
                    </a:lnTo>
                    <a:lnTo>
                      <a:pt x="43372" y="47710"/>
                    </a:lnTo>
                    <a:lnTo>
                      <a:pt x="46752" y="51371"/>
                    </a:lnTo>
                    <a:lnTo>
                      <a:pt x="47146" y="51484"/>
                    </a:lnTo>
                    <a:lnTo>
                      <a:pt x="47484" y="51653"/>
                    </a:lnTo>
                    <a:lnTo>
                      <a:pt x="23094" y="24954"/>
                    </a:lnTo>
                    <a:lnTo>
                      <a:pt x="17405" y="18758"/>
                    </a:lnTo>
                    <a:lnTo>
                      <a:pt x="15209" y="16279"/>
                    </a:lnTo>
                    <a:lnTo>
                      <a:pt x="12899" y="13801"/>
                    </a:lnTo>
                    <a:lnTo>
                      <a:pt x="10590" y="11266"/>
                    </a:lnTo>
                    <a:lnTo>
                      <a:pt x="5520" y="5690"/>
                    </a:lnTo>
                    <a:lnTo>
                      <a:pt x="451" y="113"/>
                    </a:lnTo>
                    <a:lnTo>
                      <a:pt x="394" y="57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18" name="Google Shape;1018;p33"/>
          <p:cNvSpPr txBox="1"/>
          <p:nvPr>
            <p:ph type="title"/>
          </p:nvPr>
        </p:nvSpPr>
        <p:spPr>
          <a:xfrm>
            <a:off x="4700525" y="2152575"/>
            <a:ext cx="41892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chemeClr val="dk1"/>
                </a:solidFill>
              </a:rPr>
              <a:t>Questions</a:t>
            </a:r>
            <a:r>
              <a:rPr lang="en"/>
              <a:t> </a:t>
            </a:r>
            <a:endParaRPr/>
          </a:p>
        </p:txBody>
      </p:sp>
      <p:sp>
        <p:nvSpPr>
          <p:cNvPr id="1019" name="Google Shape;1019;p33"/>
          <p:cNvSpPr txBox="1"/>
          <p:nvPr>
            <p:ph idx="1" type="subTitle"/>
          </p:nvPr>
        </p:nvSpPr>
        <p:spPr>
          <a:xfrm>
            <a:off x="5689600" y="3868875"/>
            <a:ext cx="2984700" cy="6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If you have any questions, feel free to ask</a:t>
            </a:r>
            <a:r>
              <a:rPr lang="en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400"/>
              <a:buNone/>
            </a:pPr>
            <a:r>
              <a:t/>
            </a:r>
            <a:endParaRPr/>
          </a:p>
        </p:txBody>
      </p:sp>
      <p:grpSp>
        <p:nvGrpSpPr>
          <p:cNvPr id="1020" name="Google Shape;1020;p33"/>
          <p:cNvGrpSpPr/>
          <p:nvPr/>
        </p:nvGrpSpPr>
        <p:grpSpPr>
          <a:xfrm flipH="1">
            <a:off x="986108" y="1376064"/>
            <a:ext cx="2043474" cy="5195387"/>
            <a:chOff x="4164275" y="2506525"/>
            <a:chExt cx="606300" cy="1541475"/>
          </a:xfrm>
        </p:grpSpPr>
        <p:sp>
          <p:nvSpPr>
            <p:cNvPr id="1021" name="Google Shape;1021;p33"/>
            <p:cNvSpPr/>
            <p:nvPr/>
          </p:nvSpPr>
          <p:spPr>
            <a:xfrm>
              <a:off x="4447550" y="2956825"/>
              <a:ext cx="321550" cy="1083825"/>
            </a:xfrm>
            <a:custGeom>
              <a:rect b="b" l="l" r="r" t="t"/>
              <a:pathLst>
                <a:path extrusionOk="0" h="43353" w="12862">
                  <a:moveTo>
                    <a:pt x="10772" y="9683"/>
                  </a:moveTo>
                  <a:lnTo>
                    <a:pt x="10772" y="10272"/>
                  </a:lnTo>
                  <a:lnTo>
                    <a:pt x="10802" y="11449"/>
                  </a:lnTo>
                  <a:lnTo>
                    <a:pt x="10890" y="12538"/>
                  </a:lnTo>
                  <a:lnTo>
                    <a:pt x="10949" y="13068"/>
                  </a:lnTo>
                  <a:lnTo>
                    <a:pt x="10978" y="13333"/>
                  </a:lnTo>
                  <a:lnTo>
                    <a:pt x="10655" y="13333"/>
                  </a:lnTo>
                  <a:lnTo>
                    <a:pt x="10272" y="13392"/>
                  </a:lnTo>
                  <a:lnTo>
                    <a:pt x="10243" y="13392"/>
                  </a:lnTo>
                  <a:lnTo>
                    <a:pt x="9418" y="13509"/>
                  </a:lnTo>
                  <a:lnTo>
                    <a:pt x="8594" y="13598"/>
                  </a:lnTo>
                  <a:lnTo>
                    <a:pt x="8447" y="13627"/>
                  </a:lnTo>
                  <a:lnTo>
                    <a:pt x="8212" y="13656"/>
                  </a:lnTo>
                  <a:lnTo>
                    <a:pt x="7917" y="13686"/>
                  </a:lnTo>
                  <a:lnTo>
                    <a:pt x="8594" y="12891"/>
                  </a:lnTo>
                  <a:lnTo>
                    <a:pt x="9301" y="11979"/>
                  </a:lnTo>
                  <a:lnTo>
                    <a:pt x="9624" y="11537"/>
                  </a:lnTo>
                  <a:lnTo>
                    <a:pt x="9978" y="11008"/>
                  </a:lnTo>
                  <a:lnTo>
                    <a:pt x="10596" y="10007"/>
                  </a:lnTo>
                  <a:lnTo>
                    <a:pt x="10772" y="9683"/>
                  </a:lnTo>
                  <a:close/>
                  <a:moveTo>
                    <a:pt x="1207" y="13539"/>
                  </a:moveTo>
                  <a:lnTo>
                    <a:pt x="3414" y="13627"/>
                  </a:lnTo>
                  <a:lnTo>
                    <a:pt x="5004" y="13686"/>
                  </a:lnTo>
                  <a:lnTo>
                    <a:pt x="5887" y="13686"/>
                  </a:lnTo>
                  <a:lnTo>
                    <a:pt x="6770" y="13627"/>
                  </a:lnTo>
                  <a:lnTo>
                    <a:pt x="6740" y="13862"/>
                  </a:lnTo>
                  <a:lnTo>
                    <a:pt x="1207" y="14422"/>
                  </a:lnTo>
                  <a:lnTo>
                    <a:pt x="1207" y="13539"/>
                  </a:lnTo>
                  <a:close/>
                  <a:moveTo>
                    <a:pt x="11096" y="14245"/>
                  </a:moveTo>
                  <a:lnTo>
                    <a:pt x="11096" y="14363"/>
                  </a:lnTo>
                  <a:lnTo>
                    <a:pt x="11125" y="14922"/>
                  </a:lnTo>
                  <a:lnTo>
                    <a:pt x="11155" y="15569"/>
                  </a:lnTo>
                  <a:lnTo>
                    <a:pt x="11155" y="15805"/>
                  </a:lnTo>
                  <a:lnTo>
                    <a:pt x="11184" y="16688"/>
                  </a:lnTo>
                  <a:lnTo>
                    <a:pt x="11214" y="16864"/>
                  </a:lnTo>
                  <a:lnTo>
                    <a:pt x="11214" y="17129"/>
                  </a:lnTo>
                  <a:lnTo>
                    <a:pt x="11214" y="17218"/>
                  </a:lnTo>
                  <a:lnTo>
                    <a:pt x="11243" y="17335"/>
                  </a:lnTo>
                  <a:lnTo>
                    <a:pt x="11243" y="17630"/>
                  </a:lnTo>
                  <a:lnTo>
                    <a:pt x="11273" y="17983"/>
                  </a:lnTo>
                  <a:lnTo>
                    <a:pt x="11331" y="18601"/>
                  </a:lnTo>
                  <a:lnTo>
                    <a:pt x="11420" y="19219"/>
                  </a:lnTo>
                  <a:lnTo>
                    <a:pt x="11479" y="19513"/>
                  </a:lnTo>
                  <a:lnTo>
                    <a:pt x="11508" y="19660"/>
                  </a:lnTo>
                  <a:lnTo>
                    <a:pt x="11449" y="19719"/>
                  </a:lnTo>
                  <a:lnTo>
                    <a:pt x="11331" y="20043"/>
                  </a:lnTo>
                  <a:lnTo>
                    <a:pt x="11302" y="20220"/>
                  </a:lnTo>
                  <a:lnTo>
                    <a:pt x="11243" y="20426"/>
                  </a:lnTo>
                  <a:lnTo>
                    <a:pt x="11008" y="21073"/>
                  </a:lnTo>
                  <a:lnTo>
                    <a:pt x="10507" y="22427"/>
                  </a:lnTo>
                  <a:lnTo>
                    <a:pt x="9830" y="24075"/>
                  </a:lnTo>
                  <a:lnTo>
                    <a:pt x="9418" y="25017"/>
                  </a:lnTo>
                  <a:lnTo>
                    <a:pt x="9212" y="25488"/>
                  </a:lnTo>
                  <a:lnTo>
                    <a:pt x="8977" y="26047"/>
                  </a:lnTo>
                  <a:lnTo>
                    <a:pt x="8742" y="26577"/>
                  </a:lnTo>
                  <a:lnTo>
                    <a:pt x="8742" y="26606"/>
                  </a:lnTo>
                  <a:lnTo>
                    <a:pt x="8477" y="27077"/>
                  </a:lnTo>
                  <a:lnTo>
                    <a:pt x="8477" y="27048"/>
                  </a:lnTo>
                  <a:lnTo>
                    <a:pt x="8477" y="26989"/>
                  </a:lnTo>
                  <a:lnTo>
                    <a:pt x="8477" y="26665"/>
                  </a:lnTo>
                  <a:lnTo>
                    <a:pt x="8418" y="26076"/>
                  </a:lnTo>
                  <a:lnTo>
                    <a:pt x="8359" y="25252"/>
                  </a:lnTo>
                  <a:lnTo>
                    <a:pt x="8329" y="24929"/>
                  </a:lnTo>
                  <a:lnTo>
                    <a:pt x="8300" y="24752"/>
                  </a:lnTo>
                  <a:lnTo>
                    <a:pt x="8241" y="23751"/>
                  </a:lnTo>
                  <a:lnTo>
                    <a:pt x="8182" y="22574"/>
                  </a:lnTo>
                  <a:lnTo>
                    <a:pt x="8153" y="22456"/>
                  </a:lnTo>
                  <a:lnTo>
                    <a:pt x="8094" y="20867"/>
                  </a:lnTo>
                  <a:lnTo>
                    <a:pt x="8065" y="20337"/>
                  </a:lnTo>
                  <a:lnTo>
                    <a:pt x="8006" y="19307"/>
                  </a:lnTo>
                  <a:lnTo>
                    <a:pt x="7976" y="18807"/>
                  </a:lnTo>
                  <a:lnTo>
                    <a:pt x="8006" y="18395"/>
                  </a:lnTo>
                  <a:lnTo>
                    <a:pt x="8035" y="18307"/>
                  </a:lnTo>
                  <a:lnTo>
                    <a:pt x="8065" y="18159"/>
                  </a:lnTo>
                  <a:lnTo>
                    <a:pt x="8065" y="18042"/>
                  </a:lnTo>
                  <a:lnTo>
                    <a:pt x="8065" y="18012"/>
                  </a:lnTo>
                  <a:lnTo>
                    <a:pt x="8035" y="17718"/>
                  </a:lnTo>
                  <a:lnTo>
                    <a:pt x="8006" y="17159"/>
                  </a:lnTo>
                  <a:lnTo>
                    <a:pt x="7976" y="16864"/>
                  </a:lnTo>
                  <a:lnTo>
                    <a:pt x="7947" y="16600"/>
                  </a:lnTo>
                  <a:lnTo>
                    <a:pt x="7947" y="16541"/>
                  </a:lnTo>
                  <a:lnTo>
                    <a:pt x="7917" y="16305"/>
                  </a:lnTo>
                  <a:lnTo>
                    <a:pt x="7917" y="16129"/>
                  </a:lnTo>
                  <a:lnTo>
                    <a:pt x="7917" y="16099"/>
                  </a:lnTo>
                  <a:lnTo>
                    <a:pt x="7917" y="15981"/>
                  </a:lnTo>
                  <a:lnTo>
                    <a:pt x="7917" y="15923"/>
                  </a:lnTo>
                  <a:lnTo>
                    <a:pt x="7917" y="15717"/>
                  </a:lnTo>
                  <a:lnTo>
                    <a:pt x="7917" y="15305"/>
                  </a:lnTo>
                  <a:lnTo>
                    <a:pt x="7917" y="15275"/>
                  </a:lnTo>
                  <a:lnTo>
                    <a:pt x="7917" y="14598"/>
                  </a:lnTo>
                  <a:lnTo>
                    <a:pt x="8153" y="14569"/>
                  </a:lnTo>
                  <a:lnTo>
                    <a:pt x="8329" y="14569"/>
                  </a:lnTo>
                  <a:lnTo>
                    <a:pt x="8712" y="14539"/>
                  </a:lnTo>
                  <a:lnTo>
                    <a:pt x="9536" y="14451"/>
                  </a:lnTo>
                  <a:lnTo>
                    <a:pt x="9801" y="14422"/>
                  </a:lnTo>
                  <a:lnTo>
                    <a:pt x="10301" y="14363"/>
                  </a:lnTo>
                  <a:lnTo>
                    <a:pt x="10390" y="14363"/>
                  </a:lnTo>
                  <a:lnTo>
                    <a:pt x="10713" y="14304"/>
                  </a:lnTo>
                  <a:lnTo>
                    <a:pt x="11096" y="14245"/>
                  </a:lnTo>
                  <a:close/>
                  <a:moveTo>
                    <a:pt x="10360" y="0"/>
                  </a:moveTo>
                  <a:lnTo>
                    <a:pt x="10301" y="30"/>
                  </a:lnTo>
                  <a:lnTo>
                    <a:pt x="10243" y="59"/>
                  </a:lnTo>
                  <a:lnTo>
                    <a:pt x="10154" y="118"/>
                  </a:lnTo>
                  <a:lnTo>
                    <a:pt x="10125" y="206"/>
                  </a:lnTo>
                  <a:lnTo>
                    <a:pt x="10095" y="295"/>
                  </a:lnTo>
                  <a:lnTo>
                    <a:pt x="10125" y="353"/>
                  </a:lnTo>
                  <a:lnTo>
                    <a:pt x="10154" y="412"/>
                  </a:lnTo>
                  <a:lnTo>
                    <a:pt x="10243" y="471"/>
                  </a:lnTo>
                  <a:lnTo>
                    <a:pt x="10272" y="471"/>
                  </a:lnTo>
                  <a:lnTo>
                    <a:pt x="10272" y="530"/>
                  </a:lnTo>
                  <a:lnTo>
                    <a:pt x="10243" y="707"/>
                  </a:lnTo>
                  <a:lnTo>
                    <a:pt x="10243" y="736"/>
                  </a:lnTo>
                  <a:lnTo>
                    <a:pt x="10243" y="1060"/>
                  </a:lnTo>
                  <a:lnTo>
                    <a:pt x="10243" y="1590"/>
                  </a:lnTo>
                  <a:lnTo>
                    <a:pt x="10243" y="1825"/>
                  </a:lnTo>
                  <a:lnTo>
                    <a:pt x="10184" y="2237"/>
                  </a:lnTo>
                  <a:lnTo>
                    <a:pt x="10184" y="2266"/>
                  </a:lnTo>
                  <a:lnTo>
                    <a:pt x="10184" y="2502"/>
                  </a:lnTo>
                  <a:lnTo>
                    <a:pt x="9713" y="2826"/>
                  </a:lnTo>
                  <a:lnTo>
                    <a:pt x="9301" y="3091"/>
                  </a:lnTo>
                  <a:lnTo>
                    <a:pt x="9036" y="3208"/>
                  </a:lnTo>
                  <a:lnTo>
                    <a:pt x="8830" y="3297"/>
                  </a:lnTo>
                  <a:lnTo>
                    <a:pt x="8800" y="3326"/>
                  </a:lnTo>
                  <a:lnTo>
                    <a:pt x="8683" y="3385"/>
                  </a:lnTo>
                  <a:lnTo>
                    <a:pt x="8182" y="3591"/>
                  </a:lnTo>
                  <a:lnTo>
                    <a:pt x="7800" y="3709"/>
                  </a:lnTo>
                  <a:lnTo>
                    <a:pt x="7388" y="3826"/>
                  </a:lnTo>
                  <a:lnTo>
                    <a:pt x="7358" y="3826"/>
                  </a:lnTo>
                  <a:lnTo>
                    <a:pt x="6917" y="3944"/>
                  </a:lnTo>
                  <a:lnTo>
                    <a:pt x="6858" y="3973"/>
                  </a:lnTo>
                  <a:lnTo>
                    <a:pt x="6828" y="4032"/>
                  </a:lnTo>
                  <a:lnTo>
                    <a:pt x="6799" y="4062"/>
                  </a:lnTo>
                  <a:lnTo>
                    <a:pt x="6564" y="4121"/>
                  </a:lnTo>
                  <a:lnTo>
                    <a:pt x="6534" y="4121"/>
                  </a:lnTo>
                  <a:lnTo>
                    <a:pt x="6475" y="4150"/>
                  </a:lnTo>
                  <a:lnTo>
                    <a:pt x="6416" y="4209"/>
                  </a:lnTo>
                  <a:lnTo>
                    <a:pt x="6387" y="4268"/>
                  </a:lnTo>
                  <a:lnTo>
                    <a:pt x="6387" y="4327"/>
                  </a:lnTo>
                  <a:lnTo>
                    <a:pt x="6416" y="4415"/>
                  </a:lnTo>
                  <a:lnTo>
                    <a:pt x="6505" y="4474"/>
                  </a:lnTo>
                  <a:lnTo>
                    <a:pt x="6475" y="4827"/>
                  </a:lnTo>
                  <a:lnTo>
                    <a:pt x="6475" y="5239"/>
                  </a:lnTo>
                  <a:lnTo>
                    <a:pt x="6505" y="5680"/>
                  </a:lnTo>
                  <a:lnTo>
                    <a:pt x="6505" y="5798"/>
                  </a:lnTo>
                  <a:lnTo>
                    <a:pt x="6534" y="6299"/>
                  </a:lnTo>
                  <a:lnTo>
                    <a:pt x="6534" y="6652"/>
                  </a:lnTo>
                  <a:lnTo>
                    <a:pt x="6534" y="6711"/>
                  </a:lnTo>
                  <a:lnTo>
                    <a:pt x="6534" y="6946"/>
                  </a:lnTo>
                  <a:lnTo>
                    <a:pt x="6534" y="7181"/>
                  </a:lnTo>
                  <a:lnTo>
                    <a:pt x="6564" y="8153"/>
                  </a:lnTo>
                  <a:lnTo>
                    <a:pt x="6622" y="9095"/>
                  </a:lnTo>
                  <a:lnTo>
                    <a:pt x="6652" y="9565"/>
                  </a:lnTo>
                  <a:lnTo>
                    <a:pt x="6681" y="9801"/>
                  </a:lnTo>
                  <a:lnTo>
                    <a:pt x="6622" y="9889"/>
                  </a:lnTo>
                  <a:lnTo>
                    <a:pt x="6564" y="10860"/>
                  </a:lnTo>
                  <a:lnTo>
                    <a:pt x="6534" y="11802"/>
                  </a:lnTo>
                  <a:lnTo>
                    <a:pt x="6593" y="12773"/>
                  </a:lnTo>
                  <a:lnTo>
                    <a:pt x="6622" y="13274"/>
                  </a:lnTo>
                  <a:lnTo>
                    <a:pt x="6622" y="13303"/>
                  </a:lnTo>
                  <a:lnTo>
                    <a:pt x="6622" y="13362"/>
                  </a:lnTo>
                  <a:lnTo>
                    <a:pt x="6593" y="13333"/>
                  </a:lnTo>
                  <a:lnTo>
                    <a:pt x="6505" y="13303"/>
                  </a:lnTo>
                  <a:lnTo>
                    <a:pt x="6181" y="13186"/>
                  </a:lnTo>
                  <a:lnTo>
                    <a:pt x="5798" y="12950"/>
                  </a:lnTo>
                  <a:lnTo>
                    <a:pt x="5475" y="12685"/>
                  </a:lnTo>
                  <a:lnTo>
                    <a:pt x="5298" y="12509"/>
                  </a:lnTo>
                  <a:lnTo>
                    <a:pt x="5180" y="12361"/>
                  </a:lnTo>
                  <a:lnTo>
                    <a:pt x="5121" y="12214"/>
                  </a:lnTo>
                  <a:lnTo>
                    <a:pt x="5092" y="12097"/>
                  </a:lnTo>
                  <a:lnTo>
                    <a:pt x="5121" y="11920"/>
                  </a:lnTo>
                  <a:lnTo>
                    <a:pt x="5210" y="11684"/>
                  </a:lnTo>
                  <a:lnTo>
                    <a:pt x="5416" y="11390"/>
                  </a:lnTo>
                  <a:lnTo>
                    <a:pt x="5416" y="11331"/>
                  </a:lnTo>
                  <a:lnTo>
                    <a:pt x="5475" y="11272"/>
                  </a:lnTo>
                  <a:lnTo>
                    <a:pt x="5445" y="11184"/>
                  </a:lnTo>
                  <a:lnTo>
                    <a:pt x="5386" y="11125"/>
                  </a:lnTo>
                  <a:lnTo>
                    <a:pt x="5298" y="11066"/>
                  </a:lnTo>
                  <a:lnTo>
                    <a:pt x="5239" y="11037"/>
                  </a:lnTo>
                  <a:lnTo>
                    <a:pt x="5180" y="11066"/>
                  </a:lnTo>
                  <a:lnTo>
                    <a:pt x="5151" y="11096"/>
                  </a:lnTo>
                  <a:lnTo>
                    <a:pt x="5092" y="11125"/>
                  </a:lnTo>
                  <a:lnTo>
                    <a:pt x="5004" y="11155"/>
                  </a:lnTo>
                  <a:lnTo>
                    <a:pt x="4945" y="11184"/>
                  </a:lnTo>
                  <a:lnTo>
                    <a:pt x="4827" y="11214"/>
                  </a:lnTo>
                  <a:lnTo>
                    <a:pt x="4533" y="11272"/>
                  </a:lnTo>
                  <a:lnTo>
                    <a:pt x="4238" y="11302"/>
                  </a:lnTo>
                  <a:lnTo>
                    <a:pt x="3856" y="11302"/>
                  </a:lnTo>
                  <a:lnTo>
                    <a:pt x="3532" y="11243"/>
                  </a:lnTo>
                  <a:lnTo>
                    <a:pt x="2914" y="11125"/>
                  </a:lnTo>
                  <a:lnTo>
                    <a:pt x="2443" y="11008"/>
                  </a:lnTo>
                  <a:lnTo>
                    <a:pt x="2267" y="10949"/>
                  </a:lnTo>
                  <a:lnTo>
                    <a:pt x="2267" y="10890"/>
                  </a:lnTo>
                  <a:lnTo>
                    <a:pt x="2237" y="10860"/>
                  </a:lnTo>
                  <a:lnTo>
                    <a:pt x="2208" y="10831"/>
                  </a:lnTo>
                  <a:lnTo>
                    <a:pt x="2119" y="10831"/>
                  </a:lnTo>
                  <a:lnTo>
                    <a:pt x="2061" y="10860"/>
                  </a:lnTo>
                  <a:lnTo>
                    <a:pt x="2031" y="10890"/>
                  </a:lnTo>
                  <a:lnTo>
                    <a:pt x="2002" y="11066"/>
                  </a:lnTo>
                  <a:lnTo>
                    <a:pt x="1913" y="11214"/>
                  </a:lnTo>
                  <a:lnTo>
                    <a:pt x="1913" y="11243"/>
                  </a:lnTo>
                  <a:lnTo>
                    <a:pt x="1884" y="11272"/>
                  </a:lnTo>
                  <a:lnTo>
                    <a:pt x="1884" y="11302"/>
                  </a:lnTo>
                  <a:lnTo>
                    <a:pt x="1766" y="11420"/>
                  </a:lnTo>
                  <a:lnTo>
                    <a:pt x="1590" y="11596"/>
                  </a:lnTo>
                  <a:lnTo>
                    <a:pt x="1384" y="11773"/>
                  </a:lnTo>
                  <a:lnTo>
                    <a:pt x="972" y="12097"/>
                  </a:lnTo>
                  <a:lnTo>
                    <a:pt x="942" y="12126"/>
                  </a:lnTo>
                  <a:lnTo>
                    <a:pt x="530" y="12420"/>
                  </a:lnTo>
                  <a:lnTo>
                    <a:pt x="148" y="12744"/>
                  </a:lnTo>
                  <a:lnTo>
                    <a:pt x="118" y="12744"/>
                  </a:lnTo>
                  <a:lnTo>
                    <a:pt x="59" y="12773"/>
                  </a:lnTo>
                  <a:lnTo>
                    <a:pt x="30" y="12832"/>
                  </a:lnTo>
                  <a:lnTo>
                    <a:pt x="0" y="12862"/>
                  </a:lnTo>
                  <a:lnTo>
                    <a:pt x="0" y="12921"/>
                  </a:lnTo>
                  <a:lnTo>
                    <a:pt x="177" y="13539"/>
                  </a:lnTo>
                  <a:lnTo>
                    <a:pt x="354" y="14157"/>
                  </a:lnTo>
                  <a:lnTo>
                    <a:pt x="471" y="14480"/>
                  </a:lnTo>
                  <a:lnTo>
                    <a:pt x="707" y="15305"/>
                  </a:lnTo>
                  <a:lnTo>
                    <a:pt x="795" y="15746"/>
                  </a:lnTo>
                  <a:lnTo>
                    <a:pt x="824" y="16217"/>
                  </a:lnTo>
                  <a:lnTo>
                    <a:pt x="883" y="16276"/>
                  </a:lnTo>
                  <a:lnTo>
                    <a:pt x="942" y="16305"/>
                  </a:lnTo>
                  <a:lnTo>
                    <a:pt x="1030" y="16276"/>
                  </a:lnTo>
                  <a:lnTo>
                    <a:pt x="1060" y="16246"/>
                  </a:lnTo>
                  <a:lnTo>
                    <a:pt x="1060" y="16217"/>
                  </a:lnTo>
                  <a:lnTo>
                    <a:pt x="1060" y="15952"/>
                  </a:lnTo>
                  <a:lnTo>
                    <a:pt x="1119" y="15452"/>
                  </a:lnTo>
                  <a:lnTo>
                    <a:pt x="1119" y="15363"/>
                  </a:lnTo>
                  <a:lnTo>
                    <a:pt x="1619" y="15275"/>
                  </a:lnTo>
                  <a:lnTo>
                    <a:pt x="2208" y="15216"/>
                  </a:lnTo>
                  <a:lnTo>
                    <a:pt x="3473" y="15099"/>
                  </a:lnTo>
                  <a:lnTo>
                    <a:pt x="4415" y="15040"/>
                  </a:lnTo>
                  <a:lnTo>
                    <a:pt x="4709" y="15010"/>
                  </a:lnTo>
                  <a:lnTo>
                    <a:pt x="5357" y="14981"/>
                  </a:lnTo>
                  <a:lnTo>
                    <a:pt x="5975" y="14922"/>
                  </a:lnTo>
                  <a:lnTo>
                    <a:pt x="6446" y="14834"/>
                  </a:lnTo>
                  <a:lnTo>
                    <a:pt x="6770" y="14804"/>
                  </a:lnTo>
                  <a:lnTo>
                    <a:pt x="6770" y="15275"/>
                  </a:lnTo>
                  <a:lnTo>
                    <a:pt x="6770" y="15363"/>
                  </a:lnTo>
                  <a:lnTo>
                    <a:pt x="6740" y="15687"/>
                  </a:lnTo>
                  <a:lnTo>
                    <a:pt x="6740" y="15834"/>
                  </a:lnTo>
                  <a:lnTo>
                    <a:pt x="6770" y="16011"/>
                  </a:lnTo>
                  <a:lnTo>
                    <a:pt x="6799" y="16070"/>
                  </a:lnTo>
                  <a:lnTo>
                    <a:pt x="6858" y="16099"/>
                  </a:lnTo>
                  <a:lnTo>
                    <a:pt x="6858" y="16158"/>
                  </a:lnTo>
                  <a:lnTo>
                    <a:pt x="6858" y="16776"/>
                  </a:lnTo>
                  <a:lnTo>
                    <a:pt x="6887" y="16982"/>
                  </a:lnTo>
                  <a:lnTo>
                    <a:pt x="6887" y="17100"/>
                  </a:lnTo>
                  <a:lnTo>
                    <a:pt x="6887" y="17306"/>
                  </a:lnTo>
                  <a:lnTo>
                    <a:pt x="6887" y="17600"/>
                  </a:lnTo>
                  <a:lnTo>
                    <a:pt x="6917" y="18012"/>
                  </a:lnTo>
                  <a:lnTo>
                    <a:pt x="6917" y="18218"/>
                  </a:lnTo>
                  <a:lnTo>
                    <a:pt x="6917" y="18454"/>
                  </a:lnTo>
                  <a:lnTo>
                    <a:pt x="6917" y="18483"/>
                  </a:lnTo>
                  <a:lnTo>
                    <a:pt x="6946" y="18513"/>
                  </a:lnTo>
                  <a:lnTo>
                    <a:pt x="7005" y="18836"/>
                  </a:lnTo>
                  <a:lnTo>
                    <a:pt x="7034" y="19160"/>
                  </a:lnTo>
                  <a:lnTo>
                    <a:pt x="7034" y="19719"/>
                  </a:lnTo>
                  <a:lnTo>
                    <a:pt x="7005" y="20102"/>
                  </a:lnTo>
                  <a:lnTo>
                    <a:pt x="6976" y="20278"/>
                  </a:lnTo>
                  <a:lnTo>
                    <a:pt x="6976" y="20337"/>
                  </a:lnTo>
                  <a:lnTo>
                    <a:pt x="6946" y="20838"/>
                  </a:lnTo>
                  <a:lnTo>
                    <a:pt x="6946" y="21220"/>
                  </a:lnTo>
                  <a:lnTo>
                    <a:pt x="6446" y="21220"/>
                  </a:lnTo>
                  <a:lnTo>
                    <a:pt x="5857" y="21279"/>
                  </a:lnTo>
                  <a:lnTo>
                    <a:pt x="4974" y="21367"/>
                  </a:lnTo>
                  <a:lnTo>
                    <a:pt x="4739" y="21397"/>
                  </a:lnTo>
                  <a:lnTo>
                    <a:pt x="3591" y="21515"/>
                  </a:lnTo>
                  <a:lnTo>
                    <a:pt x="3002" y="21573"/>
                  </a:lnTo>
                  <a:lnTo>
                    <a:pt x="2473" y="21603"/>
                  </a:lnTo>
                  <a:lnTo>
                    <a:pt x="2002" y="21603"/>
                  </a:lnTo>
                  <a:lnTo>
                    <a:pt x="1913" y="21573"/>
                  </a:lnTo>
                  <a:lnTo>
                    <a:pt x="1825" y="21603"/>
                  </a:lnTo>
                  <a:lnTo>
                    <a:pt x="1796" y="21662"/>
                  </a:lnTo>
                  <a:lnTo>
                    <a:pt x="1796" y="21691"/>
                  </a:lnTo>
                  <a:lnTo>
                    <a:pt x="1796" y="21750"/>
                  </a:lnTo>
                  <a:lnTo>
                    <a:pt x="1825" y="21809"/>
                  </a:lnTo>
                  <a:lnTo>
                    <a:pt x="1884" y="21927"/>
                  </a:lnTo>
                  <a:lnTo>
                    <a:pt x="2090" y="22250"/>
                  </a:lnTo>
                  <a:lnTo>
                    <a:pt x="2178" y="22398"/>
                  </a:lnTo>
                  <a:lnTo>
                    <a:pt x="2178" y="22427"/>
                  </a:lnTo>
                  <a:lnTo>
                    <a:pt x="2237" y="22515"/>
                  </a:lnTo>
                  <a:lnTo>
                    <a:pt x="2237" y="22545"/>
                  </a:lnTo>
                  <a:lnTo>
                    <a:pt x="2296" y="22633"/>
                  </a:lnTo>
                  <a:lnTo>
                    <a:pt x="2384" y="22662"/>
                  </a:lnTo>
                  <a:lnTo>
                    <a:pt x="2973" y="22604"/>
                  </a:lnTo>
                  <a:lnTo>
                    <a:pt x="3002" y="22604"/>
                  </a:lnTo>
                  <a:lnTo>
                    <a:pt x="3591" y="22574"/>
                  </a:lnTo>
                  <a:lnTo>
                    <a:pt x="4003" y="22574"/>
                  </a:lnTo>
                  <a:lnTo>
                    <a:pt x="4032" y="22545"/>
                  </a:lnTo>
                  <a:lnTo>
                    <a:pt x="4680" y="22545"/>
                  </a:lnTo>
                  <a:lnTo>
                    <a:pt x="5739" y="22486"/>
                  </a:lnTo>
                  <a:lnTo>
                    <a:pt x="6387" y="22456"/>
                  </a:lnTo>
                  <a:lnTo>
                    <a:pt x="6711" y="22427"/>
                  </a:lnTo>
                  <a:lnTo>
                    <a:pt x="7034" y="22368"/>
                  </a:lnTo>
                  <a:lnTo>
                    <a:pt x="7064" y="23104"/>
                  </a:lnTo>
                  <a:lnTo>
                    <a:pt x="7093" y="23604"/>
                  </a:lnTo>
                  <a:lnTo>
                    <a:pt x="7093" y="23957"/>
                  </a:lnTo>
                  <a:lnTo>
                    <a:pt x="7093" y="24163"/>
                  </a:lnTo>
                  <a:lnTo>
                    <a:pt x="7093" y="24664"/>
                  </a:lnTo>
                  <a:lnTo>
                    <a:pt x="7093" y="25252"/>
                  </a:lnTo>
                  <a:lnTo>
                    <a:pt x="7123" y="26371"/>
                  </a:lnTo>
                  <a:lnTo>
                    <a:pt x="7182" y="26901"/>
                  </a:lnTo>
                  <a:lnTo>
                    <a:pt x="7211" y="27195"/>
                  </a:lnTo>
                  <a:lnTo>
                    <a:pt x="7241" y="27460"/>
                  </a:lnTo>
                  <a:lnTo>
                    <a:pt x="7270" y="27548"/>
                  </a:lnTo>
                  <a:lnTo>
                    <a:pt x="7299" y="27754"/>
                  </a:lnTo>
                  <a:lnTo>
                    <a:pt x="7299" y="28019"/>
                  </a:lnTo>
                  <a:lnTo>
                    <a:pt x="7329" y="28254"/>
                  </a:lnTo>
                  <a:lnTo>
                    <a:pt x="7329" y="28284"/>
                  </a:lnTo>
                  <a:lnTo>
                    <a:pt x="7388" y="29226"/>
                  </a:lnTo>
                  <a:lnTo>
                    <a:pt x="7417" y="29755"/>
                  </a:lnTo>
                  <a:lnTo>
                    <a:pt x="7388" y="29785"/>
                  </a:lnTo>
                  <a:lnTo>
                    <a:pt x="7388" y="29844"/>
                  </a:lnTo>
                  <a:lnTo>
                    <a:pt x="7358" y="30462"/>
                  </a:lnTo>
                  <a:lnTo>
                    <a:pt x="7388" y="31109"/>
                  </a:lnTo>
                  <a:lnTo>
                    <a:pt x="7447" y="32080"/>
                  </a:lnTo>
                  <a:lnTo>
                    <a:pt x="7447" y="32345"/>
                  </a:lnTo>
                  <a:lnTo>
                    <a:pt x="7476" y="32993"/>
                  </a:lnTo>
                  <a:lnTo>
                    <a:pt x="7505" y="33523"/>
                  </a:lnTo>
                  <a:lnTo>
                    <a:pt x="7476" y="33964"/>
                  </a:lnTo>
                  <a:lnTo>
                    <a:pt x="7476" y="34523"/>
                  </a:lnTo>
                  <a:lnTo>
                    <a:pt x="7476" y="34906"/>
                  </a:lnTo>
                  <a:lnTo>
                    <a:pt x="7505" y="35230"/>
                  </a:lnTo>
                  <a:lnTo>
                    <a:pt x="7564" y="35553"/>
                  </a:lnTo>
                  <a:lnTo>
                    <a:pt x="7653" y="35848"/>
                  </a:lnTo>
                  <a:lnTo>
                    <a:pt x="7653" y="35877"/>
                  </a:lnTo>
                  <a:lnTo>
                    <a:pt x="7594" y="35936"/>
                  </a:lnTo>
                  <a:lnTo>
                    <a:pt x="7564" y="35965"/>
                  </a:lnTo>
                  <a:lnTo>
                    <a:pt x="7564" y="36024"/>
                  </a:lnTo>
                  <a:lnTo>
                    <a:pt x="7594" y="36230"/>
                  </a:lnTo>
                  <a:lnTo>
                    <a:pt x="7594" y="36436"/>
                  </a:lnTo>
                  <a:lnTo>
                    <a:pt x="7653" y="37643"/>
                  </a:lnTo>
                  <a:lnTo>
                    <a:pt x="7682" y="38850"/>
                  </a:lnTo>
                  <a:lnTo>
                    <a:pt x="7682" y="38997"/>
                  </a:lnTo>
                  <a:lnTo>
                    <a:pt x="7682" y="39262"/>
                  </a:lnTo>
                  <a:lnTo>
                    <a:pt x="7711" y="39644"/>
                  </a:lnTo>
                  <a:lnTo>
                    <a:pt x="7711" y="39703"/>
                  </a:lnTo>
                  <a:lnTo>
                    <a:pt x="7711" y="40262"/>
                  </a:lnTo>
                  <a:lnTo>
                    <a:pt x="7800" y="41057"/>
                  </a:lnTo>
                  <a:lnTo>
                    <a:pt x="7829" y="41528"/>
                  </a:lnTo>
                  <a:lnTo>
                    <a:pt x="7829" y="41675"/>
                  </a:lnTo>
                  <a:lnTo>
                    <a:pt x="7859" y="42381"/>
                  </a:lnTo>
                  <a:lnTo>
                    <a:pt x="7829" y="42941"/>
                  </a:lnTo>
                  <a:lnTo>
                    <a:pt x="7829" y="42999"/>
                  </a:lnTo>
                  <a:lnTo>
                    <a:pt x="7859" y="43029"/>
                  </a:lnTo>
                  <a:lnTo>
                    <a:pt x="7859" y="43117"/>
                  </a:lnTo>
                  <a:lnTo>
                    <a:pt x="7888" y="43176"/>
                  </a:lnTo>
                  <a:lnTo>
                    <a:pt x="7917" y="43206"/>
                  </a:lnTo>
                  <a:lnTo>
                    <a:pt x="8153" y="43323"/>
                  </a:lnTo>
                  <a:lnTo>
                    <a:pt x="8271" y="43323"/>
                  </a:lnTo>
                  <a:lnTo>
                    <a:pt x="8418" y="43353"/>
                  </a:lnTo>
                  <a:lnTo>
                    <a:pt x="8535" y="43323"/>
                  </a:lnTo>
                  <a:lnTo>
                    <a:pt x="8683" y="43294"/>
                  </a:lnTo>
                  <a:lnTo>
                    <a:pt x="8800" y="43206"/>
                  </a:lnTo>
                  <a:lnTo>
                    <a:pt x="8918" y="43088"/>
                  </a:lnTo>
                  <a:lnTo>
                    <a:pt x="8948" y="42999"/>
                  </a:lnTo>
                  <a:lnTo>
                    <a:pt x="8948" y="42970"/>
                  </a:lnTo>
                  <a:lnTo>
                    <a:pt x="8830" y="40645"/>
                  </a:lnTo>
                  <a:lnTo>
                    <a:pt x="8800" y="39703"/>
                  </a:lnTo>
                  <a:lnTo>
                    <a:pt x="8742" y="38408"/>
                  </a:lnTo>
                  <a:lnTo>
                    <a:pt x="8683" y="36436"/>
                  </a:lnTo>
                  <a:lnTo>
                    <a:pt x="8506" y="33169"/>
                  </a:lnTo>
                  <a:lnTo>
                    <a:pt x="8477" y="32375"/>
                  </a:lnTo>
                  <a:lnTo>
                    <a:pt x="8477" y="32198"/>
                  </a:lnTo>
                  <a:lnTo>
                    <a:pt x="8447" y="31551"/>
                  </a:lnTo>
                  <a:lnTo>
                    <a:pt x="8418" y="30697"/>
                  </a:lnTo>
                  <a:lnTo>
                    <a:pt x="8447" y="29932"/>
                  </a:lnTo>
                  <a:lnTo>
                    <a:pt x="8447" y="29520"/>
                  </a:lnTo>
                  <a:lnTo>
                    <a:pt x="8535" y="29373"/>
                  </a:lnTo>
                  <a:lnTo>
                    <a:pt x="8594" y="29196"/>
                  </a:lnTo>
                  <a:lnTo>
                    <a:pt x="8742" y="28872"/>
                  </a:lnTo>
                  <a:lnTo>
                    <a:pt x="8800" y="28666"/>
                  </a:lnTo>
                  <a:lnTo>
                    <a:pt x="8859" y="28519"/>
                  </a:lnTo>
                  <a:lnTo>
                    <a:pt x="8918" y="28402"/>
                  </a:lnTo>
                  <a:lnTo>
                    <a:pt x="9006" y="28107"/>
                  </a:lnTo>
                  <a:lnTo>
                    <a:pt x="9183" y="27695"/>
                  </a:lnTo>
                  <a:lnTo>
                    <a:pt x="9242" y="27548"/>
                  </a:lnTo>
                  <a:lnTo>
                    <a:pt x="10125" y="25341"/>
                  </a:lnTo>
                  <a:lnTo>
                    <a:pt x="10360" y="24752"/>
                  </a:lnTo>
                  <a:lnTo>
                    <a:pt x="10890" y="23398"/>
                  </a:lnTo>
                  <a:lnTo>
                    <a:pt x="11008" y="23133"/>
                  </a:lnTo>
                  <a:lnTo>
                    <a:pt x="11273" y="22456"/>
                  </a:lnTo>
                  <a:lnTo>
                    <a:pt x="11537" y="21868"/>
                  </a:lnTo>
                  <a:lnTo>
                    <a:pt x="11567" y="22250"/>
                  </a:lnTo>
                  <a:lnTo>
                    <a:pt x="11596" y="22957"/>
                  </a:lnTo>
                  <a:lnTo>
                    <a:pt x="11655" y="23781"/>
                  </a:lnTo>
                  <a:lnTo>
                    <a:pt x="11685" y="24369"/>
                  </a:lnTo>
                  <a:lnTo>
                    <a:pt x="11744" y="25576"/>
                  </a:lnTo>
                  <a:lnTo>
                    <a:pt x="11773" y="26165"/>
                  </a:lnTo>
                  <a:lnTo>
                    <a:pt x="11832" y="27077"/>
                  </a:lnTo>
                  <a:lnTo>
                    <a:pt x="11920" y="27901"/>
                  </a:lnTo>
                  <a:lnTo>
                    <a:pt x="11861" y="27960"/>
                  </a:lnTo>
                  <a:lnTo>
                    <a:pt x="11832" y="28048"/>
                  </a:lnTo>
                  <a:lnTo>
                    <a:pt x="11832" y="28137"/>
                  </a:lnTo>
                  <a:lnTo>
                    <a:pt x="11861" y="28196"/>
                  </a:lnTo>
                  <a:lnTo>
                    <a:pt x="11920" y="28254"/>
                  </a:lnTo>
                  <a:lnTo>
                    <a:pt x="12097" y="28372"/>
                  </a:lnTo>
                  <a:lnTo>
                    <a:pt x="12303" y="28431"/>
                  </a:lnTo>
                  <a:lnTo>
                    <a:pt x="12479" y="28460"/>
                  </a:lnTo>
                  <a:lnTo>
                    <a:pt x="12656" y="28431"/>
                  </a:lnTo>
                  <a:lnTo>
                    <a:pt x="12715" y="28402"/>
                  </a:lnTo>
                  <a:lnTo>
                    <a:pt x="12803" y="28343"/>
                  </a:lnTo>
                  <a:lnTo>
                    <a:pt x="12832" y="28284"/>
                  </a:lnTo>
                  <a:lnTo>
                    <a:pt x="12862" y="28225"/>
                  </a:lnTo>
                  <a:lnTo>
                    <a:pt x="12862" y="28166"/>
                  </a:lnTo>
                  <a:lnTo>
                    <a:pt x="12832" y="28078"/>
                  </a:lnTo>
                  <a:lnTo>
                    <a:pt x="12803" y="28048"/>
                  </a:lnTo>
                  <a:lnTo>
                    <a:pt x="12803" y="27989"/>
                  </a:lnTo>
                  <a:lnTo>
                    <a:pt x="12803" y="27813"/>
                  </a:lnTo>
                  <a:lnTo>
                    <a:pt x="12774" y="27754"/>
                  </a:lnTo>
                  <a:lnTo>
                    <a:pt x="12774" y="27548"/>
                  </a:lnTo>
                  <a:lnTo>
                    <a:pt x="12744" y="27136"/>
                  </a:lnTo>
                  <a:lnTo>
                    <a:pt x="12744" y="26901"/>
                  </a:lnTo>
                  <a:lnTo>
                    <a:pt x="12685" y="26282"/>
                  </a:lnTo>
                  <a:lnTo>
                    <a:pt x="12626" y="24987"/>
                  </a:lnTo>
                  <a:lnTo>
                    <a:pt x="12568" y="24575"/>
                  </a:lnTo>
                  <a:lnTo>
                    <a:pt x="12509" y="23722"/>
                  </a:lnTo>
                  <a:lnTo>
                    <a:pt x="12479" y="23074"/>
                  </a:lnTo>
                  <a:lnTo>
                    <a:pt x="12479" y="22927"/>
                  </a:lnTo>
                  <a:lnTo>
                    <a:pt x="12479" y="22898"/>
                  </a:lnTo>
                  <a:lnTo>
                    <a:pt x="12450" y="22839"/>
                  </a:lnTo>
                  <a:lnTo>
                    <a:pt x="12450" y="22780"/>
                  </a:lnTo>
                  <a:lnTo>
                    <a:pt x="12450" y="22751"/>
                  </a:lnTo>
                  <a:lnTo>
                    <a:pt x="12450" y="22427"/>
                  </a:lnTo>
                  <a:lnTo>
                    <a:pt x="12391" y="21779"/>
                  </a:lnTo>
                  <a:lnTo>
                    <a:pt x="12332" y="20543"/>
                  </a:lnTo>
                  <a:lnTo>
                    <a:pt x="12303" y="19984"/>
                  </a:lnTo>
                  <a:lnTo>
                    <a:pt x="12273" y="19013"/>
                  </a:lnTo>
                  <a:lnTo>
                    <a:pt x="12214" y="18012"/>
                  </a:lnTo>
                  <a:lnTo>
                    <a:pt x="12156" y="17247"/>
                  </a:lnTo>
                  <a:lnTo>
                    <a:pt x="12185" y="17218"/>
                  </a:lnTo>
                  <a:lnTo>
                    <a:pt x="12214" y="17159"/>
                  </a:lnTo>
                  <a:lnTo>
                    <a:pt x="12214" y="16953"/>
                  </a:lnTo>
                  <a:lnTo>
                    <a:pt x="12214" y="16688"/>
                  </a:lnTo>
                  <a:lnTo>
                    <a:pt x="12214" y="16217"/>
                  </a:lnTo>
                  <a:lnTo>
                    <a:pt x="12156" y="15246"/>
                  </a:lnTo>
                  <a:lnTo>
                    <a:pt x="12067" y="14186"/>
                  </a:lnTo>
                  <a:lnTo>
                    <a:pt x="11979" y="13362"/>
                  </a:lnTo>
                  <a:lnTo>
                    <a:pt x="11979" y="13156"/>
                  </a:lnTo>
                  <a:lnTo>
                    <a:pt x="11950" y="12950"/>
                  </a:lnTo>
                  <a:lnTo>
                    <a:pt x="11861" y="12097"/>
                  </a:lnTo>
                  <a:lnTo>
                    <a:pt x="11773" y="10654"/>
                  </a:lnTo>
                  <a:lnTo>
                    <a:pt x="11685" y="9212"/>
                  </a:lnTo>
                  <a:lnTo>
                    <a:pt x="11685" y="8800"/>
                  </a:lnTo>
                  <a:lnTo>
                    <a:pt x="11744" y="8800"/>
                  </a:lnTo>
                  <a:lnTo>
                    <a:pt x="11773" y="8830"/>
                  </a:lnTo>
                  <a:lnTo>
                    <a:pt x="11802" y="8830"/>
                  </a:lnTo>
                  <a:lnTo>
                    <a:pt x="11861" y="8800"/>
                  </a:lnTo>
                  <a:lnTo>
                    <a:pt x="11920" y="8771"/>
                  </a:lnTo>
                  <a:lnTo>
                    <a:pt x="11920" y="8712"/>
                  </a:lnTo>
                  <a:lnTo>
                    <a:pt x="11920" y="8653"/>
                  </a:lnTo>
                  <a:lnTo>
                    <a:pt x="11832" y="7976"/>
                  </a:lnTo>
                  <a:lnTo>
                    <a:pt x="11773" y="7388"/>
                  </a:lnTo>
                  <a:lnTo>
                    <a:pt x="11773" y="7270"/>
                  </a:lnTo>
                  <a:lnTo>
                    <a:pt x="11626" y="6151"/>
                  </a:lnTo>
                  <a:lnTo>
                    <a:pt x="11626" y="6093"/>
                  </a:lnTo>
                  <a:lnTo>
                    <a:pt x="11655" y="5622"/>
                  </a:lnTo>
                  <a:lnTo>
                    <a:pt x="11626" y="5121"/>
                  </a:lnTo>
                  <a:lnTo>
                    <a:pt x="11596" y="4621"/>
                  </a:lnTo>
                  <a:lnTo>
                    <a:pt x="11537" y="4327"/>
                  </a:lnTo>
                  <a:lnTo>
                    <a:pt x="11537" y="4297"/>
                  </a:lnTo>
                  <a:lnTo>
                    <a:pt x="11508" y="4150"/>
                  </a:lnTo>
                  <a:lnTo>
                    <a:pt x="11508" y="4121"/>
                  </a:lnTo>
                  <a:lnTo>
                    <a:pt x="11420" y="3414"/>
                  </a:lnTo>
                  <a:lnTo>
                    <a:pt x="11449" y="3355"/>
                  </a:lnTo>
                  <a:lnTo>
                    <a:pt x="11685" y="2885"/>
                  </a:lnTo>
                  <a:lnTo>
                    <a:pt x="11773" y="2649"/>
                  </a:lnTo>
                  <a:lnTo>
                    <a:pt x="11832" y="2384"/>
                  </a:lnTo>
                  <a:lnTo>
                    <a:pt x="11891" y="2149"/>
                  </a:lnTo>
                  <a:lnTo>
                    <a:pt x="11891" y="1913"/>
                  </a:lnTo>
                  <a:lnTo>
                    <a:pt x="11861" y="1678"/>
                  </a:lnTo>
                  <a:lnTo>
                    <a:pt x="11832" y="1442"/>
                  </a:lnTo>
                  <a:lnTo>
                    <a:pt x="11744" y="1207"/>
                  </a:lnTo>
                  <a:lnTo>
                    <a:pt x="11626" y="971"/>
                  </a:lnTo>
                  <a:lnTo>
                    <a:pt x="11508" y="765"/>
                  </a:lnTo>
                  <a:lnTo>
                    <a:pt x="11331" y="559"/>
                  </a:lnTo>
                  <a:lnTo>
                    <a:pt x="11125" y="353"/>
                  </a:lnTo>
                  <a:lnTo>
                    <a:pt x="10890" y="177"/>
                  </a:lnTo>
                  <a:lnTo>
                    <a:pt x="10831" y="147"/>
                  </a:lnTo>
                  <a:lnTo>
                    <a:pt x="10802" y="147"/>
                  </a:lnTo>
                  <a:lnTo>
                    <a:pt x="10713" y="89"/>
                  </a:lnTo>
                  <a:lnTo>
                    <a:pt x="10596" y="59"/>
                  </a:lnTo>
                  <a:lnTo>
                    <a:pt x="10478" y="30"/>
                  </a:lnTo>
                  <a:lnTo>
                    <a:pt x="1044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3"/>
            <p:cNvSpPr/>
            <p:nvPr/>
          </p:nvSpPr>
          <p:spPr>
            <a:xfrm>
              <a:off x="4190750" y="2578625"/>
              <a:ext cx="348800" cy="1069850"/>
            </a:xfrm>
            <a:custGeom>
              <a:rect b="b" l="l" r="r" t="t"/>
              <a:pathLst>
                <a:path extrusionOk="0" h="42794" w="13952">
                  <a:moveTo>
                    <a:pt x="6976" y="1"/>
                  </a:moveTo>
                  <a:lnTo>
                    <a:pt x="6829" y="30"/>
                  </a:lnTo>
                  <a:lnTo>
                    <a:pt x="6682" y="89"/>
                  </a:lnTo>
                  <a:lnTo>
                    <a:pt x="6564" y="148"/>
                  </a:lnTo>
                  <a:lnTo>
                    <a:pt x="6446" y="265"/>
                  </a:lnTo>
                  <a:lnTo>
                    <a:pt x="6358" y="383"/>
                  </a:lnTo>
                  <a:lnTo>
                    <a:pt x="6270" y="501"/>
                  </a:lnTo>
                  <a:lnTo>
                    <a:pt x="6181" y="530"/>
                  </a:lnTo>
                  <a:lnTo>
                    <a:pt x="6152" y="619"/>
                  </a:lnTo>
                  <a:lnTo>
                    <a:pt x="6181" y="1207"/>
                  </a:lnTo>
                  <a:lnTo>
                    <a:pt x="6240" y="1737"/>
                  </a:lnTo>
                  <a:lnTo>
                    <a:pt x="6329" y="2267"/>
                  </a:lnTo>
                  <a:lnTo>
                    <a:pt x="6505" y="2767"/>
                  </a:lnTo>
                  <a:lnTo>
                    <a:pt x="6682" y="3209"/>
                  </a:lnTo>
                  <a:lnTo>
                    <a:pt x="6976" y="3709"/>
                  </a:lnTo>
                  <a:lnTo>
                    <a:pt x="7241" y="4121"/>
                  </a:lnTo>
                  <a:lnTo>
                    <a:pt x="7565" y="4533"/>
                  </a:lnTo>
                  <a:lnTo>
                    <a:pt x="7888" y="4886"/>
                  </a:lnTo>
                  <a:lnTo>
                    <a:pt x="8212" y="5180"/>
                  </a:lnTo>
                  <a:lnTo>
                    <a:pt x="8418" y="5298"/>
                  </a:lnTo>
                  <a:lnTo>
                    <a:pt x="8624" y="5386"/>
                  </a:lnTo>
                  <a:lnTo>
                    <a:pt x="8801" y="5416"/>
                  </a:lnTo>
                  <a:lnTo>
                    <a:pt x="9007" y="5416"/>
                  </a:lnTo>
                  <a:lnTo>
                    <a:pt x="9154" y="5357"/>
                  </a:lnTo>
                  <a:lnTo>
                    <a:pt x="9331" y="5269"/>
                  </a:lnTo>
                  <a:lnTo>
                    <a:pt x="9478" y="5151"/>
                  </a:lnTo>
                  <a:lnTo>
                    <a:pt x="9625" y="5004"/>
                  </a:lnTo>
                  <a:lnTo>
                    <a:pt x="9860" y="4768"/>
                  </a:lnTo>
                  <a:lnTo>
                    <a:pt x="10007" y="4974"/>
                  </a:lnTo>
                  <a:lnTo>
                    <a:pt x="10096" y="5151"/>
                  </a:lnTo>
                  <a:lnTo>
                    <a:pt x="10184" y="5298"/>
                  </a:lnTo>
                  <a:lnTo>
                    <a:pt x="10243" y="5445"/>
                  </a:lnTo>
                  <a:lnTo>
                    <a:pt x="10243" y="5563"/>
                  </a:lnTo>
                  <a:lnTo>
                    <a:pt x="10272" y="5651"/>
                  </a:lnTo>
                  <a:lnTo>
                    <a:pt x="10272" y="5769"/>
                  </a:lnTo>
                  <a:lnTo>
                    <a:pt x="10302" y="5887"/>
                  </a:lnTo>
                  <a:lnTo>
                    <a:pt x="10331" y="6005"/>
                  </a:lnTo>
                  <a:lnTo>
                    <a:pt x="10390" y="6122"/>
                  </a:lnTo>
                  <a:lnTo>
                    <a:pt x="10449" y="6240"/>
                  </a:lnTo>
                  <a:lnTo>
                    <a:pt x="10478" y="6240"/>
                  </a:lnTo>
                  <a:lnTo>
                    <a:pt x="10537" y="6328"/>
                  </a:lnTo>
                  <a:lnTo>
                    <a:pt x="10626" y="6387"/>
                  </a:lnTo>
                  <a:lnTo>
                    <a:pt x="10802" y="6475"/>
                  </a:lnTo>
                  <a:lnTo>
                    <a:pt x="11008" y="6534"/>
                  </a:lnTo>
                  <a:lnTo>
                    <a:pt x="11126" y="6534"/>
                  </a:lnTo>
                  <a:lnTo>
                    <a:pt x="11391" y="6505"/>
                  </a:lnTo>
                  <a:lnTo>
                    <a:pt x="11567" y="6446"/>
                  </a:lnTo>
                  <a:lnTo>
                    <a:pt x="11773" y="6358"/>
                  </a:lnTo>
                  <a:lnTo>
                    <a:pt x="12097" y="6152"/>
                  </a:lnTo>
                  <a:lnTo>
                    <a:pt x="12391" y="5887"/>
                  </a:lnTo>
                  <a:lnTo>
                    <a:pt x="12627" y="5622"/>
                  </a:lnTo>
                  <a:lnTo>
                    <a:pt x="12833" y="5328"/>
                  </a:lnTo>
                  <a:lnTo>
                    <a:pt x="12980" y="5033"/>
                  </a:lnTo>
                  <a:lnTo>
                    <a:pt x="13039" y="4886"/>
                  </a:lnTo>
                  <a:lnTo>
                    <a:pt x="13098" y="4739"/>
                  </a:lnTo>
                  <a:lnTo>
                    <a:pt x="13127" y="4592"/>
                  </a:lnTo>
                  <a:lnTo>
                    <a:pt x="13098" y="4445"/>
                  </a:lnTo>
                  <a:lnTo>
                    <a:pt x="13098" y="4297"/>
                  </a:lnTo>
                  <a:lnTo>
                    <a:pt x="13039" y="4150"/>
                  </a:lnTo>
                  <a:lnTo>
                    <a:pt x="12951" y="4003"/>
                  </a:lnTo>
                  <a:lnTo>
                    <a:pt x="12862" y="3856"/>
                  </a:lnTo>
                  <a:lnTo>
                    <a:pt x="12686" y="3709"/>
                  </a:lnTo>
                  <a:lnTo>
                    <a:pt x="12597" y="3621"/>
                  </a:lnTo>
                  <a:lnTo>
                    <a:pt x="12362" y="3385"/>
                  </a:lnTo>
                  <a:lnTo>
                    <a:pt x="12244" y="3238"/>
                  </a:lnTo>
                  <a:lnTo>
                    <a:pt x="12156" y="3032"/>
                  </a:lnTo>
                  <a:lnTo>
                    <a:pt x="12068" y="2738"/>
                  </a:lnTo>
                  <a:lnTo>
                    <a:pt x="12009" y="2443"/>
                  </a:lnTo>
                  <a:lnTo>
                    <a:pt x="11979" y="2237"/>
                  </a:lnTo>
                  <a:lnTo>
                    <a:pt x="11979" y="2178"/>
                  </a:lnTo>
                  <a:lnTo>
                    <a:pt x="11979" y="2149"/>
                  </a:lnTo>
                  <a:lnTo>
                    <a:pt x="11921" y="1884"/>
                  </a:lnTo>
                  <a:lnTo>
                    <a:pt x="11832" y="1649"/>
                  </a:lnTo>
                  <a:lnTo>
                    <a:pt x="11744" y="1443"/>
                  </a:lnTo>
                  <a:lnTo>
                    <a:pt x="11656" y="1295"/>
                  </a:lnTo>
                  <a:lnTo>
                    <a:pt x="11479" y="1001"/>
                  </a:lnTo>
                  <a:lnTo>
                    <a:pt x="11479" y="972"/>
                  </a:lnTo>
                  <a:lnTo>
                    <a:pt x="11391" y="795"/>
                  </a:lnTo>
                  <a:lnTo>
                    <a:pt x="11244" y="619"/>
                  </a:lnTo>
                  <a:lnTo>
                    <a:pt x="11096" y="471"/>
                  </a:lnTo>
                  <a:lnTo>
                    <a:pt x="10949" y="383"/>
                  </a:lnTo>
                  <a:lnTo>
                    <a:pt x="10802" y="324"/>
                  </a:lnTo>
                  <a:lnTo>
                    <a:pt x="10626" y="295"/>
                  </a:lnTo>
                  <a:lnTo>
                    <a:pt x="10449" y="265"/>
                  </a:lnTo>
                  <a:lnTo>
                    <a:pt x="10272" y="295"/>
                  </a:lnTo>
                  <a:lnTo>
                    <a:pt x="9890" y="324"/>
                  </a:lnTo>
                  <a:lnTo>
                    <a:pt x="9772" y="354"/>
                  </a:lnTo>
                  <a:lnTo>
                    <a:pt x="9419" y="413"/>
                  </a:lnTo>
                  <a:lnTo>
                    <a:pt x="9066" y="442"/>
                  </a:lnTo>
                  <a:lnTo>
                    <a:pt x="8860" y="442"/>
                  </a:lnTo>
                  <a:lnTo>
                    <a:pt x="8565" y="383"/>
                  </a:lnTo>
                  <a:lnTo>
                    <a:pt x="8300" y="295"/>
                  </a:lnTo>
                  <a:lnTo>
                    <a:pt x="8271" y="295"/>
                  </a:lnTo>
                  <a:lnTo>
                    <a:pt x="8153" y="236"/>
                  </a:lnTo>
                  <a:lnTo>
                    <a:pt x="7624" y="89"/>
                  </a:lnTo>
                  <a:lnTo>
                    <a:pt x="7329" y="30"/>
                  </a:lnTo>
                  <a:lnTo>
                    <a:pt x="7094" y="1"/>
                  </a:lnTo>
                  <a:close/>
                  <a:moveTo>
                    <a:pt x="11332" y="10449"/>
                  </a:moveTo>
                  <a:lnTo>
                    <a:pt x="11273" y="10478"/>
                  </a:lnTo>
                  <a:lnTo>
                    <a:pt x="11244" y="10537"/>
                  </a:lnTo>
                  <a:lnTo>
                    <a:pt x="11244" y="10566"/>
                  </a:lnTo>
                  <a:lnTo>
                    <a:pt x="11244" y="10625"/>
                  </a:lnTo>
                  <a:lnTo>
                    <a:pt x="11332" y="10861"/>
                  </a:lnTo>
                  <a:lnTo>
                    <a:pt x="11361" y="10890"/>
                  </a:lnTo>
                  <a:lnTo>
                    <a:pt x="11244" y="10890"/>
                  </a:lnTo>
                  <a:lnTo>
                    <a:pt x="11067" y="10949"/>
                  </a:lnTo>
                  <a:lnTo>
                    <a:pt x="10861" y="11008"/>
                  </a:lnTo>
                  <a:lnTo>
                    <a:pt x="10802" y="11037"/>
                  </a:lnTo>
                  <a:lnTo>
                    <a:pt x="10714" y="11096"/>
                  </a:lnTo>
                  <a:lnTo>
                    <a:pt x="10655" y="11155"/>
                  </a:lnTo>
                  <a:lnTo>
                    <a:pt x="10626" y="11214"/>
                  </a:lnTo>
                  <a:lnTo>
                    <a:pt x="10626" y="11302"/>
                  </a:lnTo>
                  <a:lnTo>
                    <a:pt x="10655" y="11361"/>
                  </a:lnTo>
                  <a:lnTo>
                    <a:pt x="10684" y="11420"/>
                  </a:lnTo>
                  <a:lnTo>
                    <a:pt x="10714" y="11449"/>
                  </a:lnTo>
                  <a:lnTo>
                    <a:pt x="10773" y="11479"/>
                  </a:lnTo>
                  <a:lnTo>
                    <a:pt x="10832" y="11508"/>
                  </a:lnTo>
                  <a:lnTo>
                    <a:pt x="11008" y="11538"/>
                  </a:lnTo>
                  <a:lnTo>
                    <a:pt x="11567" y="11538"/>
                  </a:lnTo>
                  <a:lnTo>
                    <a:pt x="11214" y="11596"/>
                  </a:lnTo>
                  <a:lnTo>
                    <a:pt x="11008" y="11626"/>
                  </a:lnTo>
                  <a:lnTo>
                    <a:pt x="10949" y="11626"/>
                  </a:lnTo>
                  <a:lnTo>
                    <a:pt x="10861" y="11655"/>
                  </a:lnTo>
                  <a:lnTo>
                    <a:pt x="10802" y="11626"/>
                  </a:lnTo>
                  <a:lnTo>
                    <a:pt x="10684" y="11655"/>
                  </a:lnTo>
                  <a:lnTo>
                    <a:pt x="10567" y="11714"/>
                  </a:lnTo>
                  <a:lnTo>
                    <a:pt x="10449" y="11802"/>
                  </a:lnTo>
                  <a:lnTo>
                    <a:pt x="10390" y="11950"/>
                  </a:lnTo>
                  <a:lnTo>
                    <a:pt x="10390" y="12009"/>
                  </a:lnTo>
                  <a:lnTo>
                    <a:pt x="10390" y="12097"/>
                  </a:lnTo>
                  <a:lnTo>
                    <a:pt x="10420" y="12156"/>
                  </a:lnTo>
                  <a:lnTo>
                    <a:pt x="10478" y="12215"/>
                  </a:lnTo>
                  <a:lnTo>
                    <a:pt x="10537" y="12273"/>
                  </a:lnTo>
                  <a:lnTo>
                    <a:pt x="10626" y="12303"/>
                  </a:lnTo>
                  <a:lnTo>
                    <a:pt x="10773" y="12332"/>
                  </a:lnTo>
                  <a:lnTo>
                    <a:pt x="10979" y="12362"/>
                  </a:lnTo>
                  <a:lnTo>
                    <a:pt x="11391" y="12362"/>
                  </a:lnTo>
                  <a:lnTo>
                    <a:pt x="11803" y="12391"/>
                  </a:lnTo>
                  <a:lnTo>
                    <a:pt x="11979" y="12391"/>
                  </a:lnTo>
                  <a:lnTo>
                    <a:pt x="12127" y="12362"/>
                  </a:lnTo>
                  <a:lnTo>
                    <a:pt x="11891" y="12509"/>
                  </a:lnTo>
                  <a:lnTo>
                    <a:pt x="11508" y="12627"/>
                  </a:lnTo>
                  <a:lnTo>
                    <a:pt x="11126" y="12715"/>
                  </a:lnTo>
                  <a:lnTo>
                    <a:pt x="10861" y="12715"/>
                  </a:lnTo>
                  <a:lnTo>
                    <a:pt x="10596" y="12744"/>
                  </a:lnTo>
                  <a:lnTo>
                    <a:pt x="10449" y="12774"/>
                  </a:lnTo>
                  <a:lnTo>
                    <a:pt x="10302" y="12803"/>
                  </a:lnTo>
                  <a:lnTo>
                    <a:pt x="10184" y="12862"/>
                  </a:lnTo>
                  <a:lnTo>
                    <a:pt x="10096" y="12950"/>
                  </a:lnTo>
                  <a:lnTo>
                    <a:pt x="10096" y="13009"/>
                  </a:lnTo>
                  <a:lnTo>
                    <a:pt x="10096" y="13068"/>
                  </a:lnTo>
                  <a:lnTo>
                    <a:pt x="10096" y="13097"/>
                  </a:lnTo>
                  <a:lnTo>
                    <a:pt x="10155" y="13156"/>
                  </a:lnTo>
                  <a:lnTo>
                    <a:pt x="10214" y="13215"/>
                  </a:lnTo>
                  <a:lnTo>
                    <a:pt x="10331" y="13245"/>
                  </a:lnTo>
                  <a:lnTo>
                    <a:pt x="10537" y="13333"/>
                  </a:lnTo>
                  <a:lnTo>
                    <a:pt x="10684" y="13362"/>
                  </a:lnTo>
                  <a:lnTo>
                    <a:pt x="10773" y="13362"/>
                  </a:lnTo>
                  <a:lnTo>
                    <a:pt x="10832" y="13392"/>
                  </a:lnTo>
                  <a:lnTo>
                    <a:pt x="10832" y="13421"/>
                  </a:lnTo>
                  <a:lnTo>
                    <a:pt x="10832" y="13480"/>
                  </a:lnTo>
                  <a:lnTo>
                    <a:pt x="10890" y="13510"/>
                  </a:lnTo>
                  <a:lnTo>
                    <a:pt x="11450" y="13598"/>
                  </a:lnTo>
                  <a:lnTo>
                    <a:pt x="11685" y="13627"/>
                  </a:lnTo>
                  <a:lnTo>
                    <a:pt x="12009" y="13686"/>
                  </a:lnTo>
                  <a:lnTo>
                    <a:pt x="12303" y="13804"/>
                  </a:lnTo>
                  <a:lnTo>
                    <a:pt x="12450" y="13863"/>
                  </a:lnTo>
                  <a:lnTo>
                    <a:pt x="12745" y="13980"/>
                  </a:lnTo>
                  <a:lnTo>
                    <a:pt x="12921" y="14039"/>
                  </a:lnTo>
                  <a:lnTo>
                    <a:pt x="13098" y="14069"/>
                  </a:lnTo>
                  <a:lnTo>
                    <a:pt x="13245" y="14098"/>
                  </a:lnTo>
                  <a:lnTo>
                    <a:pt x="13274" y="14098"/>
                  </a:lnTo>
                  <a:lnTo>
                    <a:pt x="13422" y="14069"/>
                  </a:lnTo>
                  <a:lnTo>
                    <a:pt x="13539" y="14039"/>
                  </a:lnTo>
                  <a:lnTo>
                    <a:pt x="13686" y="13951"/>
                  </a:lnTo>
                  <a:lnTo>
                    <a:pt x="13775" y="13833"/>
                  </a:lnTo>
                  <a:lnTo>
                    <a:pt x="13863" y="13686"/>
                  </a:lnTo>
                  <a:lnTo>
                    <a:pt x="13892" y="13510"/>
                  </a:lnTo>
                  <a:lnTo>
                    <a:pt x="13922" y="13333"/>
                  </a:lnTo>
                  <a:lnTo>
                    <a:pt x="13951" y="12921"/>
                  </a:lnTo>
                  <a:lnTo>
                    <a:pt x="13922" y="12479"/>
                  </a:lnTo>
                  <a:lnTo>
                    <a:pt x="13863" y="12097"/>
                  </a:lnTo>
                  <a:lnTo>
                    <a:pt x="13804" y="11744"/>
                  </a:lnTo>
                  <a:lnTo>
                    <a:pt x="13686" y="11420"/>
                  </a:lnTo>
                  <a:lnTo>
                    <a:pt x="13598" y="11273"/>
                  </a:lnTo>
                  <a:lnTo>
                    <a:pt x="13480" y="11067"/>
                  </a:lnTo>
                  <a:lnTo>
                    <a:pt x="13422" y="11037"/>
                  </a:lnTo>
                  <a:lnTo>
                    <a:pt x="13363" y="11037"/>
                  </a:lnTo>
                  <a:lnTo>
                    <a:pt x="13216" y="10949"/>
                  </a:lnTo>
                  <a:lnTo>
                    <a:pt x="13068" y="10861"/>
                  </a:lnTo>
                  <a:lnTo>
                    <a:pt x="12921" y="10861"/>
                  </a:lnTo>
                  <a:lnTo>
                    <a:pt x="12833" y="10831"/>
                  </a:lnTo>
                  <a:lnTo>
                    <a:pt x="12774" y="10831"/>
                  </a:lnTo>
                  <a:lnTo>
                    <a:pt x="12656" y="10861"/>
                  </a:lnTo>
                  <a:lnTo>
                    <a:pt x="12303" y="10861"/>
                  </a:lnTo>
                  <a:lnTo>
                    <a:pt x="12156" y="10890"/>
                  </a:lnTo>
                  <a:lnTo>
                    <a:pt x="11950" y="10861"/>
                  </a:lnTo>
                  <a:lnTo>
                    <a:pt x="11891" y="10772"/>
                  </a:lnTo>
                  <a:lnTo>
                    <a:pt x="11773" y="10655"/>
                  </a:lnTo>
                  <a:lnTo>
                    <a:pt x="11626" y="10566"/>
                  </a:lnTo>
                  <a:lnTo>
                    <a:pt x="11479" y="10478"/>
                  </a:lnTo>
                  <a:lnTo>
                    <a:pt x="11450" y="10478"/>
                  </a:lnTo>
                  <a:lnTo>
                    <a:pt x="11361" y="10449"/>
                  </a:lnTo>
                  <a:close/>
                  <a:moveTo>
                    <a:pt x="6917" y="11096"/>
                  </a:moveTo>
                  <a:lnTo>
                    <a:pt x="6741" y="11126"/>
                  </a:lnTo>
                  <a:lnTo>
                    <a:pt x="6623" y="11184"/>
                  </a:lnTo>
                  <a:lnTo>
                    <a:pt x="6505" y="11273"/>
                  </a:lnTo>
                  <a:lnTo>
                    <a:pt x="6417" y="11332"/>
                  </a:lnTo>
                  <a:lnTo>
                    <a:pt x="6299" y="11390"/>
                  </a:lnTo>
                  <a:lnTo>
                    <a:pt x="6211" y="11479"/>
                  </a:lnTo>
                  <a:lnTo>
                    <a:pt x="6152" y="11567"/>
                  </a:lnTo>
                  <a:lnTo>
                    <a:pt x="6093" y="11773"/>
                  </a:lnTo>
                  <a:lnTo>
                    <a:pt x="6034" y="12038"/>
                  </a:lnTo>
                  <a:lnTo>
                    <a:pt x="6005" y="12215"/>
                  </a:lnTo>
                  <a:lnTo>
                    <a:pt x="6005" y="12244"/>
                  </a:lnTo>
                  <a:lnTo>
                    <a:pt x="5946" y="12568"/>
                  </a:lnTo>
                  <a:lnTo>
                    <a:pt x="5858" y="12891"/>
                  </a:lnTo>
                  <a:lnTo>
                    <a:pt x="5828" y="13068"/>
                  </a:lnTo>
                  <a:lnTo>
                    <a:pt x="5769" y="13127"/>
                  </a:lnTo>
                  <a:lnTo>
                    <a:pt x="5710" y="13245"/>
                  </a:lnTo>
                  <a:lnTo>
                    <a:pt x="5681" y="13274"/>
                  </a:lnTo>
                  <a:lnTo>
                    <a:pt x="5593" y="13392"/>
                  </a:lnTo>
                  <a:lnTo>
                    <a:pt x="5593" y="13421"/>
                  </a:lnTo>
                  <a:lnTo>
                    <a:pt x="5563" y="13480"/>
                  </a:lnTo>
                  <a:lnTo>
                    <a:pt x="5593" y="13539"/>
                  </a:lnTo>
                  <a:lnTo>
                    <a:pt x="5681" y="13568"/>
                  </a:lnTo>
                  <a:lnTo>
                    <a:pt x="5710" y="13568"/>
                  </a:lnTo>
                  <a:lnTo>
                    <a:pt x="5710" y="13598"/>
                  </a:lnTo>
                  <a:lnTo>
                    <a:pt x="5710" y="13627"/>
                  </a:lnTo>
                  <a:lnTo>
                    <a:pt x="5740" y="13745"/>
                  </a:lnTo>
                  <a:lnTo>
                    <a:pt x="5769" y="13863"/>
                  </a:lnTo>
                  <a:lnTo>
                    <a:pt x="5799" y="14010"/>
                  </a:lnTo>
                  <a:lnTo>
                    <a:pt x="5858" y="14510"/>
                  </a:lnTo>
                  <a:lnTo>
                    <a:pt x="5887" y="14628"/>
                  </a:lnTo>
                  <a:lnTo>
                    <a:pt x="5917" y="14863"/>
                  </a:lnTo>
                  <a:lnTo>
                    <a:pt x="5946" y="15011"/>
                  </a:lnTo>
                  <a:lnTo>
                    <a:pt x="6005" y="15099"/>
                  </a:lnTo>
                  <a:lnTo>
                    <a:pt x="6064" y="15187"/>
                  </a:lnTo>
                  <a:lnTo>
                    <a:pt x="6211" y="15334"/>
                  </a:lnTo>
                  <a:lnTo>
                    <a:pt x="6358" y="15393"/>
                  </a:lnTo>
                  <a:lnTo>
                    <a:pt x="6476" y="15423"/>
                  </a:lnTo>
                  <a:lnTo>
                    <a:pt x="6535" y="15423"/>
                  </a:lnTo>
                  <a:lnTo>
                    <a:pt x="6711" y="15364"/>
                  </a:lnTo>
                  <a:lnTo>
                    <a:pt x="6829" y="15275"/>
                  </a:lnTo>
                  <a:lnTo>
                    <a:pt x="6947" y="15158"/>
                  </a:lnTo>
                  <a:lnTo>
                    <a:pt x="7064" y="15040"/>
                  </a:lnTo>
                  <a:lnTo>
                    <a:pt x="7123" y="14893"/>
                  </a:lnTo>
                  <a:lnTo>
                    <a:pt x="7182" y="14716"/>
                  </a:lnTo>
                  <a:lnTo>
                    <a:pt x="7211" y="14569"/>
                  </a:lnTo>
                  <a:lnTo>
                    <a:pt x="7211" y="14392"/>
                  </a:lnTo>
                  <a:lnTo>
                    <a:pt x="7182" y="14275"/>
                  </a:lnTo>
                  <a:lnTo>
                    <a:pt x="7182" y="14216"/>
                  </a:lnTo>
                  <a:lnTo>
                    <a:pt x="7182" y="14039"/>
                  </a:lnTo>
                  <a:lnTo>
                    <a:pt x="7182" y="13980"/>
                  </a:lnTo>
                  <a:lnTo>
                    <a:pt x="7211" y="13922"/>
                  </a:lnTo>
                  <a:lnTo>
                    <a:pt x="7300" y="13833"/>
                  </a:lnTo>
                  <a:lnTo>
                    <a:pt x="7506" y="13716"/>
                  </a:lnTo>
                  <a:lnTo>
                    <a:pt x="7682" y="13627"/>
                  </a:lnTo>
                  <a:lnTo>
                    <a:pt x="7712" y="13627"/>
                  </a:lnTo>
                  <a:lnTo>
                    <a:pt x="7771" y="13598"/>
                  </a:lnTo>
                  <a:lnTo>
                    <a:pt x="7947" y="13598"/>
                  </a:lnTo>
                  <a:lnTo>
                    <a:pt x="8212" y="13539"/>
                  </a:lnTo>
                  <a:lnTo>
                    <a:pt x="8330" y="13480"/>
                  </a:lnTo>
                  <a:lnTo>
                    <a:pt x="8448" y="13392"/>
                  </a:lnTo>
                  <a:lnTo>
                    <a:pt x="8506" y="13303"/>
                  </a:lnTo>
                  <a:lnTo>
                    <a:pt x="8536" y="13245"/>
                  </a:lnTo>
                  <a:lnTo>
                    <a:pt x="8565" y="13215"/>
                  </a:lnTo>
                  <a:lnTo>
                    <a:pt x="8565" y="13186"/>
                  </a:lnTo>
                  <a:lnTo>
                    <a:pt x="8565" y="13127"/>
                  </a:lnTo>
                  <a:lnTo>
                    <a:pt x="8565" y="13097"/>
                  </a:lnTo>
                  <a:lnTo>
                    <a:pt x="8506" y="13039"/>
                  </a:lnTo>
                  <a:lnTo>
                    <a:pt x="8477" y="12980"/>
                  </a:lnTo>
                  <a:lnTo>
                    <a:pt x="8448" y="12980"/>
                  </a:lnTo>
                  <a:lnTo>
                    <a:pt x="8418" y="12950"/>
                  </a:lnTo>
                  <a:lnTo>
                    <a:pt x="8242" y="12891"/>
                  </a:lnTo>
                  <a:lnTo>
                    <a:pt x="8094" y="12862"/>
                  </a:lnTo>
                  <a:lnTo>
                    <a:pt x="7682" y="12803"/>
                  </a:lnTo>
                  <a:lnTo>
                    <a:pt x="7359" y="12774"/>
                  </a:lnTo>
                  <a:lnTo>
                    <a:pt x="7241" y="12774"/>
                  </a:lnTo>
                  <a:lnTo>
                    <a:pt x="7094" y="12715"/>
                  </a:lnTo>
                  <a:lnTo>
                    <a:pt x="7035" y="12685"/>
                  </a:lnTo>
                  <a:lnTo>
                    <a:pt x="7211" y="12656"/>
                  </a:lnTo>
                  <a:lnTo>
                    <a:pt x="7447" y="12627"/>
                  </a:lnTo>
                  <a:lnTo>
                    <a:pt x="7653" y="12597"/>
                  </a:lnTo>
                  <a:lnTo>
                    <a:pt x="7888" y="12509"/>
                  </a:lnTo>
                  <a:lnTo>
                    <a:pt x="7977" y="12479"/>
                  </a:lnTo>
                  <a:lnTo>
                    <a:pt x="8036" y="12421"/>
                  </a:lnTo>
                  <a:lnTo>
                    <a:pt x="8094" y="12332"/>
                  </a:lnTo>
                  <a:lnTo>
                    <a:pt x="8124" y="12244"/>
                  </a:lnTo>
                  <a:lnTo>
                    <a:pt x="8094" y="12126"/>
                  </a:lnTo>
                  <a:lnTo>
                    <a:pt x="8036" y="12038"/>
                  </a:lnTo>
                  <a:lnTo>
                    <a:pt x="8006" y="12009"/>
                  </a:lnTo>
                  <a:lnTo>
                    <a:pt x="7918" y="12009"/>
                  </a:lnTo>
                  <a:lnTo>
                    <a:pt x="7800" y="11950"/>
                  </a:lnTo>
                  <a:lnTo>
                    <a:pt x="7653" y="11920"/>
                  </a:lnTo>
                  <a:lnTo>
                    <a:pt x="7476" y="11891"/>
                  </a:lnTo>
                  <a:lnTo>
                    <a:pt x="6917" y="11891"/>
                  </a:lnTo>
                  <a:lnTo>
                    <a:pt x="6799" y="11861"/>
                  </a:lnTo>
                  <a:lnTo>
                    <a:pt x="6770" y="11832"/>
                  </a:lnTo>
                  <a:lnTo>
                    <a:pt x="6888" y="11832"/>
                  </a:lnTo>
                  <a:lnTo>
                    <a:pt x="7123" y="11773"/>
                  </a:lnTo>
                  <a:lnTo>
                    <a:pt x="7270" y="11714"/>
                  </a:lnTo>
                  <a:lnTo>
                    <a:pt x="7359" y="11655"/>
                  </a:lnTo>
                  <a:lnTo>
                    <a:pt x="7447" y="11567"/>
                  </a:lnTo>
                  <a:lnTo>
                    <a:pt x="7476" y="11479"/>
                  </a:lnTo>
                  <a:lnTo>
                    <a:pt x="7506" y="11449"/>
                  </a:lnTo>
                  <a:lnTo>
                    <a:pt x="7506" y="11361"/>
                  </a:lnTo>
                  <a:lnTo>
                    <a:pt x="7418" y="11273"/>
                  </a:lnTo>
                  <a:lnTo>
                    <a:pt x="7300" y="11184"/>
                  </a:lnTo>
                  <a:lnTo>
                    <a:pt x="7153" y="11126"/>
                  </a:lnTo>
                  <a:lnTo>
                    <a:pt x="7005" y="11096"/>
                  </a:lnTo>
                  <a:close/>
                  <a:moveTo>
                    <a:pt x="2061" y="32140"/>
                  </a:moveTo>
                  <a:lnTo>
                    <a:pt x="2002" y="32169"/>
                  </a:lnTo>
                  <a:lnTo>
                    <a:pt x="1973" y="32198"/>
                  </a:lnTo>
                  <a:lnTo>
                    <a:pt x="1884" y="32610"/>
                  </a:lnTo>
                  <a:lnTo>
                    <a:pt x="1796" y="33052"/>
                  </a:lnTo>
                  <a:lnTo>
                    <a:pt x="1678" y="33464"/>
                  </a:lnTo>
                  <a:lnTo>
                    <a:pt x="1531" y="33847"/>
                  </a:lnTo>
                  <a:lnTo>
                    <a:pt x="1296" y="34347"/>
                  </a:lnTo>
                  <a:lnTo>
                    <a:pt x="1001" y="34906"/>
                  </a:lnTo>
                  <a:lnTo>
                    <a:pt x="678" y="35436"/>
                  </a:lnTo>
                  <a:lnTo>
                    <a:pt x="501" y="35701"/>
                  </a:lnTo>
                  <a:lnTo>
                    <a:pt x="383" y="35877"/>
                  </a:lnTo>
                  <a:lnTo>
                    <a:pt x="354" y="35936"/>
                  </a:lnTo>
                  <a:lnTo>
                    <a:pt x="177" y="36142"/>
                  </a:lnTo>
                  <a:lnTo>
                    <a:pt x="30" y="36407"/>
                  </a:lnTo>
                  <a:lnTo>
                    <a:pt x="1" y="36525"/>
                  </a:lnTo>
                  <a:lnTo>
                    <a:pt x="30" y="36672"/>
                  </a:lnTo>
                  <a:lnTo>
                    <a:pt x="119" y="36790"/>
                  </a:lnTo>
                  <a:lnTo>
                    <a:pt x="207" y="36878"/>
                  </a:lnTo>
                  <a:lnTo>
                    <a:pt x="354" y="36907"/>
                  </a:lnTo>
                  <a:lnTo>
                    <a:pt x="472" y="36937"/>
                  </a:lnTo>
                  <a:lnTo>
                    <a:pt x="737" y="36937"/>
                  </a:lnTo>
                  <a:lnTo>
                    <a:pt x="1031" y="36878"/>
                  </a:lnTo>
                  <a:lnTo>
                    <a:pt x="1296" y="36819"/>
                  </a:lnTo>
                  <a:lnTo>
                    <a:pt x="1590" y="36701"/>
                  </a:lnTo>
                  <a:lnTo>
                    <a:pt x="1855" y="36554"/>
                  </a:lnTo>
                  <a:lnTo>
                    <a:pt x="2090" y="36378"/>
                  </a:lnTo>
                  <a:lnTo>
                    <a:pt x="2326" y="36172"/>
                  </a:lnTo>
                  <a:lnTo>
                    <a:pt x="2532" y="35966"/>
                  </a:lnTo>
                  <a:lnTo>
                    <a:pt x="2708" y="35760"/>
                  </a:lnTo>
                  <a:lnTo>
                    <a:pt x="3062" y="35318"/>
                  </a:lnTo>
                  <a:lnTo>
                    <a:pt x="3121" y="35230"/>
                  </a:lnTo>
                  <a:lnTo>
                    <a:pt x="3238" y="35112"/>
                  </a:lnTo>
                  <a:lnTo>
                    <a:pt x="3474" y="34788"/>
                  </a:lnTo>
                  <a:lnTo>
                    <a:pt x="3621" y="34582"/>
                  </a:lnTo>
                  <a:lnTo>
                    <a:pt x="3709" y="34376"/>
                  </a:lnTo>
                  <a:lnTo>
                    <a:pt x="3797" y="34141"/>
                  </a:lnTo>
                  <a:lnTo>
                    <a:pt x="3856" y="33876"/>
                  </a:lnTo>
                  <a:lnTo>
                    <a:pt x="3856" y="33611"/>
                  </a:lnTo>
                  <a:lnTo>
                    <a:pt x="3827" y="33346"/>
                  </a:lnTo>
                  <a:lnTo>
                    <a:pt x="3827" y="33287"/>
                  </a:lnTo>
                  <a:lnTo>
                    <a:pt x="3797" y="33081"/>
                  </a:lnTo>
                  <a:lnTo>
                    <a:pt x="3768" y="32758"/>
                  </a:lnTo>
                  <a:lnTo>
                    <a:pt x="3739" y="32640"/>
                  </a:lnTo>
                  <a:lnTo>
                    <a:pt x="3680" y="32552"/>
                  </a:lnTo>
                  <a:lnTo>
                    <a:pt x="3621" y="32463"/>
                  </a:lnTo>
                  <a:lnTo>
                    <a:pt x="3503" y="32404"/>
                  </a:lnTo>
                  <a:lnTo>
                    <a:pt x="3209" y="32316"/>
                  </a:lnTo>
                  <a:lnTo>
                    <a:pt x="2944" y="32287"/>
                  </a:lnTo>
                  <a:lnTo>
                    <a:pt x="2708" y="32257"/>
                  </a:lnTo>
                  <a:lnTo>
                    <a:pt x="2385" y="32228"/>
                  </a:lnTo>
                  <a:lnTo>
                    <a:pt x="2179" y="32198"/>
                  </a:lnTo>
                  <a:lnTo>
                    <a:pt x="2149" y="32169"/>
                  </a:lnTo>
                  <a:lnTo>
                    <a:pt x="2120" y="32198"/>
                  </a:lnTo>
                  <a:lnTo>
                    <a:pt x="2061" y="32140"/>
                  </a:lnTo>
                  <a:close/>
                  <a:moveTo>
                    <a:pt x="11773" y="36554"/>
                  </a:moveTo>
                  <a:lnTo>
                    <a:pt x="11715" y="36584"/>
                  </a:lnTo>
                  <a:lnTo>
                    <a:pt x="11685" y="36613"/>
                  </a:lnTo>
                  <a:lnTo>
                    <a:pt x="11656" y="36672"/>
                  </a:lnTo>
                  <a:lnTo>
                    <a:pt x="11656" y="36701"/>
                  </a:lnTo>
                  <a:lnTo>
                    <a:pt x="11656" y="36760"/>
                  </a:lnTo>
                  <a:lnTo>
                    <a:pt x="11450" y="36878"/>
                  </a:lnTo>
                  <a:lnTo>
                    <a:pt x="11126" y="37084"/>
                  </a:lnTo>
                  <a:lnTo>
                    <a:pt x="10802" y="37231"/>
                  </a:lnTo>
                  <a:lnTo>
                    <a:pt x="10449" y="37378"/>
                  </a:lnTo>
                  <a:lnTo>
                    <a:pt x="10007" y="37496"/>
                  </a:lnTo>
                  <a:lnTo>
                    <a:pt x="9949" y="37467"/>
                  </a:lnTo>
                  <a:lnTo>
                    <a:pt x="9919" y="37467"/>
                  </a:lnTo>
                  <a:lnTo>
                    <a:pt x="9860" y="37526"/>
                  </a:lnTo>
                  <a:lnTo>
                    <a:pt x="9860" y="37584"/>
                  </a:lnTo>
                  <a:lnTo>
                    <a:pt x="9978" y="38232"/>
                  </a:lnTo>
                  <a:lnTo>
                    <a:pt x="10066" y="38791"/>
                  </a:lnTo>
                  <a:lnTo>
                    <a:pt x="10125" y="39350"/>
                  </a:lnTo>
                  <a:lnTo>
                    <a:pt x="10125" y="39880"/>
                  </a:lnTo>
                  <a:lnTo>
                    <a:pt x="10096" y="40380"/>
                  </a:lnTo>
                  <a:lnTo>
                    <a:pt x="10037" y="40910"/>
                  </a:lnTo>
                  <a:lnTo>
                    <a:pt x="10037" y="41175"/>
                  </a:lnTo>
                  <a:lnTo>
                    <a:pt x="10037" y="41440"/>
                  </a:lnTo>
                  <a:lnTo>
                    <a:pt x="10066" y="41705"/>
                  </a:lnTo>
                  <a:lnTo>
                    <a:pt x="10125" y="41940"/>
                  </a:lnTo>
                  <a:lnTo>
                    <a:pt x="10214" y="42117"/>
                  </a:lnTo>
                  <a:lnTo>
                    <a:pt x="10302" y="42293"/>
                  </a:lnTo>
                  <a:lnTo>
                    <a:pt x="10420" y="42441"/>
                  </a:lnTo>
                  <a:lnTo>
                    <a:pt x="10567" y="42558"/>
                  </a:lnTo>
                  <a:lnTo>
                    <a:pt x="10714" y="42647"/>
                  </a:lnTo>
                  <a:lnTo>
                    <a:pt x="10861" y="42735"/>
                  </a:lnTo>
                  <a:lnTo>
                    <a:pt x="11067" y="42794"/>
                  </a:lnTo>
                  <a:lnTo>
                    <a:pt x="11273" y="42794"/>
                  </a:lnTo>
                  <a:lnTo>
                    <a:pt x="11597" y="42764"/>
                  </a:lnTo>
                  <a:lnTo>
                    <a:pt x="11773" y="42705"/>
                  </a:lnTo>
                  <a:lnTo>
                    <a:pt x="11979" y="42617"/>
                  </a:lnTo>
                  <a:lnTo>
                    <a:pt x="12156" y="42529"/>
                  </a:lnTo>
                  <a:lnTo>
                    <a:pt x="12303" y="42382"/>
                  </a:lnTo>
                  <a:lnTo>
                    <a:pt x="12450" y="42235"/>
                  </a:lnTo>
                  <a:lnTo>
                    <a:pt x="12568" y="42058"/>
                  </a:lnTo>
                  <a:lnTo>
                    <a:pt x="12656" y="41881"/>
                  </a:lnTo>
                  <a:lnTo>
                    <a:pt x="12715" y="41646"/>
                  </a:lnTo>
                  <a:lnTo>
                    <a:pt x="12774" y="41440"/>
                  </a:lnTo>
                  <a:lnTo>
                    <a:pt x="12774" y="41204"/>
                  </a:lnTo>
                  <a:lnTo>
                    <a:pt x="12745" y="40792"/>
                  </a:lnTo>
                  <a:lnTo>
                    <a:pt x="12745" y="40498"/>
                  </a:lnTo>
                  <a:lnTo>
                    <a:pt x="12715" y="40410"/>
                  </a:lnTo>
                  <a:lnTo>
                    <a:pt x="12686" y="39909"/>
                  </a:lnTo>
                  <a:lnTo>
                    <a:pt x="12686" y="39939"/>
                  </a:lnTo>
                  <a:lnTo>
                    <a:pt x="12627" y="38909"/>
                  </a:lnTo>
                  <a:lnTo>
                    <a:pt x="12627" y="38791"/>
                  </a:lnTo>
                  <a:lnTo>
                    <a:pt x="12627" y="38438"/>
                  </a:lnTo>
                  <a:lnTo>
                    <a:pt x="12568" y="38026"/>
                  </a:lnTo>
                  <a:lnTo>
                    <a:pt x="12480" y="37673"/>
                  </a:lnTo>
                  <a:lnTo>
                    <a:pt x="12333" y="37290"/>
                  </a:lnTo>
                  <a:lnTo>
                    <a:pt x="12127" y="36966"/>
                  </a:lnTo>
                  <a:lnTo>
                    <a:pt x="11862" y="36613"/>
                  </a:lnTo>
                  <a:lnTo>
                    <a:pt x="11832" y="36584"/>
                  </a:lnTo>
                  <a:lnTo>
                    <a:pt x="11773" y="36554"/>
                  </a:lnTo>
                  <a:close/>
                </a:path>
              </a:pathLst>
            </a:custGeom>
            <a:solidFill>
              <a:srgbClr val="EA95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3"/>
            <p:cNvSpPr/>
            <p:nvPr/>
          </p:nvSpPr>
          <p:spPr>
            <a:xfrm>
              <a:off x="4235650" y="2586725"/>
              <a:ext cx="293600" cy="945500"/>
            </a:xfrm>
            <a:custGeom>
              <a:rect b="b" l="l" r="r" t="t"/>
              <a:pathLst>
                <a:path extrusionOk="0" h="37820" w="11744">
                  <a:moveTo>
                    <a:pt x="4856" y="0"/>
                  </a:moveTo>
                  <a:lnTo>
                    <a:pt x="4709" y="59"/>
                  </a:lnTo>
                  <a:lnTo>
                    <a:pt x="4621" y="118"/>
                  </a:lnTo>
                  <a:lnTo>
                    <a:pt x="4533" y="265"/>
                  </a:lnTo>
                  <a:lnTo>
                    <a:pt x="4533" y="324"/>
                  </a:lnTo>
                  <a:lnTo>
                    <a:pt x="4562" y="383"/>
                  </a:lnTo>
                  <a:lnTo>
                    <a:pt x="4650" y="383"/>
                  </a:lnTo>
                  <a:lnTo>
                    <a:pt x="4709" y="353"/>
                  </a:lnTo>
                  <a:lnTo>
                    <a:pt x="4739" y="295"/>
                  </a:lnTo>
                  <a:lnTo>
                    <a:pt x="4768" y="236"/>
                  </a:lnTo>
                  <a:lnTo>
                    <a:pt x="4827" y="206"/>
                  </a:lnTo>
                  <a:lnTo>
                    <a:pt x="4945" y="206"/>
                  </a:lnTo>
                  <a:lnTo>
                    <a:pt x="5121" y="236"/>
                  </a:lnTo>
                  <a:lnTo>
                    <a:pt x="5386" y="353"/>
                  </a:lnTo>
                  <a:lnTo>
                    <a:pt x="5651" y="501"/>
                  </a:lnTo>
                  <a:lnTo>
                    <a:pt x="5975" y="707"/>
                  </a:lnTo>
                  <a:lnTo>
                    <a:pt x="6416" y="913"/>
                  </a:lnTo>
                  <a:lnTo>
                    <a:pt x="6858" y="1089"/>
                  </a:lnTo>
                  <a:lnTo>
                    <a:pt x="7329" y="1207"/>
                  </a:lnTo>
                  <a:lnTo>
                    <a:pt x="7564" y="1266"/>
                  </a:lnTo>
                  <a:lnTo>
                    <a:pt x="7829" y="1266"/>
                  </a:lnTo>
                  <a:lnTo>
                    <a:pt x="8064" y="1236"/>
                  </a:lnTo>
                  <a:lnTo>
                    <a:pt x="8329" y="1178"/>
                  </a:lnTo>
                  <a:lnTo>
                    <a:pt x="8388" y="1119"/>
                  </a:lnTo>
                  <a:lnTo>
                    <a:pt x="8388" y="1030"/>
                  </a:lnTo>
                  <a:lnTo>
                    <a:pt x="8329" y="971"/>
                  </a:lnTo>
                  <a:lnTo>
                    <a:pt x="8270" y="971"/>
                  </a:lnTo>
                  <a:lnTo>
                    <a:pt x="7976" y="1001"/>
                  </a:lnTo>
                  <a:lnTo>
                    <a:pt x="7682" y="1001"/>
                  </a:lnTo>
                  <a:lnTo>
                    <a:pt x="7240" y="942"/>
                  </a:lnTo>
                  <a:lnTo>
                    <a:pt x="6799" y="795"/>
                  </a:lnTo>
                  <a:lnTo>
                    <a:pt x="6416" y="648"/>
                  </a:lnTo>
                  <a:lnTo>
                    <a:pt x="6004" y="442"/>
                  </a:lnTo>
                  <a:lnTo>
                    <a:pt x="5739" y="295"/>
                  </a:lnTo>
                  <a:lnTo>
                    <a:pt x="5504" y="177"/>
                  </a:lnTo>
                  <a:lnTo>
                    <a:pt x="5239" y="59"/>
                  </a:lnTo>
                  <a:lnTo>
                    <a:pt x="5121" y="0"/>
                  </a:lnTo>
                  <a:close/>
                  <a:moveTo>
                    <a:pt x="9006" y="1001"/>
                  </a:moveTo>
                  <a:lnTo>
                    <a:pt x="8918" y="1030"/>
                  </a:lnTo>
                  <a:lnTo>
                    <a:pt x="8800" y="1119"/>
                  </a:lnTo>
                  <a:lnTo>
                    <a:pt x="8712" y="1236"/>
                  </a:lnTo>
                  <a:lnTo>
                    <a:pt x="8682" y="1325"/>
                  </a:lnTo>
                  <a:lnTo>
                    <a:pt x="8682" y="1384"/>
                  </a:lnTo>
                  <a:lnTo>
                    <a:pt x="8712" y="1442"/>
                  </a:lnTo>
                  <a:lnTo>
                    <a:pt x="8771" y="1472"/>
                  </a:lnTo>
                  <a:lnTo>
                    <a:pt x="8830" y="1501"/>
                  </a:lnTo>
                  <a:lnTo>
                    <a:pt x="8888" y="1472"/>
                  </a:lnTo>
                  <a:lnTo>
                    <a:pt x="8947" y="1442"/>
                  </a:lnTo>
                  <a:lnTo>
                    <a:pt x="9006" y="1413"/>
                  </a:lnTo>
                  <a:lnTo>
                    <a:pt x="9006" y="1384"/>
                  </a:lnTo>
                  <a:lnTo>
                    <a:pt x="9036" y="1354"/>
                  </a:lnTo>
                  <a:lnTo>
                    <a:pt x="9094" y="1295"/>
                  </a:lnTo>
                  <a:lnTo>
                    <a:pt x="9153" y="1266"/>
                  </a:lnTo>
                  <a:lnTo>
                    <a:pt x="9183" y="1207"/>
                  </a:lnTo>
                  <a:lnTo>
                    <a:pt x="9183" y="1119"/>
                  </a:lnTo>
                  <a:lnTo>
                    <a:pt x="9153" y="1060"/>
                  </a:lnTo>
                  <a:lnTo>
                    <a:pt x="9124" y="1030"/>
                  </a:lnTo>
                  <a:lnTo>
                    <a:pt x="9036" y="1001"/>
                  </a:lnTo>
                  <a:close/>
                  <a:moveTo>
                    <a:pt x="5651" y="2767"/>
                  </a:moveTo>
                  <a:lnTo>
                    <a:pt x="5474" y="2826"/>
                  </a:lnTo>
                  <a:lnTo>
                    <a:pt x="5357" y="2943"/>
                  </a:lnTo>
                  <a:lnTo>
                    <a:pt x="5298" y="3002"/>
                  </a:lnTo>
                  <a:lnTo>
                    <a:pt x="5298" y="3061"/>
                  </a:lnTo>
                  <a:lnTo>
                    <a:pt x="5298" y="3120"/>
                  </a:lnTo>
                  <a:lnTo>
                    <a:pt x="5357" y="3179"/>
                  </a:lnTo>
                  <a:lnTo>
                    <a:pt x="5386" y="3238"/>
                  </a:lnTo>
                  <a:lnTo>
                    <a:pt x="5533" y="3238"/>
                  </a:lnTo>
                  <a:lnTo>
                    <a:pt x="5592" y="3179"/>
                  </a:lnTo>
                  <a:lnTo>
                    <a:pt x="5651" y="3149"/>
                  </a:lnTo>
                  <a:lnTo>
                    <a:pt x="5739" y="3120"/>
                  </a:lnTo>
                  <a:lnTo>
                    <a:pt x="5798" y="3091"/>
                  </a:lnTo>
                  <a:lnTo>
                    <a:pt x="5857" y="3032"/>
                  </a:lnTo>
                  <a:lnTo>
                    <a:pt x="5857" y="2973"/>
                  </a:lnTo>
                  <a:lnTo>
                    <a:pt x="5857" y="2885"/>
                  </a:lnTo>
                  <a:lnTo>
                    <a:pt x="5828" y="2826"/>
                  </a:lnTo>
                  <a:lnTo>
                    <a:pt x="5769" y="2796"/>
                  </a:lnTo>
                  <a:lnTo>
                    <a:pt x="5680" y="2767"/>
                  </a:lnTo>
                  <a:close/>
                  <a:moveTo>
                    <a:pt x="7358" y="2090"/>
                  </a:moveTo>
                  <a:lnTo>
                    <a:pt x="7181" y="2119"/>
                  </a:lnTo>
                  <a:lnTo>
                    <a:pt x="7064" y="2178"/>
                  </a:lnTo>
                  <a:lnTo>
                    <a:pt x="6946" y="2237"/>
                  </a:lnTo>
                  <a:lnTo>
                    <a:pt x="6858" y="2325"/>
                  </a:lnTo>
                  <a:lnTo>
                    <a:pt x="6799" y="2443"/>
                  </a:lnTo>
                  <a:lnTo>
                    <a:pt x="6769" y="2472"/>
                  </a:lnTo>
                  <a:lnTo>
                    <a:pt x="6740" y="2561"/>
                  </a:lnTo>
                  <a:lnTo>
                    <a:pt x="6710" y="2679"/>
                  </a:lnTo>
                  <a:lnTo>
                    <a:pt x="6710" y="2826"/>
                  </a:lnTo>
                  <a:lnTo>
                    <a:pt x="6740" y="2943"/>
                  </a:lnTo>
                  <a:lnTo>
                    <a:pt x="6799" y="3061"/>
                  </a:lnTo>
                  <a:lnTo>
                    <a:pt x="6887" y="3179"/>
                  </a:lnTo>
                  <a:lnTo>
                    <a:pt x="6975" y="3267"/>
                  </a:lnTo>
                  <a:lnTo>
                    <a:pt x="7093" y="3326"/>
                  </a:lnTo>
                  <a:lnTo>
                    <a:pt x="7211" y="3355"/>
                  </a:lnTo>
                  <a:lnTo>
                    <a:pt x="7358" y="3385"/>
                  </a:lnTo>
                  <a:lnTo>
                    <a:pt x="7476" y="3355"/>
                  </a:lnTo>
                  <a:lnTo>
                    <a:pt x="7593" y="3326"/>
                  </a:lnTo>
                  <a:lnTo>
                    <a:pt x="7711" y="3267"/>
                  </a:lnTo>
                  <a:lnTo>
                    <a:pt x="7829" y="3179"/>
                  </a:lnTo>
                  <a:lnTo>
                    <a:pt x="7917" y="3091"/>
                  </a:lnTo>
                  <a:lnTo>
                    <a:pt x="7976" y="2943"/>
                  </a:lnTo>
                  <a:lnTo>
                    <a:pt x="7976" y="2885"/>
                  </a:lnTo>
                  <a:lnTo>
                    <a:pt x="8005" y="2826"/>
                  </a:lnTo>
                  <a:lnTo>
                    <a:pt x="8005" y="2708"/>
                  </a:lnTo>
                  <a:lnTo>
                    <a:pt x="7976" y="2531"/>
                  </a:lnTo>
                  <a:lnTo>
                    <a:pt x="7917" y="2443"/>
                  </a:lnTo>
                  <a:lnTo>
                    <a:pt x="7858" y="2355"/>
                  </a:lnTo>
                  <a:lnTo>
                    <a:pt x="7799" y="2266"/>
                  </a:lnTo>
                  <a:lnTo>
                    <a:pt x="7711" y="2208"/>
                  </a:lnTo>
                  <a:lnTo>
                    <a:pt x="7682" y="2208"/>
                  </a:lnTo>
                  <a:lnTo>
                    <a:pt x="7682" y="2178"/>
                  </a:lnTo>
                  <a:lnTo>
                    <a:pt x="7564" y="2149"/>
                  </a:lnTo>
                  <a:lnTo>
                    <a:pt x="7417" y="2119"/>
                  </a:lnTo>
                  <a:lnTo>
                    <a:pt x="7358" y="2090"/>
                  </a:lnTo>
                  <a:close/>
                  <a:moveTo>
                    <a:pt x="9359" y="1678"/>
                  </a:moveTo>
                  <a:lnTo>
                    <a:pt x="9330" y="1707"/>
                  </a:lnTo>
                  <a:lnTo>
                    <a:pt x="9271" y="1737"/>
                  </a:lnTo>
                  <a:lnTo>
                    <a:pt x="9242" y="1737"/>
                  </a:lnTo>
                  <a:lnTo>
                    <a:pt x="9212" y="1766"/>
                  </a:lnTo>
                  <a:lnTo>
                    <a:pt x="9212" y="1854"/>
                  </a:lnTo>
                  <a:lnTo>
                    <a:pt x="9330" y="2208"/>
                  </a:lnTo>
                  <a:lnTo>
                    <a:pt x="9506" y="2590"/>
                  </a:lnTo>
                  <a:lnTo>
                    <a:pt x="9683" y="2943"/>
                  </a:lnTo>
                  <a:lnTo>
                    <a:pt x="9919" y="3267"/>
                  </a:lnTo>
                  <a:lnTo>
                    <a:pt x="10183" y="3591"/>
                  </a:lnTo>
                  <a:lnTo>
                    <a:pt x="10478" y="3915"/>
                  </a:lnTo>
                  <a:lnTo>
                    <a:pt x="10772" y="4180"/>
                  </a:lnTo>
                  <a:lnTo>
                    <a:pt x="10919" y="4297"/>
                  </a:lnTo>
                  <a:lnTo>
                    <a:pt x="11125" y="4415"/>
                  </a:lnTo>
                  <a:lnTo>
                    <a:pt x="11213" y="4415"/>
                  </a:lnTo>
                  <a:lnTo>
                    <a:pt x="11243" y="4386"/>
                  </a:lnTo>
                  <a:lnTo>
                    <a:pt x="11272" y="4327"/>
                  </a:lnTo>
                  <a:lnTo>
                    <a:pt x="11243" y="4268"/>
                  </a:lnTo>
                  <a:lnTo>
                    <a:pt x="11243" y="4238"/>
                  </a:lnTo>
                  <a:lnTo>
                    <a:pt x="11125" y="4150"/>
                  </a:lnTo>
                  <a:lnTo>
                    <a:pt x="11125" y="4121"/>
                  </a:lnTo>
                  <a:lnTo>
                    <a:pt x="10978" y="4003"/>
                  </a:lnTo>
                  <a:lnTo>
                    <a:pt x="10949" y="3973"/>
                  </a:lnTo>
                  <a:lnTo>
                    <a:pt x="10978" y="3944"/>
                  </a:lnTo>
                  <a:lnTo>
                    <a:pt x="10978" y="3885"/>
                  </a:lnTo>
                  <a:lnTo>
                    <a:pt x="10949" y="3797"/>
                  </a:lnTo>
                  <a:lnTo>
                    <a:pt x="10919" y="3738"/>
                  </a:lnTo>
                  <a:lnTo>
                    <a:pt x="10890" y="3591"/>
                  </a:lnTo>
                  <a:lnTo>
                    <a:pt x="10860" y="3444"/>
                  </a:lnTo>
                  <a:lnTo>
                    <a:pt x="10860" y="3414"/>
                  </a:lnTo>
                  <a:lnTo>
                    <a:pt x="10860" y="3355"/>
                  </a:lnTo>
                  <a:lnTo>
                    <a:pt x="10801" y="3297"/>
                  </a:lnTo>
                  <a:lnTo>
                    <a:pt x="10772" y="3267"/>
                  </a:lnTo>
                  <a:lnTo>
                    <a:pt x="10713" y="3179"/>
                  </a:lnTo>
                  <a:lnTo>
                    <a:pt x="10684" y="3149"/>
                  </a:lnTo>
                  <a:lnTo>
                    <a:pt x="10595" y="3032"/>
                  </a:lnTo>
                  <a:lnTo>
                    <a:pt x="10507" y="2914"/>
                  </a:lnTo>
                  <a:lnTo>
                    <a:pt x="10301" y="2620"/>
                  </a:lnTo>
                  <a:lnTo>
                    <a:pt x="10301" y="2561"/>
                  </a:lnTo>
                  <a:lnTo>
                    <a:pt x="10301" y="2531"/>
                  </a:lnTo>
                  <a:lnTo>
                    <a:pt x="10272" y="2384"/>
                  </a:lnTo>
                  <a:lnTo>
                    <a:pt x="10242" y="2296"/>
                  </a:lnTo>
                  <a:lnTo>
                    <a:pt x="10183" y="2060"/>
                  </a:lnTo>
                  <a:lnTo>
                    <a:pt x="10154" y="1854"/>
                  </a:lnTo>
                  <a:lnTo>
                    <a:pt x="10125" y="1766"/>
                  </a:lnTo>
                  <a:lnTo>
                    <a:pt x="10095" y="1737"/>
                  </a:lnTo>
                  <a:lnTo>
                    <a:pt x="10007" y="1737"/>
                  </a:lnTo>
                  <a:lnTo>
                    <a:pt x="9948" y="1766"/>
                  </a:lnTo>
                  <a:lnTo>
                    <a:pt x="9948" y="1796"/>
                  </a:lnTo>
                  <a:lnTo>
                    <a:pt x="9889" y="1825"/>
                  </a:lnTo>
                  <a:lnTo>
                    <a:pt x="9801" y="1796"/>
                  </a:lnTo>
                  <a:lnTo>
                    <a:pt x="9683" y="1766"/>
                  </a:lnTo>
                  <a:lnTo>
                    <a:pt x="9389" y="1678"/>
                  </a:lnTo>
                  <a:close/>
                  <a:moveTo>
                    <a:pt x="8329" y="3915"/>
                  </a:moveTo>
                  <a:lnTo>
                    <a:pt x="8300" y="3944"/>
                  </a:lnTo>
                  <a:lnTo>
                    <a:pt x="8270" y="4003"/>
                  </a:lnTo>
                  <a:lnTo>
                    <a:pt x="8241" y="4062"/>
                  </a:lnTo>
                  <a:lnTo>
                    <a:pt x="8270" y="4238"/>
                  </a:lnTo>
                  <a:lnTo>
                    <a:pt x="8153" y="4238"/>
                  </a:lnTo>
                  <a:lnTo>
                    <a:pt x="8094" y="4297"/>
                  </a:lnTo>
                  <a:lnTo>
                    <a:pt x="8094" y="4327"/>
                  </a:lnTo>
                  <a:lnTo>
                    <a:pt x="8094" y="4356"/>
                  </a:lnTo>
                  <a:lnTo>
                    <a:pt x="8153" y="4503"/>
                  </a:lnTo>
                  <a:lnTo>
                    <a:pt x="8211" y="4650"/>
                  </a:lnTo>
                  <a:lnTo>
                    <a:pt x="8270" y="4709"/>
                  </a:lnTo>
                  <a:lnTo>
                    <a:pt x="8388" y="4709"/>
                  </a:lnTo>
                  <a:lnTo>
                    <a:pt x="8418" y="4680"/>
                  </a:lnTo>
                  <a:lnTo>
                    <a:pt x="8476" y="4650"/>
                  </a:lnTo>
                  <a:lnTo>
                    <a:pt x="8506" y="4503"/>
                  </a:lnTo>
                  <a:lnTo>
                    <a:pt x="8506" y="4327"/>
                  </a:lnTo>
                  <a:lnTo>
                    <a:pt x="8535" y="4032"/>
                  </a:lnTo>
                  <a:lnTo>
                    <a:pt x="8506" y="3973"/>
                  </a:lnTo>
                  <a:lnTo>
                    <a:pt x="8476" y="3944"/>
                  </a:lnTo>
                  <a:lnTo>
                    <a:pt x="8447" y="3915"/>
                  </a:lnTo>
                  <a:close/>
                  <a:moveTo>
                    <a:pt x="6269" y="11743"/>
                  </a:moveTo>
                  <a:lnTo>
                    <a:pt x="6240" y="11773"/>
                  </a:lnTo>
                  <a:lnTo>
                    <a:pt x="6210" y="11802"/>
                  </a:lnTo>
                  <a:lnTo>
                    <a:pt x="6092" y="11861"/>
                  </a:lnTo>
                  <a:lnTo>
                    <a:pt x="5916" y="11979"/>
                  </a:lnTo>
                  <a:lnTo>
                    <a:pt x="5680" y="12067"/>
                  </a:lnTo>
                  <a:lnTo>
                    <a:pt x="5445" y="12126"/>
                  </a:lnTo>
                  <a:lnTo>
                    <a:pt x="5209" y="12155"/>
                  </a:lnTo>
                  <a:lnTo>
                    <a:pt x="4886" y="12155"/>
                  </a:lnTo>
                  <a:lnTo>
                    <a:pt x="4827" y="12214"/>
                  </a:lnTo>
                  <a:lnTo>
                    <a:pt x="4856" y="12273"/>
                  </a:lnTo>
                  <a:lnTo>
                    <a:pt x="4915" y="12303"/>
                  </a:lnTo>
                  <a:lnTo>
                    <a:pt x="5062" y="12332"/>
                  </a:lnTo>
                  <a:lnTo>
                    <a:pt x="5239" y="12332"/>
                  </a:lnTo>
                  <a:lnTo>
                    <a:pt x="5651" y="12273"/>
                  </a:lnTo>
                  <a:lnTo>
                    <a:pt x="5857" y="12244"/>
                  </a:lnTo>
                  <a:lnTo>
                    <a:pt x="6063" y="12185"/>
                  </a:lnTo>
                  <a:lnTo>
                    <a:pt x="6181" y="12126"/>
                  </a:lnTo>
                  <a:lnTo>
                    <a:pt x="6269" y="12067"/>
                  </a:lnTo>
                  <a:lnTo>
                    <a:pt x="6328" y="11979"/>
                  </a:lnTo>
                  <a:lnTo>
                    <a:pt x="6357" y="11891"/>
                  </a:lnTo>
                  <a:lnTo>
                    <a:pt x="6357" y="11832"/>
                  </a:lnTo>
                  <a:lnTo>
                    <a:pt x="6328" y="11773"/>
                  </a:lnTo>
                  <a:lnTo>
                    <a:pt x="6269" y="11743"/>
                  </a:lnTo>
                  <a:close/>
                  <a:moveTo>
                    <a:pt x="11302" y="10566"/>
                  </a:moveTo>
                  <a:lnTo>
                    <a:pt x="11213" y="10596"/>
                  </a:lnTo>
                  <a:lnTo>
                    <a:pt x="11213" y="10654"/>
                  </a:lnTo>
                  <a:lnTo>
                    <a:pt x="11243" y="10743"/>
                  </a:lnTo>
                  <a:lnTo>
                    <a:pt x="11302" y="10802"/>
                  </a:lnTo>
                  <a:lnTo>
                    <a:pt x="11420" y="10949"/>
                  </a:lnTo>
                  <a:lnTo>
                    <a:pt x="11449" y="11066"/>
                  </a:lnTo>
                  <a:lnTo>
                    <a:pt x="11478" y="11214"/>
                  </a:lnTo>
                  <a:lnTo>
                    <a:pt x="11508" y="11478"/>
                  </a:lnTo>
                  <a:lnTo>
                    <a:pt x="11508" y="11743"/>
                  </a:lnTo>
                  <a:lnTo>
                    <a:pt x="11449" y="12067"/>
                  </a:lnTo>
                  <a:lnTo>
                    <a:pt x="11390" y="12567"/>
                  </a:lnTo>
                  <a:lnTo>
                    <a:pt x="11361" y="12832"/>
                  </a:lnTo>
                  <a:lnTo>
                    <a:pt x="11331" y="12921"/>
                  </a:lnTo>
                  <a:lnTo>
                    <a:pt x="11155" y="13097"/>
                  </a:lnTo>
                  <a:lnTo>
                    <a:pt x="11007" y="13186"/>
                  </a:lnTo>
                  <a:lnTo>
                    <a:pt x="10860" y="13244"/>
                  </a:lnTo>
                  <a:lnTo>
                    <a:pt x="10595" y="13244"/>
                  </a:lnTo>
                  <a:lnTo>
                    <a:pt x="10419" y="13215"/>
                  </a:lnTo>
                  <a:lnTo>
                    <a:pt x="10066" y="13156"/>
                  </a:lnTo>
                  <a:lnTo>
                    <a:pt x="9359" y="13038"/>
                  </a:lnTo>
                  <a:lnTo>
                    <a:pt x="9330" y="13038"/>
                  </a:lnTo>
                  <a:lnTo>
                    <a:pt x="9300" y="13097"/>
                  </a:lnTo>
                  <a:lnTo>
                    <a:pt x="9300" y="13156"/>
                  </a:lnTo>
                  <a:lnTo>
                    <a:pt x="9330" y="13186"/>
                  </a:lnTo>
                  <a:lnTo>
                    <a:pt x="10066" y="13333"/>
                  </a:lnTo>
                  <a:lnTo>
                    <a:pt x="10419" y="13421"/>
                  </a:lnTo>
                  <a:lnTo>
                    <a:pt x="10595" y="13450"/>
                  </a:lnTo>
                  <a:lnTo>
                    <a:pt x="10743" y="13480"/>
                  </a:lnTo>
                  <a:lnTo>
                    <a:pt x="10801" y="13480"/>
                  </a:lnTo>
                  <a:lnTo>
                    <a:pt x="10860" y="13509"/>
                  </a:lnTo>
                  <a:lnTo>
                    <a:pt x="10978" y="13568"/>
                  </a:lnTo>
                  <a:lnTo>
                    <a:pt x="11125" y="13598"/>
                  </a:lnTo>
                  <a:lnTo>
                    <a:pt x="11243" y="13627"/>
                  </a:lnTo>
                  <a:lnTo>
                    <a:pt x="11272" y="13627"/>
                  </a:lnTo>
                  <a:lnTo>
                    <a:pt x="11272" y="13656"/>
                  </a:lnTo>
                  <a:lnTo>
                    <a:pt x="11302" y="13686"/>
                  </a:lnTo>
                  <a:lnTo>
                    <a:pt x="11361" y="13715"/>
                  </a:lnTo>
                  <a:lnTo>
                    <a:pt x="11478" y="13715"/>
                  </a:lnTo>
                  <a:lnTo>
                    <a:pt x="11537" y="13656"/>
                  </a:lnTo>
                  <a:lnTo>
                    <a:pt x="11626" y="13686"/>
                  </a:lnTo>
                  <a:lnTo>
                    <a:pt x="11655" y="13656"/>
                  </a:lnTo>
                  <a:lnTo>
                    <a:pt x="11684" y="13627"/>
                  </a:lnTo>
                  <a:lnTo>
                    <a:pt x="11714" y="13598"/>
                  </a:lnTo>
                  <a:lnTo>
                    <a:pt x="11743" y="13539"/>
                  </a:lnTo>
                  <a:lnTo>
                    <a:pt x="11684" y="13362"/>
                  </a:lnTo>
                  <a:lnTo>
                    <a:pt x="11655" y="13215"/>
                  </a:lnTo>
                  <a:lnTo>
                    <a:pt x="11626" y="12891"/>
                  </a:lnTo>
                  <a:lnTo>
                    <a:pt x="11626" y="12538"/>
                  </a:lnTo>
                  <a:lnTo>
                    <a:pt x="11655" y="12214"/>
                  </a:lnTo>
                  <a:lnTo>
                    <a:pt x="11714" y="11949"/>
                  </a:lnTo>
                  <a:lnTo>
                    <a:pt x="11714" y="11714"/>
                  </a:lnTo>
                  <a:lnTo>
                    <a:pt x="11714" y="11449"/>
                  </a:lnTo>
                  <a:lnTo>
                    <a:pt x="11684" y="11214"/>
                  </a:lnTo>
                  <a:lnTo>
                    <a:pt x="11626" y="10978"/>
                  </a:lnTo>
                  <a:lnTo>
                    <a:pt x="11537" y="10772"/>
                  </a:lnTo>
                  <a:lnTo>
                    <a:pt x="11449" y="10684"/>
                  </a:lnTo>
                  <a:lnTo>
                    <a:pt x="11361" y="10596"/>
                  </a:lnTo>
                  <a:lnTo>
                    <a:pt x="11302" y="10566"/>
                  </a:lnTo>
                  <a:close/>
                  <a:moveTo>
                    <a:pt x="6710" y="12891"/>
                  </a:moveTo>
                  <a:lnTo>
                    <a:pt x="6652" y="12921"/>
                  </a:lnTo>
                  <a:lnTo>
                    <a:pt x="6534" y="13009"/>
                  </a:lnTo>
                  <a:lnTo>
                    <a:pt x="6357" y="13068"/>
                  </a:lnTo>
                  <a:lnTo>
                    <a:pt x="5975" y="13068"/>
                  </a:lnTo>
                  <a:lnTo>
                    <a:pt x="5680" y="13038"/>
                  </a:lnTo>
                  <a:lnTo>
                    <a:pt x="5592" y="13009"/>
                  </a:lnTo>
                  <a:lnTo>
                    <a:pt x="5386" y="12979"/>
                  </a:lnTo>
                  <a:lnTo>
                    <a:pt x="5298" y="12979"/>
                  </a:lnTo>
                  <a:lnTo>
                    <a:pt x="5239" y="13068"/>
                  </a:lnTo>
                  <a:lnTo>
                    <a:pt x="5239" y="13127"/>
                  </a:lnTo>
                  <a:lnTo>
                    <a:pt x="5239" y="13156"/>
                  </a:lnTo>
                  <a:lnTo>
                    <a:pt x="5327" y="13215"/>
                  </a:lnTo>
                  <a:lnTo>
                    <a:pt x="5415" y="13215"/>
                  </a:lnTo>
                  <a:lnTo>
                    <a:pt x="5504" y="13244"/>
                  </a:lnTo>
                  <a:lnTo>
                    <a:pt x="5357" y="13303"/>
                  </a:lnTo>
                  <a:lnTo>
                    <a:pt x="5268" y="13392"/>
                  </a:lnTo>
                  <a:lnTo>
                    <a:pt x="5180" y="13509"/>
                  </a:lnTo>
                  <a:lnTo>
                    <a:pt x="5121" y="13598"/>
                  </a:lnTo>
                  <a:lnTo>
                    <a:pt x="5062" y="13686"/>
                  </a:lnTo>
                  <a:lnTo>
                    <a:pt x="5003" y="13745"/>
                  </a:lnTo>
                  <a:lnTo>
                    <a:pt x="4945" y="13804"/>
                  </a:lnTo>
                  <a:lnTo>
                    <a:pt x="4915" y="13804"/>
                  </a:lnTo>
                  <a:lnTo>
                    <a:pt x="4856" y="13833"/>
                  </a:lnTo>
                  <a:lnTo>
                    <a:pt x="4856" y="13862"/>
                  </a:lnTo>
                  <a:lnTo>
                    <a:pt x="4768" y="13921"/>
                  </a:lnTo>
                  <a:lnTo>
                    <a:pt x="4709" y="13921"/>
                  </a:lnTo>
                  <a:lnTo>
                    <a:pt x="4680" y="13951"/>
                  </a:lnTo>
                  <a:lnTo>
                    <a:pt x="4650" y="13951"/>
                  </a:lnTo>
                  <a:lnTo>
                    <a:pt x="4621" y="13921"/>
                  </a:lnTo>
                  <a:lnTo>
                    <a:pt x="4533" y="13892"/>
                  </a:lnTo>
                  <a:lnTo>
                    <a:pt x="4444" y="13804"/>
                  </a:lnTo>
                  <a:lnTo>
                    <a:pt x="4297" y="13627"/>
                  </a:lnTo>
                  <a:lnTo>
                    <a:pt x="4209" y="13450"/>
                  </a:lnTo>
                  <a:lnTo>
                    <a:pt x="4179" y="13450"/>
                  </a:lnTo>
                  <a:lnTo>
                    <a:pt x="4091" y="13274"/>
                  </a:lnTo>
                  <a:lnTo>
                    <a:pt x="4091" y="13244"/>
                  </a:lnTo>
                  <a:lnTo>
                    <a:pt x="4032" y="13127"/>
                  </a:lnTo>
                  <a:lnTo>
                    <a:pt x="4032" y="13097"/>
                  </a:lnTo>
                  <a:lnTo>
                    <a:pt x="4003" y="13068"/>
                  </a:lnTo>
                  <a:lnTo>
                    <a:pt x="3914" y="13068"/>
                  </a:lnTo>
                  <a:lnTo>
                    <a:pt x="3885" y="13097"/>
                  </a:lnTo>
                  <a:lnTo>
                    <a:pt x="3856" y="13127"/>
                  </a:lnTo>
                  <a:lnTo>
                    <a:pt x="3914" y="13450"/>
                  </a:lnTo>
                  <a:lnTo>
                    <a:pt x="3973" y="13745"/>
                  </a:lnTo>
                  <a:lnTo>
                    <a:pt x="4032" y="14039"/>
                  </a:lnTo>
                  <a:lnTo>
                    <a:pt x="4062" y="14186"/>
                  </a:lnTo>
                  <a:lnTo>
                    <a:pt x="4062" y="14274"/>
                  </a:lnTo>
                  <a:lnTo>
                    <a:pt x="4062" y="14363"/>
                  </a:lnTo>
                  <a:lnTo>
                    <a:pt x="4091" y="14510"/>
                  </a:lnTo>
                  <a:lnTo>
                    <a:pt x="4150" y="14657"/>
                  </a:lnTo>
                  <a:lnTo>
                    <a:pt x="4209" y="14804"/>
                  </a:lnTo>
                  <a:lnTo>
                    <a:pt x="4327" y="14922"/>
                  </a:lnTo>
                  <a:lnTo>
                    <a:pt x="4474" y="15010"/>
                  </a:lnTo>
                  <a:lnTo>
                    <a:pt x="4591" y="15040"/>
                  </a:lnTo>
                  <a:lnTo>
                    <a:pt x="4650" y="15069"/>
                  </a:lnTo>
                  <a:lnTo>
                    <a:pt x="4768" y="15040"/>
                  </a:lnTo>
                  <a:lnTo>
                    <a:pt x="4886" y="15010"/>
                  </a:lnTo>
                  <a:lnTo>
                    <a:pt x="5003" y="14951"/>
                  </a:lnTo>
                  <a:lnTo>
                    <a:pt x="5121" y="14834"/>
                  </a:lnTo>
                  <a:lnTo>
                    <a:pt x="5209" y="14716"/>
                  </a:lnTo>
                  <a:lnTo>
                    <a:pt x="5298" y="14598"/>
                  </a:lnTo>
                  <a:lnTo>
                    <a:pt x="5357" y="14451"/>
                  </a:lnTo>
                  <a:lnTo>
                    <a:pt x="5386" y="14304"/>
                  </a:lnTo>
                  <a:lnTo>
                    <a:pt x="5386" y="14068"/>
                  </a:lnTo>
                  <a:lnTo>
                    <a:pt x="5357" y="13951"/>
                  </a:lnTo>
                  <a:lnTo>
                    <a:pt x="5327" y="13862"/>
                  </a:lnTo>
                  <a:lnTo>
                    <a:pt x="5298" y="13804"/>
                  </a:lnTo>
                  <a:lnTo>
                    <a:pt x="5239" y="13774"/>
                  </a:lnTo>
                  <a:lnTo>
                    <a:pt x="5268" y="13715"/>
                  </a:lnTo>
                  <a:lnTo>
                    <a:pt x="5386" y="13598"/>
                  </a:lnTo>
                  <a:lnTo>
                    <a:pt x="5474" y="13539"/>
                  </a:lnTo>
                  <a:lnTo>
                    <a:pt x="5710" y="13450"/>
                  </a:lnTo>
                  <a:lnTo>
                    <a:pt x="5739" y="13450"/>
                  </a:lnTo>
                  <a:lnTo>
                    <a:pt x="5916" y="13362"/>
                  </a:lnTo>
                  <a:lnTo>
                    <a:pt x="5945" y="13362"/>
                  </a:lnTo>
                  <a:lnTo>
                    <a:pt x="5975" y="13274"/>
                  </a:lnTo>
                  <a:lnTo>
                    <a:pt x="6063" y="13274"/>
                  </a:lnTo>
                  <a:lnTo>
                    <a:pt x="6269" y="13244"/>
                  </a:lnTo>
                  <a:lnTo>
                    <a:pt x="6446" y="13215"/>
                  </a:lnTo>
                  <a:lnTo>
                    <a:pt x="6593" y="13127"/>
                  </a:lnTo>
                  <a:lnTo>
                    <a:pt x="6769" y="13009"/>
                  </a:lnTo>
                  <a:lnTo>
                    <a:pt x="6769" y="12950"/>
                  </a:lnTo>
                  <a:lnTo>
                    <a:pt x="6740" y="12921"/>
                  </a:lnTo>
                  <a:lnTo>
                    <a:pt x="6710" y="12891"/>
                  </a:lnTo>
                  <a:close/>
                  <a:moveTo>
                    <a:pt x="206" y="31845"/>
                  </a:moveTo>
                  <a:lnTo>
                    <a:pt x="177" y="31874"/>
                  </a:lnTo>
                  <a:lnTo>
                    <a:pt x="118" y="31904"/>
                  </a:lnTo>
                  <a:lnTo>
                    <a:pt x="88" y="31963"/>
                  </a:lnTo>
                  <a:lnTo>
                    <a:pt x="118" y="31992"/>
                  </a:lnTo>
                  <a:lnTo>
                    <a:pt x="118" y="32022"/>
                  </a:lnTo>
                  <a:lnTo>
                    <a:pt x="118" y="32051"/>
                  </a:lnTo>
                  <a:lnTo>
                    <a:pt x="118" y="32139"/>
                  </a:lnTo>
                  <a:lnTo>
                    <a:pt x="118" y="32169"/>
                  </a:lnTo>
                  <a:lnTo>
                    <a:pt x="118" y="32286"/>
                  </a:lnTo>
                  <a:lnTo>
                    <a:pt x="59" y="32286"/>
                  </a:lnTo>
                  <a:lnTo>
                    <a:pt x="30" y="32316"/>
                  </a:lnTo>
                  <a:lnTo>
                    <a:pt x="0" y="32375"/>
                  </a:lnTo>
                  <a:lnTo>
                    <a:pt x="59" y="32434"/>
                  </a:lnTo>
                  <a:lnTo>
                    <a:pt x="412" y="32522"/>
                  </a:lnTo>
                  <a:lnTo>
                    <a:pt x="765" y="32610"/>
                  </a:lnTo>
                  <a:lnTo>
                    <a:pt x="1089" y="32669"/>
                  </a:lnTo>
                  <a:lnTo>
                    <a:pt x="1442" y="32787"/>
                  </a:lnTo>
                  <a:lnTo>
                    <a:pt x="1648" y="32875"/>
                  </a:lnTo>
                  <a:lnTo>
                    <a:pt x="1854" y="32993"/>
                  </a:lnTo>
                  <a:lnTo>
                    <a:pt x="1943" y="33022"/>
                  </a:lnTo>
                  <a:lnTo>
                    <a:pt x="2001" y="32993"/>
                  </a:lnTo>
                  <a:lnTo>
                    <a:pt x="2031" y="32934"/>
                  </a:lnTo>
                  <a:lnTo>
                    <a:pt x="2001" y="32846"/>
                  </a:lnTo>
                  <a:lnTo>
                    <a:pt x="1884" y="32757"/>
                  </a:lnTo>
                  <a:lnTo>
                    <a:pt x="1943" y="32728"/>
                  </a:lnTo>
                  <a:lnTo>
                    <a:pt x="1972" y="32669"/>
                  </a:lnTo>
                  <a:lnTo>
                    <a:pt x="1972" y="32640"/>
                  </a:lnTo>
                  <a:lnTo>
                    <a:pt x="1972" y="32610"/>
                  </a:lnTo>
                  <a:lnTo>
                    <a:pt x="2001" y="32404"/>
                  </a:lnTo>
                  <a:lnTo>
                    <a:pt x="2001" y="32375"/>
                  </a:lnTo>
                  <a:lnTo>
                    <a:pt x="2001" y="32316"/>
                  </a:lnTo>
                  <a:lnTo>
                    <a:pt x="1943" y="32257"/>
                  </a:lnTo>
                  <a:lnTo>
                    <a:pt x="1678" y="32257"/>
                  </a:lnTo>
                  <a:lnTo>
                    <a:pt x="1619" y="32286"/>
                  </a:lnTo>
                  <a:lnTo>
                    <a:pt x="1589" y="32345"/>
                  </a:lnTo>
                  <a:lnTo>
                    <a:pt x="1560" y="32345"/>
                  </a:lnTo>
                  <a:lnTo>
                    <a:pt x="1531" y="32316"/>
                  </a:lnTo>
                  <a:lnTo>
                    <a:pt x="1472" y="32286"/>
                  </a:lnTo>
                  <a:lnTo>
                    <a:pt x="1325" y="32257"/>
                  </a:lnTo>
                  <a:lnTo>
                    <a:pt x="1177" y="32228"/>
                  </a:lnTo>
                  <a:lnTo>
                    <a:pt x="883" y="32139"/>
                  </a:lnTo>
                  <a:lnTo>
                    <a:pt x="589" y="32051"/>
                  </a:lnTo>
                  <a:lnTo>
                    <a:pt x="324" y="31963"/>
                  </a:lnTo>
                  <a:lnTo>
                    <a:pt x="324" y="31933"/>
                  </a:lnTo>
                  <a:lnTo>
                    <a:pt x="294" y="31904"/>
                  </a:lnTo>
                  <a:lnTo>
                    <a:pt x="265" y="31874"/>
                  </a:lnTo>
                  <a:lnTo>
                    <a:pt x="206" y="31845"/>
                  </a:lnTo>
                  <a:close/>
                  <a:moveTo>
                    <a:pt x="10066" y="36377"/>
                  </a:moveTo>
                  <a:lnTo>
                    <a:pt x="10007" y="36407"/>
                  </a:lnTo>
                  <a:lnTo>
                    <a:pt x="9977" y="36436"/>
                  </a:lnTo>
                  <a:lnTo>
                    <a:pt x="9948" y="36495"/>
                  </a:lnTo>
                  <a:lnTo>
                    <a:pt x="9948" y="36554"/>
                  </a:lnTo>
                  <a:lnTo>
                    <a:pt x="9977" y="36583"/>
                  </a:lnTo>
                  <a:lnTo>
                    <a:pt x="9948" y="36583"/>
                  </a:lnTo>
                  <a:lnTo>
                    <a:pt x="9595" y="36789"/>
                  </a:lnTo>
                  <a:lnTo>
                    <a:pt x="9389" y="36907"/>
                  </a:lnTo>
                  <a:lnTo>
                    <a:pt x="9153" y="36966"/>
                  </a:lnTo>
                  <a:lnTo>
                    <a:pt x="8712" y="37084"/>
                  </a:lnTo>
                  <a:lnTo>
                    <a:pt x="8153" y="37231"/>
                  </a:lnTo>
                  <a:lnTo>
                    <a:pt x="8123" y="37260"/>
                  </a:lnTo>
                  <a:lnTo>
                    <a:pt x="8094" y="37260"/>
                  </a:lnTo>
                  <a:lnTo>
                    <a:pt x="8035" y="37319"/>
                  </a:lnTo>
                  <a:lnTo>
                    <a:pt x="8064" y="37408"/>
                  </a:lnTo>
                  <a:lnTo>
                    <a:pt x="8064" y="37437"/>
                  </a:lnTo>
                  <a:lnTo>
                    <a:pt x="8123" y="37525"/>
                  </a:lnTo>
                  <a:lnTo>
                    <a:pt x="8153" y="37614"/>
                  </a:lnTo>
                  <a:lnTo>
                    <a:pt x="8182" y="37643"/>
                  </a:lnTo>
                  <a:lnTo>
                    <a:pt x="8211" y="37672"/>
                  </a:lnTo>
                  <a:lnTo>
                    <a:pt x="8182" y="37702"/>
                  </a:lnTo>
                  <a:lnTo>
                    <a:pt x="8182" y="37761"/>
                  </a:lnTo>
                  <a:lnTo>
                    <a:pt x="8211" y="37790"/>
                  </a:lnTo>
                  <a:lnTo>
                    <a:pt x="8270" y="37820"/>
                  </a:lnTo>
                  <a:lnTo>
                    <a:pt x="8300" y="37820"/>
                  </a:lnTo>
                  <a:lnTo>
                    <a:pt x="8859" y="37672"/>
                  </a:lnTo>
                  <a:lnTo>
                    <a:pt x="9359" y="37555"/>
                  </a:lnTo>
                  <a:lnTo>
                    <a:pt x="9624" y="37496"/>
                  </a:lnTo>
                  <a:lnTo>
                    <a:pt x="9889" y="37378"/>
                  </a:lnTo>
                  <a:lnTo>
                    <a:pt x="10125" y="37202"/>
                  </a:lnTo>
                  <a:lnTo>
                    <a:pt x="10331" y="36996"/>
                  </a:lnTo>
                  <a:lnTo>
                    <a:pt x="10360" y="36966"/>
                  </a:lnTo>
                  <a:lnTo>
                    <a:pt x="10419" y="36907"/>
                  </a:lnTo>
                  <a:lnTo>
                    <a:pt x="10389" y="36819"/>
                  </a:lnTo>
                  <a:lnTo>
                    <a:pt x="10301" y="36613"/>
                  </a:lnTo>
                  <a:lnTo>
                    <a:pt x="10183" y="36436"/>
                  </a:lnTo>
                  <a:lnTo>
                    <a:pt x="10154" y="36407"/>
                  </a:lnTo>
                  <a:lnTo>
                    <a:pt x="10066" y="36377"/>
                  </a:lnTo>
                  <a:close/>
                </a:path>
              </a:pathLst>
            </a:custGeom>
            <a:solidFill>
              <a:srgbClr val="F9A68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3"/>
            <p:cNvSpPr/>
            <p:nvPr/>
          </p:nvSpPr>
          <p:spPr>
            <a:xfrm>
              <a:off x="4279775" y="3058350"/>
              <a:ext cx="288475" cy="198700"/>
            </a:xfrm>
            <a:custGeom>
              <a:rect b="b" l="l" r="r" t="t"/>
              <a:pathLst>
                <a:path extrusionOk="0" h="7948" w="11539">
                  <a:moveTo>
                    <a:pt x="4063" y="1"/>
                  </a:moveTo>
                  <a:lnTo>
                    <a:pt x="3592" y="30"/>
                  </a:lnTo>
                  <a:lnTo>
                    <a:pt x="3091" y="60"/>
                  </a:lnTo>
                  <a:lnTo>
                    <a:pt x="2591" y="118"/>
                  </a:lnTo>
                  <a:lnTo>
                    <a:pt x="2149" y="236"/>
                  </a:lnTo>
                  <a:lnTo>
                    <a:pt x="1679" y="383"/>
                  </a:lnTo>
                  <a:lnTo>
                    <a:pt x="1267" y="589"/>
                  </a:lnTo>
                  <a:lnTo>
                    <a:pt x="1061" y="707"/>
                  </a:lnTo>
                  <a:lnTo>
                    <a:pt x="884" y="854"/>
                  </a:lnTo>
                  <a:lnTo>
                    <a:pt x="678" y="1031"/>
                  </a:lnTo>
                  <a:lnTo>
                    <a:pt x="501" y="1207"/>
                  </a:lnTo>
                  <a:lnTo>
                    <a:pt x="354" y="1413"/>
                  </a:lnTo>
                  <a:lnTo>
                    <a:pt x="207" y="1619"/>
                  </a:lnTo>
                  <a:lnTo>
                    <a:pt x="119" y="1826"/>
                  </a:lnTo>
                  <a:lnTo>
                    <a:pt x="30" y="2032"/>
                  </a:lnTo>
                  <a:lnTo>
                    <a:pt x="1" y="2267"/>
                  </a:lnTo>
                  <a:lnTo>
                    <a:pt x="1" y="2502"/>
                  </a:lnTo>
                  <a:lnTo>
                    <a:pt x="30" y="2973"/>
                  </a:lnTo>
                  <a:lnTo>
                    <a:pt x="60" y="3533"/>
                  </a:lnTo>
                  <a:lnTo>
                    <a:pt x="119" y="4180"/>
                  </a:lnTo>
                  <a:lnTo>
                    <a:pt x="178" y="4828"/>
                  </a:lnTo>
                  <a:lnTo>
                    <a:pt x="295" y="5269"/>
                  </a:lnTo>
                  <a:lnTo>
                    <a:pt x="442" y="5681"/>
                  </a:lnTo>
                  <a:lnTo>
                    <a:pt x="560" y="5858"/>
                  </a:lnTo>
                  <a:lnTo>
                    <a:pt x="678" y="6064"/>
                  </a:lnTo>
                  <a:lnTo>
                    <a:pt x="825" y="6240"/>
                  </a:lnTo>
                  <a:lnTo>
                    <a:pt x="972" y="6446"/>
                  </a:lnTo>
                  <a:lnTo>
                    <a:pt x="1178" y="6593"/>
                  </a:lnTo>
                  <a:lnTo>
                    <a:pt x="1355" y="6770"/>
                  </a:lnTo>
                  <a:lnTo>
                    <a:pt x="1414" y="6799"/>
                  </a:lnTo>
                  <a:lnTo>
                    <a:pt x="1767" y="7064"/>
                  </a:lnTo>
                  <a:lnTo>
                    <a:pt x="2267" y="7417"/>
                  </a:lnTo>
                  <a:lnTo>
                    <a:pt x="2679" y="7653"/>
                  </a:lnTo>
                  <a:lnTo>
                    <a:pt x="2944" y="7771"/>
                  </a:lnTo>
                  <a:lnTo>
                    <a:pt x="3180" y="7859"/>
                  </a:lnTo>
                  <a:lnTo>
                    <a:pt x="3415" y="7918"/>
                  </a:lnTo>
                  <a:lnTo>
                    <a:pt x="3680" y="7947"/>
                  </a:lnTo>
                  <a:lnTo>
                    <a:pt x="3827" y="7947"/>
                  </a:lnTo>
                  <a:lnTo>
                    <a:pt x="4210" y="7918"/>
                  </a:lnTo>
                  <a:lnTo>
                    <a:pt x="4445" y="7888"/>
                  </a:lnTo>
                  <a:lnTo>
                    <a:pt x="4710" y="7800"/>
                  </a:lnTo>
                  <a:lnTo>
                    <a:pt x="5151" y="7623"/>
                  </a:lnTo>
                  <a:lnTo>
                    <a:pt x="5652" y="7329"/>
                  </a:lnTo>
                  <a:lnTo>
                    <a:pt x="6093" y="7035"/>
                  </a:lnTo>
                  <a:lnTo>
                    <a:pt x="6476" y="6741"/>
                  </a:lnTo>
                  <a:lnTo>
                    <a:pt x="6741" y="6505"/>
                  </a:lnTo>
                  <a:lnTo>
                    <a:pt x="6888" y="6417"/>
                  </a:lnTo>
                  <a:lnTo>
                    <a:pt x="7359" y="6034"/>
                  </a:lnTo>
                  <a:lnTo>
                    <a:pt x="8095" y="5446"/>
                  </a:lnTo>
                  <a:lnTo>
                    <a:pt x="8301" y="5298"/>
                  </a:lnTo>
                  <a:lnTo>
                    <a:pt x="9272" y="4533"/>
                  </a:lnTo>
                  <a:lnTo>
                    <a:pt x="10155" y="3768"/>
                  </a:lnTo>
                  <a:lnTo>
                    <a:pt x="10537" y="3415"/>
                  </a:lnTo>
                  <a:lnTo>
                    <a:pt x="10891" y="3032"/>
                  </a:lnTo>
                  <a:lnTo>
                    <a:pt x="11185" y="2591"/>
                  </a:lnTo>
                  <a:lnTo>
                    <a:pt x="11332" y="2355"/>
                  </a:lnTo>
                  <a:lnTo>
                    <a:pt x="11420" y="2149"/>
                  </a:lnTo>
                  <a:lnTo>
                    <a:pt x="11509" y="1914"/>
                  </a:lnTo>
                  <a:lnTo>
                    <a:pt x="11538" y="1708"/>
                  </a:lnTo>
                  <a:lnTo>
                    <a:pt x="11538" y="1531"/>
                  </a:lnTo>
                  <a:lnTo>
                    <a:pt x="11538" y="1384"/>
                  </a:lnTo>
                  <a:lnTo>
                    <a:pt x="11509" y="1237"/>
                  </a:lnTo>
                  <a:lnTo>
                    <a:pt x="11420" y="1090"/>
                  </a:lnTo>
                  <a:lnTo>
                    <a:pt x="11362" y="1001"/>
                  </a:lnTo>
                  <a:lnTo>
                    <a:pt x="11244" y="884"/>
                  </a:lnTo>
                  <a:lnTo>
                    <a:pt x="11126" y="795"/>
                  </a:lnTo>
                  <a:lnTo>
                    <a:pt x="11008" y="737"/>
                  </a:lnTo>
                  <a:lnTo>
                    <a:pt x="10861" y="678"/>
                  </a:lnTo>
                  <a:lnTo>
                    <a:pt x="10714" y="619"/>
                  </a:lnTo>
                  <a:lnTo>
                    <a:pt x="10420" y="560"/>
                  </a:lnTo>
                  <a:lnTo>
                    <a:pt x="10096" y="531"/>
                  </a:lnTo>
                  <a:lnTo>
                    <a:pt x="9949" y="531"/>
                  </a:lnTo>
                  <a:lnTo>
                    <a:pt x="9596" y="560"/>
                  </a:lnTo>
                  <a:lnTo>
                    <a:pt x="9360" y="531"/>
                  </a:lnTo>
                  <a:lnTo>
                    <a:pt x="8683" y="501"/>
                  </a:lnTo>
                  <a:lnTo>
                    <a:pt x="7712" y="501"/>
                  </a:lnTo>
                  <a:lnTo>
                    <a:pt x="7094" y="413"/>
                  </a:lnTo>
                  <a:lnTo>
                    <a:pt x="6505" y="295"/>
                  </a:lnTo>
                  <a:lnTo>
                    <a:pt x="6270" y="266"/>
                  </a:lnTo>
                  <a:lnTo>
                    <a:pt x="5299" y="89"/>
                  </a:lnTo>
                  <a:lnTo>
                    <a:pt x="4681" y="30"/>
                  </a:lnTo>
                  <a:lnTo>
                    <a:pt x="40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4279775" y="3058350"/>
              <a:ext cx="288475" cy="198700"/>
            </a:xfrm>
            <a:custGeom>
              <a:rect b="b" l="l" r="r" t="t"/>
              <a:pathLst>
                <a:path extrusionOk="0" fill="none" h="7948" w="11539">
                  <a:moveTo>
                    <a:pt x="4063" y="1"/>
                  </a:moveTo>
                  <a:lnTo>
                    <a:pt x="4063" y="1"/>
                  </a:lnTo>
                  <a:lnTo>
                    <a:pt x="3592" y="30"/>
                  </a:lnTo>
                  <a:lnTo>
                    <a:pt x="3592" y="30"/>
                  </a:lnTo>
                  <a:lnTo>
                    <a:pt x="3091" y="60"/>
                  </a:lnTo>
                  <a:lnTo>
                    <a:pt x="3091" y="60"/>
                  </a:lnTo>
                  <a:lnTo>
                    <a:pt x="2591" y="118"/>
                  </a:lnTo>
                  <a:lnTo>
                    <a:pt x="2149" y="236"/>
                  </a:lnTo>
                  <a:lnTo>
                    <a:pt x="2149" y="236"/>
                  </a:lnTo>
                  <a:lnTo>
                    <a:pt x="1679" y="383"/>
                  </a:lnTo>
                  <a:lnTo>
                    <a:pt x="1267" y="589"/>
                  </a:lnTo>
                  <a:lnTo>
                    <a:pt x="1267" y="589"/>
                  </a:lnTo>
                  <a:lnTo>
                    <a:pt x="1061" y="707"/>
                  </a:lnTo>
                  <a:lnTo>
                    <a:pt x="884" y="854"/>
                  </a:lnTo>
                  <a:lnTo>
                    <a:pt x="678" y="1031"/>
                  </a:lnTo>
                  <a:lnTo>
                    <a:pt x="501" y="1207"/>
                  </a:lnTo>
                  <a:lnTo>
                    <a:pt x="501" y="1207"/>
                  </a:lnTo>
                  <a:lnTo>
                    <a:pt x="354" y="1413"/>
                  </a:lnTo>
                  <a:lnTo>
                    <a:pt x="207" y="1619"/>
                  </a:lnTo>
                  <a:lnTo>
                    <a:pt x="207" y="1619"/>
                  </a:lnTo>
                  <a:lnTo>
                    <a:pt x="119" y="1826"/>
                  </a:lnTo>
                  <a:lnTo>
                    <a:pt x="30" y="2032"/>
                  </a:lnTo>
                  <a:lnTo>
                    <a:pt x="30" y="2032"/>
                  </a:lnTo>
                  <a:lnTo>
                    <a:pt x="1" y="2267"/>
                  </a:lnTo>
                  <a:lnTo>
                    <a:pt x="1" y="2502"/>
                  </a:lnTo>
                  <a:lnTo>
                    <a:pt x="1" y="2502"/>
                  </a:lnTo>
                  <a:lnTo>
                    <a:pt x="30" y="2973"/>
                  </a:lnTo>
                  <a:lnTo>
                    <a:pt x="30" y="2973"/>
                  </a:lnTo>
                  <a:lnTo>
                    <a:pt x="60" y="3533"/>
                  </a:lnTo>
                  <a:lnTo>
                    <a:pt x="60" y="3533"/>
                  </a:lnTo>
                  <a:lnTo>
                    <a:pt x="119" y="4180"/>
                  </a:lnTo>
                  <a:lnTo>
                    <a:pt x="178" y="4828"/>
                  </a:lnTo>
                  <a:lnTo>
                    <a:pt x="178" y="4828"/>
                  </a:lnTo>
                  <a:lnTo>
                    <a:pt x="295" y="5269"/>
                  </a:lnTo>
                  <a:lnTo>
                    <a:pt x="442" y="5681"/>
                  </a:lnTo>
                  <a:lnTo>
                    <a:pt x="442" y="5681"/>
                  </a:lnTo>
                  <a:lnTo>
                    <a:pt x="560" y="5858"/>
                  </a:lnTo>
                  <a:lnTo>
                    <a:pt x="678" y="6064"/>
                  </a:lnTo>
                  <a:lnTo>
                    <a:pt x="678" y="6064"/>
                  </a:lnTo>
                  <a:lnTo>
                    <a:pt x="825" y="6240"/>
                  </a:lnTo>
                  <a:lnTo>
                    <a:pt x="972" y="6446"/>
                  </a:lnTo>
                  <a:lnTo>
                    <a:pt x="972" y="6446"/>
                  </a:lnTo>
                  <a:lnTo>
                    <a:pt x="1178" y="6593"/>
                  </a:lnTo>
                  <a:lnTo>
                    <a:pt x="1355" y="6770"/>
                  </a:lnTo>
                  <a:lnTo>
                    <a:pt x="1414" y="6799"/>
                  </a:lnTo>
                  <a:lnTo>
                    <a:pt x="1414" y="6799"/>
                  </a:lnTo>
                  <a:lnTo>
                    <a:pt x="1767" y="7064"/>
                  </a:lnTo>
                  <a:lnTo>
                    <a:pt x="1767" y="7064"/>
                  </a:lnTo>
                  <a:lnTo>
                    <a:pt x="2267" y="7417"/>
                  </a:lnTo>
                  <a:lnTo>
                    <a:pt x="2679" y="7653"/>
                  </a:lnTo>
                  <a:lnTo>
                    <a:pt x="2679" y="7653"/>
                  </a:lnTo>
                  <a:lnTo>
                    <a:pt x="2944" y="7771"/>
                  </a:lnTo>
                  <a:lnTo>
                    <a:pt x="3180" y="7859"/>
                  </a:lnTo>
                  <a:lnTo>
                    <a:pt x="3180" y="7859"/>
                  </a:lnTo>
                  <a:lnTo>
                    <a:pt x="3415" y="7918"/>
                  </a:lnTo>
                  <a:lnTo>
                    <a:pt x="3680" y="7947"/>
                  </a:lnTo>
                  <a:lnTo>
                    <a:pt x="3680" y="7947"/>
                  </a:lnTo>
                  <a:lnTo>
                    <a:pt x="3827" y="7947"/>
                  </a:lnTo>
                  <a:lnTo>
                    <a:pt x="3827" y="7947"/>
                  </a:lnTo>
                  <a:lnTo>
                    <a:pt x="4210" y="7918"/>
                  </a:lnTo>
                  <a:lnTo>
                    <a:pt x="4210" y="7918"/>
                  </a:lnTo>
                  <a:lnTo>
                    <a:pt x="4445" y="7888"/>
                  </a:lnTo>
                  <a:lnTo>
                    <a:pt x="4710" y="7800"/>
                  </a:lnTo>
                  <a:lnTo>
                    <a:pt x="4710" y="7800"/>
                  </a:lnTo>
                  <a:lnTo>
                    <a:pt x="5151" y="7623"/>
                  </a:lnTo>
                  <a:lnTo>
                    <a:pt x="5652" y="7329"/>
                  </a:lnTo>
                  <a:lnTo>
                    <a:pt x="5652" y="7329"/>
                  </a:lnTo>
                  <a:lnTo>
                    <a:pt x="6093" y="7035"/>
                  </a:lnTo>
                  <a:lnTo>
                    <a:pt x="6476" y="6741"/>
                  </a:lnTo>
                  <a:lnTo>
                    <a:pt x="6476" y="6741"/>
                  </a:lnTo>
                  <a:lnTo>
                    <a:pt x="6741" y="6505"/>
                  </a:lnTo>
                  <a:lnTo>
                    <a:pt x="6888" y="6417"/>
                  </a:lnTo>
                  <a:lnTo>
                    <a:pt x="6888" y="6417"/>
                  </a:lnTo>
                  <a:lnTo>
                    <a:pt x="7359" y="6034"/>
                  </a:lnTo>
                  <a:lnTo>
                    <a:pt x="7359" y="6034"/>
                  </a:lnTo>
                  <a:lnTo>
                    <a:pt x="8095" y="5446"/>
                  </a:lnTo>
                  <a:lnTo>
                    <a:pt x="8301" y="5298"/>
                  </a:lnTo>
                  <a:lnTo>
                    <a:pt x="8301" y="5298"/>
                  </a:lnTo>
                  <a:lnTo>
                    <a:pt x="9272" y="4533"/>
                  </a:lnTo>
                  <a:lnTo>
                    <a:pt x="10155" y="3768"/>
                  </a:lnTo>
                  <a:lnTo>
                    <a:pt x="10155" y="3768"/>
                  </a:lnTo>
                  <a:lnTo>
                    <a:pt x="10537" y="3415"/>
                  </a:lnTo>
                  <a:lnTo>
                    <a:pt x="10891" y="3032"/>
                  </a:lnTo>
                  <a:lnTo>
                    <a:pt x="10891" y="3032"/>
                  </a:lnTo>
                  <a:lnTo>
                    <a:pt x="11185" y="2591"/>
                  </a:lnTo>
                  <a:lnTo>
                    <a:pt x="11185" y="2591"/>
                  </a:lnTo>
                  <a:lnTo>
                    <a:pt x="11332" y="2355"/>
                  </a:lnTo>
                  <a:lnTo>
                    <a:pt x="11420" y="2149"/>
                  </a:lnTo>
                  <a:lnTo>
                    <a:pt x="11420" y="2149"/>
                  </a:lnTo>
                  <a:lnTo>
                    <a:pt x="11509" y="1914"/>
                  </a:lnTo>
                  <a:lnTo>
                    <a:pt x="11538" y="1708"/>
                  </a:lnTo>
                  <a:lnTo>
                    <a:pt x="11538" y="1708"/>
                  </a:lnTo>
                  <a:lnTo>
                    <a:pt x="11538" y="1531"/>
                  </a:lnTo>
                  <a:lnTo>
                    <a:pt x="11538" y="1384"/>
                  </a:lnTo>
                  <a:lnTo>
                    <a:pt x="11538" y="1384"/>
                  </a:lnTo>
                  <a:lnTo>
                    <a:pt x="11509" y="1237"/>
                  </a:lnTo>
                  <a:lnTo>
                    <a:pt x="11509" y="1237"/>
                  </a:lnTo>
                  <a:lnTo>
                    <a:pt x="11420" y="1090"/>
                  </a:lnTo>
                  <a:lnTo>
                    <a:pt x="11420" y="1090"/>
                  </a:lnTo>
                  <a:lnTo>
                    <a:pt x="11362" y="1001"/>
                  </a:lnTo>
                  <a:lnTo>
                    <a:pt x="11244" y="884"/>
                  </a:lnTo>
                  <a:lnTo>
                    <a:pt x="11244" y="884"/>
                  </a:lnTo>
                  <a:lnTo>
                    <a:pt x="11126" y="795"/>
                  </a:lnTo>
                  <a:lnTo>
                    <a:pt x="11008" y="737"/>
                  </a:lnTo>
                  <a:lnTo>
                    <a:pt x="11008" y="737"/>
                  </a:lnTo>
                  <a:lnTo>
                    <a:pt x="10861" y="678"/>
                  </a:lnTo>
                  <a:lnTo>
                    <a:pt x="10714" y="619"/>
                  </a:lnTo>
                  <a:lnTo>
                    <a:pt x="10714" y="619"/>
                  </a:lnTo>
                  <a:lnTo>
                    <a:pt x="10420" y="560"/>
                  </a:lnTo>
                  <a:lnTo>
                    <a:pt x="10096" y="531"/>
                  </a:lnTo>
                  <a:lnTo>
                    <a:pt x="10096" y="531"/>
                  </a:lnTo>
                  <a:lnTo>
                    <a:pt x="9949" y="531"/>
                  </a:lnTo>
                  <a:lnTo>
                    <a:pt x="9949" y="531"/>
                  </a:lnTo>
                  <a:lnTo>
                    <a:pt x="9596" y="560"/>
                  </a:lnTo>
                  <a:lnTo>
                    <a:pt x="9596" y="560"/>
                  </a:lnTo>
                  <a:lnTo>
                    <a:pt x="9360" y="531"/>
                  </a:lnTo>
                  <a:lnTo>
                    <a:pt x="9360" y="531"/>
                  </a:lnTo>
                  <a:lnTo>
                    <a:pt x="8683" y="501"/>
                  </a:lnTo>
                  <a:lnTo>
                    <a:pt x="8683" y="501"/>
                  </a:lnTo>
                  <a:lnTo>
                    <a:pt x="8654" y="501"/>
                  </a:lnTo>
                  <a:lnTo>
                    <a:pt x="8654" y="501"/>
                  </a:lnTo>
                  <a:lnTo>
                    <a:pt x="8418" y="501"/>
                  </a:lnTo>
                  <a:lnTo>
                    <a:pt x="8418" y="501"/>
                  </a:lnTo>
                  <a:lnTo>
                    <a:pt x="8212" y="501"/>
                  </a:lnTo>
                  <a:lnTo>
                    <a:pt x="8212" y="501"/>
                  </a:lnTo>
                  <a:lnTo>
                    <a:pt x="7977" y="501"/>
                  </a:lnTo>
                  <a:lnTo>
                    <a:pt x="7977" y="501"/>
                  </a:lnTo>
                  <a:lnTo>
                    <a:pt x="7712" y="501"/>
                  </a:lnTo>
                  <a:lnTo>
                    <a:pt x="7712" y="501"/>
                  </a:lnTo>
                  <a:lnTo>
                    <a:pt x="7094" y="413"/>
                  </a:lnTo>
                  <a:lnTo>
                    <a:pt x="6505" y="295"/>
                  </a:lnTo>
                  <a:lnTo>
                    <a:pt x="6270" y="266"/>
                  </a:lnTo>
                  <a:lnTo>
                    <a:pt x="6270" y="266"/>
                  </a:lnTo>
                  <a:lnTo>
                    <a:pt x="5299" y="89"/>
                  </a:lnTo>
                  <a:lnTo>
                    <a:pt x="5299" y="89"/>
                  </a:lnTo>
                  <a:lnTo>
                    <a:pt x="4681" y="30"/>
                  </a:lnTo>
                  <a:lnTo>
                    <a:pt x="4092" y="1"/>
                  </a:lnTo>
                  <a:lnTo>
                    <a:pt x="4092" y="1"/>
                  </a:lnTo>
                  <a:lnTo>
                    <a:pt x="4063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307750" y="2704450"/>
              <a:ext cx="190600" cy="279625"/>
            </a:xfrm>
            <a:custGeom>
              <a:rect b="b" l="l" r="r" t="t"/>
              <a:pathLst>
                <a:path extrusionOk="0" h="11185" w="7624">
                  <a:moveTo>
                    <a:pt x="3091" y="0"/>
                  </a:moveTo>
                  <a:lnTo>
                    <a:pt x="2826" y="30"/>
                  </a:lnTo>
                  <a:lnTo>
                    <a:pt x="2590" y="89"/>
                  </a:lnTo>
                  <a:lnTo>
                    <a:pt x="2355" y="206"/>
                  </a:lnTo>
                  <a:lnTo>
                    <a:pt x="2149" y="324"/>
                  </a:lnTo>
                  <a:lnTo>
                    <a:pt x="1972" y="501"/>
                  </a:lnTo>
                  <a:lnTo>
                    <a:pt x="1796" y="677"/>
                  </a:lnTo>
                  <a:lnTo>
                    <a:pt x="1649" y="854"/>
                  </a:lnTo>
                  <a:lnTo>
                    <a:pt x="1531" y="1030"/>
                  </a:lnTo>
                  <a:lnTo>
                    <a:pt x="1413" y="1295"/>
                  </a:lnTo>
                  <a:lnTo>
                    <a:pt x="1266" y="1619"/>
                  </a:lnTo>
                  <a:lnTo>
                    <a:pt x="1178" y="1884"/>
                  </a:lnTo>
                  <a:lnTo>
                    <a:pt x="1119" y="2208"/>
                  </a:lnTo>
                  <a:lnTo>
                    <a:pt x="1001" y="2826"/>
                  </a:lnTo>
                  <a:lnTo>
                    <a:pt x="972" y="3503"/>
                  </a:lnTo>
                  <a:lnTo>
                    <a:pt x="972" y="4209"/>
                  </a:lnTo>
                  <a:lnTo>
                    <a:pt x="972" y="4915"/>
                  </a:lnTo>
                  <a:lnTo>
                    <a:pt x="972" y="4945"/>
                  </a:lnTo>
                  <a:lnTo>
                    <a:pt x="1001" y="5210"/>
                  </a:lnTo>
                  <a:lnTo>
                    <a:pt x="1030" y="5887"/>
                  </a:lnTo>
                  <a:lnTo>
                    <a:pt x="1060" y="6004"/>
                  </a:lnTo>
                  <a:lnTo>
                    <a:pt x="1060" y="6093"/>
                  </a:lnTo>
                  <a:lnTo>
                    <a:pt x="1089" y="6534"/>
                  </a:lnTo>
                  <a:lnTo>
                    <a:pt x="1060" y="7005"/>
                  </a:lnTo>
                  <a:lnTo>
                    <a:pt x="1030" y="7182"/>
                  </a:lnTo>
                  <a:lnTo>
                    <a:pt x="972" y="7358"/>
                  </a:lnTo>
                  <a:lnTo>
                    <a:pt x="824" y="7652"/>
                  </a:lnTo>
                  <a:lnTo>
                    <a:pt x="648" y="7917"/>
                  </a:lnTo>
                  <a:lnTo>
                    <a:pt x="560" y="8035"/>
                  </a:lnTo>
                  <a:lnTo>
                    <a:pt x="354" y="8418"/>
                  </a:lnTo>
                  <a:lnTo>
                    <a:pt x="177" y="8771"/>
                  </a:lnTo>
                  <a:lnTo>
                    <a:pt x="118" y="8977"/>
                  </a:lnTo>
                  <a:lnTo>
                    <a:pt x="59" y="9183"/>
                  </a:lnTo>
                  <a:lnTo>
                    <a:pt x="30" y="9389"/>
                  </a:lnTo>
                  <a:lnTo>
                    <a:pt x="0" y="9595"/>
                  </a:lnTo>
                  <a:lnTo>
                    <a:pt x="0" y="9801"/>
                  </a:lnTo>
                  <a:lnTo>
                    <a:pt x="59" y="10007"/>
                  </a:lnTo>
                  <a:lnTo>
                    <a:pt x="118" y="10213"/>
                  </a:lnTo>
                  <a:lnTo>
                    <a:pt x="206" y="10390"/>
                  </a:lnTo>
                  <a:lnTo>
                    <a:pt x="265" y="10448"/>
                  </a:lnTo>
                  <a:lnTo>
                    <a:pt x="324" y="10478"/>
                  </a:lnTo>
                  <a:lnTo>
                    <a:pt x="383" y="10448"/>
                  </a:lnTo>
                  <a:lnTo>
                    <a:pt x="412" y="10419"/>
                  </a:lnTo>
                  <a:lnTo>
                    <a:pt x="442" y="10360"/>
                  </a:lnTo>
                  <a:lnTo>
                    <a:pt x="442" y="10331"/>
                  </a:lnTo>
                  <a:lnTo>
                    <a:pt x="442" y="10272"/>
                  </a:lnTo>
                  <a:lnTo>
                    <a:pt x="442" y="10242"/>
                  </a:lnTo>
                  <a:lnTo>
                    <a:pt x="412" y="10184"/>
                  </a:lnTo>
                  <a:lnTo>
                    <a:pt x="412" y="9948"/>
                  </a:lnTo>
                  <a:lnTo>
                    <a:pt x="412" y="9860"/>
                  </a:lnTo>
                  <a:lnTo>
                    <a:pt x="442" y="9830"/>
                  </a:lnTo>
                  <a:lnTo>
                    <a:pt x="471" y="9801"/>
                  </a:lnTo>
                  <a:lnTo>
                    <a:pt x="471" y="9742"/>
                  </a:lnTo>
                  <a:lnTo>
                    <a:pt x="471" y="9713"/>
                  </a:lnTo>
                  <a:lnTo>
                    <a:pt x="530" y="9565"/>
                  </a:lnTo>
                  <a:lnTo>
                    <a:pt x="707" y="9183"/>
                  </a:lnTo>
                  <a:lnTo>
                    <a:pt x="883" y="8918"/>
                  </a:lnTo>
                  <a:lnTo>
                    <a:pt x="942" y="8800"/>
                  </a:lnTo>
                  <a:lnTo>
                    <a:pt x="1060" y="8624"/>
                  </a:lnTo>
                  <a:lnTo>
                    <a:pt x="1148" y="8388"/>
                  </a:lnTo>
                  <a:lnTo>
                    <a:pt x="1178" y="8182"/>
                  </a:lnTo>
                  <a:lnTo>
                    <a:pt x="1207" y="8035"/>
                  </a:lnTo>
                  <a:lnTo>
                    <a:pt x="1207" y="7976"/>
                  </a:lnTo>
                  <a:lnTo>
                    <a:pt x="1237" y="7800"/>
                  </a:lnTo>
                  <a:lnTo>
                    <a:pt x="1237" y="7741"/>
                  </a:lnTo>
                  <a:lnTo>
                    <a:pt x="1237" y="7682"/>
                  </a:lnTo>
                  <a:lnTo>
                    <a:pt x="1178" y="7652"/>
                  </a:lnTo>
                  <a:lnTo>
                    <a:pt x="1295" y="7388"/>
                  </a:lnTo>
                  <a:lnTo>
                    <a:pt x="1354" y="7123"/>
                  </a:lnTo>
                  <a:lnTo>
                    <a:pt x="1413" y="6799"/>
                  </a:lnTo>
                  <a:lnTo>
                    <a:pt x="1443" y="6799"/>
                  </a:lnTo>
                  <a:lnTo>
                    <a:pt x="1443" y="6769"/>
                  </a:lnTo>
                  <a:lnTo>
                    <a:pt x="1472" y="6652"/>
                  </a:lnTo>
                  <a:lnTo>
                    <a:pt x="1590" y="6475"/>
                  </a:lnTo>
                  <a:lnTo>
                    <a:pt x="1796" y="6269"/>
                  </a:lnTo>
                  <a:lnTo>
                    <a:pt x="1913" y="6181"/>
                  </a:lnTo>
                  <a:lnTo>
                    <a:pt x="2002" y="6122"/>
                  </a:lnTo>
                  <a:lnTo>
                    <a:pt x="2355" y="6122"/>
                  </a:lnTo>
                  <a:lnTo>
                    <a:pt x="2649" y="6210"/>
                  </a:lnTo>
                  <a:lnTo>
                    <a:pt x="2767" y="6269"/>
                  </a:lnTo>
                  <a:lnTo>
                    <a:pt x="2826" y="6299"/>
                  </a:lnTo>
                  <a:lnTo>
                    <a:pt x="2855" y="6387"/>
                  </a:lnTo>
                  <a:lnTo>
                    <a:pt x="2855" y="6416"/>
                  </a:lnTo>
                  <a:lnTo>
                    <a:pt x="2855" y="6446"/>
                  </a:lnTo>
                  <a:lnTo>
                    <a:pt x="2767" y="6505"/>
                  </a:lnTo>
                  <a:lnTo>
                    <a:pt x="2590" y="6622"/>
                  </a:lnTo>
                  <a:lnTo>
                    <a:pt x="2502" y="6622"/>
                  </a:lnTo>
                  <a:lnTo>
                    <a:pt x="2473" y="6681"/>
                  </a:lnTo>
                  <a:lnTo>
                    <a:pt x="2267" y="6740"/>
                  </a:lnTo>
                  <a:lnTo>
                    <a:pt x="2208" y="6769"/>
                  </a:lnTo>
                  <a:lnTo>
                    <a:pt x="2208" y="6858"/>
                  </a:lnTo>
                  <a:lnTo>
                    <a:pt x="2237" y="6887"/>
                  </a:lnTo>
                  <a:lnTo>
                    <a:pt x="2296" y="6917"/>
                  </a:lnTo>
                  <a:lnTo>
                    <a:pt x="2325" y="6917"/>
                  </a:lnTo>
                  <a:lnTo>
                    <a:pt x="2561" y="6828"/>
                  </a:lnTo>
                  <a:lnTo>
                    <a:pt x="2738" y="6858"/>
                  </a:lnTo>
                  <a:lnTo>
                    <a:pt x="2796" y="6858"/>
                  </a:lnTo>
                  <a:lnTo>
                    <a:pt x="2914" y="6887"/>
                  </a:lnTo>
                  <a:lnTo>
                    <a:pt x="3091" y="6917"/>
                  </a:lnTo>
                  <a:lnTo>
                    <a:pt x="3267" y="6946"/>
                  </a:lnTo>
                  <a:lnTo>
                    <a:pt x="3356" y="7005"/>
                  </a:lnTo>
                  <a:lnTo>
                    <a:pt x="3414" y="7064"/>
                  </a:lnTo>
                  <a:lnTo>
                    <a:pt x="3414" y="7093"/>
                  </a:lnTo>
                  <a:lnTo>
                    <a:pt x="3444" y="7152"/>
                  </a:lnTo>
                  <a:lnTo>
                    <a:pt x="3444" y="7240"/>
                  </a:lnTo>
                  <a:lnTo>
                    <a:pt x="3356" y="7299"/>
                  </a:lnTo>
                  <a:lnTo>
                    <a:pt x="3120" y="7446"/>
                  </a:lnTo>
                  <a:lnTo>
                    <a:pt x="2944" y="7505"/>
                  </a:lnTo>
                  <a:lnTo>
                    <a:pt x="2767" y="7535"/>
                  </a:lnTo>
                  <a:lnTo>
                    <a:pt x="2355" y="7535"/>
                  </a:lnTo>
                  <a:lnTo>
                    <a:pt x="2267" y="7564"/>
                  </a:lnTo>
                  <a:lnTo>
                    <a:pt x="2237" y="7652"/>
                  </a:lnTo>
                  <a:lnTo>
                    <a:pt x="2267" y="7711"/>
                  </a:lnTo>
                  <a:lnTo>
                    <a:pt x="2355" y="7741"/>
                  </a:lnTo>
                  <a:lnTo>
                    <a:pt x="2620" y="7770"/>
                  </a:lnTo>
                  <a:lnTo>
                    <a:pt x="2679" y="7770"/>
                  </a:lnTo>
                  <a:lnTo>
                    <a:pt x="2679" y="7829"/>
                  </a:lnTo>
                  <a:lnTo>
                    <a:pt x="2826" y="7829"/>
                  </a:lnTo>
                  <a:lnTo>
                    <a:pt x="2973" y="7858"/>
                  </a:lnTo>
                  <a:lnTo>
                    <a:pt x="3238" y="7858"/>
                  </a:lnTo>
                  <a:lnTo>
                    <a:pt x="3738" y="7917"/>
                  </a:lnTo>
                  <a:lnTo>
                    <a:pt x="3826" y="7917"/>
                  </a:lnTo>
                  <a:lnTo>
                    <a:pt x="3856" y="7976"/>
                  </a:lnTo>
                  <a:lnTo>
                    <a:pt x="3885" y="8064"/>
                  </a:lnTo>
                  <a:lnTo>
                    <a:pt x="3885" y="8182"/>
                  </a:lnTo>
                  <a:lnTo>
                    <a:pt x="3856" y="8270"/>
                  </a:lnTo>
                  <a:lnTo>
                    <a:pt x="3826" y="8270"/>
                  </a:lnTo>
                  <a:lnTo>
                    <a:pt x="3356" y="8535"/>
                  </a:lnTo>
                  <a:lnTo>
                    <a:pt x="2855" y="8771"/>
                  </a:lnTo>
                  <a:lnTo>
                    <a:pt x="2679" y="8830"/>
                  </a:lnTo>
                  <a:lnTo>
                    <a:pt x="2590" y="8859"/>
                  </a:lnTo>
                  <a:lnTo>
                    <a:pt x="2531" y="8918"/>
                  </a:lnTo>
                  <a:lnTo>
                    <a:pt x="2502" y="8947"/>
                  </a:lnTo>
                  <a:lnTo>
                    <a:pt x="2473" y="8977"/>
                  </a:lnTo>
                  <a:lnTo>
                    <a:pt x="2443" y="9006"/>
                  </a:lnTo>
                  <a:lnTo>
                    <a:pt x="2502" y="9095"/>
                  </a:lnTo>
                  <a:lnTo>
                    <a:pt x="2502" y="9124"/>
                  </a:lnTo>
                  <a:lnTo>
                    <a:pt x="2708" y="9359"/>
                  </a:lnTo>
                  <a:lnTo>
                    <a:pt x="2826" y="9565"/>
                  </a:lnTo>
                  <a:lnTo>
                    <a:pt x="2944" y="9742"/>
                  </a:lnTo>
                  <a:lnTo>
                    <a:pt x="3002" y="9948"/>
                  </a:lnTo>
                  <a:lnTo>
                    <a:pt x="3002" y="10272"/>
                  </a:lnTo>
                  <a:lnTo>
                    <a:pt x="3002" y="10301"/>
                  </a:lnTo>
                  <a:lnTo>
                    <a:pt x="3002" y="10390"/>
                  </a:lnTo>
                  <a:lnTo>
                    <a:pt x="3002" y="10419"/>
                  </a:lnTo>
                  <a:lnTo>
                    <a:pt x="3002" y="10743"/>
                  </a:lnTo>
                  <a:lnTo>
                    <a:pt x="3032" y="10919"/>
                  </a:lnTo>
                  <a:lnTo>
                    <a:pt x="3032" y="11008"/>
                  </a:lnTo>
                  <a:lnTo>
                    <a:pt x="3091" y="11066"/>
                  </a:lnTo>
                  <a:lnTo>
                    <a:pt x="3150" y="11155"/>
                  </a:lnTo>
                  <a:lnTo>
                    <a:pt x="3208" y="11184"/>
                  </a:lnTo>
                  <a:lnTo>
                    <a:pt x="3326" y="11184"/>
                  </a:lnTo>
                  <a:lnTo>
                    <a:pt x="3385" y="11155"/>
                  </a:lnTo>
                  <a:lnTo>
                    <a:pt x="3444" y="11096"/>
                  </a:lnTo>
                  <a:lnTo>
                    <a:pt x="3444" y="11066"/>
                  </a:lnTo>
                  <a:lnTo>
                    <a:pt x="3473" y="11037"/>
                  </a:lnTo>
                  <a:lnTo>
                    <a:pt x="3591" y="11008"/>
                  </a:lnTo>
                  <a:lnTo>
                    <a:pt x="3562" y="11008"/>
                  </a:lnTo>
                  <a:lnTo>
                    <a:pt x="3797" y="10919"/>
                  </a:lnTo>
                  <a:lnTo>
                    <a:pt x="4003" y="10860"/>
                  </a:lnTo>
                  <a:lnTo>
                    <a:pt x="4386" y="10860"/>
                  </a:lnTo>
                  <a:lnTo>
                    <a:pt x="4827" y="10890"/>
                  </a:lnTo>
                  <a:lnTo>
                    <a:pt x="5239" y="10860"/>
                  </a:lnTo>
                  <a:lnTo>
                    <a:pt x="5651" y="10772"/>
                  </a:lnTo>
                  <a:lnTo>
                    <a:pt x="5857" y="10713"/>
                  </a:lnTo>
                  <a:lnTo>
                    <a:pt x="6034" y="10654"/>
                  </a:lnTo>
                  <a:lnTo>
                    <a:pt x="6181" y="10566"/>
                  </a:lnTo>
                  <a:lnTo>
                    <a:pt x="6328" y="10448"/>
                  </a:lnTo>
                  <a:lnTo>
                    <a:pt x="6446" y="10360"/>
                  </a:lnTo>
                  <a:lnTo>
                    <a:pt x="6534" y="10242"/>
                  </a:lnTo>
                  <a:lnTo>
                    <a:pt x="6593" y="10095"/>
                  </a:lnTo>
                  <a:lnTo>
                    <a:pt x="6652" y="9948"/>
                  </a:lnTo>
                  <a:lnTo>
                    <a:pt x="6681" y="9713"/>
                  </a:lnTo>
                  <a:lnTo>
                    <a:pt x="6622" y="9477"/>
                  </a:lnTo>
                  <a:lnTo>
                    <a:pt x="6534" y="9242"/>
                  </a:lnTo>
                  <a:lnTo>
                    <a:pt x="6387" y="9006"/>
                  </a:lnTo>
                  <a:lnTo>
                    <a:pt x="6269" y="8830"/>
                  </a:lnTo>
                  <a:lnTo>
                    <a:pt x="6269" y="8800"/>
                  </a:lnTo>
                  <a:lnTo>
                    <a:pt x="6240" y="8771"/>
                  </a:lnTo>
                  <a:lnTo>
                    <a:pt x="6122" y="8565"/>
                  </a:lnTo>
                  <a:lnTo>
                    <a:pt x="6034" y="8477"/>
                  </a:lnTo>
                  <a:lnTo>
                    <a:pt x="5946" y="8388"/>
                  </a:lnTo>
                  <a:lnTo>
                    <a:pt x="5828" y="8329"/>
                  </a:lnTo>
                  <a:lnTo>
                    <a:pt x="5769" y="8300"/>
                  </a:lnTo>
                  <a:lnTo>
                    <a:pt x="5710" y="8270"/>
                  </a:lnTo>
                  <a:lnTo>
                    <a:pt x="5592" y="8212"/>
                  </a:lnTo>
                  <a:lnTo>
                    <a:pt x="5504" y="8153"/>
                  </a:lnTo>
                  <a:lnTo>
                    <a:pt x="5416" y="8064"/>
                  </a:lnTo>
                  <a:lnTo>
                    <a:pt x="5357" y="7976"/>
                  </a:lnTo>
                  <a:lnTo>
                    <a:pt x="5327" y="7917"/>
                  </a:lnTo>
                  <a:lnTo>
                    <a:pt x="5386" y="7888"/>
                  </a:lnTo>
                  <a:lnTo>
                    <a:pt x="5563" y="7858"/>
                  </a:lnTo>
                  <a:lnTo>
                    <a:pt x="5740" y="7829"/>
                  </a:lnTo>
                  <a:lnTo>
                    <a:pt x="5857" y="7800"/>
                  </a:lnTo>
                  <a:lnTo>
                    <a:pt x="6210" y="7770"/>
                  </a:lnTo>
                  <a:lnTo>
                    <a:pt x="6534" y="7652"/>
                  </a:lnTo>
                  <a:lnTo>
                    <a:pt x="6564" y="7623"/>
                  </a:lnTo>
                  <a:lnTo>
                    <a:pt x="6770" y="7564"/>
                  </a:lnTo>
                  <a:lnTo>
                    <a:pt x="6946" y="7505"/>
                  </a:lnTo>
                  <a:lnTo>
                    <a:pt x="7035" y="7505"/>
                  </a:lnTo>
                  <a:lnTo>
                    <a:pt x="7093" y="7476"/>
                  </a:lnTo>
                  <a:lnTo>
                    <a:pt x="7123" y="7446"/>
                  </a:lnTo>
                  <a:lnTo>
                    <a:pt x="7093" y="7388"/>
                  </a:lnTo>
                  <a:lnTo>
                    <a:pt x="7035" y="7358"/>
                  </a:lnTo>
                  <a:lnTo>
                    <a:pt x="6946" y="7358"/>
                  </a:lnTo>
                  <a:lnTo>
                    <a:pt x="6799" y="7329"/>
                  </a:lnTo>
                  <a:lnTo>
                    <a:pt x="6622" y="7329"/>
                  </a:lnTo>
                  <a:lnTo>
                    <a:pt x="6475" y="7358"/>
                  </a:lnTo>
                  <a:lnTo>
                    <a:pt x="6416" y="7358"/>
                  </a:lnTo>
                  <a:lnTo>
                    <a:pt x="6063" y="7329"/>
                  </a:lnTo>
                  <a:lnTo>
                    <a:pt x="5916" y="7299"/>
                  </a:lnTo>
                  <a:lnTo>
                    <a:pt x="5769" y="7240"/>
                  </a:lnTo>
                  <a:lnTo>
                    <a:pt x="5651" y="7182"/>
                  </a:lnTo>
                  <a:lnTo>
                    <a:pt x="5592" y="7152"/>
                  </a:lnTo>
                  <a:lnTo>
                    <a:pt x="5563" y="7093"/>
                  </a:lnTo>
                  <a:lnTo>
                    <a:pt x="5563" y="7034"/>
                  </a:lnTo>
                  <a:lnTo>
                    <a:pt x="5563" y="6976"/>
                  </a:lnTo>
                  <a:lnTo>
                    <a:pt x="5563" y="6946"/>
                  </a:lnTo>
                  <a:lnTo>
                    <a:pt x="5592" y="6887"/>
                  </a:lnTo>
                  <a:lnTo>
                    <a:pt x="5651" y="6828"/>
                  </a:lnTo>
                  <a:lnTo>
                    <a:pt x="5857" y="6711"/>
                  </a:lnTo>
                  <a:lnTo>
                    <a:pt x="6093" y="6652"/>
                  </a:lnTo>
                  <a:lnTo>
                    <a:pt x="6328" y="6593"/>
                  </a:lnTo>
                  <a:lnTo>
                    <a:pt x="6387" y="6563"/>
                  </a:lnTo>
                  <a:lnTo>
                    <a:pt x="6387" y="6505"/>
                  </a:lnTo>
                  <a:lnTo>
                    <a:pt x="6358" y="6446"/>
                  </a:lnTo>
                  <a:lnTo>
                    <a:pt x="6328" y="6446"/>
                  </a:lnTo>
                  <a:lnTo>
                    <a:pt x="6299" y="6416"/>
                  </a:lnTo>
                  <a:lnTo>
                    <a:pt x="6210" y="6387"/>
                  </a:lnTo>
                  <a:lnTo>
                    <a:pt x="6034" y="6299"/>
                  </a:lnTo>
                  <a:lnTo>
                    <a:pt x="5975" y="6240"/>
                  </a:lnTo>
                  <a:lnTo>
                    <a:pt x="5975" y="6210"/>
                  </a:lnTo>
                  <a:lnTo>
                    <a:pt x="5975" y="6151"/>
                  </a:lnTo>
                  <a:lnTo>
                    <a:pt x="6004" y="6122"/>
                  </a:lnTo>
                  <a:lnTo>
                    <a:pt x="6063" y="6063"/>
                  </a:lnTo>
                  <a:lnTo>
                    <a:pt x="6210" y="6004"/>
                  </a:lnTo>
                  <a:lnTo>
                    <a:pt x="6475" y="5916"/>
                  </a:lnTo>
                  <a:lnTo>
                    <a:pt x="6534" y="5916"/>
                  </a:lnTo>
                  <a:lnTo>
                    <a:pt x="6593" y="5887"/>
                  </a:lnTo>
                  <a:lnTo>
                    <a:pt x="6622" y="5887"/>
                  </a:lnTo>
                  <a:lnTo>
                    <a:pt x="6652" y="5828"/>
                  </a:lnTo>
                  <a:lnTo>
                    <a:pt x="6652" y="5769"/>
                  </a:lnTo>
                  <a:lnTo>
                    <a:pt x="6652" y="5710"/>
                  </a:lnTo>
                  <a:lnTo>
                    <a:pt x="6622" y="5710"/>
                  </a:lnTo>
                  <a:lnTo>
                    <a:pt x="6622" y="5681"/>
                  </a:lnTo>
                  <a:lnTo>
                    <a:pt x="6593" y="5563"/>
                  </a:lnTo>
                  <a:lnTo>
                    <a:pt x="6593" y="5475"/>
                  </a:lnTo>
                  <a:lnTo>
                    <a:pt x="6593" y="5445"/>
                  </a:lnTo>
                  <a:lnTo>
                    <a:pt x="6622" y="5416"/>
                  </a:lnTo>
                  <a:lnTo>
                    <a:pt x="6622" y="5386"/>
                  </a:lnTo>
                  <a:lnTo>
                    <a:pt x="6681" y="5386"/>
                  </a:lnTo>
                  <a:lnTo>
                    <a:pt x="6740" y="5416"/>
                  </a:lnTo>
                  <a:lnTo>
                    <a:pt x="6858" y="5475"/>
                  </a:lnTo>
                  <a:lnTo>
                    <a:pt x="7005" y="5622"/>
                  </a:lnTo>
                  <a:lnTo>
                    <a:pt x="7035" y="5651"/>
                  </a:lnTo>
                  <a:lnTo>
                    <a:pt x="7064" y="5681"/>
                  </a:lnTo>
                  <a:lnTo>
                    <a:pt x="7093" y="5710"/>
                  </a:lnTo>
                  <a:lnTo>
                    <a:pt x="7152" y="5681"/>
                  </a:lnTo>
                  <a:lnTo>
                    <a:pt x="7182" y="5651"/>
                  </a:lnTo>
                  <a:lnTo>
                    <a:pt x="7211" y="5622"/>
                  </a:lnTo>
                  <a:lnTo>
                    <a:pt x="7241" y="5592"/>
                  </a:lnTo>
                  <a:lnTo>
                    <a:pt x="7299" y="5386"/>
                  </a:lnTo>
                  <a:lnTo>
                    <a:pt x="7329" y="5151"/>
                  </a:lnTo>
                  <a:lnTo>
                    <a:pt x="7329" y="5092"/>
                  </a:lnTo>
                  <a:lnTo>
                    <a:pt x="7388" y="4562"/>
                  </a:lnTo>
                  <a:lnTo>
                    <a:pt x="7447" y="4238"/>
                  </a:lnTo>
                  <a:lnTo>
                    <a:pt x="7476" y="4121"/>
                  </a:lnTo>
                  <a:lnTo>
                    <a:pt x="7476" y="4091"/>
                  </a:lnTo>
                  <a:lnTo>
                    <a:pt x="7535" y="3561"/>
                  </a:lnTo>
                  <a:lnTo>
                    <a:pt x="7594" y="3002"/>
                  </a:lnTo>
                  <a:lnTo>
                    <a:pt x="7623" y="2590"/>
                  </a:lnTo>
                  <a:lnTo>
                    <a:pt x="7623" y="2208"/>
                  </a:lnTo>
                  <a:lnTo>
                    <a:pt x="7564" y="1796"/>
                  </a:lnTo>
                  <a:lnTo>
                    <a:pt x="7476" y="1413"/>
                  </a:lnTo>
                  <a:lnTo>
                    <a:pt x="7476" y="1384"/>
                  </a:lnTo>
                  <a:lnTo>
                    <a:pt x="7476" y="1325"/>
                  </a:lnTo>
                  <a:lnTo>
                    <a:pt x="7447" y="1266"/>
                  </a:lnTo>
                  <a:lnTo>
                    <a:pt x="7388" y="1236"/>
                  </a:lnTo>
                  <a:lnTo>
                    <a:pt x="6387" y="1236"/>
                  </a:lnTo>
                  <a:lnTo>
                    <a:pt x="6181" y="1178"/>
                  </a:lnTo>
                  <a:lnTo>
                    <a:pt x="6004" y="1119"/>
                  </a:lnTo>
                  <a:lnTo>
                    <a:pt x="5857" y="1030"/>
                  </a:lnTo>
                  <a:lnTo>
                    <a:pt x="5769" y="972"/>
                  </a:lnTo>
                  <a:lnTo>
                    <a:pt x="5710" y="854"/>
                  </a:lnTo>
                  <a:lnTo>
                    <a:pt x="5681" y="736"/>
                  </a:lnTo>
                  <a:lnTo>
                    <a:pt x="5681" y="559"/>
                  </a:lnTo>
                  <a:lnTo>
                    <a:pt x="5681" y="501"/>
                  </a:lnTo>
                  <a:lnTo>
                    <a:pt x="5622" y="442"/>
                  </a:lnTo>
                  <a:lnTo>
                    <a:pt x="5563" y="383"/>
                  </a:lnTo>
                  <a:lnTo>
                    <a:pt x="5327" y="353"/>
                  </a:lnTo>
                  <a:lnTo>
                    <a:pt x="5239" y="324"/>
                  </a:lnTo>
                  <a:lnTo>
                    <a:pt x="5092" y="295"/>
                  </a:lnTo>
                  <a:lnTo>
                    <a:pt x="4945" y="236"/>
                  </a:lnTo>
                  <a:lnTo>
                    <a:pt x="4886" y="236"/>
                  </a:lnTo>
                  <a:lnTo>
                    <a:pt x="4827" y="206"/>
                  </a:lnTo>
                  <a:lnTo>
                    <a:pt x="4768" y="236"/>
                  </a:lnTo>
                  <a:lnTo>
                    <a:pt x="4709" y="236"/>
                  </a:lnTo>
                  <a:lnTo>
                    <a:pt x="4592" y="295"/>
                  </a:lnTo>
                  <a:lnTo>
                    <a:pt x="4592" y="324"/>
                  </a:lnTo>
                  <a:lnTo>
                    <a:pt x="4562" y="324"/>
                  </a:lnTo>
                  <a:lnTo>
                    <a:pt x="4415" y="412"/>
                  </a:lnTo>
                  <a:lnTo>
                    <a:pt x="4386" y="412"/>
                  </a:lnTo>
                  <a:lnTo>
                    <a:pt x="4327" y="442"/>
                  </a:lnTo>
                  <a:lnTo>
                    <a:pt x="4297" y="501"/>
                  </a:lnTo>
                  <a:lnTo>
                    <a:pt x="4091" y="501"/>
                  </a:lnTo>
                  <a:lnTo>
                    <a:pt x="3856" y="442"/>
                  </a:lnTo>
                  <a:lnTo>
                    <a:pt x="3650" y="295"/>
                  </a:lnTo>
                  <a:lnTo>
                    <a:pt x="3532" y="206"/>
                  </a:lnTo>
                  <a:lnTo>
                    <a:pt x="3532" y="177"/>
                  </a:lnTo>
                  <a:lnTo>
                    <a:pt x="3532" y="118"/>
                  </a:lnTo>
                  <a:lnTo>
                    <a:pt x="3473" y="59"/>
                  </a:lnTo>
                  <a:lnTo>
                    <a:pt x="3444" y="59"/>
                  </a:lnTo>
                  <a:lnTo>
                    <a:pt x="3267" y="0"/>
                  </a:lnTo>
                  <a:close/>
                </a:path>
              </a:pathLst>
            </a:custGeom>
            <a:solidFill>
              <a:srgbClr val="FE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4307750" y="2704450"/>
              <a:ext cx="190600" cy="279625"/>
            </a:xfrm>
            <a:custGeom>
              <a:rect b="b" l="l" r="r" t="t"/>
              <a:pathLst>
                <a:path extrusionOk="0" fill="none" h="11185" w="7624">
                  <a:moveTo>
                    <a:pt x="3091" y="0"/>
                  </a:moveTo>
                  <a:lnTo>
                    <a:pt x="3091" y="0"/>
                  </a:lnTo>
                  <a:lnTo>
                    <a:pt x="2826" y="30"/>
                  </a:lnTo>
                  <a:lnTo>
                    <a:pt x="2590" y="89"/>
                  </a:lnTo>
                  <a:lnTo>
                    <a:pt x="2355" y="206"/>
                  </a:lnTo>
                  <a:lnTo>
                    <a:pt x="2149" y="324"/>
                  </a:lnTo>
                  <a:lnTo>
                    <a:pt x="1972" y="501"/>
                  </a:lnTo>
                  <a:lnTo>
                    <a:pt x="1796" y="677"/>
                  </a:lnTo>
                  <a:lnTo>
                    <a:pt x="1649" y="854"/>
                  </a:lnTo>
                  <a:lnTo>
                    <a:pt x="1531" y="1030"/>
                  </a:lnTo>
                  <a:lnTo>
                    <a:pt x="1531" y="1030"/>
                  </a:lnTo>
                  <a:lnTo>
                    <a:pt x="1413" y="1295"/>
                  </a:lnTo>
                  <a:lnTo>
                    <a:pt x="1413" y="1295"/>
                  </a:lnTo>
                  <a:lnTo>
                    <a:pt x="1266" y="1619"/>
                  </a:lnTo>
                  <a:lnTo>
                    <a:pt x="1266" y="1619"/>
                  </a:lnTo>
                  <a:lnTo>
                    <a:pt x="1178" y="1884"/>
                  </a:lnTo>
                  <a:lnTo>
                    <a:pt x="1119" y="2208"/>
                  </a:lnTo>
                  <a:lnTo>
                    <a:pt x="1119" y="2208"/>
                  </a:lnTo>
                  <a:lnTo>
                    <a:pt x="1001" y="2826"/>
                  </a:lnTo>
                  <a:lnTo>
                    <a:pt x="972" y="3503"/>
                  </a:lnTo>
                  <a:lnTo>
                    <a:pt x="972" y="3503"/>
                  </a:lnTo>
                  <a:lnTo>
                    <a:pt x="972" y="4209"/>
                  </a:lnTo>
                  <a:lnTo>
                    <a:pt x="972" y="4915"/>
                  </a:lnTo>
                  <a:lnTo>
                    <a:pt x="972" y="4915"/>
                  </a:lnTo>
                  <a:lnTo>
                    <a:pt x="972" y="4945"/>
                  </a:lnTo>
                  <a:lnTo>
                    <a:pt x="972" y="4945"/>
                  </a:lnTo>
                  <a:lnTo>
                    <a:pt x="1001" y="5210"/>
                  </a:lnTo>
                  <a:lnTo>
                    <a:pt x="1001" y="5210"/>
                  </a:lnTo>
                  <a:lnTo>
                    <a:pt x="1030" y="5887"/>
                  </a:lnTo>
                  <a:lnTo>
                    <a:pt x="1030" y="5887"/>
                  </a:lnTo>
                  <a:lnTo>
                    <a:pt x="1030" y="5887"/>
                  </a:lnTo>
                  <a:lnTo>
                    <a:pt x="1060" y="6004"/>
                  </a:lnTo>
                  <a:lnTo>
                    <a:pt x="1060" y="6093"/>
                  </a:lnTo>
                  <a:lnTo>
                    <a:pt x="1060" y="6093"/>
                  </a:lnTo>
                  <a:lnTo>
                    <a:pt x="1089" y="6534"/>
                  </a:lnTo>
                  <a:lnTo>
                    <a:pt x="1060" y="7005"/>
                  </a:lnTo>
                  <a:lnTo>
                    <a:pt x="1060" y="7005"/>
                  </a:lnTo>
                  <a:lnTo>
                    <a:pt x="1030" y="7182"/>
                  </a:lnTo>
                  <a:lnTo>
                    <a:pt x="972" y="7358"/>
                  </a:lnTo>
                  <a:lnTo>
                    <a:pt x="972" y="7358"/>
                  </a:lnTo>
                  <a:lnTo>
                    <a:pt x="824" y="7652"/>
                  </a:lnTo>
                  <a:lnTo>
                    <a:pt x="648" y="7917"/>
                  </a:lnTo>
                  <a:lnTo>
                    <a:pt x="648" y="7917"/>
                  </a:lnTo>
                  <a:lnTo>
                    <a:pt x="560" y="8035"/>
                  </a:lnTo>
                  <a:lnTo>
                    <a:pt x="560" y="8035"/>
                  </a:lnTo>
                  <a:lnTo>
                    <a:pt x="354" y="8418"/>
                  </a:lnTo>
                  <a:lnTo>
                    <a:pt x="177" y="8771"/>
                  </a:lnTo>
                  <a:lnTo>
                    <a:pt x="177" y="8771"/>
                  </a:lnTo>
                  <a:lnTo>
                    <a:pt x="118" y="8977"/>
                  </a:lnTo>
                  <a:lnTo>
                    <a:pt x="59" y="9183"/>
                  </a:lnTo>
                  <a:lnTo>
                    <a:pt x="30" y="9389"/>
                  </a:lnTo>
                  <a:lnTo>
                    <a:pt x="0" y="9595"/>
                  </a:lnTo>
                  <a:lnTo>
                    <a:pt x="0" y="9595"/>
                  </a:lnTo>
                  <a:lnTo>
                    <a:pt x="0" y="9801"/>
                  </a:lnTo>
                  <a:lnTo>
                    <a:pt x="59" y="10007"/>
                  </a:lnTo>
                  <a:lnTo>
                    <a:pt x="59" y="10007"/>
                  </a:lnTo>
                  <a:lnTo>
                    <a:pt x="118" y="10213"/>
                  </a:lnTo>
                  <a:lnTo>
                    <a:pt x="206" y="10390"/>
                  </a:lnTo>
                  <a:lnTo>
                    <a:pt x="206" y="10390"/>
                  </a:lnTo>
                  <a:lnTo>
                    <a:pt x="265" y="10448"/>
                  </a:lnTo>
                  <a:lnTo>
                    <a:pt x="324" y="10478"/>
                  </a:lnTo>
                  <a:lnTo>
                    <a:pt x="324" y="10478"/>
                  </a:lnTo>
                  <a:lnTo>
                    <a:pt x="383" y="10448"/>
                  </a:lnTo>
                  <a:lnTo>
                    <a:pt x="383" y="10448"/>
                  </a:lnTo>
                  <a:lnTo>
                    <a:pt x="412" y="10419"/>
                  </a:lnTo>
                  <a:lnTo>
                    <a:pt x="442" y="10360"/>
                  </a:lnTo>
                  <a:lnTo>
                    <a:pt x="442" y="10360"/>
                  </a:lnTo>
                  <a:lnTo>
                    <a:pt x="442" y="10331"/>
                  </a:lnTo>
                  <a:lnTo>
                    <a:pt x="442" y="10272"/>
                  </a:lnTo>
                  <a:lnTo>
                    <a:pt x="442" y="10272"/>
                  </a:lnTo>
                  <a:lnTo>
                    <a:pt x="442" y="10242"/>
                  </a:lnTo>
                  <a:lnTo>
                    <a:pt x="442" y="10242"/>
                  </a:lnTo>
                  <a:lnTo>
                    <a:pt x="412" y="10184"/>
                  </a:lnTo>
                  <a:lnTo>
                    <a:pt x="412" y="10184"/>
                  </a:lnTo>
                  <a:lnTo>
                    <a:pt x="412" y="9948"/>
                  </a:lnTo>
                  <a:lnTo>
                    <a:pt x="412" y="9948"/>
                  </a:lnTo>
                  <a:lnTo>
                    <a:pt x="412" y="9860"/>
                  </a:lnTo>
                  <a:lnTo>
                    <a:pt x="412" y="9860"/>
                  </a:lnTo>
                  <a:lnTo>
                    <a:pt x="442" y="9830"/>
                  </a:lnTo>
                  <a:lnTo>
                    <a:pt x="442" y="9830"/>
                  </a:lnTo>
                  <a:lnTo>
                    <a:pt x="471" y="9801"/>
                  </a:lnTo>
                  <a:lnTo>
                    <a:pt x="471" y="9742"/>
                  </a:lnTo>
                  <a:lnTo>
                    <a:pt x="471" y="9742"/>
                  </a:lnTo>
                  <a:lnTo>
                    <a:pt x="471" y="9713"/>
                  </a:lnTo>
                  <a:lnTo>
                    <a:pt x="471" y="9713"/>
                  </a:lnTo>
                  <a:lnTo>
                    <a:pt x="530" y="9565"/>
                  </a:lnTo>
                  <a:lnTo>
                    <a:pt x="530" y="9565"/>
                  </a:lnTo>
                  <a:lnTo>
                    <a:pt x="707" y="9183"/>
                  </a:lnTo>
                  <a:lnTo>
                    <a:pt x="707" y="9183"/>
                  </a:lnTo>
                  <a:lnTo>
                    <a:pt x="883" y="8918"/>
                  </a:lnTo>
                  <a:lnTo>
                    <a:pt x="883" y="8918"/>
                  </a:lnTo>
                  <a:lnTo>
                    <a:pt x="942" y="8800"/>
                  </a:lnTo>
                  <a:lnTo>
                    <a:pt x="942" y="8800"/>
                  </a:lnTo>
                  <a:lnTo>
                    <a:pt x="1060" y="8624"/>
                  </a:lnTo>
                  <a:lnTo>
                    <a:pt x="1060" y="8624"/>
                  </a:lnTo>
                  <a:lnTo>
                    <a:pt x="1148" y="8388"/>
                  </a:lnTo>
                  <a:lnTo>
                    <a:pt x="1148" y="8388"/>
                  </a:lnTo>
                  <a:lnTo>
                    <a:pt x="1178" y="8182"/>
                  </a:lnTo>
                  <a:lnTo>
                    <a:pt x="1178" y="8182"/>
                  </a:lnTo>
                  <a:lnTo>
                    <a:pt x="1207" y="8035"/>
                  </a:lnTo>
                  <a:lnTo>
                    <a:pt x="1207" y="8035"/>
                  </a:lnTo>
                  <a:lnTo>
                    <a:pt x="1207" y="7976"/>
                  </a:lnTo>
                  <a:lnTo>
                    <a:pt x="1207" y="7976"/>
                  </a:lnTo>
                  <a:lnTo>
                    <a:pt x="1207" y="7976"/>
                  </a:lnTo>
                  <a:lnTo>
                    <a:pt x="1237" y="7800"/>
                  </a:lnTo>
                  <a:lnTo>
                    <a:pt x="1237" y="7800"/>
                  </a:lnTo>
                  <a:lnTo>
                    <a:pt x="1237" y="7741"/>
                  </a:lnTo>
                  <a:lnTo>
                    <a:pt x="1237" y="7682"/>
                  </a:lnTo>
                  <a:lnTo>
                    <a:pt x="1237" y="7682"/>
                  </a:lnTo>
                  <a:lnTo>
                    <a:pt x="1178" y="7652"/>
                  </a:lnTo>
                  <a:lnTo>
                    <a:pt x="1178" y="7652"/>
                  </a:lnTo>
                  <a:lnTo>
                    <a:pt x="1295" y="7388"/>
                  </a:lnTo>
                  <a:lnTo>
                    <a:pt x="1354" y="7123"/>
                  </a:lnTo>
                  <a:lnTo>
                    <a:pt x="1354" y="7123"/>
                  </a:lnTo>
                  <a:lnTo>
                    <a:pt x="1413" y="6799"/>
                  </a:lnTo>
                  <a:lnTo>
                    <a:pt x="1413" y="6799"/>
                  </a:lnTo>
                  <a:lnTo>
                    <a:pt x="1443" y="6799"/>
                  </a:lnTo>
                  <a:lnTo>
                    <a:pt x="1443" y="6769"/>
                  </a:lnTo>
                  <a:lnTo>
                    <a:pt x="1443" y="6769"/>
                  </a:lnTo>
                  <a:lnTo>
                    <a:pt x="1472" y="6652"/>
                  </a:lnTo>
                  <a:lnTo>
                    <a:pt x="1472" y="6652"/>
                  </a:lnTo>
                  <a:lnTo>
                    <a:pt x="1590" y="6475"/>
                  </a:lnTo>
                  <a:lnTo>
                    <a:pt x="1590" y="6475"/>
                  </a:lnTo>
                  <a:lnTo>
                    <a:pt x="1796" y="6269"/>
                  </a:lnTo>
                  <a:lnTo>
                    <a:pt x="1796" y="6269"/>
                  </a:lnTo>
                  <a:lnTo>
                    <a:pt x="1913" y="6181"/>
                  </a:lnTo>
                  <a:lnTo>
                    <a:pt x="1913" y="6181"/>
                  </a:lnTo>
                  <a:lnTo>
                    <a:pt x="2002" y="6122"/>
                  </a:lnTo>
                  <a:lnTo>
                    <a:pt x="2002" y="6122"/>
                  </a:lnTo>
                  <a:lnTo>
                    <a:pt x="2061" y="6122"/>
                  </a:lnTo>
                  <a:lnTo>
                    <a:pt x="2061" y="6122"/>
                  </a:lnTo>
                  <a:lnTo>
                    <a:pt x="2355" y="6122"/>
                  </a:lnTo>
                  <a:lnTo>
                    <a:pt x="2355" y="6122"/>
                  </a:lnTo>
                  <a:lnTo>
                    <a:pt x="2649" y="6210"/>
                  </a:lnTo>
                  <a:lnTo>
                    <a:pt x="2649" y="6210"/>
                  </a:lnTo>
                  <a:lnTo>
                    <a:pt x="2767" y="6269"/>
                  </a:lnTo>
                  <a:lnTo>
                    <a:pt x="2767" y="6269"/>
                  </a:lnTo>
                  <a:lnTo>
                    <a:pt x="2826" y="6299"/>
                  </a:lnTo>
                  <a:lnTo>
                    <a:pt x="2826" y="6299"/>
                  </a:lnTo>
                  <a:lnTo>
                    <a:pt x="2855" y="6387"/>
                  </a:lnTo>
                  <a:lnTo>
                    <a:pt x="2855" y="6387"/>
                  </a:lnTo>
                  <a:lnTo>
                    <a:pt x="2855" y="6416"/>
                  </a:lnTo>
                  <a:lnTo>
                    <a:pt x="2855" y="6446"/>
                  </a:lnTo>
                  <a:lnTo>
                    <a:pt x="2855" y="6446"/>
                  </a:lnTo>
                  <a:lnTo>
                    <a:pt x="2767" y="6505"/>
                  </a:lnTo>
                  <a:lnTo>
                    <a:pt x="2767" y="6505"/>
                  </a:lnTo>
                  <a:lnTo>
                    <a:pt x="2590" y="6622"/>
                  </a:lnTo>
                  <a:lnTo>
                    <a:pt x="2590" y="6622"/>
                  </a:lnTo>
                  <a:lnTo>
                    <a:pt x="2561" y="6622"/>
                  </a:lnTo>
                  <a:lnTo>
                    <a:pt x="2561" y="6622"/>
                  </a:lnTo>
                  <a:lnTo>
                    <a:pt x="2502" y="6622"/>
                  </a:lnTo>
                  <a:lnTo>
                    <a:pt x="2502" y="6622"/>
                  </a:lnTo>
                  <a:lnTo>
                    <a:pt x="2473" y="6681"/>
                  </a:lnTo>
                  <a:lnTo>
                    <a:pt x="2473" y="6681"/>
                  </a:lnTo>
                  <a:lnTo>
                    <a:pt x="2267" y="6740"/>
                  </a:lnTo>
                  <a:lnTo>
                    <a:pt x="2267" y="6740"/>
                  </a:lnTo>
                  <a:lnTo>
                    <a:pt x="2208" y="6769"/>
                  </a:lnTo>
                  <a:lnTo>
                    <a:pt x="2208" y="6769"/>
                  </a:lnTo>
                  <a:lnTo>
                    <a:pt x="2208" y="6858"/>
                  </a:lnTo>
                  <a:lnTo>
                    <a:pt x="2208" y="6858"/>
                  </a:lnTo>
                  <a:lnTo>
                    <a:pt x="2237" y="6887"/>
                  </a:lnTo>
                  <a:lnTo>
                    <a:pt x="2296" y="6917"/>
                  </a:lnTo>
                  <a:lnTo>
                    <a:pt x="2296" y="6917"/>
                  </a:lnTo>
                  <a:lnTo>
                    <a:pt x="2325" y="6917"/>
                  </a:lnTo>
                  <a:lnTo>
                    <a:pt x="2325" y="6917"/>
                  </a:lnTo>
                  <a:lnTo>
                    <a:pt x="2561" y="6828"/>
                  </a:lnTo>
                  <a:lnTo>
                    <a:pt x="2561" y="6828"/>
                  </a:lnTo>
                  <a:lnTo>
                    <a:pt x="2738" y="6858"/>
                  </a:lnTo>
                  <a:lnTo>
                    <a:pt x="2738" y="6858"/>
                  </a:lnTo>
                  <a:lnTo>
                    <a:pt x="2767" y="6858"/>
                  </a:lnTo>
                  <a:lnTo>
                    <a:pt x="2796" y="6858"/>
                  </a:lnTo>
                  <a:lnTo>
                    <a:pt x="2796" y="6858"/>
                  </a:lnTo>
                  <a:lnTo>
                    <a:pt x="2914" y="6887"/>
                  </a:lnTo>
                  <a:lnTo>
                    <a:pt x="2914" y="6887"/>
                  </a:lnTo>
                  <a:lnTo>
                    <a:pt x="2914" y="6887"/>
                  </a:lnTo>
                  <a:lnTo>
                    <a:pt x="2914" y="6887"/>
                  </a:lnTo>
                  <a:lnTo>
                    <a:pt x="3091" y="6917"/>
                  </a:lnTo>
                  <a:lnTo>
                    <a:pt x="3267" y="6946"/>
                  </a:lnTo>
                  <a:lnTo>
                    <a:pt x="3267" y="6946"/>
                  </a:lnTo>
                  <a:lnTo>
                    <a:pt x="3356" y="7005"/>
                  </a:lnTo>
                  <a:lnTo>
                    <a:pt x="3356" y="7005"/>
                  </a:lnTo>
                  <a:lnTo>
                    <a:pt x="3414" y="7064"/>
                  </a:lnTo>
                  <a:lnTo>
                    <a:pt x="3414" y="7064"/>
                  </a:lnTo>
                  <a:lnTo>
                    <a:pt x="3414" y="7093"/>
                  </a:lnTo>
                  <a:lnTo>
                    <a:pt x="3414" y="7093"/>
                  </a:lnTo>
                  <a:lnTo>
                    <a:pt x="3444" y="7152"/>
                  </a:lnTo>
                  <a:lnTo>
                    <a:pt x="3444" y="7152"/>
                  </a:lnTo>
                  <a:lnTo>
                    <a:pt x="3444" y="7240"/>
                  </a:lnTo>
                  <a:lnTo>
                    <a:pt x="3444" y="7240"/>
                  </a:lnTo>
                  <a:lnTo>
                    <a:pt x="3356" y="7299"/>
                  </a:lnTo>
                  <a:lnTo>
                    <a:pt x="3356" y="7299"/>
                  </a:lnTo>
                  <a:lnTo>
                    <a:pt x="3120" y="7446"/>
                  </a:lnTo>
                  <a:lnTo>
                    <a:pt x="3120" y="7446"/>
                  </a:lnTo>
                  <a:lnTo>
                    <a:pt x="2944" y="7505"/>
                  </a:lnTo>
                  <a:lnTo>
                    <a:pt x="2767" y="7535"/>
                  </a:lnTo>
                  <a:lnTo>
                    <a:pt x="2767" y="7535"/>
                  </a:lnTo>
                  <a:lnTo>
                    <a:pt x="2502" y="7535"/>
                  </a:lnTo>
                  <a:lnTo>
                    <a:pt x="2502" y="7535"/>
                  </a:lnTo>
                  <a:lnTo>
                    <a:pt x="2355" y="7535"/>
                  </a:lnTo>
                  <a:lnTo>
                    <a:pt x="2355" y="7535"/>
                  </a:lnTo>
                  <a:lnTo>
                    <a:pt x="2267" y="7564"/>
                  </a:lnTo>
                  <a:lnTo>
                    <a:pt x="2267" y="7564"/>
                  </a:lnTo>
                  <a:lnTo>
                    <a:pt x="2237" y="7652"/>
                  </a:lnTo>
                  <a:lnTo>
                    <a:pt x="2237" y="7652"/>
                  </a:lnTo>
                  <a:lnTo>
                    <a:pt x="2267" y="7711"/>
                  </a:lnTo>
                  <a:lnTo>
                    <a:pt x="2355" y="7741"/>
                  </a:lnTo>
                  <a:lnTo>
                    <a:pt x="2355" y="7741"/>
                  </a:lnTo>
                  <a:lnTo>
                    <a:pt x="2620" y="7770"/>
                  </a:lnTo>
                  <a:lnTo>
                    <a:pt x="2620" y="7770"/>
                  </a:lnTo>
                  <a:lnTo>
                    <a:pt x="2679" y="7770"/>
                  </a:lnTo>
                  <a:lnTo>
                    <a:pt x="2679" y="7770"/>
                  </a:lnTo>
                  <a:lnTo>
                    <a:pt x="2679" y="7829"/>
                  </a:lnTo>
                  <a:lnTo>
                    <a:pt x="2767" y="7829"/>
                  </a:lnTo>
                  <a:lnTo>
                    <a:pt x="2826" y="7829"/>
                  </a:lnTo>
                  <a:lnTo>
                    <a:pt x="2826" y="7829"/>
                  </a:lnTo>
                  <a:lnTo>
                    <a:pt x="2973" y="7858"/>
                  </a:lnTo>
                  <a:lnTo>
                    <a:pt x="2973" y="7858"/>
                  </a:lnTo>
                  <a:lnTo>
                    <a:pt x="3208" y="7858"/>
                  </a:lnTo>
                  <a:lnTo>
                    <a:pt x="3238" y="7858"/>
                  </a:lnTo>
                  <a:lnTo>
                    <a:pt x="3238" y="7858"/>
                  </a:lnTo>
                  <a:lnTo>
                    <a:pt x="3738" y="7917"/>
                  </a:lnTo>
                  <a:lnTo>
                    <a:pt x="3738" y="7917"/>
                  </a:lnTo>
                  <a:lnTo>
                    <a:pt x="3738" y="7917"/>
                  </a:lnTo>
                  <a:lnTo>
                    <a:pt x="3826" y="7917"/>
                  </a:lnTo>
                  <a:lnTo>
                    <a:pt x="3826" y="7917"/>
                  </a:lnTo>
                  <a:lnTo>
                    <a:pt x="3856" y="7976"/>
                  </a:lnTo>
                  <a:lnTo>
                    <a:pt x="3856" y="7976"/>
                  </a:lnTo>
                  <a:lnTo>
                    <a:pt x="3885" y="8064"/>
                  </a:lnTo>
                  <a:lnTo>
                    <a:pt x="3885" y="8064"/>
                  </a:lnTo>
                  <a:lnTo>
                    <a:pt x="3885" y="8182"/>
                  </a:lnTo>
                  <a:lnTo>
                    <a:pt x="3885" y="8182"/>
                  </a:lnTo>
                  <a:lnTo>
                    <a:pt x="3856" y="8270"/>
                  </a:lnTo>
                  <a:lnTo>
                    <a:pt x="3856" y="8270"/>
                  </a:lnTo>
                  <a:lnTo>
                    <a:pt x="3856" y="8270"/>
                  </a:lnTo>
                  <a:lnTo>
                    <a:pt x="3856" y="8270"/>
                  </a:lnTo>
                  <a:lnTo>
                    <a:pt x="3826" y="8270"/>
                  </a:lnTo>
                  <a:lnTo>
                    <a:pt x="3826" y="8270"/>
                  </a:lnTo>
                  <a:lnTo>
                    <a:pt x="3356" y="8535"/>
                  </a:lnTo>
                  <a:lnTo>
                    <a:pt x="2855" y="8771"/>
                  </a:lnTo>
                  <a:lnTo>
                    <a:pt x="2855" y="8771"/>
                  </a:lnTo>
                  <a:lnTo>
                    <a:pt x="2855" y="8771"/>
                  </a:lnTo>
                  <a:lnTo>
                    <a:pt x="2679" y="8830"/>
                  </a:lnTo>
                  <a:lnTo>
                    <a:pt x="2590" y="8859"/>
                  </a:lnTo>
                  <a:lnTo>
                    <a:pt x="2590" y="8859"/>
                  </a:lnTo>
                  <a:lnTo>
                    <a:pt x="2531" y="8918"/>
                  </a:lnTo>
                  <a:lnTo>
                    <a:pt x="2531" y="8918"/>
                  </a:lnTo>
                  <a:lnTo>
                    <a:pt x="2502" y="8947"/>
                  </a:lnTo>
                  <a:lnTo>
                    <a:pt x="2502" y="8947"/>
                  </a:lnTo>
                  <a:lnTo>
                    <a:pt x="2473" y="8977"/>
                  </a:lnTo>
                  <a:lnTo>
                    <a:pt x="2443" y="9006"/>
                  </a:lnTo>
                  <a:lnTo>
                    <a:pt x="2443" y="9006"/>
                  </a:lnTo>
                  <a:lnTo>
                    <a:pt x="2502" y="9095"/>
                  </a:lnTo>
                  <a:lnTo>
                    <a:pt x="2502" y="9124"/>
                  </a:lnTo>
                  <a:lnTo>
                    <a:pt x="2502" y="9124"/>
                  </a:lnTo>
                  <a:lnTo>
                    <a:pt x="2708" y="9359"/>
                  </a:lnTo>
                  <a:lnTo>
                    <a:pt x="2708" y="9359"/>
                  </a:lnTo>
                  <a:lnTo>
                    <a:pt x="2826" y="9565"/>
                  </a:lnTo>
                  <a:lnTo>
                    <a:pt x="2944" y="9742"/>
                  </a:lnTo>
                  <a:lnTo>
                    <a:pt x="2944" y="9742"/>
                  </a:lnTo>
                  <a:lnTo>
                    <a:pt x="3002" y="9948"/>
                  </a:lnTo>
                  <a:lnTo>
                    <a:pt x="3002" y="9948"/>
                  </a:lnTo>
                  <a:lnTo>
                    <a:pt x="3002" y="10272"/>
                  </a:lnTo>
                  <a:lnTo>
                    <a:pt x="3002" y="10301"/>
                  </a:lnTo>
                  <a:lnTo>
                    <a:pt x="3002" y="10390"/>
                  </a:lnTo>
                  <a:lnTo>
                    <a:pt x="3002" y="10390"/>
                  </a:lnTo>
                  <a:lnTo>
                    <a:pt x="3002" y="10419"/>
                  </a:lnTo>
                  <a:lnTo>
                    <a:pt x="3002" y="10419"/>
                  </a:lnTo>
                  <a:lnTo>
                    <a:pt x="3002" y="10743"/>
                  </a:lnTo>
                  <a:lnTo>
                    <a:pt x="3002" y="10743"/>
                  </a:lnTo>
                  <a:lnTo>
                    <a:pt x="3032" y="10919"/>
                  </a:lnTo>
                  <a:lnTo>
                    <a:pt x="3032" y="10919"/>
                  </a:lnTo>
                  <a:lnTo>
                    <a:pt x="3032" y="11008"/>
                  </a:lnTo>
                  <a:lnTo>
                    <a:pt x="3032" y="11008"/>
                  </a:lnTo>
                  <a:lnTo>
                    <a:pt x="3091" y="11066"/>
                  </a:lnTo>
                  <a:lnTo>
                    <a:pt x="3091" y="11066"/>
                  </a:lnTo>
                  <a:lnTo>
                    <a:pt x="3150" y="11155"/>
                  </a:lnTo>
                  <a:lnTo>
                    <a:pt x="3208" y="11184"/>
                  </a:lnTo>
                  <a:lnTo>
                    <a:pt x="3267" y="11184"/>
                  </a:lnTo>
                  <a:lnTo>
                    <a:pt x="3267" y="11184"/>
                  </a:lnTo>
                  <a:lnTo>
                    <a:pt x="3326" y="11184"/>
                  </a:lnTo>
                  <a:lnTo>
                    <a:pt x="3326" y="11184"/>
                  </a:lnTo>
                  <a:lnTo>
                    <a:pt x="3385" y="11155"/>
                  </a:lnTo>
                  <a:lnTo>
                    <a:pt x="3444" y="11096"/>
                  </a:lnTo>
                  <a:lnTo>
                    <a:pt x="3444" y="11096"/>
                  </a:lnTo>
                  <a:lnTo>
                    <a:pt x="3444" y="11066"/>
                  </a:lnTo>
                  <a:lnTo>
                    <a:pt x="3444" y="11066"/>
                  </a:lnTo>
                  <a:lnTo>
                    <a:pt x="3473" y="11037"/>
                  </a:lnTo>
                  <a:lnTo>
                    <a:pt x="3473" y="11037"/>
                  </a:lnTo>
                  <a:lnTo>
                    <a:pt x="3591" y="11008"/>
                  </a:lnTo>
                  <a:lnTo>
                    <a:pt x="3562" y="11008"/>
                  </a:lnTo>
                  <a:lnTo>
                    <a:pt x="3562" y="11008"/>
                  </a:lnTo>
                  <a:lnTo>
                    <a:pt x="3797" y="10919"/>
                  </a:lnTo>
                  <a:lnTo>
                    <a:pt x="4003" y="10860"/>
                  </a:lnTo>
                  <a:lnTo>
                    <a:pt x="4003" y="10860"/>
                  </a:lnTo>
                  <a:lnTo>
                    <a:pt x="4180" y="10860"/>
                  </a:lnTo>
                  <a:lnTo>
                    <a:pt x="4180" y="10860"/>
                  </a:lnTo>
                  <a:lnTo>
                    <a:pt x="4180" y="10860"/>
                  </a:lnTo>
                  <a:lnTo>
                    <a:pt x="4356" y="10860"/>
                  </a:lnTo>
                  <a:lnTo>
                    <a:pt x="4386" y="10860"/>
                  </a:lnTo>
                  <a:lnTo>
                    <a:pt x="4386" y="10860"/>
                  </a:lnTo>
                  <a:lnTo>
                    <a:pt x="4827" y="10890"/>
                  </a:lnTo>
                  <a:lnTo>
                    <a:pt x="4827" y="10890"/>
                  </a:lnTo>
                  <a:lnTo>
                    <a:pt x="4827" y="10890"/>
                  </a:lnTo>
                  <a:lnTo>
                    <a:pt x="5239" y="10860"/>
                  </a:lnTo>
                  <a:lnTo>
                    <a:pt x="5651" y="10772"/>
                  </a:lnTo>
                  <a:lnTo>
                    <a:pt x="5651" y="10772"/>
                  </a:lnTo>
                  <a:lnTo>
                    <a:pt x="5857" y="10713"/>
                  </a:lnTo>
                  <a:lnTo>
                    <a:pt x="6034" y="10654"/>
                  </a:lnTo>
                  <a:lnTo>
                    <a:pt x="6034" y="10654"/>
                  </a:lnTo>
                  <a:lnTo>
                    <a:pt x="6181" y="10566"/>
                  </a:lnTo>
                  <a:lnTo>
                    <a:pt x="6328" y="10448"/>
                  </a:lnTo>
                  <a:lnTo>
                    <a:pt x="6328" y="10448"/>
                  </a:lnTo>
                  <a:lnTo>
                    <a:pt x="6446" y="10360"/>
                  </a:lnTo>
                  <a:lnTo>
                    <a:pt x="6534" y="10242"/>
                  </a:lnTo>
                  <a:lnTo>
                    <a:pt x="6593" y="10095"/>
                  </a:lnTo>
                  <a:lnTo>
                    <a:pt x="6652" y="9948"/>
                  </a:lnTo>
                  <a:lnTo>
                    <a:pt x="6652" y="9948"/>
                  </a:lnTo>
                  <a:lnTo>
                    <a:pt x="6681" y="9713"/>
                  </a:lnTo>
                  <a:lnTo>
                    <a:pt x="6622" y="9477"/>
                  </a:lnTo>
                  <a:lnTo>
                    <a:pt x="6622" y="9477"/>
                  </a:lnTo>
                  <a:lnTo>
                    <a:pt x="6534" y="9242"/>
                  </a:lnTo>
                  <a:lnTo>
                    <a:pt x="6534" y="9242"/>
                  </a:lnTo>
                  <a:lnTo>
                    <a:pt x="6387" y="9006"/>
                  </a:lnTo>
                  <a:lnTo>
                    <a:pt x="6387" y="9006"/>
                  </a:lnTo>
                  <a:lnTo>
                    <a:pt x="6269" y="8830"/>
                  </a:lnTo>
                  <a:lnTo>
                    <a:pt x="6269" y="8800"/>
                  </a:lnTo>
                  <a:lnTo>
                    <a:pt x="6240" y="8771"/>
                  </a:lnTo>
                  <a:lnTo>
                    <a:pt x="6240" y="8771"/>
                  </a:lnTo>
                  <a:lnTo>
                    <a:pt x="6122" y="8565"/>
                  </a:lnTo>
                  <a:lnTo>
                    <a:pt x="6122" y="8565"/>
                  </a:lnTo>
                  <a:lnTo>
                    <a:pt x="6034" y="8477"/>
                  </a:lnTo>
                  <a:lnTo>
                    <a:pt x="6034" y="8477"/>
                  </a:lnTo>
                  <a:lnTo>
                    <a:pt x="5946" y="8388"/>
                  </a:lnTo>
                  <a:lnTo>
                    <a:pt x="5946" y="8388"/>
                  </a:lnTo>
                  <a:lnTo>
                    <a:pt x="5828" y="8329"/>
                  </a:lnTo>
                  <a:lnTo>
                    <a:pt x="5828" y="8329"/>
                  </a:lnTo>
                  <a:lnTo>
                    <a:pt x="5828" y="8329"/>
                  </a:lnTo>
                  <a:lnTo>
                    <a:pt x="5769" y="8300"/>
                  </a:lnTo>
                  <a:lnTo>
                    <a:pt x="5769" y="8300"/>
                  </a:lnTo>
                  <a:lnTo>
                    <a:pt x="5710" y="8270"/>
                  </a:lnTo>
                  <a:lnTo>
                    <a:pt x="5710" y="8270"/>
                  </a:lnTo>
                  <a:lnTo>
                    <a:pt x="5592" y="8212"/>
                  </a:lnTo>
                  <a:lnTo>
                    <a:pt x="5592" y="8212"/>
                  </a:lnTo>
                  <a:lnTo>
                    <a:pt x="5504" y="8153"/>
                  </a:lnTo>
                  <a:lnTo>
                    <a:pt x="5504" y="8153"/>
                  </a:lnTo>
                  <a:lnTo>
                    <a:pt x="5416" y="8064"/>
                  </a:lnTo>
                  <a:lnTo>
                    <a:pt x="5416" y="8064"/>
                  </a:lnTo>
                  <a:lnTo>
                    <a:pt x="5357" y="7976"/>
                  </a:lnTo>
                  <a:lnTo>
                    <a:pt x="5357" y="7976"/>
                  </a:lnTo>
                  <a:lnTo>
                    <a:pt x="5327" y="7917"/>
                  </a:lnTo>
                  <a:lnTo>
                    <a:pt x="5327" y="7917"/>
                  </a:lnTo>
                  <a:lnTo>
                    <a:pt x="5386" y="7888"/>
                  </a:lnTo>
                  <a:lnTo>
                    <a:pt x="5386" y="7888"/>
                  </a:lnTo>
                  <a:lnTo>
                    <a:pt x="5563" y="7858"/>
                  </a:lnTo>
                  <a:lnTo>
                    <a:pt x="5563" y="7858"/>
                  </a:lnTo>
                  <a:lnTo>
                    <a:pt x="5740" y="7829"/>
                  </a:lnTo>
                  <a:lnTo>
                    <a:pt x="5740" y="7829"/>
                  </a:lnTo>
                  <a:lnTo>
                    <a:pt x="5857" y="7800"/>
                  </a:lnTo>
                  <a:lnTo>
                    <a:pt x="5857" y="7800"/>
                  </a:lnTo>
                  <a:lnTo>
                    <a:pt x="6210" y="7770"/>
                  </a:lnTo>
                  <a:lnTo>
                    <a:pt x="6210" y="7770"/>
                  </a:lnTo>
                  <a:lnTo>
                    <a:pt x="6534" y="7652"/>
                  </a:lnTo>
                  <a:lnTo>
                    <a:pt x="6564" y="7623"/>
                  </a:lnTo>
                  <a:lnTo>
                    <a:pt x="6564" y="7623"/>
                  </a:lnTo>
                  <a:lnTo>
                    <a:pt x="6770" y="7564"/>
                  </a:lnTo>
                  <a:lnTo>
                    <a:pt x="6770" y="7564"/>
                  </a:lnTo>
                  <a:lnTo>
                    <a:pt x="6946" y="7505"/>
                  </a:lnTo>
                  <a:lnTo>
                    <a:pt x="6946" y="7505"/>
                  </a:lnTo>
                  <a:lnTo>
                    <a:pt x="7035" y="7505"/>
                  </a:lnTo>
                  <a:lnTo>
                    <a:pt x="7035" y="7505"/>
                  </a:lnTo>
                  <a:lnTo>
                    <a:pt x="7093" y="7476"/>
                  </a:lnTo>
                  <a:lnTo>
                    <a:pt x="7123" y="7446"/>
                  </a:lnTo>
                  <a:lnTo>
                    <a:pt x="7123" y="7446"/>
                  </a:lnTo>
                  <a:lnTo>
                    <a:pt x="7093" y="7388"/>
                  </a:lnTo>
                  <a:lnTo>
                    <a:pt x="7035" y="7358"/>
                  </a:lnTo>
                  <a:lnTo>
                    <a:pt x="7035" y="7358"/>
                  </a:lnTo>
                  <a:lnTo>
                    <a:pt x="6946" y="7358"/>
                  </a:lnTo>
                  <a:lnTo>
                    <a:pt x="6946" y="7358"/>
                  </a:lnTo>
                  <a:lnTo>
                    <a:pt x="6799" y="7329"/>
                  </a:lnTo>
                  <a:lnTo>
                    <a:pt x="6799" y="7329"/>
                  </a:lnTo>
                  <a:lnTo>
                    <a:pt x="6799" y="7329"/>
                  </a:lnTo>
                  <a:lnTo>
                    <a:pt x="6770" y="7329"/>
                  </a:lnTo>
                  <a:lnTo>
                    <a:pt x="6740" y="7329"/>
                  </a:lnTo>
                  <a:lnTo>
                    <a:pt x="6740" y="7329"/>
                  </a:lnTo>
                  <a:lnTo>
                    <a:pt x="6740" y="7329"/>
                  </a:lnTo>
                  <a:lnTo>
                    <a:pt x="6711" y="7329"/>
                  </a:lnTo>
                  <a:lnTo>
                    <a:pt x="6681" y="7329"/>
                  </a:lnTo>
                  <a:lnTo>
                    <a:pt x="6622" y="7329"/>
                  </a:lnTo>
                  <a:lnTo>
                    <a:pt x="6622" y="7329"/>
                  </a:lnTo>
                  <a:lnTo>
                    <a:pt x="6475" y="7358"/>
                  </a:lnTo>
                  <a:lnTo>
                    <a:pt x="6416" y="7358"/>
                  </a:lnTo>
                  <a:lnTo>
                    <a:pt x="6416" y="7358"/>
                  </a:lnTo>
                  <a:lnTo>
                    <a:pt x="6063" y="7329"/>
                  </a:lnTo>
                  <a:lnTo>
                    <a:pt x="6063" y="7329"/>
                  </a:lnTo>
                  <a:lnTo>
                    <a:pt x="5916" y="7299"/>
                  </a:lnTo>
                  <a:lnTo>
                    <a:pt x="5769" y="7240"/>
                  </a:lnTo>
                  <a:lnTo>
                    <a:pt x="5769" y="7240"/>
                  </a:lnTo>
                  <a:lnTo>
                    <a:pt x="5651" y="7182"/>
                  </a:lnTo>
                  <a:lnTo>
                    <a:pt x="5651" y="7182"/>
                  </a:lnTo>
                  <a:lnTo>
                    <a:pt x="5592" y="7152"/>
                  </a:lnTo>
                  <a:lnTo>
                    <a:pt x="5592" y="7152"/>
                  </a:lnTo>
                  <a:lnTo>
                    <a:pt x="5563" y="7093"/>
                  </a:lnTo>
                  <a:lnTo>
                    <a:pt x="5563" y="7093"/>
                  </a:lnTo>
                  <a:lnTo>
                    <a:pt x="5563" y="7034"/>
                  </a:lnTo>
                  <a:lnTo>
                    <a:pt x="5563" y="7034"/>
                  </a:lnTo>
                  <a:lnTo>
                    <a:pt x="5563" y="6976"/>
                  </a:lnTo>
                  <a:lnTo>
                    <a:pt x="5563" y="6976"/>
                  </a:lnTo>
                  <a:lnTo>
                    <a:pt x="5563" y="6946"/>
                  </a:lnTo>
                  <a:lnTo>
                    <a:pt x="5563" y="6946"/>
                  </a:lnTo>
                  <a:lnTo>
                    <a:pt x="5592" y="6887"/>
                  </a:lnTo>
                  <a:lnTo>
                    <a:pt x="5592" y="6887"/>
                  </a:lnTo>
                  <a:lnTo>
                    <a:pt x="5651" y="6828"/>
                  </a:lnTo>
                  <a:lnTo>
                    <a:pt x="5651" y="6828"/>
                  </a:lnTo>
                  <a:lnTo>
                    <a:pt x="5857" y="6711"/>
                  </a:lnTo>
                  <a:lnTo>
                    <a:pt x="5857" y="6711"/>
                  </a:lnTo>
                  <a:lnTo>
                    <a:pt x="6093" y="6652"/>
                  </a:lnTo>
                  <a:lnTo>
                    <a:pt x="6328" y="6593"/>
                  </a:lnTo>
                  <a:lnTo>
                    <a:pt x="6328" y="6593"/>
                  </a:lnTo>
                  <a:lnTo>
                    <a:pt x="6387" y="6563"/>
                  </a:lnTo>
                  <a:lnTo>
                    <a:pt x="6387" y="6563"/>
                  </a:lnTo>
                  <a:lnTo>
                    <a:pt x="6387" y="6505"/>
                  </a:lnTo>
                  <a:lnTo>
                    <a:pt x="6387" y="6505"/>
                  </a:lnTo>
                  <a:lnTo>
                    <a:pt x="6358" y="6446"/>
                  </a:lnTo>
                  <a:lnTo>
                    <a:pt x="6358" y="6446"/>
                  </a:lnTo>
                  <a:lnTo>
                    <a:pt x="6328" y="6446"/>
                  </a:lnTo>
                  <a:lnTo>
                    <a:pt x="6328" y="6446"/>
                  </a:lnTo>
                  <a:lnTo>
                    <a:pt x="6299" y="6416"/>
                  </a:lnTo>
                  <a:lnTo>
                    <a:pt x="6299" y="6416"/>
                  </a:lnTo>
                  <a:lnTo>
                    <a:pt x="6210" y="6387"/>
                  </a:lnTo>
                  <a:lnTo>
                    <a:pt x="6210" y="6387"/>
                  </a:lnTo>
                  <a:lnTo>
                    <a:pt x="6034" y="6299"/>
                  </a:lnTo>
                  <a:lnTo>
                    <a:pt x="6034" y="6299"/>
                  </a:lnTo>
                  <a:lnTo>
                    <a:pt x="5975" y="6240"/>
                  </a:lnTo>
                  <a:lnTo>
                    <a:pt x="5975" y="6240"/>
                  </a:lnTo>
                  <a:lnTo>
                    <a:pt x="5975" y="6240"/>
                  </a:lnTo>
                  <a:lnTo>
                    <a:pt x="5975" y="6240"/>
                  </a:lnTo>
                  <a:lnTo>
                    <a:pt x="5975" y="6210"/>
                  </a:lnTo>
                  <a:lnTo>
                    <a:pt x="5975" y="6210"/>
                  </a:lnTo>
                  <a:lnTo>
                    <a:pt x="5975" y="6210"/>
                  </a:lnTo>
                  <a:lnTo>
                    <a:pt x="5975" y="6210"/>
                  </a:lnTo>
                  <a:lnTo>
                    <a:pt x="5975" y="6151"/>
                  </a:lnTo>
                  <a:lnTo>
                    <a:pt x="5975" y="6151"/>
                  </a:lnTo>
                  <a:lnTo>
                    <a:pt x="6004" y="6122"/>
                  </a:lnTo>
                  <a:lnTo>
                    <a:pt x="6004" y="6122"/>
                  </a:lnTo>
                  <a:lnTo>
                    <a:pt x="6063" y="6063"/>
                  </a:lnTo>
                  <a:lnTo>
                    <a:pt x="6063" y="6063"/>
                  </a:lnTo>
                  <a:lnTo>
                    <a:pt x="6210" y="6004"/>
                  </a:lnTo>
                  <a:lnTo>
                    <a:pt x="6210" y="6004"/>
                  </a:lnTo>
                  <a:lnTo>
                    <a:pt x="6475" y="5916"/>
                  </a:lnTo>
                  <a:lnTo>
                    <a:pt x="6475" y="5916"/>
                  </a:lnTo>
                  <a:lnTo>
                    <a:pt x="6534" y="5916"/>
                  </a:lnTo>
                  <a:lnTo>
                    <a:pt x="6534" y="5916"/>
                  </a:lnTo>
                  <a:lnTo>
                    <a:pt x="6593" y="5887"/>
                  </a:lnTo>
                  <a:lnTo>
                    <a:pt x="6593" y="5887"/>
                  </a:lnTo>
                  <a:lnTo>
                    <a:pt x="6622" y="5887"/>
                  </a:lnTo>
                  <a:lnTo>
                    <a:pt x="6622" y="5887"/>
                  </a:lnTo>
                  <a:lnTo>
                    <a:pt x="6652" y="5828"/>
                  </a:lnTo>
                  <a:lnTo>
                    <a:pt x="6652" y="5769"/>
                  </a:lnTo>
                  <a:lnTo>
                    <a:pt x="6652" y="5769"/>
                  </a:lnTo>
                  <a:lnTo>
                    <a:pt x="6652" y="5710"/>
                  </a:lnTo>
                  <a:lnTo>
                    <a:pt x="6622" y="5710"/>
                  </a:lnTo>
                  <a:lnTo>
                    <a:pt x="6622" y="5710"/>
                  </a:lnTo>
                  <a:lnTo>
                    <a:pt x="6622" y="5681"/>
                  </a:lnTo>
                  <a:lnTo>
                    <a:pt x="6622" y="5681"/>
                  </a:lnTo>
                  <a:lnTo>
                    <a:pt x="6593" y="5563"/>
                  </a:lnTo>
                  <a:lnTo>
                    <a:pt x="6593" y="5563"/>
                  </a:lnTo>
                  <a:lnTo>
                    <a:pt x="6593" y="5475"/>
                  </a:lnTo>
                  <a:lnTo>
                    <a:pt x="6593" y="5475"/>
                  </a:lnTo>
                  <a:lnTo>
                    <a:pt x="6593" y="5445"/>
                  </a:lnTo>
                  <a:lnTo>
                    <a:pt x="6593" y="5445"/>
                  </a:lnTo>
                  <a:lnTo>
                    <a:pt x="6622" y="5416"/>
                  </a:lnTo>
                  <a:lnTo>
                    <a:pt x="6622" y="5386"/>
                  </a:lnTo>
                  <a:lnTo>
                    <a:pt x="6622" y="5386"/>
                  </a:lnTo>
                  <a:lnTo>
                    <a:pt x="6652" y="5386"/>
                  </a:lnTo>
                  <a:lnTo>
                    <a:pt x="6681" y="5386"/>
                  </a:lnTo>
                  <a:lnTo>
                    <a:pt x="6681" y="5386"/>
                  </a:lnTo>
                  <a:lnTo>
                    <a:pt x="6681" y="5386"/>
                  </a:lnTo>
                  <a:lnTo>
                    <a:pt x="6681" y="5386"/>
                  </a:lnTo>
                  <a:lnTo>
                    <a:pt x="6740" y="5416"/>
                  </a:lnTo>
                  <a:lnTo>
                    <a:pt x="6740" y="5416"/>
                  </a:lnTo>
                  <a:lnTo>
                    <a:pt x="6858" y="5475"/>
                  </a:lnTo>
                  <a:lnTo>
                    <a:pt x="6858" y="5475"/>
                  </a:lnTo>
                  <a:lnTo>
                    <a:pt x="7005" y="5622"/>
                  </a:lnTo>
                  <a:lnTo>
                    <a:pt x="7005" y="5622"/>
                  </a:lnTo>
                  <a:lnTo>
                    <a:pt x="7035" y="5651"/>
                  </a:lnTo>
                  <a:lnTo>
                    <a:pt x="7035" y="5651"/>
                  </a:lnTo>
                  <a:lnTo>
                    <a:pt x="7064" y="5681"/>
                  </a:lnTo>
                  <a:lnTo>
                    <a:pt x="7093" y="5710"/>
                  </a:lnTo>
                  <a:lnTo>
                    <a:pt x="7093" y="5710"/>
                  </a:lnTo>
                  <a:lnTo>
                    <a:pt x="7152" y="5681"/>
                  </a:lnTo>
                  <a:lnTo>
                    <a:pt x="7152" y="5681"/>
                  </a:lnTo>
                  <a:lnTo>
                    <a:pt x="7182" y="5651"/>
                  </a:lnTo>
                  <a:lnTo>
                    <a:pt x="7182" y="5651"/>
                  </a:lnTo>
                  <a:lnTo>
                    <a:pt x="7211" y="5622"/>
                  </a:lnTo>
                  <a:lnTo>
                    <a:pt x="7241" y="5592"/>
                  </a:lnTo>
                  <a:lnTo>
                    <a:pt x="7241" y="5592"/>
                  </a:lnTo>
                  <a:lnTo>
                    <a:pt x="7299" y="5386"/>
                  </a:lnTo>
                  <a:lnTo>
                    <a:pt x="7329" y="5151"/>
                  </a:lnTo>
                  <a:lnTo>
                    <a:pt x="7329" y="5092"/>
                  </a:lnTo>
                  <a:lnTo>
                    <a:pt x="7329" y="5092"/>
                  </a:lnTo>
                  <a:lnTo>
                    <a:pt x="7388" y="4562"/>
                  </a:lnTo>
                  <a:lnTo>
                    <a:pt x="7388" y="4562"/>
                  </a:lnTo>
                  <a:lnTo>
                    <a:pt x="7388" y="4562"/>
                  </a:lnTo>
                  <a:lnTo>
                    <a:pt x="7447" y="4238"/>
                  </a:lnTo>
                  <a:lnTo>
                    <a:pt x="7476" y="4121"/>
                  </a:lnTo>
                  <a:lnTo>
                    <a:pt x="7476" y="4121"/>
                  </a:lnTo>
                  <a:lnTo>
                    <a:pt x="7476" y="4091"/>
                  </a:lnTo>
                  <a:lnTo>
                    <a:pt x="7476" y="4091"/>
                  </a:lnTo>
                  <a:lnTo>
                    <a:pt x="7535" y="3561"/>
                  </a:lnTo>
                  <a:lnTo>
                    <a:pt x="7594" y="3002"/>
                  </a:lnTo>
                  <a:lnTo>
                    <a:pt x="7594" y="3002"/>
                  </a:lnTo>
                  <a:lnTo>
                    <a:pt x="7623" y="2590"/>
                  </a:lnTo>
                  <a:lnTo>
                    <a:pt x="7623" y="2208"/>
                  </a:lnTo>
                  <a:lnTo>
                    <a:pt x="7623" y="2208"/>
                  </a:lnTo>
                  <a:lnTo>
                    <a:pt x="7564" y="1796"/>
                  </a:lnTo>
                  <a:lnTo>
                    <a:pt x="7476" y="1413"/>
                  </a:lnTo>
                  <a:lnTo>
                    <a:pt x="7476" y="1413"/>
                  </a:lnTo>
                  <a:lnTo>
                    <a:pt x="7476" y="1384"/>
                  </a:lnTo>
                  <a:lnTo>
                    <a:pt x="7476" y="1384"/>
                  </a:lnTo>
                  <a:lnTo>
                    <a:pt x="7476" y="1325"/>
                  </a:lnTo>
                  <a:lnTo>
                    <a:pt x="7447" y="1266"/>
                  </a:lnTo>
                  <a:lnTo>
                    <a:pt x="7388" y="1236"/>
                  </a:lnTo>
                  <a:lnTo>
                    <a:pt x="7358" y="1236"/>
                  </a:lnTo>
                  <a:lnTo>
                    <a:pt x="7358" y="1236"/>
                  </a:lnTo>
                  <a:lnTo>
                    <a:pt x="7241" y="1236"/>
                  </a:lnTo>
                  <a:lnTo>
                    <a:pt x="7241" y="1236"/>
                  </a:lnTo>
                  <a:lnTo>
                    <a:pt x="7123" y="1236"/>
                  </a:lnTo>
                  <a:lnTo>
                    <a:pt x="7123" y="1236"/>
                  </a:lnTo>
                  <a:lnTo>
                    <a:pt x="6887" y="1236"/>
                  </a:lnTo>
                  <a:lnTo>
                    <a:pt x="6887" y="1236"/>
                  </a:lnTo>
                  <a:lnTo>
                    <a:pt x="6770" y="1236"/>
                  </a:lnTo>
                  <a:lnTo>
                    <a:pt x="6770" y="1236"/>
                  </a:lnTo>
                  <a:lnTo>
                    <a:pt x="6387" y="1236"/>
                  </a:lnTo>
                  <a:lnTo>
                    <a:pt x="6387" y="1236"/>
                  </a:lnTo>
                  <a:lnTo>
                    <a:pt x="6181" y="1178"/>
                  </a:lnTo>
                  <a:lnTo>
                    <a:pt x="6004" y="1119"/>
                  </a:lnTo>
                  <a:lnTo>
                    <a:pt x="6004" y="1119"/>
                  </a:lnTo>
                  <a:lnTo>
                    <a:pt x="5857" y="1030"/>
                  </a:lnTo>
                  <a:lnTo>
                    <a:pt x="5857" y="1030"/>
                  </a:lnTo>
                  <a:lnTo>
                    <a:pt x="5769" y="972"/>
                  </a:lnTo>
                  <a:lnTo>
                    <a:pt x="5769" y="972"/>
                  </a:lnTo>
                  <a:lnTo>
                    <a:pt x="5710" y="854"/>
                  </a:lnTo>
                  <a:lnTo>
                    <a:pt x="5710" y="854"/>
                  </a:lnTo>
                  <a:lnTo>
                    <a:pt x="5681" y="736"/>
                  </a:lnTo>
                  <a:lnTo>
                    <a:pt x="5681" y="736"/>
                  </a:lnTo>
                  <a:lnTo>
                    <a:pt x="5681" y="559"/>
                  </a:lnTo>
                  <a:lnTo>
                    <a:pt x="5681" y="559"/>
                  </a:lnTo>
                  <a:lnTo>
                    <a:pt x="5681" y="501"/>
                  </a:lnTo>
                  <a:lnTo>
                    <a:pt x="5622" y="442"/>
                  </a:lnTo>
                  <a:lnTo>
                    <a:pt x="5622" y="442"/>
                  </a:lnTo>
                  <a:lnTo>
                    <a:pt x="5563" y="383"/>
                  </a:lnTo>
                  <a:lnTo>
                    <a:pt x="5563" y="383"/>
                  </a:lnTo>
                  <a:lnTo>
                    <a:pt x="5327" y="353"/>
                  </a:lnTo>
                  <a:lnTo>
                    <a:pt x="5327" y="353"/>
                  </a:lnTo>
                  <a:lnTo>
                    <a:pt x="5327" y="353"/>
                  </a:lnTo>
                  <a:lnTo>
                    <a:pt x="5239" y="324"/>
                  </a:lnTo>
                  <a:lnTo>
                    <a:pt x="5239" y="324"/>
                  </a:lnTo>
                  <a:lnTo>
                    <a:pt x="5092" y="295"/>
                  </a:lnTo>
                  <a:lnTo>
                    <a:pt x="4945" y="236"/>
                  </a:lnTo>
                  <a:lnTo>
                    <a:pt x="4945" y="236"/>
                  </a:lnTo>
                  <a:lnTo>
                    <a:pt x="4886" y="236"/>
                  </a:lnTo>
                  <a:lnTo>
                    <a:pt x="4886" y="236"/>
                  </a:lnTo>
                  <a:lnTo>
                    <a:pt x="4827" y="206"/>
                  </a:lnTo>
                  <a:lnTo>
                    <a:pt x="4827" y="206"/>
                  </a:lnTo>
                  <a:lnTo>
                    <a:pt x="4768" y="236"/>
                  </a:lnTo>
                  <a:lnTo>
                    <a:pt x="4768" y="236"/>
                  </a:lnTo>
                  <a:lnTo>
                    <a:pt x="4709" y="236"/>
                  </a:lnTo>
                  <a:lnTo>
                    <a:pt x="4709" y="236"/>
                  </a:lnTo>
                  <a:lnTo>
                    <a:pt x="4592" y="295"/>
                  </a:lnTo>
                  <a:lnTo>
                    <a:pt x="4592" y="324"/>
                  </a:lnTo>
                  <a:lnTo>
                    <a:pt x="4562" y="324"/>
                  </a:lnTo>
                  <a:lnTo>
                    <a:pt x="4562" y="324"/>
                  </a:lnTo>
                  <a:lnTo>
                    <a:pt x="4415" y="412"/>
                  </a:lnTo>
                  <a:lnTo>
                    <a:pt x="4415" y="412"/>
                  </a:lnTo>
                  <a:lnTo>
                    <a:pt x="4386" y="412"/>
                  </a:lnTo>
                  <a:lnTo>
                    <a:pt x="4386" y="412"/>
                  </a:lnTo>
                  <a:lnTo>
                    <a:pt x="4327" y="442"/>
                  </a:lnTo>
                  <a:lnTo>
                    <a:pt x="4297" y="501"/>
                  </a:lnTo>
                  <a:lnTo>
                    <a:pt x="4297" y="501"/>
                  </a:lnTo>
                  <a:lnTo>
                    <a:pt x="4268" y="501"/>
                  </a:lnTo>
                  <a:lnTo>
                    <a:pt x="4268" y="501"/>
                  </a:lnTo>
                  <a:lnTo>
                    <a:pt x="4209" y="501"/>
                  </a:lnTo>
                  <a:lnTo>
                    <a:pt x="4209" y="501"/>
                  </a:lnTo>
                  <a:lnTo>
                    <a:pt x="4091" y="501"/>
                  </a:lnTo>
                  <a:lnTo>
                    <a:pt x="4091" y="501"/>
                  </a:lnTo>
                  <a:lnTo>
                    <a:pt x="3856" y="442"/>
                  </a:lnTo>
                  <a:lnTo>
                    <a:pt x="3856" y="442"/>
                  </a:lnTo>
                  <a:lnTo>
                    <a:pt x="3650" y="295"/>
                  </a:lnTo>
                  <a:lnTo>
                    <a:pt x="3650" y="295"/>
                  </a:lnTo>
                  <a:lnTo>
                    <a:pt x="3532" y="206"/>
                  </a:lnTo>
                  <a:lnTo>
                    <a:pt x="3532" y="206"/>
                  </a:lnTo>
                  <a:lnTo>
                    <a:pt x="3532" y="177"/>
                  </a:lnTo>
                  <a:lnTo>
                    <a:pt x="3532" y="118"/>
                  </a:lnTo>
                  <a:lnTo>
                    <a:pt x="3473" y="59"/>
                  </a:lnTo>
                  <a:lnTo>
                    <a:pt x="3444" y="59"/>
                  </a:lnTo>
                  <a:lnTo>
                    <a:pt x="3444" y="59"/>
                  </a:lnTo>
                  <a:lnTo>
                    <a:pt x="3267" y="0"/>
                  </a:lnTo>
                  <a:lnTo>
                    <a:pt x="309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4232700" y="3073800"/>
              <a:ext cx="380425" cy="444450"/>
            </a:xfrm>
            <a:custGeom>
              <a:rect b="b" l="l" r="r" t="t"/>
              <a:pathLst>
                <a:path extrusionOk="0" h="17778" w="15217">
                  <a:moveTo>
                    <a:pt x="5769" y="3974"/>
                  </a:moveTo>
                  <a:lnTo>
                    <a:pt x="6063" y="4003"/>
                  </a:lnTo>
                  <a:lnTo>
                    <a:pt x="6564" y="4003"/>
                  </a:lnTo>
                  <a:lnTo>
                    <a:pt x="7064" y="4062"/>
                  </a:lnTo>
                  <a:lnTo>
                    <a:pt x="7358" y="4092"/>
                  </a:lnTo>
                  <a:lnTo>
                    <a:pt x="7211" y="4239"/>
                  </a:lnTo>
                  <a:lnTo>
                    <a:pt x="7182" y="4268"/>
                  </a:lnTo>
                  <a:lnTo>
                    <a:pt x="6917" y="4563"/>
                  </a:lnTo>
                  <a:lnTo>
                    <a:pt x="6505" y="5092"/>
                  </a:lnTo>
                  <a:lnTo>
                    <a:pt x="6446" y="5151"/>
                  </a:lnTo>
                  <a:lnTo>
                    <a:pt x="6416" y="5210"/>
                  </a:lnTo>
                  <a:lnTo>
                    <a:pt x="6181" y="5475"/>
                  </a:lnTo>
                  <a:lnTo>
                    <a:pt x="5946" y="5711"/>
                  </a:lnTo>
                  <a:lnTo>
                    <a:pt x="5740" y="5887"/>
                  </a:lnTo>
                  <a:lnTo>
                    <a:pt x="5592" y="6034"/>
                  </a:lnTo>
                  <a:lnTo>
                    <a:pt x="5386" y="6152"/>
                  </a:lnTo>
                  <a:lnTo>
                    <a:pt x="5357" y="6152"/>
                  </a:lnTo>
                  <a:lnTo>
                    <a:pt x="5180" y="6181"/>
                  </a:lnTo>
                  <a:lnTo>
                    <a:pt x="5004" y="6181"/>
                  </a:lnTo>
                  <a:lnTo>
                    <a:pt x="4857" y="6152"/>
                  </a:lnTo>
                  <a:lnTo>
                    <a:pt x="4798" y="6123"/>
                  </a:lnTo>
                  <a:lnTo>
                    <a:pt x="4739" y="6005"/>
                  </a:lnTo>
                  <a:lnTo>
                    <a:pt x="4709" y="5858"/>
                  </a:lnTo>
                  <a:lnTo>
                    <a:pt x="4709" y="5799"/>
                  </a:lnTo>
                  <a:lnTo>
                    <a:pt x="4915" y="5416"/>
                  </a:lnTo>
                  <a:lnTo>
                    <a:pt x="5210" y="4886"/>
                  </a:lnTo>
                  <a:lnTo>
                    <a:pt x="5504" y="4386"/>
                  </a:lnTo>
                  <a:lnTo>
                    <a:pt x="5769" y="3974"/>
                  </a:lnTo>
                  <a:close/>
                  <a:moveTo>
                    <a:pt x="5504" y="1"/>
                  </a:moveTo>
                  <a:lnTo>
                    <a:pt x="4827" y="30"/>
                  </a:lnTo>
                  <a:lnTo>
                    <a:pt x="4180" y="119"/>
                  </a:lnTo>
                  <a:lnTo>
                    <a:pt x="3738" y="207"/>
                  </a:lnTo>
                  <a:lnTo>
                    <a:pt x="3326" y="354"/>
                  </a:lnTo>
                  <a:lnTo>
                    <a:pt x="2973" y="531"/>
                  </a:lnTo>
                  <a:lnTo>
                    <a:pt x="2620" y="737"/>
                  </a:lnTo>
                  <a:lnTo>
                    <a:pt x="2267" y="1001"/>
                  </a:lnTo>
                  <a:lnTo>
                    <a:pt x="1913" y="1355"/>
                  </a:lnTo>
                  <a:lnTo>
                    <a:pt x="1884" y="1414"/>
                  </a:lnTo>
                  <a:lnTo>
                    <a:pt x="1737" y="1590"/>
                  </a:lnTo>
                  <a:lnTo>
                    <a:pt x="1737" y="1620"/>
                  </a:lnTo>
                  <a:lnTo>
                    <a:pt x="1766" y="1678"/>
                  </a:lnTo>
                  <a:lnTo>
                    <a:pt x="1796" y="1678"/>
                  </a:lnTo>
                  <a:lnTo>
                    <a:pt x="1590" y="2561"/>
                  </a:lnTo>
                  <a:lnTo>
                    <a:pt x="1413" y="3474"/>
                  </a:lnTo>
                  <a:lnTo>
                    <a:pt x="1237" y="4416"/>
                  </a:lnTo>
                  <a:lnTo>
                    <a:pt x="1089" y="5446"/>
                  </a:lnTo>
                  <a:lnTo>
                    <a:pt x="1089" y="5504"/>
                  </a:lnTo>
                  <a:lnTo>
                    <a:pt x="942" y="6505"/>
                  </a:lnTo>
                  <a:lnTo>
                    <a:pt x="795" y="7506"/>
                  </a:lnTo>
                  <a:lnTo>
                    <a:pt x="618" y="8683"/>
                  </a:lnTo>
                  <a:lnTo>
                    <a:pt x="501" y="9478"/>
                  </a:lnTo>
                  <a:lnTo>
                    <a:pt x="383" y="10096"/>
                  </a:lnTo>
                  <a:lnTo>
                    <a:pt x="265" y="10684"/>
                  </a:lnTo>
                  <a:lnTo>
                    <a:pt x="148" y="11244"/>
                  </a:lnTo>
                  <a:lnTo>
                    <a:pt x="118" y="11273"/>
                  </a:lnTo>
                  <a:lnTo>
                    <a:pt x="59" y="11567"/>
                  </a:lnTo>
                  <a:lnTo>
                    <a:pt x="30" y="11744"/>
                  </a:lnTo>
                  <a:lnTo>
                    <a:pt x="0" y="11921"/>
                  </a:lnTo>
                  <a:lnTo>
                    <a:pt x="30" y="11950"/>
                  </a:lnTo>
                  <a:lnTo>
                    <a:pt x="59" y="12009"/>
                  </a:lnTo>
                  <a:lnTo>
                    <a:pt x="265" y="12215"/>
                  </a:lnTo>
                  <a:lnTo>
                    <a:pt x="530" y="12391"/>
                  </a:lnTo>
                  <a:lnTo>
                    <a:pt x="795" y="12568"/>
                  </a:lnTo>
                  <a:lnTo>
                    <a:pt x="1119" y="12686"/>
                  </a:lnTo>
                  <a:lnTo>
                    <a:pt x="1413" y="12774"/>
                  </a:lnTo>
                  <a:lnTo>
                    <a:pt x="1737" y="12803"/>
                  </a:lnTo>
                  <a:lnTo>
                    <a:pt x="1766" y="12803"/>
                  </a:lnTo>
                  <a:lnTo>
                    <a:pt x="2061" y="12774"/>
                  </a:lnTo>
                  <a:lnTo>
                    <a:pt x="2208" y="12715"/>
                  </a:lnTo>
                  <a:lnTo>
                    <a:pt x="2296" y="12686"/>
                  </a:lnTo>
                  <a:lnTo>
                    <a:pt x="2325" y="12656"/>
                  </a:lnTo>
                  <a:lnTo>
                    <a:pt x="2355" y="12656"/>
                  </a:lnTo>
                  <a:lnTo>
                    <a:pt x="2384" y="12627"/>
                  </a:lnTo>
                  <a:lnTo>
                    <a:pt x="2384" y="12568"/>
                  </a:lnTo>
                  <a:lnTo>
                    <a:pt x="2414" y="12568"/>
                  </a:lnTo>
                  <a:lnTo>
                    <a:pt x="3238" y="10508"/>
                  </a:lnTo>
                  <a:lnTo>
                    <a:pt x="3503" y="9890"/>
                  </a:lnTo>
                  <a:lnTo>
                    <a:pt x="3650" y="9478"/>
                  </a:lnTo>
                  <a:lnTo>
                    <a:pt x="3974" y="8713"/>
                  </a:lnTo>
                  <a:lnTo>
                    <a:pt x="4062" y="8448"/>
                  </a:lnTo>
                  <a:lnTo>
                    <a:pt x="4091" y="8389"/>
                  </a:lnTo>
                  <a:lnTo>
                    <a:pt x="4180" y="8153"/>
                  </a:lnTo>
                  <a:lnTo>
                    <a:pt x="4180" y="8124"/>
                  </a:lnTo>
                  <a:lnTo>
                    <a:pt x="4297" y="7859"/>
                  </a:lnTo>
                  <a:lnTo>
                    <a:pt x="4415" y="7653"/>
                  </a:lnTo>
                  <a:lnTo>
                    <a:pt x="4474" y="8094"/>
                  </a:lnTo>
                  <a:lnTo>
                    <a:pt x="4592" y="8654"/>
                  </a:lnTo>
                  <a:lnTo>
                    <a:pt x="4768" y="9272"/>
                  </a:lnTo>
                  <a:lnTo>
                    <a:pt x="5121" y="10478"/>
                  </a:lnTo>
                  <a:lnTo>
                    <a:pt x="5504" y="11597"/>
                  </a:lnTo>
                  <a:lnTo>
                    <a:pt x="5651" y="12156"/>
                  </a:lnTo>
                  <a:lnTo>
                    <a:pt x="5916" y="13068"/>
                  </a:lnTo>
                  <a:lnTo>
                    <a:pt x="6181" y="13981"/>
                  </a:lnTo>
                  <a:lnTo>
                    <a:pt x="6387" y="14569"/>
                  </a:lnTo>
                  <a:lnTo>
                    <a:pt x="6622" y="15129"/>
                  </a:lnTo>
                  <a:lnTo>
                    <a:pt x="7093" y="16276"/>
                  </a:lnTo>
                  <a:lnTo>
                    <a:pt x="7152" y="16394"/>
                  </a:lnTo>
                  <a:lnTo>
                    <a:pt x="7417" y="17012"/>
                  </a:lnTo>
                  <a:lnTo>
                    <a:pt x="7653" y="17601"/>
                  </a:lnTo>
                  <a:lnTo>
                    <a:pt x="7623" y="17601"/>
                  </a:lnTo>
                  <a:lnTo>
                    <a:pt x="7653" y="17689"/>
                  </a:lnTo>
                  <a:lnTo>
                    <a:pt x="7711" y="17748"/>
                  </a:lnTo>
                  <a:lnTo>
                    <a:pt x="8006" y="17777"/>
                  </a:lnTo>
                  <a:lnTo>
                    <a:pt x="8329" y="17748"/>
                  </a:lnTo>
                  <a:lnTo>
                    <a:pt x="8712" y="17689"/>
                  </a:lnTo>
                  <a:lnTo>
                    <a:pt x="9095" y="17601"/>
                  </a:lnTo>
                  <a:lnTo>
                    <a:pt x="9477" y="17454"/>
                  </a:lnTo>
                  <a:lnTo>
                    <a:pt x="9801" y="17306"/>
                  </a:lnTo>
                  <a:lnTo>
                    <a:pt x="9948" y="17189"/>
                  </a:lnTo>
                  <a:lnTo>
                    <a:pt x="10066" y="17100"/>
                  </a:lnTo>
                  <a:lnTo>
                    <a:pt x="10154" y="16983"/>
                  </a:lnTo>
                  <a:lnTo>
                    <a:pt x="10213" y="16924"/>
                  </a:lnTo>
                  <a:lnTo>
                    <a:pt x="10243" y="16865"/>
                  </a:lnTo>
                  <a:lnTo>
                    <a:pt x="10272" y="16806"/>
                  </a:lnTo>
                  <a:lnTo>
                    <a:pt x="10272" y="16777"/>
                  </a:lnTo>
                  <a:lnTo>
                    <a:pt x="10272" y="16718"/>
                  </a:lnTo>
                  <a:lnTo>
                    <a:pt x="10243" y="16688"/>
                  </a:lnTo>
                  <a:lnTo>
                    <a:pt x="10184" y="16306"/>
                  </a:lnTo>
                  <a:lnTo>
                    <a:pt x="10066" y="15982"/>
                  </a:lnTo>
                  <a:lnTo>
                    <a:pt x="10066" y="15923"/>
                  </a:lnTo>
                  <a:lnTo>
                    <a:pt x="10037" y="15894"/>
                  </a:lnTo>
                  <a:lnTo>
                    <a:pt x="9948" y="15511"/>
                  </a:lnTo>
                  <a:lnTo>
                    <a:pt x="9860" y="15099"/>
                  </a:lnTo>
                  <a:lnTo>
                    <a:pt x="9801" y="14422"/>
                  </a:lnTo>
                  <a:lnTo>
                    <a:pt x="9742" y="13745"/>
                  </a:lnTo>
                  <a:lnTo>
                    <a:pt x="9713" y="13127"/>
                  </a:lnTo>
                  <a:lnTo>
                    <a:pt x="9654" y="12480"/>
                  </a:lnTo>
                  <a:lnTo>
                    <a:pt x="9566" y="11832"/>
                  </a:lnTo>
                  <a:lnTo>
                    <a:pt x="9448" y="11155"/>
                  </a:lnTo>
                  <a:lnTo>
                    <a:pt x="9301" y="10508"/>
                  </a:lnTo>
                  <a:lnTo>
                    <a:pt x="9183" y="9890"/>
                  </a:lnTo>
                  <a:lnTo>
                    <a:pt x="9036" y="9301"/>
                  </a:lnTo>
                  <a:lnTo>
                    <a:pt x="8918" y="8771"/>
                  </a:lnTo>
                  <a:lnTo>
                    <a:pt x="8830" y="8507"/>
                  </a:lnTo>
                  <a:lnTo>
                    <a:pt x="8800" y="8448"/>
                  </a:lnTo>
                  <a:lnTo>
                    <a:pt x="8742" y="8242"/>
                  </a:lnTo>
                  <a:lnTo>
                    <a:pt x="8683" y="8065"/>
                  </a:lnTo>
                  <a:lnTo>
                    <a:pt x="8742" y="8036"/>
                  </a:lnTo>
                  <a:lnTo>
                    <a:pt x="9124" y="7800"/>
                  </a:lnTo>
                  <a:lnTo>
                    <a:pt x="9448" y="7535"/>
                  </a:lnTo>
                  <a:lnTo>
                    <a:pt x="9772" y="7270"/>
                  </a:lnTo>
                  <a:lnTo>
                    <a:pt x="10066" y="6976"/>
                  </a:lnTo>
                  <a:lnTo>
                    <a:pt x="10331" y="6652"/>
                  </a:lnTo>
                  <a:lnTo>
                    <a:pt x="10684" y="6152"/>
                  </a:lnTo>
                  <a:lnTo>
                    <a:pt x="10861" y="6270"/>
                  </a:lnTo>
                  <a:lnTo>
                    <a:pt x="11125" y="6387"/>
                  </a:lnTo>
                  <a:lnTo>
                    <a:pt x="11390" y="6476"/>
                  </a:lnTo>
                  <a:lnTo>
                    <a:pt x="11685" y="6564"/>
                  </a:lnTo>
                  <a:lnTo>
                    <a:pt x="11950" y="6593"/>
                  </a:lnTo>
                  <a:lnTo>
                    <a:pt x="12273" y="6623"/>
                  </a:lnTo>
                  <a:lnTo>
                    <a:pt x="12685" y="6623"/>
                  </a:lnTo>
                  <a:lnTo>
                    <a:pt x="13068" y="6564"/>
                  </a:lnTo>
                  <a:lnTo>
                    <a:pt x="13480" y="6446"/>
                  </a:lnTo>
                  <a:lnTo>
                    <a:pt x="13892" y="6270"/>
                  </a:lnTo>
                  <a:lnTo>
                    <a:pt x="14275" y="6064"/>
                  </a:lnTo>
                  <a:lnTo>
                    <a:pt x="14598" y="5799"/>
                  </a:lnTo>
                  <a:lnTo>
                    <a:pt x="14746" y="5652"/>
                  </a:lnTo>
                  <a:lnTo>
                    <a:pt x="14893" y="5475"/>
                  </a:lnTo>
                  <a:lnTo>
                    <a:pt x="15010" y="5328"/>
                  </a:lnTo>
                  <a:lnTo>
                    <a:pt x="15099" y="5122"/>
                  </a:lnTo>
                  <a:lnTo>
                    <a:pt x="15158" y="4945"/>
                  </a:lnTo>
                  <a:lnTo>
                    <a:pt x="15187" y="4739"/>
                  </a:lnTo>
                  <a:lnTo>
                    <a:pt x="15216" y="4563"/>
                  </a:lnTo>
                  <a:lnTo>
                    <a:pt x="15216" y="4504"/>
                  </a:lnTo>
                  <a:lnTo>
                    <a:pt x="15216" y="4239"/>
                  </a:lnTo>
                  <a:lnTo>
                    <a:pt x="15187" y="3709"/>
                  </a:lnTo>
                  <a:lnTo>
                    <a:pt x="15158" y="3415"/>
                  </a:lnTo>
                  <a:lnTo>
                    <a:pt x="15128" y="3150"/>
                  </a:lnTo>
                  <a:lnTo>
                    <a:pt x="15069" y="2915"/>
                  </a:lnTo>
                  <a:lnTo>
                    <a:pt x="14981" y="2679"/>
                  </a:lnTo>
                  <a:lnTo>
                    <a:pt x="14863" y="2444"/>
                  </a:lnTo>
                  <a:lnTo>
                    <a:pt x="14746" y="2208"/>
                  </a:lnTo>
                  <a:lnTo>
                    <a:pt x="14598" y="2002"/>
                  </a:lnTo>
                  <a:lnTo>
                    <a:pt x="14422" y="1796"/>
                  </a:lnTo>
                  <a:lnTo>
                    <a:pt x="14069" y="1443"/>
                  </a:lnTo>
                  <a:lnTo>
                    <a:pt x="13627" y="1060"/>
                  </a:lnTo>
                  <a:lnTo>
                    <a:pt x="13392" y="913"/>
                  </a:lnTo>
                  <a:lnTo>
                    <a:pt x="13186" y="766"/>
                  </a:lnTo>
                  <a:lnTo>
                    <a:pt x="12950" y="648"/>
                  </a:lnTo>
                  <a:lnTo>
                    <a:pt x="12715" y="560"/>
                  </a:lnTo>
                  <a:lnTo>
                    <a:pt x="12450" y="501"/>
                  </a:lnTo>
                  <a:lnTo>
                    <a:pt x="11832" y="501"/>
                  </a:lnTo>
                  <a:lnTo>
                    <a:pt x="11538" y="531"/>
                  </a:lnTo>
                  <a:lnTo>
                    <a:pt x="11361" y="560"/>
                  </a:lnTo>
                  <a:lnTo>
                    <a:pt x="11096" y="619"/>
                  </a:lnTo>
                  <a:lnTo>
                    <a:pt x="10772" y="648"/>
                  </a:lnTo>
                  <a:lnTo>
                    <a:pt x="10655" y="648"/>
                  </a:lnTo>
                  <a:lnTo>
                    <a:pt x="10419" y="619"/>
                  </a:lnTo>
                  <a:lnTo>
                    <a:pt x="9683" y="560"/>
                  </a:lnTo>
                  <a:lnTo>
                    <a:pt x="9654" y="560"/>
                  </a:lnTo>
                  <a:lnTo>
                    <a:pt x="9065" y="472"/>
                  </a:lnTo>
                  <a:lnTo>
                    <a:pt x="8477" y="354"/>
                  </a:lnTo>
                  <a:lnTo>
                    <a:pt x="7653" y="207"/>
                  </a:lnTo>
                  <a:lnTo>
                    <a:pt x="6770" y="60"/>
                  </a:lnTo>
                  <a:lnTo>
                    <a:pt x="59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4165000" y="3432875"/>
              <a:ext cx="351725" cy="274475"/>
            </a:xfrm>
            <a:custGeom>
              <a:rect b="b" l="l" r="r" t="t"/>
              <a:pathLst>
                <a:path extrusionOk="0" h="10979" w="14069">
                  <a:moveTo>
                    <a:pt x="4945" y="0"/>
                  </a:moveTo>
                  <a:lnTo>
                    <a:pt x="4886" y="30"/>
                  </a:lnTo>
                  <a:lnTo>
                    <a:pt x="4827" y="59"/>
                  </a:lnTo>
                  <a:lnTo>
                    <a:pt x="4798" y="89"/>
                  </a:lnTo>
                  <a:lnTo>
                    <a:pt x="4769" y="148"/>
                  </a:lnTo>
                  <a:lnTo>
                    <a:pt x="4769" y="206"/>
                  </a:lnTo>
                  <a:lnTo>
                    <a:pt x="4592" y="501"/>
                  </a:lnTo>
                  <a:lnTo>
                    <a:pt x="4415" y="736"/>
                  </a:lnTo>
                  <a:lnTo>
                    <a:pt x="4386" y="736"/>
                  </a:lnTo>
                  <a:lnTo>
                    <a:pt x="4209" y="942"/>
                  </a:lnTo>
                  <a:lnTo>
                    <a:pt x="4239" y="913"/>
                  </a:lnTo>
                  <a:lnTo>
                    <a:pt x="3915" y="1266"/>
                  </a:lnTo>
                  <a:lnTo>
                    <a:pt x="3621" y="1590"/>
                  </a:lnTo>
                  <a:lnTo>
                    <a:pt x="3120" y="2061"/>
                  </a:lnTo>
                  <a:lnTo>
                    <a:pt x="2826" y="2325"/>
                  </a:lnTo>
                  <a:lnTo>
                    <a:pt x="2502" y="2531"/>
                  </a:lnTo>
                  <a:lnTo>
                    <a:pt x="2532" y="2531"/>
                  </a:lnTo>
                  <a:lnTo>
                    <a:pt x="2267" y="2649"/>
                  </a:lnTo>
                  <a:lnTo>
                    <a:pt x="2031" y="2737"/>
                  </a:lnTo>
                  <a:lnTo>
                    <a:pt x="1767" y="2796"/>
                  </a:lnTo>
                  <a:lnTo>
                    <a:pt x="1767" y="2767"/>
                  </a:lnTo>
                  <a:lnTo>
                    <a:pt x="1708" y="2737"/>
                  </a:lnTo>
                  <a:lnTo>
                    <a:pt x="1531" y="2708"/>
                  </a:lnTo>
                  <a:lnTo>
                    <a:pt x="1355" y="2679"/>
                  </a:lnTo>
                  <a:lnTo>
                    <a:pt x="1237" y="2620"/>
                  </a:lnTo>
                  <a:lnTo>
                    <a:pt x="1149" y="2561"/>
                  </a:lnTo>
                  <a:lnTo>
                    <a:pt x="1090" y="2531"/>
                  </a:lnTo>
                  <a:lnTo>
                    <a:pt x="1060" y="2531"/>
                  </a:lnTo>
                  <a:lnTo>
                    <a:pt x="1031" y="2502"/>
                  </a:lnTo>
                  <a:lnTo>
                    <a:pt x="972" y="2473"/>
                  </a:lnTo>
                  <a:lnTo>
                    <a:pt x="913" y="2443"/>
                  </a:lnTo>
                  <a:lnTo>
                    <a:pt x="854" y="2473"/>
                  </a:lnTo>
                  <a:lnTo>
                    <a:pt x="795" y="2531"/>
                  </a:lnTo>
                  <a:lnTo>
                    <a:pt x="795" y="2561"/>
                  </a:lnTo>
                  <a:lnTo>
                    <a:pt x="795" y="2620"/>
                  </a:lnTo>
                  <a:lnTo>
                    <a:pt x="825" y="2649"/>
                  </a:lnTo>
                  <a:lnTo>
                    <a:pt x="825" y="2679"/>
                  </a:lnTo>
                  <a:lnTo>
                    <a:pt x="707" y="2796"/>
                  </a:lnTo>
                  <a:lnTo>
                    <a:pt x="619" y="2914"/>
                  </a:lnTo>
                  <a:lnTo>
                    <a:pt x="413" y="3179"/>
                  </a:lnTo>
                  <a:lnTo>
                    <a:pt x="207" y="3444"/>
                  </a:lnTo>
                  <a:lnTo>
                    <a:pt x="148" y="3591"/>
                  </a:lnTo>
                  <a:lnTo>
                    <a:pt x="89" y="3768"/>
                  </a:lnTo>
                  <a:lnTo>
                    <a:pt x="60" y="3797"/>
                  </a:lnTo>
                  <a:lnTo>
                    <a:pt x="30" y="3826"/>
                  </a:lnTo>
                  <a:lnTo>
                    <a:pt x="1" y="3885"/>
                  </a:lnTo>
                  <a:lnTo>
                    <a:pt x="1" y="3944"/>
                  </a:lnTo>
                  <a:lnTo>
                    <a:pt x="30" y="3974"/>
                  </a:lnTo>
                  <a:lnTo>
                    <a:pt x="89" y="4091"/>
                  </a:lnTo>
                  <a:lnTo>
                    <a:pt x="177" y="4150"/>
                  </a:lnTo>
                  <a:lnTo>
                    <a:pt x="266" y="4209"/>
                  </a:lnTo>
                  <a:lnTo>
                    <a:pt x="266" y="4238"/>
                  </a:lnTo>
                  <a:lnTo>
                    <a:pt x="383" y="4268"/>
                  </a:lnTo>
                  <a:lnTo>
                    <a:pt x="530" y="4297"/>
                  </a:lnTo>
                  <a:lnTo>
                    <a:pt x="854" y="4297"/>
                  </a:lnTo>
                  <a:lnTo>
                    <a:pt x="1090" y="4268"/>
                  </a:lnTo>
                  <a:lnTo>
                    <a:pt x="1296" y="4238"/>
                  </a:lnTo>
                  <a:lnTo>
                    <a:pt x="1737" y="4121"/>
                  </a:lnTo>
                  <a:lnTo>
                    <a:pt x="1973" y="4032"/>
                  </a:lnTo>
                  <a:lnTo>
                    <a:pt x="2208" y="3915"/>
                  </a:lnTo>
                  <a:lnTo>
                    <a:pt x="2443" y="3768"/>
                  </a:lnTo>
                  <a:lnTo>
                    <a:pt x="2679" y="3620"/>
                  </a:lnTo>
                  <a:lnTo>
                    <a:pt x="2885" y="3444"/>
                  </a:lnTo>
                  <a:lnTo>
                    <a:pt x="3091" y="3238"/>
                  </a:lnTo>
                  <a:lnTo>
                    <a:pt x="3415" y="2885"/>
                  </a:lnTo>
                  <a:lnTo>
                    <a:pt x="3768" y="2443"/>
                  </a:lnTo>
                  <a:lnTo>
                    <a:pt x="3945" y="2237"/>
                  </a:lnTo>
                  <a:lnTo>
                    <a:pt x="4268" y="1855"/>
                  </a:lnTo>
                  <a:lnTo>
                    <a:pt x="4474" y="1619"/>
                  </a:lnTo>
                  <a:lnTo>
                    <a:pt x="4739" y="1266"/>
                  </a:lnTo>
                  <a:lnTo>
                    <a:pt x="4916" y="942"/>
                  </a:lnTo>
                  <a:lnTo>
                    <a:pt x="5004" y="766"/>
                  </a:lnTo>
                  <a:lnTo>
                    <a:pt x="5063" y="560"/>
                  </a:lnTo>
                  <a:lnTo>
                    <a:pt x="5063" y="354"/>
                  </a:lnTo>
                  <a:lnTo>
                    <a:pt x="5033" y="148"/>
                  </a:lnTo>
                  <a:lnTo>
                    <a:pt x="5033" y="118"/>
                  </a:lnTo>
                  <a:lnTo>
                    <a:pt x="5033" y="59"/>
                  </a:lnTo>
                  <a:lnTo>
                    <a:pt x="5004" y="0"/>
                  </a:lnTo>
                  <a:close/>
                  <a:moveTo>
                    <a:pt x="13863" y="7240"/>
                  </a:moveTo>
                  <a:lnTo>
                    <a:pt x="13804" y="7270"/>
                  </a:lnTo>
                  <a:lnTo>
                    <a:pt x="13775" y="7299"/>
                  </a:lnTo>
                  <a:lnTo>
                    <a:pt x="13745" y="7329"/>
                  </a:lnTo>
                  <a:lnTo>
                    <a:pt x="13657" y="7535"/>
                  </a:lnTo>
                  <a:lnTo>
                    <a:pt x="13627" y="7682"/>
                  </a:lnTo>
                  <a:lnTo>
                    <a:pt x="13598" y="7741"/>
                  </a:lnTo>
                  <a:lnTo>
                    <a:pt x="13598" y="7800"/>
                  </a:lnTo>
                  <a:lnTo>
                    <a:pt x="13598" y="7859"/>
                  </a:lnTo>
                  <a:lnTo>
                    <a:pt x="13539" y="7859"/>
                  </a:lnTo>
                  <a:lnTo>
                    <a:pt x="13392" y="7976"/>
                  </a:lnTo>
                  <a:lnTo>
                    <a:pt x="13304" y="8065"/>
                  </a:lnTo>
                  <a:lnTo>
                    <a:pt x="13274" y="8065"/>
                  </a:lnTo>
                  <a:lnTo>
                    <a:pt x="13068" y="8271"/>
                  </a:lnTo>
                  <a:lnTo>
                    <a:pt x="12892" y="8388"/>
                  </a:lnTo>
                  <a:lnTo>
                    <a:pt x="12833" y="8418"/>
                  </a:lnTo>
                  <a:lnTo>
                    <a:pt x="12715" y="8447"/>
                  </a:lnTo>
                  <a:lnTo>
                    <a:pt x="12509" y="8506"/>
                  </a:lnTo>
                  <a:lnTo>
                    <a:pt x="12185" y="8535"/>
                  </a:lnTo>
                  <a:lnTo>
                    <a:pt x="12038" y="8506"/>
                  </a:lnTo>
                  <a:lnTo>
                    <a:pt x="11862" y="8477"/>
                  </a:lnTo>
                  <a:lnTo>
                    <a:pt x="11744" y="8447"/>
                  </a:lnTo>
                  <a:lnTo>
                    <a:pt x="11714" y="8447"/>
                  </a:lnTo>
                  <a:lnTo>
                    <a:pt x="11714" y="8418"/>
                  </a:lnTo>
                  <a:lnTo>
                    <a:pt x="11656" y="8388"/>
                  </a:lnTo>
                  <a:lnTo>
                    <a:pt x="11538" y="8300"/>
                  </a:lnTo>
                  <a:lnTo>
                    <a:pt x="11420" y="8182"/>
                  </a:lnTo>
                  <a:lnTo>
                    <a:pt x="11332" y="8006"/>
                  </a:lnTo>
                  <a:lnTo>
                    <a:pt x="11214" y="7829"/>
                  </a:lnTo>
                  <a:lnTo>
                    <a:pt x="11126" y="7564"/>
                  </a:lnTo>
                  <a:lnTo>
                    <a:pt x="11126" y="7505"/>
                  </a:lnTo>
                  <a:lnTo>
                    <a:pt x="11096" y="7446"/>
                  </a:lnTo>
                  <a:lnTo>
                    <a:pt x="11037" y="7417"/>
                  </a:lnTo>
                  <a:lnTo>
                    <a:pt x="10979" y="7446"/>
                  </a:lnTo>
                  <a:lnTo>
                    <a:pt x="10949" y="7505"/>
                  </a:lnTo>
                  <a:lnTo>
                    <a:pt x="11008" y="8035"/>
                  </a:lnTo>
                  <a:lnTo>
                    <a:pt x="10979" y="8182"/>
                  </a:lnTo>
                  <a:lnTo>
                    <a:pt x="10979" y="8388"/>
                  </a:lnTo>
                  <a:lnTo>
                    <a:pt x="11008" y="8830"/>
                  </a:lnTo>
                  <a:lnTo>
                    <a:pt x="11096" y="9212"/>
                  </a:lnTo>
                  <a:lnTo>
                    <a:pt x="11155" y="9418"/>
                  </a:lnTo>
                  <a:lnTo>
                    <a:pt x="11214" y="9507"/>
                  </a:lnTo>
                  <a:lnTo>
                    <a:pt x="11244" y="9595"/>
                  </a:lnTo>
                  <a:lnTo>
                    <a:pt x="11273" y="9624"/>
                  </a:lnTo>
                  <a:lnTo>
                    <a:pt x="11391" y="9978"/>
                  </a:lnTo>
                  <a:lnTo>
                    <a:pt x="11538" y="10301"/>
                  </a:lnTo>
                  <a:lnTo>
                    <a:pt x="11656" y="10507"/>
                  </a:lnTo>
                  <a:lnTo>
                    <a:pt x="11803" y="10684"/>
                  </a:lnTo>
                  <a:lnTo>
                    <a:pt x="11979" y="10831"/>
                  </a:lnTo>
                  <a:lnTo>
                    <a:pt x="12185" y="10949"/>
                  </a:lnTo>
                  <a:lnTo>
                    <a:pt x="12303" y="10978"/>
                  </a:lnTo>
                  <a:lnTo>
                    <a:pt x="12450" y="10978"/>
                  </a:lnTo>
                  <a:lnTo>
                    <a:pt x="12715" y="10949"/>
                  </a:lnTo>
                  <a:lnTo>
                    <a:pt x="12833" y="10919"/>
                  </a:lnTo>
                  <a:lnTo>
                    <a:pt x="12951" y="10861"/>
                  </a:lnTo>
                  <a:lnTo>
                    <a:pt x="13039" y="10802"/>
                  </a:lnTo>
                  <a:lnTo>
                    <a:pt x="13215" y="10625"/>
                  </a:lnTo>
                  <a:lnTo>
                    <a:pt x="13245" y="10537"/>
                  </a:lnTo>
                  <a:lnTo>
                    <a:pt x="13304" y="10507"/>
                  </a:lnTo>
                  <a:lnTo>
                    <a:pt x="13333" y="10478"/>
                  </a:lnTo>
                  <a:lnTo>
                    <a:pt x="13421" y="10360"/>
                  </a:lnTo>
                  <a:lnTo>
                    <a:pt x="13539" y="10184"/>
                  </a:lnTo>
                  <a:lnTo>
                    <a:pt x="13745" y="9830"/>
                  </a:lnTo>
                  <a:lnTo>
                    <a:pt x="13892" y="9448"/>
                  </a:lnTo>
                  <a:lnTo>
                    <a:pt x="14010" y="9006"/>
                  </a:lnTo>
                  <a:lnTo>
                    <a:pt x="14069" y="8565"/>
                  </a:lnTo>
                  <a:lnTo>
                    <a:pt x="14069" y="8123"/>
                  </a:lnTo>
                  <a:lnTo>
                    <a:pt x="14069" y="7682"/>
                  </a:lnTo>
                  <a:lnTo>
                    <a:pt x="13981" y="7329"/>
                  </a:lnTo>
                  <a:lnTo>
                    <a:pt x="13951" y="7270"/>
                  </a:lnTo>
                  <a:lnTo>
                    <a:pt x="13892" y="72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4301850" y="2708125"/>
              <a:ext cx="389275" cy="581300"/>
            </a:xfrm>
            <a:custGeom>
              <a:rect b="b" l="l" r="r" t="t"/>
              <a:pathLst>
                <a:path extrusionOk="0" h="23252" w="15571">
                  <a:moveTo>
                    <a:pt x="6770" y="1237"/>
                  </a:moveTo>
                  <a:lnTo>
                    <a:pt x="6711" y="1266"/>
                  </a:lnTo>
                  <a:lnTo>
                    <a:pt x="6682" y="1295"/>
                  </a:lnTo>
                  <a:lnTo>
                    <a:pt x="6505" y="1472"/>
                  </a:lnTo>
                  <a:lnTo>
                    <a:pt x="6446" y="1590"/>
                  </a:lnTo>
                  <a:lnTo>
                    <a:pt x="6388" y="1707"/>
                  </a:lnTo>
                  <a:lnTo>
                    <a:pt x="6388" y="1766"/>
                  </a:lnTo>
                  <a:lnTo>
                    <a:pt x="6388" y="1855"/>
                  </a:lnTo>
                  <a:lnTo>
                    <a:pt x="6446" y="1913"/>
                  </a:lnTo>
                  <a:lnTo>
                    <a:pt x="6505" y="1943"/>
                  </a:lnTo>
                  <a:lnTo>
                    <a:pt x="6594" y="1972"/>
                  </a:lnTo>
                  <a:lnTo>
                    <a:pt x="6652" y="1943"/>
                  </a:lnTo>
                  <a:lnTo>
                    <a:pt x="6711" y="1913"/>
                  </a:lnTo>
                  <a:lnTo>
                    <a:pt x="6741" y="1825"/>
                  </a:lnTo>
                  <a:lnTo>
                    <a:pt x="6800" y="1707"/>
                  </a:lnTo>
                  <a:lnTo>
                    <a:pt x="6888" y="1590"/>
                  </a:lnTo>
                  <a:lnTo>
                    <a:pt x="6917" y="1560"/>
                  </a:lnTo>
                  <a:lnTo>
                    <a:pt x="6947" y="1501"/>
                  </a:lnTo>
                  <a:lnTo>
                    <a:pt x="6976" y="1443"/>
                  </a:lnTo>
                  <a:lnTo>
                    <a:pt x="6976" y="1384"/>
                  </a:lnTo>
                  <a:lnTo>
                    <a:pt x="6917" y="1325"/>
                  </a:lnTo>
                  <a:lnTo>
                    <a:pt x="6858" y="1266"/>
                  </a:lnTo>
                  <a:lnTo>
                    <a:pt x="6770" y="1237"/>
                  </a:lnTo>
                  <a:close/>
                  <a:moveTo>
                    <a:pt x="7212" y="5298"/>
                  </a:moveTo>
                  <a:lnTo>
                    <a:pt x="7329" y="5475"/>
                  </a:lnTo>
                  <a:lnTo>
                    <a:pt x="7359" y="5563"/>
                  </a:lnTo>
                  <a:lnTo>
                    <a:pt x="7447" y="5651"/>
                  </a:lnTo>
                  <a:lnTo>
                    <a:pt x="7506" y="5681"/>
                  </a:lnTo>
                  <a:lnTo>
                    <a:pt x="7653" y="5681"/>
                  </a:lnTo>
                  <a:lnTo>
                    <a:pt x="7918" y="5651"/>
                  </a:lnTo>
                  <a:lnTo>
                    <a:pt x="7977" y="5651"/>
                  </a:lnTo>
                  <a:lnTo>
                    <a:pt x="8036" y="5681"/>
                  </a:lnTo>
                  <a:lnTo>
                    <a:pt x="8301" y="5681"/>
                  </a:lnTo>
                  <a:lnTo>
                    <a:pt x="8654" y="5740"/>
                  </a:lnTo>
                  <a:lnTo>
                    <a:pt x="8683" y="5769"/>
                  </a:lnTo>
                  <a:lnTo>
                    <a:pt x="8772" y="5769"/>
                  </a:lnTo>
                  <a:lnTo>
                    <a:pt x="8801" y="5798"/>
                  </a:lnTo>
                  <a:lnTo>
                    <a:pt x="8889" y="5975"/>
                  </a:lnTo>
                  <a:lnTo>
                    <a:pt x="8948" y="6181"/>
                  </a:lnTo>
                  <a:lnTo>
                    <a:pt x="9007" y="6416"/>
                  </a:lnTo>
                  <a:lnTo>
                    <a:pt x="9007" y="6652"/>
                  </a:lnTo>
                  <a:lnTo>
                    <a:pt x="9007" y="6887"/>
                  </a:lnTo>
                  <a:lnTo>
                    <a:pt x="8978" y="7358"/>
                  </a:lnTo>
                  <a:lnTo>
                    <a:pt x="8978" y="7388"/>
                  </a:lnTo>
                  <a:lnTo>
                    <a:pt x="8948" y="7741"/>
                  </a:lnTo>
                  <a:lnTo>
                    <a:pt x="8948" y="8123"/>
                  </a:lnTo>
                  <a:lnTo>
                    <a:pt x="9007" y="8418"/>
                  </a:lnTo>
                  <a:lnTo>
                    <a:pt x="9066" y="8624"/>
                  </a:lnTo>
                  <a:lnTo>
                    <a:pt x="9125" y="8800"/>
                  </a:lnTo>
                  <a:lnTo>
                    <a:pt x="9066" y="8771"/>
                  </a:lnTo>
                  <a:lnTo>
                    <a:pt x="8565" y="8771"/>
                  </a:lnTo>
                  <a:lnTo>
                    <a:pt x="8065" y="8653"/>
                  </a:lnTo>
                  <a:lnTo>
                    <a:pt x="7535" y="8536"/>
                  </a:lnTo>
                  <a:lnTo>
                    <a:pt x="6976" y="8418"/>
                  </a:lnTo>
                  <a:lnTo>
                    <a:pt x="6476" y="8359"/>
                  </a:lnTo>
                  <a:lnTo>
                    <a:pt x="6446" y="8330"/>
                  </a:lnTo>
                  <a:lnTo>
                    <a:pt x="6388" y="8241"/>
                  </a:lnTo>
                  <a:lnTo>
                    <a:pt x="6358" y="8212"/>
                  </a:lnTo>
                  <a:lnTo>
                    <a:pt x="6270" y="8212"/>
                  </a:lnTo>
                  <a:lnTo>
                    <a:pt x="6211" y="8241"/>
                  </a:lnTo>
                  <a:lnTo>
                    <a:pt x="6182" y="8212"/>
                  </a:lnTo>
                  <a:lnTo>
                    <a:pt x="6123" y="8182"/>
                  </a:lnTo>
                  <a:lnTo>
                    <a:pt x="6093" y="8153"/>
                  </a:lnTo>
                  <a:lnTo>
                    <a:pt x="6034" y="8153"/>
                  </a:lnTo>
                  <a:lnTo>
                    <a:pt x="5828" y="8065"/>
                  </a:lnTo>
                  <a:lnTo>
                    <a:pt x="5711" y="8006"/>
                  </a:lnTo>
                  <a:lnTo>
                    <a:pt x="5681" y="7947"/>
                  </a:lnTo>
                  <a:lnTo>
                    <a:pt x="5652" y="7917"/>
                  </a:lnTo>
                  <a:lnTo>
                    <a:pt x="5652" y="7888"/>
                  </a:lnTo>
                  <a:lnTo>
                    <a:pt x="5681" y="7859"/>
                  </a:lnTo>
                  <a:lnTo>
                    <a:pt x="5711" y="7800"/>
                  </a:lnTo>
                  <a:lnTo>
                    <a:pt x="5828" y="7682"/>
                  </a:lnTo>
                  <a:lnTo>
                    <a:pt x="5976" y="7623"/>
                  </a:lnTo>
                  <a:lnTo>
                    <a:pt x="6152" y="7564"/>
                  </a:lnTo>
                  <a:lnTo>
                    <a:pt x="6270" y="7535"/>
                  </a:lnTo>
                  <a:lnTo>
                    <a:pt x="6329" y="7564"/>
                  </a:lnTo>
                  <a:lnTo>
                    <a:pt x="6770" y="7564"/>
                  </a:lnTo>
                  <a:lnTo>
                    <a:pt x="6858" y="7535"/>
                  </a:lnTo>
                  <a:lnTo>
                    <a:pt x="6917" y="7505"/>
                  </a:lnTo>
                  <a:lnTo>
                    <a:pt x="6917" y="7476"/>
                  </a:lnTo>
                  <a:lnTo>
                    <a:pt x="6947" y="7447"/>
                  </a:lnTo>
                  <a:lnTo>
                    <a:pt x="6947" y="7388"/>
                  </a:lnTo>
                  <a:lnTo>
                    <a:pt x="7064" y="7388"/>
                  </a:lnTo>
                  <a:lnTo>
                    <a:pt x="7300" y="7358"/>
                  </a:lnTo>
                  <a:lnTo>
                    <a:pt x="7329" y="7329"/>
                  </a:lnTo>
                  <a:lnTo>
                    <a:pt x="7329" y="7270"/>
                  </a:lnTo>
                  <a:lnTo>
                    <a:pt x="7300" y="7241"/>
                  </a:lnTo>
                  <a:lnTo>
                    <a:pt x="7241" y="7241"/>
                  </a:lnTo>
                  <a:lnTo>
                    <a:pt x="7212" y="7211"/>
                  </a:lnTo>
                  <a:lnTo>
                    <a:pt x="7182" y="7182"/>
                  </a:lnTo>
                  <a:lnTo>
                    <a:pt x="6770" y="7182"/>
                  </a:lnTo>
                  <a:lnTo>
                    <a:pt x="6417" y="7123"/>
                  </a:lnTo>
                  <a:lnTo>
                    <a:pt x="6270" y="7123"/>
                  </a:lnTo>
                  <a:lnTo>
                    <a:pt x="6034" y="7064"/>
                  </a:lnTo>
                  <a:lnTo>
                    <a:pt x="5946" y="7064"/>
                  </a:lnTo>
                  <a:lnTo>
                    <a:pt x="5887" y="7005"/>
                  </a:lnTo>
                  <a:lnTo>
                    <a:pt x="5828" y="6858"/>
                  </a:lnTo>
                  <a:lnTo>
                    <a:pt x="5799" y="6740"/>
                  </a:lnTo>
                  <a:lnTo>
                    <a:pt x="5799" y="6652"/>
                  </a:lnTo>
                  <a:lnTo>
                    <a:pt x="5858" y="6593"/>
                  </a:lnTo>
                  <a:lnTo>
                    <a:pt x="5917" y="6534"/>
                  </a:lnTo>
                  <a:lnTo>
                    <a:pt x="5946" y="6534"/>
                  </a:lnTo>
                  <a:lnTo>
                    <a:pt x="6270" y="6505"/>
                  </a:lnTo>
                  <a:lnTo>
                    <a:pt x="6594" y="6475"/>
                  </a:lnTo>
                  <a:lnTo>
                    <a:pt x="6652" y="6446"/>
                  </a:lnTo>
                  <a:lnTo>
                    <a:pt x="6682" y="6387"/>
                  </a:lnTo>
                  <a:lnTo>
                    <a:pt x="6652" y="6328"/>
                  </a:lnTo>
                  <a:lnTo>
                    <a:pt x="6564" y="6299"/>
                  </a:lnTo>
                  <a:lnTo>
                    <a:pt x="6417" y="6269"/>
                  </a:lnTo>
                  <a:lnTo>
                    <a:pt x="6388" y="6269"/>
                  </a:lnTo>
                  <a:lnTo>
                    <a:pt x="6299" y="6240"/>
                  </a:lnTo>
                  <a:lnTo>
                    <a:pt x="6211" y="6181"/>
                  </a:lnTo>
                  <a:lnTo>
                    <a:pt x="6211" y="6093"/>
                  </a:lnTo>
                  <a:lnTo>
                    <a:pt x="6211" y="5975"/>
                  </a:lnTo>
                  <a:lnTo>
                    <a:pt x="6240" y="5887"/>
                  </a:lnTo>
                  <a:lnTo>
                    <a:pt x="6299" y="5857"/>
                  </a:lnTo>
                  <a:lnTo>
                    <a:pt x="6505" y="5828"/>
                  </a:lnTo>
                  <a:lnTo>
                    <a:pt x="6564" y="5798"/>
                  </a:lnTo>
                  <a:lnTo>
                    <a:pt x="6741" y="5798"/>
                  </a:lnTo>
                  <a:lnTo>
                    <a:pt x="6800" y="5828"/>
                  </a:lnTo>
                  <a:lnTo>
                    <a:pt x="6888" y="5798"/>
                  </a:lnTo>
                  <a:lnTo>
                    <a:pt x="6917" y="5769"/>
                  </a:lnTo>
                  <a:lnTo>
                    <a:pt x="6917" y="5710"/>
                  </a:lnTo>
                  <a:lnTo>
                    <a:pt x="6917" y="5681"/>
                  </a:lnTo>
                  <a:lnTo>
                    <a:pt x="6917" y="5622"/>
                  </a:lnTo>
                  <a:lnTo>
                    <a:pt x="6829" y="5504"/>
                  </a:lnTo>
                  <a:lnTo>
                    <a:pt x="6829" y="5386"/>
                  </a:lnTo>
                  <a:lnTo>
                    <a:pt x="6829" y="5328"/>
                  </a:lnTo>
                  <a:lnTo>
                    <a:pt x="6858" y="5298"/>
                  </a:lnTo>
                  <a:close/>
                  <a:moveTo>
                    <a:pt x="3474" y="10655"/>
                  </a:moveTo>
                  <a:lnTo>
                    <a:pt x="3444" y="10713"/>
                  </a:lnTo>
                  <a:lnTo>
                    <a:pt x="3444" y="10684"/>
                  </a:lnTo>
                  <a:lnTo>
                    <a:pt x="3474" y="10655"/>
                  </a:lnTo>
                  <a:close/>
                  <a:moveTo>
                    <a:pt x="10449" y="0"/>
                  </a:moveTo>
                  <a:lnTo>
                    <a:pt x="10390" y="30"/>
                  </a:lnTo>
                  <a:lnTo>
                    <a:pt x="10331" y="59"/>
                  </a:lnTo>
                  <a:lnTo>
                    <a:pt x="10331" y="118"/>
                  </a:lnTo>
                  <a:lnTo>
                    <a:pt x="10331" y="148"/>
                  </a:lnTo>
                  <a:lnTo>
                    <a:pt x="10302" y="236"/>
                  </a:lnTo>
                  <a:lnTo>
                    <a:pt x="10302" y="324"/>
                  </a:lnTo>
                  <a:lnTo>
                    <a:pt x="10302" y="354"/>
                  </a:lnTo>
                  <a:lnTo>
                    <a:pt x="10302" y="412"/>
                  </a:lnTo>
                  <a:lnTo>
                    <a:pt x="10214" y="766"/>
                  </a:lnTo>
                  <a:lnTo>
                    <a:pt x="10096" y="1119"/>
                  </a:lnTo>
                  <a:lnTo>
                    <a:pt x="9978" y="1354"/>
                  </a:lnTo>
                  <a:lnTo>
                    <a:pt x="9860" y="1560"/>
                  </a:lnTo>
                  <a:lnTo>
                    <a:pt x="9772" y="1707"/>
                  </a:lnTo>
                  <a:lnTo>
                    <a:pt x="9596" y="2002"/>
                  </a:lnTo>
                  <a:lnTo>
                    <a:pt x="9478" y="2267"/>
                  </a:lnTo>
                  <a:lnTo>
                    <a:pt x="9478" y="2355"/>
                  </a:lnTo>
                  <a:lnTo>
                    <a:pt x="9448" y="2384"/>
                  </a:lnTo>
                  <a:lnTo>
                    <a:pt x="9448" y="2414"/>
                  </a:lnTo>
                  <a:lnTo>
                    <a:pt x="9448" y="2443"/>
                  </a:lnTo>
                  <a:lnTo>
                    <a:pt x="9419" y="2502"/>
                  </a:lnTo>
                  <a:lnTo>
                    <a:pt x="9360" y="2738"/>
                  </a:lnTo>
                  <a:lnTo>
                    <a:pt x="9301" y="2944"/>
                  </a:lnTo>
                  <a:lnTo>
                    <a:pt x="9213" y="3120"/>
                  </a:lnTo>
                  <a:lnTo>
                    <a:pt x="9066" y="3326"/>
                  </a:lnTo>
                  <a:lnTo>
                    <a:pt x="8830" y="3591"/>
                  </a:lnTo>
                  <a:lnTo>
                    <a:pt x="8565" y="3885"/>
                  </a:lnTo>
                  <a:lnTo>
                    <a:pt x="8477" y="3974"/>
                  </a:lnTo>
                  <a:lnTo>
                    <a:pt x="8389" y="3885"/>
                  </a:lnTo>
                  <a:lnTo>
                    <a:pt x="8242" y="3709"/>
                  </a:lnTo>
                  <a:lnTo>
                    <a:pt x="8153" y="3591"/>
                  </a:lnTo>
                  <a:lnTo>
                    <a:pt x="8095" y="3414"/>
                  </a:lnTo>
                  <a:lnTo>
                    <a:pt x="8006" y="3091"/>
                  </a:lnTo>
                  <a:lnTo>
                    <a:pt x="7947" y="2885"/>
                  </a:lnTo>
                  <a:lnTo>
                    <a:pt x="7859" y="2561"/>
                  </a:lnTo>
                  <a:lnTo>
                    <a:pt x="7800" y="2384"/>
                  </a:lnTo>
                  <a:lnTo>
                    <a:pt x="7712" y="2267"/>
                  </a:lnTo>
                  <a:lnTo>
                    <a:pt x="7624" y="2149"/>
                  </a:lnTo>
                  <a:lnTo>
                    <a:pt x="7565" y="2090"/>
                  </a:lnTo>
                  <a:lnTo>
                    <a:pt x="7477" y="2061"/>
                  </a:lnTo>
                  <a:lnTo>
                    <a:pt x="7359" y="2002"/>
                  </a:lnTo>
                  <a:lnTo>
                    <a:pt x="7212" y="1972"/>
                  </a:lnTo>
                  <a:lnTo>
                    <a:pt x="7182" y="1972"/>
                  </a:lnTo>
                  <a:lnTo>
                    <a:pt x="6947" y="2002"/>
                  </a:lnTo>
                  <a:lnTo>
                    <a:pt x="6888" y="2002"/>
                  </a:lnTo>
                  <a:lnTo>
                    <a:pt x="6652" y="2031"/>
                  </a:lnTo>
                  <a:lnTo>
                    <a:pt x="6623" y="2031"/>
                  </a:lnTo>
                  <a:lnTo>
                    <a:pt x="6388" y="1913"/>
                  </a:lnTo>
                  <a:lnTo>
                    <a:pt x="6182" y="1825"/>
                  </a:lnTo>
                  <a:lnTo>
                    <a:pt x="6034" y="1737"/>
                  </a:lnTo>
                  <a:lnTo>
                    <a:pt x="6093" y="1678"/>
                  </a:lnTo>
                  <a:lnTo>
                    <a:pt x="6152" y="1619"/>
                  </a:lnTo>
                  <a:lnTo>
                    <a:pt x="6152" y="1590"/>
                  </a:lnTo>
                  <a:lnTo>
                    <a:pt x="6270" y="1413"/>
                  </a:lnTo>
                  <a:lnTo>
                    <a:pt x="6299" y="1354"/>
                  </a:lnTo>
                  <a:lnTo>
                    <a:pt x="6299" y="1295"/>
                  </a:lnTo>
                  <a:lnTo>
                    <a:pt x="6270" y="1207"/>
                  </a:lnTo>
                  <a:lnTo>
                    <a:pt x="6211" y="1178"/>
                  </a:lnTo>
                  <a:lnTo>
                    <a:pt x="6123" y="1119"/>
                  </a:lnTo>
                  <a:lnTo>
                    <a:pt x="6034" y="1148"/>
                  </a:lnTo>
                  <a:lnTo>
                    <a:pt x="5976" y="1207"/>
                  </a:lnTo>
                  <a:lnTo>
                    <a:pt x="5858" y="1354"/>
                  </a:lnTo>
                  <a:lnTo>
                    <a:pt x="5770" y="1560"/>
                  </a:lnTo>
                  <a:lnTo>
                    <a:pt x="5740" y="1531"/>
                  </a:lnTo>
                  <a:lnTo>
                    <a:pt x="5593" y="1354"/>
                  </a:lnTo>
                  <a:lnTo>
                    <a:pt x="5505" y="1237"/>
                  </a:lnTo>
                  <a:lnTo>
                    <a:pt x="5563" y="1178"/>
                  </a:lnTo>
                  <a:lnTo>
                    <a:pt x="5681" y="913"/>
                  </a:lnTo>
                  <a:lnTo>
                    <a:pt x="5711" y="854"/>
                  </a:lnTo>
                  <a:lnTo>
                    <a:pt x="5711" y="766"/>
                  </a:lnTo>
                  <a:lnTo>
                    <a:pt x="5681" y="707"/>
                  </a:lnTo>
                  <a:lnTo>
                    <a:pt x="5652" y="618"/>
                  </a:lnTo>
                  <a:lnTo>
                    <a:pt x="5563" y="589"/>
                  </a:lnTo>
                  <a:lnTo>
                    <a:pt x="5505" y="560"/>
                  </a:lnTo>
                  <a:lnTo>
                    <a:pt x="5416" y="589"/>
                  </a:lnTo>
                  <a:lnTo>
                    <a:pt x="5357" y="648"/>
                  </a:lnTo>
                  <a:lnTo>
                    <a:pt x="5328" y="707"/>
                  </a:lnTo>
                  <a:lnTo>
                    <a:pt x="5063" y="589"/>
                  </a:lnTo>
                  <a:lnTo>
                    <a:pt x="4739" y="530"/>
                  </a:lnTo>
                  <a:lnTo>
                    <a:pt x="4416" y="471"/>
                  </a:lnTo>
                  <a:lnTo>
                    <a:pt x="4092" y="442"/>
                  </a:lnTo>
                  <a:lnTo>
                    <a:pt x="4033" y="442"/>
                  </a:lnTo>
                  <a:lnTo>
                    <a:pt x="3709" y="471"/>
                  </a:lnTo>
                  <a:lnTo>
                    <a:pt x="3415" y="501"/>
                  </a:lnTo>
                  <a:lnTo>
                    <a:pt x="3091" y="589"/>
                  </a:lnTo>
                  <a:lnTo>
                    <a:pt x="2797" y="736"/>
                  </a:lnTo>
                  <a:lnTo>
                    <a:pt x="2561" y="913"/>
                  </a:lnTo>
                  <a:lnTo>
                    <a:pt x="2326" y="1178"/>
                  </a:lnTo>
                  <a:lnTo>
                    <a:pt x="2179" y="1443"/>
                  </a:lnTo>
                  <a:lnTo>
                    <a:pt x="2032" y="1796"/>
                  </a:lnTo>
                  <a:lnTo>
                    <a:pt x="1943" y="2119"/>
                  </a:lnTo>
                  <a:lnTo>
                    <a:pt x="1885" y="2502"/>
                  </a:lnTo>
                  <a:lnTo>
                    <a:pt x="1855" y="3238"/>
                  </a:lnTo>
                  <a:lnTo>
                    <a:pt x="1826" y="3768"/>
                  </a:lnTo>
                  <a:lnTo>
                    <a:pt x="1855" y="4415"/>
                  </a:lnTo>
                  <a:lnTo>
                    <a:pt x="1914" y="5210"/>
                  </a:lnTo>
                  <a:lnTo>
                    <a:pt x="1943" y="5592"/>
                  </a:lnTo>
                  <a:lnTo>
                    <a:pt x="1943" y="5622"/>
                  </a:lnTo>
                  <a:lnTo>
                    <a:pt x="1973" y="5975"/>
                  </a:lnTo>
                  <a:lnTo>
                    <a:pt x="2002" y="6004"/>
                  </a:lnTo>
                  <a:lnTo>
                    <a:pt x="2032" y="6034"/>
                  </a:lnTo>
                  <a:lnTo>
                    <a:pt x="2061" y="6034"/>
                  </a:lnTo>
                  <a:lnTo>
                    <a:pt x="2091" y="6004"/>
                  </a:lnTo>
                  <a:lnTo>
                    <a:pt x="2120" y="5975"/>
                  </a:lnTo>
                  <a:lnTo>
                    <a:pt x="2179" y="5975"/>
                  </a:lnTo>
                  <a:lnTo>
                    <a:pt x="2414" y="5916"/>
                  </a:lnTo>
                  <a:lnTo>
                    <a:pt x="2473" y="5916"/>
                  </a:lnTo>
                  <a:lnTo>
                    <a:pt x="2709" y="5946"/>
                  </a:lnTo>
                  <a:lnTo>
                    <a:pt x="2915" y="6034"/>
                  </a:lnTo>
                  <a:lnTo>
                    <a:pt x="3032" y="6093"/>
                  </a:lnTo>
                  <a:lnTo>
                    <a:pt x="3091" y="6181"/>
                  </a:lnTo>
                  <a:lnTo>
                    <a:pt x="3150" y="6240"/>
                  </a:lnTo>
                  <a:lnTo>
                    <a:pt x="3150" y="6269"/>
                  </a:lnTo>
                  <a:lnTo>
                    <a:pt x="3032" y="6358"/>
                  </a:lnTo>
                  <a:lnTo>
                    <a:pt x="2944" y="6416"/>
                  </a:lnTo>
                  <a:lnTo>
                    <a:pt x="2709" y="6534"/>
                  </a:lnTo>
                  <a:lnTo>
                    <a:pt x="2591" y="6564"/>
                  </a:lnTo>
                  <a:lnTo>
                    <a:pt x="2473" y="6564"/>
                  </a:lnTo>
                  <a:lnTo>
                    <a:pt x="2444" y="6622"/>
                  </a:lnTo>
                  <a:lnTo>
                    <a:pt x="2473" y="6681"/>
                  </a:lnTo>
                  <a:lnTo>
                    <a:pt x="2503" y="6711"/>
                  </a:lnTo>
                  <a:lnTo>
                    <a:pt x="2709" y="6711"/>
                  </a:lnTo>
                  <a:lnTo>
                    <a:pt x="2885" y="6652"/>
                  </a:lnTo>
                  <a:lnTo>
                    <a:pt x="3062" y="6652"/>
                  </a:lnTo>
                  <a:lnTo>
                    <a:pt x="3238" y="6681"/>
                  </a:lnTo>
                  <a:lnTo>
                    <a:pt x="3474" y="6770"/>
                  </a:lnTo>
                  <a:lnTo>
                    <a:pt x="3621" y="6858"/>
                  </a:lnTo>
                  <a:lnTo>
                    <a:pt x="3621" y="6917"/>
                  </a:lnTo>
                  <a:lnTo>
                    <a:pt x="3680" y="7152"/>
                  </a:lnTo>
                  <a:lnTo>
                    <a:pt x="3650" y="7182"/>
                  </a:lnTo>
                  <a:lnTo>
                    <a:pt x="3562" y="7270"/>
                  </a:lnTo>
                  <a:lnTo>
                    <a:pt x="3386" y="7358"/>
                  </a:lnTo>
                  <a:lnTo>
                    <a:pt x="3209" y="7388"/>
                  </a:lnTo>
                  <a:lnTo>
                    <a:pt x="2974" y="7417"/>
                  </a:lnTo>
                  <a:lnTo>
                    <a:pt x="2709" y="7417"/>
                  </a:lnTo>
                  <a:lnTo>
                    <a:pt x="2620" y="7447"/>
                  </a:lnTo>
                  <a:lnTo>
                    <a:pt x="2591" y="7505"/>
                  </a:lnTo>
                  <a:lnTo>
                    <a:pt x="2620" y="7594"/>
                  </a:lnTo>
                  <a:lnTo>
                    <a:pt x="2679" y="7623"/>
                  </a:lnTo>
                  <a:lnTo>
                    <a:pt x="2826" y="7653"/>
                  </a:lnTo>
                  <a:lnTo>
                    <a:pt x="3003" y="7623"/>
                  </a:lnTo>
                  <a:lnTo>
                    <a:pt x="3032" y="7653"/>
                  </a:lnTo>
                  <a:lnTo>
                    <a:pt x="3062" y="7653"/>
                  </a:lnTo>
                  <a:lnTo>
                    <a:pt x="3533" y="7741"/>
                  </a:lnTo>
                  <a:lnTo>
                    <a:pt x="3827" y="7770"/>
                  </a:lnTo>
                  <a:lnTo>
                    <a:pt x="3945" y="7770"/>
                  </a:lnTo>
                  <a:lnTo>
                    <a:pt x="4004" y="7800"/>
                  </a:lnTo>
                  <a:lnTo>
                    <a:pt x="4092" y="7859"/>
                  </a:lnTo>
                  <a:lnTo>
                    <a:pt x="4121" y="7888"/>
                  </a:lnTo>
                  <a:lnTo>
                    <a:pt x="4151" y="8006"/>
                  </a:lnTo>
                  <a:lnTo>
                    <a:pt x="4121" y="8094"/>
                  </a:lnTo>
                  <a:lnTo>
                    <a:pt x="4151" y="8153"/>
                  </a:lnTo>
                  <a:lnTo>
                    <a:pt x="4062" y="8182"/>
                  </a:lnTo>
                  <a:lnTo>
                    <a:pt x="4062" y="8212"/>
                  </a:lnTo>
                  <a:lnTo>
                    <a:pt x="3945" y="8271"/>
                  </a:lnTo>
                  <a:lnTo>
                    <a:pt x="3886" y="8271"/>
                  </a:lnTo>
                  <a:lnTo>
                    <a:pt x="3886" y="8300"/>
                  </a:lnTo>
                  <a:lnTo>
                    <a:pt x="3650" y="8359"/>
                  </a:lnTo>
                  <a:lnTo>
                    <a:pt x="3444" y="8477"/>
                  </a:lnTo>
                  <a:lnTo>
                    <a:pt x="3386" y="8536"/>
                  </a:lnTo>
                  <a:lnTo>
                    <a:pt x="3356" y="8536"/>
                  </a:lnTo>
                  <a:lnTo>
                    <a:pt x="3297" y="8565"/>
                  </a:lnTo>
                  <a:lnTo>
                    <a:pt x="3209" y="8536"/>
                  </a:lnTo>
                  <a:lnTo>
                    <a:pt x="3180" y="8536"/>
                  </a:lnTo>
                  <a:lnTo>
                    <a:pt x="3062" y="8594"/>
                  </a:lnTo>
                  <a:lnTo>
                    <a:pt x="2915" y="8653"/>
                  </a:lnTo>
                  <a:lnTo>
                    <a:pt x="2679" y="8800"/>
                  </a:lnTo>
                  <a:lnTo>
                    <a:pt x="2650" y="8859"/>
                  </a:lnTo>
                  <a:lnTo>
                    <a:pt x="2620" y="8918"/>
                  </a:lnTo>
                  <a:lnTo>
                    <a:pt x="2650" y="8977"/>
                  </a:lnTo>
                  <a:lnTo>
                    <a:pt x="2679" y="9036"/>
                  </a:lnTo>
                  <a:lnTo>
                    <a:pt x="2709" y="9065"/>
                  </a:lnTo>
                  <a:lnTo>
                    <a:pt x="2767" y="9095"/>
                  </a:lnTo>
                  <a:lnTo>
                    <a:pt x="2797" y="9095"/>
                  </a:lnTo>
                  <a:lnTo>
                    <a:pt x="2856" y="9065"/>
                  </a:lnTo>
                  <a:lnTo>
                    <a:pt x="2944" y="9271"/>
                  </a:lnTo>
                  <a:lnTo>
                    <a:pt x="2885" y="9271"/>
                  </a:lnTo>
                  <a:lnTo>
                    <a:pt x="2826" y="9330"/>
                  </a:lnTo>
                  <a:lnTo>
                    <a:pt x="2826" y="9418"/>
                  </a:lnTo>
                  <a:lnTo>
                    <a:pt x="2826" y="9448"/>
                  </a:lnTo>
                  <a:lnTo>
                    <a:pt x="2826" y="9477"/>
                  </a:lnTo>
                  <a:lnTo>
                    <a:pt x="2767" y="9624"/>
                  </a:lnTo>
                  <a:lnTo>
                    <a:pt x="2679" y="9831"/>
                  </a:lnTo>
                  <a:lnTo>
                    <a:pt x="2503" y="9978"/>
                  </a:lnTo>
                  <a:lnTo>
                    <a:pt x="2297" y="10125"/>
                  </a:lnTo>
                  <a:lnTo>
                    <a:pt x="2061" y="10184"/>
                  </a:lnTo>
                  <a:lnTo>
                    <a:pt x="1885" y="10184"/>
                  </a:lnTo>
                  <a:lnTo>
                    <a:pt x="1737" y="10154"/>
                  </a:lnTo>
                  <a:lnTo>
                    <a:pt x="1620" y="10066"/>
                  </a:lnTo>
                  <a:lnTo>
                    <a:pt x="1502" y="9948"/>
                  </a:lnTo>
                  <a:lnTo>
                    <a:pt x="1443" y="9889"/>
                  </a:lnTo>
                  <a:lnTo>
                    <a:pt x="1384" y="9831"/>
                  </a:lnTo>
                  <a:lnTo>
                    <a:pt x="1355" y="9301"/>
                  </a:lnTo>
                  <a:lnTo>
                    <a:pt x="1296" y="8889"/>
                  </a:lnTo>
                  <a:lnTo>
                    <a:pt x="1237" y="8506"/>
                  </a:lnTo>
                  <a:lnTo>
                    <a:pt x="1237" y="8477"/>
                  </a:lnTo>
                  <a:lnTo>
                    <a:pt x="1237" y="8447"/>
                  </a:lnTo>
                  <a:lnTo>
                    <a:pt x="1266" y="8388"/>
                  </a:lnTo>
                  <a:lnTo>
                    <a:pt x="1237" y="8330"/>
                  </a:lnTo>
                  <a:lnTo>
                    <a:pt x="1149" y="8330"/>
                  </a:lnTo>
                  <a:lnTo>
                    <a:pt x="1119" y="8359"/>
                  </a:lnTo>
                  <a:lnTo>
                    <a:pt x="884" y="8742"/>
                  </a:lnTo>
                  <a:lnTo>
                    <a:pt x="678" y="9095"/>
                  </a:lnTo>
                  <a:lnTo>
                    <a:pt x="590" y="9242"/>
                  </a:lnTo>
                  <a:lnTo>
                    <a:pt x="531" y="9448"/>
                  </a:lnTo>
                  <a:lnTo>
                    <a:pt x="501" y="9624"/>
                  </a:lnTo>
                  <a:lnTo>
                    <a:pt x="501" y="9801"/>
                  </a:lnTo>
                  <a:lnTo>
                    <a:pt x="501" y="10125"/>
                  </a:lnTo>
                  <a:lnTo>
                    <a:pt x="531" y="10272"/>
                  </a:lnTo>
                  <a:lnTo>
                    <a:pt x="560" y="10537"/>
                  </a:lnTo>
                  <a:lnTo>
                    <a:pt x="501" y="10360"/>
                  </a:lnTo>
                  <a:lnTo>
                    <a:pt x="472" y="10390"/>
                  </a:lnTo>
                  <a:lnTo>
                    <a:pt x="472" y="10360"/>
                  </a:lnTo>
                  <a:lnTo>
                    <a:pt x="384" y="10095"/>
                  </a:lnTo>
                  <a:lnTo>
                    <a:pt x="354" y="10037"/>
                  </a:lnTo>
                  <a:lnTo>
                    <a:pt x="295" y="10037"/>
                  </a:lnTo>
                  <a:lnTo>
                    <a:pt x="236" y="10066"/>
                  </a:lnTo>
                  <a:lnTo>
                    <a:pt x="236" y="10125"/>
                  </a:lnTo>
                  <a:lnTo>
                    <a:pt x="266" y="10301"/>
                  </a:lnTo>
                  <a:lnTo>
                    <a:pt x="236" y="10360"/>
                  </a:lnTo>
                  <a:lnTo>
                    <a:pt x="148" y="10802"/>
                  </a:lnTo>
                  <a:lnTo>
                    <a:pt x="148" y="10831"/>
                  </a:lnTo>
                  <a:lnTo>
                    <a:pt x="60" y="11243"/>
                  </a:lnTo>
                  <a:lnTo>
                    <a:pt x="1" y="11685"/>
                  </a:lnTo>
                  <a:lnTo>
                    <a:pt x="1" y="11920"/>
                  </a:lnTo>
                  <a:lnTo>
                    <a:pt x="1" y="12156"/>
                  </a:lnTo>
                  <a:lnTo>
                    <a:pt x="30" y="12391"/>
                  </a:lnTo>
                  <a:lnTo>
                    <a:pt x="60" y="12568"/>
                  </a:lnTo>
                  <a:lnTo>
                    <a:pt x="148" y="12774"/>
                  </a:lnTo>
                  <a:lnTo>
                    <a:pt x="266" y="12980"/>
                  </a:lnTo>
                  <a:lnTo>
                    <a:pt x="560" y="13362"/>
                  </a:lnTo>
                  <a:lnTo>
                    <a:pt x="854" y="13715"/>
                  </a:lnTo>
                  <a:lnTo>
                    <a:pt x="913" y="13804"/>
                  </a:lnTo>
                  <a:lnTo>
                    <a:pt x="1002" y="13892"/>
                  </a:lnTo>
                  <a:lnTo>
                    <a:pt x="1031" y="13951"/>
                  </a:lnTo>
                  <a:lnTo>
                    <a:pt x="1060" y="13980"/>
                  </a:lnTo>
                  <a:lnTo>
                    <a:pt x="1149" y="14069"/>
                  </a:lnTo>
                  <a:lnTo>
                    <a:pt x="1208" y="14098"/>
                  </a:lnTo>
                  <a:lnTo>
                    <a:pt x="1355" y="14098"/>
                  </a:lnTo>
                  <a:lnTo>
                    <a:pt x="1384" y="14069"/>
                  </a:lnTo>
                  <a:lnTo>
                    <a:pt x="1414" y="14069"/>
                  </a:lnTo>
                  <a:lnTo>
                    <a:pt x="1943" y="14039"/>
                  </a:lnTo>
                  <a:lnTo>
                    <a:pt x="2561" y="14010"/>
                  </a:lnTo>
                  <a:lnTo>
                    <a:pt x="3386" y="14039"/>
                  </a:lnTo>
                  <a:lnTo>
                    <a:pt x="4327" y="14127"/>
                  </a:lnTo>
                  <a:lnTo>
                    <a:pt x="5122" y="14245"/>
                  </a:lnTo>
                  <a:lnTo>
                    <a:pt x="5858" y="14392"/>
                  </a:lnTo>
                  <a:lnTo>
                    <a:pt x="6535" y="14510"/>
                  </a:lnTo>
                  <a:lnTo>
                    <a:pt x="6741" y="14540"/>
                  </a:lnTo>
                  <a:lnTo>
                    <a:pt x="7064" y="14598"/>
                  </a:lnTo>
                  <a:lnTo>
                    <a:pt x="7329" y="14628"/>
                  </a:lnTo>
                  <a:lnTo>
                    <a:pt x="7388" y="14657"/>
                  </a:lnTo>
                  <a:lnTo>
                    <a:pt x="7447" y="14657"/>
                  </a:lnTo>
                  <a:lnTo>
                    <a:pt x="7624" y="14687"/>
                  </a:lnTo>
                  <a:lnTo>
                    <a:pt x="8212" y="14775"/>
                  </a:lnTo>
                  <a:lnTo>
                    <a:pt x="8330" y="14775"/>
                  </a:lnTo>
                  <a:lnTo>
                    <a:pt x="8772" y="14863"/>
                  </a:lnTo>
                  <a:lnTo>
                    <a:pt x="9213" y="14952"/>
                  </a:lnTo>
                  <a:lnTo>
                    <a:pt x="9654" y="15069"/>
                  </a:lnTo>
                  <a:lnTo>
                    <a:pt x="10096" y="15216"/>
                  </a:lnTo>
                  <a:lnTo>
                    <a:pt x="10596" y="15481"/>
                  </a:lnTo>
                  <a:lnTo>
                    <a:pt x="10832" y="15658"/>
                  </a:lnTo>
                  <a:lnTo>
                    <a:pt x="10861" y="15658"/>
                  </a:lnTo>
                  <a:lnTo>
                    <a:pt x="11067" y="15805"/>
                  </a:lnTo>
                  <a:lnTo>
                    <a:pt x="11244" y="15952"/>
                  </a:lnTo>
                  <a:lnTo>
                    <a:pt x="11273" y="15982"/>
                  </a:lnTo>
                  <a:lnTo>
                    <a:pt x="11479" y="16188"/>
                  </a:lnTo>
                  <a:lnTo>
                    <a:pt x="11685" y="16364"/>
                  </a:lnTo>
                  <a:lnTo>
                    <a:pt x="11862" y="16600"/>
                  </a:lnTo>
                  <a:lnTo>
                    <a:pt x="12009" y="16806"/>
                  </a:lnTo>
                  <a:lnTo>
                    <a:pt x="12127" y="17041"/>
                  </a:lnTo>
                  <a:lnTo>
                    <a:pt x="12156" y="17041"/>
                  </a:lnTo>
                  <a:lnTo>
                    <a:pt x="12186" y="17071"/>
                  </a:lnTo>
                  <a:lnTo>
                    <a:pt x="12215" y="17041"/>
                  </a:lnTo>
                  <a:lnTo>
                    <a:pt x="12215" y="16982"/>
                  </a:lnTo>
                  <a:lnTo>
                    <a:pt x="12244" y="16953"/>
                  </a:lnTo>
                  <a:lnTo>
                    <a:pt x="12244" y="16894"/>
                  </a:lnTo>
                  <a:lnTo>
                    <a:pt x="12244" y="16865"/>
                  </a:lnTo>
                  <a:lnTo>
                    <a:pt x="12244" y="16688"/>
                  </a:lnTo>
                  <a:lnTo>
                    <a:pt x="12274" y="16423"/>
                  </a:lnTo>
                  <a:lnTo>
                    <a:pt x="12274" y="16305"/>
                  </a:lnTo>
                  <a:lnTo>
                    <a:pt x="12274" y="16041"/>
                  </a:lnTo>
                  <a:lnTo>
                    <a:pt x="12303" y="16011"/>
                  </a:lnTo>
                  <a:lnTo>
                    <a:pt x="12303" y="15923"/>
                  </a:lnTo>
                  <a:lnTo>
                    <a:pt x="12303" y="15540"/>
                  </a:lnTo>
                  <a:lnTo>
                    <a:pt x="12274" y="14804"/>
                  </a:lnTo>
                  <a:lnTo>
                    <a:pt x="12244" y="14422"/>
                  </a:lnTo>
                  <a:lnTo>
                    <a:pt x="12244" y="14392"/>
                  </a:lnTo>
                  <a:lnTo>
                    <a:pt x="12215" y="14098"/>
                  </a:lnTo>
                  <a:lnTo>
                    <a:pt x="12450" y="13951"/>
                  </a:lnTo>
                  <a:lnTo>
                    <a:pt x="12686" y="13833"/>
                  </a:lnTo>
                  <a:lnTo>
                    <a:pt x="13216" y="13657"/>
                  </a:lnTo>
                  <a:lnTo>
                    <a:pt x="13481" y="13568"/>
                  </a:lnTo>
                  <a:lnTo>
                    <a:pt x="13510" y="13568"/>
                  </a:lnTo>
                  <a:lnTo>
                    <a:pt x="13510" y="13539"/>
                  </a:lnTo>
                  <a:lnTo>
                    <a:pt x="13775" y="13480"/>
                  </a:lnTo>
                  <a:lnTo>
                    <a:pt x="14363" y="13274"/>
                  </a:lnTo>
                  <a:lnTo>
                    <a:pt x="14628" y="13156"/>
                  </a:lnTo>
                  <a:lnTo>
                    <a:pt x="14864" y="13039"/>
                  </a:lnTo>
                  <a:lnTo>
                    <a:pt x="14923" y="13039"/>
                  </a:lnTo>
                  <a:lnTo>
                    <a:pt x="15011" y="13009"/>
                  </a:lnTo>
                  <a:lnTo>
                    <a:pt x="15070" y="12921"/>
                  </a:lnTo>
                  <a:lnTo>
                    <a:pt x="15070" y="12774"/>
                  </a:lnTo>
                  <a:lnTo>
                    <a:pt x="15040" y="12568"/>
                  </a:lnTo>
                  <a:lnTo>
                    <a:pt x="15011" y="12479"/>
                  </a:lnTo>
                  <a:lnTo>
                    <a:pt x="15011" y="12450"/>
                  </a:lnTo>
                  <a:lnTo>
                    <a:pt x="14982" y="12244"/>
                  </a:lnTo>
                  <a:lnTo>
                    <a:pt x="14952" y="12126"/>
                  </a:lnTo>
                  <a:lnTo>
                    <a:pt x="15099" y="11920"/>
                  </a:lnTo>
                  <a:lnTo>
                    <a:pt x="15246" y="11714"/>
                  </a:lnTo>
                  <a:lnTo>
                    <a:pt x="15364" y="11508"/>
                  </a:lnTo>
                  <a:lnTo>
                    <a:pt x="15452" y="11243"/>
                  </a:lnTo>
                  <a:lnTo>
                    <a:pt x="15541" y="10949"/>
                  </a:lnTo>
                  <a:lnTo>
                    <a:pt x="15570" y="10655"/>
                  </a:lnTo>
                  <a:lnTo>
                    <a:pt x="15570" y="10331"/>
                  </a:lnTo>
                  <a:lnTo>
                    <a:pt x="15511" y="10037"/>
                  </a:lnTo>
                  <a:lnTo>
                    <a:pt x="15452" y="9683"/>
                  </a:lnTo>
                  <a:lnTo>
                    <a:pt x="15452" y="9654"/>
                  </a:lnTo>
                  <a:lnTo>
                    <a:pt x="15394" y="9418"/>
                  </a:lnTo>
                  <a:lnTo>
                    <a:pt x="15276" y="8800"/>
                  </a:lnTo>
                  <a:lnTo>
                    <a:pt x="15246" y="8477"/>
                  </a:lnTo>
                  <a:lnTo>
                    <a:pt x="15246" y="8418"/>
                  </a:lnTo>
                  <a:lnTo>
                    <a:pt x="15217" y="8388"/>
                  </a:lnTo>
                  <a:lnTo>
                    <a:pt x="15129" y="7564"/>
                  </a:lnTo>
                  <a:lnTo>
                    <a:pt x="15070" y="7152"/>
                  </a:lnTo>
                  <a:lnTo>
                    <a:pt x="14893" y="5857"/>
                  </a:lnTo>
                  <a:lnTo>
                    <a:pt x="14687" y="4562"/>
                  </a:lnTo>
                  <a:lnTo>
                    <a:pt x="14599" y="3915"/>
                  </a:lnTo>
                  <a:lnTo>
                    <a:pt x="14481" y="3356"/>
                  </a:lnTo>
                  <a:lnTo>
                    <a:pt x="14305" y="2796"/>
                  </a:lnTo>
                  <a:lnTo>
                    <a:pt x="14099" y="2296"/>
                  </a:lnTo>
                  <a:lnTo>
                    <a:pt x="13863" y="1855"/>
                  </a:lnTo>
                  <a:lnTo>
                    <a:pt x="13569" y="1472"/>
                  </a:lnTo>
                  <a:lnTo>
                    <a:pt x="13392" y="1295"/>
                  </a:lnTo>
                  <a:lnTo>
                    <a:pt x="13186" y="1119"/>
                  </a:lnTo>
                  <a:lnTo>
                    <a:pt x="12951" y="972"/>
                  </a:lnTo>
                  <a:lnTo>
                    <a:pt x="12686" y="854"/>
                  </a:lnTo>
                  <a:lnTo>
                    <a:pt x="12450" y="736"/>
                  </a:lnTo>
                  <a:lnTo>
                    <a:pt x="12156" y="648"/>
                  </a:lnTo>
                  <a:lnTo>
                    <a:pt x="11921" y="589"/>
                  </a:lnTo>
                  <a:lnTo>
                    <a:pt x="11597" y="501"/>
                  </a:lnTo>
                  <a:lnTo>
                    <a:pt x="11244" y="383"/>
                  </a:lnTo>
                  <a:lnTo>
                    <a:pt x="10596" y="59"/>
                  </a:lnTo>
                  <a:lnTo>
                    <a:pt x="10508" y="30"/>
                  </a:lnTo>
                  <a:lnTo>
                    <a:pt x="10449" y="0"/>
                  </a:lnTo>
                  <a:close/>
                  <a:moveTo>
                    <a:pt x="12274" y="19867"/>
                  </a:moveTo>
                  <a:lnTo>
                    <a:pt x="12127" y="20131"/>
                  </a:lnTo>
                  <a:lnTo>
                    <a:pt x="11980" y="20279"/>
                  </a:lnTo>
                  <a:lnTo>
                    <a:pt x="11832" y="20426"/>
                  </a:lnTo>
                  <a:lnTo>
                    <a:pt x="11744" y="20514"/>
                  </a:lnTo>
                  <a:lnTo>
                    <a:pt x="11715" y="20602"/>
                  </a:lnTo>
                  <a:lnTo>
                    <a:pt x="11685" y="20661"/>
                  </a:lnTo>
                  <a:lnTo>
                    <a:pt x="11626" y="20750"/>
                  </a:lnTo>
                  <a:lnTo>
                    <a:pt x="11420" y="21073"/>
                  </a:lnTo>
                  <a:lnTo>
                    <a:pt x="11361" y="21191"/>
                  </a:lnTo>
                  <a:lnTo>
                    <a:pt x="11185" y="21456"/>
                  </a:lnTo>
                  <a:lnTo>
                    <a:pt x="11067" y="21721"/>
                  </a:lnTo>
                  <a:lnTo>
                    <a:pt x="10979" y="21956"/>
                  </a:lnTo>
                  <a:lnTo>
                    <a:pt x="10979" y="22074"/>
                  </a:lnTo>
                  <a:lnTo>
                    <a:pt x="11008" y="22162"/>
                  </a:lnTo>
                  <a:lnTo>
                    <a:pt x="11008" y="22251"/>
                  </a:lnTo>
                  <a:lnTo>
                    <a:pt x="11097" y="22398"/>
                  </a:lnTo>
                  <a:lnTo>
                    <a:pt x="11244" y="22545"/>
                  </a:lnTo>
                  <a:lnTo>
                    <a:pt x="11391" y="22692"/>
                  </a:lnTo>
                  <a:lnTo>
                    <a:pt x="11597" y="22839"/>
                  </a:lnTo>
                  <a:lnTo>
                    <a:pt x="11950" y="23045"/>
                  </a:lnTo>
                  <a:lnTo>
                    <a:pt x="12097" y="23163"/>
                  </a:lnTo>
                  <a:lnTo>
                    <a:pt x="12156" y="23163"/>
                  </a:lnTo>
                  <a:lnTo>
                    <a:pt x="12303" y="23251"/>
                  </a:lnTo>
                  <a:lnTo>
                    <a:pt x="12362" y="23251"/>
                  </a:lnTo>
                  <a:lnTo>
                    <a:pt x="12421" y="23222"/>
                  </a:lnTo>
                  <a:lnTo>
                    <a:pt x="12421" y="23163"/>
                  </a:lnTo>
                  <a:lnTo>
                    <a:pt x="12421" y="22604"/>
                  </a:lnTo>
                  <a:lnTo>
                    <a:pt x="12392" y="22045"/>
                  </a:lnTo>
                  <a:lnTo>
                    <a:pt x="12362" y="21485"/>
                  </a:lnTo>
                  <a:lnTo>
                    <a:pt x="12333" y="21279"/>
                  </a:lnTo>
                  <a:lnTo>
                    <a:pt x="12333" y="21191"/>
                  </a:lnTo>
                  <a:lnTo>
                    <a:pt x="12303" y="21073"/>
                  </a:lnTo>
                  <a:lnTo>
                    <a:pt x="12333" y="21014"/>
                  </a:lnTo>
                  <a:lnTo>
                    <a:pt x="12333" y="20632"/>
                  </a:lnTo>
                  <a:lnTo>
                    <a:pt x="12333" y="20338"/>
                  </a:lnTo>
                  <a:lnTo>
                    <a:pt x="12333" y="20073"/>
                  </a:lnTo>
                  <a:lnTo>
                    <a:pt x="12362" y="19984"/>
                  </a:lnTo>
                  <a:lnTo>
                    <a:pt x="12333" y="19925"/>
                  </a:lnTo>
                  <a:lnTo>
                    <a:pt x="12274" y="19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4436500" y="3577075"/>
              <a:ext cx="7400" cy="29475"/>
            </a:xfrm>
            <a:custGeom>
              <a:rect b="b" l="l" r="r" t="t"/>
              <a:pathLst>
                <a:path extrusionOk="0" h="1179" w="296">
                  <a:moveTo>
                    <a:pt x="207" y="1"/>
                  </a:moveTo>
                  <a:lnTo>
                    <a:pt x="177" y="30"/>
                  </a:lnTo>
                  <a:lnTo>
                    <a:pt x="148" y="30"/>
                  </a:lnTo>
                  <a:lnTo>
                    <a:pt x="119" y="60"/>
                  </a:lnTo>
                  <a:lnTo>
                    <a:pt x="119" y="89"/>
                  </a:lnTo>
                  <a:lnTo>
                    <a:pt x="119" y="119"/>
                  </a:lnTo>
                  <a:lnTo>
                    <a:pt x="119" y="236"/>
                  </a:lnTo>
                  <a:lnTo>
                    <a:pt x="89" y="501"/>
                  </a:lnTo>
                  <a:lnTo>
                    <a:pt x="60" y="766"/>
                  </a:lnTo>
                  <a:lnTo>
                    <a:pt x="1" y="1060"/>
                  </a:lnTo>
                  <a:lnTo>
                    <a:pt x="30" y="1119"/>
                  </a:lnTo>
                  <a:lnTo>
                    <a:pt x="119" y="1178"/>
                  </a:lnTo>
                  <a:lnTo>
                    <a:pt x="177" y="1149"/>
                  </a:lnTo>
                  <a:lnTo>
                    <a:pt x="207" y="1119"/>
                  </a:lnTo>
                  <a:lnTo>
                    <a:pt x="236" y="1060"/>
                  </a:lnTo>
                  <a:lnTo>
                    <a:pt x="295" y="560"/>
                  </a:lnTo>
                  <a:lnTo>
                    <a:pt x="295" y="325"/>
                  </a:lnTo>
                  <a:lnTo>
                    <a:pt x="295" y="207"/>
                  </a:lnTo>
                  <a:lnTo>
                    <a:pt x="295" y="89"/>
                  </a:lnTo>
                  <a:lnTo>
                    <a:pt x="295" y="60"/>
                  </a:lnTo>
                  <a:lnTo>
                    <a:pt x="266" y="1"/>
                  </a:lnTo>
                  <a:close/>
                </a:path>
              </a:pathLst>
            </a:custGeom>
            <a:solidFill>
              <a:srgbClr val="FF86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4436500" y="3577075"/>
              <a:ext cx="7400" cy="29475"/>
            </a:xfrm>
            <a:custGeom>
              <a:rect b="b" l="l" r="r" t="t"/>
              <a:pathLst>
                <a:path extrusionOk="0" fill="none" h="1179" w="296">
                  <a:moveTo>
                    <a:pt x="207" y="1"/>
                  </a:moveTo>
                  <a:lnTo>
                    <a:pt x="207" y="1"/>
                  </a:lnTo>
                  <a:lnTo>
                    <a:pt x="177" y="30"/>
                  </a:lnTo>
                  <a:lnTo>
                    <a:pt x="177" y="30"/>
                  </a:lnTo>
                  <a:lnTo>
                    <a:pt x="148" y="30"/>
                  </a:lnTo>
                  <a:lnTo>
                    <a:pt x="148" y="30"/>
                  </a:lnTo>
                  <a:lnTo>
                    <a:pt x="119" y="60"/>
                  </a:lnTo>
                  <a:lnTo>
                    <a:pt x="119" y="60"/>
                  </a:lnTo>
                  <a:lnTo>
                    <a:pt x="119" y="89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19" y="236"/>
                  </a:lnTo>
                  <a:lnTo>
                    <a:pt x="119" y="236"/>
                  </a:lnTo>
                  <a:lnTo>
                    <a:pt x="89" y="501"/>
                  </a:lnTo>
                  <a:lnTo>
                    <a:pt x="89" y="501"/>
                  </a:lnTo>
                  <a:lnTo>
                    <a:pt x="60" y="766"/>
                  </a:lnTo>
                  <a:lnTo>
                    <a:pt x="1" y="1060"/>
                  </a:lnTo>
                  <a:lnTo>
                    <a:pt x="1" y="1060"/>
                  </a:lnTo>
                  <a:lnTo>
                    <a:pt x="30" y="1119"/>
                  </a:lnTo>
                  <a:lnTo>
                    <a:pt x="119" y="1178"/>
                  </a:lnTo>
                  <a:lnTo>
                    <a:pt x="119" y="1178"/>
                  </a:lnTo>
                  <a:lnTo>
                    <a:pt x="177" y="1149"/>
                  </a:lnTo>
                  <a:lnTo>
                    <a:pt x="207" y="1119"/>
                  </a:lnTo>
                  <a:lnTo>
                    <a:pt x="236" y="1060"/>
                  </a:lnTo>
                  <a:lnTo>
                    <a:pt x="236" y="1060"/>
                  </a:lnTo>
                  <a:lnTo>
                    <a:pt x="295" y="560"/>
                  </a:lnTo>
                  <a:lnTo>
                    <a:pt x="295" y="560"/>
                  </a:lnTo>
                  <a:lnTo>
                    <a:pt x="295" y="325"/>
                  </a:lnTo>
                  <a:lnTo>
                    <a:pt x="295" y="325"/>
                  </a:lnTo>
                  <a:lnTo>
                    <a:pt x="295" y="207"/>
                  </a:lnTo>
                  <a:lnTo>
                    <a:pt x="295" y="207"/>
                  </a:lnTo>
                  <a:lnTo>
                    <a:pt x="295" y="89"/>
                  </a:lnTo>
                  <a:lnTo>
                    <a:pt x="295" y="89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95" y="60"/>
                  </a:lnTo>
                  <a:lnTo>
                    <a:pt x="266" y="1"/>
                  </a:lnTo>
                  <a:lnTo>
                    <a:pt x="266" y="1"/>
                  </a:lnTo>
                  <a:lnTo>
                    <a:pt x="207" y="1"/>
                  </a:lnTo>
                  <a:lnTo>
                    <a:pt x="207" y="1"/>
                  </a:lnTo>
                  <a:lnTo>
                    <a:pt x="207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4271700" y="3268050"/>
              <a:ext cx="165575" cy="674000"/>
            </a:xfrm>
            <a:custGeom>
              <a:rect b="b" l="l" r="r" t="t"/>
              <a:pathLst>
                <a:path extrusionOk="0" h="26960" w="6623">
                  <a:moveTo>
                    <a:pt x="2737" y="1"/>
                  </a:moveTo>
                  <a:lnTo>
                    <a:pt x="2737" y="60"/>
                  </a:lnTo>
                  <a:lnTo>
                    <a:pt x="2737" y="89"/>
                  </a:lnTo>
                  <a:lnTo>
                    <a:pt x="2708" y="148"/>
                  </a:lnTo>
                  <a:lnTo>
                    <a:pt x="2737" y="236"/>
                  </a:lnTo>
                  <a:lnTo>
                    <a:pt x="2737" y="295"/>
                  </a:lnTo>
                  <a:lnTo>
                    <a:pt x="2679" y="354"/>
                  </a:lnTo>
                  <a:lnTo>
                    <a:pt x="2561" y="648"/>
                  </a:lnTo>
                  <a:lnTo>
                    <a:pt x="2531" y="737"/>
                  </a:lnTo>
                  <a:lnTo>
                    <a:pt x="2384" y="1119"/>
                  </a:lnTo>
                  <a:lnTo>
                    <a:pt x="2090" y="1825"/>
                  </a:lnTo>
                  <a:lnTo>
                    <a:pt x="2031" y="1855"/>
                  </a:lnTo>
                  <a:lnTo>
                    <a:pt x="1972" y="1914"/>
                  </a:lnTo>
                  <a:lnTo>
                    <a:pt x="1972" y="1973"/>
                  </a:lnTo>
                  <a:lnTo>
                    <a:pt x="1972" y="2620"/>
                  </a:lnTo>
                  <a:lnTo>
                    <a:pt x="1972" y="2914"/>
                  </a:lnTo>
                  <a:lnTo>
                    <a:pt x="1884" y="2944"/>
                  </a:lnTo>
                  <a:lnTo>
                    <a:pt x="1854" y="3003"/>
                  </a:lnTo>
                  <a:lnTo>
                    <a:pt x="1766" y="4209"/>
                  </a:lnTo>
                  <a:lnTo>
                    <a:pt x="1766" y="4298"/>
                  </a:lnTo>
                  <a:lnTo>
                    <a:pt x="1707" y="4798"/>
                  </a:lnTo>
                  <a:lnTo>
                    <a:pt x="1707" y="4945"/>
                  </a:lnTo>
                  <a:lnTo>
                    <a:pt x="1678" y="5092"/>
                  </a:lnTo>
                  <a:lnTo>
                    <a:pt x="1678" y="5210"/>
                  </a:lnTo>
                  <a:lnTo>
                    <a:pt x="1678" y="5416"/>
                  </a:lnTo>
                  <a:lnTo>
                    <a:pt x="1648" y="5622"/>
                  </a:lnTo>
                  <a:lnTo>
                    <a:pt x="1648" y="5681"/>
                  </a:lnTo>
                  <a:lnTo>
                    <a:pt x="1648" y="5740"/>
                  </a:lnTo>
                  <a:lnTo>
                    <a:pt x="1619" y="6005"/>
                  </a:lnTo>
                  <a:lnTo>
                    <a:pt x="1590" y="6623"/>
                  </a:lnTo>
                  <a:lnTo>
                    <a:pt x="1531" y="7241"/>
                  </a:lnTo>
                  <a:lnTo>
                    <a:pt x="1531" y="7829"/>
                  </a:lnTo>
                  <a:lnTo>
                    <a:pt x="1531" y="8006"/>
                  </a:lnTo>
                  <a:lnTo>
                    <a:pt x="1531" y="8094"/>
                  </a:lnTo>
                  <a:lnTo>
                    <a:pt x="1531" y="8330"/>
                  </a:lnTo>
                  <a:lnTo>
                    <a:pt x="1442" y="8712"/>
                  </a:lnTo>
                  <a:lnTo>
                    <a:pt x="1384" y="9154"/>
                  </a:lnTo>
                  <a:lnTo>
                    <a:pt x="1384" y="9654"/>
                  </a:lnTo>
                  <a:lnTo>
                    <a:pt x="1384" y="10125"/>
                  </a:lnTo>
                  <a:lnTo>
                    <a:pt x="1384" y="10184"/>
                  </a:lnTo>
                  <a:lnTo>
                    <a:pt x="1384" y="10243"/>
                  </a:lnTo>
                  <a:lnTo>
                    <a:pt x="1354" y="10684"/>
                  </a:lnTo>
                  <a:lnTo>
                    <a:pt x="1325" y="11185"/>
                  </a:lnTo>
                  <a:lnTo>
                    <a:pt x="1207" y="12391"/>
                  </a:lnTo>
                  <a:lnTo>
                    <a:pt x="1178" y="12597"/>
                  </a:lnTo>
                  <a:lnTo>
                    <a:pt x="1089" y="13392"/>
                  </a:lnTo>
                  <a:lnTo>
                    <a:pt x="1030" y="14069"/>
                  </a:lnTo>
                  <a:lnTo>
                    <a:pt x="1001" y="14393"/>
                  </a:lnTo>
                  <a:lnTo>
                    <a:pt x="942" y="15364"/>
                  </a:lnTo>
                  <a:lnTo>
                    <a:pt x="971" y="15894"/>
                  </a:lnTo>
                  <a:lnTo>
                    <a:pt x="971" y="16159"/>
                  </a:lnTo>
                  <a:lnTo>
                    <a:pt x="913" y="16217"/>
                  </a:lnTo>
                  <a:lnTo>
                    <a:pt x="824" y="16423"/>
                  </a:lnTo>
                  <a:lnTo>
                    <a:pt x="736" y="16659"/>
                  </a:lnTo>
                  <a:lnTo>
                    <a:pt x="707" y="16894"/>
                  </a:lnTo>
                  <a:lnTo>
                    <a:pt x="677" y="17159"/>
                  </a:lnTo>
                  <a:lnTo>
                    <a:pt x="648" y="17542"/>
                  </a:lnTo>
                  <a:lnTo>
                    <a:pt x="648" y="17954"/>
                  </a:lnTo>
                  <a:lnTo>
                    <a:pt x="648" y="18160"/>
                  </a:lnTo>
                  <a:lnTo>
                    <a:pt x="618" y="18660"/>
                  </a:lnTo>
                  <a:lnTo>
                    <a:pt x="589" y="19161"/>
                  </a:lnTo>
                  <a:lnTo>
                    <a:pt x="589" y="19308"/>
                  </a:lnTo>
                  <a:lnTo>
                    <a:pt x="501" y="20573"/>
                  </a:lnTo>
                  <a:lnTo>
                    <a:pt x="412" y="21574"/>
                  </a:lnTo>
                  <a:lnTo>
                    <a:pt x="383" y="21868"/>
                  </a:lnTo>
                  <a:lnTo>
                    <a:pt x="236" y="23134"/>
                  </a:lnTo>
                  <a:lnTo>
                    <a:pt x="147" y="24429"/>
                  </a:lnTo>
                  <a:lnTo>
                    <a:pt x="89" y="25724"/>
                  </a:lnTo>
                  <a:lnTo>
                    <a:pt x="59" y="26136"/>
                  </a:lnTo>
                  <a:lnTo>
                    <a:pt x="59" y="26371"/>
                  </a:lnTo>
                  <a:lnTo>
                    <a:pt x="59" y="26460"/>
                  </a:lnTo>
                  <a:lnTo>
                    <a:pt x="59" y="26489"/>
                  </a:lnTo>
                  <a:lnTo>
                    <a:pt x="30" y="26518"/>
                  </a:lnTo>
                  <a:lnTo>
                    <a:pt x="0" y="26577"/>
                  </a:lnTo>
                  <a:lnTo>
                    <a:pt x="0" y="26607"/>
                  </a:lnTo>
                  <a:lnTo>
                    <a:pt x="0" y="26666"/>
                  </a:lnTo>
                  <a:lnTo>
                    <a:pt x="59" y="26754"/>
                  </a:lnTo>
                  <a:lnTo>
                    <a:pt x="118" y="26842"/>
                  </a:lnTo>
                  <a:lnTo>
                    <a:pt x="206" y="26901"/>
                  </a:lnTo>
                  <a:lnTo>
                    <a:pt x="295" y="26930"/>
                  </a:lnTo>
                  <a:lnTo>
                    <a:pt x="471" y="26960"/>
                  </a:lnTo>
                  <a:lnTo>
                    <a:pt x="618" y="26930"/>
                  </a:lnTo>
                  <a:lnTo>
                    <a:pt x="765" y="26872"/>
                  </a:lnTo>
                  <a:lnTo>
                    <a:pt x="795" y="26842"/>
                  </a:lnTo>
                  <a:lnTo>
                    <a:pt x="854" y="26813"/>
                  </a:lnTo>
                  <a:lnTo>
                    <a:pt x="942" y="26636"/>
                  </a:lnTo>
                  <a:lnTo>
                    <a:pt x="971" y="26430"/>
                  </a:lnTo>
                  <a:lnTo>
                    <a:pt x="1001" y="26224"/>
                  </a:lnTo>
                  <a:lnTo>
                    <a:pt x="1001" y="26018"/>
                  </a:lnTo>
                  <a:lnTo>
                    <a:pt x="971" y="25930"/>
                  </a:lnTo>
                  <a:lnTo>
                    <a:pt x="942" y="25900"/>
                  </a:lnTo>
                  <a:lnTo>
                    <a:pt x="883" y="25900"/>
                  </a:lnTo>
                  <a:lnTo>
                    <a:pt x="913" y="25547"/>
                  </a:lnTo>
                  <a:lnTo>
                    <a:pt x="942" y="25106"/>
                  </a:lnTo>
                  <a:lnTo>
                    <a:pt x="1001" y="24694"/>
                  </a:lnTo>
                  <a:lnTo>
                    <a:pt x="1089" y="24076"/>
                  </a:lnTo>
                  <a:lnTo>
                    <a:pt x="1148" y="23575"/>
                  </a:lnTo>
                  <a:lnTo>
                    <a:pt x="1178" y="23045"/>
                  </a:lnTo>
                  <a:lnTo>
                    <a:pt x="1207" y="22898"/>
                  </a:lnTo>
                  <a:lnTo>
                    <a:pt x="1236" y="21898"/>
                  </a:lnTo>
                  <a:lnTo>
                    <a:pt x="1266" y="21662"/>
                  </a:lnTo>
                  <a:lnTo>
                    <a:pt x="1325" y="20426"/>
                  </a:lnTo>
                  <a:lnTo>
                    <a:pt x="1442" y="19190"/>
                  </a:lnTo>
                  <a:lnTo>
                    <a:pt x="1560" y="17954"/>
                  </a:lnTo>
                  <a:lnTo>
                    <a:pt x="1590" y="17336"/>
                  </a:lnTo>
                  <a:lnTo>
                    <a:pt x="1590" y="17248"/>
                  </a:lnTo>
                  <a:lnTo>
                    <a:pt x="1619" y="16777"/>
                  </a:lnTo>
                  <a:lnTo>
                    <a:pt x="1678" y="16747"/>
                  </a:lnTo>
                  <a:lnTo>
                    <a:pt x="1707" y="16659"/>
                  </a:lnTo>
                  <a:lnTo>
                    <a:pt x="1737" y="16070"/>
                  </a:lnTo>
                  <a:lnTo>
                    <a:pt x="1766" y="15452"/>
                  </a:lnTo>
                  <a:lnTo>
                    <a:pt x="1825" y="15128"/>
                  </a:lnTo>
                  <a:lnTo>
                    <a:pt x="1913" y="14246"/>
                  </a:lnTo>
                  <a:lnTo>
                    <a:pt x="1943" y="13627"/>
                  </a:lnTo>
                  <a:lnTo>
                    <a:pt x="1943" y="13363"/>
                  </a:lnTo>
                  <a:lnTo>
                    <a:pt x="1972" y="13009"/>
                  </a:lnTo>
                  <a:lnTo>
                    <a:pt x="2002" y="12450"/>
                  </a:lnTo>
                  <a:lnTo>
                    <a:pt x="2060" y="11803"/>
                  </a:lnTo>
                  <a:lnTo>
                    <a:pt x="2178" y="10743"/>
                  </a:lnTo>
                  <a:lnTo>
                    <a:pt x="2620" y="10684"/>
                  </a:lnTo>
                  <a:lnTo>
                    <a:pt x="3091" y="10655"/>
                  </a:lnTo>
                  <a:lnTo>
                    <a:pt x="4091" y="10596"/>
                  </a:lnTo>
                  <a:lnTo>
                    <a:pt x="4444" y="10596"/>
                  </a:lnTo>
                  <a:lnTo>
                    <a:pt x="4886" y="10567"/>
                  </a:lnTo>
                  <a:lnTo>
                    <a:pt x="5474" y="10567"/>
                  </a:lnTo>
                  <a:lnTo>
                    <a:pt x="6004" y="10508"/>
                  </a:lnTo>
                  <a:lnTo>
                    <a:pt x="6269" y="10478"/>
                  </a:lnTo>
                  <a:lnTo>
                    <a:pt x="6416" y="10449"/>
                  </a:lnTo>
                  <a:lnTo>
                    <a:pt x="6563" y="10419"/>
                  </a:lnTo>
                  <a:lnTo>
                    <a:pt x="6593" y="10361"/>
                  </a:lnTo>
                  <a:lnTo>
                    <a:pt x="6622" y="10331"/>
                  </a:lnTo>
                  <a:lnTo>
                    <a:pt x="6593" y="10243"/>
                  </a:lnTo>
                  <a:lnTo>
                    <a:pt x="6593" y="10213"/>
                  </a:lnTo>
                  <a:lnTo>
                    <a:pt x="6593" y="10096"/>
                  </a:lnTo>
                  <a:lnTo>
                    <a:pt x="6534" y="10037"/>
                  </a:lnTo>
                  <a:lnTo>
                    <a:pt x="6475" y="10007"/>
                  </a:lnTo>
                  <a:lnTo>
                    <a:pt x="6446" y="10037"/>
                  </a:lnTo>
                  <a:lnTo>
                    <a:pt x="6416" y="10007"/>
                  </a:lnTo>
                  <a:lnTo>
                    <a:pt x="6299" y="9949"/>
                  </a:lnTo>
                  <a:lnTo>
                    <a:pt x="6181" y="9919"/>
                  </a:lnTo>
                  <a:lnTo>
                    <a:pt x="6151" y="9860"/>
                  </a:lnTo>
                  <a:lnTo>
                    <a:pt x="6034" y="9713"/>
                  </a:lnTo>
                  <a:lnTo>
                    <a:pt x="5975" y="9536"/>
                  </a:lnTo>
                  <a:lnTo>
                    <a:pt x="5945" y="9507"/>
                  </a:lnTo>
                  <a:lnTo>
                    <a:pt x="5916" y="9478"/>
                  </a:lnTo>
                  <a:lnTo>
                    <a:pt x="5887" y="9478"/>
                  </a:lnTo>
                  <a:lnTo>
                    <a:pt x="5857" y="9419"/>
                  </a:lnTo>
                  <a:lnTo>
                    <a:pt x="5798" y="9389"/>
                  </a:lnTo>
                  <a:lnTo>
                    <a:pt x="5386" y="9389"/>
                  </a:lnTo>
                  <a:lnTo>
                    <a:pt x="4945" y="9419"/>
                  </a:lnTo>
                  <a:lnTo>
                    <a:pt x="4091" y="9478"/>
                  </a:lnTo>
                  <a:lnTo>
                    <a:pt x="3885" y="9507"/>
                  </a:lnTo>
                  <a:lnTo>
                    <a:pt x="3120" y="9566"/>
                  </a:lnTo>
                  <a:lnTo>
                    <a:pt x="2384" y="9625"/>
                  </a:lnTo>
                  <a:lnTo>
                    <a:pt x="2178" y="9625"/>
                  </a:lnTo>
                  <a:lnTo>
                    <a:pt x="2266" y="9095"/>
                  </a:lnTo>
                  <a:lnTo>
                    <a:pt x="2296" y="8830"/>
                  </a:lnTo>
                  <a:lnTo>
                    <a:pt x="2325" y="8712"/>
                  </a:lnTo>
                  <a:lnTo>
                    <a:pt x="2355" y="8448"/>
                  </a:lnTo>
                  <a:lnTo>
                    <a:pt x="2414" y="8418"/>
                  </a:lnTo>
                  <a:lnTo>
                    <a:pt x="2443" y="8389"/>
                  </a:lnTo>
                  <a:lnTo>
                    <a:pt x="2472" y="8330"/>
                  </a:lnTo>
                  <a:lnTo>
                    <a:pt x="2472" y="8006"/>
                  </a:lnTo>
                  <a:lnTo>
                    <a:pt x="2502" y="7682"/>
                  </a:lnTo>
                  <a:lnTo>
                    <a:pt x="2561" y="7123"/>
                  </a:lnTo>
                  <a:lnTo>
                    <a:pt x="2561" y="6799"/>
                  </a:lnTo>
                  <a:lnTo>
                    <a:pt x="2620" y="5887"/>
                  </a:lnTo>
                  <a:lnTo>
                    <a:pt x="2679" y="4621"/>
                  </a:lnTo>
                  <a:lnTo>
                    <a:pt x="2679" y="4533"/>
                  </a:lnTo>
                  <a:lnTo>
                    <a:pt x="2679" y="4033"/>
                  </a:lnTo>
                  <a:lnTo>
                    <a:pt x="2708" y="3680"/>
                  </a:lnTo>
                  <a:lnTo>
                    <a:pt x="2708" y="3532"/>
                  </a:lnTo>
                  <a:lnTo>
                    <a:pt x="2737" y="2797"/>
                  </a:lnTo>
                  <a:lnTo>
                    <a:pt x="2767" y="2650"/>
                  </a:lnTo>
                  <a:lnTo>
                    <a:pt x="2796" y="2473"/>
                  </a:lnTo>
                  <a:lnTo>
                    <a:pt x="2826" y="2179"/>
                  </a:lnTo>
                  <a:lnTo>
                    <a:pt x="2826" y="1649"/>
                  </a:lnTo>
                  <a:lnTo>
                    <a:pt x="2826" y="1619"/>
                  </a:lnTo>
                  <a:lnTo>
                    <a:pt x="2826" y="1590"/>
                  </a:lnTo>
                  <a:lnTo>
                    <a:pt x="2826" y="1561"/>
                  </a:lnTo>
                  <a:lnTo>
                    <a:pt x="2796" y="1502"/>
                  </a:lnTo>
                  <a:lnTo>
                    <a:pt x="2855" y="1472"/>
                  </a:lnTo>
                  <a:lnTo>
                    <a:pt x="2885" y="1443"/>
                  </a:lnTo>
                  <a:lnTo>
                    <a:pt x="2914" y="1296"/>
                  </a:lnTo>
                  <a:lnTo>
                    <a:pt x="2973" y="1178"/>
                  </a:lnTo>
                  <a:lnTo>
                    <a:pt x="3061" y="943"/>
                  </a:lnTo>
                  <a:lnTo>
                    <a:pt x="3061" y="884"/>
                  </a:lnTo>
                  <a:lnTo>
                    <a:pt x="3091" y="825"/>
                  </a:lnTo>
                  <a:lnTo>
                    <a:pt x="3061" y="766"/>
                  </a:lnTo>
                  <a:lnTo>
                    <a:pt x="3032" y="648"/>
                  </a:lnTo>
                  <a:lnTo>
                    <a:pt x="3002" y="472"/>
                  </a:lnTo>
                  <a:lnTo>
                    <a:pt x="2943" y="118"/>
                  </a:lnTo>
                  <a:lnTo>
                    <a:pt x="2914" y="60"/>
                  </a:lnTo>
                  <a:lnTo>
                    <a:pt x="2855" y="30"/>
                  </a:lnTo>
                  <a:lnTo>
                    <a:pt x="27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4271700" y="3268050"/>
              <a:ext cx="165575" cy="674000"/>
            </a:xfrm>
            <a:custGeom>
              <a:rect b="b" l="l" r="r" t="t"/>
              <a:pathLst>
                <a:path extrusionOk="0" fill="none" h="26960" w="6623">
                  <a:moveTo>
                    <a:pt x="2796" y="1"/>
                  </a:moveTo>
                  <a:lnTo>
                    <a:pt x="2796" y="1"/>
                  </a:lnTo>
                  <a:lnTo>
                    <a:pt x="2737" y="1"/>
                  </a:lnTo>
                  <a:lnTo>
                    <a:pt x="2737" y="60"/>
                  </a:lnTo>
                  <a:lnTo>
                    <a:pt x="2737" y="60"/>
                  </a:lnTo>
                  <a:lnTo>
                    <a:pt x="2737" y="89"/>
                  </a:lnTo>
                  <a:lnTo>
                    <a:pt x="2737" y="89"/>
                  </a:lnTo>
                  <a:lnTo>
                    <a:pt x="2708" y="148"/>
                  </a:lnTo>
                  <a:lnTo>
                    <a:pt x="2708" y="148"/>
                  </a:lnTo>
                  <a:lnTo>
                    <a:pt x="2737" y="236"/>
                  </a:lnTo>
                  <a:lnTo>
                    <a:pt x="2737" y="236"/>
                  </a:lnTo>
                  <a:lnTo>
                    <a:pt x="2737" y="295"/>
                  </a:lnTo>
                  <a:lnTo>
                    <a:pt x="2737" y="295"/>
                  </a:lnTo>
                  <a:lnTo>
                    <a:pt x="2679" y="354"/>
                  </a:lnTo>
                  <a:lnTo>
                    <a:pt x="2679" y="354"/>
                  </a:lnTo>
                  <a:lnTo>
                    <a:pt x="2561" y="648"/>
                  </a:lnTo>
                  <a:lnTo>
                    <a:pt x="2531" y="737"/>
                  </a:lnTo>
                  <a:lnTo>
                    <a:pt x="2531" y="737"/>
                  </a:lnTo>
                  <a:lnTo>
                    <a:pt x="2531" y="737"/>
                  </a:lnTo>
                  <a:lnTo>
                    <a:pt x="2384" y="1119"/>
                  </a:lnTo>
                  <a:lnTo>
                    <a:pt x="2384" y="1119"/>
                  </a:lnTo>
                  <a:lnTo>
                    <a:pt x="2090" y="1825"/>
                  </a:lnTo>
                  <a:lnTo>
                    <a:pt x="2090" y="1825"/>
                  </a:lnTo>
                  <a:lnTo>
                    <a:pt x="2031" y="1855"/>
                  </a:lnTo>
                  <a:lnTo>
                    <a:pt x="2031" y="1855"/>
                  </a:lnTo>
                  <a:lnTo>
                    <a:pt x="1972" y="1914"/>
                  </a:lnTo>
                  <a:lnTo>
                    <a:pt x="1972" y="1973"/>
                  </a:lnTo>
                  <a:lnTo>
                    <a:pt x="1972" y="1973"/>
                  </a:lnTo>
                  <a:lnTo>
                    <a:pt x="1972" y="2620"/>
                  </a:lnTo>
                  <a:lnTo>
                    <a:pt x="1972" y="2620"/>
                  </a:lnTo>
                  <a:lnTo>
                    <a:pt x="1972" y="2914"/>
                  </a:lnTo>
                  <a:lnTo>
                    <a:pt x="1972" y="2914"/>
                  </a:lnTo>
                  <a:lnTo>
                    <a:pt x="1972" y="2914"/>
                  </a:lnTo>
                  <a:lnTo>
                    <a:pt x="1884" y="2944"/>
                  </a:lnTo>
                  <a:lnTo>
                    <a:pt x="1854" y="3003"/>
                  </a:lnTo>
                  <a:lnTo>
                    <a:pt x="1854" y="3003"/>
                  </a:lnTo>
                  <a:lnTo>
                    <a:pt x="1766" y="4209"/>
                  </a:lnTo>
                  <a:lnTo>
                    <a:pt x="1766" y="4298"/>
                  </a:lnTo>
                  <a:lnTo>
                    <a:pt x="1766" y="4298"/>
                  </a:lnTo>
                  <a:lnTo>
                    <a:pt x="1707" y="4798"/>
                  </a:lnTo>
                  <a:lnTo>
                    <a:pt x="1707" y="4798"/>
                  </a:lnTo>
                  <a:lnTo>
                    <a:pt x="1707" y="4945"/>
                  </a:lnTo>
                  <a:lnTo>
                    <a:pt x="1707" y="4945"/>
                  </a:lnTo>
                  <a:lnTo>
                    <a:pt x="1678" y="5092"/>
                  </a:lnTo>
                  <a:lnTo>
                    <a:pt x="1678" y="5092"/>
                  </a:lnTo>
                  <a:lnTo>
                    <a:pt x="1678" y="5210"/>
                  </a:lnTo>
                  <a:lnTo>
                    <a:pt x="1678" y="5210"/>
                  </a:lnTo>
                  <a:lnTo>
                    <a:pt x="1678" y="5416"/>
                  </a:lnTo>
                  <a:lnTo>
                    <a:pt x="1678" y="5416"/>
                  </a:lnTo>
                  <a:lnTo>
                    <a:pt x="1648" y="5622"/>
                  </a:lnTo>
                  <a:lnTo>
                    <a:pt x="1648" y="5681"/>
                  </a:lnTo>
                  <a:lnTo>
                    <a:pt x="1648" y="5740"/>
                  </a:lnTo>
                  <a:lnTo>
                    <a:pt x="1648" y="5740"/>
                  </a:lnTo>
                  <a:lnTo>
                    <a:pt x="1619" y="6005"/>
                  </a:lnTo>
                  <a:lnTo>
                    <a:pt x="1619" y="6005"/>
                  </a:lnTo>
                  <a:lnTo>
                    <a:pt x="1590" y="6623"/>
                  </a:lnTo>
                  <a:lnTo>
                    <a:pt x="1590" y="6623"/>
                  </a:lnTo>
                  <a:lnTo>
                    <a:pt x="1531" y="7241"/>
                  </a:lnTo>
                  <a:lnTo>
                    <a:pt x="1531" y="7829"/>
                  </a:lnTo>
                  <a:lnTo>
                    <a:pt x="1531" y="7829"/>
                  </a:lnTo>
                  <a:lnTo>
                    <a:pt x="1531" y="8006"/>
                  </a:lnTo>
                  <a:lnTo>
                    <a:pt x="1531" y="8094"/>
                  </a:lnTo>
                  <a:lnTo>
                    <a:pt x="1531" y="8094"/>
                  </a:lnTo>
                  <a:lnTo>
                    <a:pt x="1531" y="8094"/>
                  </a:lnTo>
                  <a:lnTo>
                    <a:pt x="1531" y="8330"/>
                  </a:lnTo>
                  <a:lnTo>
                    <a:pt x="1531" y="8330"/>
                  </a:lnTo>
                  <a:lnTo>
                    <a:pt x="1442" y="8712"/>
                  </a:lnTo>
                  <a:lnTo>
                    <a:pt x="1384" y="9154"/>
                  </a:lnTo>
                  <a:lnTo>
                    <a:pt x="1384" y="9154"/>
                  </a:lnTo>
                  <a:lnTo>
                    <a:pt x="1384" y="9654"/>
                  </a:lnTo>
                  <a:lnTo>
                    <a:pt x="1384" y="10125"/>
                  </a:lnTo>
                  <a:lnTo>
                    <a:pt x="1384" y="10184"/>
                  </a:lnTo>
                  <a:lnTo>
                    <a:pt x="1384" y="10243"/>
                  </a:lnTo>
                  <a:lnTo>
                    <a:pt x="1384" y="10243"/>
                  </a:lnTo>
                  <a:lnTo>
                    <a:pt x="1354" y="10684"/>
                  </a:lnTo>
                  <a:lnTo>
                    <a:pt x="1354" y="10684"/>
                  </a:lnTo>
                  <a:lnTo>
                    <a:pt x="1325" y="11185"/>
                  </a:lnTo>
                  <a:lnTo>
                    <a:pt x="1325" y="11185"/>
                  </a:lnTo>
                  <a:lnTo>
                    <a:pt x="1207" y="12391"/>
                  </a:lnTo>
                  <a:lnTo>
                    <a:pt x="1178" y="12597"/>
                  </a:lnTo>
                  <a:lnTo>
                    <a:pt x="1178" y="12597"/>
                  </a:lnTo>
                  <a:lnTo>
                    <a:pt x="1089" y="13392"/>
                  </a:lnTo>
                  <a:lnTo>
                    <a:pt x="1089" y="13392"/>
                  </a:lnTo>
                  <a:lnTo>
                    <a:pt x="1030" y="14069"/>
                  </a:lnTo>
                  <a:lnTo>
                    <a:pt x="1030" y="14069"/>
                  </a:lnTo>
                  <a:lnTo>
                    <a:pt x="1001" y="14393"/>
                  </a:lnTo>
                  <a:lnTo>
                    <a:pt x="1001" y="14393"/>
                  </a:lnTo>
                  <a:lnTo>
                    <a:pt x="942" y="15364"/>
                  </a:lnTo>
                  <a:lnTo>
                    <a:pt x="942" y="15364"/>
                  </a:lnTo>
                  <a:lnTo>
                    <a:pt x="971" y="15894"/>
                  </a:lnTo>
                  <a:lnTo>
                    <a:pt x="971" y="15894"/>
                  </a:lnTo>
                  <a:lnTo>
                    <a:pt x="971" y="16159"/>
                  </a:lnTo>
                  <a:lnTo>
                    <a:pt x="971" y="16159"/>
                  </a:lnTo>
                  <a:lnTo>
                    <a:pt x="913" y="16217"/>
                  </a:lnTo>
                  <a:lnTo>
                    <a:pt x="913" y="16217"/>
                  </a:lnTo>
                  <a:lnTo>
                    <a:pt x="824" y="16423"/>
                  </a:lnTo>
                  <a:lnTo>
                    <a:pt x="824" y="16423"/>
                  </a:lnTo>
                  <a:lnTo>
                    <a:pt x="736" y="16659"/>
                  </a:lnTo>
                  <a:lnTo>
                    <a:pt x="736" y="16659"/>
                  </a:lnTo>
                  <a:lnTo>
                    <a:pt x="707" y="16894"/>
                  </a:lnTo>
                  <a:lnTo>
                    <a:pt x="677" y="17159"/>
                  </a:lnTo>
                  <a:lnTo>
                    <a:pt x="677" y="17159"/>
                  </a:lnTo>
                  <a:lnTo>
                    <a:pt x="648" y="17542"/>
                  </a:lnTo>
                  <a:lnTo>
                    <a:pt x="648" y="17954"/>
                  </a:lnTo>
                  <a:lnTo>
                    <a:pt x="648" y="17954"/>
                  </a:lnTo>
                  <a:lnTo>
                    <a:pt x="648" y="18160"/>
                  </a:lnTo>
                  <a:lnTo>
                    <a:pt x="648" y="18160"/>
                  </a:lnTo>
                  <a:lnTo>
                    <a:pt x="618" y="18660"/>
                  </a:lnTo>
                  <a:lnTo>
                    <a:pt x="618" y="18660"/>
                  </a:lnTo>
                  <a:lnTo>
                    <a:pt x="589" y="19161"/>
                  </a:lnTo>
                  <a:lnTo>
                    <a:pt x="589" y="19308"/>
                  </a:lnTo>
                  <a:lnTo>
                    <a:pt x="589" y="19308"/>
                  </a:lnTo>
                  <a:lnTo>
                    <a:pt x="501" y="20573"/>
                  </a:lnTo>
                  <a:lnTo>
                    <a:pt x="501" y="20573"/>
                  </a:lnTo>
                  <a:lnTo>
                    <a:pt x="412" y="21574"/>
                  </a:lnTo>
                  <a:lnTo>
                    <a:pt x="383" y="21868"/>
                  </a:lnTo>
                  <a:lnTo>
                    <a:pt x="383" y="21868"/>
                  </a:lnTo>
                  <a:lnTo>
                    <a:pt x="236" y="23134"/>
                  </a:lnTo>
                  <a:lnTo>
                    <a:pt x="236" y="23134"/>
                  </a:lnTo>
                  <a:lnTo>
                    <a:pt x="147" y="24429"/>
                  </a:lnTo>
                  <a:lnTo>
                    <a:pt x="147" y="24429"/>
                  </a:lnTo>
                  <a:lnTo>
                    <a:pt x="89" y="25724"/>
                  </a:lnTo>
                  <a:lnTo>
                    <a:pt x="89" y="25724"/>
                  </a:lnTo>
                  <a:lnTo>
                    <a:pt x="59" y="26136"/>
                  </a:lnTo>
                  <a:lnTo>
                    <a:pt x="59" y="26136"/>
                  </a:lnTo>
                  <a:lnTo>
                    <a:pt x="59" y="26371"/>
                  </a:lnTo>
                  <a:lnTo>
                    <a:pt x="59" y="26371"/>
                  </a:lnTo>
                  <a:lnTo>
                    <a:pt x="59" y="26460"/>
                  </a:lnTo>
                  <a:lnTo>
                    <a:pt x="59" y="26460"/>
                  </a:lnTo>
                  <a:lnTo>
                    <a:pt x="59" y="26489"/>
                  </a:lnTo>
                  <a:lnTo>
                    <a:pt x="59" y="26489"/>
                  </a:lnTo>
                  <a:lnTo>
                    <a:pt x="30" y="26518"/>
                  </a:lnTo>
                  <a:lnTo>
                    <a:pt x="0" y="26577"/>
                  </a:lnTo>
                  <a:lnTo>
                    <a:pt x="0" y="26577"/>
                  </a:lnTo>
                  <a:lnTo>
                    <a:pt x="0" y="26607"/>
                  </a:lnTo>
                  <a:lnTo>
                    <a:pt x="0" y="26666"/>
                  </a:lnTo>
                  <a:lnTo>
                    <a:pt x="0" y="26666"/>
                  </a:lnTo>
                  <a:lnTo>
                    <a:pt x="59" y="26754"/>
                  </a:lnTo>
                  <a:lnTo>
                    <a:pt x="118" y="26842"/>
                  </a:lnTo>
                  <a:lnTo>
                    <a:pt x="206" y="26901"/>
                  </a:lnTo>
                  <a:lnTo>
                    <a:pt x="295" y="26930"/>
                  </a:lnTo>
                  <a:lnTo>
                    <a:pt x="295" y="26930"/>
                  </a:lnTo>
                  <a:lnTo>
                    <a:pt x="471" y="26960"/>
                  </a:lnTo>
                  <a:lnTo>
                    <a:pt x="471" y="26960"/>
                  </a:lnTo>
                  <a:lnTo>
                    <a:pt x="618" y="26930"/>
                  </a:lnTo>
                  <a:lnTo>
                    <a:pt x="765" y="26872"/>
                  </a:lnTo>
                  <a:lnTo>
                    <a:pt x="765" y="26872"/>
                  </a:lnTo>
                  <a:lnTo>
                    <a:pt x="795" y="26842"/>
                  </a:lnTo>
                  <a:lnTo>
                    <a:pt x="854" y="26813"/>
                  </a:lnTo>
                  <a:lnTo>
                    <a:pt x="854" y="26813"/>
                  </a:lnTo>
                  <a:lnTo>
                    <a:pt x="942" y="26636"/>
                  </a:lnTo>
                  <a:lnTo>
                    <a:pt x="942" y="26636"/>
                  </a:lnTo>
                  <a:lnTo>
                    <a:pt x="971" y="26430"/>
                  </a:lnTo>
                  <a:lnTo>
                    <a:pt x="971" y="26430"/>
                  </a:lnTo>
                  <a:lnTo>
                    <a:pt x="1001" y="26224"/>
                  </a:lnTo>
                  <a:lnTo>
                    <a:pt x="1001" y="26018"/>
                  </a:lnTo>
                  <a:lnTo>
                    <a:pt x="1001" y="26018"/>
                  </a:lnTo>
                  <a:lnTo>
                    <a:pt x="971" y="25930"/>
                  </a:lnTo>
                  <a:lnTo>
                    <a:pt x="971" y="25930"/>
                  </a:lnTo>
                  <a:lnTo>
                    <a:pt x="942" y="25900"/>
                  </a:lnTo>
                  <a:lnTo>
                    <a:pt x="883" y="25900"/>
                  </a:lnTo>
                  <a:lnTo>
                    <a:pt x="883" y="25900"/>
                  </a:lnTo>
                  <a:lnTo>
                    <a:pt x="913" y="25547"/>
                  </a:lnTo>
                  <a:lnTo>
                    <a:pt x="942" y="25106"/>
                  </a:lnTo>
                  <a:lnTo>
                    <a:pt x="942" y="25106"/>
                  </a:lnTo>
                  <a:lnTo>
                    <a:pt x="1001" y="24694"/>
                  </a:lnTo>
                  <a:lnTo>
                    <a:pt x="1001" y="24694"/>
                  </a:lnTo>
                  <a:lnTo>
                    <a:pt x="1089" y="24076"/>
                  </a:lnTo>
                  <a:lnTo>
                    <a:pt x="1089" y="24076"/>
                  </a:lnTo>
                  <a:lnTo>
                    <a:pt x="1148" y="23575"/>
                  </a:lnTo>
                  <a:lnTo>
                    <a:pt x="1178" y="23045"/>
                  </a:lnTo>
                  <a:lnTo>
                    <a:pt x="1207" y="22898"/>
                  </a:lnTo>
                  <a:lnTo>
                    <a:pt x="1207" y="22898"/>
                  </a:lnTo>
                  <a:lnTo>
                    <a:pt x="1236" y="21898"/>
                  </a:lnTo>
                  <a:lnTo>
                    <a:pt x="1266" y="21662"/>
                  </a:lnTo>
                  <a:lnTo>
                    <a:pt x="1266" y="21662"/>
                  </a:lnTo>
                  <a:lnTo>
                    <a:pt x="1325" y="20426"/>
                  </a:lnTo>
                  <a:lnTo>
                    <a:pt x="1325" y="20426"/>
                  </a:lnTo>
                  <a:lnTo>
                    <a:pt x="1442" y="19190"/>
                  </a:lnTo>
                  <a:lnTo>
                    <a:pt x="1442" y="19190"/>
                  </a:lnTo>
                  <a:lnTo>
                    <a:pt x="1560" y="17954"/>
                  </a:lnTo>
                  <a:lnTo>
                    <a:pt x="1560" y="17954"/>
                  </a:lnTo>
                  <a:lnTo>
                    <a:pt x="1590" y="17336"/>
                  </a:lnTo>
                  <a:lnTo>
                    <a:pt x="1590" y="17248"/>
                  </a:lnTo>
                  <a:lnTo>
                    <a:pt x="1590" y="17248"/>
                  </a:lnTo>
                  <a:lnTo>
                    <a:pt x="1619" y="16777"/>
                  </a:lnTo>
                  <a:lnTo>
                    <a:pt x="1619" y="16777"/>
                  </a:lnTo>
                  <a:lnTo>
                    <a:pt x="1678" y="16747"/>
                  </a:lnTo>
                  <a:lnTo>
                    <a:pt x="1707" y="16659"/>
                  </a:lnTo>
                  <a:lnTo>
                    <a:pt x="1707" y="16659"/>
                  </a:lnTo>
                  <a:lnTo>
                    <a:pt x="1737" y="16070"/>
                  </a:lnTo>
                  <a:lnTo>
                    <a:pt x="1737" y="16070"/>
                  </a:lnTo>
                  <a:lnTo>
                    <a:pt x="1766" y="15452"/>
                  </a:lnTo>
                  <a:lnTo>
                    <a:pt x="1766" y="15452"/>
                  </a:lnTo>
                  <a:lnTo>
                    <a:pt x="1825" y="15128"/>
                  </a:lnTo>
                  <a:lnTo>
                    <a:pt x="1825" y="15128"/>
                  </a:lnTo>
                  <a:lnTo>
                    <a:pt x="1913" y="14246"/>
                  </a:lnTo>
                  <a:lnTo>
                    <a:pt x="1913" y="14246"/>
                  </a:lnTo>
                  <a:lnTo>
                    <a:pt x="1943" y="13627"/>
                  </a:lnTo>
                  <a:lnTo>
                    <a:pt x="1943" y="13627"/>
                  </a:lnTo>
                  <a:lnTo>
                    <a:pt x="1943" y="13363"/>
                  </a:lnTo>
                  <a:lnTo>
                    <a:pt x="1943" y="13363"/>
                  </a:lnTo>
                  <a:lnTo>
                    <a:pt x="1972" y="13009"/>
                  </a:lnTo>
                  <a:lnTo>
                    <a:pt x="1972" y="13009"/>
                  </a:lnTo>
                  <a:lnTo>
                    <a:pt x="2002" y="12450"/>
                  </a:lnTo>
                  <a:lnTo>
                    <a:pt x="2060" y="11803"/>
                  </a:lnTo>
                  <a:lnTo>
                    <a:pt x="2060" y="11803"/>
                  </a:lnTo>
                  <a:lnTo>
                    <a:pt x="2178" y="10743"/>
                  </a:lnTo>
                  <a:lnTo>
                    <a:pt x="2178" y="10743"/>
                  </a:lnTo>
                  <a:lnTo>
                    <a:pt x="2620" y="10684"/>
                  </a:lnTo>
                  <a:lnTo>
                    <a:pt x="2620" y="10684"/>
                  </a:lnTo>
                  <a:lnTo>
                    <a:pt x="3091" y="10655"/>
                  </a:lnTo>
                  <a:lnTo>
                    <a:pt x="3091" y="10655"/>
                  </a:lnTo>
                  <a:lnTo>
                    <a:pt x="4091" y="10596"/>
                  </a:lnTo>
                  <a:lnTo>
                    <a:pt x="4091" y="10596"/>
                  </a:lnTo>
                  <a:lnTo>
                    <a:pt x="4297" y="10596"/>
                  </a:lnTo>
                  <a:lnTo>
                    <a:pt x="4444" y="10596"/>
                  </a:lnTo>
                  <a:lnTo>
                    <a:pt x="4444" y="10596"/>
                  </a:lnTo>
                  <a:lnTo>
                    <a:pt x="4444" y="10596"/>
                  </a:lnTo>
                  <a:lnTo>
                    <a:pt x="4886" y="10567"/>
                  </a:lnTo>
                  <a:lnTo>
                    <a:pt x="4886" y="10567"/>
                  </a:lnTo>
                  <a:lnTo>
                    <a:pt x="5474" y="10567"/>
                  </a:lnTo>
                  <a:lnTo>
                    <a:pt x="5474" y="10567"/>
                  </a:lnTo>
                  <a:lnTo>
                    <a:pt x="6004" y="10508"/>
                  </a:lnTo>
                  <a:lnTo>
                    <a:pt x="6004" y="10508"/>
                  </a:lnTo>
                  <a:lnTo>
                    <a:pt x="6269" y="10478"/>
                  </a:lnTo>
                  <a:lnTo>
                    <a:pt x="6269" y="10478"/>
                  </a:lnTo>
                  <a:lnTo>
                    <a:pt x="6416" y="10449"/>
                  </a:lnTo>
                  <a:lnTo>
                    <a:pt x="6416" y="10449"/>
                  </a:lnTo>
                  <a:lnTo>
                    <a:pt x="6563" y="10419"/>
                  </a:lnTo>
                  <a:lnTo>
                    <a:pt x="6563" y="10419"/>
                  </a:lnTo>
                  <a:lnTo>
                    <a:pt x="6593" y="10361"/>
                  </a:lnTo>
                  <a:lnTo>
                    <a:pt x="6622" y="10331"/>
                  </a:lnTo>
                  <a:lnTo>
                    <a:pt x="6622" y="10331"/>
                  </a:lnTo>
                  <a:lnTo>
                    <a:pt x="6593" y="10243"/>
                  </a:lnTo>
                  <a:lnTo>
                    <a:pt x="6593" y="10243"/>
                  </a:lnTo>
                  <a:lnTo>
                    <a:pt x="6593" y="10243"/>
                  </a:lnTo>
                  <a:lnTo>
                    <a:pt x="6593" y="10243"/>
                  </a:lnTo>
                  <a:lnTo>
                    <a:pt x="6593" y="10213"/>
                  </a:lnTo>
                  <a:lnTo>
                    <a:pt x="6593" y="10213"/>
                  </a:lnTo>
                  <a:lnTo>
                    <a:pt x="6593" y="10096"/>
                  </a:lnTo>
                  <a:lnTo>
                    <a:pt x="6593" y="10096"/>
                  </a:lnTo>
                  <a:lnTo>
                    <a:pt x="6534" y="10037"/>
                  </a:lnTo>
                  <a:lnTo>
                    <a:pt x="6475" y="10007"/>
                  </a:lnTo>
                  <a:lnTo>
                    <a:pt x="6475" y="10007"/>
                  </a:lnTo>
                  <a:lnTo>
                    <a:pt x="6475" y="10007"/>
                  </a:lnTo>
                  <a:lnTo>
                    <a:pt x="6475" y="10007"/>
                  </a:lnTo>
                  <a:lnTo>
                    <a:pt x="6446" y="10037"/>
                  </a:lnTo>
                  <a:lnTo>
                    <a:pt x="6446" y="10037"/>
                  </a:lnTo>
                  <a:lnTo>
                    <a:pt x="6416" y="10007"/>
                  </a:lnTo>
                  <a:lnTo>
                    <a:pt x="6416" y="10007"/>
                  </a:lnTo>
                  <a:lnTo>
                    <a:pt x="6299" y="9949"/>
                  </a:lnTo>
                  <a:lnTo>
                    <a:pt x="6181" y="9919"/>
                  </a:lnTo>
                  <a:lnTo>
                    <a:pt x="6181" y="9919"/>
                  </a:lnTo>
                  <a:lnTo>
                    <a:pt x="6181" y="9919"/>
                  </a:lnTo>
                  <a:lnTo>
                    <a:pt x="6181" y="9919"/>
                  </a:lnTo>
                  <a:lnTo>
                    <a:pt x="6151" y="9860"/>
                  </a:lnTo>
                  <a:lnTo>
                    <a:pt x="6151" y="9860"/>
                  </a:lnTo>
                  <a:lnTo>
                    <a:pt x="6034" y="9713"/>
                  </a:lnTo>
                  <a:lnTo>
                    <a:pt x="5975" y="9536"/>
                  </a:lnTo>
                  <a:lnTo>
                    <a:pt x="5975" y="9536"/>
                  </a:lnTo>
                  <a:lnTo>
                    <a:pt x="5945" y="9507"/>
                  </a:lnTo>
                  <a:lnTo>
                    <a:pt x="5916" y="9478"/>
                  </a:lnTo>
                  <a:lnTo>
                    <a:pt x="5916" y="9478"/>
                  </a:lnTo>
                  <a:lnTo>
                    <a:pt x="5887" y="9478"/>
                  </a:lnTo>
                  <a:lnTo>
                    <a:pt x="5887" y="9478"/>
                  </a:lnTo>
                  <a:lnTo>
                    <a:pt x="5857" y="9419"/>
                  </a:lnTo>
                  <a:lnTo>
                    <a:pt x="5798" y="9389"/>
                  </a:lnTo>
                  <a:lnTo>
                    <a:pt x="5798" y="9389"/>
                  </a:lnTo>
                  <a:lnTo>
                    <a:pt x="5592" y="9389"/>
                  </a:lnTo>
                  <a:lnTo>
                    <a:pt x="5592" y="9389"/>
                  </a:lnTo>
                  <a:lnTo>
                    <a:pt x="5592" y="9389"/>
                  </a:lnTo>
                  <a:lnTo>
                    <a:pt x="5533" y="9389"/>
                  </a:lnTo>
                  <a:lnTo>
                    <a:pt x="5533" y="9389"/>
                  </a:lnTo>
                  <a:lnTo>
                    <a:pt x="5386" y="9389"/>
                  </a:lnTo>
                  <a:lnTo>
                    <a:pt x="5386" y="9389"/>
                  </a:lnTo>
                  <a:lnTo>
                    <a:pt x="4945" y="9419"/>
                  </a:lnTo>
                  <a:lnTo>
                    <a:pt x="4945" y="9419"/>
                  </a:lnTo>
                  <a:lnTo>
                    <a:pt x="4091" y="9478"/>
                  </a:lnTo>
                  <a:lnTo>
                    <a:pt x="3885" y="9507"/>
                  </a:lnTo>
                  <a:lnTo>
                    <a:pt x="3885" y="9507"/>
                  </a:lnTo>
                  <a:lnTo>
                    <a:pt x="3120" y="9566"/>
                  </a:lnTo>
                  <a:lnTo>
                    <a:pt x="2384" y="9625"/>
                  </a:lnTo>
                  <a:lnTo>
                    <a:pt x="2384" y="9625"/>
                  </a:lnTo>
                  <a:lnTo>
                    <a:pt x="2384" y="9625"/>
                  </a:lnTo>
                  <a:lnTo>
                    <a:pt x="2178" y="9625"/>
                  </a:lnTo>
                  <a:lnTo>
                    <a:pt x="2178" y="9625"/>
                  </a:lnTo>
                  <a:lnTo>
                    <a:pt x="2266" y="9095"/>
                  </a:lnTo>
                  <a:lnTo>
                    <a:pt x="2266" y="9095"/>
                  </a:lnTo>
                  <a:lnTo>
                    <a:pt x="2296" y="8830"/>
                  </a:lnTo>
                  <a:lnTo>
                    <a:pt x="2325" y="8712"/>
                  </a:lnTo>
                  <a:lnTo>
                    <a:pt x="2325" y="8712"/>
                  </a:lnTo>
                  <a:lnTo>
                    <a:pt x="2325" y="8712"/>
                  </a:lnTo>
                  <a:lnTo>
                    <a:pt x="2355" y="8448"/>
                  </a:lnTo>
                  <a:lnTo>
                    <a:pt x="2355" y="8448"/>
                  </a:lnTo>
                  <a:lnTo>
                    <a:pt x="2414" y="8418"/>
                  </a:lnTo>
                  <a:lnTo>
                    <a:pt x="2414" y="8418"/>
                  </a:lnTo>
                  <a:lnTo>
                    <a:pt x="2443" y="8389"/>
                  </a:lnTo>
                  <a:lnTo>
                    <a:pt x="2472" y="8330"/>
                  </a:lnTo>
                  <a:lnTo>
                    <a:pt x="2472" y="8330"/>
                  </a:lnTo>
                  <a:lnTo>
                    <a:pt x="2472" y="8006"/>
                  </a:lnTo>
                  <a:lnTo>
                    <a:pt x="2502" y="7682"/>
                  </a:lnTo>
                  <a:lnTo>
                    <a:pt x="2502" y="7682"/>
                  </a:lnTo>
                  <a:lnTo>
                    <a:pt x="2561" y="7123"/>
                  </a:lnTo>
                  <a:lnTo>
                    <a:pt x="2561" y="6799"/>
                  </a:lnTo>
                  <a:lnTo>
                    <a:pt x="2561" y="6799"/>
                  </a:lnTo>
                  <a:lnTo>
                    <a:pt x="2620" y="5887"/>
                  </a:lnTo>
                  <a:lnTo>
                    <a:pt x="2620" y="5887"/>
                  </a:lnTo>
                  <a:lnTo>
                    <a:pt x="2679" y="4621"/>
                  </a:lnTo>
                  <a:lnTo>
                    <a:pt x="2679" y="4533"/>
                  </a:lnTo>
                  <a:lnTo>
                    <a:pt x="2679" y="4533"/>
                  </a:lnTo>
                  <a:lnTo>
                    <a:pt x="2679" y="4033"/>
                  </a:lnTo>
                  <a:lnTo>
                    <a:pt x="2679" y="4033"/>
                  </a:lnTo>
                  <a:lnTo>
                    <a:pt x="2708" y="3680"/>
                  </a:lnTo>
                  <a:lnTo>
                    <a:pt x="2708" y="3532"/>
                  </a:lnTo>
                  <a:lnTo>
                    <a:pt x="2708" y="3532"/>
                  </a:lnTo>
                  <a:lnTo>
                    <a:pt x="2737" y="2797"/>
                  </a:lnTo>
                  <a:lnTo>
                    <a:pt x="2737" y="2797"/>
                  </a:lnTo>
                  <a:lnTo>
                    <a:pt x="2737" y="2797"/>
                  </a:lnTo>
                  <a:lnTo>
                    <a:pt x="2737" y="2797"/>
                  </a:lnTo>
                  <a:lnTo>
                    <a:pt x="2767" y="2650"/>
                  </a:lnTo>
                  <a:lnTo>
                    <a:pt x="2767" y="2650"/>
                  </a:lnTo>
                  <a:lnTo>
                    <a:pt x="2767" y="2650"/>
                  </a:lnTo>
                  <a:lnTo>
                    <a:pt x="2796" y="2473"/>
                  </a:lnTo>
                  <a:lnTo>
                    <a:pt x="2796" y="2473"/>
                  </a:lnTo>
                  <a:lnTo>
                    <a:pt x="2826" y="2179"/>
                  </a:lnTo>
                  <a:lnTo>
                    <a:pt x="2826" y="2179"/>
                  </a:lnTo>
                  <a:lnTo>
                    <a:pt x="2826" y="1649"/>
                  </a:lnTo>
                  <a:lnTo>
                    <a:pt x="2826" y="1649"/>
                  </a:lnTo>
                  <a:lnTo>
                    <a:pt x="2826" y="1619"/>
                  </a:lnTo>
                  <a:lnTo>
                    <a:pt x="2826" y="1619"/>
                  </a:lnTo>
                  <a:lnTo>
                    <a:pt x="2826" y="1590"/>
                  </a:lnTo>
                  <a:lnTo>
                    <a:pt x="2826" y="1561"/>
                  </a:lnTo>
                  <a:lnTo>
                    <a:pt x="2826" y="1561"/>
                  </a:lnTo>
                  <a:lnTo>
                    <a:pt x="2826" y="1561"/>
                  </a:lnTo>
                  <a:lnTo>
                    <a:pt x="2796" y="1502"/>
                  </a:lnTo>
                  <a:lnTo>
                    <a:pt x="2796" y="1502"/>
                  </a:lnTo>
                  <a:lnTo>
                    <a:pt x="2855" y="1472"/>
                  </a:lnTo>
                  <a:lnTo>
                    <a:pt x="2885" y="1443"/>
                  </a:lnTo>
                  <a:lnTo>
                    <a:pt x="2885" y="1443"/>
                  </a:lnTo>
                  <a:lnTo>
                    <a:pt x="2914" y="1296"/>
                  </a:lnTo>
                  <a:lnTo>
                    <a:pt x="2914" y="1296"/>
                  </a:lnTo>
                  <a:lnTo>
                    <a:pt x="2973" y="1178"/>
                  </a:lnTo>
                  <a:lnTo>
                    <a:pt x="2973" y="1178"/>
                  </a:lnTo>
                  <a:lnTo>
                    <a:pt x="3061" y="943"/>
                  </a:lnTo>
                  <a:lnTo>
                    <a:pt x="3061" y="884"/>
                  </a:lnTo>
                  <a:lnTo>
                    <a:pt x="3061" y="884"/>
                  </a:lnTo>
                  <a:lnTo>
                    <a:pt x="3091" y="825"/>
                  </a:lnTo>
                  <a:lnTo>
                    <a:pt x="3061" y="766"/>
                  </a:lnTo>
                  <a:lnTo>
                    <a:pt x="3061" y="766"/>
                  </a:lnTo>
                  <a:lnTo>
                    <a:pt x="3032" y="648"/>
                  </a:lnTo>
                  <a:lnTo>
                    <a:pt x="3032" y="648"/>
                  </a:lnTo>
                  <a:lnTo>
                    <a:pt x="3032" y="648"/>
                  </a:lnTo>
                  <a:lnTo>
                    <a:pt x="3002" y="472"/>
                  </a:lnTo>
                  <a:lnTo>
                    <a:pt x="3002" y="472"/>
                  </a:lnTo>
                  <a:lnTo>
                    <a:pt x="2943" y="118"/>
                  </a:lnTo>
                  <a:lnTo>
                    <a:pt x="2943" y="118"/>
                  </a:lnTo>
                  <a:lnTo>
                    <a:pt x="2914" y="60"/>
                  </a:lnTo>
                  <a:lnTo>
                    <a:pt x="2855" y="30"/>
                  </a:lnTo>
                  <a:lnTo>
                    <a:pt x="2855" y="30"/>
                  </a:lnTo>
                  <a:lnTo>
                    <a:pt x="2796" y="1"/>
                  </a:lnTo>
                  <a:lnTo>
                    <a:pt x="2796" y="1"/>
                  </a:lnTo>
                  <a:lnTo>
                    <a:pt x="2796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4360725" y="2847175"/>
              <a:ext cx="122900" cy="61850"/>
            </a:xfrm>
            <a:custGeom>
              <a:rect b="b" l="l" r="r" t="t"/>
              <a:pathLst>
                <a:path extrusionOk="0" h="2474" w="4916">
                  <a:moveTo>
                    <a:pt x="4033" y="1"/>
                  </a:moveTo>
                  <a:lnTo>
                    <a:pt x="3856" y="30"/>
                  </a:lnTo>
                  <a:lnTo>
                    <a:pt x="3120" y="30"/>
                  </a:lnTo>
                  <a:lnTo>
                    <a:pt x="2649" y="60"/>
                  </a:lnTo>
                  <a:lnTo>
                    <a:pt x="1590" y="89"/>
                  </a:lnTo>
                  <a:lnTo>
                    <a:pt x="1560" y="89"/>
                  </a:lnTo>
                  <a:lnTo>
                    <a:pt x="1354" y="60"/>
                  </a:lnTo>
                  <a:lnTo>
                    <a:pt x="1178" y="60"/>
                  </a:lnTo>
                  <a:lnTo>
                    <a:pt x="766" y="30"/>
                  </a:lnTo>
                  <a:lnTo>
                    <a:pt x="707" y="30"/>
                  </a:lnTo>
                  <a:lnTo>
                    <a:pt x="501" y="60"/>
                  </a:lnTo>
                  <a:lnTo>
                    <a:pt x="324" y="60"/>
                  </a:lnTo>
                  <a:lnTo>
                    <a:pt x="148" y="119"/>
                  </a:lnTo>
                  <a:lnTo>
                    <a:pt x="89" y="178"/>
                  </a:lnTo>
                  <a:lnTo>
                    <a:pt x="30" y="236"/>
                  </a:lnTo>
                  <a:lnTo>
                    <a:pt x="0" y="295"/>
                  </a:lnTo>
                  <a:lnTo>
                    <a:pt x="30" y="354"/>
                  </a:lnTo>
                  <a:lnTo>
                    <a:pt x="89" y="384"/>
                  </a:lnTo>
                  <a:lnTo>
                    <a:pt x="118" y="354"/>
                  </a:lnTo>
                  <a:lnTo>
                    <a:pt x="177" y="384"/>
                  </a:lnTo>
                  <a:lnTo>
                    <a:pt x="383" y="413"/>
                  </a:lnTo>
                  <a:lnTo>
                    <a:pt x="530" y="442"/>
                  </a:lnTo>
                  <a:lnTo>
                    <a:pt x="619" y="501"/>
                  </a:lnTo>
                  <a:lnTo>
                    <a:pt x="648" y="531"/>
                  </a:lnTo>
                  <a:lnTo>
                    <a:pt x="677" y="560"/>
                  </a:lnTo>
                  <a:lnTo>
                    <a:pt x="677" y="590"/>
                  </a:lnTo>
                  <a:lnTo>
                    <a:pt x="707" y="648"/>
                  </a:lnTo>
                  <a:lnTo>
                    <a:pt x="707" y="707"/>
                  </a:lnTo>
                  <a:lnTo>
                    <a:pt x="677" y="766"/>
                  </a:lnTo>
                  <a:lnTo>
                    <a:pt x="648" y="796"/>
                  </a:lnTo>
                  <a:lnTo>
                    <a:pt x="589" y="854"/>
                  </a:lnTo>
                  <a:lnTo>
                    <a:pt x="442" y="943"/>
                  </a:lnTo>
                  <a:lnTo>
                    <a:pt x="236" y="1002"/>
                  </a:lnTo>
                  <a:lnTo>
                    <a:pt x="148" y="1002"/>
                  </a:lnTo>
                  <a:lnTo>
                    <a:pt x="89" y="1031"/>
                  </a:lnTo>
                  <a:lnTo>
                    <a:pt x="59" y="1090"/>
                  </a:lnTo>
                  <a:lnTo>
                    <a:pt x="89" y="1149"/>
                  </a:lnTo>
                  <a:lnTo>
                    <a:pt x="148" y="1178"/>
                  </a:lnTo>
                  <a:lnTo>
                    <a:pt x="177" y="1178"/>
                  </a:lnTo>
                  <a:lnTo>
                    <a:pt x="412" y="1149"/>
                  </a:lnTo>
                  <a:lnTo>
                    <a:pt x="560" y="1090"/>
                  </a:lnTo>
                  <a:lnTo>
                    <a:pt x="795" y="1090"/>
                  </a:lnTo>
                  <a:lnTo>
                    <a:pt x="972" y="1149"/>
                  </a:lnTo>
                  <a:lnTo>
                    <a:pt x="1119" y="1237"/>
                  </a:lnTo>
                  <a:lnTo>
                    <a:pt x="1207" y="1325"/>
                  </a:lnTo>
                  <a:lnTo>
                    <a:pt x="1266" y="1414"/>
                  </a:lnTo>
                  <a:lnTo>
                    <a:pt x="1295" y="1502"/>
                  </a:lnTo>
                  <a:lnTo>
                    <a:pt x="1295" y="1561"/>
                  </a:lnTo>
                  <a:lnTo>
                    <a:pt x="1325" y="1620"/>
                  </a:lnTo>
                  <a:lnTo>
                    <a:pt x="1295" y="1649"/>
                  </a:lnTo>
                  <a:lnTo>
                    <a:pt x="1237" y="1708"/>
                  </a:lnTo>
                  <a:lnTo>
                    <a:pt x="1148" y="1767"/>
                  </a:lnTo>
                  <a:lnTo>
                    <a:pt x="1001" y="1796"/>
                  </a:lnTo>
                  <a:lnTo>
                    <a:pt x="854" y="1826"/>
                  </a:lnTo>
                  <a:lnTo>
                    <a:pt x="825" y="1826"/>
                  </a:lnTo>
                  <a:lnTo>
                    <a:pt x="560" y="1885"/>
                  </a:lnTo>
                  <a:lnTo>
                    <a:pt x="265" y="1855"/>
                  </a:lnTo>
                  <a:lnTo>
                    <a:pt x="206" y="1855"/>
                  </a:lnTo>
                  <a:lnTo>
                    <a:pt x="148" y="1914"/>
                  </a:lnTo>
                  <a:lnTo>
                    <a:pt x="177" y="2002"/>
                  </a:lnTo>
                  <a:lnTo>
                    <a:pt x="236" y="2032"/>
                  </a:lnTo>
                  <a:lnTo>
                    <a:pt x="442" y="2091"/>
                  </a:lnTo>
                  <a:lnTo>
                    <a:pt x="707" y="2149"/>
                  </a:lnTo>
                  <a:lnTo>
                    <a:pt x="736" y="2149"/>
                  </a:lnTo>
                  <a:lnTo>
                    <a:pt x="942" y="2208"/>
                  </a:lnTo>
                  <a:lnTo>
                    <a:pt x="1089" y="2238"/>
                  </a:lnTo>
                  <a:lnTo>
                    <a:pt x="1295" y="2238"/>
                  </a:lnTo>
                  <a:lnTo>
                    <a:pt x="1560" y="2267"/>
                  </a:lnTo>
                  <a:lnTo>
                    <a:pt x="1707" y="2297"/>
                  </a:lnTo>
                  <a:lnTo>
                    <a:pt x="1766" y="2326"/>
                  </a:lnTo>
                  <a:lnTo>
                    <a:pt x="1766" y="2355"/>
                  </a:lnTo>
                  <a:lnTo>
                    <a:pt x="1796" y="2385"/>
                  </a:lnTo>
                  <a:lnTo>
                    <a:pt x="1825" y="2444"/>
                  </a:lnTo>
                  <a:lnTo>
                    <a:pt x="1913" y="2444"/>
                  </a:lnTo>
                  <a:lnTo>
                    <a:pt x="2149" y="2473"/>
                  </a:lnTo>
                  <a:lnTo>
                    <a:pt x="2826" y="2473"/>
                  </a:lnTo>
                  <a:lnTo>
                    <a:pt x="2973" y="2444"/>
                  </a:lnTo>
                  <a:lnTo>
                    <a:pt x="3150" y="2444"/>
                  </a:lnTo>
                  <a:lnTo>
                    <a:pt x="3150" y="2414"/>
                  </a:lnTo>
                  <a:lnTo>
                    <a:pt x="3179" y="2444"/>
                  </a:lnTo>
                  <a:lnTo>
                    <a:pt x="3208" y="2444"/>
                  </a:lnTo>
                  <a:lnTo>
                    <a:pt x="3267" y="2414"/>
                  </a:lnTo>
                  <a:lnTo>
                    <a:pt x="3326" y="2355"/>
                  </a:lnTo>
                  <a:lnTo>
                    <a:pt x="3326" y="2267"/>
                  </a:lnTo>
                  <a:lnTo>
                    <a:pt x="3356" y="2238"/>
                  </a:lnTo>
                  <a:lnTo>
                    <a:pt x="3562" y="2149"/>
                  </a:lnTo>
                  <a:lnTo>
                    <a:pt x="3944" y="2002"/>
                  </a:lnTo>
                  <a:lnTo>
                    <a:pt x="4327" y="1914"/>
                  </a:lnTo>
                  <a:lnTo>
                    <a:pt x="4503" y="1855"/>
                  </a:lnTo>
                  <a:lnTo>
                    <a:pt x="4680" y="1826"/>
                  </a:lnTo>
                  <a:lnTo>
                    <a:pt x="4798" y="1796"/>
                  </a:lnTo>
                  <a:lnTo>
                    <a:pt x="4886" y="1796"/>
                  </a:lnTo>
                  <a:lnTo>
                    <a:pt x="4916" y="1737"/>
                  </a:lnTo>
                  <a:lnTo>
                    <a:pt x="4916" y="1679"/>
                  </a:lnTo>
                  <a:lnTo>
                    <a:pt x="4886" y="1649"/>
                  </a:lnTo>
                  <a:lnTo>
                    <a:pt x="4857" y="1620"/>
                  </a:lnTo>
                  <a:lnTo>
                    <a:pt x="4827" y="1620"/>
                  </a:lnTo>
                  <a:lnTo>
                    <a:pt x="4768" y="1649"/>
                  </a:lnTo>
                  <a:lnTo>
                    <a:pt x="4415" y="1649"/>
                  </a:lnTo>
                  <a:lnTo>
                    <a:pt x="3974" y="1620"/>
                  </a:lnTo>
                  <a:lnTo>
                    <a:pt x="3797" y="1590"/>
                  </a:lnTo>
                  <a:lnTo>
                    <a:pt x="3650" y="1561"/>
                  </a:lnTo>
                  <a:lnTo>
                    <a:pt x="3650" y="1531"/>
                  </a:lnTo>
                  <a:lnTo>
                    <a:pt x="3532" y="1414"/>
                  </a:lnTo>
                  <a:lnTo>
                    <a:pt x="3473" y="1355"/>
                  </a:lnTo>
                  <a:lnTo>
                    <a:pt x="3473" y="1296"/>
                  </a:lnTo>
                  <a:lnTo>
                    <a:pt x="3473" y="1267"/>
                  </a:lnTo>
                  <a:lnTo>
                    <a:pt x="3503" y="1178"/>
                  </a:lnTo>
                  <a:lnTo>
                    <a:pt x="3562" y="1090"/>
                  </a:lnTo>
                  <a:lnTo>
                    <a:pt x="3650" y="972"/>
                  </a:lnTo>
                  <a:lnTo>
                    <a:pt x="3768" y="913"/>
                  </a:lnTo>
                  <a:lnTo>
                    <a:pt x="3915" y="854"/>
                  </a:lnTo>
                  <a:lnTo>
                    <a:pt x="3944" y="854"/>
                  </a:lnTo>
                  <a:lnTo>
                    <a:pt x="4033" y="884"/>
                  </a:lnTo>
                  <a:lnTo>
                    <a:pt x="4209" y="884"/>
                  </a:lnTo>
                  <a:lnTo>
                    <a:pt x="4239" y="854"/>
                  </a:lnTo>
                  <a:lnTo>
                    <a:pt x="4268" y="854"/>
                  </a:lnTo>
                  <a:lnTo>
                    <a:pt x="4268" y="825"/>
                  </a:lnTo>
                  <a:lnTo>
                    <a:pt x="4239" y="766"/>
                  </a:lnTo>
                  <a:lnTo>
                    <a:pt x="4209" y="737"/>
                  </a:lnTo>
                  <a:lnTo>
                    <a:pt x="4121" y="707"/>
                  </a:lnTo>
                  <a:lnTo>
                    <a:pt x="3915" y="648"/>
                  </a:lnTo>
                  <a:lnTo>
                    <a:pt x="3827" y="619"/>
                  </a:lnTo>
                  <a:lnTo>
                    <a:pt x="3797" y="590"/>
                  </a:lnTo>
                  <a:lnTo>
                    <a:pt x="3797" y="560"/>
                  </a:lnTo>
                  <a:lnTo>
                    <a:pt x="3797" y="501"/>
                  </a:lnTo>
                  <a:lnTo>
                    <a:pt x="3797" y="472"/>
                  </a:lnTo>
                  <a:lnTo>
                    <a:pt x="3827" y="442"/>
                  </a:lnTo>
                  <a:lnTo>
                    <a:pt x="3885" y="384"/>
                  </a:lnTo>
                  <a:lnTo>
                    <a:pt x="4003" y="295"/>
                  </a:lnTo>
                  <a:lnTo>
                    <a:pt x="4356" y="207"/>
                  </a:lnTo>
                  <a:lnTo>
                    <a:pt x="4386" y="178"/>
                  </a:lnTo>
                  <a:lnTo>
                    <a:pt x="4386" y="148"/>
                  </a:lnTo>
                  <a:lnTo>
                    <a:pt x="4474" y="148"/>
                  </a:lnTo>
                  <a:lnTo>
                    <a:pt x="4474" y="119"/>
                  </a:lnTo>
                  <a:lnTo>
                    <a:pt x="4445" y="89"/>
                  </a:lnTo>
                  <a:lnTo>
                    <a:pt x="4386" y="30"/>
                  </a:lnTo>
                  <a:lnTo>
                    <a:pt x="432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4360725" y="2847175"/>
              <a:ext cx="122900" cy="61850"/>
            </a:xfrm>
            <a:custGeom>
              <a:rect b="b" l="l" r="r" t="t"/>
              <a:pathLst>
                <a:path extrusionOk="0" fill="none" h="2474" w="4916">
                  <a:moveTo>
                    <a:pt x="4209" y="1"/>
                  </a:moveTo>
                  <a:lnTo>
                    <a:pt x="4209" y="1"/>
                  </a:lnTo>
                  <a:lnTo>
                    <a:pt x="4180" y="1"/>
                  </a:lnTo>
                  <a:lnTo>
                    <a:pt x="4180" y="1"/>
                  </a:lnTo>
                  <a:lnTo>
                    <a:pt x="4033" y="1"/>
                  </a:lnTo>
                  <a:lnTo>
                    <a:pt x="4033" y="1"/>
                  </a:lnTo>
                  <a:lnTo>
                    <a:pt x="3856" y="30"/>
                  </a:lnTo>
                  <a:lnTo>
                    <a:pt x="3856" y="30"/>
                  </a:lnTo>
                  <a:lnTo>
                    <a:pt x="3827" y="30"/>
                  </a:lnTo>
                  <a:lnTo>
                    <a:pt x="3827" y="30"/>
                  </a:lnTo>
                  <a:lnTo>
                    <a:pt x="3768" y="30"/>
                  </a:lnTo>
                  <a:lnTo>
                    <a:pt x="3768" y="30"/>
                  </a:lnTo>
                  <a:lnTo>
                    <a:pt x="3679" y="30"/>
                  </a:lnTo>
                  <a:lnTo>
                    <a:pt x="3679" y="30"/>
                  </a:lnTo>
                  <a:lnTo>
                    <a:pt x="3473" y="30"/>
                  </a:lnTo>
                  <a:lnTo>
                    <a:pt x="3473" y="30"/>
                  </a:lnTo>
                  <a:lnTo>
                    <a:pt x="3120" y="30"/>
                  </a:lnTo>
                  <a:lnTo>
                    <a:pt x="3120" y="30"/>
                  </a:lnTo>
                  <a:lnTo>
                    <a:pt x="2649" y="60"/>
                  </a:lnTo>
                  <a:lnTo>
                    <a:pt x="2649" y="60"/>
                  </a:lnTo>
                  <a:lnTo>
                    <a:pt x="1590" y="89"/>
                  </a:lnTo>
                  <a:lnTo>
                    <a:pt x="1590" y="89"/>
                  </a:lnTo>
                  <a:lnTo>
                    <a:pt x="1560" y="89"/>
                  </a:lnTo>
                  <a:lnTo>
                    <a:pt x="1560" y="89"/>
                  </a:lnTo>
                  <a:lnTo>
                    <a:pt x="1354" y="60"/>
                  </a:lnTo>
                  <a:lnTo>
                    <a:pt x="1354" y="60"/>
                  </a:lnTo>
                  <a:lnTo>
                    <a:pt x="1207" y="60"/>
                  </a:lnTo>
                  <a:lnTo>
                    <a:pt x="1178" y="60"/>
                  </a:lnTo>
                  <a:lnTo>
                    <a:pt x="1178" y="60"/>
                  </a:lnTo>
                  <a:lnTo>
                    <a:pt x="766" y="30"/>
                  </a:lnTo>
                  <a:lnTo>
                    <a:pt x="766" y="30"/>
                  </a:lnTo>
                  <a:lnTo>
                    <a:pt x="707" y="30"/>
                  </a:lnTo>
                  <a:lnTo>
                    <a:pt x="707" y="30"/>
                  </a:lnTo>
                  <a:lnTo>
                    <a:pt x="501" y="60"/>
                  </a:lnTo>
                  <a:lnTo>
                    <a:pt x="324" y="60"/>
                  </a:lnTo>
                  <a:lnTo>
                    <a:pt x="324" y="60"/>
                  </a:lnTo>
                  <a:lnTo>
                    <a:pt x="148" y="119"/>
                  </a:lnTo>
                  <a:lnTo>
                    <a:pt x="148" y="119"/>
                  </a:lnTo>
                  <a:lnTo>
                    <a:pt x="89" y="178"/>
                  </a:lnTo>
                  <a:lnTo>
                    <a:pt x="30" y="236"/>
                  </a:lnTo>
                  <a:lnTo>
                    <a:pt x="30" y="236"/>
                  </a:lnTo>
                  <a:lnTo>
                    <a:pt x="0" y="295"/>
                  </a:lnTo>
                  <a:lnTo>
                    <a:pt x="0" y="295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89" y="384"/>
                  </a:lnTo>
                  <a:lnTo>
                    <a:pt x="89" y="384"/>
                  </a:lnTo>
                  <a:lnTo>
                    <a:pt x="118" y="354"/>
                  </a:lnTo>
                  <a:lnTo>
                    <a:pt x="118" y="354"/>
                  </a:lnTo>
                  <a:lnTo>
                    <a:pt x="177" y="384"/>
                  </a:lnTo>
                  <a:lnTo>
                    <a:pt x="177" y="384"/>
                  </a:lnTo>
                  <a:lnTo>
                    <a:pt x="383" y="413"/>
                  </a:lnTo>
                  <a:lnTo>
                    <a:pt x="383" y="413"/>
                  </a:lnTo>
                  <a:lnTo>
                    <a:pt x="530" y="442"/>
                  </a:lnTo>
                  <a:lnTo>
                    <a:pt x="530" y="442"/>
                  </a:lnTo>
                  <a:lnTo>
                    <a:pt x="619" y="501"/>
                  </a:lnTo>
                  <a:lnTo>
                    <a:pt x="619" y="501"/>
                  </a:lnTo>
                  <a:lnTo>
                    <a:pt x="648" y="531"/>
                  </a:lnTo>
                  <a:lnTo>
                    <a:pt x="648" y="531"/>
                  </a:lnTo>
                  <a:lnTo>
                    <a:pt x="677" y="560"/>
                  </a:lnTo>
                  <a:lnTo>
                    <a:pt x="677" y="560"/>
                  </a:lnTo>
                  <a:lnTo>
                    <a:pt x="677" y="590"/>
                  </a:lnTo>
                  <a:lnTo>
                    <a:pt x="677" y="590"/>
                  </a:lnTo>
                  <a:lnTo>
                    <a:pt x="707" y="648"/>
                  </a:lnTo>
                  <a:lnTo>
                    <a:pt x="707" y="648"/>
                  </a:lnTo>
                  <a:lnTo>
                    <a:pt x="707" y="707"/>
                  </a:lnTo>
                  <a:lnTo>
                    <a:pt x="707" y="707"/>
                  </a:lnTo>
                  <a:lnTo>
                    <a:pt x="677" y="766"/>
                  </a:lnTo>
                  <a:lnTo>
                    <a:pt x="677" y="766"/>
                  </a:lnTo>
                  <a:lnTo>
                    <a:pt x="648" y="796"/>
                  </a:lnTo>
                  <a:lnTo>
                    <a:pt x="648" y="796"/>
                  </a:lnTo>
                  <a:lnTo>
                    <a:pt x="589" y="854"/>
                  </a:lnTo>
                  <a:lnTo>
                    <a:pt x="589" y="854"/>
                  </a:lnTo>
                  <a:lnTo>
                    <a:pt x="442" y="943"/>
                  </a:lnTo>
                  <a:lnTo>
                    <a:pt x="442" y="943"/>
                  </a:lnTo>
                  <a:lnTo>
                    <a:pt x="236" y="1002"/>
                  </a:lnTo>
                  <a:lnTo>
                    <a:pt x="236" y="1002"/>
                  </a:lnTo>
                  <a:lnTo>
                    <a:pt x="148" y="1002"/>
                  </a:lnTo>
                  <a:lnTo>
                    <a:pt x="148" y="1002"/>
                  </a:lnTo>
                  <a:lnTo>
                    <a:pt x="148" y="1002"/>
                  </a:lnTo>
                  <a:lnTo>
                    <a:pt x="148" y="1002"/>
                  </a:lnTo>
                  <a:lnTo>
                    <a:pt x="89" y="1031"/>
                  </a:lnTo>
                  <a:lnTo>
                    <a:pt x="89" y="1031"/>
                  </a:lnTo>
                  <a:lnTo>
                    <a:pt x="59" y="1090"/>
                  </a:lnTo>
                  <a:lnTo>
                    <a:pt x="59" y="1090"/>
                  </a:lnTo>
                  <a:lnTo>
                    <a:pt x="89" y="1149"/>
                  </a:lnTo>
                  <a:lnTo>
                    <a:pt x="148" y="1178"/>
                  </a:lnTo>
                  <a:lnTo>
                    <a:pt x="148" y="1178"/>
                  </a:lnTo>
                  <a:lnTo>
                    <a:pt x="177" y="1178"/>
                  </a:lnTo>
                  <a:lnTo>
                    <a:pt x="177" y="1178"/>
                  </a:lnTo>
                  <a:lnTo>
                    <a:pt x="412" y="1149"/>
                  </a:lnTo>
                  <a:lnTo>
                    <a:pt x="412" y="1149"/>
                  </a:lnTo>
                  <a:lnTo>
                    <a:pt x="560" y="1090"/>
                  </a:lnTo>
                  <a:lnTo>
                    <a:pt x="560" y="1090"/>
                  </a:lnTo>
                  <a:lnTo>
                    <a:pt x="677" y="1090"/>
                  </a:lnTo>
                  <a:lnTo>
                    <a:pt x="677" y="1090"/>
                  </a:lnTo>
                  <a:lnTo>
                    <a:pt x="795" y="1090"/>
                  </a:lnTo>
                  <a:lnTo>
                    <a:pt x="795" y="1090"/>
                  </a:lnTo>
                  <a:lnTo>
                    <a:pt x="972" y="1149"/>
                  </a:lnTo>
                  <a:lnTo>
                    <a:pt x="972" y="1149"/>
                  </a:lnTo>
                  <a:lnTo>
                    <a:pt x="1119" y="1237"/>
                  </a:lnTo>
                  <a:lnTo>
                    <a:pt x="1119" y="1237"/>
                  </a:lnTo>
                  <a:lnTo>
                    <a:pt x="1207" y="1325"/>
                  </a:lnTo>
                  <a:lnTo>
                    <a:pt x="1207" y="1325"/>
                  </a:lnTo>
                  <a:lnTo>
                    <a:pt x="1266" y="1414"/>
                  </a:lnTo>
                  <a:lnTo>
                    <a:pt x="1266" y="1414"/>
                  </a:lnTo>
                  <a:lnTo>
                    <a:pt x="1295" y="1502"/>
                  </a:lnTo>
                  <a:lnTo>
                    <a:pt x="1295" y="1502"/>
                  </a:lnTo>
                  <a:lnTo>
                    <a:pt x="1295" y="1561"/>
                  </a:lnTo>
                  <a:lnTo>
                    <a:pt x="1295" y="1561"/>
                  </a:lnTo>
                  <a:lnTo>
                    <a:pt x="1325" y="1620"/>
                  </a:lnTo>
                  <a:lnTo>
                    <a:pt x="1325" y="1620"/>
                  </a:lnTo>
                  <a:lnTo>
                    <a:pt x="1325" y="1620"/>
                  </a:lnTo>
                  <a:lnTo>
                    <a:pt x="1325" y="1620"/>
                  </a:lnTo>
                  <a:lnTo>
                    <a:pt x="1295" y="1649"/>
                  </a:lnTo>
                  <a:lnTo>
                    <a:pt x="1295" y="1649"/>
                  </a:lnTo>
                  <a:lnTo>
                    <a:pt x="1237" y="1708"/>
                  </a:lnTo>
                  <a:lnTo>
                    <a:pt x="1237" y="1708"/>
                  </a:lnTo>
                  <a:lnTo>
                    <a:pt x="1148" y="1767"/>
                  </a:lnTo>
                  <a:lnTo>
                    <a:pt x="1148" y="1767"/>
                  </a:lnTo>
                  <a:lnTo>
                    <a:pt x="1001" y="1796"/>
                  </a:lnTo>
                  <a:lnTo>
                    <a:pt x="854" y="1826"/>
                  </a:lnTo>
                  <a:lnTo>
                    <a:pt x="825" y="1826"/>
                  </a:lnTo>
                  <a:lnTo>
                    <a:pt x="825" y="1826"/>
                  </a:lnTo>
                  <a:lnTo>
                    <a:pt x="560" y="1885"/>
                  </a:lnTo>
                  <a:lnTo>
                    <a:pt x="560" y="1885"/>
                  </a:lnTo>
                  <a:lnTo>
                    <a:pt x="560" y="1885"/>
                  </a:lnTo>
                  <a:lnTo>
                    <a:pt x="560" y="1885"/>
                  </a:lnTo>
                  <a:lnTo>
                    <a:pt x="265" y="1855"/>
                  </a:lnTo>
                  <a:lnTo>
                    <a:pt x="265" y="1855"/>
                  </a:lnTo>
                  <a:lnTo>
                    <a:pt x="236" y="1855"/>
                  </a:lnTo>
                  <a:lnTo>
                    <a:pt x="236" y="1855"/>
                  </a:lnTo>
                  <a:lnTo>
                    <a:pt x="206" y="1855"/>
                  </a:lnTo>
                  <a:lnTo>
                    <a:pt x="206" y="1855"/>
                  </a:lnTo>
                  <a:lnTo>
                    <a:pt x="148" y="1914"/>
                  </a:lnTo>
                  <a:lnTo>
                    <a:pt x="148" y="1914"/>
                  </a:lnTo>
                  <a:lnTo>
                    <a:pt x="177" y="2002"/>
                  </a:lnTo>
                  <a:lnTo>
                    <a:pt x="177" y="2002"/>
                  </a:lnTo>
                  <a:lnTo>
                    <a:pt x="236" y="2032"/>
                  </a:lnTo>
                  <a:lnTo>
                    <a:pt x="236" y="2032"/>
                  </a:lnTo>
                  <a:lnTo>
                    <a:pt x="442" y="2091"/>
                  </a:lnTo>
                  <a:lnTo>
                    <a:pt x="707" y="2149"/>
                  </a:lnTo>
                  <a:lnTo>
                    <a:pt x="736" y="2149"/>
                  </a:lnTo>
                  <a:lnTo>
                    <a:pt x="736" y="2149"/>
                  </a:lnTo>
                  <a:lnTo>
                    <a:pt x="942" y="2208"/>
                  </a:lnTo>
                  <a:lnTo>
                    <a:pt x="942" y="2208"/>
                  </a:lnTo>
                  <a:lnTo>
                    <a:pt x="1089" y="2238"/>
                  </a:lnTo>
                  <a:lnTo>
                    <a:pt x="1089" y="2238"/>
                  </a:lnTo>
                  <a:lnTo>
                    <a:pt x="1237" y="2238"/>
                  </a:lnTo>
                  <a:lnTo>
                    <a:pt x="1237" y="2238"/>
                  </a:lnTo>
                  <a:lnTo>
                    <a:pt x="1295" y="2238"/>
                  </a:lnTo>
                  <a:lnTo>
                    <a:pt x="1295" y="2238"/>
                  </a:lnTo>
                  <a:lnTo>
                    <a:pt x="1560" y="2267"/>
                  </a:lnTo>
                  <a:lnTo>
                    <a:pt x="1560" y="2267"/>
                  </a:lnTo>
                  <a:lnTo>
                    <a:pt x="1707" y="2297"/>
                  </a:lnTo>
                  <a:lnTo>
                    <a:pt x="1707" y="2297"/>
                  </a:lnTo>
                  <a:lnTo>
                    <a:pt x="1766" y="2326"/>
                  </a:lnTo>
                  <a:lnTo>
                    <a:pt x="1766" y="2326"/>
                  </a:lnTo>
                  <a:lnTo>
                    <a:pt x="1766" y="2326"/>
                  </a:lnTo>
                  <a:lnTo>
                    <a:pt x="1766" y="2326"/>
                  </a:lnTo>
                  <a:lnTo>
                    <a:pt x="1766" y="2355"/>
                  </a:lnTo>
                  <a:lnTo>
                    <a:pt x="1766" y="2355"/>
                  </a:lnTo>
                  <a:lnTo>
                    <a:pt x="1796" y="2385"/>
                  </a:lnTo>
                  <a:lnTo>
                    <a:pt x="1796" y="2385"/>
                  </a:lnTo>
                  <a:lnTo>
                    <a:pt x="1825" y="2444"/>
                  </a:lnTo>
                  <a:lnTo>
                    <a:pt x="1884" y="2444"/>
                  </a:lnTo>
                  <a:lnTo>
                    <a:pt x="1884" y="2444"/>
                  </a:lnTo>
                  <a:lnTo>
                    <a:pt x="1913" y="2444"/>
                  </a:lnTo>
                  <a:lnTo>
                    <a:pt x="1913" y="2444"/>
                  </a:lnTo>
                  <a:lnTo>
                    <a:pt x="2149" y="2473"/>
                  </a:lnTo>
                  <a:lnTo>
                    <a:pt x="2443" y="2473"/>
                  </a:lnTo>
                  <a:lnTo>
                    <a:pt x="2443" y="2473"/>
                  </a:lnTo>
                  <a:lnTo>
                    <a:pt x="2502" y="2473"/>
                  </a:lnTo>
                  <a:lnTo>
                    <a:pt x="2502" y="2473"/>
                  </a:lnTo>
                  <a:lnTo>
                    <a:pt x="2826" y="2473"/>
                  </a:lnTo>
                  <a:lnTo>
                    <a:pt x="2826" y="2473"/>
                  </a:lnTo>
                  <a:lnTo>
                    <a:pt x="2973" y="2444"/>
                  </a:lnTo>
                  <a:lnTo>
                    <a:pt x="2973" y="2444"/>
                  </a:lnTo>
                  <a:lnTo>
                    <a:pt x="3150" y="2444"/>
                  </a:lnTo>
                  <a:lnTo>
                    <a:pt x="3150" y="2444"/>
                  </a:lnTo>
                  <a:lnTo>
                    <a:pt x="3150" y="2414"/>
                  </a:lnTo>
                  <a:lnTo>
                    <a:pt x="3150" y="2414"/>
                  </a:lnTo>
                  <a:lnTo>
                    <a:pt x="3179" y="2444"/>
                  </a:lnTo>
                  <a:lnTo>
                    <a:pt x="3179" y="2444"/>
                  </a:lnTo>
                  <a:lnTo>
                    <a:pt x="3208" y="2444"/>
                  </a:lnTo>
                  <a:lnTo>
                    <a:pt x="3208" y="2444"/>
                  </a:lnTo>
                  <a:lnTo>
                    <a:pt x="3267" y="2414"/>
                  </a:lnTo>
                  <a:lnTo>
                    <a:pt x="3267" y="2414"/>
                  </a:lnTo>
                  <a:lnTo>
                    <a:pt x="3326" y="2355"/>
                  </a:lnTo>
                  <a:lnTo>
                    <a:pt x="3326" y="2267"/>
                  </a:lnTo>
                  <a:lnTo>
                    <a:pt x="3326" y="2267"/>
                  </a:lnTo>
                  <a:lnTo>
                    <a:pt x="3356" y="2238"/>
                  </a:lnTo>
                  <a:lnTo>
                    <a:pt x="3356" y="2238"/>
                  </a:lnTo>
                  <a:lnTo>
                    <a:pt x="3562" y="2149"/>
                  </a:lnTo>
                  <a:lnTo>
                    <a:pt x="3562" y="2149"/>
                  </a:lnTo>
                  <a:lnTo>
                    <a:pt x="3944" y="2002"/>
                  </a:lnTo>
                  <a:lnTo>
                    <a:pt x="4327" y="1914"/>
                  </a:lnTo>
                  <a:lnTo>
                    <a:pt x="4503" y="1855"/>
                  </a:lnTo>
                  <a:lnTo>
                    <a:pt x="4680" y="1826"/>
                  </a:lnTo>
                  <a:lnTo>
                    <a:pt x="4680" y="1826"/>
                  </a:lnTo>
                  <a:lnTo>
                    <a:pt x="4798" y="1796"/>
                  </a:lnTo>
                  <a:lnTo>
                    <a:pt x="4827" y="1796"/>
                  </a:lnTo>
                  <a:lnTo>
                    <a:pt x="4827" y="1796"/>
                  </a:lnTo>
                  <a:lnTo>
                    <a:pt x="4886" y="1796"/>
                  </a:lnTo>
                  <a:lnTo>
                    <a:pt x="4886" y="1796"/>
                  </a:lnTo>
                  <a:lnTo>
                    <a:pt x="4916" y="1737"/>
                  </a:lnTo>
                  <a:lnTo>
                    <a:pt x="4916" y="1737"/>
                  </a:lnTo>
                  <a:lnTo>
                    <a:pt x="4916" y="1679"/>
                  </a:lnTo>
                  <a:lnTo>
                    <a:pt x="4916" y="1679"/>
                  </a:lnTo>
                  <a:lnTo>
                    <a:pt x="4886" y="1649"/>
                  </a:lnTo>
                  <a:lnTo>
                    <a:pt x="4886" y="1649"/>
                  </a:lnTo>
                  <a:lnTo>
                    <a:pt x="4857" y="1620"/>
                  </a:lnTo>
                  <a:lnTo>
                    <a:pt x="4857" y="1620"/>
                  </a:lnTo>
                  <a:lnTo>
                    <a:pt x="4827" y="1620"/>
                  </a:lnTo>
                  <a:lnTo>
                    <a:pt x="4827" y="1620"/>
                  </a:lnTo>
                  <a:lnTo>
                    <a:pt x="4768" y="1649"/>
                  </a:lnTo>
                  <a:lnTo>
                    <a:pt x="4768" y="1649"/>
                  </a:lnTo>
                  <a:lnTo>
                    <a:pt x="4768" y="1649"/>
                  </a:lnTo>
                  <a:lnTo>
                    <a:pt x="4709" y="1649"/>
                  </a:lnTo>
                  <a:lnTo>
                    <a:pt x="4709" y="1649"/>
                  </a:lnTo>
                  <a:lnTo>
                    <a:pt x="4709" y="1649"/>
                  </a:lnTo>
                  <a:lnTo>
                    <a:pt x="4651" y="1649"/>
                  </a:lnTo>
                  <a:lnTo>
                    <a:pt x="4621" y="1649"/>
                  </a:lnTo>
                  <a:lnTo>
                    <a:pt x="4592" y="1649"/>
                  </a:lnTo>
                  <a:lnTo>
                    <a:pt x="4592" y="1649"/>
                  </a:lnTo>
                  <a:lnTo>
                    <a:pt x="4474" y="1649"/>
                  </a:lnTo>
                  <a:lnTo>
                    <a:pt x="4415" y="1649"/>
                  </a:lnTo>
                  <a:lnTo>
                    <a:pt x="4415" y="1649"/>
                  </a:lnTo>
                  <a:lnTo>
                    <a:pt x="3974" y="1620"/>
                  </a:lnTo>
                  <a:lnTo>
                    <a:pt x="3974" y="1620"/>
                  </a:lnTo>
                  <a:lnTo>
                    <a:pt x="3797" y="1590"/>
                  </a:lnTo>
                  <a:lnTo>
                    <a:pt x="3797" y="1590"/>
                  </a:lnTo>
                  <a:lnTo>
                    <a:pt x="3650" y="1561"/>
                  </a:lnTo>
                  <a:lnTo>
                    <a:pt x="3650" y="1561"/>
                  </a:lnTo>
                  <a:lnTo>
                    <a:pt x="3650" y="1561"/>
                  </a:lnTo>
                  <a:lnTo>
                    <a:pt x="3650" y="1561"/>
                  </a:lnTo>
                  <a:lnTo>
                    <a:pt x="3650" y="1531"/>
                  </a:lnTo>
                  <a:lnTo>
                    <a:pt x="3650" y="1531"/>
                  </a:lnTo>
                  <a:lnTo>
                    <a:pt x="3532" y="1414"/>
                  </a:lnTo>
                  <a:lnTo>
                    <a:pt x="3532" y="1414"/>
                  </a:lnTo>
                  <a:lnTo>
                    <a:pt x="3473" y="1355"/>
                  </a:lnTo>
                  <a:lnTo>
                    <a:pt x="3473" y="1355"/>
                  </a:lnTo>
                  <a:lnTo>
                    <a:pt x="3473" y="1296"/>
                  </a:lnTo>
                  <a:lnTo>
                    <a:pt x="3473" y="1296"/>
                  </a:lnTo>
                  <a:lnTo>
                    <a:pt x="3473" y="1267"/>
                  </a:lnTo>
                  <a:lnTo>
                    <a:pt x="3473" y="1267"/>
                  </a:lnTo>
                  <a:lnTo>
                    <a:pt x="3503" y="1178"/>
                  </a:lnTo>
                  <a:lnTo>
                    <a:pt x="3503" y="1178"/>
                  </a:lnTo>
                  <a:lnTo>
                    <a:pt x="3562" y="1090"/>
                  </a:lnTo>
                  <a:lnTo>
                    <a:pt x="3562" y="1090"/>
                  </a:lnTo>
                  <a:lnTo>
                    <a:pt x="3650" y="972"/>
                  </a:lnTo>
                  <a:lnTo>
                    <a:pt x="3650" y="972"/>
                  </a:lnTo>
                  <a:lnTo>
                    <a:pt x="3768" y="913"/>
                  </a:lnTo>
                  <a:lnTo>
                    <a:pt x="3768" y="913"/>
                  </a:lnTo>
                  <a:lnTo>
                    <a:pt x="3915" y="854"/>
                  </a:lnTo>
                  <a:lnTo>
                    <a:pt x="3915" y="854"/>
                  </a:lnTo>
                  <a:lnTo>
                    <a:pt x="3944" y="854"/>
                  </a:lnTo>
                  <a:lnTo>
                    <a:pt x="3944" y="854"/>
                  </a:lnTo>
                  <a:lnTo>
                    <a:pt x="4033" y="884"/>
                  </a:lnTo>
                  <a:lnTo>
                    <a:pt x="4033" y="884"/>
                  </a:lnTo>
                  <a:lnTo>
                    <a:pt x="4121" y="884"/>
                  </a:lnTo>
                  <a:lnTo>
                    <a:pt x="4121" y="884"/>
                  </a:lnTo>
                  <a:lnTo>
                    <a:pt x="4209" y="884"/>
                  </a:lnTo>
                  <a:lnTo>
                    <a:pt x="4209" y="884"/>
                  </a:lnTo>
                  <a:lnTo>
                    <a:pt x="4239" y="854"/>
                  </a:lnTo>
                  <a:lnTo>
                    <a:pt x="4239" y="854"/>
                  </a:lnTo>
                  <a:lnTo>
                    <a:pt x="4268" y="854"/>
                  </a:lnTo>
                  <a:lnTo>
                    <a:pt x="4268" y="825"/>
                  </a:lnTo>
                  <a:lnTo>
                    <a:pt x="4268" y="825"/>
                  </a:lnTo>
                  <a:lnTo>
                    <a:pt x="4239" y="766"/>
                  </a:lnTo>
                  <a:lnTo>
                    <a:pt x="4239" y="766"/>
                  </a:lnTo>
                  <a:lnTo>
                    <a:pt x="4209" y="737"/>
                  </a:lnTo>
                  <a:lnTo>
                    <a:pt x="4209" y="737"/>
                  </a:lnTo>
                  <a:lnTo>
                    <a:pt x="4121" y="707"/>
                  </a:lnTo>
                  <a:lnTo>
                    <a:pt x="4121" y="707"/>
                  </a:lnTo>
                  <a:lnTo>
                    <a:pt x="3915" y="648"/>
                  </a:lnTo>
                  <a:lnTo>
                    <a:pt x="3915" y="648"/>
                  </a:lnTo>
                  <a:lnTo>
                    <a:pt x="3827" y="619"/>
                  </a:lnTo>
                  <a:lnTo>
                    <a:pt x="3827" y="619"/>
                  </a:lnTo>
                  <a:lnTo>
                    <a:pt x="3797" y="590"/>
                  </a:lnTo>
                  <a:lnTo>
                    <a:pt x="3797" y="590"/>
                  </a:lnTo>
                  <a:lnTo>
                    <a:pt x="3797" y="560"/>
                  </a:lnTo>
                  <a:lnTo>
                    <a:pt x="3797" y="560"/>
                  </a:lnTo>
                  <a:lnTo>
                    <a:pt x="3797" y="560"/>
                  </a:lnTo>
                  <a:lnTo>
                    <a:pt x="3797" y="560"/>
                  </a:lnTo>
                  <a:lnTo>
                    <a:pt x="3797" y="501"/>
                  </a:lnTo>
                  <a:lnTo>
                    <a:pt x="3797" y="501"/>
                  </a:lnTo>
                  <a:lnTo>
                    <a:pt x="3797" y="472"/>
                  </a:lnTo>
                  <a:lnTo>
                    <a:pt x="3797" y="472"/>
                  </a:lnTo>
                  <a:lnTo>
                    <a:pt x="3827" y="442"/>
                  </a:lnTo>
                  <a:lnTo>
                    <a:pt x="3827" y="442"/>
                  </a:lnTo>
                  <a:lnTo>
                    <a:pt x="3885" y="384"/>
                  </a:lnTo>
                  <a:lnTo>
                    <a:pt x="3885" y="384"/>
                  </a:lnTo>
                  <a:lnTo>
                    <a:pt x="4003" y="295"/>
                  </a:lnTo>
                  <a:lnTo>
                    <a:pt x="4003" y="295"/>
                  </a:lnTo>
                  <a:lnTo>
                    <a:pt x="4356" y="207"/>
                  </a:lnTo>
                  <a:lnTo>
                    <a:pt x="4356" y="207"/>
                  </a:lnTo>
                  <a:lnTo>
                    <a:pt x="4386" y="178"/>
                  </a:lnTo>
                  <a:lnTo>
                    <a:pt x="4386" y="148"/>
                  </a:lnTo>
                  <a:lnTo>
                    <a:pt x="4386" y="148"/>
                  </a:lnTo>
                  <a:lnTo>
                    <a:pt x="4415" y="148"/>
                  </a:lnTo>
                  <a:lnTo>
                    <a:pt x="4415" y="148"/>
                  </a:lnTo>
                  <a:lnTo>
                    <a:pt x="4415" y="148"/>
                  </a:lnTo>
                  <a:lnTo>
                    <a:pt x="4415" y="148"/>
                  </a:lnTo>
                  <a:lnTo>
                    <a:pt x="4474" y="148"/>
                  </a:lnTo>
                  <a:lnTo>
                    <a:pt x="4474" y="148"/>
                  </a:lnTo>
                  <a:lnTo>
                    <a:pt x="4474" y="119"/>
                  </a:lnTo>
                  <a:lnTo>
                    <a:pt x="4445" y="89"/>
                  </a:lnTo>
                  <a:lnTo>
                    <a:pt x="4445" y="89"/>
                  </a:lnTo>
                  <a:lnTo>
                    <a:pt x="4386" y="30"/>
                  </a:lnTo>
                  <a:lnTo>
                    <a:pt x="4386" y="30"/>
                  </a:lnTo>
                  <a:lnTo>
                    <a:pt x="4327" y="1"/>
                  </a:lnTo>
                  <a:lnTo>
                    <a:pt x="4327" y="1"/>
                  </a:lnTo>
                  <a:lnTo>
                    <a:pt x="420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4334225" y="2508725"/>
              <a:ext cx="235475" cy="324500"/>
            </a:xfrm>
            <a:custGeom>
              <a:rect b="b" l="l" r="r" t="t"/>
              <a:pathLst>
                <a:path extrusionOk="0" h="12980" w="9419">
                  <a:moveTo>
                    <a:pt x="3886" y="1"/>
                  </a:moveTo>
                  <a:lnTo>
                    <a:pt x="3533" y="30"/>
                  </a:lnTo>
                  <a:lnTo>
                    <a:pt x="3150" y="118"/>
                  </a:lnTo>
                  <a:lnTo>
                    <a:pt x="2767" y="236"/>
                  </a:lnTo>
                  <a:lnTo>
                    <a:pt x="2414" y="413"/>
                  </a:lnTo>
                  <a:lnTo>
                    <a:pt x="2032" y="589"/>
                  </a:lnTo>
                  <a:lnTo>
                    <a:pt x="1708" y="825"/>
                  </a:lnTo>
                  <a:lnTo>
                    <a:pt x="1384" y="1060"/>
                  </a:lnTo>
                  <a:lnTo>
                    <a:pt x="1090" y="1354"/>
                  </a:lnTo>
                  <a:lnTo>
                    <a:pt x="825" y="1649"/>
                  </a:lnTo>
                  <a:lnTo>
                    <a:pt x="590" y="1972"/>
                  </a:lnTo>
                  <a:lnTo>
                    <a:pt x="354" y="2355"/>
                  </a:lnTo>
                  <a:lnTo>
                    <a:pt x="178" y="2767"/>
                  </a:lnTo>
                  <a:lnTo>
                    <a:pt x="178" y="2826"/>
                  </a:lnTo>
                  <a:lnTo>
                    <a:pt x="178" y="2855"/>
                  </a:lnTo>
                  <a:lnTo>
                    <a:pt x="89" y="3032"/>
                  </a:lnTo>
                  <a:lnTo>
                    <a:pt x="30" y="3267"/>
                  </a:lnTo>
                  <a:lnTo>
                    <a:pt x="1" y="3532"/>
                  </a:lnTo>
                  <a:lnTo>
                    <a:pt x="30" y="3562"/>
                  </a:lnTo>
                  <a:lnTo>
                    <a:pt x="60" y="3591"/>
                  </a:lnTo>
                  <a:lnTo>
                    <a:pt x="60" y="3768"/>
                  </a:lnTo>
                  <a:lnTo>
                    <a:pt x="60" y="3915"/>
                  </a:lnTo>
                  <a:lnTo>
                    <a:pt x="89" y="4091"/>
                  </a:lnTo>
                  <a:lnTo>
                    <a:pt x="178" y="4239"/>
                  </a:lnTo>
                  <a:lnTo>
                    <a:pt x="325" y="4533"/>
                  </a:lnTo>
                  <a:lnTo>
                    <a:pt x="384" y="4562"/>
                  </a:lnTo>
                  <a:lnTo>
                    <a:pt x="413" y="4592"/>
                  </a:lnTo>
                  <a:lnTo>
                    <a:pt x="472" y="4562"/>
                  </a:lnTo>
                  <a:lnTo>
                    <a:pt x="501" y="4504"/>
                  </a:lnTo>
                  <a:lnTo>
                    <a:pt x="501" y="4445"/>
                  </a:lnTo>
                  <a:lnTo>
                    <a:pt x="442" y="4356"/>
                  </a:lnTo>
                  <a:lnTo>
                    <a:pt x="472" y="4327"/>
                  </a:lnTo>
                  <a:lnTo>
                    <a:pt x="472" y="4268"/>
                  </a:lnTo>
                  <a:lnTo>
                    <a:pt x="442" y="3974"/>
                  </a:lnTo>
                  <a:lnTo>
                    <a:pt x="442" y="3709"/>
                  </a:lnTo>
                  <a:lnTo>
                    <a:pt x="472" y="3679"/>
                  </a:lnTo>
                  <a:lnTo>
                    <a:pt x="560" y="3562"/>
                  </a:lnTo>
                  <a:lnTo>
                    <a:pt x="619" y="3444"/>
                  </a:lnTo>
                  <a:lnTo>
                    <a:pt x="619" y="3356"/>
                  </a:lnTo>
                  <a:lnTo>
                    <a:pt x="648" y="3326"/>
                  </a:lnTo>
                  <a:lnTo>
                    <a:pt x="737" y="3238"/>
                  </a:lnTo>
                  <a:lnTo>
                    <a:pt x="825" y="3179"/>
                  </a:lnTo>
                  <a:lnTo>
                    <a:pt x="943" y="3150"/>
                  </a:lnTo>
                  <a:lnTo>
                    <a:pt x="1090" y="3150"/>
                  </a:lnTo>
                  <a:lnTo>
                    <a:pt x="1384" y="3209"/>
                  </a:lnTo>
                  <a:lnTo>
                    <a:pt x="1649" y="3326"/>
                  </a:lnTo>
                  <a:lnTo>
                    <a:pt x="1943" y="3503"/>
                  </a:lnTo>
                  <a:lnTo>
                    <a:pt x="2002" y="3532"/>
                  </a:lnTo>
                  <a:lnTo>
                    <a:pt x="2503" y="3856"/>
                  </a:lnTo>
                  <a:lnTo>
                    <a:pt x="2915" y="4033"/>
                  </a:lnTo>
                  <a:lnTo>
                    <a:pt x="3268" y="4180"/>
                  </a:lnTo>
                  <a:lnTo>
                    <a:pt x="3474" y="4239"/>
                  </a:lnTo>
                  <a:lnTo>
                    <a:pt x="3680" y="4268"/>
                  </a:lnTo>
                  <a:lnTo>
                    <a:pt x="4092" y="4268"/>
                  </a:lnTo>
                  <a:lnTo>
                    <a:pt x="4327" y="4209"/>
                  </a:lnTo>
                  <a:lnTo>
                    <a:pt x="4445" y="4150"/>
                  </a:lnTo>
                  <a:lnTo>
                    <a:pt x="4533" y="4121"/>
                  </a:lnTo>
                  <a:lnTo>
                    <a:pt x="4533" y="4091"/>
                  </a:lnTo>
                  <a:lnTo>
                    <a:pt x="4592" y="4062"/>
                  </a:lnTo>
                  <a:lnTo>
                    <a:pt x="4592" y="4003"/>
                  </a:lnTo>
                  <a:lnTo>
                    <a:pt x="4651" y="3856"/>
                  </a:lnTo>
                  <a:lnTo>
                    <a:pt x="4739" y="3738"/>
                  </a:lnTo>
                  <a:lnTo>
                    <a:pt x="4828" y="3709"/>
                  </a:lnTo>
                  <a:lnTo>
                    <a:pt x="4916" y="3679"/>
                  </a:lnTo>
                  <a:lnTo>
                    <a:pt x="4975" y="3650"/>
                  </a:lnTo>
                  <a:lnTo>
                    <a:pt x="5004" y="3650"/>
                  </a:lnTo>
                  <a:lnTo>
                    <a:pt x="5122" y="3679"/>
                  </a:lnTo>
                  <a:lnTo>
                    <a:pt x="5210" y="3738"/>
                  </a:lnTo>
                  <a:lnTo>
                    <a:pt x="5357" y="3856"/>
                  </a:lnTo>
                  <a:lnTo>
                    <a:pt x="5446" y="4003"/>
                  </a:lnTo>
                  <a:lnTo>
                    <a:pt x="5505" y="4180"/>
                  </a:lnTo>
                  <a:lnTo>
                    <a:pt x="5534" y="4386"/>
                  </a:lnTo>
                  <a:lnTo>
                    <a:pt x="5505" y="4533"/>
                  </a:lnTo>
                  <a:lnTo>
                    <a:pt x="5446" y="4651"/>
                  </a:lnTo>
                  <a:lnTo>
                    <a:pt x="5446" y="4680"/>
                  </a:lnTo>
                  <a:lnTo>
                    <a:pt x="5446" y="4739"/>
                  </a:lnTo>
                  <a:lnTo>
                    <a:pt x="5446" y="4798"/>
                  </a:lnTo>
                  <a:lnTo>
                    <a:pt x="5505" y="4827"/>
                  </a:lnTo>
                  <a:lnTo>
                    <a:pt x="5534" y="4827"/>
                  </a:lnTo>
                  <a:lnTo>
                    <a:pt x="5740" y="4886"/>
                  </a:lnTo>
                  <a:lnTo>
                    <a:pt x="5799" y="4886"/>
                  </a:lnTo>
                  <a:lnTo>
                    <a:pt x="5799" y="4974"/>
                  </a:lnTo>
                  <a:lnTo>
                    <a:pt x="5858" y="5004"/>
                  </a:lnTo>
                  <a:lnTo>
                    <a:pt x="6093" y="5033"/>
                  </a:lnTo>
                  <a:lnTo>
                    <a:pt x="6299" y="5004"/>
                  </a:lnTo>
                  <a:lnTo>
                    <a:pt x="6505" y="4916"/>
                  </a:lnTo>
                  <a:lnTo>
                    <a:pt x="6564" y="4945"/>
                  </a:lnTo>
                  <a:lnTo>
                    <a:pt x="6594" y="4974"/>
                  </a:lnTo>
                  <a:lnTo>
                    <a:pt x="6682" y="5033"/>
                  </a:lnTo>
                  <a:lnTo>
                    <a:pt x="6770" y="5033"/>
                  </a:lnTo>
                  <a:lnTo>
                    <a:pt x="6800" y="5092"/>
                  </a:lnTo>
                  <a:lnTo>
                    <a:pt x="6888" y="5210"/>
                  </a:lnTo>
                  <a:lnTo>
                    <a:pt x="6947" y="5416"/>
                  </a:lnTo>
                  <a:lnTo>
                    <a:pt x="6976" y="5681"/>
                  </a:lnTo>
                  <a:lnTo>
                    <a:pt x="6976" y="5946"/>
                  </a:lnTo>
                  <a:lnTo>
                    <a:pt x="6976" y="6152"/>
                  </a:lnTo>
                  <a:lnTo>
                    <a:pt x="6976" y="6181"/>
                  </a:lnTo>
                  <a:lnTo>
                    <a:pt x="6976" y="6505"/>
                  </a:lnTo>
                  <a:lnTo>
                    <a:pt x="6976" y="6799"/>
                  </a:lnTo>
                  <a:lnTo>
                    <a:pt x="7035" y="7064"/>
                  </a:lnTo>
                  <a:lnTo>
                    <a:pt x="7123" y="7300"/>
                  </a:lnTo>
                  <a:lnTo>
                    <a:pt x="7212" y="7417"/>
                  </a:lnTo>
                  <a:lnTo>
                    <a:pt x="7270" y="7506"/>
                  </a:lnTo>
                  <a:lnTo>
                    <a:pt x="7300" y="7506"/>
                  </a:lnTo>
                  <a:lnTo>
                    <a:pt x="7241" y="7653"/>
                  </a:lnTo>
                  <a:lnTo>
                    <a:pt x="7212" y="7918"/>
                  </a:lnTo>
                  <a:lnTo>
                    <a:pt x="7212" y="7947"/>
                  </a:lnTo>
                  <a:lnTo>
                    <a:pt x="7212" y="7976"/>
                  </a:lnTo>
                  <a:lnTo>
                    <a:pt x="7094" y="8212"/>
                  </a:lnTo>
                  <a:lnTo>
                    <a:pt x="6917" y="8418"/>
                  </a:lnTo>
                  <a:lnTo>
                    <a:pt x="6741" y="8624"/>
                  </a:lnTo>
                  <a:lnTo>
                    <a:pt x="6358" y="9007"/>
                  </a:lnTo>
                  <a:lnTo>
                    <a:pt x="6299" y="9065"/>
                  </a:lnTo>
                  <a:lnTo>
                    <a:pt x="6005" y="9330"/>
                  </a:lnTo>
                  <a:lnTo>
                    <a:pt x="5828" y="9536"/>
                  </a:lnTo>
                  <a:lnTo>
                    <a:pt x="5652" y="9772"/>
                  </a:lnTo>
                  <a:lnTo>
                    <a:pt x="5475" y="10037"/>
                  </a:lnTo>
                  <a:lnTo>
                    <a:pt x="5328" y="10331"/>
                  </a:lnTo>
                  <a:lnTo>
                    <a:pt x="5181" y="10596"/>
                  </a:lnTo>
                  <a:lnTo>
                    <a:pt x="5093" y="10861"/>
                  </a:lnTo>
                  <a:lnTo>
                    <a:pt x="5004" y="11155"/>
                  </a:lnTo>
                  <a:lnTo>
                    <a:pt x="4975" y="11449"/>
                  </a:lnTo>
                  <a:lnTo>
                    <a:pt x="4975" y="11744"/>
                  </a:lnTo>
                  <a:lnTo>
                    <a:pt x="5034" y="12038"/>
                  </a:lnTo>
                  <a:lnTo>
                    <a:pt x="5093" y="12215"/>
                  </a:lnTo>
                  <a:lnTo>
                    <a:pt x="5181" y="12391"/>
                  </a:lnTo>
                  <a:lnTo>
                    <a:pt x="5269" y="12538"/>
                  </a:lnTo>
                  <a:lnTo>
                    <a:pt x="5416" y="12685"/>
                  </a:lnTo>
                  <a:lnTo>
                    <a:pt x="5563" y="12803"/>
                  </a:lnTo>
                  <a:lnTo>
                    <a:pt x="5740" y="12891"/>
                  </a:lnTo>
                  <a:lnTo>
                    <a:pt x="5917" y="12950"/>
                  </a:lnTo>
                  <a:lnTo>
                    <a:pt x="6093" y="12950"/>
                  </a:lnTo>
                  <a:lnTo>
                    <a:pt x="6123" y="12980"/>
                  </a:lnTo>
                  <a:lnTo>
                    <a:pt x="6152" y="12980"/>
                  </a:lnTo>
                  <a:lnTo>
                    <a:pt x="6182" y="12950"/>
                  </a:lnTo>
                  <a:lnTo>
                    <a:pt x="6211" y="12891"/>
                  </a:lnTo>
                  <a:lnTo>
                    <a:pt x="6211" y="12833"/>
                  </a:lnTo>
                  <a:lnTo>
                    <a:pt x="6182" y="12803"/>
                  </a:lnTo>
                  <a:lnTo>
                    <a:pt x="6182" y="12774"/>
                  </a:lnTo>
                  <a:lnTo>
                    <a:pt x="6240" y="12715"/>
                  </a:lnTo>
                  <a:lnTo>
                    <a:pt x="6329" y="12656"/>
                  </a:lnTo>
                  <a:lnTo>
                    <a:pt x="6535" y="12568"/>
                  </a:lnTo>
                  <a:lnTo>
                    <a:pt x="6770" y="12538"/>
                  </a:lnTo>
                  <a:lnTo>
                    <a:pt x="6800" y="12509"/>
                  </a:lnTo>
                  <a:lnTo>
                    <a:pt x="7035" y="12479"/>
                  </a:lnTo>
                  <a:lnTo>
                    <a:pt x="7241" y="12421"/>
                  </a:lnTo>
                  <a:lnTo>
                    <a:pt x="7506" y="12273"/>
                  </a:lnTo>
                  <a:lnTo>
                    <a:pt x="7741" y="12097"/>
                  </a:lnTo>
                  <a:lnTo>
                    <a:pt x="7977" y="11891"/>
                  </a:lnTo>
                  <a:lnTo>
                    <a:pt x="8153" y="11685"/>
                  </a:lnTo>
                  <a:lnTo>
                    <a:pt x="8301" y="11449"/>
                  </a:lnTo>
                  <a:lnTo>
                    <a:pt x="8418" y="11214"/>
                  </a:lnTo>
                  <a:lnTo>
                    <a:pt x="8477" y="11037"/>
                  </a:lnTo>
                  <a:lnTo>
                    <a:pt x="8536" y="10831"/>
                  </a:lnTo>
                  <a:lnTo>
                    <a:pt x="8565" y="10655"/>
                  </a:lnTo>
                  <a:lnTo>
                    <a:pt x="8565" y="10449"/>
                  </a:lnTo>
                  <a:lnTo>
                    <a:pt x="8536" y="10066"/>
                  </a:lnTo>
                  <a:lnTo>
                    <a:pt x="8654" y="9978"/>
                  </a:lnTo>
                  <a:lnTo>
                    <a:pt x="8860" y="9742"/>
                  </a:lnTo>
                  <a:lnTo>
                    <a:pt x="9007" y="9507"/>
                  </a:lnTo>
                  <a:lnTo>
                    <a:pt x="9125" y="9242"/>
                  </a:lnTo>
                  <a:lnTo>
                    <a:pt x="9184" y="8977"/>
                  </a:lnTo>
                  <a:lnTo>
                    <a:pt x="9184" y="8683"/>
                  </a:lnTo>
                  <a:lnTo>
                    <a:pt x="9154" y="8477"/>
                  </a:lnTo>
                  <a:lnTo>
                    <a:pt x="9095" y="8241"/>
                  </a:lnTo>
                  <a:lnTo>
                    <a:pt x="9184" y="8094"/>
                  </a:lnTo>
                  <a:lnTo>
                    <a:pt x="9272" y="7918"/>
                  </a:lnTo>
                  <a:lnTo>
                    <a:pt x="9331" y="7741"/>
                  </a:lnTo>
                  <a:lnTo>
                    <a:pt x="9390" y="7535"/>
                  </a:lnTo>
                  <a:lnTo>
                    <a:pt x="9419" y="7358"/>
                  </a:lnTo>
                  <a:lnTo>
                    <a:pt x="9419" y="7152"/>
                  </a:lnTo>
                  <a:lnTo>
                    <a:pt x="9390" y="6976"/>
                  </a:lnTo>
                  <a:lnTo>
                    <a:pt x="9360" y="6770"/>
                  </a:lnTo>
                  <a:lnTo>
                    <a:pt x="9301" y="6564"/>
                  </a:lnTo>
                  <a:lnTo>
                    <a:pt x="9154" y="6211"/>
                  </a:lnTo>
                  <a:lnTo>
                    <a:pt x="8978" y="5799"/>
                  </a:lnTo>
                  <a:lnTo>
                    <a:pt x="8771" y="5504"/>
                  </a:lnTo>
                  <a:lnTo>
                    <a:pt x="8595" y="5269"/>
                  </a:lnTo>
                  <a:lnTo>
                    <a:pt x="8389" y="5092"/>
                  </a:lnTo>
                  <a:lnTo>
                    <a:pt x="8183" y="4945"/>
                  </a:lnTo>
                  <a:lnTo>
                    <a:pt x="7918" y="4798"/>
                  </a:lnTo>
                  <a:lnTo>
                    <a:pt x="7506" y="4621"/>
                  </a:lnTo>
                  <a:lnTo>
                    <a:pt x="7094" y="4504"/>
                  </a:lnTo>
                  <a:lnTo>
                    <a:pt x="6888" y="4415"/>
                  </a:lnTo>
                  <a:lnTo>
                    <a:pt x="6976" y="3944"/>
                  </a:lnTo>
                  <a:lnTo>
                    <a:pt x="7064" y="3591"/>
                  </a:lnTo>
                  <a:lnTo>
                    <a:pt x="7064" y="3562"/>
                  </a:lnTo>
                  <a:lnTo>
                    <a:pt x="7094" y="3356"/>
                  </a:lnTo>
                  <a:lnTo>
                    <a:pt x="7094" y="3120"/>
                  </a:lnTo>
                  <a:lnTo>
                    <a:pt x="7094" y="3003"/>
                  </a:lnTo>
                  <a:lnTo>
                    <a:pt x="7094" y="2679"/>
                  </a:lnTo>
                  <a:lnTo>
                    <a:pt x="7064" y="2355"/>
                  </a:lnTo>
                  <a:lnTo>
                    <a:pt x="7035" y="2326"/>
                  </a:lnTo>
                  <a:lnTo>
                    <a:pt x="7006" y="2296"/>
                  </a:lnTo>
                  <a:lnTo>
                    <a:pt x="6858" y="1855"/>
                  </a:lnTo>
                  <a:lnTo>
                    <a:pt x="6711" y="1531"/>
                  </a:lnTo>
                  <a:lnTo>
                    <a:pt x="6505" y="1207"/>
                  </a:lnTo>
                  <a:lnTo>
                    <a:pt x="6270" y="942"/>
                  </a:lnTo>
                  <a:lnTo>
                    <a:pt x="5976" y="677"/>
                  </a:lnTo>
                  <a:lnTo>
                    <a:pt x="5681" y="471"/>
                  </a:lnTo>
                  <a:lnTo>
                    <a:pt x="5357" y="295"/>
                  </a:lnTo>
                  <a:lnTo>
                    <a:pt x="5004" y="177"/>
                  </a:lnTo>
                  <a:lnTo>
                    <a:pt x="4622" y="59"/>
                  </a:lnTo>
                  <a:lnTo>
                    <a:pt x="4298" y="30"/>
                  </a:lnTo>
                  <a:lnTo>
                    <a:pt x="39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4334225" y="2508725"/>
              <a:ext cx="235475" cy="324500"/>
            </a:xfrm>
            <a:custGeom>
              <a:rect b="b" l="l" r="r" t="t"/>
              <a:pathLst>
                <a:path extrusionOk="0" fill="none" h="12980" w="9419">
                  <a:moveTo>
                    <a:pt x="3974" y="1"/>
                  </a:moveTo>
                  <a:lnTo>
                    <a:pt x="3974" y="1"/>
                  </a:lnTo>
                  <a:lnTo>
                    <a:pt x="3886" y="1"/>
                  </a:lnTo>
                  <a:lnTo>
                    <a:pt x="3886" y="1"/>
                  </a:lnTo>
                  <a:lnTo>
                    <a:pt x="3533" y="30"/>
                  </a:lnTo>
                  <a:lnTo>
                    <a:pt x="3150" y="118"/>
                  </a:lnTo>
                  <a:lnTo>
                    <a:pt x="3150" y="118"/>
                  </a:lnTo>
                  <a:lnTo>
                    <a:pt x="2767" y="236"/>
                  </a:lnTo>
                  <a:lnTo>
                    <a:pt x="2414" y="413"/>
                  </a:lnTo>
                  <a:lnTo>
                    <a:pt x="2414" y="413"/>
                  </a:lnTo>
                  <a:lnTo>
                    <a:pt x="2032" y="589"/>
                  </a:lnTo>
                  <a:lnTo>
                    <a:pt x="1708" y="825"/>
                  </a:lnTo>
                  <a:lnTo>
                    <a:pt x="1708" y="825"/>
                  </a:lnTo>
                  <a:lnTo>
                    <a:pt x="1384" y="1060"/>
                  </a:lnTo>
                  <a:lnTo>
                    <a:pt x="1090" y="1354"/>
                  </a:lnTo>
                  <a:lnTo>
                    <a:pt x="1090" y="1354"/>
                  </a:lnTo>
                  <a:lnTo>
                    <a:pt x="825" y="1649"/>
                  </a:lnTo>
                  <a:lnTo>
                    <a:pt x="590" y="1972"/>
                  </a:lnTo>
                  <a:lnTo>
                    <a:pt x="590" y="1972"/>
                  </a:lnTo>
                  <a:lnTo>
                    <a:pt x="354" y="2355"/>
                  </a:lnTo>
                  <a:lnTo>
                    <a:pt x="178" y="2767"/>
                  </a:lnTo>
                  <a:lnTo>
                    <a:pt x="178" y="2767"/>
                  </a:lnTo>
                  <a:lnTo>
                    <a:pt x="178" y="2826"/>
                  </a:lnTo>
                  <a:lnTo>
                    <a:pt x="178" y="2826"/>
                  </a:lnTo>
                  <a:lnTo>
                    <a:pt x="178" y="2855"/>
                  </a:lnTo>
                  <a:lnTo>
                    <a:pt x="178" y="2855"/>
                  </a:lnTo>
                  <a:lnTo>
                    <a:pt x="89" y="3032"/>
                  </a:lnTo>
                  <a:lnTo>
                    <a:pt x="89" y="3032"/>
                  </a:lnTo>
                  <a:lnTo>
                    <a:pt x="30" y="3267"/>
                  </a:lnTo>
                  <a:lnTo>
                    <a:pt x="30" y="3267"/>
                  </a:lnTo>
                  <a:lnTo>
                    <a:pt x="1" y="3532"/>
                  </a:lnTo>
                  <a:lnTo>
                    <a:pt x="1" y="3532"/>
                  </a:lnTo>
                  <a:lnTo>
                    <a:pt x="30" y="3562"/>
                  </a:lnTo>
                  <a:lnTo>
                    <a:pt x="60" y="3591"/>
                  </a:lnTo>
                  <a:lnTo>
                    <a:pt x="60" y="3591"/>
                  </a:lnTo>
                  <a:lnTo>
                    <a:pt x="60" y="3768"/>
                  </a:lnTo>
                  <a:lnTo>
                    <a:pt x="60" y="3915"/>
                  </a:lnTo>
                  <a:lnTo>
                    <a:pt x="60" y="3915"/>
                  </a:lnTo>
                  <a:lnTo>
                    <a:pt x="89" y="4091"/>
                  </a:lnTo>
                  <a:lnTo>
                    <a:pt x="178" y="4239"/>
                  </a:lnTo>
                  <a:lnTo>
                    <a:pt x="178" y="4239"/>
                  </a:lnTo>
                  <a:lnTo>
                    <a:pt x="325" y="4533"/>
                  </a:lnTo>
                  <a:lnTo>
                    <a:pt x="325" y="4533"/>
                  </a:lnTo>
                  <a:lnTo>
                    <a:pt x="384" y="4562"/>
                  </a:lnTo>
                  <a:lnTo>
                    <a:pt x="413" y="4592"/>
                  </a:lnTo>
                  <a:lnTo>
                    <a:pt x="413" y="4592"/>
                  </a:lnTo>
                  <a:lnTo>
                    <a:pt x="472" y="4562"/>
                  </a:lnTo>
                  <a:lnTo>
                    <a:pt x="472" y="4562"/>
                  </a:lnTo>
                  <a:lnTo>
                    <a:pt x="501" y="4504"/>
                  </a:lnTo>
                  <a:lnTo>
                    <a:pt x="501" y="4504"/>
                  </a:lnTo>
                  <a:lnTo>
                    <a:pt x="501" y="4445"/>
                  </a:lnTo>
                  <a:lnTo>
                    <a:pt x="501" y="4445"/>
                  </a:lnTo>
                  <a:lnTo>
                    <a:pt x="442" y="4356"/>
                  </a:lnTo>
                  <a:lnTo>
                    <a:pt x="442" y="4356"/>
                  </a:lnTo>
                  <a:lnTo>
                    <a:pt x="472" y="4327"/>
                  </a:lnTo>
                  <a:lnTo>
                    <a:pt x="472" y="4268"/>
                  </a:lnTo>
                  <a:lnTo>
                    <a:pt x="472" y="4268"/>
                  </a:lnTo>
                  <a:lnTo>
                    <a:pt x="442" y="3974"/>
                  </a:lnTo>
                  <a:lnTo>
                    <a:pt x="442" y="3709"/>
                  </a:lnTo>
                  <a:lnTo>
                    <a:pt x="442" y="3709"/>
                  </a:lnTo>
                  <a:lnTo>
                    <a:pt x="472" y="3679"/>
                  </a:lnTo>
                  <a:lnTo>
                    <a:pt x="472" y="3679"/>
                  </a:lnTo>
                  <a:lnTo>
                    <a:pt x="560" y="3562"/>
                  </a:lnTo>
                  <a:lnTo>
                    <a:pt x="619" y="3444"/>
                  </a:lnTo>
                  <a:lnTo>
                    <a:pt x="619" y="3444"/>
                  </a:lnTo>
                  <a:lnTo>
                    <a:pt x="619" y="3356"/>
                  </a:lnTo>
                  <a:lnTo>
                    <a:pt x="619" y="3356"/>
                  </a:lnTo>
                  <a:lnTo>
                    <a:pt x="619" y="3356"/>
                  </a:lnTo>
                  <a:lnTo>
                    <a:pt x="648" y="3326"/>
                  </a:lnTo>
                  <a:lnTo>
                    <a:pt x="648" y="3326"/>
                  </a:lnTo>
                  <a:lnTo>
                    <a:pt x="737" y="3238"/>
                  </a:lnTo>
                  <a:lnTo>
                    <a:pt x="737" y="3238"/>
                  </a:lnTo>
                  <a:lnTo>
                    <a:pt x="825" y="3179"/>
                  </a:lnTo>
                  <a:lnTo>
                    <a:pt x="825" y="3179"/>
                  </a:lnTo>
                  <a:lnTo>
                    <a:pt x="943" y="3150"/>
                  </a:lnTo>
                  <a:lnTo>
                    <a:pt x="943" y="3150"/>
                  </a:lnTo>
                  <a:lnTo>
                    <a:pt x="1060" y="3150"/>
                  </a:lnTo>
                  <a:lnTo>
                    <a:pt x="1060" y="3150"/>
                  </a:lnTo>
                  <a:lnTo>
                    <a:pt x="1090" y="3150"/>
                  </a:lnTo>
                  <a:lnTo>
                    <a:pt x="1090" y="3150"/>
                  </a:lnTo>
                  <a:lnTo>
                    <a:pt x="1384" y="3209"/>
                  </a:lnTo>
                  <a:lnTo>
                    <a:pt x="1384" y="3209"/>
                  </a:lnTo>
                  <a:lnTo>
                    <a:pt x="1649" y="3326"/>
                  </a:lnTo>
                  <a:lnTo>
                    <a:pt x="1943" y="3503"/>
                  </a:lnTo>
                  <a:lnTo>
                    <a:pt x="2002" y="3532"/>
                  </a:lnTo>
                  <a:lnTo>
                    <a:pt x="2002" y="3532"/>
                  </a:lnTo>
                  <a:lnTo>
                    <a:pt x="2503" y="3856"/>
                  </a:lnTo>
                  <a:lnTo>
                    <a:pt x="2503" y="3856"/>
                  </a:lnTo>
                  <a:lnTo>
                    <a:pt x="2915" y="4033"/>
                  </a:lnTo>
                  <a:lnTo>
                    <a:pt x="3268" y="4180"/>
                  </a:lnTo>
                  <a:lnTo>
                    <a:pt x="3268" y="4180"/>
                  </a:lnTo>
                  <a:lnTo>
                    <a:pt x="3474" y="4239"/>
                  </a:lnTo>
                  <a:lnTo>
                    <a:pt x="3680" y="4268"/>
                  </a:lnTo>
                  <a:lnTo>
                    <a:pt x="3680" y="4268"/>
                  </a:lnTo>
                  <a:lnTo>
                    <a:pt x="3915" y="4268"/>
                  </a:lnTo>
                  <a:lnTo>
                    <a:pt x="3915" y="4268"/>
                  </a:lnTo>
                  <a:lnTo>
                    <a:pt x="4092" y="4268"/>
                  </a:lnTo>
                  <a:lnTo>
                    <a:pt x="4092" y="4268"/>
                  </a:lnTo>
                  <a:lnTo>
                    <a:pt x="4327" y="4209"/>
                  </a:lnTo>
                  <a:lnTo>
                    <a:pt x="4327" y="4209"/>
                  </a:lnTo>
                  <a:lnTo>
                    <a:pt x="4445" y="4150"/>
                  </a:lnTo>
                  <a:lnTo>
                    <a:pt x="4445" y="4150"/>
                  </a:lnTo>
                  <a:lnTo>
                    <a:pt x="4533" y="4121"/>
                  </a:lnTo>
                  <a:lnTo>
                    <a:pt x="4533" y="4091"/>
                  </a:lnTo>
                  <a:lnTo>
                    <a:pt x="4533" y="4091"/>
                  </a:lnTo>
                  <a:lnTo>
                    <a:pt x="4592" y="4062"/>
                  </a:lnTo>
                  <a:lnTo>
                    <a:pt x="4592" y="4003"/>
                  </a:lnTo>
                  <a:lnTo>
                    <a:pt x="4592" y="4003"/>
                  </a:lnTo>
                  <a:lnTo>
                    <a:pt x="4651" y="3856"/>
                  </a:lnTo>
                  <a:lnTo>
                    <a:pt x="4651" y="3856"/>
                  </a:lnTo>
                  <a:lnTo>
                    <a:pt x="4739" y="3738"/>
                  </a:lnTo>
                  <a:lnTo>
                    <a:pt x="4739" y="3738"/>
                  </a:lnTo>
                  <a:lnTo>
                    <a:pt x="4828" y="3709"/>
                  </a:lnTo>
                  <a:lnTo>
                    <a:pt x="4828" y="3709"/>
                  </a:lnTo>
                  <a:lnTo>
                    <a:pt x="4916" y="3679"/>
                  </a:lnTo>
                  <a:lnTo>
                    <a:pt x="4916" y="3679"/>
                  </a:lnTo>
                  <a:lnTo>
                    <a:pt x="4975" y="3650"/>
                  </a:lnTo>
                  <a:lnTo>
                    <a:pt x="4975" y="3650"/>
                  </a:lnTo>
                  <a:lnTo>
                    <a:pt x="5004" y="3650"/>
                  </a:lnTo>
                  <a:lnTo>
                    <a:pt x="5004" y="3650"/>
                  </a:lnTo>
                  <a:lnTo>
                    <a:pt x="5122" y="3679"/>
                  </a:lnTo>
                  <a:lnTo>
                    <a:pt x="5122" y="3679"/>
                  </a:lnTo>
                  <a:lnTo>
                    <a:pt x="5210" y="3738"/>
                  </a:lnTo>
                  <a:lnTo>
                    <a:pt x="5210" y="3738"/>
                  </a:lnTo>
                  <a:lnTo>
                    <a:pt x="5357" y="3856"/>
                  </a:lnTo>
                  <a:lnTo>
                    <a:pt x="5357" y="3856"/>
                  </a:lnTo>
                  <a:lnTo>
                    <a:pt x="5446" y="4003"/>
                  </a:lnTo>
                  <a:lnTo>
                    <a:pt x="5446" y="4003"/>
                  </a:lnTo>
                  <a:lnTo>
                    <a:pt x="5505" y="4180"/>
                  </a:lnTo>
                  <a:lnTo>
                    <a:pt x="5505" y="4180"/>
                  </a:lnTo>
                  <a:lnTo>
                    <a:pt x="5534" y="4386"/>
                  </a:lnTo>
                  <a:lnTo>
                    <a:pt x="5534" y="4386"/>
                  </a:lnTo>
                  <a:lnTo>
                    <a:pt x="5505" y="4533"/>
                  </a:lnTo>
                  <a:lnTo>
                    <a:pt x="5505" y="4533"/>
                  </a:lnTo>
                  <a:lnTo>
                    <a:pt x="5446" y="4651"/>
                  </a:lnTo>
                  <a:lnTo>
                    <a:pt x="5446" y="4680"/>
                  </a:lnTo>
                  <a:lnTo>
                    <a:pt x="5446" y="4680"/>
                  </a:lnTo>
                  <a:lnTo>
                    <a:pt x="5446" y="4739"/>
                  </a:lnTo>
                  <a:lnTo>
                    <a:pt x="5446" y="4739"/>
                  </a:lnTo>
                  <a:lnTo>
                    <a:pt x="5446" y="4798"/>
                  </a:lnTo>
                  <a:lnTo>
                    <a:pt x="5505" y="4827"/>
                  </a:lnTo>
                  <a:lnTo>
                    <a:pt x="5534" y="4827"/>
                  </a:lnTo>
                  <a:lnTo>
                    <a:pt x="5534" y="4827"/>
                  </a:lnTo>
                  <a:lnTo>
                    <a:pt x="5740" y="4886"/>
                  </a:lnTo>
                  <a:lnTo>
                    <a:pt x="5740" y="4886"/>
                  </a:lnTo>
                  <a:lnTo>
                    <a:pt x="5799" y="4886"/>
                  </a:lnTo>
                  <a:lnTo>
                    <a:pt x="5799" y="4886"/>
                  </a:lnTo>
                  <a:lnTo>
                    <a:pt x="5799" y="4886"/>
                  </a:lnTo>
                  <a:lnTo>
                    <a:pt x="5799" y="4886"/>
                  </a:lnTo>
                  <a:lnTo>
                    <a:pt x="5799" y="4974"/>
                  </a:lnTo>
                  <a:lnTo>
                    <a:pt x="5799" y="4974"/>
                  </a:lnTo>
                  <a:lnTo>
                    <a:pt x="5858" y="5004"/>
                  </a:lnTo>
                  <a:lnTo>
                    <a:pt x="5858" y="5004"/>
                  </a:lnTo>
                  <a:lnTo>
                    <a:pt x="6093" y="5033"/>
                  </a:lnTo>
                  <a:lnTo>
                    <a:pt x="6093" y="5033"/>
                  </a:lnTo>
                  <a:lnTo>
                    <a:pt x="6299" y="5004"/>
                  </a:lnTo>
                  <a:lnTo>
                    <a:pt x="6299" y="5004"/>
                  </a:lnTo>
                  <a:lnTo>
                    <a:pt x="6505" y="4916"/>
                  </a:lnTo>
                  <a:lnTo>
                    <a:pt x="6505" y="4916"/>
                  </a:lnTo>
                  <a:lnTo>
                    <a:pt x="6564" y="4945"/>
                  </a:lnTo>
                  <a:lnTo>
                    <a:pt x="6564" y="4945"/>
                  </a:lnTo>
                  <a:lnTo>
                    <a:pt x="6594" y="4974"/>
                  </a:lnTo>
                  <a:lnTo>
                    <a:pt x="6594" y="4974"/>
                  </a:lnTo>
                  <a:lnTo>
                    <a:pt x="6682" y="5033"/>
                  </a:lnTo>
                  <a:lnTo>
                    <a:pt x="6682" y="5033"/>
                  </a:lnTo>
                  <a:lnTo>
                    <a:pt x="6741" y="5033"/>
                  </a:lnTo>
                  <a:lnTo>
                    <a:pt x="6741" y="5033"/>
                  </a:lnTo>
                  <a:lnTo>
                    <a:pt x="6770" y="5033"/>
                  </a:lnTo>
                  <a:lnTo>
                    <a:pt x="6770" y="5033"/>
                  </a:lnTo>
                  <a:lnTo>
                    <a:pt x="6800" y="5092"/>
                  </a:lnTo>
                  <a:lnTo>
                    <a:pt x="6800" y="5092"/>
                  </a:lnTo>
                  <a:lnTo>
                    <a:pt x="6888" y="5210"/>
                  </a:lnTo>
                  <a:lnTo>
                    <a:pt x="6888" y="5210"/>
                  </a:lnTo>
                  <a:lnTo>
                    <a:pt x="6947" y="5416"/>
                  </a:lnTo>
                  <a:lnTo>
                    <a:pt x="6947" y="5416"/>
                  </a:lnTo>
                  <a:lnTo>
                    <a:pt x="6976" y="5681"/>
                  </a:lnTo>
                  <a:lnTo>
                    <a:pt x="6976" y="5946"/>
                  </a:lnTo>
                  <a:lnTo>
                    <a:pt x="6976" y="5946"/>
                  </a:lnTo>
                  <a:lnTo>
                    <a:pt x="6976" y="6152"/>
                  </a:lnTo>
                  <a:lnTo>
                    <a:pt x="6976" y="6181"/>
                  </a:lnTo>
                  <a:lnTo>
                    <a:pt x="6976" y="6181"/>
                  </a:lnTo>
                  <a:lnTo>
                    <a:pt x="6976" y="6181"/>
                  </a:lnTo>
                  <a:lnTo>
                    <a:pt x="6976" y="6505"/>
                  </a:lnTo>
                  <a:lnTo>
                    <a:pt x="6976" y="6505"/>
                  </a:lnTo>
                  <a:lnTo>
                    <a:pt x="6976" y="6799"/>
                  </a:lnTo>
                  <a:lnTo>
                    <a:pt x="7035" y="7064"/>
                  </a:lnTo>
                  <a:lnTo>
                    <a:pt x="7035" y="7064"/>
                  </a:lnTo>
                  <a:lnTo>
                    <a:pt x="7123" y="7300"/>
                  </a:lnTo>
                  <a:lnTo>
                    <a:pt x="7123" y="7300"/>
                  </a:lnTo>
                  <a:lnTo>
                    <a:pt x="7212" y="7417"/>
                  </a:lnTo>
                  <a:lnTo>
                    <a:pt x="7212" y="7417"/>
                  </a:lnTo>
                  <a:lnTo>
                    <a:pt x="7270" y="7506"/>
                  </a:lnTo>
                  <a:lnTo>
                    <a:pt x="7300" y="7506"/>
                  </a:lnTo>
                  <a:lnTo>
                    <a:pt x="7300" y="7506"/>
                  </a:lnTo>
                  <a:lnTo>
                    <a:pt x="7241" y="7653"/>
                  </a:lnTo>
                  <a:lnTo>
                    <a:pt x="7241" y="7653"/>
                  </a:lnTo>
                  <a:lnTo>
                    <a:pt x="7212" y="7918"/>
                  </a:lnTo>
                  <a:lnTo>
                    <a:pt x="7212" y="7918"/>
                  </a:lnTo>
                  <a:lnTo>
                    <a:pt x="7212" y="7947"/>
                  </a:lnTo>
                  <a:lnTo>
                    <a:pt x="7212" y="7947"/>
                  </a:lnTo>
                  <a:lnTo>
                    <a:pt x="7212" y="7976"/>
                  </a:lnTo>
                  <a:lnTo>
                    <a:pt x="7212" y="7976"/>
                  </a:lnTo>
                  <a:lnTo>
                    <a:pt x="7094" y="8212"/>
                  </a:lnTo>
                  <a:lnTo>
                    <a:pt x="7094" y="8212"/>
                  </a:lnTo>
                  <a:lnTo>
                    <a:pt x="6917" y="8418"/>
                  </a:lnTo>
                  <a:lnTo>
                    <a:pt x="6741" y="8624"/>
                  </a:lnTo>
                  <a:lnTo>
                    <a:pt x="6358" y="9007"/>
                  </a:lnTo>
                  <a:lnTo>
                    <a:pt x="6299" y="9065"/>
                  </a:lnTo>
                  <a:lnTo>
                    <a:pt x="6299" y="9065"/>
                  </a:lnTo>
                  <a:lnTo>
                    <a:pt x="6005" y="9330"/>
                  </a:lnTo>
                  <a:lnTo>
                    <a:pt x="6005" y="9330"/>
                  </a:lnTo>
                  <a:lnTo>
                    <a:pt x="5828" y="9536"/>
                  </a:lnTo>
                  <a:lnTo>
                    <a:pt x="5652" y="9772"/>
                  </a:lnTo>
                  <a:lnTo>
                    <a:pt x="5652" y="9772"/>
                  </a:lnTo>
                  <a:lnTo>
                    <a:pt x="5475" y="10037"/>
                  </a:lnTo>
                  <a:lnTo>
                    <a:pt x="5328" y="10331"/>
                  </a:lnTo>
                  <a:lnTo>
                    <a:pt x="5181" y="10596"/>
                  </a:lnTo>
                  <a:lnTo>
                    <a:pt x="5093" y="10861"/>
                  </a:lnTo>
                  <a:lnTo>
                    <a:pt x="5093" y="10861"/>
                  </a:lnTo>
                  <a:lnTo>
                    <a:pt x="5004" y="11155"/>
                  </a:lnTo>
                  <a:lnTo>
                    <a:pt x="5004" y="11155"/>
                  </a:lnTo>
                  <a:lnTo>
                    <a:pt x="4975" y="11449"/>
                  </a:lnTo>
                  <a:lnTo>
                    <a:pt x="4975" y="11449"/>
                  </a:lnTo>
                  <a:lnTo>
                    <a:pt x="4975" y="11744"/>
                  </a:lnTo>
                  <a:lnTo>
                    <a:pt x="5034" y="12038"/>
                  </a:lnTo>
                  <a:lnTo>
                    <a:pt x="5034" y="12038"/>
                  </a:lnTo>
                  <a:lnTo>
                    <a:pt x="5093" y="12215"/>
                  </a:lnTo>
                  <a:lnTo>
                    <a:pt x="5181" y="12391"/>
                  </a:lnTo>
                  <a:lnTo>
                    <a:pt x="5181" y="12391"/>
                  </a:lnTo>
                  <a:lnTo>
                    <a:pt x="5269" y="12538"/>
                  </a:lnTo>
                  <a:lnTo>
                    <a:pt x="5416" y="12685"/>
                  </a:lnTo>
                  <a:lnTo>
                    <a:pt x="5416" y="12685"/>
                  </a:lnTo>
                  <a:lnTo>
                    <a:pt x="5563" y="12803"/>
                  </a:lnTo>
                  <a:lnTo>
                    <a:pt x="5563" y="12803"/>
                  </a:lnTo>
                  <a:lnTo>
                    <a:pt x="5740" y="12891"/>
                  </a:lnTo>
                  <a:lnTo>
                    <a:pt x="5740" y="12891"/>
                  </a:lnTo>
                  <a:lnTo>
                    <a:pt x="5917" y="12950"/>
                  </a:lnTo>
                  <a:lnTo>
                    <a:pt x="5917" y="12950"/>
                  </a:lnTo>
                  <a:lnTo>
                    <a:pt x="6093" y="12950"/>
                  </a:lnTo>
                  <a:lnTo>
                    <a:pt x="6093" y="12950"/>
                  </a:lnTo>
                  <a:lnTo>
                    <a:pt x="6123" y="12980"/>
                  </a:lnTo>
                  <a:lnTo>
                    <a:pt x="6123" y="12980"/>
                  </a:lnTo>
                  <a:lnTo>
                    <a:pt x="6152" y="12980"/>
                  </a:lnTo>
                  <a:lnTo>
                    <a:pt x="6152" y="12980"/>
                  </a:lnTo>
                  <a:lnTo>
                    <a:pt x="6182" y="12950"/>
                  </a:lnTo>
                  <a:lnTo>
                    <a:pt x="6182" y="12950"/>
                  </a:lnTo>
                  <a:lnTo>
                    <a:pt x="6211" y="12891"/>
                  </a:lnTo>
                  <a:lnTo>
                    <a:pt x="6211" y="12891"/>
                  </a:lnTo>
                  <a:lnTo>
                    <a:pt x="6211" y="12833"/>
                  </a:lnTo>
                  <a:lnTo>
                    <a:pt x="6182" y="12803"/>
                  </a:lnTo>
                  <a:lnTo>
                    <a:pt x="6182" y="12774"/>
                  </a:lnTo>
                  <a:lnTo>
                    <a:pt x="6182" y="12774"/>
                  </a:lnTo>
                  <a:lnTo>
                    <a:pt x="6182" y="12774"/>
                  </a:lnTo>
                  <a:lnTo>
                    <a:pt x="6182" y="12774"/>
                  </a:lnTo>
                  <a:lnTo>
                    <a:pt x="6240" y="12715"/>
                  </a:lnTo>
                  <a:lnTo>
                    <a:pt x="6240" y="12715"/>
                  </a:lnTo>
                  <a:lnTo>
                    <a:pt x="6329" y="12656"/>
                  </a:lnTo>
                  <a:lnTo>
                    <a:pt x="6329" y="12656"/>
                  </a:lnTo>
                  <a:lnTo>
                    <a:pt x="6535" y="12568"/>
                  </a:lnTo>
                  <a:lnTo>
                    <a:pt x="6770" y="12538"/>
                  </a:lnTo>
                  <a:lnTo>
                    <a:pt x="6770" y="12538"/>
                  </a:lnTo>
                  <a:lnTo>
                    <a:pt x="6800" y="12509"/>
                  </a:lnTo>
                  <a:lnTo>
                    <a:pt x="6800" y="12509"/>
                  </a:lnTo>
                  <a:lnTo>
                    <a:pt x="7035" y="12479"/>
                  </a:lnTo>
                  <a:lnTo>
                    <a:pt x="7241" y="12421"/>
                  </a:lnTo>
                  <a:lnTo>
                    <a:pt x="7241" y="12421"/>
                  </a:lnTo>
                  <a:lnTo>
                    <a:pt x="7506" y="12273"/>
                  </a:lnTo>
                  <a:lnTo>
                    <a:pt x="7741" y="12097"/>
                  </a:lnTo>
                  <a:lnTo>
                    <a:pt x="7741" y="12097"/>
                  </a:lnTo>
                  <a:lnTo>
                    <a:pt x="7977" y="11891"/>
                  </a:lnTo>
                  <a:lnTo>
                    <a:pt x="8153" y="11685"/>
                  </a:lnTo>
                  <a:lnTo>
                    <a:pt x="8301" y="11449"/>
                  </a:lnTo>
                  <a:lnTo>
                    <a:pt x="8418" y="11214"/>
                  </a:lnTo>
                  <a:lnTo>
                    <a:pt x="8418" y="11214"/>
                  </a:lnTo>
                  <a:lnTo>
                    <a:pt x="8477" y="11037"/>
                  </a:lnTo>
                  <a:lnTo>
                    <a:pt x="8536" y="10831"/>
                  </a:lnTo>
                  <a:lnTo>
                    <a:pt x="8536" y="10831"/>
                  </a:lnTo>
                  <a:lnTo>
                    <a:pt x="8565" y="10655"/>
                  </a:lnTo>
                  <a:lnTo>
                    <a:pt x="8565" y="10449"/>
                  </a:lnTo>
                  <a:lnTo>
                    <a:pt x="8565" y="10449"/>
                  </a:lnTo>
                  <a:lnTo>
                    <a:pt x="8536" y="10066"/>
                  </a:lnTo>
                  <a:lnTo>
                    <a:pt x="8536" y="10066"/>
                  </a:lnTo>
                  <a:lnTo>
                    <a:pt x="8654" y="9978"/>
                  </a:lnTo>
                  <a:lnTo>
                    <a:pt x="8654" y="9978"/>
                  </a:lnTo>
                  <a:lnTo>
                    <a:pt x="8860" y="9742"/>
                  </a:lnTo>
                  <a:lnTo>
                    <a:pt x="8860" y="9742"/>
                  </a:lnTo>
                  <a:lnTo>
                    <a:pt x="9007" y="9507"/>
                  </a:lnTo>
                  <a:lnTo>
                    <a:pt x="9125" y="9242"/>
                  </a:lnTo>
                  <a:lnTo>
                    <a:pt x="9125" y="9242"/>
                  </a:lnTo>
                  <a:lnTo>
                    <a:pt x="9184" y="8977"/>
                  </a:lnTo>
                  <a:lnTo>
                    <a:pt x="9184" y="8977"/>
                  </a:lnTo>
                  <a:lnTo>
                    <a:pt x="9184" y="8683"/>
                  </a:lnTo>
                  <a:lnTo>
                    <a:pt x="9184" y="8683"/>
                  </a:lnTo>
                  <a:lnTo>
                    <a:pt x="9154" y="8477"/>
                  </a:lnTo>
                  <a:lnTo>
                    <a:pt x="9095" y="8241"/>
                  </a:lnTo>
                  <a:lnTo>
                    <a:pt x="9095" y="8241"/>
                  </a:lnTo>
                  <a:lnTo>
                    <a:pt x="9184" y="8094"/>
                  </a:lnTo>
                  <a:lnTo>
                    <a:pt x="9184" y="8094"/>
                  </a:lnTo>
                  <a:lnTo>
                    <a:pt x="9272" y="7918"/>
                  </a:lnTo>
                  <a:lnTo>
                    <a:pt x="9331" y="7741"/>
                  </a:lnTo>
                  <a:lnTo>
                    <a:pt x="9331" y="7741"/>
                  </a:lnTo>
                  <a:lnTo>
                    <a:pt x="9390" y="7535"/>
                  </a:lnTo>
                  <a:lnTo>
                    <a:pt x="9419" y="7358"/>
                  </a:lnTo>
                  <a:lnTo>
                    <a:pt x="9419" y="7152"/>
                  </a:lnTo>
                  <a:lnTo>
                    <a:pt x="9390" y="6976"/>
                  </a:lnTo>
                  <a:lnTo>
                    <a:pt x="9390" y="6976"/>
                  </a:lnTo>
                  <a:lnTo>
                    <a:pt x="9360" y="6770"/>
                  </a:lnTo>
                  <a:lnTo>
                    <a:pt x="9301" y="6564"/>
                  </a:lnTo>
                  <a:lnTo>
                    <a:pt x="9301" y="6564"/>
                  </a:lnTo>
                  <a:lnTo>
                    <a:pt x="9154" y="6211"/>
                  </a:lnTo>
                  <a:lnTo>
                    <a:pt x="9154" y="6211"/>
                  </a:lnTo>
                  <a:lnTo>
                    <a:pt x="8978" y="5799"/>
                  </a:lnTo>
                  <a:lnTo>
                    <a:pt x="8771" y="5504"/>
                  </a:lnTo>
                  <a:lnTo>
                    <a:pt x="8771" y="5504"/>
                  </a:lnTo>
                  <a:lnTo>
                    <a:pt x="8595" y="5269"/>
                  </a:lnTo>
                  <a:lnTo>
                    <a:pt x="8389" y="5092"/>
                  </a:lnTo>
                  <a:lnTo>
                    <a:pt x="8389" y="5092"/>
                  </a:lnTo>
                  <a:lnTo>
                    <a:pt x="8183" y="4945"/>
                  </a:lnTo>
                  <a:lnTo>
                    <a:pt x="7918" y="4798"/>
                  </a:lnTo>
                  <a:lnTo>
                    <a:pt x="7918" y="4798"/>
                  </a:lnTo>
                  <a:lnTo>
                    <a:pt x="7506" y="4621"/>
                  </a:lnTo>
                  <a:lnTo>
                    <a:pt x="7094" y="4504"/>
                  </a:lnTo>
                  <a:lnTo>
                    <a:pt x="7094" y="4504"/>
                  </a:lnTo>
                  <a:lnTo>
                    <a:pt x="6888" y="4415"/>
                  </a:lnTo>
                  <a:lnTo>
                    <a:pt x="6888" y="4415"/>
                  </a:lnTo>
                  <a:lnTo>
                    <a:pt x="6976" y="3944"/>
                  </a:lnTo>
                  <a:lnTo>
                    <a:pt x="6976" y="3944"/>
                  </a:lnTo>
                  <a:lnTo>
                    <a:pt x="7064" y="3591"/>
                  </a:lnTo>
                  <a:lnTo>
                    <a:pt x="7064" y="3591"/>
                  </a:lnTo>
                  <a:lnTo>
                    <a:pt x="7064" y="3562"/>
                  </a:lnTo>
                  <a:lnTo>
                    <a:pt x="7064" y="3562"/>
                  </a:lnTo>
                  <a:lnTo>
                    <a:pt x="7094" y="3356"/>
                  </a:lnTo>
                  <a:lnTo>
                    <a:pt x="7094" y="3120"/>
                  </a:lnTo>
                  <a:lnTo>
                    <a:pt x="7094" y="3120"/>
                  </a:lnTo>
                  <a:lnTo>
                    <a:pt x="7094" y="3003"/>
                  </a:lnTo>
                  <a:lnTo>
                    <a:pt x="7094" y="3003"/>
                  </a:lnTo>
                  <a:lnTo>
                    <a:pt x="7094" y="2679"/>
                  </a:lnTo>
                  <a:lnTo>
                    <a:pt x="7064" y="2355"/>
                  </a:lnTo>
                  <a:lnTo>
                    <a:pt x="7064" y="2355"/>
                  </a:lnTo>
                  <a:lnTo>
                    <a:pt x="7035" y="2326"/>
                  </a:lnTo>
                  <a:lnTo>
                    <a:pt x="7035" y="2326"/>
                  </a:lnTo>
                  <a:lnTo>
                    <a:pt x="7006" y="2296"/>
                  </a:lnTo>
                  <a:lnTo>
                    <a:pt x="7006" y="2296"/>
                  </a:lnTo>
                  <a:lnTo>
                    <a:pt x="6858" y="1855"/>
                  </a:lnTo>
                  <a:lnTo>
                    <a:pt x="6858" y="1855"/>
                  </a:lnTo>
                  <a:lnTo>
                    <a:pt x="6711" y="1531"/>
                  </a:lnTo>
                  <a:lnTo>
                    <a:pt x="6505" y="1207"/>
                  </a:lnTo>
                  <a:lnTo>
                    <a:pt x="6270" y="942"/>
                  </a:lnTo>
                  <a:lnTo>
                    <a:pt x="5976" y="677"/>
                  </a:lnTo>
                  <a:lnTo>
                    <a:pt x="5976" y="677"/>
                  </a:lnTo>
                  <a:lnTo>
                    <a:pt x="5681" y="471"/>
                  </a:lnTo>
                  <a:lnTo>
                    <a:pt x="5357" y="295"/>
                  </a:lnTo>
                  <a:lnTo>
                    <a:pt x="5004" y="177"/>
                  </a:lnTo>
                  <a:lnTo>
                    <a:pt x="4622" y="59"/>
                  </a:lnTo>
                  <a:lnTo>
                    <a:pt x="4622" y="59"/>
                  </a:lnTo>
                  <a:lnTo>
                    <a:pt x="4298" y="30"/>
                  </a:lnTo>
                  <a:lnTo>
                    <a:pt x="3974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333500" y="2507250"/>
              <a:ext cx="115550" cy="89800"/>
            </a:xfrm>
            <a:custGeom>
              <a:rect b="b" l="l" r="r" t="t"/>
              <a:pathLst>
                <a:path extrusionOk="0" h="3592" w="4622">
                  <a:moveTo>
                    <a:pt x="4209" y="1"/>
                  </a:moveTo>
                  <a:lnTo>
                    <a:pt x="3974" y="30"/>
                  </a:lnTo>
                  <a:lnTo>
                    <a:pt x="3709" y="60"/>
                  </a:lnTo>
                  <a:lnTo>
                    <a:pt x="3297" y="148"/>
                  </a:lnTo>
                  <a:lnTo>
                    <a:pt x="2914" y="236"/>
                  </a:lnTo>
                  <a:lnTo>
                    <a:pt x="2620" y="354"/>
                  </a:lnTo>
                  <a:lnTo>
                    <a:pt x="2296" y="472"/>
                  </a:lnTo>
                  <a:lnTo>
                    <a:pt x="2002" y="619"/>
                  </a:lnTo>
                  <a:lnTo>
                    <a:pt x="1737" y="825"/>
                  </a:lnTo>
                  <a:lnTo>
                    <a:pt x="1443" y="1031"/>
                  </a:lnTo>
                  <a:lnTo>
                    <a:pt x="1178" y="1266"/>
                  </a:lnTo>
                  <a:lnTo>
                    <a:pt x="942" y="1502"/>
                  </a:lnTo>
                  <a:lnTo>
                    <a:pt x="736" y="1767"/>
                  </a:lnTo>
                  <a:lnTo>
                    <a:pt x="560" y="2031"/>
                  </a:lnTo>
                  <a:lnTo>
                    <a:pt x="383" y="2326"/>
                  </a:lnTo>
                  <a:lnTo>
                    <a:pt x="236" y="2620"/>
                  </a:lnTo>
                  <a:lnTo>
                    <a:pt x="148" y="2914"/>
                  </a:lnTo>
                  <a:lnTo>
                    <a:pt x="59" y="3209"/>
                  </a:lnTo>
                  <a:lnTo>
                    <a:pt x="0" y="3503"/>
                  </a:lnTo>
                  <a:lnTo>
                    <a:pt x="30" y="3562"/>
                  </a:lnTo>
                  <a:lnTo>
                    <a:pt x="89" y="3591"/>
                  </a:lnTo>
                  <a:lnTo>
                    <a:pt x="148" y="3562"/>
                  </a:lnTo>
                  <a:lnTo>
                    <a:pt x="177" y="3532"/>
                  </a:lnTo>
                  <a:lnTo>
                    <a:pt x="354" y="3415"/>
                  </a:lnTo>
                  <a:lnTo>
                    <a:pt x="442" y="3120"/>
                  </a:lnTo>
                  <a:lnTo>
                    <a:pt x="619" y="2679"/>
                  </a:lnTo>
                  <a:lnTo>
                    <a:pt x="854" y="2237"/>
                  </a:lnTo>
                  <a:lnTo>
                    <a:pt x="1148" y="1825"/>
                  </a:lnTo>
                  <a:lnTo>
                    <a:pt x="1501" y="1443"/>
                  </a:lnTo>
                  <a:lnTo>
                    <a:pt x="1884" y="1090"/>
                  </a:lnTo>
                  <a:lnTo>
                    <a:pt x="2296" y="766"/>
                  </a:lnTo>
                  <a:lnTo>
                    <a:pt x="2767" y="530"/>
                  </a:lnTo>
                  <a:lnTo>
                    <a:pt x="3238" y="324"/>
                  </a:lnTo>
                  <a:lnTo>
                    <a:pt x="3503" y="266"/>
                  </a:lnTo>
                  <a:lnTo>
                    <a:pt x="3768" y="207"/>
                  </a:lnTo>
                  <a:lnTo>
                    <a:pt x="4033" y="148"/>
                  </a:lnTo>
                  <a:lnTo>
                    <a:pt x="4621" y="148"/>
                  </a:lnTo>
                  <a:lnTo>
                    <a:pt x="4621" y="118"/>
                  </a:lnTo>
                  <a:lnTo>
                    <a:pt x="4592" y="60"/>
                  </a:lnTo>
                  <a:lnTo>
                    <a:pt x="4533" y="30"/>
                  </a:lnTo>
                  <a:lnTo>
                    <a:pt x="4209" y="1"/>
                  </a:lnTo>
                  <a:close/>
                </a:path>
              </a:pathLst>
            </a:custGeom>
            <a:solidFill>
              <a:srgbClr val="FE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4333500" y="2507250"/>
              <a:ext cx="119950" cy="89800"/>
            </a:xfrm>
            <a:custGeom>
              <a:rect b="b" l="l" r="r" t="t"/>
              <a:pathLst>
                <a:path extrusionOk="0" fill="none" h="3592" w="4798">
                  <a:moveTo>
                    <a:pt x="3709" y="60"/>
                  </a:moveTo>
                  <a:lnTo>
                    <a:pt x="3709" y="60"/>
                  </a:lnTo>
                  <a:lnTo>
                    <a:pt x="3297" y="148"/>
                  </a:lnTo>
                  <a:lnTo>
                    <a:pt x="3297" y="148"/>
                  </a:lnTo>
                  <a:lnTo>
                    <a:pt x="2914" y="236"/>
                  </a:lnTo>
                  <a:lnTo>
                    <a:pt x="2914" y="236"/>
                  </a:lnTo>
                  <a:lnTo>
                    <a:pt x="2620" y="354"/>
                  </a:lnTo>
                  <a:lnTo>
                    <a:pt x="2296" y="472"/>
                  </a:lnTo>
                  <a:lnTo>
                    <a:pt x="2002" y="619"/>
                  </a:lnTo>
                  <a:lnTo>
                    <a:pt x="1737" y="825"/>
                  </a:lnTo>
                  <a:lnTo>
                    <a:pt x="1737" y="825"/>
                  </a:lnTo>
                  <a:lnTo>
                    <a:pt x="1443" y="1031"/>
                  </a:lnTo>
                  <a:lnTo>
                    <a:pt x="1178" y="1266"/>
                  </a:lnTo>
                  <a:lnTo>
                    <a:pt x="942" y="1502"/>
                  </a:lnTo>
                  <a:lnTo>
                    <a:pt x="736" y="1767"/>
                  </a:lnTo>
                  <a:lnTo>
                    <a:pt x="560" y="2031"/>
                  </a:lnTo>
                  <a:lnTo>
                    <a:pt x="383" y="2326"/>
                  </a:lnTo>
                  <a:lnTo>
                    <a:pt x="236" y="2620"/>
                  </a:lnTo>
                  <a:lnTo>
                    <a:pt x="148" y="2914"/>
                  </a:lnTo>
                  <a:lnTo>
                    <a:pt x="148" y="2914"/>
                  </a:lnTo>
                  <a:lnTo>
                    <a:pt x="59" y="3209"/>
                  </a:lnTo>
                  <a:lnTo>
                    <a:pt x="0" y="3503"/>
                  </a:lnTo>
                  <a:lnTo>
                    <a:pt x="0" y="3503"/>
                  </a:lnTo>
                  <a:lnTo>
                    <a:pt x="30" y="3562"/>
                  </a:lnTo>
                  <a:lnTo>
                    <a:pt x="30" y="3562"/>
                  </a:lnTo>
                  <a:lnTo>
                    <a:pt x="89" y="3591"/>
                  </a:lnTo>
                  <a:lnTo>
                    <a:pt x="89" y="3591"/>
                  </a:lnTo>
                  <a:lnTo>
                    <a:pt x="148" y="3562"/>
                  </a:lnTo>
                  <a:lnTo>
                    <a:pt x="148" y="3562"/>
                  </a:lnTo>
                  <a:lnTo>
                    <a:pt x="148" y="3562"/>
                  </a:lnTo>
                  <a:lnTo>
                    <a:pt x="177" y="3532"/>
                  </a:lnTo>
                  <a:lnTo>
                    <a:pt x="177" y="3532"/>
                  </a:lnTo>
                  <a:lnTo>
                    <a:pt x="177" y="3532"/>
                  </a:lnTo>
                  <a:lnTo>
                    <a:pt x="354" y="3415"/>
                  </a:lnTo>
                  <a:lnTo>
                    <a:pt x="354" y="3415"/>
                  </a:lnTo>
                  <a:lnTo>
                    <a:pt x="442" y="3120"/>
                  </a:lnTo>
                  <a:lnTo>
                    <a:pt x="442" y="3120"/>
                  </a:lnTo>
                  <a:lnTo>
                    <a:pt x="619" y="2679"/>
                  </a:lnTo>
                  <a:lnTo>
                    <a:pt x="854" y="2237"/>
                  </a:lnTo>
                  <a:lnTo>
                    <a:pt x="854" y="2237"/>
                  </a:lnTo>
                  <a:lnTo>
                    <a:pt x="1148" y="1825"/>
                  </a:lnTo>
                  <a:lnTo>
                    <a:pt x="1501" y="1443"/>
                  </a:lnTo>
                  <a:lnTo>
                    <a:pt x="1501" y="1443"/>
                  </a:lnTo>
                  <a:lnTo>
                    <a:pt x="1884" y="1090"/>
                  </a:lnTo>
                  <a:lnTo>
                    <a:pt x="2296" y="766"/>
                  </a:lnTo>
                  <a:lnTo>
                    <a:pt x="2767" y="530"/>
                  </a:lnTo>
                  <a:lnTo>
                    <a:pt x="3238" y="324"/>
                  </a:lnTo>
                  <a:lnTo>
                    <a:pt x="3238" y="324"/>
                  </a:lnTo>
                  <a:lnTo>
                    <a:pt x="3503" y="266"/>
                  </a:lnTo>
                  <a:lnTo>
                    <a:pt x="3768" y="207"/>
                  </a:lnTo>
                  <a:lnTo>
                    <a:pt x="4033" y="148"/>
                  </a:lnTo>
                  <a:lnTo>
                    <a:pt x="4297" y="148"/>
                  </a:lnTo>
                  <a:lnTo>
                    <a:pt x="4297" y="148"/>
                  </a:lnTo>
                  <a:lnTo>
                    <a:pt x="4386" y="148"/>
                  </a:lnTo>
                  <a:lnTo>
                    <a:pt x="4386" y="148"/>
                  </a:lnTo>
                  <a:lnTo>
                    <a:pt x="4798" y="148"/>
                  </a:lnTo>
                  <a:lnTo>
                    <a:pt x="4798" y="148"/>
                  </a:lnTo>
                  <a:lnTo>
                    <a:pt x="4798" y="148"/>
                  </a:lnTo>
                  <a:lnTo>
                    <a:pt x="4798" y="148"/>
                  </a:lnTo>
                  <a:lnTo>
                    <a:pt x="4651" y="148"/>
                  </a:lnTo>
                  <a:lnTo>
                    <a:pt x="4621" y="148"/>
                  </a:lnTo>
                  <a:lnTo>
                    <a:pt x="4621" y="148"/>
                  </a:lnTo>
                  <a:lnTo>
                    <a:pt x="4621" y="148"/>
                  </a:lnTo>
                  <a:lnTo>
                    <a:pt x="4621" y="118"/>
                  </a:lnTo>
                  <a:lnTo>
                    <a:pt x="4621" y="118"/>
                  </a:lnTo>
                  <a:lnTo>
                    <a:pt x="4592" y="60"/>
                  </a:lnTo>
                  <a:lnTo>
                    <a:pt x="4592" y="60"/>
                  </a:lnTo>
                  <a:lnTo>
                    <a:pt x="4533" y="30"/>
                  </a:lnTo>
                  <a:lnTo>
                    <a:pt x="4533" y="30"/>
                  </a:lnTo>
                  <a:lnTo>
                    <a:pt x="4209" y="1"/>
                  </a:lnTo>
                  <a:lnTo>
                    <a:pt x="4209" y="1"/>
                  </a:lnTo>
                  <a:lnTo>
                    <a:pt x="3974" y="30"/>
                  </a:lnTo>
                  <a:lnTo>
                    <a:pt x="3709" y="6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4461525" y="2697075"/>
              <a:ext cx="57425" cy="135425"/>
            </a:xfrm>
            <a:custGeom>
              <a:rect b="b" l="l" r="r" t="t"/>
              <a:pathLst>
                <a:path extrusionOk="0" h="5417" w="2297">
                  <a:moveTo>
                    <a:pt x="2208" y="1"/>
                  </a:moveTo>
                  <a:lnTo>
                    <a:pt x="2178" y="30"/>
                  </a:lnTo>
                  <a:lnTo>
                    <a:pt x="2002" y="501"/>
                  </a:lnTo>
                  <a:lnTo>
                    <a:pt x="2031" y="501"/>
                  </a:lnTo>
                  <a:lnTo>
                    <a:pt x="1884" y="796"/>
                  </a:lnTo>
                  <a:lnTo>
                    <a:pt x="1708" y="1090"/>
                  </a:lnTo>
                  <a:lnTo>
                    <a:pt x="1531" y="1384"/>
                  </a:lnTo>
                  <a:lnTo>
                    <a:pt x="1296" y="1679"/>
                  </a:lnTo>
                  <a:lnTo>
                    <a:pt x="913" y="2149"/>
                  </a:lnTo>
                  <a:lnTo>
                    <a:pt x="560" y="2650"/>
                  </a:lnTo>
                  <a:lnTo>
                    <a:pt x="383" y="2915"/>
                  </a:lnTo>
                  <a:lnTo>
                    <a:pt x="236" y="3180"/>
                  </a:lnTo>
                  <a:lnTo>
                    <a:pt x="148" y="3474"/>
                  </a:lnTo>
                  <a:lnTo>
                    <a:pt x="59" y="3768"/>
                  </a:lnTo>
                  <a:lnTo>
                    <a:pt x="1" y="4004"/>
                  </a:lnTo>
                  <a:lnTo>
                    <a:pt x="1" y="4239"/>
                  </a:lnTo>
                  <a:lnTo>
                    <a:pt x="1" y="4475"/>
                  </a:lnTo>
                  <a:lnTo>
                    <a:pt x="30" y="4710"/>
                  </a:lnTo>
                  <a:lnTo>
                    <a:pt x="118" y="4916"/>
                  </a:lnTo>
                  <a:lnTo>
                    <a:pt x="207" y="5151"/>
                  </a:lnTo>
                  <a:lnTo>
                    <a:pt x="383" y="5299"/>
                  </a:lnTo>
                  <a:lnTo>
                    <a:pt x="471" y="5387"/>
                  </a:lnTo>
                  <a:lnTo>
                    <a:pt x="589" y="5416"/>
                  </a:lnTo>
                  <a:lnTo>
                    <a:pt x="648" y="5416"/>
                  </a:lnTo>
                  <a:lnTo>
                    <a:pt x="677" y="5387"/>
                  </a:lnTo>
                  <a:lnTo>
                    <a:pt x="677" y="5357"/>
                  </a:lnTo>
                  <a:lnTo>
                    <a:pt x="648" y="5299"/>
                  </a:lnTo>
                  <a:lnTo>
                    <a:pt x="589" y="5269"/>
                  </a:lnTo>
                  <a:lnTo>
                    <a:pt x="442" y="5122"/>
                  </a:lnTo>
                  <a:lnTo>
                    <a:pt x="295" y="4887"/>
                  </a:lnTo>
                  <a:lnTo>
                    <a:pt x="236" y="4710"/>
                  </a:lnTo>
                  <a:lnTo>
                    <a:pt x="207" y="4504"/>
                  </a:lnTo>
                  <a:lnTo>
                    <a:pt x="177" y="4210"/>
                  </a:lnTo>
                  <a:lnTo>
                    <a:pt x="207" y="3945"/>
                  </a:lnTo>
                  <a:lnTo>
                    <a:pt x="265" y="3621"/>
                  </a:lnTo>
                  <a:lnTo>
                    <a:pt x="383" y="3327"/>
                  </a:lnTo>
                  <a:lnTo>
                    <a:pt x="530" y="2974"/>
                  </a:lnTo>
                  <a:lnTo>
                    <a:pt x="736" y="2679"/>
                  </a:lnTo>
                  <a:lnTo>
                    <a:pt x="1178" y="2061"/>
                  </a:lnTo>
                  <a:lnTo>
                    <a:pt x="1178" y="2091"/>
                  </a:lnTo>
                  <a:lnTo>
                    <a:pt x="1531" y="1620"/>
                  </a:lnTo>
                  <a:lnTo>
                    <a:pt x="1855" y="1119"/>
                  </a:lnTo>
                  <a:lnTo>
                    <a:pt x="1972" y="884"/>
                  </a:lnTo>
                  <a:lnTo>
                    <a:pt x="2090" y="619"/>
                  </a:lnTo>
                  <a:lnTo>
                    <a:pt x="2296" y="60"/>
                  </a:lnTo>
                  <a:lnTo>
                    <a:pt x="2296" y="30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FE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4461525" y="2697075"/>
              <a:ext cx="57425" cy="135425"/>
            </a:xfrm>
            <a:custGeom>
              <a:rect b="b" l="l" r="r" t="t"/>
              <a:pathLst>
                <a:path extrusionOk="0" fill="none" h="5417" w="2297">
                  <a:moveTo>
                    <a:pt x="2178" y="30"/>
                  </a:moveTo>
                  <a:lnTo>
                    <a:pt x="2178" y="30"/>
                  </a:lnTo>
                  <a:lnTo>
                    <a:pt x="2002" y="501"/>
                  </a:lnTo>
                  <a:lnTo>
                    <a:pt x="2031" y="501"/>
                  </a:lnTo>
                  <a:lnTo>
                    <a:pt x="2031" y="501"/>
                  </a:lnTo>
                  <a:lnTo>
                    <a:pt x="1884" y="796"/>
                  </a:lnTo>
                  <a:lnTo>
                    <a:pt x="1708" y="1090"/>
                  </a:lnTo>
                  <a:lnTo>
                    <a:pt x="1708" y="1090"/>
                  </a:lnTo>
                  <a:lnTo>
                    <a:pt x="1531" y="1384"/>
                  </a:lnTo>
                  <a:lnTo>
                    <a:pt x="1296" y="1679"/>
                  </a:lnTo>
                  <a:lnTo>
                    <a:pt x="1296" y="1679"/>
                  </a:lnTo>
                  <a:lnTo>
                    <a:pt x="1296" y="1679"/>
                  </a:lnTo>
                  <a:lnTo>
                    <a:pt x="1296" y="1679"/>
                  </a:lnTo>
                  <a:lnTo>
                    <a:pt x="913" y="2149"/>
                  </a:lnTo>
                  <a:lnTo>
                    <a:pt x="560" y="2650"/>
                  </a:lnTo>
                  <a:lnTo>
                    <a:pt x="383" y="2915"/>
                  </a:lnTo>
                  <a:lnTo>
                    <a:pt x="236" y="3180"/>
                  </a:lnTo>
                  <a:lnTo>
                    <a:pt x="148" y="3474"/>
                  </a:lnTo>
                  <a:lnTo>
                    <a:pt x="59" y="3768"/>
                  </a:lnTo>
                  <a:lnTo>
                    <a:pt x="59" y="3768"/>
                  </a:lnTo>
                  <a:lnTo>
                    <a:pt x="1" y="4004"/>
                  </a:lnTo>
                  <a:lnTo>
                    <a:pt x="1" y="4239"/>
                  </a:lnTo>
                  <a:lnTo>
                    <a:pt x="1" y="4239"/>
                  </a:lnTo>
                  <a:lnTo>
                    <a:pt x="1" y="4475"/>
                  </a:lnTo>
                  <a:lnTo>
                    <a:pt x="30" y="4710"/>
                  </a:lnTo>
                  <a:lnTo>
                    <a:pt x="30" y="4710"/>
                  </a:lnTo>
                  <a:lnTo>
                    <a:pt x="118" y="4916"/>
                  </a:lnTo>
                  <a:lnTo>
                    <a:pt x="118" y="4916"/>
                  </a:lnTo>
                  <a:lnTo>
                    <a:pt x="207" y="5151"/>
                  </a:lnTo>
                  <a:lnTo>
                    <a:pt x="207" y="5151"/>
                  </a:lnTo>
                  <a:lnTo>
                    <a:pt x="383" y="5299"/>
                  </a:lnTo>
                  <a:lnTo>
                    <a:pt x="383" y="5299"/>
                  </a:lnTo>
                  <a:lnTo>
                    <a:pt x="471" y="5387"/>
                  </a:lnTo>
                  <a:lnTo>
                    <a:pt x="471" y="5387"/>
                  </a:lnTo>
                  <a:lnTo>
                    <a:pt x="589" y="5416"/>
                  </a:lnTo>
                  <a:lnTo>
                    <a:pt x="589" y="5416"/>
                  </a:lnTo>
                  <a:lnTo>
                    <a:pt x="648" y="5416"/>
                  </a:lnTo>
                  <a:lnTo>
                    <a:pt x="677" y="5387"/>
                  </a:lnTo>
                  <a:lnTo>
                    <a:pt x="677" y="5387"/>
                  </a:lnTo>
                  <a:lnTo>
                    <a:pt x="677" y="5357"/>
                  </a:lnTo>
                  <a:lnTo>
                    <a:pt x="648" y="5299"/>
                  </a:lnTo>
                  <a:lnTo>
                    <a:pt x="648" y="5299"/>
                  </a:lnTo>
                  <a:lnTo>
                    <a:pt x="589" y="5269"/>
                  </a:lnTo>
                  <a:lnTo>
                    <a:pt x="589" y="5269"/>
                  </a:lnTo>
                  <a:lnTo>
                    <a:pt x="442" y="5122"/>
                  </a:lnTo>
                  <a:lnTo>
                    <a:pt x="442" y="5122"/>
                  </a:lnTo>
                  <a:lnTo>
                    <a:pt x="295" y="4887"/>
                  </a:lnTo>
                  <a:lnTo>
                    <a:pt x="295" y="4887"/>
                  </a:lnTo>
                  <a:lnTo>
                    <a:pt x="236" y="4710"/>
                  </a:lnTo>
                  <a:lnTo>
                    <a:pt x="207" y="4504"/>
                  </a:lnTo>
                  <a:lnTo>
                    <a:pt x="207" y="4504"/>
                  </a:lnTo>
                  <a:lnTo>
                    <a:pt x="177" y="4210"/>
                  </a:lnTo>
                  <a:lnTo>
                    <a:pt x="207" y="3945"/>
                  </a:lnTo>
                  <a:lnTo>
                    <a:pt x="207" y="3945"/>
                  </a:lnTo>
                  <a:lnTo>
                    <a:pt x="265" y="3621"/>
                  </a:lnTo>
                  <a:lnTo>
                    <a:pt x="383" y="3327"/>
                  </a:lnTo>
                  <a:lnTo>
                    <a:pt x="383" y="3327"/>
                  </a:lnTo>
                  <a:lnTo>
                    <a:pt x="530" y="2974"/>
                  </a:lnTo>
                  <a:lnTo>
                    <a:pt x="736" y="2679"/>
                  </a:lnTo>
                  <a:lnTo>
                    <a:pt x="1178" y="2061"/>
                  </a:lnTo>
                  <a:lnTo>
                    <a:pt x="1178" y="2061"/>
                  </a:lnTo>
                  <a:lnTo>
                    <a:pt x="1178" y="2091"/>
                  </a:lnTo>
                  <a:lnTo>
                    <a:pt x="1178" y="2091"/>
                  </a:lnTo>
                  <a:lnTo>
                    <a:pt x="1531" y="1620"/>
                  </a:lnTo>
                  <a:lnTo>
                    <a:pt x="1855" y="1119"/>
                  </a:lnTo>
                  <a:lnTo>
                    <a:pt x="1855" y="1119"/>
                  </a:lnTo>
                  <a:lnTo>
                    <a:pt x="1972" y="884"/>
                  </a:lnTo>
                  <a:lnTo>
                    <a:pt x="2090" y="619"/>
                  </a:lnTo>
                  <a:lnTo>
                    <a:pt x="2090" y="619"/>
                  </a:lnTo>
                  <a:lnTo>
                    <a:pt x="2296" y="60"/>
                  </a:lnTo>
                  <a:lnTo>
                    <a:pt x="2296" y="60"/>
                  </a:lnTo>
                  <a:lnTo>
                    <a:pt x="2296" y="30"/>
                  </a:lnTo>
                  <a:lnTo>
                    <a:pt x="2267" y="1"/>
                  </a:lnTo>
                  <a:lnTo>
                    <a:pt x="2267" y="1"/>
                  </a:lnTo>
                  <a:lnTo>
                    <a:pt x="2237" y="1"/>
                  </a:lnTo>
                  <a:lnTo>
                    <a:pt x="2237" y="1"/>
                  </a:lnTo>
                  <a:lnTo>
                    <a:pt x="2208" y="1"/>
                  </a:lnTo>
                  <a:lnTo>
                    <a:pt x="2178" y="3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4466675" y="2809650"/>
              <a:ext cx="25" cy="775"/>
            </a:xfrm>
            <a:custGeom>
              <a:rect b="b" l="l" r="r" t="t"/>
              <a:pathLst>
                <a:path extrusionOk="0" fill="none" h="31" w="1">
                  <a:moveTo>
                    <a:pt x="1" y="1"/>
                  </a:moveTo>
                  <a:lnTo>
                    <a:pt x="1" y="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4468875" y="2818500"/>
              <a:ext cx="25" cy="750"/>
            </a:xfrm>
            <a:custGeom>
              <a:rect b="b" l="l" r="r" t="t"/>
              <a:pathLst>
                <a:path extrusionOk="0" fill="none" h="30" w="1">
                  <a:moveTo>
                    <a:pt x="1" y="0"/>
                  </a:moveTo>
                  <a:lnTo>
                    <a:pt x="1" y="0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4460050" y="2715475"/>
              <a:ext cx="51525" cy="89800"/>
            </a:xfrm>
            <a:custGeom>
              <a:rect b="b" l="l" r="r" t="t"/>
              <a:pathLst>
                <a:path extrusionOk="0" h="3592" w="2061">
                  <a:moveTo>
                    <a:pt x="2002" y="1"/>
                  </a:moveTo>
                  <a:lnTo>
                    <a:pt x="1590" y="560"/>
                  </a:lnTo>
                  <a:lnTo>
                    <a:pt x="1355" y="825"/>
                  </a:lnTo>
                  <a:lnTo>
                    <a:pt x="1119" y="1090"/>
                  </a:lnTo>
                  <a:lnTo>
                    <a:pt x="884" y="1355"/>
                  </a:lnTo>
                  <a:lnTo>
                    <a:pt x="648" y="1590"/>
                  </a:lnTo>
                  <a:lnTo>
                    <a:pt x="413" y="1884"/>
                  </a:lnTo>
                  <a:lnTo>
                    <a:pt x="236" y="2179"/>
                  </a:lnTo>
                  <a:lnTo>
                    <a:pt x="89" y="2532"/>
                  </a:lnTo>
                  <a:lnTo>
                    <a:pt x="60" y="2708"/>
                  </a:lnTo>
                  <a:lnTo>
                    <a:pt x="1" y="2885"/>
                  </a:lnTo>
                  <a:lnTo>
                    <a:pt x="1" y="3179"/>
                  </a:lnTo>
                  <a:lnTo>
                    <a:pt x="1" y="3503"/>
                  </a:lnTo>
                  <a:lnTo>
                    <a:pt x="30" y="3562"/>
                  </a:lnTo>
                  <a:lnTo>
                    <a:pt x="60" y="3591"/>
                  </a:lnTo>
                  <a:lnTo>
                    <a:pt x="148" y="3591"/>
                  </a:lnTo>
                  <a:lnTo>
                    <a:pt x="177" y="3533"/>
                  </a:lnTo>
                  <a:lnTo>
                    <a:pt x="207" y="3179"/>
                  </a:lnTo>
                  <a:lnTo>
                    <a:pt x="266" y="2797"/>
                  </a:lnTo>
                  <a:lnTo>
                    <a:pt x="324" y="2620"/>
                  </a:lnTo>
                  <a:lnTo>
                    <a:pt x="383" y="2444"/>
                  </a:lnTo>
                  <a:lnTo>
                    <a:pt x="589" y="2032"/>
                  </a:lnTo>
                  <a:lnTo>
                    <a:pt x="707" y="1825"/>
                  </a:lnTo>
                  <a:lnTo>
                    <a:pt x="854" y="1649"/>
                  </a:lnTo>
                  <a:lnTo>
                    <a:pt x="1178" y="1266"/>
                  </a:lnTo>
                  <a:lnTo>
                    <a:pt x="1472" y="884"/>
                  </a:lnTo>
                  <a:lnTo>
                    <a:pt x="1619" y="678"/>
                  </a:lnTo>
                  <a:lnTo>
                    <a:pt x="1767" y="472"/>
                  </a:lnTo>
                  <a:lnTo>
                    <a:pt x="2061" y="60"/>
                  </a:lnTo>
                  <a:lnTo>
                    <a:pt x="2061" y="30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rgbClr val="FEF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3"/>
            <p:cNvSpPr/>
            <p:nvPr/>
          </p:nvSpPr>
          <p:spPr>
            <a:xfrm>
              <a:off x="4460050" y="2715475"/>
              <a:ext cx="51525" cy="89800"/>
            </a:xfrm>
            <a:custGeom>
              <a:rect b="b" l="l" r="r" t="t"/>
              <a:pathLst>
                <a:path extrusionOk="0" fill="none" h="3592" w="2061">
                  <a:moveTo>
                    <a:pt x="2002" y="1"/>
                  </a:moveTo>
                  <a:lnTo>
                    <a:pt x="2002" y="1"/>
                  </a:lnTo>
                  <a:lnTo>
                    <a:pt x="1590" y="560"/>
                  </a:lnTo>
                  <a:lnTo>
                    <a:pt x="1590" y="560"/>
                  </a:lnTo>
                  <a:lnTo>
                    <a:pt x="1590" y="560"/>
                  </a:lnTo>
                  <a:lnTo>
                    <a:pt x="1590" y="560"/>
                  </a:lnTo>
                  <a:lnTo>
                    <a:pt x="1590" y="560"/>
                  </a:lnTo>
                  <a:lnTo>
                    <a:pt x="1590" y="560"/>
                  </a:lnTo>
                  <a:lnTo>
                    <a:pt x="1590" y="560"/>
                  </a:lnTo>
                  <a:lnTo>
                    <a:pt x="1590" y="560"/>
                  </a:lnTo>
                  <a:lnTo>
                    <a:pt x="1590" y="560"/>
                  </a:lnTo>
                  <a:lnTo>
                    <a:pt x="1590" y="560"/>
                  </a:lnTo>
                  <a:lnTo>
                    <a:pt x="1355" y="825"/>
                  </a:lnTo>
                  <a:lnTo>
                    <a:pt x="1355" y="825"/>
                  </a:lnTo>
                  <a:lnTo>
                    <a:pt x="1119" y="1090"/>
                  </a:lnTo>
                  <a:lnTo>
                    <a:pt x="1119" y="1090"/>
                  </a:lnTo>
                  <a:lnTo>
                    <a:pt x="884" y="1355"/>
                  </a:lnTo>
                  <a:lnTo>
                    <a:pt x="884" y="1355"/>
                  </a:lnTo>
                  <a:lnTo>
                    <a:pt x="648" y="1590"/>
                  </a:lnTo>
                  <a:lnTo>
                    <a:pt x="648" y="1590"/>
                  </a:lnTo>
                  <a:lnTo>
                    <a:pt x="413" y="1884"/>
                  </a:lnTo>
                  <a:lnTo>
                    <a:pt x="413" y="1884"/>
                  </a:lnTo>
                  <a:lnTo>
                    <a:pt x="236" y="2179"/>
                  </a:lnTo>
                  <a:lnTo>
                    <a:pt x="236" y="2179"/>
                  </a:lnTo>
                  <a:lnTo>
                    <a:pt x="89" y="2532"/>
                  </a:lnTo>
                  <a:lnTo>
                    <a:pt x="89" y="2532"/>
                  </a:lnTo>
                  <a:lnTo>
                    <a:pt x="60" y="2708"/>
                  </a:lnTo>
                  <a:lnTo>
                    <a:pt x="60" y="2708"/>
                  </a:lnTo>
                  <a:lnTo>
                    <a:pt x="1" y="2885"/>
                  </a:lnTo>
                  <a:lnTo>
                    <a:pt x="1" y="2885"/>
                  </a:lnTo>
                  <a:lnTo>
                    <a:pt x="1" y="3179"/>
                  </a:lnTo>
                  <a:lnTo>
                    <a:pt x="1" y="3179"/>
                  </a:lnTo>
                  <a:lnTo>
                    <a:pt x="1" y="3503"/>
                  </a:lnTo>
                  <a:lnTo>
                    <a:pt x="1" y="3503"/>
                  </a:lnTo>
                  <a:lnTo>
                    <a:pt x="30" y="3562"/>
                  </a:lnTo>
                  <a:lnTo>
                    <a:pt x="30" y="3562"/>
                  </a:lnTo>
                  <a:lnTo>
                    <a:pt x="60" y="3591"/>
                  </a:lnTo>
                  <a:lnTo>
                    <a:pt x="60" y="3591"/>
                  </a:lnTo>
                  <a:lnTo>
                    <a:pt x="148" y="3591"/>
                  </a:lnTo>
                  <a:lnTo>
                    <a:pt x="148" y="3591"/>
                  </a:lnTo>
                  <a:lnTo>
                    <a:pt x="177" y="3533"/>
                  </a:lnTo>
                  <a:lnTo>
                    <a:pt x="177" y="3533"/>
                  </a:lnTo>
                  <a:lnTo>
                    <a:pt x="207" y="3179"/>
                  </a:lnTo>
                  <a:lnTo>
                    <a:pt x="207" y="3179"/>
                  </a:lnTo>
                  <a:lnTo>
                    <a:pt x="266" y="2797"/>
                  </a:lnTo>
                  <a:lnTo>
                    <a:pt x="266" y="2797"/>
                  </a:lnTo>
                  <a:lnTo>
                    <a:pt x="324" y="2620"/>
                  </a:lnTo>
                  <a:lnTo>
                    <a:pt x="383" y="2444"/>
                  </a:lnTo>
                  <a:lnTo>
                    <a:pt x="383" y="2444"/>
                  </a:lnTo>
                  <a:lnTo>
                    <a:pt x="589" y="2032"/>
                  </a:lnTo>
                  <a:lnTo>
                    <a:pt x="589" y="2032"/>
                  </a:lnTo>
                  <a:lnTo>
                    <a:pt x="707" y="1825"/>
                  </a:lnTo>
                  <a:lnTo>
                    <a:pt x="707" y="1825"/>
                  </a:lnTo>
                  <a:lnTo>
                    <a:pt x="854" y="1649"/>
                  </a:lnTo>
                  <a:lnTo>
                    <a:pt x="854" y="1649"/>
                  </a:lnTo>
                  <a:lnTo>
                    <a:pt x="1178" y="1266"/>
                  </a:lnTo>
                  <a:lnTo>
                    <a:pt x="1178" y="1266"/>
                  </a:lnTo>
                  <a:lnTo>
                    <a:pt x="1472" y="884"/>
                  </a:lnTo>
                  <a:lnTo>
                    <a:pt x="1472" y="884"/>
                  </a:lnTo>
                  <a:lnTo>
                    <a:pt x="1619" y="678"/>
                  </a:lnTo>
                  <a:lnTo>
                    <a:pt x="1619" y="678"/>
                  </a:lnTo>
                  <a:lnTo>
                    <a:pt x="1767" y="472"/>
                  </a:lnTo>
                  <a:lnTo>
                    <a:pt x="1767" y="472"/>
                  </a:lnTo>
                  <a:lnTo>
                    <a:pt x="2061" y="60"/>
                  </a:lnTo>
                  <a:lnTo>
                    <a:pt x="2061" y="60"/>
                  </a:lnTo>
                  <a:lnTo>
                    <a:pt x="2061" y="30"/>
                  </a:lnTo>
                  <a:lnTo>
                    <a:pt x="2031" y="1"/>
                  </a:lnTo>
                  <a:lnTo>
                    <a:pt x="2031" y="1"/>
                  </a:lnTo>
                  <a:lnTo>
                    <a:pt x="2031" y="1"/>
                  </a:lnTo>
                  <a:lnTo>
                    <a:pt x="2031" y="1"/>
                  </a:lnTo>
                  <a:lnTo>
                    <a:pt x="2002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4481400" y="2755950"/>
              <a:ext cx="25" cy="750"/>
            </a:xfrm>
            <a:custGeom>
              <a:rect b="b" l="l" r="r" t="t"/>
              <a:pathLst>
                <a:path extrusionOk="0" fill="none" h="30" w="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4481400" y="27566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4465200" y="27942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4499775" y="27294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164275" y="2506525"/>
              <a:ext cx="606300" cy="1541475"/>
            </a:xfrm>
            <a:custGeom>
              <a:rect b="b" l="l" r="r" t="t"/>
              <a:pathLst>
                <a:path extrusionOk="0" h="61659" w="24252">
                  <a:moveTo>
                    <a:pt x="11096" y="3885"/>
                  </a:moveTo>
                  <a:lnTo>
                    <a:pt x="10978" y="3915"/>
                  </a:lnTo>
                  <a:lnTo>
                    <a:pt x="10743" y="3944"/>
                  </a:lnTo>
                  <a:lnTo>
                    <a:pt x="10507" y="3944"/>
                  </a:lnTo>
                  <a:lnTo>
                    <a:pt x="10448" y="3915"/>
                  </a:lnTo>
                  <a:lnTo>
                    <a:pt x="10419" y="3915"/>
                  </a:lnTo>
                  <a:lnTo>
                    <a:pt x="10390" y="3944"/>
                  </a:lnTo>
                  <a:lnTo>
                    <a:pt x="10390" y="3973"/>
                  </a:lnTo>
                  <a:lnTo>
                    <a:pt x="10419" y="4003"/>
                  </a:lnTo>
                  <a:lnTo>
                    <a:pt x="10596" y="4032"/>
                  </a:lnTo>
                  <a:lnTo>
                    <a:pt x="10772" y="4062"/>
                  </a:lnTo>
                  <a:lnTo>
                    <a:pt x="10949" y="4032"/>
                  </a:lnTo>
                  <a:lnTo>
                    <a:pt x="11155" y="4003"/>
                  </a:lnTo>
                  <a:lnTo>
                    <a:pt x="11184" y="3973"/>
                  </a:lnTo>
                  <a:lnTo>
                    <a:pt x="11184" y="3944"/>
                  </a:lnTo>
                  <a:lnTo>
                    <a:pt x="11155" y="3915"/>
                  </a:lnTo>
                  <a:lnTo>
                    <a:pt x="11125" y="3885"/>
                  </a:lnTo>
                  <a:close/>
                  <a:moveTo>
                    <a:pt x="10596" y="0"/>
                  </a:moveTo>
                  <a:lnTo>
                    <a:pt x="10331" y="30"/>
                  </a:lnTo>
                  <a:lnTo>
                    <a:pt x="10095" y="89"/>
                  </a:lnTo>
                  <a:lnTo>
                    <a:pt x="9830" y="147"/>
                  </a:lnTo>
                  <a:lnTo>
                    <a:pt x="9595" y="236"/>
                  </a:lnTo>
                  <a:lnTo>
                    <a:pt x="9359" y="324"/>
                  </a:lnTo>
                  <a:lnTo>
                    <a:pt x="8889" y="589"/>
                  </a:lnTo>
                  <a:lnTo>
                    <a:pt x="8447" y="883"/>
                  </a:lnTo>
                  <a:lnTo>
                    <a:pt x="8035" y="1236"/>
                  </a:lnTo>
                  <a:lnTo>
                    <a:pt x="7652" y="1619"/>
                  </a:lnTo>
                  <a:lnTo>
                    <a:pt x="7358" y="2031"/>
                  </a:lnTo>
                  <a:lnTo>
                    <a:pt x="7152" y="2384"/>
                  </a:lnTo>
                  <a:lnTo>
                    <a:pt x="6976" y="2767"/>
                  </a:lnTo>
                  <a:lnTo>
                    <a:pt x="6858" y="3149"/>
                  </a:lnTo>
                  <a:lnTo>
                    <a:pt x="6769" y="3561"/>
                  </a:lnTo>
                  <a:lnTo>
                    <a:pt x="6799" y="3591"/>
                  </a:lnTo>
                  <a:lnTo>
                    <a:pt x="6799" y="3620"/>
                  </a:lnTo>
                  <a:lnTo>
                    <a:pt x="6858" y="3620"/>
                  </a:lnTo>
                  <a:lnTo>
                    <a:pt x="6858" y="3591"/>
                  </a:lnTo>
                  <a:lnTo>
                    <a:pt x="6946" y="3179"/>
                  </a:lnTo>
                  <a:lnTo>
                    <a:pt x="7064" y="2796"/>
                  </a:lnTo>
                  <a:lnTo>
                    <a:pt x="7270" y="2355"/>
                  </a:lnTo>
                  <a:lnTo>
                    <a:pt x="7535" y="1913"/>
                  </a:lnTo>
                  <a:lnTo>
                    <a:pt x="7711" y="1707"/>
                  </a:lnTo>
                  <a:lnTo>
                    <a:pt x="7917" y="1472"/>
                  </a:lnTo>
                  <a:lnTo>
                    <a:pt x="8123" y="1266"/>
                  </a:lnTo>
                  <a:lnTo>
                    <a:pt x="8329" y="1060"/>
                  </a:lnTo>
                  <a:lnTo>
                    <a:pt x="8800" y="736"/>
                  </a:lnTo>
                  <a:lnTo>
                    <a:pt x="9036" y="589"/>
                  </a:lnTo>
                  <a:lnTo>
                    <a:pt x="9301" y="471"/>
                  </a:lnTo>
                  <a:lnTo>
                    <a:pt x="9771" y="295"/>
                  </a:lnTo>
                  <a:lnTo>
                    <a:pt x="10213" y="177"/>
                  </a:lnTo>
                  <a:lnTo>
                    <a:pt x="10625" y="118"/>
                  </a:lnTo>
                  <a:lnTo>
                    <a:pt x="11037" y="147"/>
                  </a:lnTo>
                  <a:lnTo>
                    <a:pt x="11479" y="236"/>
                  </a:lnTo>
                  <a:lnTo>
                    <a:pt x="11891" y="353"/>
                  </a:lnTo>
                  <a:lnTo>
                    <a:pt x="12273" y="530"/>
                  </a:lnTo>
                  <a:lnTo>
                    <a:pt x="12656" y="765"/>
                  </a:lnTo>
                  <a:lnTo>
                    <a:pt x="12950" y="1030"/>
                  </a:lnTo>
                  <a:lnTo>
                    <a:pt x="13215" y="1295"/>
                  </a:lnTo>
                  <a:lnTo>
                    <a:pt x="13450" y="1619"/>
                  </a:lnTo>
                  <a:lnTo>
                    <a:pt x="13627" y="1943"/>
                  </a:lnTo>
                  <a:lnTo>
                    <a:pt x="13745" y="2296"/>
                  </a:lnTo>
                  <a:lnTo>
                    <a:pt x="13833" y="2649"/>
                  </a:lnTo>
                  <a:lnTo>
                    <a:pt x="13862" y="3032"/>
                  </a:lnTo>
                  <a:lnTo>
                    <a:pt x="13862" y="3444"/>
                  </a:lnTo>
                  <a:lnTo>
                    <a:pt x="13804" y="3826"/>
                  </a:lnTo>
                  <a:lnTo>
                    <a:pt x="13656" y="4327"/>
                  </a:lnTo>
                  <a:lnTo>
                    <a:pt x="13656" y="4356"/>
                  </a:lnTo>
                  <a:lnTo>
                    <a:pt x="13686" y="4386"/>
                  </a:lnTo>
                  <a:lnTo>
                    <a:pt x="13715" y="4386"/>
                  </a:lnTo>
                  <a:lnTo>
                    <a:pt x="13745" y="4356"/>
                  </a:lnTo>
                  <a:lnTo>
                    <a:pt x="13862" y="4003"/>
                  </a:lnTo>
                  <a:lnTo>
                    <a:pt x="13951" y="3709"/>
                  </a:lnTo>
                  <a:lnTo>
                    <a:pt x="13980" y="3444"/>
                  </a:lnTo>
                  <a:lnTo>
                    <a:pt x="14010" y="3179"/>
                  </a:lnTo>
                  <a:lnTo>
                    <a:pt x="14010" y="2943"/>
                  </a:lnTo>
                  <a:lnTo>
                    <a:pt x="13980" y="2678"/>
                  </a:lnTo>
                  <a:lnTo>
                    <a:pt x="13951" y="2443"/>
                  </a:lnTo>
                  <a:lnTo>
                    <a:pt x="13892" y="2208"/>
                  </a:lnTo>
                  <a:lnTo>
                    <a:pt x="13804" y="1972"/>
                  </a:lnTo>
                  <a:lnTo>
                    <a:pt x="13715" y="1737"/>
                  </a:lnTo>
                  <a:lnTo>
                    <a:pt x="13598" y="1531"/>
                  </a:lnTo>
                  <a:lnTo>
                    <a:pt x="13450" y="1325"/>
                  </a:lnTo>
                  <a:lnTo>
                    <a:pt x="13303" y="1148"/>
                  </a:lnTo>
                  <a:lnTo>
                    <a:pt x="13156" y="971"/>
                  </a:lnTo>
                  <a:lnTo>
                    <a:pt x="12950" y="795"/>
                  </a:lnTo>
                  <a:lnTo>
                    <a:pt x="12774" y="648"/>
                  </a:lnTo>
                  <a:lnTo>
                    <a:pt x="12567" y="501"/>
                  </a:lnTo>
                  <a:lnTo>
                    <a:pt x="12332" y="383"/>
                  </a:lnTo>
                  <a:lnTo>
                    <a:pt x="12097" y="265"/>
                  </a:lnTo>
                  <a:lnTo>
                    <a:pt x="11861" y="177"/>
                  </a:lnTo>
                  <a:lnTo>
                    <a:pt x="11626" y="89"/>
                  </a:lnTo>
                  <a:lnTo>
                    <a:pt x="11361" y="59"/>
                  </a:lnTo>
                  <a:lnTo>
                    <a:pt x="11096" y="0"/>
                  </a:lnTo>
                  <a:close/>
                  <a:moveTo>
                    <a:pt x="7682" y="3149"/>
                  </a:moveTo>
                  <a:lnTo>
                    <a:pt x="7594" y="3208"/>
                  </a:lnTo>
                  <a:lnTo>
                    <a:pt x="7505" y="3267"/>
                  </a:lnTo>
                  <a:lnTo>
                    <a:pt x="7417" y="3414"/>
                  </a:lnTo>
                  <a:lnTo>
                    <a:pt x="7358" y="3532"/>
                  </a:lnTo>
                  <a:lnTo>
                    <a:pt x="7358" y="3561"/>
                  </a:lnTo>
                  <a:lnTo>
                    <a:pt x="7388" y="3591"/>
                  </a:lnTo>
                  <a:lnTo>
                    <a:pt x="7446" y="3591"/>
                  </a:lnTo>
                  <a:lnTo>
                    <a:pt x="7446" y="3561"/>
                  </a:lnTo>
                  <a:lnTo>
                    <a:pt x="7476" y="3503"/>
                  </a:lnTo>
                  <a:lnTo>
                    <a:pt x="7535" y="3385"/>
                  </a:lnTo>
                  <a:lnTo>
                    <a:pt x="7594" y="3326"/>
                  </a:lnTo>
                  <a:lnTo>
                    <a:pt x="7652" y="3297"/>
                  </a:lnTo>
                  <a:lnTo>
                    <a:pt x="7741" y="3267"/>
                  </a:lnTo>
                  <a:lnTo>
                    <a:pt x="7858" y="3267"/>
                  </a:lnTo>
                  <a:lnTo>
                    <a:pt x="8123" y="3326"/>
                  </a:lnTo>
                  <a:lnTo>
                    <a:pt x="8418" y="3473"/>
                  </a:lnTo>
                  <a:lnTo>
                    <a:pt x="8712" y="3679"/>
                  </a:lnTo>
                  <a:lnTo>
                    <a:pt x="9095" y="3915"/>
                  </a:lnTo>
                  <a:lnTo>
                    <a:pt x="9359" y="4062"/>
                  </a:lnTo>
                  <a:lnTo>
                    <a:pt x="9624" y="4179"/>
                  </a:lnTo>
                  <a:lnTo>
                    <a:pt x="9978" y="4297"/>
                  </a:lnTo>
                  <a:lnTo>
                    <a:pt x="10331" y="4386"/>
                  </a:lnTo>
                  <a:lnTo>
                    <a:pt x="10713" y="4415"/>
                  </a:lnTo>
                  <a:lnTo>
                    <a:pt x="10890" y="4386"/>
                  </a:lnTo>
                  <a:lnTo>
                    <a:pt x="11008" y="4386"/>
                  </a:lnTo>
                  <a:lnTo>
                    <a:pt x="11096" y="4356"/>
                  </a:lnTo>
                  <a:lnTo>
                    <a:pt x="11125" y="4327"/>
                  </a:lnTo>
                  <a:lnTo>
                    <a:pt x="11125" y="4268"/>
                  </a:lnTo>
                  <a:lnTo>
                    <a:pt x="11096" y="4238"/>
                  </a:lnTo>
                  <a:lnTo>
                    <a:pt x="10478" y="4238"/>
                  </a:lnTo>
                  <a:lnTo>
                    <a:pt x="10095" y="4179"/>
                  </a:lnTo>
                  <a:lnTo>
                    <a:pt x="9742" y="4062"/>
                  </a:lnTo>
                  <a:lnTo>
                    <a:pt x="9477" y="3944"/>
                  </a:lnTo>
                  <a:lnTo>
                    <a:pt x="9242" y="3826"/>
                  </a:lnTo>
                  <a:lnTo>
                    <a:pt x="9006" y="3679"/>
                  </a:lnTo>
                  <a:lnTo>
                    <a:pt x="8800" y="3561"/>
                  </a:lnTo>
                  <a:lnTo>
                    <a:pt x="8506" y="3385"/>
                  </a:lnTo>
                  <a:lnTo>
                    <a:pt x="8212" y="3238"/>
                  </a:lnTo>
                  <a:lnTo>
                    <a:pt x="8006" y="3179"/>
                  </a:lnTo>
                  <a:lnTo>
                    <a:pt x="7829" y="3149"/>
                  </a:lnTo>
                  <a:close/>
                  <a:moveTo>
                    <a:pt x="7034" y="3826"/>
                  </a:moveTo>
                  <a:lnTo>
                    <a:pt x="7005" y="3856"/>
                  </a:lnTo>
                  <a:lnTo>
                    <a:pt x="7005" y="4003"/>
                  </a:lnTo>
                  <a:lnTo>
                    <a:pt x="7005" y="4150"/>
                  </a:lnTo>
                  <a:lnTo>
                    <a:pt x="7034" y="4297"/>
                  </a:lnTo>
                  <a:lnTo>
                    <a:pt x="7064" y="4415"/>
                  </a:lnTo>
                  <a:lnTo>
                    <a:pt x="7093" y="4444"/>
                  </a:lnTo>
                  <a:lnTo>
                    <a:pt x="7123" y="4474"/>
                  </a:lnTo>
                  <a:lnTo>
                    <a:pt x="7182" y="4444"/>
                  </a:lnTo>
                  <a:lnTo>
                    <a:pt x="7182" y="4386"/>
                  </a:lnTo>
                  <a:lnTo>
                    <a:pt x="7123" y="4179"/>
                  </a:lnTo>
                  <a:lnTo>
                    <a:pt x="7093" y="3944"/>
                  </a:lnTo>
                  <a:lnTo>
                    <a:pt x="7123" y="3885"/>
                  </a:lnTo>
                  <a:lnTo>
                    <a:pt x="7093" y="3856"/>
                  </a:lnTo>
                  <a:lnTo>
                    <a:pt x="7064" y="3826"/>
                  </a:lnTo>
                  <a:close/>
                  <a:moveTo>
                    <a:pt x="7652" y="4327"/>
                  </a:moveTo>
                  <a:lnTo>
                    <a:pt x="7564" y="4356"/>
                  </a:lnTo>
                  <a:lnTo>
                    <a:pt x="7535" y="4415"/>
                  </a:lnTo>
                  <a:lnTo>
                    <a:pt x="7535" y="4474"/>
                  </a:lnTo>
                  <a:lnTo>
                    <a:pt x="7594" y="4503"/>
                  </a:lnTo>
                  <a:lnTo>
                    <a:pt x="7652" y="4503"/>
                  </a:lnTo>
                  <a:lnTo>
                    <a:pt x="7711" y="4474"/>
                  </a:lnTo>
                  <a:lnTo>
                    <a:pt x="7741" y="4474"/>
                  </a:lnTo>
                  <a:lnTo>
                    <a:pt x="7800" y="4503"/>
                  </a:lnTo>
                  <a:lnTo>
                    <a:pt x="7858" y="4533"/>
                  </a:lnTo>
                  <a:lnTo>
                    <a:pt x="7888" y="4533"/>
                  </a:lnTo>
                  <a:lnTo>
                    <a:pt x="7947" y="4503"/>
                  </a:lnTo>
                  <a:lnTo>
                    <a:pt x="7976" y="4444"/>
                  </a:lnTo>
                  <a:lnTo>
                    <a:pt x="7947" y="4386"/>
                  </a:lnTo>
                  <a:lnTo>
                    <a:pt x="7858" y="4356"/>
                  </a:lnTo>
                  <a:lnTo>
                    <a:pt x="7829" y="4327"/>
                  </a:lnTo>
                  <a:close/>
                  <a:moveTo>
                    <a:pt x="9036" y="4268"/>
                  </a:moveTo>
                  <a:lnTo>
                    <a:pt x="8918" y="4297"/>
                  </a:lnTo>
                  <a:lnTo>
                    <a:pt x="8889" y="4327"/>
                  </a:lnTo>
                  <a:lnTo>
                    <a:pt x="8889" y="4386"/>
                  </a:lnTo>
                  <a:lnTo>
                    <a:pt x="8918" y="4415"/>
                  </a:lnTo>
                  <a:lnTo>
                    <a:pt x="9124" y="4415"/>
                  </a:lnTo>
                  <a:lnTo>
                    <a:pt x="9153" y="4444"/>
                  </a:lnTo>
                  <a:lnTo>
                    <a:pt x="9212" y="4503"/>
                  </a:lnTo>
                  <a:lnTo>
                    <a:pt x="9242" y="4533"/>
                  </a:lnTo>
                  <a:lnTo>
                    <a:pt x="9301" y="4533"/>
                  </a:lnTo>
                  <a:lnTo>
                    <a:pt x="9359" y="4474"/>
                  </a:lnTo>
                  <a:lnTo>
                    <a:pt x="9330" y="4415"/>
                  </a:lnTo>
                  <a:lnTo>
                    <a:pt x="9301" y="4356"/>
                  </a:lnTo>
                  <a:lnTo>
                    <a:pt x="9242" y="4327"/>
                  </a:lnTo>
                  <a:lnTo>
                    <a:pt x="9153" y="4268"/>
                  </a:lnTo>
                  <a:close/>
                  <a:moveTo>
                    <a:pt x="7093" y="3444"/>
                  </a:moveTo>
                  <a:lnTo>
                    <a:pt x="6976" y="3503"/>
                  </a:lnTo>
                  <a:lnTo>
                    <a:pt x="6887" y="3591"/>
                  </a:lnTo>
                  <a:lnTo>
                    <a:pt x="6828" y="3709"/>
                  </a:lnTo>
                  <a:lnTo>
                    <a:pt x="6799" y="3826"/>
                  </a:lnTo>
                  <a:lnTo>
                    <a:pt x="6799" y="3973"/>
                  </a:lnTo>
                  <a:lnTo>
                    <a:pt x="6828" y="4121"/>
                  </a:lnTo>
                  <a:lnTo>
                    <a:pt x="6858" y="4268"/>
                  </a:lnTo>
                  <a:lnTo>
                    <a:pt x="6946" y="4444"/>
                  </a:lnTo>
                  <a:lnTo>
                    <a:pt x="7034" y="4592"/>
                  </a:lnTo>
                  <a:lnTo>
                    <a:pt x="7123" y="4592"/>
                  </a:lnTo>
                  <a:lnTo>
                    <a:pt x="7123" y="4562"/>
                  </a:lnTo>
                  <a:lnTo>
                    <a:pt x="7123" y="4503"/>
                  </a:lnTo>
                  <a:lnTo>
                    <a:pt x="7034" y="4386"/>
                  </a:lnTo>
                  <a:lnTo>
                    <a:pt x="6976" y="4238"/>
                  </a:lnTo>
                  <a:lnTo>
                    <a:pt x="6946" y="4062"/>
                  </a:lnTo>
                  <a:lnTo>
                    <a:pt x="6917" y="3797"/>
                  </a:lnTo>
                  <a:lnTo>
                    <a:pt x="6946" y="3679"/>
                  </a:lnTo>
                  <a:lnTo>
                    <a:pt x="6976" y="3620"/>
                  </a:lnTo>
                  <a:lnTo>
                    <a:pt x="7034" y="3591"/>
                  </a:lnTo>
                  <a:lnTo>
                    <a:pt x="7064" y="3561"/>
                  </a:lnTo>
                  <a:lnTo>
                    <a:pt x="7123" y="3532"/>
                  </a:lnTo>
                  <a:lnTo>
                    <a:pt x="7240" y="3532"/>
                  </a:lnTo>
                  <a:lnTo>
                    <a:pt x="7270" y="3503"/>
                  </a:lnTo>
                  <a:lnTo>
                    <a:pt x="7270" y="3473"/>
                  </a:lnTo>
                  <a:lnTo>
                    <a:pt x="7240" y="3444"/>
                  </a:lnTo>
                  <a:close/>
                  <a:moveTo>
                    <a:pt x="11802" y="4386"/>
                  </a:moveTo>
                  <a:lnTo>
                    <a:pt x="11685" y="4415"/>
                  </a:lnTo>
                  <a:lnTo>
                    <a:pt x="11626" y="4474"/>
                  </a:lnTo>
                  <a:lnTo>
                    <a:pt x="11596" y="4533"/>
                  </a:lnTo>
                  <a:lnTo>
                    <a:pt x="11567" y="4562"/>
                  </a:lnTo>
                  <a:lnTo>
                    <a:pt x="11567" y="4592"/>
                  </a:lnTo>
                  <a:lnTo>
                    <a:pt x="11626" y="4650"/>
                  </a:lnTo>
                  <a:lnTo>
                    <a:pt x="11714" y="4680"/>
                  </a:lnTo>
                  <a:lnTo>
                    <a:pt x="11773" y="4621"/>
                  </a:lnTo>
                  <a:lnTo>
                    <a:pt x="11802" y="4592"/>
                  </a:lnTo>
                  <a:lnTo>
                    <a:pt x="11832" y="4592"/>
                  </a:lnTo>
                  <a:lnTo>
                    <a:pt x="11891" y="4562"/>
                  </a:lnTo>
                  <a:lnTo>
                    <a:pt x="11949" y="4503"/>
                  </a:lnTo>
                  <a:lnTo>
                    <a:pt x="11920" y="4444"/>
                  </a:lnTo>
                  <a:lnTo>
                    <a:pt x="11861" y="4386"/>
                  </a:lnTo>
                  <a:close/>
                  <a:moveTo>
                    <a:pt x="13745" y="4533"/>
                  </a:moveTo>
                  <a:lnTo>
                    <a:pt x="13715" y="4562"/>
                  </a:lnTo>
                  <a:lnTo>
                    <a:pt x="13539" y="4739"/>
                  </a:lnTo>
                  <a:lnTo>
                    <a:pt x="13421" y="4945"/>
                  </a:lnTo>
                  <a:lnTo>
                    <a:pt x="13421" y="4974"/>
                  </a:lnTo>
                  <a:lnTo>
                    <a:pt x="13450" y="5004"/>
                  </a:lnTo>
                  <a:lnTo>
                    <a:pt x="13509" y="5004"/>
                  </a:lnTo>
                  <a:lnTo>
                    <a:pt x="13598" y="4856"/>
                  </a:lnTo>
                  <a:lnTo>
                    <a:pt x="13686" y="4739"/>
                  </a:lnTo>
                  <a:lnTo>
                    <a:pt x="13804" y="4650"/>
                  </a:lnTo>
                  <a:lnTo>
                    <a:pt x="13804" y="4592"/>
                  </a:lnTo>
                  <a:lnTo>
                    <a:pt x="13804" y="4562"/>
                  </a:lnTo>
                  <a:lnTo>
                    <a:pt x="13745" y="4533"/>
                  </a:lnTo>
                  <a:close/>
                  <a:moveTo>
                    <a:pt x="11743" y="3679"/>
                  </a:moveTo>
                  <a:lnTo>
                    <a:pt x="11626" y="3709"/>
                  </a:lnTo>
                  <a:lnTo>
                    <a:pt x="11479" y="3797"/>
                  </a:lnTo>
                  <a:lnTo>
                    <a:pt x="11390" y="3915"/>
                  </a:lnTo>
                  <a:lnTo>
                    <a:pt x="11331" y="4062"/>
                  </a:lnTo>
                  <a:lnTo>
                    <a:pt x="11302" y="4150"/>
                  </a:lnTo>
                  <a:lnTo>
                    <a:pt x="11302" y="4209"/>
                  </a:lnTo>
                  <a:lnTo>
                    <a:pt x="11331" y="4238"/>
                  </a:lnTo>
                  <a:lnTo>
                    <a:pt x="11390" y="4238"/>
                  </a:lnTo>
                  <a:lnTo>
                    <a:pt x="11420" y="4179"/>
                  </a:lnTo>
                  <a:lnTo>
                    <a:pt x="11449" y="4062"/>
                  </a:lnTo>
                  <a:lnTo>
                    <a:pt x="11508" y="3944"/>
                  </a:lnTo>
                  <a:lnTo>
                    <a:pt x="11567" y="3885"/>
                  </a:lnTo>
                  <a:lnTo>
                    <a:pt x="11655" y="3856"/>
                  </a:lnTo>
                  <a:lnTo>
                    <a:pt x="11714" y="3826"/>
                  </a:lnTo>
                  <a:lnTo>
                    <a:pt x="11802" y="3826"/>
                  </a:lnTo>
                  <a:lnTo>
                    <a:pt x="11920" y="3856"/>
                  </a:lnTo>
                  <a:lnTo>
                    <a:pt x="12038" y="3915"/>
                  </a:lnTo>
                  <a:lnTo>
                    <a:pt x="12155" y="4003"/>
                  </a:lnTo>
                  <a:lnTo>
                    <a:pt x="12214" y="4150"/>
                  </a:lnTo>
                  <a:lnTo>
                    <a:pt x="12273" y="4297"/>
                  </a:lnTo>
                  <a:lnTo>
                    <a:pt x="12273" y="4444"/>
                  </a:lnTo>
                  <a:lnTo>
                    <a:pt x="12244" y="4621"/>
                  </a:lnTo>
                  <a:lnTo>
                    <a:pt x="12155" y="4768"/>
                  </a:lnTo>
                  <a:lnTo>
                    <a:pt x="12038" y="4886"/>
                  </a:lnTo>
                  <a:lnTo>
                    <a:pt x="11920" y="4974"/>
                  </a:lnTo>
                  <a:lnTo>
                    <a:pt x="11832" y="5004"/>
                  </a:lnTo>
                  <a:lnTo>
                    <a:pt x="11802" y="5004"/>
                  </a:lnTo>
                  <a:lnTo>
                    <a:pt x="11773" y="5033"/>
                  </a:lnTo>
                  <a:lnTo>
                    <a:pt x="11773" y="5062"/>
                  </a:lnTo>
                  <a:lnTo>
                    <a:pt x="11773" y="5092"/>
                  </a:lnTo>
                  <a:lnTo>
                    <a:pt x="11832" y="5121"/>
                  </a:lnTo>
                  <a:lnTo>
                    <a:pt x="11920" y="5092"/>
                  </a:lnTo>
                  <a:lnTo>
                    <a:pt x="12008" y="5062"/>
                  </a:lnTo>
                  <a:lnTo>
                    <a:pt x="12097" y="5004"/>
                  </a:lnTo>
                  <a:lnTo>
                    <a:pt x="12185" y="4915"/>
                  </a:lnTo>
                  <a:lnTo>
                    <a:pt x="12185" y="4945"/>
                  </a:lnTo>
                  <a:lnTo>
                    <a:pt x="12361" y="5033"/>
                  </a:lnTo>
                  <a:lnTo>
                    <a:pt x="12479" y="5062"/>
                  </a:lnTo>
                  <a:lnTo>
                    <a:pt x="12597" y="5062"/>
                  </a:lnTo>
                  <a:lnTo>
                    <a:pt x="12803" y="5033"/>
                  </a:lnTo>
                  <a:lnTo>
                    <a:pt x="13009" y="4974"/>
                  </a:lnTo>
                  <a:lnTo>
                    <a:pt x="13038" y="4945"/>
                  </a:lnTo>
                  <a:lnTo>
                    <a:pt x="13038" y="4886"/>
                  </a:lnTo>
                  <a:lnTo>
                    <a:pt x="13009" y="4827"/>
                  </a:lnTo>
                  <a:lnTo>
                    <a:pt x="12950" y="4827"/>
                  </a:lnTo>
                  <a:lnTo>
                    <a:pt x="12744" y="4886"/>
                  </a:lnTo>
                  <a:lnTo>
                    <a:pt x="12538" y="4915"/>
                  </a:lnTo>
                  <a:lnTo>
                    <a:pt x="12361" y="4856"/>
                  </a:lnTo>
                  <a:lnTo>
                    <a:pt x="12273" y="4827"/>
                  </a:lnTo>
                  <a:lnTo>
                    <a:pt x="12332" y="4680"/>
                  </a:lnTo>
                  <a:lnTo>
                    <a:pt x="12391" y="4503"/>
                  </a:lnTo>
                  <a:lnTo>
                    <a:pt x="12391" y="4356"/>
                  </a:lnTo>
                  <a:lnTo>
                    <a:pt x="12361" y="4179"/>
                  </a:lnTo>
                  <a:lnTo>
                    <a:pt x="12303" y="4032"/>
                  </a:lnTo>
                  <a:lnTo>
                    <a:pt x="12214" y="3915"/>
                  </a:lnTo>
                  <a:lnTo>
                    <a:pt x="12126" y="3826"/>
                  </a:lnTo>
                  <a:lnTo>
                    <a:pt x="12008" y="3738"/>
                  </a:lnTo>
                  <a:lnTo>
                    <a:pt x="11891" y="3709"/>
                  </a:lnTo>
                  <a:lnTo>
                    <a:pt x="11773" y="3679"/>
                  </a:lnTo>
                  <a:close/>
                  <a:moveTo>
                    <a:pt x="7741" y="5062"/>
                  </a:moveTo>
                  <a:lnTo>
                    <a:pt x="7682" y="5092"/>
                  </a:lnTo>
                  <a:lnTo>
                    <a:pt x="7652" y="5151"/>
                  </a:lnTo>
                  <a:lnTo>
                    <a:pt x="7652" y="5239"/>
                  </a:lnTo>
                  <a:lnTo>
                    <a:pt x="7682" y="5327"/>
                  </a:lnTo>
                  <a:lnTo>
                    <a:pt x="7711" y="5386"/>
                  </a:lnTo>
                  <a:lnTo>
                    <a:pt x="7770" y="5386"/>
                  </a:lnTo>
                  <a:lnTo>
                    <a:pt x="7829" y="5357"/>
                  </a:lnTo>
                  <a:lnTo>
                    <a:pt x="7858" y="5298"/>
                  </a:lnTo>
                  <a:lnTo>
                    <a:pt x="7829" y="5210"/>
                  </a:lnTo>
                  <a:lnTo>
                    <a:pt x="7829" y="5151"/>
                  </a:lnTo>
                  <a:lnTo>
                    <a:pt x="7800" y="5092"/>
                  </a:lnTo>
                  <a:lnTo>
                    <a:pt x="7770" y="5062"/>
                  </a:lnTo>
                  <a:close/>
                  <a:moveTo>
                    <a:pt x="8918" y="5062"/>
                  </a:moveTo>
                  <a:lnTo>
                    <a:pt x="8859" y="5092"/>
                  </a:lnTo>
                  <a:lnTo>
                    <a:pt x="8830" y="5151"/>
                  </a:lnTo>
                  <a:lnTo>
                    <a:pt x="8859" y="5327"/>
                  </a:lnTo>
                  <a:lnTo>
                    <a:pt x="8889" y="5386"/>
                  </a:lnTo>
                  <a:lnTo>
                    <a:pt x="8977" y="5386"/>
                  </a:lnTo>
                  <a:lnTo>
                    <a:pt x="9006" y="5298"/>
                  </a:lnTo>
                  <a:lnTo>
                    <a:pt x="9006" y="5151"/>
                  </a:lnTo>
                  <a:lnTo>
                    <a:pt x="8977" y="5092"/>
                  </a:lnTo>
                  <a:lnTo>
                    <a:pt x="8947" y="5062"/>
                  </a:lnTo>
                  <a:close/>
                  <a:moveTo>
                    <a:pt x="8477" y="6004"/>
                  </a:moveTo>
                  <a:lnTo>
                    <a:pt x="8359" y="6122"/>
                  </a:lnTo>
                  <a:lnTo>
                    <a:pt x="8329" y="6181"/>
                  </a:lnTo>
                  <a:lnTo>
                    <a:pt x="8300" y="6269"/>
                  </a:lnTo>
                  <a:lnTo>
                    <a:pt x="8300" y="6357"/>
                  </a:lnTo>
                  <a:lnTo>
                    <a:pt x="8359" y="6416"/>
                  </a:lnTo>
                  <a:lnTo>
                    <a:pt x="8447" y="6446"/>
                  </a:lnTo>
                  <a:lnTo>
                    <a:pt x="8535" y="6475"/>
                  </a:lnTo>
                  <a:lnTo>
                    <a:pt x="8594" y="6475"/>
                  </a:lnTo>
                  <a:lnTo>
                    <a:pt x="8624" y="6416"/>
                  </a:lnTo>
                  <a:lnTo>
                    <a:pt x="8594" y="6357"/>
                  </a:lnTo>
                  <a:lnTo>
                    <a:pt x="8565" y="6328"/>
                  </a:lnTo>
                  <a:lnTo>
                    <a:pt x="8506" y="6328"/>
                  </a:lnTo>
                  <a:lnTo>
                    <a:pt x="8477" y="6299"/>
                  </a:lnTo>
                  <a:lnTo>
                    <a:pt x="8477" y="6269"/>
                  </a:lnTo>
                  <a:lnTo>
                    <a:pt x="8477" y="6240"/>
                  </a:lnTo>
                  <a:lnTo>
                    <a:pt x="8565" y="6151"/>
                  </a:lnTo>
                  <a:lnTo>
                    <a:pt x="8594" y="6093"/>
                  </a:lnTo>
                  <a:lnTo>
                    <a:pt x="8594" y="6034"/>
                  </a:lnTo>
                  <a:lnTo>
                    <a:pt x="8565" y="6004"/>
                  </a:lnTo>
                  <a:close/>
                  <a:moveTo>
                    <a:pt x="9242" y="6769"/>
                  </a:moveTo>
                  <a:lnTo>
                    <a:pt x="9006" y="6917"/>
                  </a:lnTo>
                  <a:lnTo>
                    <a:pt x="8830" y="6946"/>
                  </a:lnTo>
                  <a:lnTo>
                    <a:pt x="8800" y="6946"/>
                  </a:lnTo>
                  <a:lnTo>
                    <a:pt x="8741" y="6975"/>
                  </a:lnTo>
                  <a:lnTo>
                    <a:pt x="8712" y="7034"/>
                  </a:lnTo>
                  <a:lnTo>
                    <a:pt x="8741" y="7093"/>
                  </a:lnTo>
                  <a:lnTo>
                    <a:pt x="8800" y="7123"/>
                  </a:lnTo>
                  <a:lnTo>
                    <a:pt x="8947" y="7093"/>
                  </a:lnTo>
                  <a:lnTo>
                    <a:pt x="9095" y="7034"/>
                  </a:lnTo>
                  <a:lnTo>
                    <a:pt x="9212" y="6975"/>
                  </a:lnTo>
                  <a:lnTo>
                    <a:pt x="9301" y="6858"/>
                  </a:lnTo>
                  <a:lnTo>
                    <a:pt x="9330" y="6828"/>
                  </a:lnTo>
                  <a:lnTo>
                    <a:pt x="9301" y="6799"/>
                  </a:lnTo>
                  <a:lnTo>
                    <a:pt x="9271" y="6769"/>
                  </a:lnTo>
                  <a:close/>
                  <a:moveTo>
                    <a:pt x="10949" y="7741"/>
                  </a:moveTo>
                  <a:lnTo>
                    <a:pt x="10978" y="7770"/>
                  </a:lnTo>
                  <a:lnTo>
                    <a:pt x="11125" y="7976"/>
                  </a:lnTo>
                  <a:lnTo>
                    <a:pt x="11243" y="8212"/>
                  </a:lnTo>
                  <a:lnTo>
                    <a:pt x="11273" y="8270"/>
                  </a:lnTo>
                  <a:lnTo>
                    <a:pt x="10890" y="8153"/>
                  </a:lnTo>
                  <a:lnTo>
                    <a:pt x="10713" y="8123"/>
                  </a:lnTo>
                  <a:lnTo>
                    <a:pt x="10625" y="8094"/>
                  </a:lnTo>
                  <a:lnTo>
                    <a:pt x="10802" y="7947"/>
                  </a:lnTo>
                  <a:lnTo>
                    <a:pt x="10949" y="7741"/>
                  </a:lnTo>
                  <a:close/>
                  <a:moveTo>
                    <a:pt x="11273" y="8712"/>
                  </a:moveTo>
                  <a:lnTo>
                    <a:pt x="11008" y="8771"/>
                  </a:lnTo>
                  <a:lnTo>
                    <a:pt x="10949" y="8771"/>
                  </a:lnTo>
                  <a:lnTo>
                    <a:pt x="10890" y="8800"/>
                  </a:lnTo>
                  <a:lnTo>
                    <a:pt x="10890" y="8830"/>
                  </a:lnTo>
                  <a:lnTo>
                    <a:pt x="10919" y="8889"/>
                  </a:lnTo>
                  <a:lnTo>
                    <a:pt x="11125" y="8889"/>
                  </a:lnTo>
                  <a:lnTo>
                    <a:pt x="11273" y="8830"/>
                  </a:lnTo>
                  <a:lnTo>
                    <a:pt x="11302" y="8830"/>
                  </a:lnTo>
                  <a:lnTo>
                    <a:pt x="11331" y="8771"/>
                  </a:lnTo>
                  <a:lnTo>
                    <a:pt x="11302" y="8741"/>
                  </a:lnTo>
                  <a:lnTo>
                    <a:pt x="11273" y="8712"/>
                  </a:lnTo>
                  <a:close/>
                  <a:moveTo>
                    <a:pt x="11420" y="9124"/>
                  </a:moveTo>
                  <a:lnTo>
                    <a:pt x="11390" y="9153"/>
                  </a:lnTo>
                  <a:lnTo>
                    <a:pt x="11125" y="9389"/>
                  </a:lnTo>
                  <a:lnTo>
                    <a:pt x="11125" y="9418"/>
                  </a:lnTo>
                  <a:lnTo>
                    <a:pt x="11125" y="9448"/>
                  </a:lnTo>
                  <a:lnTo>
                    <a:pt x="11184" y="9477"/>
                  </a:lnTo>
                  <a:lnTo>
                    <a:pt x="11214" y="9448"/>
                  </a:lnTo>
                  <a:lnTo>
                    <a:pt x="11479" y="9212"/>
                  </a:lnTo>
                  <a:lnTo>
                    <a:pt x="11479" y="9183"/>
                  </a:lnTo>
                  <a:lnTo>
                    <a:pt x="11479" y="9153"/>
                  </a:lnTo>
                  <a:lnTo>
                    <a:pt x="11420" y="9124"/>
                  </a:lnTo>
                  <a:close/>
                  <a:moveTo>
                    <a:pt x="12538" y="9330"/>
                  </a:moveTo>
                  <a:lnTo>
                    <a:pt x="12509" y="9359"/>
                  </a:lnTo>
                  <a:lnTo>
                    <a:pt x="12450" y="9507"/>
                  </a:lnTo>
                  <a:lnTo>
                    <a:pt x="12450" y="9536"/>
                  </a:lnTo>
                  <a:lnTo>
                    <a:pt x="12479" y="9595"/>
                  </a:lnTo>
                  <a:lnTo>
                    <a:pt x="12538" y="9595"/>
                  </a:lnTo>
                  <a:lnTo>
                    <a:pt x="12567" y="9565"/>
                  </a:lnTo>
                  <a:lnTo>
                    <a:pt x="12626" y="9418"/>
                  </a:lnTo>
                  <a:lnTo>
                    <a:pt x="12626" y="9389"/>
                  </a:lnTo>
                  <a:lnTo>
                    <a:pt x="12597" y="9330"/>
                  </a:lnTo>
                  <a:close/>
                  <a:moveTo>
                    <a:pt x="15599" y="8506"/>
                  </a:moveTo>
                  <a:lnTo>
                    <a:pt x="15569" y="8535"/>
                  </a:lnTo>
                  <a:lnTo>
                    <a:pt x="15569" y="8594"/>
                  </a:lnTo>
                  <a:lnTo>
                    <a:pt x="15569" y="8682"/>
                  </a:lnTo>
                  <a:lnTo>
                    <a:pt x="15599" y="8830"/>
                  </a:lnTo>
                  <a:lnTo>
                    <a:pt x="15599" y="9006"/>
                  </a:lnTo>
                  <a:lnTo>
                    <a:pt x="15569" y="9183"/>
                  </a:lnTo>
                  <a:lnTo>
                    <a:pt x="15511" y="9330"/>
                  </a:lnTo>
                  <a:lnTo>
                    <a:pt x="15481" y="9418"/>
                  </a:lnTo>
                  <a:lnTo>
                    <a:pt x="15422" y="9536"/>
                  </a:lnTo>
                  <a:lnTo>
                    <a:pt x="15422" y="9565"/>
                  </a:lnTo>
                  <a:lnTo>
                    <a:pt x="15452" y="9595"/>
                  </a:lnTo>
                  <a:lnTo>
                    <a:pt x="15481" y="9624"/>
                  </a:lnTo>
                  <a:lnTo>
                    <a:pt x="15540" y="9595"/>
                  </a:lnTo>
                  <a:lnTo>
                    <a:pt x="15599" y="9477"/>
                  </a:lnTo>
                  <a:lnTo>
                    <a:pt x="15658" y="9359"/>
                  </a:lnTo>
                  <a:lnTo>
                    <a:pt x="15717" y="9095"/>
                  </a:lnTo>
                  <a:lnTo>
                    <a:pt x="15717" y="8830"/>
                  </a:lnTo>
                  <a:lnTo>
                    <a:pt x="15687" y="8565"/>
                  </a:lnTo>
                  <a:lnTo>
                    <a:pt x="15658" y="8535"/>
                  </a:lnTo>
                  <a:lnTo>
                    <a:pt x="15628" y="8506"/>
                  </a:lnTo>
                  <a:close/>
                  <a:moveTo>
                    <a:pt x="14804" y="8212"/>
                  </a:moveTo>
                  <a:lnTo>
                    <a:pt x="14922" y="8329"/>
                  </a:lnTo>
                  <a:lnTo>
                    <a:pt x="15040" y="8506"/>
                  </a:lnTo>
                  <a:lnTo>
                    <a:pt x="15128" y="8682"/>
                  </a:lnTo>
                  <a:lnTo>
                    <a:pt x="15187" y="8859"/>
                  </a:lnTo>
                  <a:lnTo>
                    <a:pt x="15246" y="9006"/>
                  </a:lnTo>
                  <a:lnTo>
                    <a:pt x="15246" y="9183"/>
                  </a:lnTo>
                  <a:lnTo>
                    <a:pt x="15246" y="9359"/>
                  </a:lnTo>
                  <a:lnTo>
                    <a:pt x="15187" y="9654"/>
                  </a:lnTo>
                  <a:lnTo>
                    <a:pt x="15010" y="9183"/>
                  </a:lnTo>
                  <a:lnTo>
                    <a:pt x="14922" y="8859"/>
                  </a:lnTo>
                  <a:lnTo>
                    <a:pt x="14834" y="8535"/>
                  </a:lnTo>
                  <a:lnTo>
                    <a:pt x="14804" y="8212"/>
                  </a:lnTo>
                  <a:close/>
                  <a:moveTo>
                    <a:pt x="11861" y="9301"/>
                  </a:moveTo>
                  <a:lnTo>
                    <a:pt x="11802" y="9330"/>
                  </a:lnTo>
                  <a:lnTo>
                    <a:pt x="11596" y="9683"/>
                  </a:lnTo>
                  <a:lnTo>
                    <a:pt x="11596" y="9713"/>
                  </a:lnTo>
                  <a:lnTo>
                    <a:pt x="11626" y="9742"/>
                  </a:lnTo>
                  <a:lnTo>
                    <a:pt x="11685" y="9742"/>
                  </a:lnTo>
                  <a:lnTo>
                    <a:pt x="11891" y="9389"/>
                  </a:lnTo>
                  <a:lnTo>
                    <a:pt x="11891" y="9359"/>
                  </a:lnTo>
                  <a:lnTo>
                    <a:pt x="11891" y="9330"/>
                  </a:lnTo>
                  <a:lnTo>
                    <a:pt x="11861" y="9301"/>
                  </a:lnTo>
                  <a:close/>
                  <a:moveTo>
                    <a:pt x="12214" y="9448"/>
                  </a:moveTo>
                  <a:lnTo>
                    <a:pt x="12185" y="9477"/>
                  </a:lnTo>
                  <a:lnTo>
                    <a:pt x="12097" y="9654"/>
                  </a:lnTo>
                  <a:lnTo>
                    <a:pt x="12038" y="9830"/>
                  </a:lnTo>
                  <a:lnTo>
                    <a:pt x="12067" y="9860"/>
                  </a:lnTo>
                  <a:lnTo>
                    <a:pt x="12097" y="9889"/>
                  </a:lnTo>
                  <a:lnTo>
                    <a:pt x="12126" y="9889"/>
                  </a:lnTo>
                  <a:lnTo>
                    <a:pt x="12126" y="9860"/>
                  </a:lnTo>
                  <a:lnTo>
                    <a:pt x="12214" y="9595"/>
                  </a:lnTo>
                  <a:lnTo>
                    <a:pt x="12244" y="9507"/>
                  </a:lnTo>
                  <a:lnTo>
                    <a:pt x="12244" y="9477"/>
                  </a:lnTo>
                  <a:lnTo>
                    <a:pt x="12214" y="9477"/>
                  </a:lnTo>
                  <a:lnTo>
                    <a:pt x="12214" y="9448"/>
                  </a:lnTo>
                  <a:close/>
                  <a:moveTo>
                    <a:pt x="14245" y="5474"/>
                  </a:moveTo>
                  <a:lnTo>
                    <a:pt x="14216" y="5504"/>
                  </a:lnTo>
                  <a:lnTo>
                    <a:pt x="14216" y="5533"/>
                  </a:lnTo>
                  <a:lnTo>
                    <a:pt x="14304" y="5710"/>
                  </a:lnTo>
                  <a:lnTo>
                    <a:pt x="14510" y="6181"/>
                  </a:lnTo>
                  <a:lnTo>
                    <a:pt x="14628" y="6446"/>
                  </a:lnTo>
                  <a:lnTo>
                    <a:pt x="14745" y="6681"/>
                  </a:lnTo>
                  <a:lnTo>
                    <a:pt x="14863" y="6917"/>
                  </a:lnTo>
                  <a:lnTo>
                    <a:pt x="15040" y="7123"/>
                  </a:lnTo>
                  <a:lnTo>
                    <a:pt x="15363" y="7564"/>
                  </a:lnTo>
                  <a:lnTo>
                    <a:pt x="15569" y="7800"/>
                  </a:lnTo>
                  <a:lnTo>
                    <a:pt x="15687" y="7976"/>
                  </a:lnTo>
                  <a:lnTo>
                    <a:pt x="15805" y="8153"/>
                  </a:lnTo>
                  <a:lnTo>
                    <a:pt x="15864" y="8359"/>
                  </a:lnTo>
                  <a:lnTo>
                    <a:pt x="15923" y="8565"/>
                  </a:lnTo>
                  <a:lnTo>
                    <a:pt x="15923" y="8771"/>
                  </a:lnTo>
                  <a:lnTo>
                    <a:pt x="15923" y="8977"/>
                  </a:lnTo>
                  <a:lnTo>
                    <a:pt x="15893" y="9153"/>
                  </a:lnTo>
                  <a:lnTo>
                    <a:pt x="15834" y="9330"/>
                  </a:lnTo>
                  <a:lnTo>
                    <a:pt x="15834" y="9359"/>
                  </a:lnTo>
                  <a:lnTo>
                    <a:pt x="15746" y="9536"/>
                  </a:lnTo>
                  <a:lnTo>
                    <a:pt x="15658" y="9683"/>
                  </a:lnTo>
                  <a:lnTo>
                    <a:pt x="15422" y="9948"/>
                  </a:lnTo>
                  <a:lnTo>
                    <a:pt x="15422" y="9977"/>
                  </a:lnTo>
                  <a:lnTo>
                    <a:pt x="15422" y="10007"/>
                  </a:lnTo>
                  <a:lnTo>
                    <a:pt x="15481" y="10007"/>
                  </a:lnTo>
                  <a:lnTo>
                    <a:pt x="15658" y="9860"/>
                  </a:lnTo>
                  <a:lnTo>
                    <a:pt x="15776" y="9683"/>
                  </a:lnTo>
                  <a:lnTo>
                    <a:pt x="15893" y="9507"/>
                  </a:lnTo>
                  <a:lnTo>
                    <a:pt x="15982" y="9301"/>
                  </a:lnTo>
                  <a:lnTo>
                    <a:pt x="16011" y="9095"/>
                  </a:lnTo>
                  <a:lnTo>
                    <a:pt x="16040" y="8889"/>
                  </a:lnTo>
                  <a:lnTo>
                    <a:pt x="16040" y="8682"/>
                  </a:lnTo>
                  <a:lnTo>
                    <a:pt x="16011" y="8506"/>
                  </a:lnTo>
                  <a:lnTo>
                    <a:pt x="15952" y="8212"/>
                  </a:lnTo>
                  <a:lnTo>
                    <a:pt x="15805" y="7947"/>
                  </a:lnTo>
                  <a:lnTo>
                    <a:pt x="15717" y="7829"/>
                  </a:lnTo>
                  <a:lnTo>
                    <a:pt x="15628" y="7682"/>
                  </a:lnTo>
                  <a:lnTo>
                    <a:pt x="15363" y="7388"/>
                  </a:lnTo>
                  <a:lnTo>
                    <a:pt x="14981" y="6917"/>
                  </a:lnTo>
                  <a:lnTo>
                    <a:pt x="14834" y="6652"/>
                  </a:lnTo>
                  <a:lnTo>
                    <a:pt x="14687" y="6387"/>
                  </a:lnTo>
                  <a:lnTo>
                    <a:pt x="14510" y="5945"/>
                  </a:lnTo>
                  <a:lnTo>
                    <a:pt x="14304" y="5504"/>
                  </a:lnTo>
                  <a:lnTo>
                    <a:pt x="14245" y="5474"/>
                  </a:lnTo>
                  <a:close/>
                  <a:moveTo>
                    <a:pt x="10654" y="8270"/>
                  </a:moveTo>
                  <a:lnTo>
                    <a:pt x="10654" y="8300"/>
                  </a:lnTo>
                  <a:lnTo>
                    <a:pt x="10625" y="8506"/>
                  </a:lnTo>
                  <a:lnTo>
                    <a:pt x="10625" y="8712"/>
                  </a:lnTo>
                  <a:lnTo>
                    <a:pt x="10654" y="8889"/>
                  </a:lnTo>
                  <a:lnTo>
                    <a:pt x="10713" y="9095"/>
                  </a:lnTo>
                  <a:lnTo>
                    <a:pt x="10772" y="9271"/>
                  </a:lnTo>
                  <a:lnTo>
                    <a:pt x="10860" y="9448"/>
                  </a:lnTo>
                  <a:lnTo>
                    <a:pt x="10978" y="9595"/>
                  </a:lnTo>
                  <a:lnTo>
                    <a:pt x="11096" y="9742"/>
                  </a:lnTo>
                  <a:lnTo>
                    <a:pt x="11331" y="9919"/>
                  </a:lnTo>
                  <a:lnTo>
                    <a:pt x="11567" y="10066"/>
                  </a:lnTo>
                  <a:lnTo>
                    <a:pt x="11832" y="10154"/>
                  </a:lnTo>
                  <a:lnTo>
                    <a:pt x="11979" y="10183"/>
                  </a:lnTo>
                  <a:lnTo>
                    <a:pt x="12155" y="10213"/>
                  </a:lnTo>
                  <a:lnTo>
                    <a:pt x="12185" y="10183"/>
                  </a:lnTo>
                  <a:lnTo>
                    <a:pt x="12185" y="10154"/>
                  </a:lnTo>
                  <a:lnTo>
                    <a:pt x="12185" y="10125"/>
                  </a:lnTo>
                  <a:lnTo>
                    <a:pt x="12155" y="10095"/>
                  </a:lnTo>
                  <a:lnTo>
                    <a:pt x="11920" y="10066"/>
                  </a:lnTo>
                  <a:lnTo>
                    <a:pt x="11685" y="9977"/>
                  </a:lnTo>
                  <a:lnTo>
                    <a:pt x="11508" y="9889"/>
                  </a:lnTo>
                  <a:lnTo>
                    <a:pt x="11331" y="9801"/>
                  </a:lnTo>
                  <a:lnTo>
                    <a:pt x="11184" y="9683"/>
                  </a:lnTo>
                  <a:lnTo>
                    <a:pt x="11066" y="9536"/>
                  </a:lnTo>
                  <a:lnTo>
                    <a:pt x="10949" y="9359"/>
                  </a:lnTo>
                  <a:lnTo>
                    <a:pt x="10860" y="9183"/>
                  </a:lnTo>
                  <a:lnTo>
                    <a:pt x="10772" y="9006"/>
                  </a:lnTo>
                  <a:lnTo>
                    <a:pt x="10743" y="8800"/>
                  </a:lnTo>
                  <a:lnTo>
                    <a:pt x="10713" y="8565"/>
                  </a:lnTo>
                  <a:lnTo>
                    <a:pt x="10713" y="8300"/>
                  </a:lnTo>
                  <a:lnTo>
                    <a:pt x="10713" y="8270"/>
                  </a:lnTo>
                  <a:close/>
                  <a:moveTo>
                    <a:pt x="14922" y="9948"/>
                  </a:moveTo>
                  <a:lnTo>
                    <a:pt x="14893" y="9977"/>
                  </a:lnTo>
                  <a:lnTo>
                    <a:pt x="14863" y="10007"/>
                  </a:lnTo>
                  <a:lnTo>
                    <a:pt x="14863" y="10036"/>
                  </a:lnTo>
                  <a:lnTo>
                    <a:pt x="14893" y="10183"/>
                  </a:lnTo>
                  <a:lnTo>
                    <a:pt x="14893" y="10390"/>
                  </a:lnTo>
                  <a:lnTo>
                    <a:pt x="14893" y="10625"/>
                  </a:lnTo>
                  <a:lnTo>
                    <a:pt x="14863" y="10860"/>
                  </a:lnTo>
                  <a:lnTo>
                    <a:pt x="14775" y="11096"/>
                  </a:lnTo>
                  <a:lnTo>
                    <a:pt x="14687" y="11302"/>
                  </a:lnTo>
                  <a:lnTo>
                    <a:pt x="14569" y="11478"/>
                  </a:lnTo>
                  <a:lnTo>
                    <a:pt x="14451" y="11626"/>
                  </a:lnTo>
                  <a:lnTo>
                    <a:pt x="14333" y="11743"/>
                  </a:lnTo>
                  <a:lnTo>
                    <a:pt x="14186" y="11832"/>
                  </a:lnTo>
                  <a:lnTo>
                    <a:pt x="14186" y="11861"/>
                  </a:lnTo>
                  <a:lnTo>
                    <a:pt x="14186" y="11891"/>
                  </a:lnTo>
                  <a:lnTo>
                    <a:pt x="14245" y="11891"/>
                  </a:lnTo>
                  <a:lnTo>
                    <a:pt x="14392" y="11802"/>
                  </a:lnTo>
                  <a:lnTo>
                    <a:pt x="14539" y="11655"/>
                  </a:lnTo>
                  <a:lnTo>
                    <a:pt x="14687" y="11478"/>
                  </a:lnTo>
                  <a:lnTo>
                    <a:pt x="14775" y="11331"/>
                  </a:lnTo>
                  <a:lnTo>
                    <a:pt x="14863" y="11125"/>
                  </a:lnTo>
                  <a:lnTo>
                    <a:pt x="14951" y="10919"/>
                  </a:lnTo>
                  <a:lnTo>
                    <a:pt x="14981" y="10743"/>
                  </a:lnTo>
                  <a:lnTo>
                    <a:pt x="15010" y="10507"/>
                  </a:lnTo>
                  <a:lnTo>
                    <a:pt x="15010" y="10272"/>
                  </a:lnTo>
                  <a:lnTo>
                    <a:pt x="14981" y="10007"/>
                  </a:lnTo>
                  <a:lnTo>
                    <a:pt x="14951" y="9977"/>
                  </a:lnTo>
                  <a:lnTo>
                    <a:pt x="14922" y="9948"/>
                  </a:lnTo>
                  <a:close/>
                  <a:moveTo>
                    <a:pt x="7535" y="11361"/>
                  </a:moveTo>
                  <a:lnTo>
                    <a:pt x="7446" y="11390"/>
                  </a:lnTo>
                  <a:lnTo>
                    <a:pt x="7417" y="11449"/>
                  </a:lnTo>
                  <a:lnTo>
                    <a:pt x="7446" y="11508"/>
                  </a:lnTo>
                  <a:lnTo>
                    <a:pt x="7476" y="11537"/>
                  </a:lnTo>
                  <a:lnTo>
                    <a:pt x="7564" y="11655"/>
                  </a:lnTo>
                  <a:lnTo>
                    <a:pt x="7623" y="11773"/>
                  </a:lnTo>
                  <a:lnTo>
                    <a:pt x="7741" y="12097"/>
                  </a:lnTo>
                  <a:lnTo>
                    <a:pt x="7800" y="12155"/>
                  </a:lnTo>
                  <a:lnTo>
                    <a:pt x="7858" y="12155"/>
                  </a:lnTo>
                  <a:lnTo>
                    <a:pt x="7917" y="12097"/>
                  </a:lnTo>
                  <a:lnTo>
                    <a:pt x="7917" y="12038"/>
                  </a:lnTo>
                  <a:lnTo>
                    <a:pt x="7800" y="11684"/>
                  </a:lnTo>
                  <a:lnTo>
                    <a:pt x="7711" y="11537"/>
                  </a:lnTo>
                  <a:lnTo>
                    <a:pt x="7594" y="11390"/>
                  </a:lnTo>
                  <a:lnTo>
                    <a:pt x="7535" y="11361"/>
                  </a:lnTo>
                  <a:close/>
                  <a:moveTo>
                    <a:pt x="19337" y="11066"/>
                  </a:moveTo>
                  <a:lnTo>
                    <a:pt x="19160" y="11155"/>
                  </a:lnTo>
                  <a:lnTo>
                    <a:pt x="18984" y="11243"/>
                  </a:lnTo>
                  <a:lnTo>
                    <a:pt x="18836" y="11331"/>
                  </a:lnTo>
                  <a:lnTo>
                    <a:pt x="18660" y="11478"/>
                  </a:lnTo>
                  <a:lnTo>
                    <a:pt x="18395" y="11743"/>
                  </a:lnTo>
                  <a:lnTo>
                    <a:pt x="18159" y="12067"/>
                  </a:lnTo>
                  <a:lnTo>
                    <a:pt x="18159" y="12097"/>
                  </a:lnTo>
                  <a:lnTo>
                    <a:pt x="18159" y="12126"/>
                  </a:lnTo>
                  <a:lnTo>
                    <a:pt x="18218" y="12155"/>
                  </a:lnTo>
                  <a:lnTo>
                    <a:pt x="18248" y="12126"/>
                  </a:lnTo>
                  <a:lnTo>
                    <a:pt x="18513" y="11802"/>
                  </a:lnTo>
                  <a:lnTo>
                    <a:pt x="18836" y="11508"/>
                  </a:lnTo>
                  <a:lnTo>
                    <a:pt x="19042" y="11361"/>
                  </a:lnTo>
                  <a:lnTo>
                    <a:pt x="19248" y="11243"/>
                  </a:lnTo>
                  <a:lnTo>
                    <a:pt x="19366" y="11184"/>
                  </a:lnTo>
                  <a:lnTo>
                    <a:pt x="19425" y="11155"/>
                  </a:lnTo>
                  <a:lnTo>
                    <a:pt x="19425" y="11125"/>
                  </a:lnTo>
                  <a:lnTo>
                    <a:pt x="19396" y="11096"/>
                  </a:lnTo>
                  <a:lnTo>
                    <a:pt x="19366" y="11066"/>
                  </a:lnTo>
                  <a:close/>
                  <a:moveTo>
                    <a:pt x="13038" y="10949"/>
                  </a:moveTo>
                  <a:lnTo>
                    <a:pt x="13009" y="10978"/>
                  </a:lnTo>
                  <a:lnTo>
                    <a:pt x="12832" y="11272"/>
                  </a:lnTo>
                  <a:lnTo>
                    <a:pt x="12715" y="11596"/>
                  </a:lnTo>
                  <a:lnTo>
                    <a:pt x="12597" y="11949"/>
                  </a:lnTo>
                  <a:lnTo>
                    <a:pt x="12597" y="12155"/>
                  </a:lnTo>
                  <a:lnTo>
                    <a:pt x="12597" y="12332"/>
                  </a:lnTo>
                  <a:lnTo>
                    <a:pt x="12626" y="12538"/>
                  </a:lnTo>
                  <a:lnTo>
                    <a:pt x="12715" y="12744"/>
                  </a:lnTo>
                  <a:lnTo>
                    <a:pt x="12862" y="12921"/>
                  </a:lnTo>
                  <a:lnTo>
                    <a:pt x="12950" y="12979"/>
                  </a:lnTo>
                  <a:lnTo>
                    <a:pt x="13068" y="13038"/>
                  </a:lnTo>
                  <a:lnTo>
                    <a:pt x="13097" y="13038"/>
                  </a:lnTo>
                  <a:lnTo>
                    <a:pt x="13127" y="13009"/>
                  </a:lnTo>
                  <a:lnTo>
                    <a:pt x="13127" y="12979"/>
                  </a:lnTo>
                  <a:lnTo>
                    <a:pt x="13097" y="12950"/>
                  </a:lnTo>
                  <a:lnTo>
                    <a:pt x="13068" y="12950"/>
                  </a:lnTo>
                  <a:lnTo>
                    <a:pt x="12980" y="12862"/>
                  </a:lnTo>
                  <a:lnTo>
                    <a:pt x="12891" y="12803"/>
                  </a:lnTo>
                  <a:lnTo>
                    <a:pt x="12803" y="12626"/>
                  </a:lnTo>
                  <a:lnTo>
                    <a:pt x="12744" y="12420"/>
                  </a:lnTo>
                  <a:lnTo>
                    <a:pt x="12715" y="12244"/>
                  </a:lnTo>
                  <a:lnTo>
                    <a:pt x="12744" y="12097"/>
                  </a:lnTo>
                  <a:lnTo>
                    <a:pt x="12774" y="11832"/>
                  </a:lnTo>
                  <a:lnTo>
                    <a:pt x="12862" y="11567"/>
                  </a:lnTo>
                  <a:lnTo>
                    <a:pt x="12980" y="11302"/>
                  </a:lnTo>
                  <a:lnTo>
                    <a:pt x="13127" y="11037"/>
                  </a:lnTo>
                  <a:lnTo>
                    <a:pt x="13127" y="11008"/>
                  </a:lnTo>
                  <a:lnTo>
                    <a:pt x="13097" y="10949"/>
                  </a:lnTo>
                  <a:close/>
                  <a:moveTo>
                    <a:pt x="10596" y="10684"/>
                  </a:moveTo>
                  <a:lnTo>
                    <a:pt x="10596" y="10713"/>
                  </a:lnTo>
                  <a:lnTo>
                    <a:pt x="10596" y="10743"/>
                  </a:lnTo>
                  <a:lnTo>
                    <a:pt x="10713" y="10831"/>
                  </a:lnTo>
                  <a:lnTo>
                    <a:pt x="10831" y="11037"/>
                  </a:lnTo>
                  <a:lnTo>
                    <a:pt x="10890" y="11243"/>
                  </a:lnTo>
                  <a:lnTo>
                    <a:pt x="10890" y="11478"/>
                  </a:lnTo>
                  <a:lnTo>
                    <a:pt x="10860" y="11626"/>
                  </a:lnTo>
                  <a:lnTo>
                    <a:pt x="10802" y="11802"/>
                  </a:lnTo>
                  <a:lnTo>
                    <a:pt x="10743" y="11920"/>
                  </a:lnTo>
                  <a:lnTo>
                    <a:pt x="10654" y="12067"/>
                  </a:lnTo>
                  <a:lnTo>
                    <a:pt x="10566" y="12244"/>
                  </a:lnTo>
                  <a:lnTo>
                    <a:pt x="10507" y="12391"/>
                  </a:lnTo>
                  <a:lnTo>
                    <a:pt x="10507" y="12479"/>
                  </a:lnTo>
                  <a:lnTo>
                    <a:pt x="10507" y="12567"/>
                  </a:lnTo>
                  <a:lnTo>
                    <a:pt x="10537" y="12656"/>
                  </a:lnTo>
                  <a:lnTo>
                    <a:pt x="10566" y="12715"/>
                  </a:lnTo>
                  <a:lnTo>
                    <a:pt x="10743" y="12891"/>
                  </a:lnTo>
                  <a:lnTo>
                    <a:pt x="10802" y="12979"/>
                  </a:lnTo>
                  <a:lnTo>
                    <a:pt x="10831" y="13068"/>
                  </a:lnTo>
                  <a:lnTo>
                    <a:pt x="10831" y="13127"/>
                  </a:lnTo>
                  <a:lnTo>
                    <a:pt x="10831" y="13156"/>
                  </a:lnTo>
                  <a:lnTo>
                    <a:pt x="10890" y="13156"/>
                  </a:lnTo>
                  <a:lnTo>
                    <a:pt x="10919" y="13127"/>
                  </a:lnTo>
                  <a:lnTo>
                    <a:pt x="10919" y="13038"/>
                  </a:lnTo>
                  <a:lnTo>
                    <a:pt x="10890" y="12979"/>
                  </a:lnTo>
                  <a:lnTo>
                    <a:pt x="10860" y="12862"/>
                  </a:lnTo>
                  <a:lnTo>
                    <a:pt x="10772" y="12773"/>
                  </a:lnTo>
                  <a:lnTo>
                    <a:pt x="10713" y="12685"/>
                  </a:lnTo>
                  <a:lnTo>
                    <a:pt x="10654" y="12597"/>
                  </a:lnTo>
                  <a:lnTo>
                    <a:pt x="10625" y="12509"/>
                  </a:lnTo>
                  <a:lnTo>
                    <a:pt x="10625" y="12450"/>
                  </a:lnTo>
                  <a:lnTo>
                    <a:pt x="10654" y="12332"/>
                  </a:lnTo>
                  <a:lnTo>
                    <a:pt x="10743" y="12126"/>
                  </a:lnTo>
                  <a:lnTo>
                    <a:pt x="10802" y="12038"/>
                  </a:lnTo>
                  <a:lnTo>
                    <a:pt x="10860" y="11949"/>
                  </a:lnTo>
                  <a:lnTo>
                    <a:pt x="10919" y="11743"/>
                  </a:lnTo>
                  <a:lnTo>
                    <a:pt x="10978" y="11508"/>
                  </a:lnTo>
                  <a:lnTo>
                    <a:pt x="10978" y="11302"/>
                  </a:lnTo>
                  <a:lnTo>
                    <a:pt x="10919" y="11125"/>
                  </a:lnTo>
                  <a:lnTo>
                    <a:pt x="10831" y="10919"/>
                  </a:lnTo>
                  <a:lnTo>
                    <a:pt x="10713" y="10743"/>
                  </a:lnTo>
                  <a:lnTo>
                    <a:pt x="10654" y="10684"/>
                  </a:lnTo>
                  <a:close/>
                  <a:moveTo>
                    <a:pt x="13627" y="4415"/>
                  </a:moveTo>
                  <a:lnTo>
                    <a:pt x="13598" y="4444"/>
                  </a:lnTo>
                  <a:lnTo>
                    <a:pt x="13509" y="4562"/>
                  </a:lnTo>
                  <a:lnTo>
                    <a:pt x="13421" y="4680"/>
                  </a:lnTo>
                  <a:lnTo>
                    <a:pt x="13362" y="4798"/>
                  </a:lnTo>
                  <a:lnTo>
                    <a:pt x="13333" y="4827"/>
                  </a:lnTo>
                  <a:lnTo>
                    <a:pt x="13215" y="4974"/>
                  </a:lnTo>
                  <a:lnTo>
                    <a:pt x="13009" y="5092"/>
                  </a:lnTo>
                  <a:lnTo>
                    <a:pt x="12862" y="5151"/>
                  </a:lnTo>
                  <a:lnTo>
                    <a:pt x="12715" y="5180"/>
                  </a:lnTo>
                  <a:lnTo>
                    <a:pt x="12685" y="5210"/>
                  </a:lnTo>
                  <a:lnTo>
                    <a:pt x="12685" y="5239"/>
                  </a:lnTo>
                  <a:lnTo>
                    <a:pt x="12715" y="5268"/>
                  </a:lnTo>
                  <a:lnTo>
                    <a:pt x="12744" y="5268"/>
                  </a:lnTo>
                  <a:lnTo>
                    <a:pt x="12950" y="5210"/>
                  </a:lnTo>
                  <a:lnTo>
                    <a:pt x="12950" y="5268"/>
                  </a:lnTo>
                  <a:lnTo>
                    <a:pt x="13038" y="5622"/>
                  </a:lnTo>
                  <a:lnTo>
                    <a:pt x="13186" y="5945"/>
                  </a:lnTo>
                  <a:lnTo>
                    <a:pt x="13362" y="6299"/>
                  </a:lnTo>
                  <a:lnTo>
                    <a:pt x="13480" y="6446"/>
                  </a:lnTo>
                  <a:lnTo>
                    <a:pt x="13598" y="6563"/>
                  </a:lnTo>
                  <a:lnTo>
                    <a:pt x="13627" y="6593"/>
                  </a:lnTo>
                  <a:lnTo>
                    <a:pt x="13656" y="6563"/>
                  </a:lnTo>
                  <a:lnTo>
                    <a:pt x="13656" y="6593"/>
                  </a:lnTo>
                  <a:lnTo>
                    <a:pt x="13686" y="6858"/>
                  </a:lnTo>
                  <a:lnTo>
                    <a:pt x="13774" y="7123"/>
                  </a:lnTo>
                  <a:lnTo>
                    <a:pt x="13862" y="7329"/>
                  </a:lnTo>
                  <a:lnTo>
                    <a:pt x="14039" y="7535"/>
                  </a:lnTo>
                  <a:lnTo>
                    <a:pt x="14068" y="7564"/>
                  </a:lnTo>
                  <a:lnTo>
                    <a:pt x="14039" y="7564"/>
                  </a:lnTo>
                  <a:lnTo>
                    <a:pt x="14010" y="7623"/>
                  </a:lnTo>
                  <a:lnTo>
                    <a:pt x="13980" y="7800"/>
                  </a:lnTo>
                  <a:lnTo>
                    <a:pt x="13921" y="7976"/>
                  </a:lnTo>
                  <a:lnTo>
                    <a:pt x="13804" y="8241"/>
                  </a:lnTo>
                  <a:lnTo>
                    <a:pt x="13656" y="8476"/>
                  </a:lnTo>
                  <a:lnTo>
                    <a:pt x="13392" y="8800"/>
                  </a:lnTo>
                  <a:lnTo>
                    <a:pt x="13097" y="9124"/>
                  </a:lnTo>
                  <a:lnTo>
                    <a:pt x="12303" y="9124"/>
                  </a:lnTo>
                  <a:lnTo>
                    <a:pt x="12067" y="9095"/>
                  </a:lnTo>
                  <a:lnTo>
                    <a:pt x="11832" y="9006"/>
                  </a:lnTo>
                  <a:lnTo>
                    <a:pt x="11655" y="8918"/>
                  </a:lnTo>
                  <a:lnTo>
                    <a:pt x="11567" y="8859"/>
                  </a:lnTo>
                  <a:lnTo>
                    <a:pt x="11508" y="8771"/>
                  </a:lnTo>
                  <a:lnTo>
                    <a:pt x="11508" y="8741"/>
                  </a:lnTo>
                  <a:lnTo>
                    <a:pt x="11449" y="8741"/>
                  </a:lnTo>
                  <a:lnTo>
                    <a:pt x="11420" y="8771"/>
                  </a:lnTo>
                  <a:lnTo>
                    <a:pt x="11420" y="8800"/>
                  </a:lnTo>
                  <a:lnTo>
                    <a:pt x="11449" y="8859"/>
                  </a:lnTo>
                  <a:lnTo>
                    <a:pt x="11508" y="8918"/>
                  </a:lnTo>
                  <a:lnTo>
                    <a:pt x="11596" y="9036"/>
                  </a:lnTo>
                  <a:lnTo>
                    <a:pt x="11743" y="9124"/>
                  </a:lnTo>
                  <a:lnTo>
                    <a:pt x="11891" y="9183"/>
                  </a:lnTo>
                  <a:lnTo>
                    <a:pt x="12067" y="9212"/>
                  </a:lnTo>
                  <a:lnTo>
                    <a:pt x="12244" y="9242"/>
                  </a:lnTo>
                  <a:lnTo>
                    <a:pt x="12597" y="9271"/>
                  </a:lnTo>
                  <a:lnTo>
                    <a:pt x="12862" y="9242"/>
                  </a:lnTo>
                  <a:lnTo>
                    <a:pt x="13009" y="9242"/>
                  </a:lnTo>
                  <a:lnTo>
                    <a:pt x="12567" y="9683"/>
                  </a:lnTo>
                  <a:lnTo>
                    <a:pt x="12332" y="10007"/>
                  </a:lnTo>
                  <a:lnTo>
                    <a:pt x="12155" y="10301"/>
                  </a:lnTo>
                  <a:lnTo>
                    <a:pt x="12008" y="10596"/>
                  </a:lnTo>
                  <a:lnTo>
                    <a:pt x="11920" y="10919"/>
                  </a:lnTo>
                  <a:lnTo>
                    <a:pt x="11832" y="11243"/>
                  </a:lnTo>
                  <a:lnTo>
                    <a:pt x="11802" y="11596"/>
                  </a:lnTo>
                  <a:lnTo>
                    <a:pt x="11802" y="11920"/>
                  </a:lnTo>
                  <a:lnTo>
                    <a:pt x="11861" y="12244"/>
                  </a:lnTo>
                  <a:lnTo>
                    <a:pt x="11891" y="12420"/>
                  </a:lnTo>
                  <a:lnTo>
                    <a:pt x="11979" y="12538"/>
                  </a:lnTo>
                  <a:lnTo>
                    <a:pt x="12038" y="12685"/>
                  </a:lnTo>
                  <a:lnTo>
                    <a:pt x="12155" y="12803"/>
                  </a:lnTo>
                  <a:lnTo>
                    <a:pt x="12273" y="12921"/>
                  </a:lnTo>
                  <a:lnTo>
                    <a:pt x="12391" y="13009"/>
                  </a:lnTo>
                  <a:lnTo>
                    <a:pt x="12538" y="13097"/>
                  </a:lnTo>
                  <a:lnTo>
                    <a:pt x="12626" y="13127"/>
                  </a:lnTo>
                  <a:lnTo>
                    <a:pt x="12715" y="13156"/>
                  </a:lnTo>
                  <a:lnTo>
                    <a:pt x="12744" y="13156"/>
                  </a:lnTo>
                  <a:lnTo>
                    <a:pt x="12774" y="13127"/>
                  </a:lnTo>
                  <a:lnTo>
                    <a:pt x="12774" y="13097"/>
                  </a:lnTo>
                  <a:lnTo>
                    <a:pt x="12744" y="13068"/>
                  </a:lnTo>
                  <a:lnTo>
                    <a:pt x="12715" y="13068"/>
                  </a:lnTo>
                  <a:lnTo>
                    <a:pt x="12567" y="13009"/>
                  </a:lnTo>
                  <a:lnTo>
                    <a:pt x="12420" y="12921"/>
                  </a:lnTo>
                  <a:lnTo>
                    <a:pt x="12214" y="12715"/>
                  </a:lnTo>
                  <a:lnTo>
                    <a:pt x="12126" y="12597"/>
                  </a:lnTo>
                  <a:lnTo>
                    <a:pt x="12067" y="12479"/>
                  </a:lnTo>
                  <a:lnTo>
                    <a:pt x="12008" y="12303"/>
                  </a:lnTo>
                  <a:lnTo>
                    <a:pt x="11949" y="12097"/>
                  </a:lnTo>
                  <a:lnTo>
                    <a:pt x="11920" y="11802"/>
                  </a:lnTo>
                  <a:lnTo>
                    <a:pt x="11949" y="11508"/>
                  </a:lnTo>
                  <a:lnTo>
                    <a:pt x="12008" y="11066"/>
                  </a:lnTo>
                  <a:lnTo>
                    <a:pt x="12155" y="10625"/>
                  </a:lnTo>
                  <a:lnTo>
                    <a:pt x="12273" y="10331"/>
                  </a:lnTo>
                  <a:lnTo>
                    <a:pt x="12479" y="10007"/>
                  </a:lnTo>
                  <a:lnTo>
                    <a:pt x="12744" y="9683"/>
                  </a:lnTo>
                  <a:lnTo>
                    <a:pt x="13009" y="9389"/>
                  </a:lnTo>
                  <a:lnTo>
                    <a:pt x="13303" y="9095"/>
                  </a:lnTo>
                  <a:lnTo>
                    <a:pt x="13568" y="8800"/>
                  </a:lnTo>
                  <a:lnTo>
                    <a:pt x="13774" y="8535"/>
                  </a:lnTo>
                  <a:lnTo>
                    <a:pt x="13951" y="8241"/>
                  </a:lnTo>
                  <a:lnTo>
                    <a:pt x="14010" y="8123"/>
                  </a:lnTo>
                  <a:lnTo>
                    <a:pt x="13862" y="8653"/>
                  </a:lnTo>
                  <a:lnTo>
                    <a:pt x="13686" y="9153"/>
                  </a:lnTo>
                  <a:lnTo>
                    <a:pt x="13686" y="9183"/>
                  </a:lnTo>
                  <a:lnTo>
                    <a:pt x="13480" y="9624"/>
                  </a:lnTo>
                  <a:lnTo>
                    <a:pt x="13244" y="10066"/>
                  </a:lnTo>
                  <a:lnTo>
                    <a:pt x="12744" y="10743"/>
                  </a:lnTo>
                  <a:lnTo>
                    <a:pt x="12538" y="11125"/>
                  </a:lnTo>
                  <a:lnTo>
                    <a:pt x="12479" y="11302"/>
                  </a:lnTo>
                  <a:lnTo>
                    <a:pt x="12391" y="11508"/>
                  </a:lnTo>
                  <a:lnTo>
                    <a:pt x="12361" y="11714"/>
                  </a:lnTo>
                  <a:lnTo>
                    <a:pt x="12361" y="11920"/>
                  </a:lnTo>
                  <a:lnTo>
                    <a:pt x="12361" y="12126"/>
                  </a:lnTo>
                  <a:lnTo>
                    <a:pt x="12420" y="12361"/>
                  </a:lnTo>
                  <a:lnTo>
                    <a:pt x="12450" y="12391"/>
                  </a:lnTo>
                  <a:lnTo>
                    <a:pt x="12509" y="12391"/>
                  </a:lnTo>
                  <a:lnTo>
                    <a:pt x="12509" y="12361"/>
                  </a:lnTo>
                  <a:lnTo>
                    <a:pt x="12538" y="12332"/>
                  </a:lnTo>
                  <a:lnTo>
                    <a:pt x="12479" y="12126"/>
                  </a:lnTo>
                  <a:lnTo>
                    <a:pt x="12479" y="11949"/>
                  </a:lnTo>
                  <a:lnTo>
                    <a:pt x="12479" y="11773"/>
                  </a:lnTo>
                  <a:lnTo>
                    <a:pt x="12509" y="11567"/>
                  </a:lnTo>
                  <a:lnTo>
                    <a:pt x="12567" y="11390"/>
                  </a:lnTo>
                  <a:lnTo>
                    <a:pt x="12656" y="11184"/>
                  </a:lnTo>
                  <a:lnTo>
                    <a:pt x="12774" y="11008"/>
                  </a:lnTo>
                  <a:lnTo>
                    <a:pt x="12980" y="10654"/>
                  </a:lnTo>
                  <a:lnTo>
                    <a:pt x="13244" y="10301"/>
                  </a:lnTo>
                  <a:lnTo>
                    <a:pt x="13480" y="9948"/>
                  </a:lnTo>
                  <a:lnTo>
                    <a:pt x="13715" y="9477"/>
                  </a:lnTo>
                  <a:lnTo>
                    <a:pt x="13892" y="9006"/>
                  </a:lnTo>
                  <a:lnTo>
                    <a:pt x="14039" y="8594"/>
                  </a:lnTo>
                  <a:lnTo>
                    <a:pt x="14127" y="8153"/>
                  </a:lnTo>
                  <a:lnTo>
                    <a:pt x="14068" y="8594"/>
                  </a:lnTo>
                  <a:lnTo>
                    <a:pt x="14068" y="8889"/>
                  </a:lnTo>
                  <a:lnTo>
                    <a:pt x="14068" y="9183"/>
                  </a:lnTo>
                  <a:lnTo>
                    <a:pt x="14127" y="9742"/>
                  </a:lnTo>
                  <a:lnTo>
                    <a:pt x="14186" y="10272"/>
                  </a:lnTo>
                  <a:lnTo>
                    <a:pt x="14157" y="10684"/>
                  </a:lnTo>
                  <a:lnTo>
                    <a:pt x="14098" y="11008"/>
                  </a:lnTo>
                  <a:lnTo>
                    <a:pt x="14010" y="11302"/>
                  </a:lnTo>
                  <a:lnTo>
                    <a:pt x="13921" y="11537"/>
                  </a:lnTo>
                  <a:lnTo>
                    <a:pt x="13774" y="11773"/>
                  </a:lnTo>
                  <a:lnTo>
                    <a:pt x="13598" y="11979"/>
                  </a:lnTo>
                  <a:lnTo>
                    <a:pt x="13392" y="12185"/>
                  </a:lnTo>
                  <a:lnTo>
                    <a:pt x="13186" y="12303"/>
                  </a:lnTo>
                  <a:lnTo>
                    <a:pt x="13009" y="12450"/>
                  </a:lnTo>
                  <a:lnTo>
                    <a:pt x="12980" y="12479"/>
                  </a:lnTo>
                  <a:lnTo>
                    <a:pt x="12980" y="12509"/>
                  </a:lnTo>
                  <a:lnTo>
                    <a:pt x="13009" y="12538"/>
                  </a:lnTo>
                  <a:lnTo>
                    <a:pt x="13068" y="12538"/>
                  </a:lnTo>
                  <a:lnTo>
                    <a:pt x="13244" y="12420"/>
                  </a:lnTo>
                  <a:lnTo>
                    <a:pt x="13421" y="12303"/>
                  </a:lnTo>
                  <a:lnTo>
                    <a:pt x="13598" y="12155"/>
                  </a:lnTo>
                  <a:lnTo>
                    <a:pt x="13745" y="12008"/>
                  </a:lnTo>
                  <a:lnTo>
                    <a:pt x="13862" y="11861"/>
                  </a:lnTo>
                  <a:lnTo>
                    <a:pt x="13980" y="11684"/>
                  </a:lnTo>
                  <a:lnTo>
                    <a:pt x="14068" y="11508"/>
                  </a:lnTo>
                  <a:lnTo>
                    <a:pt x="14157" y="11331"/>
                  </a:lnTo>
                  <a:lnTo>
                    <a:pt x="14216" y="11125"/>
                  </a:lnTo>
                  <a:lnTo>
                    <a:pt x="14245" y="10949"/>
                  </a:lnTo>
                  <a:lnTo>
                    <a:pt x="14304" y="10537"/>
                  </a:lnTo>
                  <a:lnTo>
                    <a:pt x="14304" y="10095"/>
                  </a:lnTo>
                  <a:lnTo>
                    <a:pt x="14245" y="9507"/>
                  </a:lnTo>
                  <a:lnTo>
                    <a:pt x="14186" y="9006"/>
                  </a:lnTo>
                  <a:lnTo>
                    <a:pt x="14186" y="8741"/>
                  </a:lnTo>
                  <a:lnTo>
                    <a:pt x="14216" y="8476"/>
                  </a:lnTo>
                  <a:lnTo>
                    <a:pt x="14275" y="8094"/>
                  </a:lnTo>
                  <a:lnTo>
                    <a:pt x="14275" y="7947"/>
                  </a:lnTo>
                  <a:lnTo>
                    <a:pt x="14275" y="7888"/>
                  </a:lnTo>
                  <a:lnTo>
                    <a:pt x="14275" y="7800"/>
                  </a:lnTo>
                  <a:lnTo>
                    <a:pt x="14392" y="7858"/>
                  </a:lnTo>
                  <a:lnTo>
                    <a:pt x="14510" y="7947"/>
                  </a:lnTo>
                  <a:lnTo>
                    <a:pt x="14687" y="8123"/>
                  </a:lnTo>
                  <a:lnTo>
                    <a:pt x="14687" y="8153"/>
                  </a:lnTo>
                  <a:lnTo>
                    <a:pt x="14716" y="8418"/>
                  </a:lnTo>
                  <a:lnTo>
                    <a:pt x="14745" y="8712"/>
                  </a:lnTo>
                  <a:lnTo>
                    <a:pt x="14834" y="8977"/>
                  </a:lnTo>
                  <a:lnTo>
                    <a:pt x="14893" y="9242"/>
                  </a:lnTo>
                  <a:lnTo>
                    <a:pt x="15099" y="9771"/>
                  </a:lnTo>
                  <a:lnTo>
                    <a:pt x="15157" y="9977"/>
                  </a:lnTo>
                  <a:lnTo>
                    <a:pt x="15216" y="10183"/>
                  </a:lnTo>
                  <a:lnTo>
                    <a:pt x="15216" y="10213"/>
                  </a:lnTo>
                  <a:lnTo>
                    <a:pt x="15246" y="10478"/>
                  </a:lnTo>
                  <a:lnTo>
                    <a:pt x="15246" y="10772"/>
                  </a:lnTo>
                  <a:lnTo>
                    <a:pt x="15187" y="11008"/>
                  </a:lnTo>
                  <a:lnTo>
                    <a:pt x="15128" y="11243"/>
                  </a:lnTo>
                  <a:lnTo>
                    <a:pt x="15010" y="11449"/>
                  </a:lnTo>
                  <a:lnTo>
                    <a:pt x="14893" y="11655"/>
                  </a:lnTo>
                  <a:lnTo>
                    <a:pt x="14745" y="11832"/>
                  </a:lnTo>
                  <a:lnTo>
                    <a:pt x="14569" y="11979"/>
                  </a:lnTo>
                  <a:lnTo>
                    <a:pt x="14392" y="12126"/>
                  </a:lnTo>
                  <a:lnTo>
                    <a:pt x="14127" y="12273"/>
                  </a:lnTo>
                  <a:lnTo>
                    <a:pt x="14127" y="12303"/>
                  </a:lnTo>
                  <a:lnTo>
                    <a:pt x="14098" y="12332"/>
                  </a:lnTo>
                  <a:lnTo>
                    <a:pt x="14127" y="12361"/>
                  </a:lnTo>
                  <a:lnTo>
                    <a:pt x="14186" y="12361"/>
                  </a:lnTo>
                  <a:lnTo>
                    <a:pt x="14392" y="12273"/>
                  </a:lnTo>
                  <a:lnTo>
                    <a:pt x="14598" y="12126"/>
                  </a:lnTo>
                  <a:lnTo>
                    <a:pt x="14775" y="11979"/>
                  </a:lnTo>
                  <a:lnTo>
                    <a:pt x="14922" y="11832"/>
                  </a:lnTo>
                  <a:lnTo>
                    <a:pt x="15069" y="11655"/>
                  </a:lnTo>
                  <a:lnTo>
                    <a:pt x="15157" y="11449"/>
                  </a:lnTo>
                  <a:lnTo>
                    <a:pt x="15246" y="11272"/>
                  </a:lnTo>
                  <a:lnTo>
                    <a:pt x="15334" y="11066"/>
                  </a:lnTo>
                  <a:lnTo>
                    <a:pt x="15363" y="10831"/>
                  </a:lnTo>
                  <a:lnTo>
                    <a:pt x="15393" y="10625"/>
                  </a:lnTo>
                  <a:lnTo>
                    <a:pt x="15363" y="10390"/>
                  </a:lnTo>
                  <a:lnTo>
                    <a:pt x="15363" y="10183"/>
                  </a:lnTo>
                  <a:lnTo>
                    <a:pt x="15246" y="9801"/>
                  </a:lnTo>
                  <a:lnTo>
                    <a:pt x="15305" y="9624"/>
                  </a:lnTo>
                  <a:lnTo>
                    <a:pt x="15363" y="9448"/>
                  </a:lnTo>
                  <a:lnTo>
                    <a:pt x="15363" y="9212"/>
                  </a:lnTo>
                  <a:lnTo>
                    <a:pt x="15363" y="8977"/>
                  </a:lnTo>
                  <a:lnTo>
                    <a:pt x="15305" y="8741"/>
                  </a:lnTo>
                  <a:lnTo>
                    <a:pt x="15216" y="8535"/>
                  </a:lnTo>
                  <a:lnTo>
                    <a:pt x="15099" y="8329"/>
                  </a:lnTo>
                  <a:lnTo>
                    <a:pt x="14922" y="8153"/>
                  </a:lnTo>
                  <a:lnTo>
                    <a:pt x="14716" y="7947"/>
                  </a:lnTo>
                  <a:lnTo>
                    <a:pt x="14510" y="7770"/>
                  </a:lnTo>
                  <a:lnTo>
                    <a:pt x="14275" y="7564"/>
                  </a:lnTo>
                  <a:lnTo>
                    <a:pt x="14068" y="7358"/>
                  </a:lnTo>
                  <a:lnTo>
                    <a:pt x="13980" y="7240"/>
                  </a:lnTo>
                  <a:lnTo>
                    <a:pt x="13921" y="7093"/>
                  </a:lnTo>
                  <a:lnTo>
                    <a:pt x="13862" y="6975"/>
                  </a:lnTo>
                  <a:lnTo>
                    <a:pt x="13833" y="6799"/>
                  </a:lnTo>
                  <a:lnTo>
                    <a:pt x="13804" y="6593"/>
                  </a:lnTo>
                  <a:lnTo>
                    <a:pt x="13804" y="6387"/>
                  </a:lnTo>
                  <a:lnTo>
                    <a:pt x="13833" y="5945"/>
                  </a:lnTo>
                  <a:lnTo>
                    <a:pt x="13833" y="5739"/>
                  </a:lnTo>
                  <a:lnTo>
                    <a:pt x="13804" y="5504"/>
                  </a:lnTo>
                  <a:lnTo>
                    <a:pt x="13745" y="5268"/>
                  </a:lnTo>
                  <a:lnTo>
                    <a:pt x="13627" y="5062"/>
                  </a:lnTo>
                  <a:lnTo>
                    <a:pt x="13568" y="5033"/>
                  </a:lnTo>
                  <a:lnTo>
                    <a:pt x="13539" y="5062"/>
                  </a:lnTo>
                  <a:lnTo>
                    <a:pt x="13539" y="5092"/>
                  </a:lnTo>
                  <a:lnTo>
                    <a:pt x="13539" y="5121"/>
                  </a:lnTo>
                  <a:lnTo>
                    <a:pt x="13568" y="5210"/>
                  </a:lnTo>
                  <a:lnTo>
                    <a:pt x="13627" y="5357"/>
                  </a:lnTo>
                  <a:lnTo>
                    <a:pt x="13686" y="5533"/>
                  </a:lnTo>
                  <a:lnTo>
                    <a:pt x="13686" y="5798"/>
                  </a:lnTo>
                  <a:lnTo>
                    <a:pt x="13686" y="6063"/>
                  </a:lnTo>
                  <a:lnTo>
                    <a:pt x="13656" y="6505"/>
                  </a:lnTo>
                  <a:lnTo>
                    <a:pt x="13627" y="6446"/>
                  </a:lnTo>
                  <a:lnTo>
                    <a:pt x="13450" y="6210"/>
                  </a:lnTo>
                  <a:lnTo>
                    <a:pt x="13274" y="5887"/>
                  </a:lnTo>
                  <a:lnTo>
                    <a:pt x="13156" y="5563"/>
                  </a:lnTo>
                  <a:lnTo>
                    <a:pt x="13038" y="5239"/>
                  </a:lnTo>
                  <a:lnTo>
                    <a:pt x="13009" y="5180"/>
                  </a:lnTo>
                  <a:lnTo>
                    <a:pt x="13127" y="5151"/>
                  </a:lnTo>
                  <a:lnTo>
                    <a:pt x="13274" y="5033"/>
                  </a:lnTo>
                  <a:lnTo>
                    <a:pt x="13333" y="4974"/>
                  </a:lnTo>
                  <a:lnTo>
                    <a:pt x="13392" y="4974"/>
                  </a:lnTo>
                  <a:lnTo>
                    <a:pt x="13392" y="4945"/>
                  </a:lnTo>
                  <a:lnTo>
                    <a:pt x="13421" y="4945"/>
                  </a:lnTo>
                  <a:lnTo>
                    <a:pt x="13509" y="4709"/>
                  </a:lnTo>
                  <a:lnTo>
                    <a:pt x="13598" y="4621"/>
                  </a:lnTo>
                  <a:lnTo>
                    <a:pt x="13656" y="4503"/>
                  </a:lnTo>
                  <a:lnTo>
                    <a:pt x="13656" y="4474"/>
                  </a:lnTo>
                  <a:lnTo>
                    <a:pt x="13656" y="4444"/>
                  </a:lnTo>
                  <a:lnTo>
                    <a:pt x="13627" y="4415"/>
                  </a:lnTo>
                  <a:close/>
                  <a:moveTo>
                    <a:pt x="11243" y="12538"/>
                  </a:moveTo>
                  <a:lnTo>
                    <a:pt x="11184" y="12567"/>
                  </a:lnTo>
                  <a:lnTo>
                    <a:pt x="11184" y="12626"/>
                  </a:lnTo>
                  <a:lnTo>
                    <a:pt x="11243" y="12891"/>
                  </a:lnTo>
                  <a:lnTo>
                    <a:pt x="11273" y="13009"/>
                  </a:lnTo>
                  <a:lnTo>
                    <a:pt x="11273" y="13156"/>
                  </a:lnTo>
                  <a:lnTo>
                    <a:pt x="11273" y="13185"/>
                  </a:lnTo>
                  <a:lnTo>
                    <a:pt x="11302" y="13215"/>
                  </a:lnTo>
                  <a:lnTo>
                    <a:pt x="11331" y="13215"/>
                  </a:lnTo>
                  <a:lnTo>
                    <a:pt x="11361" y="13185"/>
                  </a:lnTo>
                  <a:lnTo>
                    <a:pt x="11361" y="13038"/>
                  </a:lnTo>
                  <a:lnTo>
                    <a:pt x="11361" y="12891"/>
                  </a:lnTo>
                  <a:lnTo>
                    <a:pt x="11331" y="12744"/>
                  </a:lnTo>
                  <a:lnTo>
                    <a:pt x="11302" y="12597"/>
                  </a:lnTo>
                  <a:lnTo>
                    <a:pt x="11273" y="12567"/>
                  </a:lnTo>
                  <a:lnTo>
                    <a:pt x="11243" y="12538"/>
                  </a:lnTo>
                  <a:close/>
                  <a:moveTo>
                    <a:pt x="10007" y="10919"/>
                  </a:moveTo>
                  <a:lnTo>
                    <a:pt x="9978" y="10949"/>
                  </a:lnTo>
                  <a:lnTo>
                    <a:pt x="9978" y="10978"/>
                  </a:lnTo>
                  <a:lnTo>
                    <a:pt x="10125" y="11272"/>
                  </a:lnTo>
                  <a:lnTo>
                    <a:pt x="10154" y="11390"/>
                  </a:lnTo>
                  <a:lnTo>
                    <a:pt x="10184" y="11508"/>
                  </a:lnTo>
                  <a:lnTo>
                    <a:pt x="10184" y="11626"/>
                  </a:lnTo>
                  <a:lnTo>
                    <a:pt x="10154" y="11743"/>
                  </a:lnTo>
                  <a:lnTo>
                    <a:pt x="10095" y="11861"/>
                  </a:lnTo>
                  <a:lnTo>
                    <a:pt x="10007" y="11979"/>
                  </a:lnTo>
                  <a:lnTo>
                    <a:pt x="9683" y="12185"/>
                  </a:lnTo>
                  <a:lnTo>
                    <a:pt x="9536" y="12303"/>
                  </a:lnTo>
                  <a:lnTo>
                    <a:pt x="9477" y="12391"/>
                  </a:lnTo>
                  <a:lnTo>
                    <a:pt x="9448" y="12479"/>
                  </a:lnTo>
                  <a:lnTo>
                    <a:pt x="9448" y="12597"/>
                  </a:lnTo>
                  <a:lnTo>
                    <a:pt x="9448" y="12715"/>
                  </a:lnTo>
                  <a:lnTo>
                    <a:pt x="9477" y="12803"/>
                  </a:lnTo>
                  <a:lnTo>
                    <a:pt x="9507" y="12921"/>
                  </a:lnTo>
                  <a:lnTo>
                    <a:pt x="9565" y="13009"/>
                  </a:lnTo>
                  <a:lnTo>
                    <a:pt x="9624" y="13097"/>
                  </a:lnTo>
                  <a:lnTo>
                    <a:pt x="9742" y="13185"/>
                  </a:lnTo>
                  <a:lnTo>
                    <a:pt x="9771" y="13215"/>
                  </a:lnTo>
                  <a:lnTo>
                    <a:pt x="9771" y="13244"/>
                  </a:lnTo>
                  <a:lnTo>
                    <a:pt x="9771" y="13303"/>
                  </a:lnTo>
                  <a:lnTo>
                    <a:pt x="9771" y="13333"/>
                  </a:lnTo>
                  <a:lnTo>
                    <a:pt x="9830" y="13333"/>
                  </a:lnTo>
                  <a:lnTo>
                    <a:pt x="9860" y="13303"/>
                  </a:lnTo>
                  <a:lnTo>
                    <a:pt x="9830" y="13215"/>
                  </a:lnTo>
                  <a:lnTo>
                    <a:pt x="9771" y="13127"/>
                  </a:lnTo>
                  <a:lnTo>
                    <a:pt x="9713" y="13068"/>
                  </a:lnTo>
                  <a:lnTo>
                    <a:pt x="9654" y="13009"/>
                  </a:lnTo>
                  <a:lnTo>
                    <a:pt x="9565" y="12891"/>
                  </a:lnTo>
                  <a:lnTo>
                    <a:pt x="9536" y="12715"/>
                  </a:lnTo>
                  <a:lnTo>
                    <a:pt x="9507" y="12567"/>
                  </a:lnTo>
                  <a:lnTo>
                    <a:pt x="9536" y="12479"/>
                  </a:lnTo>
                  <a:lnTo>
                    <a:pt x="9595" y="12391"/>
                  </a:lnTo>
                  <a:lnTo>
                    <a:pt x="9683" y="12273"/>
                  </a:lnTo>
                  <a:lnTo>
                    <a:pt x="9978" y="12097"/>
                  </a:lnTo>
                  <a:lnTo>
                    <a:pt x="10125" y="11979"/>
                  </a:lnTo>
                  <a:lnTo>
                    <a:pt x="10184" y="11891"/>
                  </a:lnTo>
                  <a:lnTo>
                    <a:pt x="10242" y="11802"/>
                  </a:lnTo>
                  <a:lnTo>
                    <a:pt x="10272" y="11714"/>
                  </a:lnTo>
                  <a:lnTo>
                    <a:pt x="10272" y="11596"/>
                  </a:lnTo>
                  <a:lnTo>
                    <a:pt x="10272" y="11508"/>
                  </a:lnTo>
                  <a:lnTo>
                    <a:pt x="10242" y="11420"/>
                  </a:lnTo>
                  <a:lnTo>
                    <a:pt x="10184" y="11243"/>
                  </a:lnTo>
                  <a:lnTo>
                    <a:pt x="10095" y="11066"/>
                  </a:lnTo>
                  <a:lnTo>
                    <a:pt x="10036" y="10949"/>
                  </a:lnTo>
                  <a:lnTo>
                    <a:pt x="10007" y="10919"/>
                  </a:lnTo>
                  <a:close/>
                  <a:moveTo>
                    <a:pt x="8064" y="10007"/>
                  </a:moveTo>
                  <a:lnTo>
                    <a:pt x="8035" y="10036"/>
                  </a:lnTo>
                  <a:lnTo>
                    <a:pt x="8064" y="10596"/>
                  </a:lnTo>
                  <a:lnTo>
                    <a:pt x="8094" y="11125"/>
                  </a:lnTo>
                  <a:lnTo>
                    <a:pt x="8094" y="11684"/>
                  </a:lnTo>
                  <a:lnTo>
                    <a:pt x="8064" y="12214"/>
                  </a:lnTo>
                  <a:lnTo>
                    <a:pt x="8006" y="12862"/>
                  </a:lnTo>
                  <a:lnTo>
                    <a:pt x="7976" y="13185"/>
                  </a:lnTo>
                  <a:lnTo>
                    <a:pt x="8006" y="13539"/>
                  </a:lnTo>
                  <a:lnTo>
                    <a:pt x="8035" y="13568"/>
                  </a:lnTo>
                  <a:lnTo>
                    <a:pt x="8064" y="13568"/>
                  </a:lnTo>
                  <a:lnTo>
                    <a:pt x="8094" y="13539"/>
                  </a:lnTo>
                  <a:lnTo>
                    <a:pt x="8123" y="13509"/>
                  </a:lnTo>
                  <a:lnTo>
                    <a:pt x="8123" y="13097"/>
                  </a:lnTo>
                  <a:lnTo>
                    <a:pt x="8153" y="12685"/>
                  </a:lnTo>
                  <a:lnTo>
                    <a:pt x="8212" y="12126"/>
                  </a:lnTo>
                  <a:lnTo>
                    <a:pt x="8212" y="11537"/>
                  </a:lnTo>
                  <a:lnTo>
                    <a:pt x="8182" y="10949"/>
                  </a:lnTo>
                  <a:lnTo>
                    <a:pt x="8153" y="10360"/>
                  </a:lnTo>
                  <a:lnTo>
                    <a:pt x="8123" y="10036"/>
                  </a:lnTo>
                  <a:lnTo>
                    <a:pt x="8123" y="10007"/>
                  </a:lnTo>
                  <a:close/>
                  <a:moveTo>
                    <a:pt x="12538" y="13392"/>
                  </a:moveTo>
                  <a:lnTo>
                    <a:pt x="12597" y="13421"/>
                  </a:lnTo>
                  <a:lnTo>
                    <a:pt x="12774" y="13598"/>
                  </a:lnTo>
                  <a:lnTo>
                    <a:pt x="12862" y="13686"/>
                  </a:lnTo>
                  <a:lnTo>
                    <a:pt x="12891" y="13715"/>
                  </a:lnTo>
                  <a:lnTo>
                    <a:pt x="12803" y="13715"/>
                  </a:lnTo>
                  <a:lnTo>
                    <a:pt x="12626" y="13745"/>
                  </a:lnTo>
                  <a:lnTo>
                    <a:pt x="12479" y="13745"/>
                  </a:lnTo>
                  <a:lnTo>
                    <a:pt x="12450" y="13686"/>
                  </a:lnTo>
                  <a:lnTo>
                    <a:pt x="12391" y="13568"/>
                  </a:lnTo>
                  <a:lnTo>
                    <a:pt x="12391" y="13480"/>
                  </a:lnTo>
                  <a:lnTo>
                    <a:pt x="12420" y="13450"/>
                  </a:lnTo>
                  <a:lnTo>
                    <a:pt x="12420" y="13421"/>
                  </a:lnTo>
                  <a:lnTo>
                    <a:pt x="12450" y="13392"/>
                  </a:lnTo>
                  <a:close/>
                  <a:moveTo>
                    <a:pt x="7211" y="3738"/>
                  </a:moveTo>
                  <a:lnTo>
                    <a:pt x="7182" y="3797"/>
                  </a:lnTo>
                  <a:lnTo>
                    <a:pt x="7211" y="4327"/>
                  </a:lnTo>
                  <a:lnTo>
                    <a:pt x="7299" y="4886"/>
                  </a:lnTo>
                  <a:lnTo>
                    <a:pt x="7446" y="5416"/>
                  </a:lnTo>
                  <a:lnTo>
                    <a:pt x="7652" y="5916"/>
                  </a:lnTo>
                  <a:lnTo>
                    <a:pt x="7888" y="6416"/>
                  </a:lnTo>
                  <a:lnTo>
                    <a:pt x="8182" y="6887"/>
                  </a:lnTo>
                  <a:lnTo>
                    <a:pt x="8594" y="7446"/>
                  </a:lnTo>
                  <a:lnTo>
                    <a:pt x="8800" y="7711"/>
                  </a:lnTo>
                  <a:lnTo>
                    <a:pt x="9036" y="7947"/>
                  </a:lnTo>
                  <a:lnTo>
                    <a:pt x="8889" y="7947"/>
                  </a:lnTo>
                  <a:lnTo>
                    <a:pt x="8535" y="7976"/>
                  </a:lnTo>
                  <a:lnTo>
                    <a:pt x="8241" y="8035"/>
                  </a:lnTo>
                  <a:lnTo>
                    <a:pt x="8035" y="8123"/>
                  </a:lnTo>
                  <a:lnTo>
                    <a:pt x="7888" y="8212"/>
                  </a:lnTo>
                  <a:lnTo>
                    <a:pt x="7711" y="8329"/>
                  </a:lnTo>
                  <a:lnTo>
                    <a:pt x="7564" y="8476"/>
                  </a:lnTo>
                  <a:lnTo>
                    <a:pt x="7446" y="8624"/>
                  </a:lnTo>
                  <a:lnTo>
                    <a:pt x="7329" y="8771"/>
                  </a:lnTo>
                  <a:lnTo>
                    <a:pt x="7123" y="9124"/>
                  </a:lnTo>
                  <a:lnTo>
                    <a:pt x="6976" y="9507"/>
                  </a:lnTo>
                  <a:lnTo>
                    <a:pt x="6858" y="9919"/>
                  </a:lnTo>
                  <a:lnTo>
                    <a:pt x="6769" y="10331"/>
                  </a:lnTo>
                  <a:lnTo>
                    <a:pt x="6711" y="10743"/>
                  </a:lnTo>
                  <a:lnTo>
                    <a:pt x="6652" y="11155"/>
                  </a:lnTo>
                  <a:lnTo>
                    <a:pt x="6622" y="11861"/>
                  </a:lnTo>
                  <a:lnTo>
                    <a:pt x="6622" y="12597"/>
                  </a:lnTo>
                  <a:lnTo>
                    <a:pt x="6652" y="13303"/>
                  </a:lnTo>
                  <a:lnTo>
                    <a:pt x="6740" y="13980"/>
                  </a:lnTo>
                  <a:lnTo>
                    <a:pt x="6799" y="14333"/>
                  </a:lnTo>
                  <a:lnTo>
                    <a:pt x="6828" y="14657"/>
                  </a:lnTo>
                  <a:lnTo>
                    <a:pt x="6799" y="15099"/>
                  </a:lnTo>
                  <a:lnTo>
                    <a:pt x="6828" y="15128"/>
                  </a:lnTo>
                  <a:lnTo>
                    <a:pt x="6858" y="15157"/>
                  </a:lnTo>
                  <a:lnTo>
                    <a:pt x="6887" y="15157"/>
                  </a:lnTo>
                  <a:lnTo>
                    <a:pt x="6917" y="15128"/>
                  </a:lnTo>
                  <a:lnTo>
                    <a:pt x="6946" y="14775"/>
                  </a:lnTo>
                  <a:lnTo>
                    <a:pt x="6946" y="14422"/>
                  </a:lnTo>
                  <a:lnTo>
                    <a:pt x="6858" y="13745"/>
                  </a:lnTo>
                  <a:lnTo>
                    <a:pt x="6828" y="13392"/>
                  </a:lnTo>
                  <a:lnTo>
                    <a:pt x="6799" y="13038"/>
                  </a:lnTo>
                  <a:lnTo>
                    <a:pt x="6769" y="12332"/>
                  </a:lnTo>
                  <a:lnTo>
                    <a:pt x="6799" y="11449"/>
                  </a:lnTo>
                  <a:lnTo>
                    <a:pt x="6828" y="10831"/>
                  </a:lnTo>
                  <a:lnTo>
                    <a:pt x="6887" y="10478"/>
                  </a:lnTo>
                  <a:lnTo>
                    <a:pt x="6946" y="10095"/>
                  </a:lnTo>
                  <a:lnTo>
                    <a:pt x="7034" y="9742"/>
                  </a:lnTo>
                  <a:lnTo>
                    <a:pt x="7152" y="9389"/>
                  </a:lnTo>
                  <a:lnTo>
                    <a:pt x="7299" y="9036"/>
                  </a:lnTo>
                  <a:lnTo>
                    <a:pt x="7476" y="8741"/>
                  </a:lnTo>
                  <a:lnTo>
                    <a:pt x="7652" y="8565"/>
                  </a:lnTo>
                  <a:lnTo>
                    <a:pt x="7829" y="8388"/>
                  </a:lnTo>
                  <a:lnTo>
                    <a:pt x="7976" y="8270"/>
                  </a:lnTo>
                  <a:lnTo>
                    <a:pt x="8153" y="8153"/>
                  </a:lnTo>
                  <a:lnTo>
                    <a:pt x="8359" y="8094"/>
                  </a:lnTo>
                  <a:lnTo>
                    <a:pt x="8565" y="8035"/>
                  </a:lnTo>
                  <a:lnTo>
                    <a:pt x="8830" y="8006"/>
                  </a:lnTo>
                  <a:lnTo>
                    <a:pt x="9095" y="8035"/>
                  </a:lnTo>
                  <a:lnTo>
                    <a:pt x="9124" y="8006"/>
                  </a:lnTo>
                  <a:lnTo>
                    <a:pt x="9153" y="8035"/>
                  </a:lnTo>
                  <a:lnTo>
                    <a:pt x="9301" y="8182"/>
                  </a:lnTo>
                  <a:lnTo>
                    <a:pt x="9477" y="8270"/>
                  </a:lnTo>
                  <a:lnTo>
                    <a:pt x="9624" y="8359"/>
                  </a:lnTo>
                  <a:lnTo>
                    <a:pt x="9801" y="8388"/>
                  </a:lnTo>
                  <a:lnTo>
                    <a:pt x="9978" y="8418"/>
                  </a:lnTo>
                  <a:lnTo>
                    <a:pt x="10154" y="8388"/>
                  </a:lnTo>
                  <a:lnTo>
                    <a:pt x="10331" y="8329"/>
                  </a:lnTo>
                  <a:lnTo>
                    <a:pt x="10537" y="8182"/>
                  </a:lnTo>
                  <a:lnTo>
                    <a:pt x="10684" y="8212"/>
                  </a:lnTo>
                  <a:lnTo>
                    <a:pt x="10890" y="8241"/>
                  </a:lnTo>
                  <a:lnTo>
                    <a:pt x="11273" y="8329"/>
                  </a:lnTo>
                  <a:lnTo>
                    <a:pt x="11302" y="8329"/>
                  </a:lnTo>
                  <a:lnTo>
                    <a:pt x="11390" y="8594"/>
                  </a:lnTo>
                  <a:lnTo>
                    <a:pt x="11420" y="8653"/>
                  </a:lnTo>
                  <a:lnTo>
                    <a:pt x="11479" y="8653"/>
                  </a:lnTo>
                  <a:lnTo>
                    <a:pt x="11508" y="8624"/>
                  </a:lnTo>
                  <a:lnTo>
                    <a:pt x="11508" y="8565"/>
                  </a:lnTo>
                  <a:lnTo>
                    <a:pt x="11420" y="8270"/>
                  </a:lnTo>
                  <a:lnTo>
                    <a:pt x="11302" y="8035"/>
                  </a:lnTo>
                  <a:lnTo>
                    <a:pt x="11184" y="7829"/>
                  </a:lnTo>
                  <a:lnTo>
                    <a:pt x="11008" y="7652"/>
                  </a:lnTo>
                  <a:lnTo>
                    <a:pt x="11184" y="7417"/>
                  </a:lnTo>
                  <a:lnTo>
                    <a:pt x="11331" y="7152"/>
                  </a:lnTo>
                  <a:lnTo>
                    <a:pt x="11361" y="7123"/>
                  </a:lnTo>
                  <a:lnTo>
                    <a:pt x="11331" y="7064"/>
                  </a:lnTo>
                  <a:lnTo>
                    <a:pt x="11273" y="7034"/>
                  </a:lnTo>
                  <a:lnTo>
                    <a:pt x="11214" y="7064"/>
                  </a:lnTo>
                  <a:lnTo>
                    <a:pt x="10860" y="7564"/>
                  </a:lnTo>
                  <a:lnTo>
                    <a:pt x="10860" y="7535"/>
                  </a:lnTo>
                  <a:lnTo>
                    <a:pt x="10654" y="7829"/>
                  </a:lnTo>
                  <a:lnTo>
                    <a:pt x="10537" y="7976"/>
                  </a:lnTo>
                  <a:lnTo>
                    <a:pt x="10390" y="8094"/>
                  </a:lnTo>
                  <a:lnTo>
                    <a:pt x="10213" y="8212"/>
                  </a:lnTo>
                  <a:lnTo>
                    <a:pt x="10066" y="8270"/>
                  </a:lnTo>
                  <a:lnTo>
                    <a:pt x="9889" y="8270"/>
                  </a:lnTo>
                  <a:lnTo>
                    <a:pt x="9683" y="8212"/>
                  </a:lnTo>
                  <a:lnTo>
                    <a:pt x="9507" y="8123"/>
                  </a:lnTo>
                  <a:lnTo>
                    <a:pt x="9359" y="8035"/>
                  </a:lnTo>
                  <a:lnTo>
                    <a:pt x="9330" y="8006"/>
                  </a:lnTo>
                  <a:lnTo>
                    <a:pt x="9330" y="8035"/>
                  </a:lnTo>
                  <a:lnTo>
                    <a:pt x="9183" y="7888"/>
                  </a:lnTo>
                  <a:lnTo>
                    <a:pt x="9006" y="7741"/>
                  </a:lnTo>
                  <a:lnTo>
                    <a:pt x="8712" y="7417"/>
                  </a:lnTo>
                  <a:lnTo>
                    <a:pt x="8300" y="6858"/>
                  </a:lnTo>
                  <a:lnTo>
                    <a:pt x="8006" y="6387"/>
                  </a:lnTo>
                  <a:lnTo>
                    <a:pt x="7770" y="5916"/>
                  </a:lnTo>
                  <a:lnTo>
                    <a:pt x="7741" y="5887"/>
                  </a:lnTo>
                  <a:lnTo>
                    <a:pt x="7623" y="5563"/>
                  </a:lnTo>
                  <a:lnTo>
                    <a:pt x="7505" y="5239"/>
                  </a:lnTo>
                  <a:lnTo>
                    <a:pt x="7417" y="4915"/>
                  </a:lnTo>
                  <a:lnTo>
                    <a:pt x="7329" y="4562"/>
                  </a:lnTo>
                  <a:lnTo>
                    <a:pt x="7299" y="4179"/>
                  </a:lnTo>
                  <a:lnTo>
                    <a:pt x="7270" y="3767"/>
                  </a:lnTo>
                  <a:lnTo>
                    <a:pt x="7270" y="3738"/>
                  </a:lnTo>
                  <a:close/>
                  <a:moveTo>
                    <a:pt x="17895" y="12420"/>
                  </a:moveTo>
                  <a:lnTo>
                    <a:pt x="17865" y="12450"/>
                  </a:lnTo>
                  <a:lnTo>
                    <a:pt x="17718" y="12567"/>
                  </a:lnTo>
                  <a:lnTo>
                    <a:pt x="17630" y="12715"/>
                  </a:lnTo>
                  <a:lnTo>
                    <a:pt x="17541" y="12891"/>
                  </a:lnTo>
                  <a:lnTo>
                    <a:pt x="17483" y="13068"/>
                  </a:lnTo>
                  <a:lnTo>
                    <a:pt x="17424" y="13244"/>
                  </a:lnTo>
                  <a:lnTo>
                    <a:pt x="17394" y="13421"/>
                  </a:lnTo>
                  <a:lnTo>
                    <a:pt x="17394" y="13804"/>
                  </a:lnTo>
                  <a:lnTo>
                    <a:pt x="17424" y="14216"/>
                  </a:lnTo>
                  <a:lnTo>
                    <a:pt x="17453" y="14628"/>
                  </a:lnTo>
                  <a:lnTo>
                    <a:pt x="17512" y="15010"/>
                  </a:lnTo>
                  <a:lnTo>
                    <a:pt x="17541" y="15393"/>
                  </a:lnTo>
                  <a:lnTo>
                    <a:pt x="17541" y="15746"/>
                  </a:lnTo>
                  <a:lnTo>
                    <a:pt x="17541" y="15805"/>
                  </a:lnTo>
                  <a:lnTo>
                    <a:pt x="17630" y="15805"/>
                  </a:lnTo>
                  <a:lnTo>
                    <a:pt x="17630" y="15746"/>
                  </a:lnTo>
                  <a:lnTo>
                    <a:pt x="17630" y="15393"/>
                  </a:lnTo>
                  <a:lnTo>
                    <a:pt x="17600" y="15040"/>
                  </a:lnTo>
                  <a:lnTo>
                    <a:pt x="17512" y="14245"/>
                  </a:lnTo>
                  <a:lnTo>
                    <a:pt x="17483" y="13833"/>
                  </a:lnTo>
                  <a:lnTo>
                    <a:pt x="17483" y="13421"/>
                  </a:lnTo>
                  <a:lnTo>
                    <a:pt x="17541" y="13215"/>
                  </a:lnTo>
                  <a:lnTo>
                    <a:pt x="17600" y="12979"/>
                  </a:lnTo>
                  <a:lnTo>
                    <a:pt x="17659" y="12832"/>
                  </a:lnTo>
                  <a:lnTo>
                    <a:pt x="17747" y="12715"/>
                  </a:lnTo>
                  <a:lnTo>
                    <a:pt x="17924" y="12509"/>
                  </a:lnTo>
                  <a:lnTo>
                    <a:pt x="17924" y="12479"/>
                  </a:lnTo>
                  <a:lnTo>
                    <a:pt x="17924" y="12450"/>
                  </a:lnTo>
                  <a:lnTo>
                    <a:pt x="17895" y="12420"/>
                  </a:lnTo>
                  <a:close/>
                  <a:moveTo>
                    <a:pt x="14333" y="13715"/>
                  </a:moveTo>
                  <a:lnTo>
                    <a:pt x="14304" y="13745"/>
                  </a:lnTo>
                  <a:lnTo>
                    <a:pt x="14275" y="13774"/>
                  </a:lnTo>
                  <a:lnTo>
                    <a:pt x="14304" y="13833"/>
                  </a:lnTo>
                  <a:lnTo>
                    <a:pt x="14422" y="13833"/>
                  </a:lnTo>
                  <a:lnTo>
                    <a:pt x="14539" y="13862"/>
                  </a:lnTo>
                  <a:lnTo>
                    <a:pt x="14716" y="13980"/>
                  </a:lnTo>
                  <a:lnTo>
                    <a:pt x="14893" y="14127"/>
                  </a:lnTo>
                  <a:lnTo>
                    <a:pt x="15040" y="14274"/>
                  </a:lnTo>
                  <a:lnTo>
                    <a:pt x="15334" y="14598"/>
                  </a:lnTo>
                  <a:lnTo>
                    <a:pt x="15481" y="14745"/>
                  </a:lnTo>
                  <a:lnTo>
                    <a:pt x="15687" y="14893"/>
                  </a:lnTo>
                  <a:lnTo>
                    <a:pt x="15923" y="15040"/>
                  </a:lnTo>
                  <a:lnTo>
                    <a:pt x="16188" y="15157"/>
                  </a:lnTo>
                  <a:lnTo>
                    <a:pt x="16511" y="15334"/>
                  </a:lnTo>
                  <a:lnTo>
                    <a:pt x="16806" y="15511"/>
                  </a:lnTo>
                  <a:lnTo>
                    <a:pt x="17012" y="15687"/>
                  </a:lnTo>
                  <a:lnTo>
                    <a:pt x="17188" y="15864"/>
                  </a:lnTo>
                  <a:lnTo>
                    <a:pt x="17394" y="16011"/>
                  </a:lnTo>
                  <a:lnTo>
                    <a:pt x="17483" y="16070"/>
                  </a:lnTo>
                  <a:lnTo>
                    <a:pt x="17630" y="16129"/>
                  </a:lnTo>
                  <a:lnTo>
                    <a:pt x="17806" y="16187"/>
                  </a:lnTo>
                  <a:lnTo>
                    <a:pt x="17953" y="16217"/>
                  </a:lnTo>
                  <a:lnTo>
                    <a:pt x="18307" y="16276"/>
                  </a:lnTo>
                  <a:lnTo>
                    <a:pt x="18572" y="16335"/>
                  </a:lnTo>
                  <a:lnTo>
                    <a:pt x="18836" y="16423"/>
                  </a:lnTo>
                  <a:lnTo>
                    <a:pt x="18984" y="16482"/>
                  </a:lnTo>
                  <a:lnTo>
                    <a:pt x="19101" y="16570"/>
                  </a:lnTo>
                  <a:lnTo>
                    <a:pt x="19219" y="16688"/>
                  </a:lnTo>
                  <a:lnTo>
                    <a:pt x="19307" y="16806"/>
                  </a:lnTo>
                  <a:lnTo>
                    <a:pt x="19366" y="17012"/>
                  </a:lnTo>
                  <a:lnTo>
                    <a:pt x="19366" y="17159"/>
                  </a:lnTo>
                  <a:lnTo>
                    <a:pt x="19366" y="17335"/>
                  </a:lnTo>
                  <a:lnTo>
                    <a:pt x="19366" y="17365"/>
                  </a:lnTo>
                  <a:lnTo>
                    <a:pt x="19425" y="17394"/>
                  </a:lnTo>
                  <a:lnTo>
                    <a:pt x="19454" y="17394"/>
                  </a:lnTo>
                  <a:lnTo>
                    <a:pt x="19484" y="17365"/>
                  </a:lnTo>
                  <a:lnTo>
                    <a:pt x="19513" y="17159"/>
                  </a:lnTo>
                  <a:lnTo>
                    <a:pt x="19513" y="16982"/>
                  </a:lnTo>
                  <a:lnTo>
                    <a:pt x="19454" y="16776"/>
                  </a:lnTo>
                  <a:lnTo>
                    <a:pt x="19366" y="16600"/>
                  </a:lnTo>
                  <a:lnTo>
                    <a:pt x="19219" y="16482"/>
                  </a:lnTo>
                  <a:lnTo>
                    <a:pt x="19072" y="16364"/>
                  </a:lnTo>
                  <a:lnTo>
                    <a:pt x="19101" y="16305"/>
                  </a:lnTo>
                  <a:lnTo>
                    <a:pt x="19072" y="16276"/>
                  </a:lnTo>
                  <a:lnTo>
                    <a:pt x="19042" y="16217"/>
                  </a:lnTo>
                  <a:lnTo>
                    <a:pt x="18836" y="16187"/>
                  </a:lnTo>
                  <a:lnTo>
                    <a:pt x="18601" y="16187"/>
                  </a:lnTo>
                  <a:lnTo>
                    <a:pt x="18218" y="16129"/>
                  </a:lnTo>
                  <a:lnTo>
                    <a:pt x="17924" y="16070"/>
                  </a:lnTo>
                  <a:lnTo>
                    <a:pt x="17630" y="16011"/>
                  </a:lnTo>
                  <a:lnTo>
                    <a:pt x="17424" y="15893"/>
                  </a:lnTo>
                  <a:lnTo>
                    <a:pt x="17247" y="15717"/>
                  </a:lnTo>
                  <a:lnTo>
                    <a:pt x="17070" y="15569"/>
                  </a:lnTo>
                  <a:lnTo>
                    <a:pt x="16864" y="15393"/>
                  </a:lnTo>
                  <a:lnTo>
                    <a:pt x="16600" y="15246"/>
                  </a:lnTo>
                  <a:lnTo>
                    <a:pt x="16099" y="14981"/>
                  </a:lnTo>
                  <a:lnTo>
                    <a:pt x="15864" y="14863"/>
                  </a:lnTo>
                  <a:lnTo>
                    <a:pt x="15628" y="14686"/>
                  </a:lnTo>
                  <a:lnTo>
                    <a:pt x="15481" y="14569"/>
                  </a:lnTo>
                  <a:lnTo>
                    <a:pt x="15363" y="14422"/>
                  </a:lnTo>
                  <a:lnTo>
                    <a:pt x="15040" y="14098"/>
                  </a:lnTo>
                  <a:lnTo>
                    <a:pt x="14893" y="13951"/>
                  </a:lnTo>
                  <a:lnTo>
                    <a:pt x="14716" y="13833"/>
                  </a:lnTo>
                  <a:lnTo>
                    <a:pt x="14539" y="13745"/>
                  </a:lnTo>
                  <a:lnTo>
                    <a:pt x="14363" y="13715"/>
                  </a:lnTo>
                  <a:close/>
                  <a:moveTo>
                    <a:pt x="11861" y="16335"/>
                  </a:moveTo>
                  <a:lnTo>
                    <a:pt x="11891" y="16364"/>
                  </a:lnTo>
                  <a:lnTo>
                    <a:pt x="12097" y="16482"/>
                  </a:lnTo>
                  <a:lnTo>
                    <a:pt x="12332" y="16541"/>
                  </a:lnTo>
                  <a:lnTo>
                    <a:pt x="12597" y="16600"/>
                  </a:lnTo>
                  <a:lnTo>
                    <a:pt x="12832" y="16600"/>
                  </a:lnTo>
                  <a:lnTo>
                    <a:pt x="13068" y="16658"/>
                  </a:lnTo>
                  <a:lnTo>
                    <a:pt x="13303" y="16717"/>
                  </a:lnTo>
                  <a:lnTo>
                    <a:pt x="13568" y="16835"/>
                  </a:lnTo>
                  <a:lnTo>
                    <a:pt x="13892" y="16953"/>
                  </a:lnTo>
                  <a:lnTo>
                    <a:pt x="14068" y="16982"/>
                  </a:lnTo>
                  <a:lnTo>
                    <a:pt x="14569" y="16982"/>
                  </a:lnTo>
                  <a:lnTo>
                    <a:pt x="14657" y="17630"/>
                  </a:lnTo>
                  <a:lnTo>
                    <a:pt x="14716" y="18012"/>
                  </a:lnTo>
                  <a:lnTo>
                    <a:pt x="14687" y="18012"/>
                  </a:lnTo>
                  <a:lnTo>
                    <a:pt x="14157" y="18042"/>
                  </a:lnTo>
                  <a:lnTo>
                    <a:pt x="13862" y="18042"/>
                  </a:lnTo>
                  <a:lnTo>
                    <a:pt x="13598" y="18012"/>
                  </a:lnTo>
                  <a:lnTo>
                    <a:pt x="13215" y="17953"/>
                  </a:lnTo>
                  <a:lnTo>
                    <a:pt x="12862" y="17865"/>
                  </a:lnTo>
                  <a:lnTo>
                    <a:pt x="12656" y="17747"/>
                  </a:lnTo>
                  <a:lnTo>
                    <a:pt x="12450" y="17659"/>
                  </a:lnTo>
                  <a:lnTo>
                    <a:pt x="12332" y="17571"/>
                  </a:lnTo>
                  <a:lnTo>
                    <a:pt x="12185" y="17512"/>
                  </a:lnTo>
                  <a:lnTo>
                    <a:pt x="11861" y="17365"/>
                  </a:lnTo>
                  <a:lnTo>
                    <a:pt x="11596" y="17218"/>
                  </a:lnTo>
                  <a:lnTo>
                    <a:pt x="11508" y="17129"/>
                  </a:lnTo>
                  <a:lnTo>
                    <a:pt x="11479" y="17070"/>
                  </a:lnTo>
                  <a:lnTo>
                    <a:pt x="11449" y="17041"/>
                  </a:lnTo>
                  <a:lnTo>
                    <a:pt x="11449" y="16982"/>
                  </a:lnTo>
                  <a:lnTo>
                    <a:pt x="11508" y="16776"/>
                  </a:lnTo>
                  <a:lnTo>
                    <a:pt x="11714" y="16335"/>
                  </a:lnTo>
                  <a:close/>
                  <a:moveTo>
                    <a:pt x="21603" y="18748"/>
                  </a:moveTo>
                  <a:lnTo>
                    <a:pt x="21868" y="19013"/>
                  </a:lnTo>
                  <a:lnTo>
                    <a:pt x="21956" y="19160"/>
                  </a:lnTo>
                  <a:lnTo>
                    <a:pt x="22044" y="19278"/>
                  </a:lnTo>
                  <a:lnTo>
                    <a:pt x="22103" y="19425"/>
                  </a:lnTo>
                  <a:lnTo>
                    <a:pt x="22103" y="19543"/>
                  </a:lnTo>
                  <a:lnTo>
                    <a:pt x="22074" y="19719"/>
                  </a:lnTo>
                  <a:lnTo>
                    <a:pt x="21956" y="19984"/>
                  </a:lnTo>
                  <a:lnTo>
                    <a:pt x="21838" y="20161"/>
                  </a:lnTo>
                  <a:lnTo>
                    <a:pt x="21691" y="20308"/>
                  </a:lnTo>
                  <a:lnTo>
                    <a:pt x="21515" y="20426"/>
                  </a:lnTo>
                  <a:lnTo>
                    <a:pt x="21574" y="20072"/>
                  </a:lnTo>
                  <a:lnTo>
                    <a:pt x="21603" y="19454"/>
                  </a:lnTo>
                  <a:lnTo>
                    <a:pt x="21603" y="18836"/>
                  </a:lnTo>
                  <a:lnTo>
                    <a:pt x="21603" y="18748"/>
                  </a:lnTo>
                  <a:close/>
                  <a:moveTo>
                    <a:pt x="10301" y="16747"/>
                  </a:moveTo>
                  <a:lnTo>
                    <a:pt x="10272" y="16776"/>
                  </a:lnTo>
                  <a:lnTo>
                    <a:pt x="10272" y="16835"/>
                  </a:lnTo>
                  <a:lnTo>
                    <a:pt x="10272" y="16864"/>
                  </a:lnTo>
                  <a:lnTo>
                    <a:pt x="10390" y="17100"/>
                  </a:lnTo>
                  <a:lnTo>
                    <a:pt x="10448" y="17365"/>
                  </a:lnTo>
                  <a:lnTo>
                    <a:pt x="10566" y="17865"/>
                  </a:lnTo>
                  <a:lnTo>
                    <a:pt x="10566" y="17895"/>
                  </a:lnTo>
                  <a:lnTo>
                    <a:pt x="10654" y="18454"/>
                  </a:lnTo>
                  <a:lnTo>
                    <a:pt x="10743" y="19013"/>
                  </a:lnTo>
                  <a:lnTo>
                    <a:pt x="10860" y="19572"/>
                  </a:lnTo>
                  <a:lnTo>
                    <a:pt x="11037" y="20102"/>
                  </a:lnTo>
                  <a:lnTo>
                    <a:pt x="11214" y="20514"/>
                  </a:lnTo>
                  <a:lnTo>
                    <a:pt x="11449" y="20897"/>
                  </a:lnTo>
                  <a:lnTo>
                    <a:pt x="11714" y="21250"/>
                  </a:lnTo>
                  <a:lnTo>
                    <a:pt x="11861" y="21426"/>
                  </a:lnTo>
                  <a:lnTo>
                    <a:pt x="12008" y="21603"/>
                  </a:lnTo>
                  <a:lnTo>
                    <a:pt x="12038" y="21632"/>
                  </a:lnTo>
                  <a:lnTo>
                    <a:pt x="12097" y="21603"/>
                  </a:lnTo>
                  <a:lnTo>
                    <a:pt x="12126" y="21573"/>
                  </a:lnTo>
                  <a:lnTo>
                    <a:pt x="12097" y="21515"/>
                  </a:lnTo>
                  <a:lnTo>
                    <a:pt x="11861" y="21220"/>
                  </a:lnTo>
                  <a:lnTo>
                    <a:pt x="11655" y="20926"/>
                  </a:lnTo>
                  <a:lnTo>
                    <a:pt x="11449" y="20602"/>
                  </a:lnTo>
                  <a:lnTo>
                    <a:pt x="11302" y="20249"/>
                  </a:lnTo>
                  <a:lnTo>
                    <a:pt x="11125" y="19896"/>
                  </a:lnTo>
                  <a:lnTo>
                    <a:pt x="11008" y="19484"/>
                  </a:lnTo>
                  <a:lnTo>
                    <a:pt x="10919" y="19101"/>
                  </a:lnTo>
                  <a:lnTo>
                    <a:pt x="10831" y="18689"/>
                  </a:lnTo>
                  <a:lnTo>
                    <a:pt x="10772" y="18218"/>
                  </a:lnTo>
                  <a:lnTo>
                    <a:pt x="10654" y="17688"/>
                  </a:lnTo>
                  <a:lnTo>
                    <a:pt x="10537" y="17218"/>
                  </a:lnTo>
                  <a:lnTo>
                    <a:pt x="10478" y="16982"/>
                  </a:lnTo>
                  <a:lnTo>
                    <a:pt x="10390" y="16776"/>
                  </a:lnTo>
                  <a:lnTo>
                    <a:pt x="10331" y="16747"/>
                  </a:lnTo>
                  <a:close/>
                  <a:moveTo>
                    <a:pt x="12479" y="13244"/>
                  </a:moveTo>
                  <a:lnTo>
                    <a:pt x="12391" y="13274"/>
                  </a:lnTo>
                  <a:lnTo>
                    <a:pt x="12332" y="13333"/>
                  </a:lnTo>
                  <a:lnTo>
                    <a:pt x="12273" y="13392"/>
                  </a:lnTo>
                  <a:lnTo>
                    <a:pt x="12244" y="13450"/>
                  </a:lnTo>
                  <a:lnTo>
                    <a:pt x="12244" y="13539"/>
                  </a:lnTo>
                  <a:lnTo>
                    <a:pt x="12244" y="13568"/>
                  </a:lnTo>
                  <a:lnTo>
                    <a:pt x="12214" y="13539"/>
                  </a:lnTo>
                  <a:lnTo>
                    <a:pt x="12155" y="13539"/>
                  </a:lnTo>
                  <a:lnTo>
                    <a:pt x="12008" y="13568"/>
                  </a:lnTo>
                  <a:lnTo>
                    <a:pt x="11714" y="13568"/>
                  </a:lnTo>
                  <a:lnTo>
                    <a:pt x="11125" y="13598"/>
                  </a:lnTo>
                  <a:lnTo>
                    <a:pt x="9330" y="13598"/>
                  </a:lnTo>
                  <a:lnTo>
                    <a:pt x="9036" y="13627"/>
                  </a:lnTo>
                  <a:lnTo>
                    <a:pt x="8270" y="13627"/>
                  </a:lnTo>
                  <a:lnTo>
                    <a:pt x="8094" y="13656"/>
                  </a:lnTo>
                  <a:lnTo>
                    <a:pt x="7947" y="13745"/>
                  </a:lnTo>
                  <a:lnTo>
                    <a:pt x="7888" y="13774"/>
                  </a:lnTo>
                  <a:lnTo>
                    <a:pt x="7858" y="13833"/>
                  </a:lnTo>
                  <a:lnTo>
                    <a:pt x="7829" y="13951"/>
                  </a:lnTo>
                  <a:lnTo>
                    <a:pt x="7800" y="13951"/>
                  </a:lnTo>
                  <a:lnTo>
                    <a:pt x="7652" y="14010"/>
                  </a:lnTo>
                  <a:lnTo>
                    <a:pt x="7535" y="14068"/>
                  </a:lnTo>
                  <a:lnTo>
                    <a:pt x="7505" y="14127"/>
                  </a:lnTo>
                  <a:lnTo>
                    <a:pt x="7476" y="14098"/>
                  </a:lnTo>
                  <a:lnTo>
                    <a:pt x="7417" y="14127"/>
                  </a:lnTo>
                  <a:lnTo>
                    <a:pt x="7299" y="14274"/>
                  </a:lnTo>
                  <a:lnTo>
                    <a:pt x="7211" y="14480"/>
                  </a:lnTo>
                  <a:lnTo>
                    <a:pt x="7123" y="14686"/>
                  </a:lnTo>
                  <a:lnTo>
                    <a:pt x="7064" y="14893"/>
                  </a:lnTo>
                  <a:lnTo>
                    <a:pt x="6976" y="15305"/>
                  </a:lnTo>
                  <a:lnTo>
                    <a:pt x="6946" y="15511"/>
                  </a:lnTo>
                  <a:lnTo>
                    <a:pt x="6887" y="15775"/>
                  </a:lnTo>
                  <a:lnTo>
                    <a:pt x="6858" y="16099"/>
                  </a:lnTo>
                  <a:lnTo>
                    <a:pt x="6858" y="16276"/>
                  </a:lnTo>
                  <a:lnTo>
                    <a:pt x="6887" y="16423"/>
                  </a:lnTo>
                  <a:lnTo>
                    <a:pt x="6976" y="16600"/>
                  </a:lnTo>
                  <a:lnTo>
                    <a:pt x="7064" y="16747"/>
                  </a:lnTo>
                  <a:lnTo>
                    <a:pt x="7152" y="16864"/>
                  </a:lnTo>
                  <a:lnTo>
                    <a:pt x="7270" y="16982"/>
                  </a:lnTo>
                  <a:lnTo>
                    <a:pt x="7299" y="16982"/>
                  </a:lnTo>
                  <a:lnTo>
                    <a:pt x="7299" y="16953"/>
                  </a:lnTo>
                  <a:lnTo>
                    <a:pt x="7211" y="16835"/>
                  </a:lnTo>
                  <a:lnTo>
                    <a:pt x="7123" y="16717"/>
                  </a:lnTo>
                  <a:lnTo>
                    <a:pt x="7034" y="16600"/>
                  </a:lnTo>
                  <a:lnTo>
                    <a:pt x="7005" y="16452"/>
                  </a:lnTo>
                  <a:lnTo>
                    <a:pt x="6976" y="16305"/>
                  </a:lnTo>
                  <a:lnTo>
                    <a:pt x="6946" y="16158"/>
                  </a:lnTo>
                  <a:lnTo>
                    <a:pt x="6946" y="15981"/>
                  </a:lnTo>
                  <a:lnTo>
                    <a:pt x="6976" y="15775"/>
                  </a:lnTo>
                  <a:lnTo>
                    <a:pt x="7034" y="15569"/>
                  </a:lnTo>
                  <a:lnTo>
                    <a:pt x="7093" y="15393"/>
                  </a:lnTo>
                  <a:lnTo>
                    <a:pt x="7123" y="15246"/>
                  </a:lnTo>
                  <a:lnTo>
                    <a:pt x="7182" y="14893"/>
                  </a:lnTo>
                  <a:lnTo>
                    <a:pt x="7299" y="14569"/>
                  </a:lnTo>
                  <a:lnTo>
                    <a:pt x="7358" y="14422"/>
                  </a:lnTo>
                  <a:lnTo>
                    <a:pt x="7417" y="14304"/>
                  </a:lnTo>
                  <a:lnTo>
                    <a:pt x="7446" y="14304"/>
                  </a:lnTo>
                  <a:lnTo>
                    <a:pt x="7446" y="14333"/>
                  </a:lnTo>
                  <a:lnTo>
                    <a:pt x="7476" y="14363"/>
                  </a:lnTo>
                  <a:lnTo>
                    <a:pt x="7535" y="14363"/>
                  </a:lnTo>
                  <a:lnTo>
                    <a:pt x="7564" y="14304"/>
                  </a:lnTo>
                  <a:lnTo>
                    <a:pt x="7564" y="14245"/>
                  </a:lnTo>
                  <a:lnTo>
                    <a:pt x="7623" y="14186"/>
                  </a:lnTo>
                  <a:lnTo>
                    <a:pt x="7623" y="14157"/>
                  </a:lnTo>
                  <a:lnTo>
                    <a:pt x="7682" y="14127"/>
                  </a:lnTo>
                  <a:lnTo>
                    <a:pt x="7800" y="14068"/>
                  </a:lnTo>
                  <a:lnTo>
                    <a:pt x="8035" y="14068"/>
                  </a:lnTo>
                  <a:lnTo>
                    <a:pt x="8300" y="14127"/>
                  </a:lnTo>
                  <a:lnTo>
                    <a:pt x="8418" y="14186"/>
                  </a:lnTo>
                  <a:lnTo>
                    <a:pt x="8477" y="14245"/>
                  </a:lnTo>
                  <a:lnTo>
                    <a:pt x="8506" y="14304"/>
                  </a:lnTo>
                  <a:lnTo>
                    <a:pt x="8506" y="14333"/>
                  </a:lnTo>
                  <a:lnTo>
                    <a:pt x="8506" y="14363"/>
                  </a:lnTo>
                  <a:lnTo>
                    <a:pt x="8506" y="14392"/>
                  </a:lnTo>
                  <a:lnTo>
                    <a:pt x="8506" y="14422"/>
                  </a:lnTo>
                  <a:lnTo>
                    <a:pt x="8477" y="14451"/>
                  </a:lnTo>
                  <a:lnTo>
                    <a:pt x="8388" y="14510"/>
                  </a:lnTo>
                  <a:lnTo>
                    <a:pt x="8182" y="14569"/>
                  </a:lnTo>
                  <a:lnTo>
                    <a:pt x="7976" y="14598"/>
                  </a:lnTo>
                  <a:lnTo>
                    <a:pt x="7741" y="14628"/>
                  </a:lnTo>
                  <a:lnTo>
                    <a:pt x="7652" y="14657"/>
                  </a:lnTo>
                  <a:lnTo>
                    <a:pt x="7594" y="14686"/>
                  </a:lnTo>
                  <a:lnTo>
                    <a:pt x="7564" y="14686"/>
                  </a:lnTo>
                  <a:lnTo>
                    <a:pt x="7535" y="14745"/>
                  </a:lnTo>
                  <a:lnTo>
                    <a:pt x="7564" y="14775"/>
                  </a:lnTo>
                  <a:lnTo>
                    <a:pt x="7711" y="14775"/>
                  </a:lnTo>
                  <a:lnTo>
                    <a:pt x="7800" y="14804"/>
                  </a:lnTo>
                  <a:lnTo>
                    <a:pt x="7947" y="14834"/>
                  </a:lnTo>
                  <a:lnTo>
                    <a:pt x="8741" y="14834"/>
                  </a:lnTo>
                  <a:lnTo>
                    <a:pt x="8947" y="14893"/>
                  </a:lnTo>
                  <a:lnTo>
                    <a:pt x="9006" y="14922"/>
                  </a:lnTo>
                  <a:lnTo>
                    <a:pt x="9065" y="14951"/>
                  </a:lnTo>
                  <a:lnTo>
                    <a:pt x="9095" y="15010"/>
                  </a:lnTo>
                  <a:lnTo>
                    <a:pt x="9124" y="15099"/>
                  </a:lnTo>
                  <a:lnTo>
                    <a:pt x="9124" y="15157"/>
                  </a:lnTo>
                  <a:lnTo>
                    <a:pt x="9095" y="15187"/>
                  </a:lnTo>
                  <a:lnTo>
                    <a:pt x="9095" y="15216"/>
                  </a:lnTo>
                  <a:lnTo>
                    <a:pt x="9036" y="15275"/>
                  </a:lnTo>
                  <a:lnTo>
                    <a:pt x="8947" y="15334"/>
                  </a:lnTo>
                  <a:lnTo>
                    <a:pt x="8800" y="15393"/>
                  </a:lnTo>
                  <a:lnTo>
                    <a:pt x="8683" y="15422"/>
                  </a:lnTo>
                  <a:lnTo>
                    <a:pt x="8388" y="15452"/>
                  </a:lnTo>
                  <a:lnTo>
                    <a:pt x="7711" y="15452"/>
                  </a:lnTo>
                  <a:lnTo>
                    <a:pt x="7682" y="15481"/>
                  </a:lnTo>
                  <a:lnTo>
                    <a:pt x="7682" y="15511"/>
                  </a:lnTo>
                  <a:lnTo>
                    <a:pt x="7682" y="15540"/>
                  </a:lnTo>
                  <a:lnTo>
                    <a:pt x="8388" y="15540"/>
                  </a:lnTo>
                  <a:lnTo>
                    <a:pt x="8683" y="15511"/>
                  </a:lnTo>
                  <a:lnTo>
                    <a:pt x="8918" y="15452"/>
                  </a:lnTo>
                  <a:lnTo>
                    <a:pt x="9036" y="15393"/>
                  </a:lnTo>
                  <a:lnTo>
                    <a:pt x="9124" y="15334"/>
                  </a:lnTo>
                  <a:lnTo>
                    <a:pt x="9183" y="15246"/>
                  </a:lnTo>
                  <a:lnTo>
                    <a:pt x="9212" y="15157"/>
                  </a:lnTo>
                  <a:lnTo>
                    <a:pt x="9212" y="15040"/>
                  </a:lnTo>
                  <a:lnTo>
                    <a:pt x="9153" y="14922"/>
                  </a:lnTo>
                  <a:lnTo>
                    <a:pt x="9065" y="14834"/>
                  </a:lnTo>
                  <a:lnTo>
                    <a:pt x="8918" y="14775"/>
                  </a:lnTo>
                  <a:lnTo>
                    <a:pt x="8771" y="14745"/>
                  </a:lnTo>
                  <a:lnTo>
                    <a:pt x="8624" y="14716"/>
                  </a:lnTo>
                  <a:lnTo>
                    <a:pt x="7947" y="14716"/>
                  </a:lnTo>
                  <a:lnTo>
                    <a:pt x="8241" y="14657"/>
                  </a:lnTo>
                  <a:lnTo>
                    <a:pt x="8359" y="14628"/>
                  </a:lnTo>
                  <a:lnTo>
                    <a:pt x="8477" y="14569"/>
                  </a:lnTo>
                  <a:lnTo>
                    <a:pt x="8565" y="14510"/>
                  </a:lnTo>
                  <a:lnTo>
                    <a:pt x="8624" y="14422"/>
                  </a:lnTo>
                  <a:lnTo>
                    <a:pt x="8624" y="14304"/>
                  </a:lnTo>
                  <a:lnTo>
                    <a:pt x="8594" y="14245"/>
                  </a:lnTo>
                  <a:lnTo>
                    <a:pt x="8565" y="14186"/>
                  </a:lnTo>
                  <a:lnTo>
                    <a:pt x="8447" y="14098"/>
                  </a:lnTo>
                  <a:lnTo>
                    <a:pt x="8300" y="14010"/>
                  </a:lnTo>
                  <a:lnTo>
                    <a:pt x="8153" y="13980"/>
                  </a:lnTo>
                  <a:lnTo>
                    <a:pt x="7976" y="13951"/>
                  </a:lnTo>
                  <a:lnTo>
                    <a:pt x="7917" y="13951"/>
                  </a:lnTo>
                  <a:lnTo>
                    <a:pt x="7947" y="13892"/>
                  </a:lnTo>
                  <a:lnTo>
                    <a:pt x="7947" y="13862"/>
                  </a:lnTo>
                  <a:lnTo>
                    <a:pt x="7976" y="13833"/>
                  </a:lnTo>
                  <a:lnTo>
                    <a:pt x="8035" y="13804"/>
                  </a:lnTo>
                  <a:lnTo>
                    <a:pt x="8182" y="13745"/>
                  </a:lnTo>
                  <a:lnTo>
                    <a:pt x="9183" y="13745"/>
                  </a:lnTo>
                  <a:lnTo>
                    <a:pt x="9771" y="13715"/>
                  </a:lnTo>
                  <a:lnTo>
                    <a:pt x="10360" y="13715"/>
                  </a:lnTo>
                  <a:lnTo>
                    <a:pt x="10949" y="13745"/>
                  </a:lnTo>
                  <a:lnTo>
                    <a:pt x="11537" y="13715"/>
                  </a:lnTo>
                  <a:lnTo>
                    <a:pt x="11832" y="13686"/>
                  </a:lnTo>
                  <a:lnTo>
                    <a:pt x="12126" y="13686"/>
                  </a:lnTo>
                  <a:lnTo>
                    <a:pt x="12214" y="13656"/>
                  </a:lnTo>
                  <a:lnTo>
                    <a:pt x="12273" y="13656"/>
                  </a:lnTo>
                  <a:lnTo>
                    <a:pt x="12303" y="13686"/>
                  </a:lnTo>
                  <a:lnTo>
                    <a:pt x="12332" y="13774"/>
                  </a:lnTo>
                  <a:lnTo>
                    <a:pt x="12303" y="13774"/>
                  </a:lnTo>
                  <a:lnTo>
                    <a:pt x="12038" y="13804"/>
                  </a:lnTo>
                  <a:lnTo>
                    <a:pt x="11920" y="13833"/>
                  </a:lnTo>
                  <a:lnTo>
                    <a:pt x="11802" y="13892"/>
                  </a:lnTo>
                  <a:lnTo>
                    <a:pt x="11685" y="13951"/>
                  </a:lnTo>
                  <a:lnTo>
                    <a:pt x="11655" y="14039"/>
                  </a:lnTo>
                  <a:lnTo>
                    <a:pt x="11626" y="14127"/>
                  </a:lnTo>
                  <a:lnTo>
                    <a:pt x="11655" y="14186"/>
                  </a:lnTo>
                  <a:lnTo>
                    <a:pt x="11685" y="14274"/>
                  </a:lnTo>
                  <a:lnTo>
                    <a:pt x="11714" y="14304"/>
                  </a:lnTo>
                  <a:lnTo>
                    <a:pt x="11773" y="14363"/>
                  </a:lnTo>
                  <a:lnTo>
                    <a:pt x="11832" y="14392"/>
                  </a:lnTo>
                  <a:lnTo>
                    <a:pt x="11920" y="14422"/>
                  </a:lnTo>
                  <a:lnTo>
                    <a:pt x="12067" y="14451"/>
                  </a:lnTo>
                  <a:lnTo>
                    <a:pt x="11743" y="14480"/>
                  </a:lnTo>
                  <a:lnTo>
                    <a:pt x="11626" y="14510"/>
                  </a:lnTo>
                  <a:lnTo>
                    <a:pt x="11508" y="14569"/>
                  </a:lnTo>
                  <a:lnTo>
                    <a:pt x="11420" y="14628"/>
                  </a:lnTo>
                  <a:lnTo>
                    <a:pt x="11361" y="14686"/>
                  </a:lnTo>
                  <a:lnTo>
                    <a:pt x="11302" y="14745"/>
                  </a:lnTo>
                  <a:lnTo>
                    <a:pt x="11302" y="14834"/>
                  </a:lnTo>
                  <a:lnTo>
                    <a:pt x="11302" y="14922"/>
                  </a:lnTo>
                  <a:lnTo>
                    <a:pt x="11331" y="15010"/>
                  </a:lnTo>
                  <a:lnTo>
                    <a:pt x="11361" y="15099"/>
                  </a:lnTo>
                  <a:lnTo>
                    <a:pt x="11449" y="15157"/>
                  </a:lnTo>
                  <a:lnTo>
                    <a:pt x="11537" y="15216"/>
                  </a:lnTo>
                  <a:lnTo>
                    <a:pt x="11685" y="15246"/>
                  </a:lnTo>
                  <a:lnTo>
                    <a:pt x="11979" y="15305"/>
                  </a:lnTo>
                  <a:lnTo>
                    <a:pt x="12420" y="15334"/>
                  </a:lnTo>
                  <a:lnTo>
                    <a:pt x="12832" y="15334"/>
                  </a:lnTo>
                  <a:lnTo>
                    <a:pt x="12685" y="15393"/>
                  </a:lnTo>
                  <a:lnTo>
                    <a:pt x="12361" y="15481"/>
                  </a:lnTo>
                  <a:lnTo>
                    <a:pt x="12038" y="15569"/>
                  </a:lnTo>
                  <a:lnTo>
                    <a:pt x="11773" y="15599"/>
                  </a:lnTo>
                  <a:lnTo>
                    <a:pt x="11420" y="15628"/>
                  </a:lnTo>
                  <a:lnTo>
                    <a:pt x="11273" y="15687"/>
                  </a:lnTo>
                  <a:lnTo>
                    <a:pt x="11155" y="15746"/>
                  </a:lnTo>
                  <a:lnTo>
                    <a:pt x="11096" y="15775"/>
                  </a:lnTo>
                  <a:lnTo>
                    <a:pt x="11037" y="15834"/>
                  </a:lnTo>
                  <a:lnTo>
                    <a:pt x="11037" y="15893"/>
                  </a:lnTo>
                  <a:lnTo>
                    <a:pt x="11037" y="15981"/>
                  </a:lnTo>
                  <a:lnTo>
                    <a:pt x="10919" y="15981"/>
                  </a:lnTo>
                  <a:lnTo>
                    <a:pt x="10713" y="16011"/>
                  </a:lnTo>
                  <a:lnTo>
                    <a:pt x="10331" y="16040"/>
                  </a:lnTo>
                  <a:lnTo>
                    <a:pt x="9683" y="16040"/>
                  </a:lnTo>
                  <a:lnTo>
                    <a:pt x="9683" y="16011"/>
                  </a:lnTo>
                  <a:lnTo>
                    <a:pt x="9654" y="15893"/>
                  </a:lnTo>
                  <a:lnTo>
                    <a:pt x="9565" y="15834"/>
                  </a:lnTo>
                  <a:lnTo>
                    <a:pt x="9448" y="15775"/>
                  </a:lnTo>
                  <a:lnTo>
                    <a:pt x="9330" y="15746"/>
                  </a:lnTo>
                  <a:lnTo>
                    <a:pt x="8800" y="15746"/>
                  </a:lnTo>
                  <a:lnTo>
                    <a:pt x="8683" y="15717"/>
                  </a:lnTo>
                  <a:lnTo>
                    <a:pt x="8477" y="15658"/>
                  </a:lnTo>
                  <a:lnTo>
                    <a:pt x="8270" y="15628"/>
                  </a:lnTo>
                  <a:lnTo>
                    <a:pt x="8094" y="15599"/>
                  </a:lnTo>
                  <a:lnTo>
                    <a:pt x="8035" y="15599"/>
                  </a:lnTo>
                  <a:lnTo>
                    <a:pt x="8006" y="15628"/>
                  </a:lnTo>
                  <a:lnTo>
                    <a:pt x="7976" y="15687"/>
                  </a:lnTo>
                  <a:lnTo>
                    <a:pt x="8006" y="15717"/>
                  </a:lnTo>
                  <a:lnTo>
                    <a:pt x="8035" y="15746"/>
                  </a:lnTo>
                  <a:lnTo>
                    <a:pt x="8123" y="15746"/>
                  </a:lnTo>
                  <a:lnTo>
                    <a:pt x="8565" y="15834"/>
                  </a:lnTo>
                  <a:lnTo>
                    <a:pt x="8859" y="15864"/>
                  </a:lnTo>
                  <a:lnTo>
                    <a:pt x="9301" y="15864"/>
                  </a:lnTo>
                  <a:lnTo>
                    <a:pt x="9448" y="15923"/>
                  </a:lnTo>
                  <a:lnTo>
                    <a:pt x="9507" y="15952"/>
                  </a:lnTo>
                  <a:lnTo>
                    <a:pt x="9536" y="15952"/>
                  </a:lnTo>
                  <a:lnTo>
                    <a:pt x="9565" y="16011"/>
                  </a:lnTo>
                  <a:lnTo>
                    <a:pt x="9565" y="16099"/>
                  </a:lnTo>
                  <a:lnTo>
                    <a:pt x="9507" y="16187"/>
                  </a:lnTo>
                  <a:lnTo>
                    <a:pt x="9477" y="16246"/>
                  </a:lnTo>
                  <a:lnTo>
                    <a:pt x="9389" y="16276"/>
                  </a:lnTo>
                  <a:lnTo>
                    <a:pt x="9271" y="16335"/>
                  </a:lnTo>
                  <a:lnTo>
                    <a:pt x="9124" y="16364"/>
                  </a:lnTo>
                  <a:lnTo>
                    <a:pt x="8859" y="16364"/>
                  </a:lnTo>
                  <a:lnTo>
                    <a:pt x="8506" y="16335"/>
                  </a:lnTo>
                  <a:lnTo>
                    <a:pt x="8182" y="16305"/>
                  </a:lnTo>
                  <a:lnTo>
                    <a:pt x="8123" y="16305"/>
                  </a:lnTo>
                  <a:lnTo>
                    <a:pt x="8094" y="16364"/>
                  </a:lnTo>
                  <a:lnTo>
                    <a:pt x="8094" y="16394"/>
                  </a:lnTo>
                  <a:lnTo>
                    <a:pt x="8153" y="16423"/>
                  </a:lnTo>
                  <a:lnTo>
                    <a:pt x="8418" y="16482"/>
                  </a:lnTo>
                  <a:lnTo>
                    <a:pt x="8712" y="16511"/>
                  </a:lnTo>
                  <a:lnTo>
                    <a:pt x="8683" y="16511"/>
                  </a:lnTo>
                  <a:lnTo>
                    <a:pt x="8359" y="16658"/>
                  </a:lnTo>
                  <a:lnTo>
                    <a:pt x="8241" y="16717"/>
                  </a:lnTo>
                  <a:lnTo>
                    <a:pt x="8123" y="16806"/>
                  </a:lnTo>
                  <a:lnTo>
                    <a:pt x="8035" y="16894"/>
                  </a:lnTo>
                  <a:lnTo>
                    <a:pt x="7917" y="16953"/>
                  </a:lnTo>
                  <a:lnTo>
                    <a:pt x="7800" y="16982"/>
                  </a:lnTo>
                  <a:lnTo>
                    <a:pt x="7770" y="16982"/>
                  </a:lnTo>
                  <a:lnTo>
                    <a:pt x="7711" y="17012"/>
                  </a:lnTo>
                  <a:lnTo>
                    <a:pt x="7682" y="17041"/>
                  </a:lnTo>
                  <a:lnTo>
                    <a:pt x="7711" y="17100"/>
                  </a:lnTo>
                  <a:lnTo>
                    <a:pt x="7770" y="17129"/>
                  </a:lnTo>
                  <a:lnTo>
                    <a:pt x="7976" y="17070"/>
                  </a:lnTo>
                  <a:lnTo>
                    <a:pt x="8123" y="16982"/>
                  </a:lnTo>
                  <a:lnTo>
                    <a:pt x="8182" y="16953"/>
                  </a:lnTo>
                  <a:lnTo>
                    <a:pt x="8153" y="17012"/>
                  </a:lnTo>
                  <a:lnTo>
                    <a:pt x="8153" y="17070"/>
                  </a:lnTo>
                  <a:lnTo>
                    <a:pt x="8212" y="17276"/>
                  </a:lnTo>
                  <a:lnTo>
                    <a:pt x="8212" y="17512"/>
                  </a:lnTo>
                  <a:lnTo>
                    <a:pt x="8153" y="17747"/>
                  </a:lnTo>
                  <a:lnTo>
                    <a:pt x="8035" y="17953"/>
                  </a:lnTo>
                  <a:lnTo>
                    <a:pt x="7917" y="18101"/>
                  </a:lnTo>
                  <a:lnTo>
                    <a:pt x="7770" y="18189"/>
                  </a:lnTo>
                  <a:lnTo>
                    <a:pt x="7623" y="18248"/>
                  </a:lnTo>
                  <a:lnTo>
                    <a:pt x="7505" y="18248"/>
                  </a:lnTo>
                  <a:lnTo>
                    <a:pt x="7388" y="18218"/>
                  </a:lnTo>
                  <a:lnTo>
                    <a:pt x="7240" y="18130"/>
                  </a:lnTo>
                  <a:lnTo>
                    <a:pt x="7093" y="17983"/>
                  </a:lnTo>
                  <a:lnTo>
                    <a:pt x="7034" y="17895"/>
                  </a:lnTo>
                  <a:lnTo>
                    <a:pt x="7005" y="17895"/>
                  </a:lnTo>
                  <a:lnTo>
                    <a:pt x="6976" y="17659"/>
                  </a:lnTo>
                  <a:lnTo>
                    <a:pt x="6917" y="17012"/>
                  </a:lnTo>
                  <a:lnTo>
                    <a:pt x="6858" y="16717"/>
                  </a:lnTo>
                  <a:lnTo>
                    <a:pt x="6769" y="16423"/>
                  </a:lnTo>
                  <a:lnTo>
                    <a:pt x="6740" y="16394"/>
                  </a:lnTo>
                  <a:lnTo>
                    <a:pt x="6711" y="16364"/>
                  </a:lnTo>
                  <a:lnTo>
                    <a:pt x="6740" y="16246"/>
                  </a:lnTo>
                  <a:lnTo>
                    <a:pt x="6740" y="16187"/>
                  </a:lnTo>
                  <a:lnTo>
                    <a:pt x="6711" y="16158"/>
                  </a:lnTo>
                  <a:lnTo>
                    <a:pt x="6681" y="16158"/>
                  </a:lnTo>
                  <a:lnTo>
                    <a:pt x="6652" y="16187"/>
                  </a:lnTo>
                  <a:lnTo>
                    <a:pt x="6446" y="16600"/>
                  </a:lnTo>
                  <a:lnTo>
                    <a:pt x="6240" y="16953"/>
                  </a:lnTo>
                  <a:lnTo>
                    <a:pt x="6034" y="17188"/>
                  </a:lnTo>
                  <a:lnTo>
                    <a:pt x="6034" y="17218"/>
                  </a:lnTo>
                  <a:lnTo>
                    <a:pt x="6034" y="17276"/>
                  </a:lnTo>
                  <a:lnTo>
                    <a:pt x="6122" y="17276"/>
                  </a:lnTo>
                  <a:lnTo>
                    <a:pt x="6328" y="17041"/>
                  </a:lnTo>
                  <a:lnTo>
                    <a:pt x="6475" y="16776"/>
                  </a:lnTo>
                  <a:lnTo>
                    <a:pt x="6652" y="16482"/>
                  </a:lnTo>
                  <a:lnTo>
                    <a:pt x="6769" y="16982"/>
                  </a:lnTo>
                  <a:lnTo>
                    <a:pt x="6858" y="17630"/>
                  </a:lnTo>
                  <a:lnTo>
                    <a:pt x="6887" y="18248"/>
                  </a:lnTo>
                  <a:lnTo>
                    <a:pt x="6917" y="18895"/>
                  </a:lnTo>
                  <a:lnTo>
                    <a:pt x="6946" y="19513"/>
                  </a:lnTo>
                  <a:lnTo>
                    <a:pt x="7034" y="20190"/>
                  </a:lnTo>
                  <a:lnTo>
                    <a:pt x="7093" y="20514"/>
                  </a:lnTo>
                  <a:lnTo>
                    <a:pt x="7182" y="20867"/>
                  </a:lnTo>
                  <a:lnTo>
                    <a:pt x="7211" y="20897"/>
                  </a:lnTo>
                  <a:lnTo>
                    <a:pt x="7270" y="20897"/>
                  </a:lnTo>
                  <a:lnTo>
                    <a:pt x="7299" y="20867"/>
                  </a:lnTo>
                  <a:lnTo>
                    <a:pt x="7299" y="20808"/>
                  </a:lnTo>
                  <a:lnTo>
                    <a:pt x="7240" y="20484"/>
                  </a:lnTo>
                  <a:lnTo>
                    <a:pt x="7152" y="20161"/>
                  </a:lnTo>
                  <a:lnTo>
                    <a:pt x="7093" y="19631"/>
                  </a:lnTo>
                  <a:lnTo>
                    <a:pt x="7064" y="19131"/>
                  </a:lnTo>
                  <a:lnTo>
                    <a:pt x="7005" y="18071"/>
                  </a:lnTo>
                  <a:lnTo>
                    <a:pt x="7123" y="18189"/>
                  </a:lnTo>
                  <a:lnTo>
                    <a:pt x="7270" y="18307"/>
                  </a:lnTo>
                  <a:lnTo>
                    <a:pt x="7446" y="18365"/>
                  </a:lnTo>
                  <a:lnTo>
                    <a:pt x="7623" y="18395"/>
                  </a:lnTo>
                  <a:lnTo>
                    <a:pt x="7800" y="18336"/>
                  </a:lnTo>
                  <a:lnTo>
                    <a:pt x="7976" y="18277"/>
                  </a:lnTo>
                  <a:lnTo>
                    <a:pt x="8123" y="18130"/>
                  </a:lnTo>
                  <a:lnTo>
                    <a:pt x="8241" y="17983"/>
                  </a:lnTo>
                  <a:lnTo>
                    <a:pt x="8359" y="17747"/>
                  </a:lnTo>
                  <a:lnTo>
                    <a:pt x="8388" y="17571"/>
                  </a:lnTo>
                  <a:lnTo>
                    <a:pt x="8418" y="17659"/>
                  </a:lnTo>
                  <a:lnTo>
                    <a:pt x="8447" y="17953"/>
                  </a:lnTo>
                  <a:lnTo>
                    <a:pt x="8447" y="18277"/>
                  </a:lnTo>
                  <a:lnTo>
                    <a:pt x="8418" y="18454"/>
                  </a:lnTo>
                  <a:lnTo>
                    <a:pt x="8359" y="18660"/>
                  </a:lnTo>
                  <a:lnTo>
                    <a:pt x="8212" y="18925"/>
                  </a:lnTo>
                  <a:lnTo>
                    <a:pt x="8182" y="18954"/>
                  </a:lnTo>
                  <a:lnTo>
                    <a:pt x="8153" y="19013"/>
                  </a:lnTo>
                  <a:lnTo>
                    <a:pt x="8182" y="19042"/>
                  </a:lnTo>
                  <a:lnTo>
                    <a:pt x="8241" y="19072"/>
                  </a:lnTo>
                  <a:lnTo>
                    <a:pt x="8300" y="19042"/>
                  </a:lnTo>
                  <a:lnTo>
                    <a:pt x="8418" y="18836"/>
                  </a:lnTo>
                  <a:lnTo>
                    <a:pt x="8535" y="18601"/>
                  </a:lnTo>
                  <a:lnTo>
                    <a:pt x="8594" y="18365"/>
                  </a:lnTo>
                  <a:lnTo>
                    <a:pt x="8624" y="18101"/>
                  </a:lnTo>
                  <a:lnTo>
                    <a:pt x="8594" y="17747"/>
                  </a:lnTo>
                  <a:lnTo>
                    <a:pt x="8683" y="18101"/>
                  </a:lnTo>
                  <a:lnTo>
                    <a:pt x="8741" y="18630"/>
                  </a:lnTo>
                  <a:lnTo>
                    <a:pt x="8741" y="19160"/>
                  </a:lnTo>
                  <a:lnTo>
                    <a:pt x="8771" y="19719"/>
                  </a:lnTo>
                  <a:lnTo>
                    <a:pt x="8800" y="20278"/>
                  </a:lnTo>
                  <a:lnTo>
                    <a:pt x="8859" y="20690"/>
                  </a:lnTo>
                  <a:lnTo>
                    <a:pt x="8977" y="21044"/>
                  </a:lnTo>
                  <a:lnTo>
                    <a:pt x="9124" y="21426"/>
                  </a:lnTo>
                  <a:lnTo>
                    <a:pt x="9242" y="21603"/>
                  </a:lnTo>
                  <a:lnTo>
                    <a:pt x="9359" y="21779"/>
                  </a:lnTo>
                  <a:lnTo>
                    <a:pt x="9448" y="21779"/>
                  </a:lnTo>
                  <a:lnTo>
                    <a:pt x="9477" y="21721"/>
                  </a:lnTo>
                  <a:lnTo>
                    <a:pt x="9477" y="21691"/>
                  </a:lnTo>
                  <a:lnTo>
                    <a:pt x="9271" y="21338"/>
                  </a:lnTo>
                  <a:lnTo>
                    <a:pt x="9153" y="20985"/>
                  </a:lnTo>
                  <a:lnTo>
                    <a:pt x="9065" y="20602"/>
                  </a:lnTo>
                  <a:lnTo>
                    <a:pt x="9006" y="20043"/>
                  </a:lnTo>
                  <a:lnTo>
                    <a:pt x="8977" y="19513"/>
                  </a:lnTo>
                  <a:lnTo>
                    <a:pt x="8977" y="18954"/>
                  </a:lnTo>
                  <a:lnTo>
                    <a:pt x="8918" y="18424"/>
                  </a:lnTo>
                  <a:lnTo>
                    <a:pt x="8859" y="17983"/>
                  </a:lnTo>
                  <a:lnTo>
                    <a:pt x="8741" y="17571"/>
                  </a:lnTo>
                  <a:lnTo>
                    <a:pt x="8653" y="17394"/>
                  </a:lnTo>
                  <a:lnTo>
                    <a:pt x="8565" y="17188"/>
                  </a:lnTo>
                  <a:lnTo>
                    <a:pt x="8447" y="17012"/>
                  </a:lnTo>
                  <a:lnTo>
                    <a:pt x="8329" y="16835"/>
                  </a:lnTo>
                  <a:lnTo>
                    <a:pt x="8447" y="16776"/>
                  </a:lnTo>
                  <a:lnTo>
                    <a:pt x="8800" y="16629"/>
                  </a:lnTo>
                  <a:lnTo>
                    <a:pt x="9006" y="16541"/>
                  </a:lnTo>
                  <a:lnTo>
                    <a:pt x="9095" y="16482"/>
                  </a:lnTo>
                  <a:lnTo>
                    <a:pt x="9242" y="16482"/>
                  </a:lnTo>
                  <a:lnTo>
                    <a:pt x="9359" y="16423"/>
                  </a:lnTo>
                  <a:lnTo>
                    <a:pt x="9507" y="16364"/>
                  </a:lnTo>
                  <a:lnTo>
                    <a:pt x="9595" y="16276"/>
                  </a:lnTo>
                  <a:lnTo>
                    <a:pt x="9624" y="16217"/>
                  </a:lnTo>
                  <a:lnTo>
                    <a:pt x="9683" y="16158"/>
                  </a:lnTo>
                  <a:lnTo>
                    <a:pt x="10713" y="16158"/>
                  </a:lnTo>
                  <a:lnTo>
                    <a:pt x="10919" y="16129"/>
                  </a:lnTo>
                  <a:lnTo>
                    <a:pt x="11096" y="16070"/>
                  </a:lnTo>
                  <a:lnTo>
                    <a:pt x="11125" y="16099"/>
                  </a:lnTo>
                  <a:lnTo>
                    <a:pt x="11243" y="16187"/>
                  </a:lnTo>
                  <a:lnTo>
                    <a:pt x="11331" y="16246"/>
                  </a:lnTo>
                  <a:lnTo>
                    <a:pt x="11479" y="16276"/>
                  </a:lnTo>
                  <a:lnTo>
                    <a:pt x="11596" y="16305"/>
                  </a:lnTo>
                  <a:lnTo>
                    <a:pt x="11537" y="16452"/>
                  </a:lnTo>
                  <a:lnTo>
                    <a:pt x="11420" y="16688"/>
                  </a:lnTo>
                  <a:lnTo>
                    <a:pt x="11331" y="16894"/>
                  </a:lnTo>
                  <a:lnTo>
                    <a:pt x="11331" y="17012"/>
                  </a:lnTo>
                  <a:lnTo>
                    <a:pt x="11331" y="17100"/>
                  </a:lnTo>
                  <a:lnTo>
                    <a:pt x="11361" y="17188"/>
                  </a:lnTo>
                  <a:lnTo>
                    <a:pt x="11420" y="17247"/>
                  </a:lnTo>
                  <a:lnTo>
                    <a:pt x="11596" y="17365"/>
                  </a:lnTo>
                  <a:lnTo>
                    <a:pt x="11802" y="17482"/>
                  </a:lnTo>
                  <a:lnTo>
                    <a:pt x="12008" y="17571"/>
                  </a:lnTo>
                  <a:lnTo>
                    <a:pt x="12185" y="17688"/>
                  </a:lnTo>
                  <a:lnTo>
                    <a:pt x="12273" y="17718"/>
                  </a:lnTo>
                  <a:lnTo>
                    <a:pt x="12361" y="17777"/>
                  </a:lnTo>
                  <a:lnTo>
                    <a:pt x="12626" y="17924"/>
                  </a:lnTo>
                  <a:lnTo>
                    <a:pt x="12950" y="18042"/>
                  </a:lnTo>
                  <a:lnTo>
                    <a:pt x="13244" y="18130"/>
                  </a:lnTo>
                  <a:lnTo>
                    <a:pt x="13539" y="18159"/>
                  </a:lnTo>
                  <a:lnTo>
                    <a:pt x="13862" y="18189"/>
                  </a:lnTo>
                  <a:lnTo>
                    <a:pt x="14186" y="18189"/>
                  </a:lnTo>
                  <a:lnTo>
                    <a:pt x="14451" y="18159"/>
                  </a:lnTo>
                  <a:lnTo>
                    <a:pt x="14687" y="18130"/>
                  </a:lnTo>
                  <a:lnTo>
                    <a:pt x="14716" y="18101"/>
                  </a:lnTo>
                  <a:lnTo>
                    <a:pt x="14745" y="18307"/>
                  </a:lnTo>
                  <a:lnTo>
                    <a:pt x="14745" y="18719"/>
                  </a:lnTo>
                  <a:lnTo>
                    <a:pt x="14745" y="19101"/>
                  </a:lnTo>
                  <a:lnTo>
                    <a:pt x="14687" y="19396"/>
                  </a:lnTo>
                  <a:lnTo>
                    <a:pt x="14628" y="19631"/>
                  </a:lnTo>
                  <a:lnTo>
                    <a:pt x="14539" y="19837"/>
                  </a:lnTo>
                  <a:lnTo>
                    <a:pt x="14510" y="19955"/>
                  </a:lnTo>
                  <a:lnTo>
                    <a:pt x="14481" y="20072"/>
                  </a:lnTo>
                  <a:lnTo>
                    <a:pt x="14510" y="20190"/>
                  </a:lnTo>
                  <a:lnTo>
                    <a:pt x="14539" y="20278"/>
                  </a:lnTo>
                  <a:lnTo>
                    <a:pt x="14598" y="20337"/>
                  </a:lnTo>
                  <a:lnTo>
                    <a:pt x="14657" y="20367"/>
                  </a:lnTo>
                  <a:lnTo>
                    <a:pt x="14863" y="20426"/>
                  </a:lnTo>
                  <a:lnTo>
                    <a:pt x="15040" y="20455"/>
                  </a:lnTo>
                  <a:lnTo>
                    <a:pt x="15452" y="20426"/>
                  </a:lnTo>
                  <a:lnTo>
                    <a:pt x="15746" y="20367"/>
                  </a:lnTo>
                  <a:lnTo>
                    <a:pt x="15923" y="20308"/>
                  </a:lnTo>
                  <a:lnTo>
                    <a:pt x="16099" y="20220"/>
                  </a:lnTo>
                  <a:lnTo>
                    <a:pt x="16246" y="20102"/>
                  </a:lnTo>
                  <a:lnTo>
                    <a:pt x="16394" y="19955"/>
                  </a:lnTo>
                  <a:lnTo>
                    <a:pt x="16511" y="19808"/>
                  </a:lnTo>
                  <a:lnTo>
                    <a:pt x="16658" y="19660"/>
                  </a:lnTo>
                  <a:lnTo>
                    <a:pt x="16717" y="19631"/>
                  </a:lnTo>
                  <a:lnTo>
                    <a:pt x="16747" y="19690"/>
                  </a:lnTo>
                  <a:lnTo>
                    <a:pt x="16776" y="19719"/>
                  </a:lnTo>
                  <a:lnTo>
                    <a:pt x="16894" y="19749"/>
                  </a:lnTo>
                  <a:lnTo>
                    <a:pt x="17070" y="19837"/>
                  </a:lnTo>
                  <a:lnTo>
                    <a:pt x="17335" y="20072"/>
                  </a:lnTo>
                  <a:lnTo>
                    <a:pt x="17424" y="20102"/>
                  </a:lnTo>
                  <a:lnTo>
                    <a:pt x="17483" y="20072"/>
                  </a:lnTo>
                  <a:lnTo>
                    <a:pt x="17483" y="20014"/>
                  </a:lnTo>
                  <a:lnTo>
                    <a:pt x="17483" y="19955"/>
                  </a:lnTo>
                  <a:lnTo>
                    <a:pt x="17335" y="19808"/>
                  </a:lnTo>
                  <a:lnTo>
                    <a:pt x="17188" y="19690"/>
                  </a:lnTo>
                  <a:lnTo>
                    <a:pt x="17041" y="19602"/>
                  </a:lnTo>
                  <a:lnTo>
                    <a:pt x="16835" y="19543"/>
                  </a:lnTo>
                  <a:lnTo>
                    <a:pt x="16864" y="19513"/>
                  </a:lnTo>
                  <a:lnTo>
                    <a:pt x="17041" y="19366"/>
                  </a:lnTo>
                  <a:lnTo>
                    <a:pt x="17188" y="19189"/>
                  </a:lnTo>
                  <a:lnTo>
                    <a:pt x="17306" y="19042"/>
                  </a:lnTo>
                  <a:lnTo>
                    <a:pt x="17394" y="18836"/>
                  </a:lnTo>
                  <a:lnTo>
                    <a:pt x="17453" y="18630"/>
                  </a:lnTo>
                  <a:lnTo>
                    <a:pt x="17483" y="18424"/>
                  </a:lnTo>
                  <a:lnTo>
                    <a:pt x="17512" y="18218"/>
                  </a:lnTo>
                  <a:lnTo>
                    <a:pt x="17512" y="17924"/>
                  </a:lnTo>
                  <a:lnTo>
                    <a:pt x="17483" y="17865"/>
                  </a:lnTo>
                  <a:lnTo>
                    <a:pt x="17453" y="17836"/>
                  </a:lnTo>
                  <a:lnTo>
                    <a:pt x="17394" y="17865"/>
                  </a:lnTo>
                  <a:lnTo>
                    <a:pt x="17394" y="17924"/>
                  </a:lnTo>
                  <a:lnTo>
                    <a:pt x="17365" y="18336"/>
                  </a:lnTo>
                  <a:lnTo>
                    <a:pt x="17335" y="18571"/>
                  </a:lnTo>
                  <a:lnTo>
                    <a:pt x="17277" y="18777"/>
                  </a:lnTo>
                  <a:lnTo>
                    <a:pt x="17218" y="18925"/>
                  </a:lnTo>
                  <a:lnTo>
                    <a:pt x="17129" y="19072"/>
                  </a:lnTo>
                  <a:lnTo>
                    <a:pt x="16982" y="19219"/>
                  </a:lnTo>
                  <a:lnTo>
                    <a:pt x="16835" y="19366"/>
                  </a:lnTo>
                  <a:lnTo>
                    <a:pt x="16747" y="19425"/>
                  </a:lnTo>
                  <a:lnTo>
                    <a:pt x="16629" y="19513"/>
                  </a:lnTo>
                  <a:lnTo>
                    <a:pt x="16423" y="19690"/>
                  </a:lnTo>
                  <a:lnTo>
                    <a:pt x="16246" y="19896"/>
                  </a:lnTo>
                  <a:lnTo>
                    <a:pt x="16070" y="20072"/>
                  </a:lnTo>
                  <a:lnTo>
                    <a:pt x="15893" y="20190"/>
                  </a:lnTo>
                  <a:lnTo>
                    <a:pt x="15746" y="20220"/>
                  </a:lnTo>
                  <a:lnTo>
                    <a:pt x="15628" y="20249"/>
                  </a:lnTo>
                  <a:lnTo>
                    <a:pt x="15305" y="20278"/>
                  </a:lnTo>
                  <a:lnTo>
                    <a:pt x="14951" y="20278"/>
                  </a:lnTo>
                  <a:lnTo>
                    <a:pt x="14745" y="20249"/>
                  </a:lnTo>
                  <a:lnTo>
                    <a:pt x="14687" y="20220"/>
                  </a:lnTo>
                  <a:lnTo>
                    <a:pt x="14657" y="20190"/>
                  </a:lnTo>
                  <a:lnTo>
                    <a:pt x="14657" y="20161"/>
                  </a:lnTo>
                  <a:lnTo>
                    <a:pt x="14657" y="20131"/>
                  </a:lnTo>
                  <a:lnTo>
                    <a:pt x="14657" y="20072"/>
                  </a:lnTo>
                  <a:lnTo>
                    <a:pt x="14716" y="19866"/>
                  </a:lnTo>
                  <a:lnTo>
                    <a:pt x="14804" y="19631"/>
                  </a:lnTo>
                  <a:lnTo>
                    <a:pt x="14834" y="19543"/>
                  </a:lnTo>
                  <a:lnTo>
                    <a:pt x="14863" y="19366"/>
                  </a:lnTo>
                  <a:lnTo>
                    <a:pt x="14893" y="19042"/>
                  </a:lnTo>
                  <a:lnTo>
                    <a:pt x="14893" y="18719"/>
                  </a:lnTo>
                  <a:lnTo>
                    <a:pt x="14893" y="18365"/>
                  </a:lnTo>
                  <a:lnTo>
                    <a:pt x="14863" y="18042"/>
                  </a:lnTo>
                  <a:lnTo>
                    <a:pt x="14745" y="17394"/>
                  </a:lnTo>
                  <a:lnTo>
                    <a:pt x="14687" y="17041"/>
                  </a:lnTo>
                  <a:lnTo>
                    <a:pt x="14598" y="16394"/>
                  </a:lnTo>
                  <a:lnTo>
                    <a:pt x="14569" y="16070"/>
                  </a:lnTo>
                  <a:lnTo>
                    <a:pt x="14569" y="15864"/>
                  </a:lnTo>
                  <a:lnTo>
                    <a:pt x="14598" y="15687"/>
                  </a:lnTo>
                  <a:lnTo>
                    <a:pt x="14598" y="15599"/>
                  </a:lnTo>
                  <a:lnTo>
                    <a:pt x="14598" y="15569"/>
                  </a:lnTo>
                  <a:lnTo>
                    <a:pt x="14598" y="15511"/>
                  </a:lnTo>
                  <a:lnTo>
                    <a:pt x="14628" y="15393"/>
                  </a:lnTo>
                  <a:lnTo>
                    <a:pt x="14628" y="15363"/>
                  </a:lnTo>
                  <a:lnTo>
                    <a:pt x="14628" y="15305"/>
                  </a:lnTo>
                  <a:lnTo>
                    <a:pt x="14657" y="14893"/>
                  </a:lnTo>
                  <a:lnTo>
                    <a:pt x="14657" y="14480"/>
                  </a:lnTo>
                  <a:lnTo>
                    <a:pt x="14598" y="14274"/>
                  </a:lnTo>
                  <a:lnTo>
                    <a:pt x="14539" y="14098"/>
                  </a:lnTo>
                  <a:lnTo>
                    <a:pt x="14451" y="13980"/>
                  </a:lnTo>
                  <a:lnTo>
                    <a:pt x="14333" y="13862"/>
                  </a:lnTo>
                  <a:lnTo>
                    <a:pt x="14304" y="13833"/>
                  </a:lnTo>
                  <a:lnTo>
                    <a:pt x="14245" y="13862"/>
                  </a:lnTo>
                  <a:lnTo>
                    <a:pt x="14245" y="13921"/>
                  </a:lnTo>
                  <a:lnTo>
                    <a:pt x="14275" y="13951"/>
                  </a:lnTo>
                  <a:lnTo>
                    <a:pt x="14363" y="14039"/>
                  </a:lnTo>
                  <a:lnTo>
                    <a:pt x="14451" y="14157"/>
                  </a:lnTo>
                  <a:lnTo>
                    <a:pt x="14481" y="14274"/>
                  </a:lnTo>
                  <a:lnTo>
                    <a:pt x="14510" y="14422"/>
                  </a:lnTo>
                  <a:lnTo>
                    <a:pt x="14539" y="14628"/>
                  </a:lnTo>
                  <a:lnTo>
                    <a:pt x="14539" y="14834"/>
                  </a:lnTo>
                  <a:lnTo>
                    <a:pt x="14510" y="15246"/>
                  </a:lnTo>
                  <a:lnTo>
                    <a:pt x="14510" y="15363"/>
                  </a:lnTo>
                  <a:lnTo>
                    <a:pt x="14510" y="15393"/>
                  </a:lnTo>
                  <a:lnTo>
                    <a:pt x="14510" y="15452"/>
                  </a:lnTo>
                  <a:lnTo>
                    <a:pt x="14481" y="15540"/>
                  </a:lnTo>
                  <a:lnTo>
                    <a:pt x="14481" y="15569"/>
                  </a:lnTo>
                  <a:lnTo>
                    <a:pt x="14451" y="15834"/>
                  </a:lnTo>
                  <a:lnTo>
                    <a:pt x="14451" y="16070"/>
                  </a:lnTo>
                  <a:lnTo>
                    <a:pt x="14481" y="16335"/>
                  </a:lnTo>
                  <a:lnTo>
                    <a:pt x="14539" y="16835"/>
                  </a:lnTo>
                  <a:lnTo>
                    <a:pt x="14245" y="16806"/>
                  </a:lnTo>
                  <a:lnTo>
                    <a:pt x="13980" y="16776"/>
                  </a:lnTo>
                  <a:lnTo>
                    <a:pt x="13686" y="16658"/>
                  </a:lnTo>
                  <a:lnTo>
                    <a:pt x="13568" y="16629"/>
                  </a:lnTo>
                  <a:lnTo>
                    <a:pt x="13421" y="16541"/>
                  </a:lnTo>
                  <a:lnTo>
                    <a:pt x="13274" y="16511"/>
                  </a:lnTo>
                  <a:lnTo>
                    <a:pt x="13127" y="16482"/>
                  </a:lnTo>
                  <a:lnTo>
                    <a:pt x="12803" y="16452"/>
                  </a:lnTo>
                  <a:lnTo>
                    <a:pt x="12509" y="16452"/>
                  </a:lnTo>
                  <a:lnTo>
                    <a:pt x="12303" y="16423"/>
                  </a:lnTo>
                  <a:lnTo>
                    <a:pt x="12126" y="16364"/>
                  </a:lnTo>
                  <a:lnTo>
                    <a:pt x="12067" y="16335"/>
                  </a:lnTo>
                  <a:lnTo>
                    <a:pt x="12361" y="16305"/>
                  </a:lnTo>
                  <a:lnTo>
                    <a:pt x="12685" y="16276"/>
                  </a:lnTo>
                  <a:lnTo>
                    <a:pt x="13068" y="16217"/>
                  </a:lnTo>
                  <a:lnTo>
                    <a:pt x="13450" y="16158"/>
                  </a:lnTo>
                  <a:lnTo>
                    <a:pt x="13833" y="16099"/>
                  </a:lnTo>
                  <a:lnTo>
                    <a:pt x="13892" y="16099"/>
                  </a:lnTo>
                  <a:lnTo>
                    <a:pt x="13892" y="16040"/>
                  </a:lnTo>
                  <a:lnTo>
                    <a:pt x="13892" y="15981"/>
                  </a:lnTo>
                  <a:lnTo>
                    <a:pt x="13833" y="15952"/>
                  </a:lnTo>
                  <a:lnTo>
                    <a:pt x="13509" y="15981"/>
                  </a:lnTo>
                  <a:lnTo>
                    <a:pt x="13215" y="16011"/>
                  </a:lnTo>
                  <a:lnTo>
                    <a:pt x="12567" y="16099"/>
                  </a:lnTo>
                  <a:lnTo>
                    <a:pt x="12303" y="16099"/>
                  </a:lnTo>
                  <a:lnTo>
                    <a:pt x="12097" y="16129"/>
                  </a:lnTo>
                  <a:lnTo>
                    <a:pt x="11655" y="16129"/>
                  </a:lnTo>
                  <a:lnTo>
                    <a:pt x="11390" y="16070"/>
                  </a:lnTo>
                  <a:lnTo>
                    <a:pt x="11302" y="16011"/>
                  </a:lnTo>
                  <a:lnTo>
                    <a:pt x="11214" y="15952"/>
                  </a:lnTo>
                  <a:lnTo>
                    <a:pt x="11214" y="15923"/>
                  </a:lnTo>
                  <a:lnTo>
                    <a:pt x="11214" y="15893"/>
                  </a:lnTo>
                  <a:lnTo>
                    <a:pt x="11273" y="15864"/>
                  </a:lnTo>
                  <a:lnTo>
                    <a:pt x="11449" y="15805"/>
                  </a:lnTo>
                  <a:lnTo>
                    <a:pt x="11655" y="15746"/>
                  </a:lnTo>
                  <a:lnTo>
                    <a:pt x="11891" y="15717"/>
                  </a:lnTo>
                  <a:lnTo>
                    <a:pt x="12214" y="15658"/>
                  </a:lnTo>
                  <a:lnTo>
                    <a:pt x="12744" y="15511"/>
                  </a:lnTo>
                  <a:lnTo>
                    <a:pt x="13244" y="15363"/>
                  </a:lnTo>
                  <a:lnTo>
                    <a:pt x="13450" y="15305"/>
                  </a:lnTo>
                  <a:lnTo>
                    <a:pt x="13715" y="15275"/>
                  </a:lnTo>
                  <a:lnTo>
                    <a:pt x="13745" y="15246"/>
                  </a:lnTo>
                  <a:lnTo>
                    <a:pt x="13774" y="15216"/>
                  </a:lnTo>
                  <a:lnTo>
                    <a:pt x="13745" y="15157"/>
                  </a:lnTo>
                  <a:lnTo>
                    <a:pt x="13686" y="15157"/>
                  </a:lnTo>
                  <a:lnTo>
                    <a:pt x="12921" y="15187"/>
                  </a:lnTo>
                  <a:lnTo>
                    <a:pt x="12538" y="15187"/>
                  </a:lnTo>
                  <a:lnTo>
                    <a:pt x="12126" y="15157"/>
                  </a:lnTo>
                  <a:lnTo>
                    <a:pt x="11891" y="15128"/>
                  </a:lnTo>
                  <a:lnTo>
                    <a:pt x="11626" y="15069"/>
                  </a:lnTo>
                  <a:lnTo>
                    <a:pt x="11537" y="15010"/>
                  </a:lnTo>
                  <a:lnTo>
                    <a:pt x="11479" y="14981"/>
                  </a:lnTo>
                  <a:lnTo>
                    <a:pt x="11449" y="14922"/>
                  </a:lnTo>
                  <a:lnTo>
                    <a:pt x="11449" y="14893"/>
                  </a:lnTo>
                  <a:lnTo>
                    <a:pt x="11449" y="14863"/>
                  </a:lnTo>
                  <a:lnTo>
                    <a:pt x="11449" y="14834"/>
                  </a:lnTo>
                  <a:lnTo>
                    <a:pt x="11479" y="14775"/>
                  </a:lnTo>
                  <a:lnTo>
                    <a:pt x="11537" y="14745"/>
                  </a:lnTo>
                  <a:lnTo>
                    <a:pt x="11626" y="14657"/>
                  </a:lnTo>
                  <a:lnTo>
                    <a:pt x="11832" y="14598"/>
                  </a:lnTo>
                  <a:lnTo>
                    <a:pt x="12244" y="14569"/>
                  </a:lnTo>
                  <a:lnTo>
                    <a:pt x="12656" y="14539"/>
                  </a:lnTo>
                  <a:lnTo>
                    <a:pt x="13038" y="14539"/>
                  </a:lnTo>
                  <a:lnTo>
                    <a:pt x="13392" y="14510"/>
                  </a:lnTo>
                  <a:lnTo>
                    <a:pt x="13715" y="14510"/>
                  </a:lnTo>
                  <a:lnTo>
                    <a:pt x="13774" y="14480"/>
                  </a:lnTo>
                  <a:lnTo>
                    <a:pt x="13804" y="14480"/>
                  </a:lnTo>
                  <a:lnTo>
                    <a:pt x="13833" y="14422"/>
                  </a:lnTo>
                  <a:lnTo>
                    <a:pt x="13804" y="14392"/>
                  </a:lnTo>
                  <a:lnTo>
                    <a:pt x="13686" y="14392"/>
                  </a:lnTo>
                  <a:lnTo>
                    <a:pt x="13627" y="14363"/>
                  </a:lnTo>
                  <a:lnTo>
                    <a:pt x="13097" y="14304"/>
                  </a:lnTo>
                  <a:lnTo>
                    <a:pt x="12832" y="14274"/>
                  </a:lnTo>
                  <a:lnTo>
                    <a:pt x="12656" y="14245"/>
                  </a:lnTo>
                  <a:lnTo>
                    <a:pt x="12361" y="14274"/>
                  </a:lnTo>
                  <a:lnTo>
                    <a:pt x="12008" y="14274"/>
                  </a:lnTo>
                  <a:lnTo>
                    <a:pt x="11861" y="14245"/>
                  </a:lnTo>
                  <a:lnTo>
                    <a:pt x="11832" y="14216"/>
                  </a:lnTo>
                  <a:lnTo>
                    <a:pt x="11802" y="14216"/>
                  </a:lnTo>
                  <a:lnTo>
                    <a:pt x="11773" y="14157"/>
                  </a:lnTo>
                  <a:lnTo>
                    <a:pt x="11743" y="14127"/>
                  </a:lnTo>
                  <a:lnTo>
                    <a:pt x="11743" y="14098"/>
                  </a:lnTo>
                  <a:lnTo>
                    <a:pt x="11743" y="14068"/>
                  </a:lnTo>
                  <a:lnTo>
                    <a:pt x="11773" y="14068"/>
                  </a:lnTo>
                  <a:lnTo>
                    <a:pt x="11802" y="14039"/>
                  </a:lnTo>
                  <a:lnTo>
                    <a:pt x="11891" y="13980"/>
                  </a:lnTo>
                  <a:lnTo>
                    <a:pt x="12038" y="13921"/>
                  </a:lnTo>
                  <a:lnTo>
                    <a:pt x="12185" y="13892"/>
                  </a:lnTo>
                  <a:lnTo>
                    <a:pt x="12626" y="13833"/>
                  </a:lnTo>
                  <a:lnTo>
                    <a:pt x="12774" y="13833"/>
                  </a:lnTo>
                  <a:lnTo>
                    <a:pt x="13038" y="13774"/>
                  </a:lnTo>
                  <a:lnTo>
                    <a:pt x="13303" y="13745"/>
                  </a:lnTo>
                  <a:lnTo>
                    <a:pt x="13568" y="13745"/>
                  </a:lnTo>
                  <a:lnTo>
                    <a:pt x="13804" y="13804"/>
                  </a:lnTo>
                  <a:lnTo>
                    <a:pt x="14068" y="13804"/>
                  </a:lnTo>
                  <a:lnTo>
                    <a:pt x="14068" y="13774"/>
                  </a:lnTo>
                  <a:lnTo>
                    <a:pt x="14039" y="13745"/>
                  </a:lnTo>
                  <a:lnTo>
                    <a:pt x="14010" y="13745"/>
                  </a:lnTo>
                  <a:lnTo>
                    <a:pt x="13892" y="13715"/>
                  </a:lnTo>
                  <a:lnTo>
                    <a:pt x="13627" y="13686"/>
                  </a:lnTo>
                  <a:lnTo>
                    <a:pt x="13509" y="13656"/>
                  </a:lnTo>
                  <a:lnTo>
                    <a:pt x="13362" y="13656"/>
                  </a:lnTo>
                  <a:lnTo>
                    <a:pt x="12980" y="13715"/>
                  </a:lnTo>
                  <a:lnTo>
                    <a:pt x="12980" y="13686"/>
                  </a:lnTo>
                  <a:lnTo>
                    <a:pt x="12891" y="13598"/>
                  </a:lnTo>
                  <a:lnTo>
                    <a:pt x="12774" y="13480"/>
                  </a:lnTo>
                  <a:lnTo>
                    <a:pt x="12656" y="13333"/>
                  </a:lnTo>
                  <a:lnTo>
                    <a:pt x="12597" y="13303"/>
                  </a:lnTo>
                  <a:lnTo>
                    <a:pt x="12538" y="13244"/>
                  </a:lnTo>
                  <a:close/>
                  <a:moveTo>
                    <a:pt x="11537" y="20278"/>
                  </a:moveTo>
                  <a:lnTo>
                    <a:pt x="11508" y="20308"/>
                  </a:lnTo>
                  <a:lnTo>
                    <a:pt x="11508" y="20367"/>
                  </a:lnTo>
                  <a:lnTo>
                    <a:pt x="11567" y="20602"/>
                  </a:lnTo>
                  <a:lnTo>
                    <a:pt x="11685" y="20838"/>
                  </a:lnTo>
                  <a:lnTo>
                    <a:pt x="11832" y="21044"/>
                  </a:lnTo>
                  <a:lnTo>
                    <a:pt x="12008" y="21220"/>
                  </a:lnTo>
                  <a:lnTo>
                    <a:pt x="12214" y="21397"/>
                  </a:lnTo>
                  <a:lnTo>
                    <a:pt x="12420" y="21544"/>
                  </a:lnTo>
                  <a:lnTo>
                    <a:pt x="12656" y="21691"/>
                  </a:lnTo>
                  <a:lnTo>
                    <a:pt x="12891" y="21809"/>
                  </a:lnTo>
                  <a:lnTo>
                    <a:pt x="13244" y="21956"/>
                  </a:lnTo>
                  <a:lnTo>
                    <a:pt x="13568" y="22044"/>
                  </a:lnTo>
                  <a:lnTo>
                    <a:pt x="13627" y="22044"/>
                  </a:lnTo>
                  <a:lnTo>
                    <a:pt x="13686" y="21985"/>
                  </a:lnTo>
                  <a:lnTo>
                    <a:pt x="13656" y="21927"/>
                  </a:lnTo>
                  <a:lnTo>
                    <a:pt x="13598" y="21897"/>
                  </a:lnTo>
                  <a:lnTo>
                    <a:pt x="13274" y="21779"/>
                  </a:lnTo>
                  <a:lnTo>
                    <a:pt x="12774" y="21544"/>
                  </a:lnTo>
                  <a:lnTo>
                    <a:pt x="12538" y="21426"/>
                  </a:lnTo>
                  <a:lnTo>
                    <a:pt x="12303" y="21279"/>
                  </a:lnTo>
                  <a:lnTo>
                    <a:pt x="12097" y="21103"/>
                  </a:lnTo>
                  <a:lnTo>
                    <a:pt x="11920" y="20897"/>
                  </a:lnTo>
                  <a:lnTo>
                    <a:pt x="11802" y="20779"/>
                  </a:lnTo>
                  <a:lnTo>
                    <a:pt x="11743" y="20602"/>
                  </a:lnTo>
                  <a:lnTo>
                    <a:pt x="11685" y="20484"/>
                  </a:lnTo>
                  <a:lnTo>
                    <a:pt x="11655" y="20337"/>
                  </a:lnTo>
                  <a:lnTo>
                    <a:pt x="11596" y="20278"/>
                  </a:lnTo>
                  <a:close/>
                  <a:moveTo>
                    <a:pt x="22309" y="22751"/>
                  </a:moveTo>
                  <a:lnTo>
                    <a:pt x="22221" y="22780"/>
                  </a:lnTo>
                  <a:lnTo>
                    <a:pt x="22221" y="22868"/>
                  </a:lnTo>
                  <a:lnTo>
                    <a:pt x="22280" y="23486"/>
                  </a:lnTo>
                  <a:lnTo>
                    <a:pt x="22309" y="23545"/>
                  </a:lnTo>
                  <a:lnTo>
                    <a:pt x="22368" y="23575"/>
                  </a:lnTo>
                  <a:lnTo>
                    <a:pt x="22427" y="23516"/>
                  </a:lnTo>
                  <a:lnTo>
                    <a:pt x="22456" y="23457"/>
                  </a:lnTo>
                  <a:lnTo>
                    <a:pt x="22398" y="22839"/>
                  </a:lnTo>
                  <a:lnTo>
                    <a:pt x="22368" y="22780"/>
                  </a:lnTo>
                  <a:lnTo>
                    <a:pt x="22309" y="22751"/>
                  </a:lnTo>
                  <a:close/>
                  <a:moveTo>
                    <a:pt x="21691" y="22957"/>
                  </a:moveTo>
                  <a:lnTo>
                    <a:pt x="21662" y="22986"/>
                  </a:lnTo>
                  <a:lnTo>
                    <a:pt x="21632" y="23016"/>
                  </a:lnTo>
                  <a:lnTo>
                    <a:pt x="21603" y="23074"/>
                  </a:lnTo>
                  <a:lnTo>
                    <a:pt x="21603" y="23104"/>
                  </a:lnTo>
                  <a:lnTo>
                    <a:pt x="21662" y="23310"/>
                  </a:lnTo>
                  <a:lnTo>
                    <a:pt x="21750" y="23751"/>
                  </a:lnTo>
                  <a:lnTo>
                    <a:pt x="21780" y="24222"/>
                  </a:lnTo>
                  <a:lnTo>
                    <a:pt x="21780" y="24252"/>
                  </a:lnTo>
                  <a:lnTo>
                    <a:pt x="21809" y="24311"/>
                  </a:lnTo>
                  <a:lnTo>
                    <a:pt x="21868" y="24311"/>
                  </a:lnTo>
                  <a:lnTo>
                    <a:pt x="21897" y="24340"/>
                  </a:lnTo>
                  <a:lnTo>
                    <a:pt x="21956" y="24311"/>
                  </a:lnTo>
                  <a:lnTo>
                    <a:pt x="21986" y="24281"/>
                  </a:lnTo>
                  <a:lnTo>
                    <a:pt x="22015" y="24252"/>
                  </a:lnTo>
                  <a:lnTo>
                    <a:pt x="22015" y="24193"/>
                  </a:lnTo>
                  <a:lnTo>
                    <a:pt x="21986" y="23899"/>
                  </a:lnTo>
                  <a:lnTo>
                    <a:pt x="21956" y="23604"/>
                  </a:lnTo>
                  <a:lnTo>
                    <a:pt x="21897" y="23310"/>
                  </a:lnTo>
                  <a:lnTo>
                    <a:pt x="21838" y="23016"/>
                  </a:lnTo>
                  <a:lnTo>
                    <a:pt x="21809" y="22986"/>
                  </a:lnTo>
                  <a:lnTo>
                    <a:pt x="21780" y="22957"/>
                  </a:lnTo>
                  <a:close/>
                  <a:moveTo>
                    <a:pt x="7594" y="25812"/>
                  </a:moveTo>
                  <a:lnTo>
                    <a:pt x="7535" y="25841"/>
                  </a:lnTo>
                  <a:lnTo>
                    <a:pt x="7535" y="25900"/>
                  </a:lnTo>
                  <a:lnTo>
                    <a:pt x="7564" y="25929"/>
                  </a:lnTo>
                  <a:lnTo>
                    <a:pt x="7888" y="26135"/>
                  </a:lnTo>
                  <a:lnTo>
                    <a:pt x="8094" y="26312"/>
                  </a:lnTo>
                  <a:lnTo>
                    <a:pt x="8182" y="26312"/>
                  </a:lnTo>
                  <a:lnTo>
                    <a:pt x="8182" y="26253"/>
                  </a:lnTo>
                  <a:lnTo>
                    <a:pt x="8182" y="26224"/>
                  </a:lnTo>
                  <a:lnTo>
                    <a:pt x="8035" y="26106"/>
                  </a:lnTo>
                  <a:lnTo>
                    <a:pt x="7917" y="26018"/>
                  </a:lnTo>
                  <a:lnTo>
                    <a:pt x="7623" y="25812"/>
                  </a:lnTo>
                  <a:close/>
                  <a:moveTo>
                    <a:pt x="21161" y="23604"/>
                  </a:moveTo>
                  <a:lnTo>
                    <a:pt x="21103" y="23634"/>
                  </a:lnTo>
                  <a:lnTo>
                    <a:pt x="20779" y="23899"/>
                  </a:lnTo>
                  <a:lnTo>
                    <a:pt x="20543" y="24046"/>
                  </a:lnTo>
                  <a:lnTo>
                    <a:pt x="20543" y="23810"/>
                  </a:lnTo>
                  <a:lnTo>
                    <a:pt x="20514" y="23751"/>
                  </a:lnTo>
                  <a:lnTo>
                    <a:pt x="20426" y="23751"/>
                  </a:lnTo>
                  <a:lnTo>
                    <a:pt x="20396" y="23810"/>
                  </a:lnTo>
                  <a:lnTo>
                    <a:pt x="20426" y="24105"/>
                  </a:lnTo>
                  <a:lnTo>
                    <a:pt x="20396" y="24134"/>
                  </a:lnTo>
                  <a:lnTo>
                    <a:pt x="20014" y="24369"/>
                  </a:lnTo>
                  <a:lnTo>
                    <a:pt x="19896" y="24428"/>
                  </a:lnTo>
                  <a:lnTo>
                    <a:pt x="19837" y="24428"/>
                  </a:lnTo>
                  <a:lnTo>
                    <a:pt x="19837" y="24458"/>
                  </a:lnTo>
                  <a:lnTo>
                    <a:pt x="19602" y="24575"/>
                  </a:lnTo>
                  <a:lnTo>
                    <a:pt x="19572" y="24634"/>
                  </a:lnTo>
                  <a:lnTo>
                    <a:pt x="19602" y="24693"/>
                  </a:lnTo>
                  <a:lnTo>
                    <a:pt x="19631" y="24723"/>
                  </a:lnTo>
                  <a:lnTo>
                    <a:pt x="19690" y="24723"/>
                  </a:lnTo>
                  <a:lnTo>
                    <a:pt x="19808" y="24664"/>
                  </a:lnTo>
                  <a:lnTo>
                    <a:pt x="19808" y="24987"/>
                  </a:lnTo>
                  <a:lnTo>
                    <a:pt x="19808" y="25488"/>
                  </a:lnTo>
                  <a:lnTo>
                    <a:pt x="19808" y="25988"/>
                  </a:lnTo>
                  <a:lnTo>
                    <a:pt x="19866" y="26488"/>
                  </a:lnTo>
                  <a:lnTo>
                    <a:pt x="19866" y="26547"/>
                  </a:lnTo>
                  <a:lnTo>
                    <a:pt x="19925" y="26547"/>
                  </a:lnTo>
                  <a:lnTo>
                    <a:pt x="19984" y="26518"/>
                  </a:lnTo>
                  <a:lnTo>
                    <a:pt x="20014" y="26459"/>
                  </a:lnTo>
                  <a:lnTo>
                    <a:pt x="19984" y="25988"/>
                  </a:lnTo>
                  <a:lnTo>
                    <a:pt x="20014" y="25488"/>
                  </a:lnTo>
                  <a:lnTo>
                    <a:pt x="20014" y="25017"/>
                  </a:lnTo>
                  <a:lnTo>
                    <a:pt x="20014" y="24752"/>
                  </a:lnTo>
                  <a:lnTo>
                    <a:pt x="19984" y="24546"/>
                  </a:lnTo>
                  <a:lnTo>
                    <a:pt x="20161" y="24487"/>
                  </a:lnTo>
                  <a:lnTo>
                    <a:pt x="20455" y="24340"/>
                  </a:lnTo>
                  <a:lnTo>
                    <a:pt x="20485" y="24693"/>
                  </a:lnTo>
                  <a:lnTo>
                    <a:pt x="20514" y="24899"/>
                  </a:lnTo>
                  <a:lnTo>
                    <a:pt x="20043" y="25193"/>
                  </a:lnTo>
                  <a:lnTo>
                    <a:pt x="20014" y="25252"/>
                  </a:lnTo>
                  <a:lnTo>
                    <a:pt x="20043" y="25311"/>
                  </a:lnTo>
                  <a:lnTo>
                    <a:pt x="20073" y="25341"/>
                  </a:lnTo>
                  <a:lnTo>
                    <a:pt x="20131" y="25311"/>
                  </a:lnTo>
                  <a:lnTo>
                    <a:pt x="20543" y="25105"/>
                  </a:lnTo>
                  <a:lnTo>
                    <a:pt x="20543" y="25135"/>
                  </a:lnTo>
                  <a:lnTo>
                    <a:pt x="20573" y="25576"/>
                  </a:lnTo>
                  <a:lnTo>
                    <a:pt x="20602" y="25635"/>
                  </a:lnTo>
                  <a:lnTo>
                    <a:pt x="20661" y="25664"/>
                  </a:lnTo>
                  <a:lnTo>
                    <a:pt x="20720" y="25635"/>
                  </a:lnTo>
                  <a:lnTo>
                    <a:pt x="20749" y="25576"/>
                  </a:lnTo>
                  <a:lnTo>
                    <a:pt x="20691" y="25135"/>
                  </a:lnTo>
                  <a:lnTo>
                    <a:pt x="20661" y="25017"/>
                  </a:lnTo>
                  <a:lnTo>
                    <a:pt x="20720" y="24987"/>
                  </a:lnTo>
                  <a:lnTo>
                    <a:pt x="21014" y="24811"/>
                  </a:lnTo>
                  <a:lnTo>
                    <a:pt x="21279" y="24634"/>
                  </a:lnTo>
                  <a:lnTo>
                    <a:pt x="21309" y="24575"/>
                  </a:lnTo>
                  <a:lnTo>
                    <a:pt x="21309" y="24517"/>
                  </a:lnTo>
                  <a:lnTo>
                    <a:pt x="21309" y="24487"/>
                  </a:lnTo>
                  <a:lnTo>
                    <a:pt x="21250" y="24458"/>
                  </a:lnTo>
                  <a:lnTo>
                    <a:pt x="21220" y="24428"/>
                  </a:lnTo>
                  <a:lnTo>
                    <a:pt x="21132" y="24458"/>
                  </a:lnTo>
                  <a:lnTo>
                    <a:pt x="20632" y="24811"/>
                  </a:lnTo>
                  <a:lnTo>
                    <a:pt x="20632" y="24693"/>
                  </a:lnTo>
                  <a:lnTo>
                    <a:pt x="20573" y="24281"/>
                  </a:lnTo>
                  <a:lnTo>
                    <a:pt x="20926" y="24075"/>
                  </a:lnTo>
                  <a:lnTo>
                    <a:pt x="21103" y="23928"/>
                  </a:lnTo>
                  <a:lnTo>
                    <a:pt x="21250" y="23781"/>
                  </a:lnTo>
                  <a:lnTo>
                    <a:pt x="21279" y="23722"/>
                  </a:lnTo>
                  <a:lnTo>
                    <a:pt x="21279" y="23663"/>
                  </a:lnTo>
                  <a:lnTo>
                    <a:pt x="21191" y="23604"/>
                  </a:lnTo>
                  <a:close/>
                  <a:moveTo>
                    <a:pt x="22692" y="21515"/>
                  </a:moveTo>
                  <a:lnTo>
                    <a:pt x="22692" y="21603"/>
                  </a:lnTo>
                  <a:lnTo>
                    <a:pt x="22692" y="21721"/>
                  </a:lnTo>
                  <a:lnTo>
                    <a:pt x="22692" y="21956"/>
                  </a:lnTo>
                  <a:lnTo>
                    <a:pt x="22751" y="22398"/>
                  </a:lnTo>
                  <a:lnTo>
                    <a:pt x="22751" y="22839"/>
                  </a:lnTo>
                  <a:lnTo>
                    <a:pt x="22751" y="23280"/>
                  </a:lnTo>
                  <a:lnTo>
                    <a:pt x="22721" y="23722"/>
                  </a:lnTo>
                  <a:lnTo>
                    <a:pt x="22604" y="24193"/>
                  </a:lnTo>
                  <a:lnTo>
                    <a:pt x="22515" y="24487"/>
                  </a:lnTo>
                  <a:lnTo>
                    <a:pt x="22368" y="24811"/>
                  </a:lnTo>
                  <a:lnTo>
                    <a:pt x="22192" y="25105"/>
                  </a:lnTo>
                  <a:lnTo>
                    <a:pt x="22044" y="25400"/>
                  </a:lnTo>
                  <a:lnTo>
                    <a:pt x="21721" y="25841"/>
                  </a:lnTo>
                  <a:lnTo>
                    <a:pt x="21397" y="26282"/>
                  </a:lnTo>
                  <a:lnTo>
                    <a:pt x="21044" y="26665"/>
                  </a:lnTo>
                  <a:lnTo>
                    <a:pt x="20661" y="27048"/>
                  </a:lnTo>
                  <a:lnTo>
                    <a:pt x="20308" y="27342"/>
                  </a:lnTo>
                  <a:lnTo>
                    <a:pt x="19984" y="27607"/>
                  </a:lnTo>
                  <a:lnTo>
                    <a:pt x="19631" y="27872"/>
                  </a:lnTo>
                  <a:lnTo>
                    <a:pt x="19248" y="28078"/>
                  </a:lnTo>
                  <a:lnTo>
                    <a:pt x="19131" y="25223"/>
                  </a:lnTo>
                  <a:lnTo>
                    <a:pt x="19072" y="23722"/>
                  </a:lnTo>
                  <a:lnTo>
                    <a:pt x="19690" y="23457"/>
                  </a:lnTo>
                  <a:lnTo>
                    <a:pt x="20308" y="23192"/>
                  </a:lnTo>
                  <a:lnTo>
                    <a:pt x="20897" y="22868"/>
                  </a:lnTo>
                  <a:lnTo>
                    <a:pt x="21485" y="22545"/>
                  </a:lnTo>
                  <a:lnTo>
                    <a:pt x="21780" y="22339"/>
                  </a:lnTo>
                  <a:lnTo>
                    <a:pt x="22044" y="22103"/>
                  </a:lnTo>
                  <a:lnTo>
                    <a:pt x="22339" y="21868"/>
                  </a:lnTo>
                  <a:lnTo>
                    <a:pt x="22574" y="21632"/>
                  </a:lnTo>
                  <a:lnTo>
                    <a:pt x="22692" y="21515"/>
                  </a:lnTo>
                  <a:close/>
                  <a:moveTo>
                    <a:pt x="13480" y="28902"/>
                  </a:moveTo>
                  <a:lnTo>
                    <a:pt x="13539" y="28961"/>
                  </a:lnTo>
                  <a:lnTo>
                    <a:pt x="13921" y="29137"/>
                  </a:lnTo>
                  <a:lnTo>
                    <a:pt x="14304" y="29255"/>
                  </a:lnTo>
                  <a:lnTo>
                    <a:pt x="14628" y="29343"/>
                  </a:lnTo>
                  <a:lnTo>
                    <a:pt x="15010" y="29402"/>
                  </a:lnTo>
                  <a:lnTo>
                    <a:pt x="15363" y="29432"/>
                  </a:lnTo>
                  <a:lnTo>
                    <a:pt x="15717" y="29402"/>
                  </a:lnTo>
                  <a:lnTo>
                    <a:pt x="16040" y="29314"/>
                  </a:lnTo>
                  <a:lnTo>
                    <a:pt x="16364" y="29226"/>
                  </a:lnTo>
                  <a:lnTo>
                    <a:pt x="16570" y="29137"/>
                  </a:lnTo>
                  <a:lnTo>
                    <a:pt x="16629" y="29137"/>
                  </a:lnTo>
                  <a:lnTo>
                    <a:pt x="16747" y="29196"/>
                  </a:lnTo>
                  <a:lnTo>
                    <a:pt x="16776" y="29226"/>
                  </a:lnTo>
                  <a:lnTo>
                    <a:pt x="16629" y="29461"/>
                  </a:lnTo>
                  <a:lnTo>
                    <a:pt x="16511" y="29696"/>
                  </a:lnTo>
                  <a:lnTo>
                    <a:pt x="16423" y="29932"/>
                  </a:lnTo>
                  <a:lnTo>
                    <a:pt x="16364" y="30138"/>
                  </a:lnTo>
                  <a:lnTo>
                    <a:pt x="16394" y="30315"/>
                  </a:lnTo>
                  <a:lnTo>
                    <a:pt x="16394" y="30344"/>
                  </a:lnTo>
                  <a:lnTo>
                    <a:pt x="15687" y="30344"/>
                  </a:lnTo>
                  <a:lnTo>
                    <a:pt x="13745" y="30315"/>
                  </a:lnTo>
                  <a:lnTo>
                    <a:pt x="13450" y="30315"/>
                  </a:lnTo>
                  <a:lnTo>
                    <a:pt x="12155" y="30344"/>
                  </a:lnTo>
                  <a:lnTo>
                    <a:pt x="12303" y="30197"/>
                  </a:lnTo>
                  <a:lnTo>
                    <a:pt x="12744" y="29814"/>
                  </a:lnTo>
                  <a:lnTo>
                    <a:pt x="13156" y="29402"/>
                  </a:lnTo>
                  <a:lnTo>
                    <a:pt x="13303" y="29167"/>
                  </a:lnTo>
                  <a:lnTo>
                    <a:pt x="13392" y="29049"/>
                  </a:lnTo>
                  <a:lnTo>
                    <a:pt x="13480" y="28931"/>
                  </a:lnTo>
                  <a:lnTo>
                    <a:pt x="13480" y="28902"/>
                  </a:lnTo>
                  <a:close/>
                  <a:moveTo>
                    <a:pt x="22280" y="25429"/>
                  </a:moveTo>
                  <a:lnTo>
                    <a:pt x="22250" y="25900"/>
                  </a:lnTo>
                  <a:lnTo>
                    <a:pt x="22250" y="25929"/>
                  </a:lnTo>
                  <a:lnTo>
                    <a:pt x="22250" y="25959"/>
                  </a:lnTo>
                  <a:lnTo>
                    <a:pt x="21897" y="26636"/>
                  </a:lnTo>
                  <a:lnTo>
                    <a:pt x="21515" y="27313"/>
                  </a:lnTo>
                  <a:lnTo>
                    <a:pt x="21103" y="27989"/>
                  </a:lnTo>
                  <a:lnTo>
                    <a:pt x="20661" y="28608"/>
                  </a:lnTo>
                  <a:lnTo>
                    <a:pt x="20279" y="29196"/>
                  </a:lnTo>
                  <a:lnTo>
                    <a:pt x="19866" y="29755"/>
                  </a:lnTo>
                  <a:lnTo>
                    <a:pt x="19513" y="30138"/>
                  </a:lnTo>
                  <a:lnTo>
                    <a:pt x="19366" y="30344"/>
                  </a:lnTo>
                  <a:lnTo>
                    <a:pt x="19337" y="30403"/>
                  </a:lnTo>
                  <a:lnTo>
                    <a:pt x="19248" y="28578"/>
                  </a:lnTo>
                  <a:lnTo>
                    <a:pt x="19307" y="28254"/>
                  </a:lnTo>
                  <a:lnTo>
                    <a:pt x="19719" y="28048"/>
                  </a:lnTo>
                  <a:lnTo>
                    <a:pt x="20102" y="27783"/>
                  </a:lnTo>
                  <a:lnTo>
                    <a:pt x="20455" y="27519"/>
                  </a:lnTo>
                  <a:lnTo>
                    <a:pt x="20779" y="27195"/>
                  </a:lnTo>
                  <a:lnTo>
                    <a:pt x="21161" y="26871"/>
                  </a:lnTo>
                  <a:lnTo>
                    <a:pt x="21515" y="26488"/>
                  </a:lnTo>
                  <a:lnTo>
                    <a:pt x="21838" y="26106"/>
                  </a:lnTo>
                  <a:lnTo>
                    <a:pt x="22133" y="25694"/>
                  </a:lnTo>
                  <a:lnTo>
                    <a:pt x="22280" y="25429"/>
                  </a:lnTo>
                  <a:close/>
                  <a:moveTo>
                    <a:pt x="17777" y="28019"/>
                  </a:moveTo>
                  <a:lnTo>
                    <a:pt x="17806" y="29196"/>
                  </a:lnTo>
                  <a:lnTo>
                    <a:pt x="17836" y="29991"/>
                  </a:lnTo>
                  <a:lnTo>
                    <a:pt x="17836" y="30373"/>
                  </a:lnTo>
                  <a:lnTo>
                    <a:pt x="17865" y="30756"/>
                  </a:lnTo>
                  <a:lnTo>
                    <a:pt x="17865" y="31021"/>
                  </a:lnTo>
                  <a:lnTo>
                    <a:pt x="17865" y="31168"/>
                  </a:lnTo>
                  <a:lnTo>
                    <a:pt x="17895" y="31256"/>
                  </a:lnTo>
                  <a:lnTo>
                    <a:pt x="17630" y="31109"/>
                  </a:lnTo>
                  <a:lnTo>
                    <a:pt x="17365" y="30962"/>
                  </a:lnTo>
                  <a:lnTo>
                    <a:pt x="17070" y="30756"/>
                  </a:lnTo>
                  <a:lnTo>
                    <a:pt x="16953" y="30668"/>
                  </a:lnTo>
                  <a:lnTo>
                    <a:pt x="16806" y="30579"/>
                  </a:lnTo>
                  <a:lnTo>
                    <a:pt x="16776" y="30550"/>
                  </a:lnTo>
                  <a:lnTo>
                    <a:pt x="16600" y="30403"/>
                  </a:lnTo>
                  <a:lnTo>
                    <a:pt x="16541" y="30315"/>
                  </a:lnTo>
                  <a:lnTo>
                    <a:pt x="16541" y="30256"/>
                  </a:lnTo>
                  <a:lnTo>
                    <a:pt x="16541" y="30167"/>
                  </a:lnTo>
                  <a:lnTo>
                    <a:pt x="16541" y="30020"/>
                  </a:lnTo>
                  <a:lnTo>
                    <a:pt x="16600" y="29932"/>
                  </a:lnTo>
                  <a:lnTo>
                    <a:pt x="16717" y="29638"/>
                  </a:lnTo>
                  <a:lnTo>
                    <a:pt x="16923" y="29343"/>
                  </a:lnTo>
                  <a:lnTo>
                    <a:pt x="17277" y="28872"/>
                  </a:lnTo>
                  <a:lnTo>
                    <a:pt x="17424" y="28637"/>
                  </a:lnTo>
                  <a:lnTo>
                    <a:pt x="17483" y="28490"/>
                  </a:lnTo>
                  <a:lnTo>
                    <a:pt x="17512" y="28402"/>
                  </a:lnTo>
                  <a:lnTo>
                    <a:pt x="17777" y="28019"/>
                  </a:lnTo>
                  <a:close/>
                  <a:moveTo>
                    <a:pt x="7182" y="30491"/>
                  </a:moveTo>
                  <a:lnTo>
                    <a:pt x="7240" y="30933"/>
                  </a:lnTo>
                  <a:lnTo>
                    <a:pt x="7329" y="31404"/>
                  </a:lnTo>
                  <a:lnTo>
                    <a:pt x="6858" y="31374"/>
                  </a:lnTo>
                  <a:lnTo>
                    <a:pt x="6976" y="31050"/>
                  </a:lnTo>
                  <a:lnTo>
                    <a:pt x="7093" y="30727"/>
                  </a:lnTo>
                  <a:lnTo>
                    <a:pt x="7152" y="30491"/>
                  </a:lnTo>
                  <a:close/>
                  <a:moveTo>
                    <a:pt x="22250" y="26224"/>
                  </a:moveTo>
                  <a:lnTo>
                    <a:pt x="22221" y="26636"/>
                  </a:lnTo>
                  <a:lnTo>
                    <a:pt x="22162" y="26989"/>
                  </a:lnTo>
                  <a:lnTo>
                    <a:pt x="22044" y="27401"/>
                  </a:lnTo>
                  <a:lnTo>
                    <a:pt x="21897" y="27783"/>
                  </a:lnTo>
                  <a:lnTo>
                    <a:pt x="21750" y="28107"/>
                  </a:lnTo>
                  <a:lnTo>
                    <a:pt x="21574" y="28402"/>
                  </a:lnTo>
                  <a:lnTo>
                    <a:pt x="21220" y="29020"/>
                  </a:lnTo>
                  <a:lnTo>
                    <a:pt x="20808" y="29579"/>
                  </a:lnTo>
                  <a:lnTo>
                    <a:pt x="20396" y="30138"/>
                  </a:lnTo>
                  <a:lnTo>
                    <a:pt x="19631" y="31109"/>
                  </a:lnTo>
                  <a:lnTo>
                    <a:pt x="19631" y="31139"/>
                  </a:lnTo>
                  <a:lnTo>
                    <a:pt x="19366" y="31462"/>
                  </a:lnTo>
                  <a:lnTo>
                    <a:pt x="19337" y="30697"/>
                  </a:lnTo>
                  <a:lnTo>
                    <a:pt x="19484" y="30579"/>
                  </a:lnTo>
                  <a:lnTo>
                    <a:pt x="19602" y="30432"/>
                  </a:lnTo>
                  <a:lnTo>
                    <a:pt x="19866" y="30109"/>
                  </a:lnTo>
                  <a:lnTo>
                    <a:pt x="20102" y="29785"/>
                  </a:lnTo>
                  <a:lnTo>
                    <a:pt x="20337" y="29461"/>
                  </a:lnTo>
                  <a:lnTo>
                    <a:pt x="20779" y="28814"/>
                  </a:lnTo>
                  <a:lnTo>
                    <a:pt x="21191" y="28166"/>
                  </a:lnTo>
                  <a:lnTo>
                    <a:pt x="21750" y="27195"/>
                  </a:lnTo>
                  <a:lnTo>
                    <a:pt x="22250" y="26224"/>
                  </a:lnTo>
                  <a:close/>
                  <a:moveTo>
                    <a:pt x="14127" y="30491"/>
                  </a:moveTo>
                  <a:lnTo>
                    <a:pt x="15246" y="30521"/>
                  </a:lnTo>
                  <a:lnTo>
                    <a:pt x="16541" y="30550"/>
                  </a:lnTo>
                  <a:lnTo>
                    <a:pt x="16747" y="30727"/>
                  </a:lnTo>
                  <a:lnTo>
                    <a:pt x="16894" y="30815"/>
                  </a:lnTo>
                  <a:lnTo>
                    <a:pt x="17012" y="30874"/>
                  </a:lnTo>
                  <a:lnTo>
                    <a:pt x="17335" y="31109"/>
                  </a:lnTo>
                  <a:lnTo>
                    <a:pt x="17659" y="31286"/>
                  </a:lnTo>
                  <a:lnTo>
                    <a:pt x="17895" y="31404"/>
                  </a:lnTo>
                  <a:lnTo>
                    <a:pt x="17895" y="31580"/>
                  </a:lnTo>
                  <a:lnTo>
                    <a:pt x="17424" y="31580"/>
                  </a:lnTo>
                  <a:lnTo>
                    <a:pt x="16864" y="31610"/>
                  </a:lnTo>
                  <a:lnTo>
                    <a:pt x="15717" y="31580"/>
                  </a:lnTo>
                  <a:lnTo>
                    <a:pt x="14598" y="31521"/>
                  </a:lnTo>
                  <a:lnTo>
                    <a:pt x="13450" y="31433"/>
                  </a:lnTo>
                  <a:lnTo>
                    <a:pt x="12891" y="31404"/>
                  </a:lnTo>
                  <a:lnTo>
                    <a:pt x="11567" y="31404"/>
                  </a:lnTo>
                  <a:lnTo>
                    <a:pt x="11390" y="30844"/>
                  </a:lnTo>
                  <a:lnTo>
                    <a:pt x="11891" y="30521"/>
                  </a:lnTo>
                  <a:lnTo>
                    <a:pt x="13038" y="30491"/>
                  </a:lnTo>
                  <a:close/>
                  <a:moveTo>
                    <a:pt x="21986" y="28107"/>
                  </a:moveTo>
                  <a:lnTo>
                    <a:pt x="22044" y="29638"/>
                  </a:lnTo>
                  <a:lnTo>
                    <a:pt x="22044" y="29667"/>
                  </a:lnTo>
                  <a:lnTo>
                    <a:pt x="22133" y="31315"/>
                  </a:lnTo>
                  <a:lnTo>
                    <a:pt x="22103" y="31345"/>
                  </a:lnTo>
                  <a:lnTo>
                    <a:pt x="21956" y="31345"/>
                  </a:lnTo>
                  <a:lnTo>
                    <a:pt x="21574" y="31374"/>
                  </a:lnTo>
                  <a:lnTo>
                    <a:pt x="21191" y="31433"/>
                  </a:lnTo>
                  <a:lnTo>
                    <a:pt x="21014" y="31462"/>
                  </a:lnTo>
                  <a:lnTo>
                    <a:pt x="20897" y="31462"/>
                  </a:lnTo>
                  <a:lnTo>
                    <a:pt x="20779" y="31492"/>
                  </a:lnTo>
                  <a:lnTo>
                    <a:pt x="20367" y="31521"/>
                  </a:lnTo>
                  <a:lnTo>
                    <a:pt x="19543" y="31610"/>
                  </a:lnTo>
                  <a:lnTo>
                    <a:pt x="19454" y="31639"/>
                  </a:lnTo>
                  <a:lnTo>
                    <a:pt x="19660" y="31374"/>
                  </a:lnTo>
                  <a:lnTo>
                    <a:pt x="19631" y="31374"/>
                  </a:lnTo>
                  <a:lnTo>
                    <a:pt x="20661" y="30079"/>
                  </a:lnTo>
                  <a:lnTo>
                    <a:pt x="21161" y="29402"/>
                  </a:lnTo>
                  <a:lnTo>
                    <a:pt x="21632" y="28725"/>
                  </a:lnTo>
                  <a:lnTo>
                    <a:pt x="21986" y="28107"/>
                  </a:lnTo>
                  <a:close/>
                  <a:moveTo>
                    <a:pt x="12597" y="31610"/>
                  </a:moveTo>
                  <a:lnTo>
                    <a:pt x="13215" y="31639"/>
                  </a:lnTo>
                  <a:lnTo>
                    <a:pt x="15481" y="31757"/>
                  </a:lnTo>
                  <a:lnTo>
                    <a:pt x="16717" y="31786"/>
                  </a:lnTo>
                  <a:lnTo>
                    <a:pt x="17659" y="31786"/>
                  </a:lnTo>
                  <a:lnTo>
                    <a:pt x="17806" y="31757"/>
                  </a:lnTo>
                  <a:lnTo>
                    <a:pt x="17924" y="31727"/>
                  </a:lnTo>
                  <a:lnTo>
                    <a:pt x="17924" y="31786"/>
                  </a:lnTo>
                  <a:lnTo>
                    <a:pt x="17718" y="31786"/>
                  </a:lnTo>
                  <a:lnTo>
                    <a:pt x="17394" y="31816"/>
                  </a:lnTo>
                  <a:lnTo>
                    <a:pt x="16570" y="31904"/>
                  </a:lnTo>
                  <a:lnTo>
                    <a:pt x="14598" y="32110"/>
                  </a:lnTo>
                  <a:lnTo>
                    <a:pt x="13568" y="32198"/>
                  </a:lnTo>
                  <a:lnTo>
                    <a:pt x="12597" y="32316"/>
                  </a:lnTo>
                  <a:lnTo>
                    <a:pt x="12597" y="31904"/>
                  </a:lnTo>
                  <a:lnTo>
                    <a:pt x="12597" y="31668"/>
                  </a:lnTo>
                  <a:lnTo>
                    <a:pt x="12597" y="31610"/>
                  </a:lnTo>
                  <a:close/>
                  <a:moveTo>
                    <a:pt x="22162" y="31551"/>
                  </a:moveTo>
                  <a:lnTo>
                    <a:pt x="22192" y="32257"/>
                  </a:lnTo>
                  <a:lnTo>
                    <a:pt x="21809" y="32286"/>
                  </a:lnTo>
                  <a:lnTo>
                    <a:pt x="21103" y="32345"/>
                  </a:lnTo>
                  <a:lnTo>
                    <a:pt x="20396" y="32434"/>
                  </a:lnTo>
                  <a:lnTo>
                    <a:pt x="20014" y="32463"/>
                  </a:lnTo>
                  <a:lnTo>
                    <a:pt x="19866" y="32492"/>
                  </a:lnTo>
                  <a:lnTo>
                    <a:pt x="19690" y="32522"/>
                  </a:lnTo>
                  <a:lnTo>
                    <a:pt x="19484" y="32522"/>
                  </a:lnTo>
                  <a:lnTo>
                    <a:pt x="19396" y="32551"/>
                  </a:lnTo>
                  <a:lnTo>
                    <a:pt x="19396" y="31816"/>
                  </a:lnTo>
                  <a:lnTo>
                    <a:pt x="19660" y="31786"/>
                  </a:lnTo>
                  <a:lnTo>
                    <a:pt x="20043" y="31757"/>
                  </a:lnTo>
                  <a:lnTo>
                    <a:pt x="20838" y="31668"/>
                  </a:lnTo>
                  <a:lnTo>
                    <a:pt x="20926" y="31668"/>
                  </a:lnTo>
                  <a:lnTo>
                    <a:pt x="21603" y="31610"/>
                  </a:lnTo>
                  <a:lnTo>
                    <a:pt x="21986" y="31551"/>
                  </a:lnTo>
                  <a:close/>
                  <a:moveTo>
                    <a:pt x="17924" y="31992"/>
                  </a:moveTo>
                  <a:lnTo>
                    <a:pt x="17953" y="32669"/>
                  </a:lnTo>
                  <a:lnTo>
                    <a:pt x="17394" y="32728"/>
                  </a:lnTo>
                  <a:lnTo>
                    <a:pt x="16806" y="32787"/>
                  </a:lnTo>
                  <a:lnTo>
                    <a:pt x="16217" y="32846"/>
                  </a:lnTo>
                  <a:lnTo>
                    <a:pt x="15628" y="32934"/>
                  </a:lnTo>
                  <a:lnTo>
                    <a:pt x="14451" y="33052"/>
                  </a:lnTo>
                  <a:lnTo>
                    <a:pt x="13862" y="33111"/>
                  </a:lnTo>
                  <a:lnTo>
                    <a:pt x="13303" y="33199"/>
                  </a:lnTo>
                  <a:lnTo>
                    <a:pt x="13038" y="33228"/>
                  </a:lnTo>
                  <a:lnTo>
                    <a:pt x="12685" y="33258"/>
                  </a:lnTo>
                  <a:lnTo>
                    <a:pt x="12538" y="33287"/>
                  </a:lnTo>
                  <a:lnTo>
                    <a:pt x="12567" y="32551"/>
                  </a:lnTo>
                  <a:lnTo>
                    <a:pt x="13539" y="32463"/>
                  </a:lnTo>
                  <a:lnTo>
                    <a:pt x="14539" y="32345"/>
                  </a:lnTo>
                  <a:lnTo>
                    <a:pt x="16511" y="32139"/>
                  </a:lnTo>
                  <a:lnTo>
                    <a:pt x="16982" y="32080"/>
                  </a:lnTo>
                  <a:lnTo>
                    <a:pt x="17335" y="32051"/>
                  </a:lnTo>
                  <a:lnTo>
                    <a:pt x="17689" y="32022"/>
                  </a:lnTo>
                  <a:lnTo>
                    <a:pt x="17924" y="31992"/>
                  </a:lnTo>
                  <a:close/>
                  <a:moveTo>
                    <a:pt x="12420" y="31610"/>
                  </a:moveTo>
                  <a:lnTo>
                    <a:pt x="12420" y="31668"/>
                  </a:lnTo>
                  <a:lnTo>
                    <a:pt x="12420" y="31816"/>
                  </a:lnTo>
                  <a:lnTo>
                    <a:pt x="12391" y="31963"/>
                  </a:lnTo>
                  <a:lnTo>
                    <a:pt x="12361" y="32522"/>
                  </a:lnTo>
                  <a:lnTo>
                    <a:pt x="12303" y="33375"/>
                  </a:lnTo>
                  <a:lnTo>
                    <a:pt x="12303" y="33405"/>
                  </a:lnTo>
                  <a:lnTo>
                    <a:pt x="12303" y="33434"/>
                  </a:lnTo>
                  <a:lnTo>
                    <a:pt x="12273" y="33758"/>
                  </a:lnTo>
                  <a:lnTo>
                    <a:pt x="12244" y="34200"/>
                  </a:lnTo>
                  <a:lnTo>
                    <a:pt x="12097" y="33317"/>
                  </a:lnTo>
                  <a:lnTo>
                    <a:pt x="11891" y="32463"/>
                  </a:lnTo>
                  <a:lnTo>
                    <a:pt x="11773" y="31992"/>
                  </a:lnTo>
                  <a:lnTo>
                    <a:pt x="11773" y="31610"/>
                  </a:lnTo>
                  <a:close/>
                  <a:moveTo>
                    <a:pt x="3061" y="35112"/>
                  </a:moveTo>
                  <a:lnTo>
                    <a:pt x="3326" y="35288"/>
                  </a:lnTo>
                  <a:lnTo>
                    <a:pt x="3620" y="35436"/>
                  </a:lnTo>
                  <a:lnTo>
                    <a:pt x="3915" y="35524"/>
                  </a:lnTo>
                  <a:lnTo>
                    <a:pt x="4238" y="35583"/>
                  </a:lnTo>
                  <a:lnTo>
                    <a:pt x="4768" y="35583"/>
                  </a:lnTo>
                  <a:lnTo>
                    <a:pt x="4739" y="35789"/>
                  </a:lnTo>
                  <a:lnTo>
                    <a:pt x="4768" y="35995"/>
                  </a:lnTo>
                  <a:lnTo>
                    <a:pt x="4827" y="36377"/>
                  </a:lnTo>
                  <a:lnTo>
                    <a:pt x="4945" y="36789"/>
                  </a:lnTo>
                  <a:lnTo>
                    <a:pt x="4945" y="36819"/>
                  </a:lnTo>
                  <a:lnTo>
                    <a:pt x="4886" y="36937"/>
                  </a:lnTo>
                  <a:lnTo>
                    <a:pt x="4827" y="37084"/>
                  </a:lnTo>
                  <a:lnTo>
                    <a:pt x="4709" y="37231"/>
                  </a:lnTo>
                  <a:lnTo>
                    <a:pt x="4533" y="37466"/>
                  </a:lnTo>
                  <a:lnTo>
                    <a:pt x="4356" y="37643"/>
                  </a:lnTo>
                  <a:lnTo>
                    <a:pt x="3974" y="38026"/>
                  </a:lnTo>
                  <a:lnTo>
                    <a:pt x="3797" y="38232"/>
                  </a:lnTo>
                  <a:lnTo>
                    <a:pt x="3650" y="38438"/>
                  </a:lnTo>
                  <a:lnTo>
                    <a:pt x="3355" y="38850"/>
                  </a:lnTo>
                  <a:lnTo>
                    <a:pt x="3149" y="39115"/>
                  </a:lnTo>
                  <a:lnTo>
                    <a:pt x="2914" y="39321"/>
                  </a:lnTo>
                  <a:lnTo>
                    <a:pt x="2737" y="39468"/>
                  </a:lnTo>
                  <a:lnTo>
                    <a:pt x="2561" y="39556"/>
                  </a:lnTo>
                  <a:lnTo>
                    <a:pt x="2325" y="39644"/>
                  </a:lnTo>
                  <a:lnTo>
                    <a:pt x="2119" y="39703"/>
                  </a:lnTo>
                  <a:lnTo>
                    <a:pt x="1737" y="39703"/>
                  </a:lnTo>
                  <a:lnTo>
                    <a:pt x="1560" y="39674"/>
                  </a:lnTo>
                  <a:lnTo>
                    <a:pt x="1413" y="39615"/>
                  </a:lnTo>
                  <a:lnTo>
                    <a:pt x="1148" y="39497"/>
                  </a:lnTo>
                  <a:lnTo>
                    <a:pt x="1089" y="39438"/>
                  </a:lnTo>
                  <a:lnTo>
                    <a:pt x="1472" y="38732"/>
                  </a:lnTo>
                  <a:lnTo>
                    <a:pt x="1678" y="38408"/>
                  </a:lnTo>
                  <a:lnTo>
                    <a:pt x="1913" y="38055"/>
                  </a:lnTo>
                  <a:lnTo>
                    <a:pt x="2296" y="37408"/>
                  </a:lnTo>
                  <a:lnTo>
                    <a:pt x="2472" y="37084"/>
                  </a:lnTo>
                  <a:lnTo>
                    <a:pt x="2620" y="36731"/>
                  </a:lnTo>
                  <a:lnTo>
                    <a:pt x="2737" y="36377"/>
                  </a:lnTo>
                  <a:lnTo>
                    <a:pt x="2855" y="36024"/>
                  </a:lnTo>
                  <a:lnTo>
                    <a:pt x="2943" y="35671"/>
                  </a:lnTo>
                  <a:lnTo>
                    <a:pt x="3032" y="35288"/>
                  </a:lnTo>
                  <a:lnTo>
                    <a:pt x="3061" y="35112"/>
                  </a:lnTo>
                  <a:close/>
                  <a:moveTo>
                    <a:pt x="7388" y="31580"/>
                  </a:moveTo>
                  <a:lnTo>
                    <a:pt x="7535" y="32139"/>
                  </a:lnTo>
                  <a:lnTo>
                    <a:pt x="7888" y="33317"/>
                  </a:lnTo>
                  <a:lnTo>
                    <a:pt x="8212" y="34523"/>
                  </a:lnTo>
                  <a:lnTo>
                    <a:pt x="8594" y="35730"/>
                  </a:lnTo>
                  <a:lnTo>
                    <a:pt x="8977" y="36907"/>
                  </a:lnTo>
                  <a:lnTo>
                    <a:pt x="9418" y="38084"/>
                  </a:lnTo>
                  <a:lnTo>
                    <a:pt x="9624" y="38644"/>
                  </a:lnTo>
                  <a:lnTo>
                    <a:pt x="9771" y="38909"/>
                  </a:lnTo>
                  <a:lnTo>
                    <a:pt x="9860" y="39232"/>
                  </a:lnTo>
                  <a:lnTo>
                    <a:pt x="9948" y="39497"/>
                  </a:lnTo>
                  <a:lnTo>
                    <a:pt x="10036" y="39733"/>
                  </a:lnTo>
                  <a:lnTo>
                    <a:pt x="8947" y="39821"/>
                  </a:lnTo>
                  <a:lnTo>
                    <a:pt x="7947" y="39909"/>
                  </a:lnTo>
                  <a:lnTo>
                    <a:pt x="6976" y="39997"/>
                  </a:lnTo>
                  <a:lnTo>
                    <a:pt x="6740" y="40027"/>
                  </a:lnTo>
                  <a:lnTo>
                    <a:pt x="6740" y="39939"/>
                  </a:lnTo>
                  <a:lnTo>
                    <a:pt x="7064" y="35642"/>
                  </a:lnTo>
                  <a:lnTo>
                    <a:pt x="7211" y="33581"/>
                  </a:lnTo>
                  <a:lnTo>
                    <a:pt x="7299" y="32551"/>
                  </a:lnTo>
                  <a:lnTo>
                    <a:pt x="7358" y="31610"/>
                  </a:lnTo>
                  <a:lnTo>
                    <a:pt x="7358" y="31580"/>
                  </a:lnTo>
                  <a:close/>
                  <a:moveTo>
                    <a:pt x="18189" y="39321"/>
                  </a:moveTo>
                  <a:lnTo>
                    <a:pt x="18218" y="40262"/>
                  </a:lnTo>
                  <a:lnTo>
                    <a:pt x="18071" y="40262"/>
                  </a:lnTo>
                  <a:lnTo>
                    <a:pt x="17747" y="40292"/>
                  </a:lnTo>
                  <a:lnTo>
                    <a:pt x="17335" y="40321"/>
                  </a:lnTo>
                  <a:lnTo>
                    <a:pt x="16953" y="40351"/>
                  </a:lnTo>
                  <a:lnTo>
                    <a:pt x="15923" y="40439"/>
                  </a:lnTo>
                  <a:lnTo>
                    <a:pt x="14834" y="40498"/>
                  </a:lnTo>
                  <a:lnTo>
                    <a:pt x="13656" y="40616"/>
                  </a:lnTo>
                  <a:lnTo>
                    <a:pt x="13627" y="40557"/>
                  </a:lnTo>
                  <a:lnTo>
                    <a:pt x="13539" y="40321"/>
                  </a:lnTo>
                  <a:lnTo>
                    <a:pt x="13421" y="40086"/>
                  </a:lnTo>
                  <a:lnTo>
                    <a:pt x="13215" y="39733"/>
                  </a:lnTo>
                  <a:lnTo>
                    <a:pt x="14569" y="39615"/>
                  </a:lnTo>
                  <a:lnTo>
                    <a:pt x="15540" y="39556"/>
                  </a:lnTo>
                  <a:lnTo>
                    <a:pt x="16570" y="39468"/>
                  </a:lnTo>
                  <a:lnTo>
                    <a:pt x="17512" y="39379"/>
                  </a:lnTo>
                  <a:lnTo>
                    <a:pt x="17865" y="39350"/>
                  </a:lnTo>
                  <a:lnTo>
                    <a:pt x="18159" y="39350"/>
                  </a:lnTo>
                  <a:lnTo>
                    <a:pt x="18189" y="39321"/>
                  </a:lnTo>
                  <a:close/>
                  <a:moveTo>
                    <a:pt x="5004" y="37084"/>
                  </a:moveTo>
                  <a:lnTo>
                    <a:pt x="5033" y="37143"/>
                  </a:lnTo>
                  <a:lnTo>
                    <a:pt x="5033" y="37349"/>
                  </a:lnTo>
                  <a:lnTo>
                    <a:pt x="5033" y="37525"/>
                  </a:lnTo>
                  <a:lnTo>
                    <a:pt x="4974" y="37820"/>
                  </a:lnTo>
                  <a:lnTo>
                    <a:pt x="4827" y="38084"/>
                  </a:lnTo>
                  <a:lnTo>
                    <a:pt x="4650" y="38349"/>
                  </a:lnTo>
                  <a:lnTo>
                    <a:pt x="4356" y="38732"/>
                  </a:lnTo>
                  <a:lnTo>
                    <a:pt x="4032" y="39115"/>
                  </a:lnTo>
                  <a:lnTo>
                    <a:pt x="3738" y="39468"/>
                  </a:lnTo>
                  <a:lnTo>
                    <a:pt x="3473" y="39821"/>
                  </a:lnTo>
                  <a:lnTo>
                    <a:pt x="3179" y="40204"/>
                  </a:lnTo>
                  <a:lnTo>
                    <a:pt x="3002" y="40380"/>
                  </a:lnTo>
                  <a:lnTo>
                    <a:pt x="2826" y="40557"/>
                  </a:lnTo>
                  <a:lnTo>
                    <a:pt x="2590" y="40704"/>
                  </a:lnTo>
                  <a:lnTo>
                    <a:pt x="2355" y="40851"/>
                  </a:lnTo>
                  <a:lnTo>
                    <a:pt x="2119" y="40939"/>
                  </a:lnTo>
                  <a:lnTo>
                    <a:pt x="1884" y="41028"/>
                  </a:lnTo>
                  <a:lnTo>
                    <a:pt x="1560" y="41086"/>
                  </a:lnTo>
                  <a:lnTo>
                    <a:pt x="1236" y="41175"/>
                  </a:lnTo>
                  <a:lnTo>
                    <a:pt x="913" y="41204"/>
                  </a:lnTo>
                  <a:lnTo>
                    <a:pt x="559" y="41204"/>
                  </a:lnTo>
                  <a:lnTo>
                    <a:pt x="353" y="41145"/>
                  </a:lnTo>
                  <a:lnTo>
                    <a:pt x="265" y="41116"/>
                  </a:lnTo>
                  <a:lnTo>
                    <a:pt x="236" y="41057"/>
                  </a:lnTo>
                  <a:lnTo>
                    <a:pt x="206" y="41028"/>
                  </a:lnTo>
                  <a:lnTo>
                    <a:pt x="177" y="40969"/>
                  </a:lnTo>
                  <a:lnTo>
                    <a:pt x="177" y="40910"/>
                  </a:lnTo>
                  <a:lnTo>
                    <a:pt x="206" y="40792"/>
                  </a:lnTo>
                  <a:lnTo>
                    <a:pt x="265" y="40674"/>
                  </a:lnTo>
                  <a:lnTo>
                    <a:pt x="353" y="40527"/>
                  </a:lnTo>
                  <a:lnTo>
                    <a:pt x="677" y="40145"/>
                  </a:lnTo>
                  <a:lnTo>
                    <a:pt x="854" y="39850"/>
                  </a:lnTo>
                  <a:lnTo>
                    <a:pt x="1001" y="39556"/>
                  </a:lnTo>
                  <a:lnTo>
                    <a:pt x="1178" y="39674"/>
                  </a:lnTo>
                  <a:lnTo>
                    <a:pt x="1325" y="39762"/>
                  </a:lnTo>
                  <a:lnTo>
                    <a:pt x="1472" y="39791"/>
                  </a:lnTo>
                  <a:lnTo>
                    <a:pt x="1766" y="39850"/>
                  </a:lnTo>
                  <a:lnTo>
                    <a:pt x="2060" y="39850"/>
                  </a:lnTo>
                  <a:lnTo>
                    <a:pt x="2355" y="39791"/>
                  </a:lnTo>
                  <a:lnTo>
                    <a:pt x="2649" y="39674"/>
                  </a:lnTo>
                  <a:lnTo>
                    <a:pt x="2914" y="39527"/>
                  </a:lnTo>
                  <a:lnTo>
                    <a:pt x="3149" y="39321"/>
                  </a:lnTo>
                  <a:lnTo>
                    <a:pt x="3326" y="39173"/>
                  </a:lnTo>
                  <a:lnTo>
                    <a:pt x="3444" y="38967"/>
                  </a:lnTo>
                  <a:lnTo>
                    <a:pt x="3709" y="38614"/>
                  </a:lnTo>
                  <a:lnTo>
                    <a:pt x="3885" y="38408"/>
                  </a:lnTo>
                  <a:lnTo>
                    <a:pt x="4062" y="38202"/>
                  </a:lnTo>
                  <a:lnTo>
                    <a:pt x="4474" y="37790"/>
                  </a:lnTo>
                  <a:lnTo>
                    <a:pt x="4680" y="37555"/>
                  </a:lnTo>
                  <a:lnTo>
                    <a:pt x="4856" y="37319"/>
                  </a:lnTo>
                  <a:lnTo>
                    <a:pt x="5004" y="37084"/>
                  </a:lnTo>
                  <a:close/>
                  <a:moveTo>
                    <a:pt x="6740" y="15246"/>
                  </a:moveTo>
                  <a:lnTo>
                    <a:pt x="6740" y="15275"/>
                  </a:lnTo>
                  <a:lnTo>
                    <a:pt x="6622" y="15511"/>
                  </a:lnTo>
                  <a:lnTo>
                    <a:pt x="6475" y="15746"/>
                  </a:lnTo>
                  <a:lnTo>
                    <a:pt x="6122" y="16217"/>
                  </a:lnTo>
                  <a:lnTo>
                    <a:pt x="5975" y="16452"/>
                  </a:lnTo>
                  <a:lnTo>
                    <a:pt x="5857" y="16688"/>
                  </a:lnTo>
                  <a:lnTo>
                    <a:pt x="5739" y="16923"/>
                  </a:lnTo>
                  <a:lnTo>
                    <a:pt x="5681" y="17188"/>
                  </a:lnTo>
                  <a:lnTo>
                    <a:pt x="5681" y="17482"/>
                  </a:lnTo>
                  <a:lnTo>
                    <a:pt x="5739" y="17747"/>
                  </a:lnTo>
                  <a:lnTo>
                    <a:pt x="5769" y="17865"/>
                  </a:lnTo>
                  <a:lnTo>
                    <a:pt x="5769" y="17895"/>
                  </a:lnTo>
                  <a:lnTo>
                    <a:pt x="5681" y="18836"/>
                  </a:lnTo>
                  <a:lnTo>
                    <a:pt x="5681" y="18807"/>
                  </a:lnTo>
                  <a:lnTo>
                    <a:pt x="5622" y="19396"/>
                  </a:lnTo>
                  <a:lnTo>
                    <a:pt x="5592" y="19660"/>
                  </a:lnTo>
                  <a:lnTo>
                    <a:pt x="5563" y="19955"/>
                  </a:lnTo>
                  <a:lnTo>
                    <a:pt x="5533" y="20220"/>
                  </a:lnTo>
                  <a:lnTo>
                    <a:pt x="5563" y="20455"/>
                  </a:lnTo>
                  <a:lnTo>
                    <a:pt x="5622" y="20661"/>
                  </a:lnTo>
                  <a:lnTo>
                    <a:pt x="5710" y="20897"/>
                  </a:lnTo>
                  <a:lnTo>
                    <a:pt x="5916" y="21279"/>
                  </a:lnTo>
                  <a:lnTo>
                    <a:pt x="6122" y="21632"/>
                  </a:lnTo>
                  <a:lnTo>
                    <a:pt x="6240" y="21809"/>
                  </a:lnTo>
                  <a:lnTo>
                    <a:pt x="6387" y="21985"/>
                  </a:lnTo>
                  <a:lnTo>
                    <a:pt x="6534" y="22103"/>
                  </a:lnTo>
                  <a:lnTo>
                    <a:pt x="6593" y="22162"/>
                  </a:lnTo>
                  <a:lnTo>
                    <a:pt x="6622" y="22191"/>
                  </a:lnTo>
                  <a:lnTo>
                    <a:pt x="6269" y="22280"/>
                  </a:lnTo>
                  <a:lnTo>
                    <a:pt x="5916" y="22456"/>
                  </a:lnTo>
                  <a:lnTo>
                    <a:pt x="5592" y="22633"/>
                  </a:lnTo>
                  <a:lnTo>
                    <a:pt x="5298" y="22868"/>
                  </a:lnTo>
                  <a:lnTo>
                    <a:pt x="5062" y="23133"/>
                  </a:lnTo>
                  <a:lnTo>
                    <a:pt x="4827" y="23428"/>
                  </a:lnTo>
                  <a:lnTo>
                    <a:pt x="4650" y="23722"/>
                  </a:lnTo>
                  <a:lnTo>
                    <a:pt x="4503" y="24046"/>
                  </a:lnTo>
                  <a:lnTo>
                    <a:pt x="4386" y="24428"/>
                  </a:lnTo>
                  <a:lnTo>
                    <a:pt x="4268" y="24811"/>
                  </a:lnTo>
                  <a:lnTo>
                    <a:pt x="4091" y="25576"/>
                  </a:lnTo>
                  <a:lnTo>
                    <a:pt x="3915" y="26694"/>
                  </a:lnTo>
                  <a:lnTo>
                    <a:pt x="3738" y="27842"/>
                  </a:lnTo>
                  <a:lnTo>
                    <a:pt x="3444" y="30109"/>
                  </a:lnTo>
                  <a:lnTo>
                    <a:pt x="3297" y="31227"/>
                  </a:lnTo>
                  <a:lnTo>
                    <a:pt x="3149" y="32345"/>
                  </a:lnTo>
                  <a:lnTo>
                    <a:pt x="2943" y="33434"/>
                  </a:lnTo>
                  <a:lnTo>
                    <a:pt x="2826" y="33964"/>
                  </a:lnTo>
                  <a:lnTo>
                    <a:pt x="2679" y="34523"/>
                  </a:lnTo>
                  <a:lnTo>
                    <a:pt x="2679" y="34553"/>
                  </a:lnTo>
                  <a:lnTo>
                    <a:pt x="2649" y="34612"/>
                  </a:lnTo>
                  <a:lnTo>
                    <a:pt x="2649" y="34670"/>
                  </a:lnTo>
                  <a:lnTo>
                    <a:pt x="2943" y="34994"/>
                  </a:lnTo>
                  <a:lnTo>
                    <a:pt x="2914" y="35024"/>
                  </a:lnTo>
                  <a:lnTo>
                    <a:pt x="2855" y="35406"/>
                  </a:lnTo>
                  <a:lnTo>
                    <a:pt x="2767" y="35759"/>
                  </a:lnTo>
                  <a:lnTo>
                    <a:pt x="2649" y="36113"/>
                  </a:lnTo>
                  <a:lnTo>
                    <a:pt x="2531" y="36466"/>
                  </a:lnTo>
                  <a:lnTo>
                    <a:pt x="2531" y="36495"/>
                  </a:lnTo>
                  <a:lnTo>
                    <a:pt x="2384" y="36819"/>
                  </a:lnTo>
                  <a:lnTo>
                    <a:pt x="2237" y="37172"/>
                  </a:lnTo>
                  <a:lnTo>
                    <a:pt x="1854" y="37790"/>
                  </a:lnTo>
                  <a:lnTo>
                    <a:pt x="1648" y="38114"/>
                  </a:lnTo>
                  <a:lnTo>
                    <a:pt x="1413" y="38467"/>
                  </a:lnTo>
                  <a:lnTo>
                    <a:pt x="1178" y="38820"/>
                  </a:lnTo>
                  <a:lnTo>
                    <a:pt x="1001" y="39173"/>
                  </a:lnTo>
                  <a:lnTo>
                    <a:pt x="736" y="39644"/>
                  </a:lnTo>
                  <a:lnTo>
                    <a:pt x="618" y="39880"/>
                  </a:lnTo>
                  <a:lnTo>
                    <a:pt x="530" y="40027"/>
                  </a:lnTo>
                  <a:lnTo>
                    <a:pt x="383" y="40204"/>
                  </a:lnTo>
                  <a:lnTo>
                    <a:pt x="206" y="40439"/>
                  </a:lnTo>
                  <a:lnTo>
                    <a:pt x="59" y="40674"/>
                  </a:lnTo>
                  <a:lnTo>
                    <a:pt x="0" y="40792"/>
                  </a:lnTo>
                  <a:lnTo>
                    <a:pt x="0" y="40939"/>
                  </a:lnTo>
                  <a:lnTo>
                    <a:pt x="0" y="41057"/>
                  </a:lnTo>
                  <a:lnTo>
                    <a:pt x="59" y="41175"/>
                  </a:lnTo>
                  <a:lnTo>
                    <a:pt x="147" y="41263"/>
                  </a:lnTo>
                  <a:lnTo>
                    <a:pt x="236" y="41322"/>
                  </a:lnTo>
                  <a:lnTo>
                    <a:pt x="324" y="41351"/>
                  </a:lnTo>
                  <a:lnTo>
                    <a:pt x="442" y="41381"/>
                  </a:lnTo>
                  <a:lnTo>
                    <a:pt x="707" y="41410"/>
                  </a:lnTo>
                  <a:lnTo>
                    <a:pt x="971" y="41410"/>
                  </a:lnTo>
                  <a:lnTo>
                    <a:pt x="1236" y="41381"/>
                  </a:lnTo>
                  <a:lnTo>
                    <a:pt x="1825" y="41263"/>
                  </a:lnTo>
                  <a:lnTo>
                    <a:pt x="2237" y="41116"/>
                  </a:lnTo>
                  <a:lnTo>
                    <a:pt x="2502" y="40998"/>
                  </a:lnTo>
                  <a:lnTo>
                    <a:pt x="2796" y="40822"/>
                  </a:lnTo>
                  <a:lnTo>
                    <a:pt x="3120" y="40586"/>
                  </a:lnTo>
                  <a:lnTo>
                    <a:pt x="3385" y="40292"/>
                  </a:lnTo>
                  <a:lnTo>
                    <a:pt x="3620" y="39968"/>
                  </a:lnTo>
                  <a:lnTo>
                    <a:pt x="3797" y="39703"/>
                  </a:lnTo>
                  <a:lnTo>
                    <a:pt x="4003" y="39438"/>
                  </a:lnTo>
                  <a:lnTo>
                    <a:pt x="4238" y="39173"/>
                  </a:lnTo>
                  <a:lnTo>
                    <a:pt x="4650" y="38673"/>
                  </a:lnTo>
                  <a:lnTo>
                    <a:pt x="4886" y="38408"/>
                  </a:lnTo>
                  <a:lnTo>
                    <a:pt x="5062" y="38143"/>
                  </a:lnTo>
                  <a:lnTo>
                    <a:pt x="5180" y="37849"/>
                  </a:lnTo>
                  <a:lnTo>
                    <a:pt x="5239" y="37672"/>
                  </a:lnTo>
                  <a:lnTo>
                    <a:pt x="5268" y="37525"/>
                  </a:lnTo>
                  <a:lnTo>
                    <a:pt x="5268" y="37319"/>
                  </a:lnTo>
                  <a:lnTo>
                    <a:pt x="5239" y="37113"/>
                  </a:lnTo>
                  <a:lnTo>
                    <a:pt x="5151" y="36731"/>
                  </a:lnTo>
                  <a:lnTo>
                    <a:pt x="5033" y="36348"/>
                  </a:lnTo>
                  <a:lnTo>
                    <a:pt x="4945" y="35965"/>
                  </a:lnTo>
                  <a:lnTo>
                    <a:pt x="4915" y="35789"/>
                  </a:lnTo>
                  <a:lnTo>
                    <a:pt x="4915" y="35612"/>
                  </a:lnTo>
                  <a:lnTo>
                    <a:pt x="4886" y="35553"/>
                  </a:lnTo>
                  <a:lnTo>
                    <a:pt x="4915" y="35553"/>
                  </a:lnTo>
                  <a:lnTo>
                    <a:pt x="4945" y="35494"/>
                  </a:lnTo>
                  <a:lnTo>
                    <a:pt x="4915" y="35436"/>
                  </a:lnTo>
                  <a:lnTo>
                    <a:pt x="4856" y="35406"/>
                  </a:lnTo>
                  <a:lnTo>
                    <a:pt x="4621" y="35406"/>
                  </a:lnTo>
                  <a:lnTo>
                    <a:pt x="4356" y="35377"/>
                  </a:lnTo>
                  <a:lnTo>
                    <a:pt x="4032" y="35318"/>
                  </a:lnTo>
                  <a:lnTo>
                    <a:pt x="3709" y="35230"/>
                  </a:lnTo>
                  <a:lnTo>
                    <a:pt x="3444" y="35112"/>
                  </a:lnTo>
                  <a:lnTo>
                    <a:pt x="3179" y="34965"/>
                  </a:lnTo>
                  <a:lnTo>
                    <a:pt x="3002" y="34788"/>
                  </a:lnTo>
                  <a:lnTo>
                    <a:pt x="2826" y="34612"/>
                  </a:lnTo>
                  <a:lnTo>
                    <a:pt x="2855" y="34553"/>
                  </a:lnTo>
                  <a:lnTo>
                    <a:pt x="3002" y="33993"/>
                  </a:lnTo>
                  <a:lnTo>
                    <a:pt x="3149" y="33405"/>
                  </a:lnTo>
                  <a:lnTo>
                    <a:pt x="3355" y="32198"/>
                  </a:lnTo>
                  <a:lnTo>
                    <a:pt x="3561" y="31021"/>
                  </a:lnTo>
                  <a:lnTo>
                    <a:pt x="3709" y="29814"/>
                  </a:lnTo>
                  <a:lnTo>
                    <a:pt x="4003" y="27401"/>
                  </a:lnTo>
                  <a:lnTo>
                    <a:pt x="4180" y="26194"/>
                  </a:lnTo>
                  <a:lnTo>
                    <a:pt x="4327" y="25370"/>
                  </a:lnTo>
                  <a:lnTo>
                    <a:pt x="4474" y="24781"/>
                  </a:lnTo>
                  <a:lnTo>
                    <a:pt x="4650" y="24222"/>
                  </a:lnTo>
                  <a:lnTo>
                    <a:pt x="4680" y="24193"/>
                  </a:lnTo>
                  <a:lnTo>
                    <a:pt x="4680" y="24222"/>
                  </a:lnTo>
                  <a:lnTo>
                    <a:pt x="4856" y="23810"/>
                  </a:lnTo>
                  <a:lnTo>
                    <a:pt x="5092" y="23428"/>
                  </a:lnTo>
                  <a:lnTo>
                    <a:pt x="5298" y="23163"/>
                  </a:lnTo>
                  <a:lnTo>
                    <a:pt x="5533" y="22927"/>
                  </a:lnTo>
                  <a:lnTo>
                    <a:pt x="5828" y="22751"/>
                  </a:lnTo>
                  <a:lnTo>
                    <a:pt x="6122" y="22574"/>
                  </a:lnTo>
                  <a:lnTo>
                    <a:pt x="6563" y="22398"/>
                  </a:lnTo>
                  <a:lnTo>
                    <a:pt x="6828" y="22339"/>
                  </a:lnTo>
                  <a:lnTo>
                    <a:pt x="7123" y="22280"/>
                  </a:lnTo>
                  <a:lnTo>
                    <a:pt x="7711" y="22221"/>
                  </a:lnTo>
                  <a:lnTo>
                    <a:pt x="8329" y="22191"/>
                  </a:lnTo>
                  <a:lnTo>
                    <a:pt x="8918" y="22191"/>
                  </a:lnTo>
                  <a:lnTo>
                    <a:pt x="9536" y="22250"/>
                  </a:lnTo>
                  <a:lnTo>
                    <a:pt x="10566" y="22398"/>
                  </a:lnTo>
                  <a:lnTo>
                    <a:pt x="11567" y="22574"/>
                  </a:lnTo>
                  <a:lnTo>
                    <a:pt x="12567" y="22751"/>
                  </a:lnTo>
                  <a:lnTo>
                    <a:pt x="13598" y="22927"/>
                  </a:lnTo>
                  <a:lnTo>
                    <a:pt x="13656" y="22927"/>
                  </a:lnTo>
                  <a:lnTo>
                    <a:pt x="13686" y="22868"/>
                  </a:lnTo>
                  <a:lnTo>
                    <a:pt x="13656" y="22810"/>
                  </a:lnTo>
                  <a:lnTo>
                    <a:pt x="13627" y="22780"/>
                  </a:lnTo>
                  <a:lnTo>
                    <a:pt x="12479" y="22574"/>
                  </a:lnTo>
                  <a:lnTo>
                    <a:pt x="11331" y="22339"/>
                  </a:lnTo>
                  <a:lnTo>
                    <a:pt x="10154" y="22133"/>
                  </a:lnTo>
                  <a:lnTo>
                    <a:pt x="9565" y="22074"/>
                  </a:lnTo>
                  <a:lnTo>
                    <a:pt x="8977" y="22015"/>
                  </a:lnTo>
                  <a:lnTo>
                    <a:pt x="8329" y="21985"/>
                  </a:lnTo>
                  <a:lnTo>
                    <a:pt x="7829" y="22015"/>
                  </a:lnTo>
                  <a:lnTo>
                    <a:pt x="7240" y="22074"/>
                  </a:lnTo>
                  <a:lnTo>
                    <a:pt x="6769" y="22133"/>
                  </a:lnTo>
                  <a:lnTo>
                    <a:pt x="6769" y="22103"/>
                  </a:lnTo>
                  <a:lnTo>
                    <a:pt x="6740" y="22103"/>
                  </a:lnTo>
                  <a:lnTo>
                    <a:pt x="6652" y="22044"/>
                  </a:lnTo>
                  <a:lnTo>
                    <a:pt x="6534" y="21956"/>
                  </a:lnTo>
                  <a:lnTo>
                    <a:pt x="6446" y="21838"/>
                  </a:lnTo>
                  <a:lnTo>
                    <a:pt x="6269" y="21603"/>
                  </a:lnTo>
                  <a:lnTo>
                    <a:pt x="6122" y="21367"/>
                  </a:lnTo>
                  <a:lnTo>
                    <a:pt x="5975" y="21103"/>
                  </a:lnTo>
                  <a:lnTo>
                    <a:pt x="5828" y="20838"/>
                  </a:lnTo>
                  <a:lnTo>
                    <a:pt x="5739" y="20602"/>
                  </a:lnTo>
                  <a:lnTo>
                    <a:pt x="5681" y="20367"/>
                  </a:lnTo>
                  <a:lnTo>
                    <a:pt x="5651" y="20161"/>
                  </a:lnTo>
                  <a:lnTo>
                    <a:pt x="5681" y="19925"/>
                  </a:lnTo>
                  <a:lnTo>
                    <a:pt x="5739" y="19278"/>
                  </a:lnTo>
                  <a:lnTo>
                    <a:pt x="5828" y="18130"/>
                  </a:lnTo>
                  <a:lnTo>
                    <a:pt x="5887" y="18336"/>
                  </a:lnTo>
                  <a:lnTo>
                    <a:pt x="5975" y="18601"/>
                  </a:lnTo>
                  <a:lnTo>
                    <a:pt x="6063" y="18866"/>
                  </a:lnTo>
                  <a:lnTo>
                    <a:pt x="6269" y="19513"/>
                  </a:lnTo>
                  <a:lnTo>
                    <a:pt x="6475" y="20249"/>
                  </a:lnTo>
                  <a:lnTo>
                    <a:pt x="6622" y="20985"/>
                  </a:lnTo>
                  <a:lnTo>
                    <a:pt x="6681" y="21338"/>
                  </a:lnTo>
                  <a:lnTo>
                    <a:pt x="6711" y="21515"/>
                  </a:lnTo>
                  <a:lnTo>
                    <a:pt x="6711" y="21691"/>
                  </a:lnTo>
                  <a:lnTo>
                    <a:pt x="6740" y="21721"/>
                  </a:lnTo>
                  <a:lnTo>
                    <a:pt x="6769" y="21750"/>
                  </a:lnTo>
                  <a:lnTo>
                    <a:pt x="6799" y="21721"/>
                  </a:lnTo>
                  <a:lnTo>
                    <a:pt x="6828" y="21691"/>
                  </a:lnTo>
                  <a:lnTo>
                    <a:pt x="6828" y="21515"/>
                  </a:lnTo>
                  <a:lnTo>
                    <a:pt x="6799" y="21338"/>
                  </a:lnTo>
                  <a:lnTo>
                    <a:pt x="6769" y="21014"/>
                  </a:lnTo>
                  <a:lnTo>
                    <a:pt x="6652" y="20367"/>
                  </a:lnTo>
                  <a:lnTo>
                    <a:pt x="6475" y="19749"/>
                  </a:lnTo>
                  <a:lnTo>
                    <a:pt x="6269" y="19131"/>
                  </a:lnTo>
                  <a:lnTo>
                    <a:pt x="6151" y="18719"/>
                  </a:lnTo>
                  <a:lnTo>
                    <a:pt x="6093" y="18542"/>
                  </a:lnTo>
                  <a:lnTo>
                    <a:pt x="6063" y="18365"/>
                  </a:lnTo>
                  <a:lnTo>
                    <a:pt x="5945" y="17983"/>
                  </a:lnTo>
                  <a:lnTo>
                    <a:pt x="5857" y="17571"/>
                  </a:lnTo>
                  <a:lnTo>
                    <a:pt x="5828" y="17394"/>
                  </a:lnTo>
                  <a:lnTo>
                    <a:pt x="5828" y="17159"/>
                  </a:lnTo>
                  <a:lnTo>
                    <a:pt x="5857" y="17012"/>
                  </a:lnTo>
                  <a:lnTo>
                    <a:pt x="5916" y="16864"/>
                  </a:lnTo>
                  <a:lnTo>
                    <a:pt x="6004" y="16658"/>
                  </a:lnTo>
                  <a:lnTo>
                    <a:pt x="6122" y="16452"/>
                  </a:lnTo>
                  <a:lnTo>
                    <a:pt x="6357" y="16099"/>
                  </a:lnTo>
                  <a:lnTo>
                    <a:pt x="6622" y="15717"/>
                  </a:lnTo>
                  <a:lnTo>
                    <a:pt x="6740" y="15511"/>
                  </a:lnTo>
                  <a:lnTo>
                    <a:pt x="6828" y="15334"/>
                  </a:lnTo>
                  <a:lnTo>
                    <a:pt x="6828" y="15275"/>
                  </a:lnTo>
                  <a:lnTo>
                    <a:pt x="6799" y="15246"/>
                  </a:lnTo>
                  <a:close/>
                  <a:moveTo>
                    <a:pt x="11125" y="42764"/>
                  </a:moveTo>
                  <a:lnTo>
                    <a:pt x="11125" y="43088"/>
                  </a:lnTo>
                  <a:lnTo>
                    <a:pt x="11096" y="43647"/>
                  </a:lnTo>
                  <a:lnTo>
                    <a:pt x="11066" y="43765"/>
                  </a:lnTo>
                  <a:lnTo>
                    <a:pt x="11066" y="43735"/>
                  </a:lnTo>
                  <a:lnTo>
                    <a:pt x="11125" y="42764"/>
                  </a:lnTo>
                  <a:close/>
                  <a:moveTo>
                    <a:pt x="22221" y="32522"/>
                  </a:moveTo>
                  <a:lnTo>
                    <a:pt x="22456" y="36907"/>
                  </a:lnTo>
                  <a:lnTo>
                    <a:pt x="22545" y="38202"/>
                  </a:lnTo>
                  <a:lnTo>
                    <a:pt x="22456" y="38379"/>
                  </a:lnTo>
                  <a:lnTo>
                    <a:pt x="22162" y="39144"/>
                  </a:lnTo>
                  <a:lnTo>
                    <a:pt x="21868" y="39939"/>
                  </a:lnTo>
                  <a:lnTo>
                    <a:pt x="21544" y="40704"/>
                  </a:lnTo>
                  <a:lnTo>
                    <a:pt x="20926" y="42293"/>
                  </a:lnTo>
                  <a:lnTo>
                    <a:pt x="20308" y="43853"/>
                  </a:lnTo>
                  <a:lnTo>
                    <a:pt x="20073" y="44442"/>
                  </a:lnTo>
                  <a:lnTo>
                    <a:pt x="19866" y="44971"/>
                  </a:lnTo>
                  <a:lnTo>
                    <a:pt x="19778" y="42499"/>
                  </a:lnTo>
                  <a:lnTo>
                    <a:pt x="19513" y="35141"/>
                  </a:lnTo>
                  <a:lnTo>
                    <a:pt x="19425" y="32816"/>
                  </a:lnTo>
                  <a:lnTo>
                    <a:pt x="19572" y="32816"/>
                  </a:lnTo>
                  <a:lnTo>
                    <a:pt x="19808" y="32787"/>
                  </a:lnTo>
                  <a:lnTo>
                    <a:pt x="19955" y="32757"/>
                  </a:lnTo>
                  <a:lnTo>
                    <a:pt x="20396" y="32728"/>
                  </a:lnTo>
                  <a:lnTo>
                    <a:pt x="20838" y="32699"/>
                  </a:lnTo>
                  <a:lnTo>
                    <a:pt x="21662" y="32581"/>
                  </a:lnTo>
                  <a:lnTo>
                    <a:pt x="22221" y="32522"/>
                  </a:lnTo>
                  <a:close/>
                  <a:moveTo>
                    <a:pt x="9978" y="26724"/>
                  </a:moveTo>
                  <a:lnTo>
                    <a:pt x="10213" y="26753"/>
                  </a:lnTo>
                  <a:lnTo>
                    <a:pt x="10419" y="26842"/>
                  </a:lnTo>
                  <a:lnTo>
                    <a:pt x="10713" y="26959"/>
                  </a:lnTo>
                  <a:lnTo>
                    <a:pt x="10978" y="27107"/>
                  </a:lnTo>
                  <a:lnTo>
                    <a:pt x="11243" y="27254"/>
                  </a:lnTo>
                  <a:lnTo>
                    <a:pt x="11508" y="27460"/>
                  </a:lnTo>
                  <a:lnTo>
                    <a:pt x="12185" y="27960"/>
                  </a:lnTo>
                  <a:lnTo>
                    <a:pt x="12832" y="28490"/>
                  </a:lnTo>
                  <a:lnTo>
                    <a:pt x="13097" y="28666"/>
                  </a:lnTo>
                  <a:lnTo>
                    <a:pt x="13392" y="28872"/>
                  </a:lnTo>
                  <a:lnTo>
                    <a:pt x="13362" y="28872"/>
                  </a:lnTo>
                  <a:lnTo>
                    <a:pt x="13244" y="29049"/>
                  </a:lnTo>
                  <a:lnTo>
                    <a:pt x="13097" y="29226"/>
                  </a:lnTo>
                  <a:lnTo>
                    <a:pt x="12832" y="29549"/>
                  </a:lnTo>
                  <a:lnTo>
                    <a:pt x="12509" y="29844"/>
                  </a:lnTo>
                  <a:lnTo>
                    <a:pt x="12185" y="30138"/>
                  </a:lnTo>
                  <a:lnTo>
                    <a:pt x="11773" y="30432"/>
                  </a:lnTo>
                  <a:lnTo>
                    <a:pt x="11331" y="30727"/>
                  </a:lnTo>
                  <a:lnTo>
                    <a:pt x="11243" y="30373"/>
                  </a:lnTo>
                  <a:lnTo>
                    <a:pt x="11125" y="29961"/>
                  </a:lnTo>
                  <a:lnTo>
                    <a:pt x="11096" y="29932"/>
                  </a:lnTo>
                  <a:lnTo>
                    <a:pt x="11008" y="29932"/>
                  </a:lnTo>
                  <a:lnTo>
                    <a:pt x="10978" y="29991"/>
                  </a:lnTo>
                  <a:lnTo>
                    <a:pt x="11066" y="30403"/>
                  </a:lnTo>
                  <a:lnTo>
                    <a:pt x="11184" y="30844"/>
                  </a:lnTo>
                  <a:lnTo>
                    <a:pt x="11449" y="31668"/>
                  </a:lnTo>
                  <a:lnTo>
                    <a:pt x="11596" y="32080"/>
                  </a:lnTo>
                  <a:lnTo>
                    <a:pt x="11714" y="32492"/>
                  </a:lnTo>
                  <a:lnTo>
                    <a:pt x="11920" y="33346"/>
                  </a:lnTo>
                  <a:lnTo>
                    <a:pt x="12038" y="34052"/>
                  </a:lnTo>
                  <a:lnTo>
                    <a:pt x="12185" y="34935"/>
                  </a:lnTo>
                  <a:lnTo>
                    <a:pt x="12273" y="35789"/>
                  </a:lnTo>
                  <a:lnTo>
                    <a:pt x="12332" y="36642"/>
                  </a:lnTo>
                  <a:lnTo>
                    <a:pt x="12361" y="37054"/>
                  </a:lnTo>
                  <a:lnTo>
                    <a:pt x="12391" y="37496"/>
                  </a:lnTo>
                  <a:lnTo>
                    <a:pt x="12479" y="37878"/>
                  </a:lnTo>
                  <a:lnTo>
                    <a:pt x="12597" y="38261"/>
                  </a:lnTo>
                  <a:lnTo>
                    <a:pt x="12715" y="38614"/>
                  </a:lnTo>
                  <a:lnTo>
                    <a:pt x="12803" y="38997"/>
                  </a:lnTo>
                  <a:lnTo>
                    <a:pt x="12832" y="39173"/>
                  </a:lnTo>
                  <a:lnTo>
                    <a:pt x="12832" y="39232"/>
                  </a:lnTo>
                  <a:lnTo>
                    <a:pt x="12950" y="39232"/>
                  </a:lnTo>
                  <a:lnTo>
                    <a:pt x="12980" y="39173"/>
                  </a:lnTo>
                  <a:lnTo>
                    <a:pt x="12950" y="38967"/>
                  </a:lnTo>
                  <a:lnTo>
                    <a:pt x="12891" y="38791"/>
                  </a:lnTo>
                  <a:lnTo>
                    <a:pt x="12774" y="38408"/>
                  </a:lnTo>
                  <a:lnTo>
                    <a:pt x="12656" y="38026"/>
                  </a:lnTo>
                  <a:lnTo>
                    <a:pt x="12567" y="37614"/>
                  </a:lnTo>
                  <a:lnTo>
                    <a:pt x="12509" y="37202"/>
                  </a:lnTo>
                  <a:lnTo>
                    <a:pt x="12479" y="36789"/>
                  </a:lnTo>
                  <a:lnTo>
                    <a:pt x="12450" y="35965"/>
                  </a:lnTo>
                  <a:lnTo>
                    <a:pt x="12420" y="35642"/>
                  </a:lnTo>
                  <a:lnTo>
                    <a:pt x="12420" y="35583"/>
                  </a:lnTo>
                  <a:lnTo>
                    <a:pt x="12538" y="33523"/>
                  </a:lnTo>
                  <a:lnTo>
                    <a:pt x="12567" y="33523"/>
                  </a:lnTo>
                  <a:lnTo>
                    <a:pt x="13038" y="33464"/>
                  </a:lnTo>
                  <a:lnTo>
                    <a:pt x="13480" y="33434"/>
                  </a:lnTo>
                  <a:lnTo>
                    <a:pt x="14039" y="33375"/>
                  </a:lnTo>
                  <a:lnTo>
                    <a:pt x="15216" y="33258"/>
                  </a:lnTo>
                  <a:lnTo>
                    <a:pt x="16423" y="33140"/>
                  </a:lnTo>
                  <a:lnTo>
                    <a:pt x="17600" y="33052"/>
                  </a:lnTo>
                  <a:lnTo>
                    <a:pt x="17953" y="32993"/>
                  </a:lnTo>
                  <a:lnTo>
                    <a:pt x="18071" y="36525"/>
                  </a:lnTo>
                  <a:lnTo>
                    <a:pt x="18189" y="39144"/>
                  </a:lnTo>
                  <a:lnTo>
                    <a:pt x="18012" y="39144"/>
                  </a:lnTo>
                  <a:lnTo>
                    <a:pt x="17747" y="39173"/>
                  </a:lnTo>
                  <a:lnTo>
                    <a:pt x="16894" y="39232"/>
                  </a:lnTo>
                  <a:lnTo>
                    <a:pt x="15834" y="39291"/>
                  </a:lnTo>
                  <a:lnTo>
                    <a:pt x="14863" y="39379"/>
                  </a:lnTo>
                  <a:lnTo>
                    <a:pt x="12980" y="39527"/>
                  </a:lnTo>
                  <a:lnTo>
                    <a:pt x="13009" y="39556"/>
                  </a:lnTo>
                  <a:lnTo>
                    <a:pt x="12980" y="39615"/>
                  </a:lnTo>
                  <a:lnTo>
                    <a:pt x="12980" y="39674"/>
                  </a:lnTo>
                  <a:lnTo>
                    <a:pt x="13186" y="40027"/>
                  </a:lnTo>
                  <a:lnTo>
                    <a:pt x="13362" y="40380"/>
                  </a:lnTo>
                  <a:lnTo>
                    <a:pt x="13480" y="40674"/>
                  </a:lnTo>
                  <a:lnTo>
                    <a:pt x="13568" y="41028"/>
                  </a:lnTo>
                  <a:lnTo>
                    <a:pt x="13598" y="41351"/>
                  </a:lnTo>
                  <a:lnTo>
                    <a:pt x="13598" y="41763"/>
                  </a:lnTo>
                  <a:lnTo>
                    <a:pt x="13598" y="42117"/>
                  </a:lnTo>
                  <a:lnTo>
                    <a:pt x="13627" y="42499"/>
                  </a:lnTo>
                  <a:lnTo>
                    <a:pt x="13745" y="43206"/>
                  </a:lnTo>
                  <a:lnTo>
                    <a:pt x="13862" y="43941"/>
                  </a:lnTo>
                  <a:lnTo>
                    <a:pt x="13862" y="43971"/>
                  </a:lnTo>
                  <a:lnTo>
                    <a:pt x="13833" y="44118"/>
                  </a:lnTo>
                  <a:lnTo>
                    <a:pt x="13774" y="44353"/>
                  </a:lnTo>
                  <a:lnTo>
                    <a:pt x="13656" y="44589"/>
                  </a:lnTo>
                  <a:lnTo>
                    <a:pt x="13509" y="44824"/>
                  </a:lnTo>
                  <a:lnTo>
                    <a:pt x="13362" y="45001"/>
                  </a:lnTo>
                  <a:lnTo>
                    <a:pt x="13186" y="45148"/>
                  </a:lnTo>
                  <a:lnTo>
                    <a:pt x="13009" y="45266"/>
                  </a:lnTo>
                  <a:lnTo>
                    <a:pt x="12832" y="45383"/>
                  </a:lnTo>
                  <a:lnTo>
                    <a:pt x="12685" y="45442"/>
                  </a:lnTo>
                  <a:lnTo>
                    <a:pt x="12509" y="45472"/>
                  </a:lnTo>
                  <a:lnTo>
                    <a:pt x="12361" y="45501"/>
                  </a:lnTo>
                  <a:lnTo>
                    <a:pt x="12185" y="45501"/>
                  </a:lnTo>
                  <a:lnTo>
                    <a:pt x="12038" y="45472"/>
                  </a:lnTo>
                  <a:lnTo>
                    <a:pt x="11891" y="45413"/>
                  </a:lnTo>
                  <a:lnTo>
                    <a:pt x="11685" y="45295"/>
                  </a:lnTo>
                  <a:lnTo>
                    <a:pt x="11508" y="45148"/>
                  </a:lnTo>
                  <a:lnTo>
                    <a:pt x="11361" y="44913"/>
                  </a:lnTo>
                  <a:lnTo>
                    <a:pt x="11361" y="44883"/>
                  </a:lnTo>
                  <a:lnTo>
                    <a:pt x="11273" y="44648"/>
                  </a:lnTo>
                  <a:lnTo>
                    <a:pt x="11214" y="44412"/>
                  </a:lnTo>
                  <a:lnTo>
                    <a:pt x="11184" y="44147"/>
                  </a:lnTo>
                  <a:lnTo>
                    <a:pt x="11243" y="43559"/>
                  </a:lnTo>
                  <a:lnTo>
                    <a:pt x="11273" y="42970"/>
                  </a:lnTo>
                  <a:lnTo>
                    <a:pt x="11273" y="42558"/>
                  </a:lnTo>
                  <a:lnTo>
                    <a:pt x="11273" y="42117"/>
                  </a:lnTo>
                  <a:lnTo>
                    <a:pt x="11214" y="41705"/>
                  </a:lnTo>
                  <a:lnTo>
                    <a:pt x="11155" y="41292"/>
                  </a:lnTo>
                  <a:lnTo>
                    <a:pt x="11096" y="40880"/>
                  </a:lnTo>
                  <a:lnTo>
                    <a:pt x="10978" y="40498"/>
                  </a:lnTo>
                  <a:lnTo>
                    <a:pt x="10978" y="40468"/>
                  </a:lnTo>
                  <a:lnTo>
                    <a:pt x="11420" y="40410"/>
                  </a:lnTo>
                  <a:lnTo>
                    <a:pt x="11891" y="40292"/>
                  </a:lnTo>
                  <a:lnTo>
                    <a:pt x="12185" y="40174"/>
                  </a:lnTo>
                  <a:lnTo>
                    <a:pt x="12450" y="40056"/>
                  </a:lnTo>
                  <a:lnTo>
                    <a:pt x="12685" y="39880"/>
                  </a:lnTo>
                  <a:lnTo>
                    <a:pt x="12803" y="39791"/>
                  </a:lnTo>
                  <a:lnTo>
                    <a:pt x="12921" y="39674"/>
                  </a:lnTo>
                  <a:lnTo>
                    <a:pt x="12950" y="39615"/>
                  </a:lnTo>
                  <a:lnTo>
                    <a:pt x="12950" y="39585"/>
                  </a:lnTo>
                  <a:lnTo>
                    <a:pt x="12921" y="39556"/>
                  </a:lnTo>
                  <a:lnTo>
                    <a:pt x="12832" y="39556"/>
                  </a:lnTo>
                  <a:lnTo>
                    <a:pt x="12685" y="39674"/>
                  </a:lnTo>
                  <a:lnTo>
                    <a:pt x="12509" y="39791"/>
                  </a:lnTo>
                  <a:lnTo>
                    <a:pt x="12185" y="39968"/>
                  </a:lnTo>
                  <a:lnTo>
                    <a:pt x="11832" y="40086"/>
                  </a:lnTo>
                  <a:lnTo>
                    <a:pt x="11479" y="40204"/>
                  </a:lnTo>
                  <a:lnTo>
                    <a:pt x="10743" y="40351"/>
                  </a:lnTo>
                  <a:lnTo>
                    <a:pt x="10684" y="40351"/>
                  </a:lnTo>
                  <a:lnTo>
                    <a:pt x="10625" y="40380"/>
                  </a:lnTo>
                  <a:lnTo>
                    <a:pt x="10596" y="40439"/>
                  </a:lnTo>
                  <a:lnTo>
                    <a:pt x="10625" y="40498"/>
                  </a:lnTo>
                  <a:lnTo>
                    <a:pt x="10684" y="40527"/>
                  </a:lnTo>
                  <a:lnTo>
                    <a:pt x="10831" y="40498"/>
                  </a:lnTo>
                  <a:lnTo>
                    <a:pt x="10831" y="40527"/>
                  </a:lnTo>
                  <a:lnTo>
                    <a:pt x="10919" y="40822"/>
                  </a:lnTo>
                  <a:lnTo>
                    <a:pt x="10478" y="40851"/>
                  </a:lnTo>
                  <a:lnTo>
                    <a:pt x="8506" y="40998"/>
                  </a:lnTo>
                  <a:lnTo>
                    <a:pt x="7535" y="41086"/>
                  </a:lnTo>
                  <a:lnTo>
                    <a:pt x="6652" y="41145"/>
                  </a:lnTo>
                  <a:lnTo>
                    <a:pt x="6740" y="40174"/>
                  </a:lnTo>
                  <a:lnTo>
                    <a:pt x="6887" y="40174"/>
                  </a:lnTo>
                  <a:lnTo>
                    <a:pt x="7123" y="40145"/>
                  </a:lnTo>
                  <a:lnTo>
                    <a:pt x="7623" y="40115"/>
                  </a:lnTo>
                  <a:lnTo>
                    <a:pt x="8624" y="40056"/>
                  </a:lnTo>
                  <a:lnTo>
                    <a:pt x="10125" y="39968"/>
                  </a:lnTo>
                  <a:lnTo>
                    <a:pt x="10213" y="40145"/>
                  </a:lnTo>
                  <a:lnTo>
                    <a:pt x="10331" y="40351"/>
                  </a:lnTo>
                  <a:lnTo>
                    <a:pt x="10390" y="40410"/>
                  </a:lnTo>
                  <a:lnTo>
                    <a:pt x="10448" y="40468"/>
                  </a:lnTo>
                  <a:lnTo>
                    <a:pt x="10507" y="40439"/>
                  </a:lnTo>
                  <a:lnTo>
                    <a:pt x="10537" y="40410"/>
                  </a:lnTo>
                  <a:lnTo>
                    <a:pt x="10537" y="40351"/>
                  </a:lnTo>
                  <a:lnTo>
                    <a:pt x="10331" y="39939"/>
                  </a:lnTo>
                  <a:lnTo>
                    <a:pt x="10213" y="39674"/>
                  </a:lnTo>
                  <a:lnTo>
                    <a:pt x="10095" y="39379"/>
                  </a:lnTo>
                  <a:lnTo>
                    <a:pt x="9978" y="39115"/>
                  </a:lnTo>
                  <a:lnTo>
                    <a:pt x="9860" y="38820"/>
                  </a:lnTo>
                  <a:lnTo>
                    <a:pt x="9742" y="38526"/>
                  </a:lnTo>
                  <a:lnTo>
                    <a:pt x="9624" y="38232"/>
                  </a:lnTo>
                  <a:lnTo>
                    <a:pt x="9389" y="37672"/>
                  </a:lnTo>
                  <a:lnTo>
                    <a:pt x="8977" y="36495"/>
                  </a:lnTo>
                  <a:lnTo>
                    <a:pt x="8594" y="35288"/>
                  </a:lnTo>
                  <a:lnTo>
                    <a:pt x="8270" y="34170"/>
                  </a:lnTo>
                  <a:lnTo>
                    <a:pt x="7947" y="33022"/>
                  </a:lnTo>
                  <a:lnTo>
                    <a:pt x="7652" y="31874"/>
                  </a:lnTo>
                  <a:lnTo>
                    <a:pt x="7476" y="31315"/>
                  </a:lnTo>
                  <a:lnTo>
                    <a:pt x="7358" y="30727"/>
                  </a:lnTo>
                  <a:lnTo>
                    <a:pt x="7329" y="30403"/>
                  </a:lnTo>
                  <a:lnTo>
                    <a:pt x="7299" y="30079"/>
                  </a:lnTo>
                  <a:lnTo>
                    <a:pt x="7299" y="29726"/>
                  </a:lnTo>
                  <a:lnTo>
                    <a:pt x="7329" y="29402"/>
                  </a:lnTo>
                  <a:lnTo>
                    <a:pt x="7417" y="28843"/>
                  </a:lnTo>
                  <a:lnTo>
                    <a:pt x="7476" y="28608"/>
                  </a:lnTo>
                  <a:lnTo>
                    <a:pt x="7535" y="28372"/>
                  </a:lnTo>
                  <a:lnTo>
                    <a:pt x="7741" y="27960"/>
                  </a:lnTo>
                  <a:lnTo>
                    <a:pt x="7976" y="27548"/>
                  </a:lnTo>
                  <a:lnTo>
                    <a:pt x="8506" y="26783"/>
                  </a:lnTo>
                  <a:lnTo>
                    <a:pt x="8594" y="26783"/>
                  </a:lnTo>
                  <a:lnTo>
                    <a:pt x="9271" y="26724"/>
                  </a:lnTo>
                  <a:close/>
                  <a:moveTo>
                    <a:pt x="22898" y="24105"/>
                  </a:moveTo>
                  <a:lnTo>
                    <a:pt x="22898" y="24428"/>
                  </a:lnTo>
                  <a:lnTo>
                    <a:pt x="22898" y="24899"/>
                  </a:lnTo>
                  <a:lnTo>
                    <a:pt x="22898" y="25164"/>
                  </a:lnTo>
                  <a:lnTo>
                    <a:pt x="22957" y="26018"/>
                  </a:lnTo>
                  <a:lnTo>
                    <a:pt x="22986" y="26930"/>
                  </a:lnTo>
                  <a:lnTo>
                    <a:pt x="23045" y="28284"/>
                  </a:lnTo>
                  <a:lnTo>
                    <a:pt x="23045" y="28313"/>
                  </a:lnTo>
                  <a:lnTo>
                    <a:pt x="23045" y="28372"/>
                  </a:lnTo>
                  <a:lnTo>
                    <a:pt x="23075" y="28431"/>
                  </a:lnTo>
                  <a:lnTo>
                    <a:pt x="23075" y="28460"/>
                  </a:lnTo>
                  <a:lnTo>
                    <a:pt x="23075" y="28872"/>
                  </a:lnTo>
                  <a:lnTo>
                    <a:pt x="23281" y="32846"/>
                  </a:lnTo>
                  <a:lnTo>
                    <a:pt x="23693" y="40763"/>
                  </a:lnTo>
                  <a:lnTo>
                    <a:pt x="23751" y="42205"/>
                  </a:lnTo>
                  <a:lnTo>
                    <a:pt x="23840" y="43794"/>
                  </a:lnTo>
                  <a:lnTo>
                    <a:pt x="23899" y="45266"/>
                  </a:lnTo>
                  <a:lnTo>
                    <a:pt x="23957" y="45972"/>
                  </a:lnTo>
                  <a:lnTo>
                    <a:pt x="23957" y="46119"/>
                  </a:lnTo>
                  <a:lnTo>
                    <a:pt x="23928" y="46149"/>
                  </a:lnTo>
                  <a:lnTo>
                    <a:pt x="23781" y="46266"/>
                  </a:lnTo>
                  <a:lnTo>
                    <a:pt x="23693" y="46296"/>
                  </a:lnTo>
                  <a:lnTo>
                    <a:pt x="23575" y="46296"/>
                  </a:lnTo>
                  <a:lnTo>
                    <a:pt x="23398" y="46208"/>
                  </a:lnTo>
                  <a:lnTo>
                    <a:pt x="23339" y="46178"/>
                  </a:lnTo>
                  <a:lnTo>
                    <a:pt x="23310" y="46149"/>
                  </a:lnTo>
                  <a:lnTo>
                    <a:pt x="23281" y="46060"/>
                  </a:lnTo>
                  <a:lnTo>
                    <a:pt x="23281" y="45707"/>
                  </a:lnTo>
                  <a:lnTo>
                    <a:pt x="23251" y="45148"/>
                  </a:lnTo>
                  <a:lnTo>
                    <a:pt x="23192" y="43941"/>
                  </a:lnTo>
                  <a:lnTo>
                    <a:pt x="23016" y="40674"/>
                  </a:lnTo>
                  <a:lnTo>
                    <a:pt x="22986" y="39997"/>
                  </a:lnTo>
                  <a:lnTo>
                    <a:pt x="23045" y="39850"/>
                  </a:lnTo>
                  <a:lnTo>
                    <a:pt x="23104" y="39674"/>
                  </a:lnTo>
                  <a:lnTo>
                    <a:pt x="23133" y="39556"/>
                  </a:lnTo>
                  <a:lnTo>
                    <a:pt x="23163" y="39468"/>
                  </a:lnTo>
                  <a:lnTo>
                    <a:pt x="23192" y="39438"/>
                  </a:lnTo>
                  <a:lnTo>
                    <a:pt x="23192" y="39409"/>
                  </a:lnTo>
                  <a:lnTo>
                    <a:pt x="23310" y="39203"/>
                  </a:lnTo>
                  <a:lnTo>
                    <a:pt x="23339" y="39026"/>
                  </a:lnTo>
                  <a:lnTo>
                    <a:pt x="23398" y="38585"/>
                  </a:lnTo>
                  <a:lnTo>
                    <a:pt x="23398" y="38320"/>
                  </a:lnTo>
                  <a:lnTo>
                    <a:pt x="23369" y="38084"/>
                  </a:lnTo>
                  <a:lnTo>
                    <a:pt x="23339" y="37878"/>
                  </a:lnTo>
                  <a:lnTo>
                    <a:pt x="23251" y="37672"/>
                  </a:lnTo>
                  <a:lnTo>
                    <a:pt x="23163" y="37584"/>
                  </a:lnTo>
                  <a:lnTo>
                    <a:pt x="23075" y="37525"/>
                  </a:lnTo>
                  <a:lnTo>
                    <a:pt x="22839" y="37525"/>
                  </a:lnTo>
                  <a:lnTo>
                    <a:pt x="22810" y="37025"/>
                  </a:lnTo>
                  <a:lnTo>
                    <a:pt x="22604" y="33405"/>
                  </a:lnTo>
                  <a:lnTo>
                    <a:pt x="22398" y="29755"/>
                  </a:lnTo>
                  <a:lnTo>
                    <a:pt x="22250" y="27489"/>
                  </a:lnTo>
                  <a:lnTo>
                    <a:pt x="22309" y="27313"/>
                  </a:lnTo>
                  <a:lnTo>
                    <a:pt x="22427" y="26871"/>
                  </a:lnTo>
                  <a:lnTo>
                    <a:pt x="22486" y="26459"/>
                  </a:lnTo>
                  <a:lnTo>
                    <a:pt x="22515" y="25988"/>
                  </a:lnTo>
                  <a:lnTo>
                    <a:pt x="22486" y="25753"/>
                  </a:lnTo>
                  <a:lnTo>
                    <a:pt x="22456" y="25517"/>
                  </a:lnTo>
                  <a:lnTo>
                    <a:pt x="22427" y="25429"/>
                  </a:lnTo>
                  <a:lnTo>
                    <a:pt x="22427" y="25311"/>
                  </a:lnTo>
                  <a:lnTo>
                    <a:pt x="22456" y="25193"/>
                  </a:lnTo>
                  <a:lnTo>
                    <a:pt x="22486" y="25076"/>
                  </a:lnTo>
                  <a:lnTo>
                    <a:pt x="22604" y="24870"/>
                  </a:lnTo>
                  <a:lnTo>
                    <a:pt x="22780" y="24487"/>
                  </a:lnTo>
                  <a:lnTo>
                    <a:pt x="22898" y="24105"/>
                  </a:lnTo>
                  <a:close/>
                  <a:moveTo>
                    <a:pt x="23045" y="37702"/>
                  </a:moveTo>
                  <a:lnTo>
                    <a:pt x="23075" y="37731"/>
                  </a:lnTo>
                  <a:lnTo>
                    <a:pt x="23104" y="37790"/>
                  </a:lnTo>
                  <a:lnTo>
                    <a:pt x="23163" y="37908"/>
                  </a:lnTo>
                  <a:lnTo>
                    <a:pt x="23192" y="38114"/>
                  </a:lnTo>
                  <a:lnTo>
                    <a:pt x="23192" y="38290"/>
                  </a:lnTo>
                  <a:lnTo>
                    <a:pt x="23192" y="38732"/>
                  </a:lnTo>
                  <a:lnTo>
                    <a:pt x="23133" y="39056"/>
                  </a:lnTo>
                  <a:lnTo>
                    <a:pt x="23104" y="39144"/>
                  </a:lnTo>
                  <a:lnTo>
                    <a:pt x="23075" y="39232"/>
                  </a:lnTo>
                  <a:lnTo>
                    <a:pt x="23016" y="39321"/>
                  </a:lnTo>
                  <a:lnTo>
                    <a:pt x="23016" y="39350"/>
                  </a:lnTo>
                  <a:lnTo>
                    <a:pt x="22986" y="39379"/>
                  </a:lnTo>
                  <a:lnTo>
                    <a:pt x="22957" y="39468"/>
                  </a:lnTo>
                  <a:lnTo>
                    <a:pt x="22927" y="39556"/>
                  </a:lnTo>
                  <a:lnTo>
                    <a:pt x="22868" y="39674"/>
                  </a:lnTo>
                  <a:lnTo>
                    <a:pt x="22810" y="39821"/>
                  </a:lnTo>
                  <a:lnTo>
                    <a:pt x="22751" y="39968"/>
                  </a:lnTo>
                  <a:lnTo>
                    <a:pt x="22662" y="40145"/>
                  </a:lnTo>
                  <a:lnTo>
                    <a:pt x="22662" y="40174"/>
                  </a:lnTo>
                  <a:lnTo>
                    <a:pt x="22486" y="40645"/>
                  </a:lnTo>
                  <a:lnTo>
                    <a:pt x="21868" y="42175"/>
                  </a:lnTo>
                  <a:lnTo>
                    <a:pt x="21279" y="43735"/>
                  </a:lnTo>
                  <a:lnTo>
                    <a:pt x="20661" y="45295"/>
                  </a:lnTo>
                  <a:lnTo>
                    <a:pt x="20279" y="46296"/>
                  </a:lnTo>
                  <a:lnTo>
                    <a:pt x="19955" y="47120"/>
                  </a:lnTo>
                  <a:lnTo>
                    <a:pt x="19866" y="45177"/>
                  </a:lnTo>
                  <a:lnTo>
                    <a:pt x="19925" y="45177"/>
                  </a:lnTo>
                  <a:lnTo>
                    <a:pt x="19984" y="45148"/>
                  </a:lnTo>
                  <a:lnTo>
                    <a:pt x="20279" y="44353"/>
                  </a:lnTo>
                  <a:lnTo>
                    <a:pt x="20602" y="43588"/>
                  </a:lnTo>
                  <a:lnTo>
                    <a:pt x="21220" y="42028"/>
                  </a:lnTo>
                  <a:lnTo>
                    <a:pt x="21868" y="40439"/>
                  </a:lnTo>
                  <a:lnTo>
                    <a:pt x="22162" y="39674"/>
                  </a:lnTo>
                  <a:lnTo>
                    <a:pt x="22486" y="38909"/>
                  </a:lnTo>
                  <a:lnTo>
                    <a:pt x="22721" y="38320"/>
                  </a:lnTo>
                  <a:lnTo>
                    <a:pt x="22751" y="38202"/>
                  </a:lnTo>
                  <a:lnTo>
                    <a:pt x="22780" y="38114"/>
                  </a:lnTo>
                  <a:lnTo>
                    <a:pt x="22839" y="37996"/>
                  </a:lnTo>
                  <a:lnTo>
                    <a:pt x="22868" y="37878"/>
                  </a:lnTo>
                  <a:lnTo>
                    <a:pt x="22898" y="37849"/>
                  </a:lnTo>
                  <a:lnTo>
                    <a:pt x="22898" y="37820"/>
                  </a:lnTo>
                  <a:lnTo>
                    <a:pt x="22927" y="37702"/>
                  </a:lnTo>
                  <a:close/>
                  <a:moveTo>
                    <a:pt x="13921" y="44324"/>
                  </a:moveTo>
                  <a:lnTo>
                    <a:pt x="14010" y="45060"/>
                  </a:lnTo>
                  <a:lnTo>
                    <a:pt x="14010" y="45413"/>
                  </a:lnTo>
                  <a:lnTo>
                    <a:pt x="13980" y="45766"/>
                  </a:lnTo>
                  <a:lnTo>
                    <a:pt x="13921" y="46208"/>
                  </a:lnTo>
                  <a:lnTo>
                    <a:pt x="13774" y="46620"/>
                  </a:lnTo>
                  <a:lnTo>
                    <a:pt x="13598" y="47032"/>
                  </a:lnTo>
                  <a:lnTo>
                    <a:pt x="13362" y="47385"/>
                  </a:lnTo>
                  <a:lnTo>
                    <a:pt x="13215" y="47591"/>
                  </a:lnTo>
                  <a:lnTo>
                    <a:pt x="13038" y="47767"/>
                  </a:lnTo>
                  <a:lnTo>
                    <a:pt x="12832" y="47885"/>
                  </a:lnTo>
                  <a:lnTo>
                    <a:pt x="12656" y="47944"/>
                  </a:lnTo>
                  <a:lnTo>
                    <a:pt x="12479" y="47944"/>
                  </a:lnTo>
                  <a:lnTo>
                    <a:pt x="12332" y="47915"/>
                  </a:lnTo>
                  <a:lnTo>
                    <a:pt x="12097" y="47797"/>
                  </a:lnTo>
                  <a:lnTo>
                    <a:pt x="11949" y="47650"/>
                  </a:lnTo>
                  <a:lnTo>
                    <a:pt x="11802" y="47502"/>
                  </a:lnTo>
                  <a:lnTo>
                    <a:pt x="11567" y="47179"/>
                  </a:lnTo>
                  <a:lnTo>
                    <a:pt x="11390" y="46826"/>
                  </a:lnTo>
                  <a:lnTo>
                    <a:pt x="11243" y="46414"/>
                  </a:lnTo>
                  <a:lnTo>
                    <a:pt x="11125" y="45972"/>
                  </a:lnTo>
                  <a:lnTo>
                    <a:pt x="11096" y="45648"/>
                  </a:lnTo>
                  <a:lnTo>
                    <a:pt x="11066" y="45295"/>
                  </a:lnTo>
                  <a:lnTo>
                    <a:pt x="11125" y="44589"/>
                  </a:lnTo>
                  <a:lnTo>
                    <a:pt x="11125" y="44500"/>
                  </a:lnTo>
                  <a:lnTo>
                    <a:pt x="11184" y="44677"/>
                  </a:lnTo>
                  <a:lnTo>
                    <a:pt x="11243" y="44854"/>
                  </a:lnTo>
                  <a:lnTo>
                    <a:pt x="11302" y="45030"/>
                  </a:lnTo>
                  <a:lnTo>
                    <a:pt x="11420" y="45207"/>
                  </a:lnTo>
                  <a:lnTo>
                    <a:pt x="11537" y="45354"/>
                  </a:lnTo>
                  <a:lnTo>
                    <a:pt x="11714" y="45472"/>
                  </a:lnTo>
                  <a:lnTo>
                    <a:pt x="11920" y="45560"/>
                  </a:lnTo>
                  <a:lnTo>
                    <a:pt x="12155" y="45619"/>
                  </a:lnTo>
                  <a:lnTo>
                    <a:pt x="12361" y="45648"/>
                  </a:lnTo>
                  <a:lnTo>
                    <a:pt x="12597" y="45619"/>
                  </a:lnTo>
                  <a:lnTo>
                    <a:pt x="12832" y="45531"/>
                  </a:lnTo>
                  <a:lnTo>
                    <a:pt x="13068" y="45442"/>
                  </a:lnTo>
                  <a:lnTo>
                    <a:pt x="13244" y="45325"/>
                  </a:lnTo>
                  <a:lnTo>
                    <a:pt x="13392" y="45177"/>
                  </a:lnTo>
                  <a:lnTo>
                    <a:pt x="13539" y="45060"/>
                  </a:lnTo>
                  <a:lnTo>
                    <a:pt x="13656" y="44913"/>
                  </a:lnTo>
                  <a:lnTo>
                    <a:pt x="13745" y="44736"/>
                  </a:lnTo>
                  <a:lnTo>
                    <a:pt x="13833" y="44589"/>
                  </a:lnTo>
                  <a:lnTo>
                    <a:pt x="13921" y="44353"/>
                  </a:lnTo>
                  <a:lnTo>
                    <a:pt x="13921" y="44324"/>
                  </a:lnTo>
                  <a:close/>
                  <a:moveTo>
                    <a:pt x="6828" y="31521"/>
                  </a:moveTo>
                  <a:lnTo>
                    <a:pt x="7152" y="31551"/>
                  </a:lnTo>
                  <a:lnTo>
                    <a:pt x="7152" y="31580"/>
                  </a:lnTo>
                  <a:lnTo>
                    <a:pt x="7064" y="32610"/>
                  </a:lnTo>
                  <a:lnTo>
                    <a:pt x="6946" y="33729"/>
                  </a:lnTo>
                  <a:lnTo>
                    <a:pt x="6769" y="36024"/>
                  </a:lnTo>
                  <a:lnTo>
                    <a:pt x="6563" y="38408"/>
                  </a:lnTo>
                  <a:lnTo>
                    <a:pt x="6387" y="40763"/>
                  </a:lnTo>
                  <a:lnTo>
                    <a:pt x="6181" y="43058"/>
                  </a:lnTo>
                  <a:lnTo>
                    <a:pt x="6004" y="45383"/>
                  </a:lnTo>
                  <a:lnTo>
                    <a:pt x="5651" y="50063"/>
                  </a:lnTo>
                  <a:lnTo>
                    <a:pt x="5504" y="52094"/>
                  </a:lnTo>
                  <a:lnTo>
                    <a:pt x="5327" y="54125"/>
                  </a:lnTo>
                  <a:lnTo>
                    <a:pt x="5268" y="55007"/>
                  </a:lnTo>
                  <a:lnTo>
                    <a:pt x="5239" y="55449"/>
                  </a:lnTo>
                  <a:lnTo>
                    <a:pt x="5210" y="55861"/>
                  </a:lnTo>
                  <a:lnTo>
                    <a:pt x="5121" y="56744"/>
                  </a:lnTo>
                  <a:lnTo>
                    <a:pt x="5121" y="56979"/>
                  </a:lnTo>
                  <a:lnTo>
                    <a:pt x="5092" y="57127"/>
                  </a:lnTo>
                  <a:lnTo>
                    <a:pt x="5092" y="57156"/>
                  </a:lnTo>
                  <a:lnTo>
                    <a:pt x="5004" y="57244"/>
                  </a:lnTo>
                  <a:lnTo>
                    <a:pt x="4915" y="57274"/>
                  </a:lnTo>
                  <a:lnTo>
                    <a:pt x="4798" y="57303"/>
                  </a:lnTo>
                  <a:lnTo>
                    <a:pt x="4680" y="57303"/>
                  </a:lnTo>
                  <a:lnTo>
                    <a:pt x="4562" y="57244"/>
                  </a:lnTo>
                  <a:lnTo>
                    <a:pt x="4474" y="57185"/>
                  </a:lnTo>
                  <a:lnTo>
                    <a:pt x="4444" y="57156"/>
                  </a:lnTo>
                  <a:lnTo>
                    <a:pt x="4444" y="57038"/>
                  </a:lnTo>
                  <a:lnTo>
                    <a:pt x="4503" y="56567"/>
                  </a:lnTo>
                  <a:lnTo>
                    <a:pt x="4592" y="55714"/>
                  </a:lnTo>
                  <a:lnTo>
                    <a:pt x="4650" y="54743"/>
                  </a:lnTo>
                  <a:lnTo>
                    <a:pt x="5004" y="50416"/>
                  </a:lnTo>
                  <a:lnTo>
                    <a:pt x="5210" y="48032"/>
                  </a:lnTo>
                  <a:lnTo>
                    <a:pt x="5386" y="45707"/>
                  </a:lnTo>
                  <a:lnTo>
                    <a:pt x="5798" y="40851"/>
                  </a:lnTo>
                  <a:lnTo>
                    <a:pt x="6151" y="36054"/>
                  </a:lnTo>
                  <a:lnTo>
                    <a:pt x="6328" y="33611"/>
                  </a:lnTo>
                  <a:lnTo>
                    <a:pt x="6416" y="32463"/>
                  </a:lnTo>
                  <a:lnTo>
                    <a:pt x="6563" y="32139"/>
                  </a:lnTo>
                  <a:lnTo>
                    <a:pt x="6828" y="31521"/>
                  </a:lnTo>
                  <a:close/>
                  <a:moveTo>
                    <a:pt x="18513" y="22162"/>
                  </a:moveTo>
                  <a:lnTo>
                    <a:pt x="18719" y="22191"/>
                  </a:lnTo>
                  <a:lnTo>
                    <a:pt x="18748" y="22221"/>
                  </a:lnTo>
                  <a:lnTo>
                    <a:pt x="18866" y="25458"/>
                  </a:lnTo>
                  <a:lnTo>
                    <a:pt x="18984" y="29020"/>
                  </a:lnTo>
                  <a:lnTo>
                    <a:pt x="19248" y="36289"/>
                  </a:lnTo>
                  <a:lnTo>
                    <a:pt x="19513" y="43647"/>
                  </a:lnTo>
                  <a:lnTo>
                    <a:pt x="19660" y="47238"/>
                  </a:lnTo>
                  <a:lnTo>
                    <a:pt x="19808" y="50917"/>
                  </a:lnTo>
                  <a:lnTo>
                    <a:pt x="19896" y="53801"/>
                  </a:lnTo>
                  <a:lnTo>
                    <a:pt x="20014" y="56715"/>
                  </a:lnTo>
                  <a:lnTo>
                    <a:pt x="20073" y="58009"/>
                  </a:lnTo>
                  <a:lnTo>
                    <a:pt x="20102" y="59187"/>
                  </a:lnTo>
                  <a:lnTo>
                    <a:pt x="20190" y="61100"/>
                  </a:lnTo>
                  <a:lnTo>
                    <a:pt x="20190" y="61129"/>
                  </a:lnTo>
                  <a:lnTo>
                    <a:pt x="20102" y="61159"/>
                  </a:lnTo>
                  <a:lnTo>
                    <a:pt x="19984" y="61247"/>
                  </a:lnTo>
                  <a:lnTo>
                    <a:pt x="19837" y="61306"/>
                  </a:lnTo>
                  <a:lnTo>
                    <a:pt x="19719" y="61335"/>
                  </a:lnTo>
                  <a:lnTo>
                    <a:pt x="19572" y="61335"/>
                  </a:lnTo>
                  <a:lnTo>
                    <a:pt x="19425" y="61276"/>
                  </a:lnTo>
                  <a:lnTo>
                    <a:pt x="19278" y="61159"/>
                  </a:lnTo>
                  <a:lnTo>
                    <a:pt x="19248" y="61159"/>
                  </a:lnTo>
                  <a:lnTo>
                    <a:pt x="19248" y="61100"/>
                  </a:lnTo>
                  <a:lnTo>
                    <a:pt x="19248" y="60864"/>
                  </a:lnTo>
                  <a:lnTo>
                    <a:pt x="19248" y="60482"/>
                  </a:lnTo>
                  <a:lnTo>
                    <a:pt x="19219" y="59717"/>
                  </a:lnTo>
                  <a:lnTo>
                    <a:pt x="19190" y="58628"/>
                  </a:lnTo>
                  <a:lnTo>
                    <a:pt x="19160" y="57185"/>
                  </a:lnTo>
                  <a:lnTo>
                    <a:pt x="19042" y="54066"/>
                  </a:lnTo>
                  <a:lnTo>
                    <a:pt x="18513" y="39821"/>
                  </a:lnTo>
                  <a:lnTo>
                    <a:pt x="18218" y="32463"/>
                  </a:lnTo>
                  <a:lnTo>
                    <a:pt x="17953" y="25252"/>
                  </a:lnTo>
                  <a:lnTo>
                    <a:pt x="17836" y="22221"/>
                  </a:lnTo>
                  <a:lnTo>
                    <a:pt x="17865" y="22221"/>
                  </a:lnTo>
                  <a:lnTo>
                    <a:pt x="18071" y="22191"/>
                  </a:lnTo>
                  <a:lnTo>
                    <a:pt x="18277" y="22162"/>
                  </a:lnTo>
                  <a:close/>
                  <a:moveTo>
                    <a:pt x="13980" y="4562"/>
                  </a:moveTo>
                  <a:lnTo>
                    <a:pt x="13951" y="4592"/>
                  </a:lnTo>
                  <a:lnTo>
                    <a:pt x="13921" y="4621"/>
                  </a:lnTo>
                  <a:lnTo>
                    <a:pt x="13951" y="4650"/>
                  </a:lnTo>
                  <a:lnTo>
                    <a:pt x="13980" y="4680"/>
                  </a:lnTo>
                  <a:lnTo>
                    <a:pt x="14245" y="4768"/>
                  </a:lnTo>
                  <a:lnTo>
                    <a:pt x="14628" y="4945"/>
                  </a:lnTo>
                  <a:lnTo>
                    <a:pt x="15010" y="5180"/>
                  </a:lnTo>
                  <a:lnTo>
                    <a:pt x="15305" y="5416"/>
                  </a:lnTo>
                  <a:lnTo>
                    <a:pt x="15569" y="5710"/>
                  </a:lnTo>
                  <a:lnTo>
                    <a:pt x="15746" y="5945"/>
                  </a:lnTo>
                  <a:lnTo>
                    <a:pt x="15893" y="6240"/>
                  </a:lnTo>
                  <a:lnTo>
                    <a:pt x="16011" y="6505"/>
                  </a:lnTo>
                  <a:lnTo>
                    <a:pt x="16070" y="6799"/>
                  </a:lnTo>
                  <a:lnTo>
                    <a:pt x="16099" y="7093"/>
                  </a:lnTo>
                  <a:lnTo>
                    <a:pt x="16099" y="7388"/>
                  </a:lnTo>
                  <a:lnTo>
                    <a:pt x="16040" y="7682"/>
                  </a:lnTo>
                  <a:lnTo>
                    <a:pt x="15982" y="7888"/>
                  </a:lnTo>
                  <a:lnTo>
                    <a:pt x="15952" y="7976"/>
                  </a:lnTo>
                  <a:lnTo>
                    <a:pt x="15952" y="8064"/>
                  </a:lnTo>
                  <a:lnTo>
                    <a:pt x="15952" y="8123"/>
                  </a:lnTo>
                  <a:lnTo>
                    <a:pt x="15982" y="8153"/>
                  </a:lnTo>
                  <a:lnTo>
                    <a:pt x="16246" y="8329"/>
                  </a:lnTo>
                  <a:lnTo>
                    <a:pt x="16511" y="8476"/>
                  </a:lnTo>
                  <a:lnTo>
                    <a:pt x="16776" y="8594"/>
                  </a:lnTo>
                  <a:lnTo>
                    <a:pt x="17041" y="8653"/>
                  </a:lnTo>
                  <a:lnTo>
                    <a:pt x="17571" y="8800"/>
                  </a:lnTo>
                  <a:lnTo>
                    <a:pt x="18071" y="8918"/>
                  </a:lnTo>
                  <a:lnTo>
                    <a:pt x="18336" y="9065"/>
                  </a:lnTo>
                  <a:lnTo>
                    <a:pt x="18601" y="9212"/>
                  </a:lnTo>
                  <a:lnTo>
                    <a:pt x="18807" y="9389"/>
                  </a:lnTo>
                  <a:lnTo>
                    <a:pt x="18984" y="9595"/>
                  </a:lnTo>
                  <a:lnTo>
                    <a:pt x="19248" y="9977"/>
                  </a:lnTo>
                  <a:lnTo>
                    <a:pt x="19484" y="10390"/>
                  </a:lnTo>
                  <a:lnTo>
                    <a:pt x="19631" y="10743"/>
                  </a:lnTo>
                  <a:lnTo>
                    <a:pt x="19749" y="11096"/>
                  </a:lnTo>
                  <a:lnTo>
                    <a:pt x="19925" y="11832"/>
                  </a:lnTo>
                  <a:lnTo>
                    <a:pt x="20102" y="12567"/>
                  </a:lnTo>
                  <a:lnTo>
                    <a:pt x="20161" y="12950"/>
                  </a:lnTo>
                  <a:lnTo>
                    <a:pt x="20249" y="13392"/>
                  </a:lnTo>
                  <a:lnTo>
                    <a:pt x="20396" y="14392"/>
                  </a:lnTo>
                  <a:lnTo>
                    <a:pt x="20514" y="15422"/>
                  </a:lnTo>
                  <a:lnTo>
                    <a:pt x="20661" y="16452"/>
                  </a:lnTo>
                  <a:lnTo>
                    <a:pt x="20749" y="16953"/>
                  </a:lnTo>
                  <a:lnTo>
                    <a:pt x="20808" y="17335"/>
                  </a:lnTo>
                  <a:lnTo>
                    <a:pt x="20867" y="17688"/>
                  </a:lnTo>
                  <a:lnTo>
                    <a:pt x="20897" y="18042"/>
                  </a:lnTo>
                  <a:lnTo>
                    <a:pt x="20926" y="18395"/>
                  </a:lnTo>
                  <a:lnTo>
                    <a:pt x="20897" y="18748"/>
                  </a:lnTo>
                  <a:lnTo>
                    <a:pt x="20838" y="19101"/>
                  </a:lnTo>
                  <a:lnTo>
                    <a:pt x="20749" y="19454"/>
                  </a:lnTo>
                  <a:lnTo>
                    <a:pt x="20602" y="19719"/>
                  </a:lnTo>
                  <a:lnTo>
                    <a:pt x="20455" y="19955"/>
                  </a:lnTo>
                  <a:lnTo>
                    <a:pt x="20249" y="20220"/>
                  </a:lnTo>
                  <a:lnTo>
                    <a:pt x="20014" y="20426"/>
                  </a:lnTo>
                  <a:lnTo>
                    <a:pt x="19749" y="20602"/>
                  </a:lnTo>
                  <a:lnTo>
                    <a:pt x="19484" y="20779"/>
                  </a:lnTo>
                  <a:lnTo>
                    <a:pt x="19190" y="20867"/>
                  </a:lnTo>
                  <a:lnTo>
                    <a:pt x="18895" y="20955"/>
                  </a:lnTo>
                  <a:lnTo>
                    <a:pt x="18483" y="20985"/>
                  </a:lnTo>
                  <a:lnTo>
                    <a:pt x="18101" y="20955"/>
                  </a:lnTo>
                  <a:lnTo>
                    <a:pt x="17689" y="20897"/>
                  </a:lnTo>
                  <a:lnTo>
                    <a:pt x="17483" y="20867"/>
                  </a:lnTo>
                  <a:lnTo>
                    <a:pt x="17277" y="20808"/>
                  </a:lnTo>
                  <a:lnTo>
                    <a:pt x="17041" y="20690"/>
                  </a:lnTo>
                  <a:lnTo>
                    <a:pt x="16806" y="20543"/>
                  </a:lnTo>
                  <a:lnTo>
                    <a:pt x="16570" y="20367"/>
                  </a:lnTo>
                  <a:lnTo>
                    <a:pt x="16335" y="20249"/>
                  </a:lnTo>
                  <a:lnTo>
                    <a:pt x="16276" y="20220"/>
                  </a:lnTo>
                  <a:lnTo>
                    <a:pt x="16246" y="20249"/>
                  </a:lnTo>
                  <a:lnTo>
                    <a:pt x="16217" y="20308"/>
                  </a:lnTo>
                  <a:lnTo>
                    <a:pt x="16246" y="20367"/>
                  </a:lnTo>
                  <a:lnTo>
                    <a:pt x="16688" y="20632"/>
                  </a:lnTo>
                  <a:lnTo>
                    <a:pt x="16894" y="20749"/>
                  </a:lnTo>
                  <a:lnTo>
                    <a:pt x="17129" y="20867"/>
                  </a:lnTo>
                  <a:lnTo>
                    <a:pt x="17365" y="20985"/>
                  </a:lnTo>
                  <a:lnTo>
                    <a:pt x="17630" y="21044"/>
                  </a:lnTo>
                  <a:lnTo>
                    <a:pt x="17895" y="21103"/>
                  </a:lnTo>
                  <a:lnTo>
                    <a:pt x="18159" y="21132"/>
                  </a:lnTo>
                  <a:lnTo>
                    <a:pt x="18424" y="21161"/>
                  </a:lnTo>
                  <a:lnTo>
                    <a:pt x="18689" y="21161"/>
                  </a:lnTo>
                  <a:lnTo>
                    <a:pt x="18925" y="21132"/>
                  </a:lnTo>
                  <a:lnTo>
                    <a:pt x="19190" y="21073"/>
                  </a:lnTo>
                  <a:lnTo>
                    <a:pt x="19425" y="20985"/>
                  </a:lnTo>
                  <a:lnTo>
                    <a:pt x="19660" y="20867"/>
                  </a:lnTo>
                  <a:lnTo>
                    <a:pt x="19896" y="20749"/>
                  </a:lnTo>
                  <a:lnTo>
                    <a:pt x="20102" y="20573"/>
                  </a:lnTo>
                  <a:lnTo>
                    <a:pt x="20396" y="20337"/>
                  </a:lnTo>
                  <a:lnTo>
                    <a:pt x="20455" y="21014"/>
                  </a:lnTo>
                  <a:lnTo>
                    <a:pt x="20337" y="21073"/>
                  </a:lnTo>
                  <a:lnTo>
                    <a:pt x="20043" y="21191"/>
                  </a:lnTo>
                  <a:lnTo>
                    <a:pt x="19660" y="21338"/>
                  </a:lnTo>
                  <a:lnTo>
                    <a:pt x="19219" y="21456"/>
                  </a:lnTo>
                  <a:lnTo>
                    <a:pt x="18778" y="21573"/>
                  </a:lnTo>
                  <a:lnTo>
                    <a:pt x="18307" y="21721"/>
                  </a:lnTo>
                  <a:lnTo>
                    <a:pt x="18071" y="21809"/>
                  </a:lnTo>
                  <a:lnTo>
                    <a:pt x="17836" y="21927"/>
                  </a:lnTo>
                  <a:lnTo>
                    <a:pt x="17747" y="21956"/>
                  </a:lnTo>
                  <a:lnTo>
                    <a:pt x="17659" y="21985"/>
                  </a:lnTo>
                  <a:lnTo>
                    <a:pt x="17630" y="22044"/>
                  </a:lnTo>
                  <a:lnTo>
                    <a:pt x="17600" y="22103"/>
                  </a:lnTo>
                  <a:lnTo>
                    <a:pt x="17571" y="22221"/>
                  </a:lnTo>
                  <a:lnTo>
                    <a:pt x="17600" y="22486"/>
                  </a:lnTo>
                  <a:lnTo>
                    <a:pt x="17600" y="23133"/>
                  </a:lnTo>
                  <a:lnTo>
                    <a:pt x="17659" y="24458"/>
                  </a:lnTo>
                  <a:lnTo>
                    <a:pt x="17659" y="24575"/>
                  </a:lnTo>
                  <a:lnTo>
                    <a:pt x="17689" y="24634"/>
                  </a:lnTo>
                  <a:lnTo>
                    <a:pt x="17689" y="24664"/>
                  </a:lnTo>
                  <a:lnTo>
                    <a:pt x="17659" y="24723"/>
                  </a:lnTo>
                  <a:lnTo>
                    <a:pt x="17659" y="24781"/>
                  </a:lnTo>
                  <a:lnTo>
                    <a:pt x="17689" y="25076"/>
                  </a:lnTo>
                  <a:lnTo>
                    <a:pt x="17483" y="24781"/>
                  </a:lnTo>
                  <a:lnTo>
                    <a:pt x="17247" y="24517"/>
                  </a:lnTo>
                  <a:lnTo>
                    <a:pt x="17041" y="24252"/>
                  </a:lnTo>
                  <a:lnTo>
                    <a:pt x="16776" y="24016"/>
                  </a:lnTo>
                  <a:lnTo>
                    <a:pt x="16423" y="23722"/>
                  </a:lnTo>
                  <a:lnTo>
                    <a:pt x="16040" y="23457"/>
                  </a:lnTo>
                  <a:lnTo>
                    <a:pt x="15658" y="23251"/>
                  </a:lnTo>
                  <a:lnTo>
                    <a:pt x="15363" y="23133"/>
                  </a:lnTo>
                  <a:lnTo>
                    <a:pt x="15069" y="23074"/>
                  </a:lnTo>
                  <a:lnTo>
                    <a:pt x="14775" y="23016"/>
                  </a:lnTo>
                  <a:lnTo>
                    <a:pt x="14127" y="22868"/>
                  </a:lnTo>
                  <a:lnTo>
                    <a:pt x="13833" y="22780"/>
                  </a:lnTo>
                  <a:lnTo>
                    <a:pt x="13686" y="22692"/>
                  </a:lnTo>
                  <a:lnTo>
                    <a:pt x="13509" y="22604"/>
                  </a:lnTo>
                  <a:lnTo>
                    <a:pt x="13362" y="22456"/>
                  </a:lnTo>
                  <a:lnTo>
                    <a:pt x="13274" y="22309"/>
                  </a:lnTo>
                  <a:lnTo>
                    <a:pt x="13215" y="22103"/>
                  </a:lnTo>
                  <a:lnTo>
                    <a:pt x="13186" y="22015"/>
                  </a:lnTo>
                  <a:lnTo>
                    <a:pt x="13156" y="21985"/>
                  </a:lnTo>
                  <a:lnTo>
                    <a:pt x="13127" y="21985"/>
                  </a:lnTo>
                  <a:lnTo>
                    <a:pt x="13127" y="22015"/>
                  </a:lnTo>
                  <a:lnTo>
                    <a:pt x="13127" y="22044"/>
                  </a:lnTo>
                  <a:lnTo>
                    <a:pt x="13127" y="22103"/>
                  </a:lnTo>
                  <a:lnTo>
                    <a:pt x="13156" y="22133"/>
                  </a:lnTo>
                  <a:lnTo>
                    <a:pt x="13215" y="22309"/>
                  </a:lnTo>
                  <a:lnTo>
                    <a:pt x="13274" y="22427"/>
                  </a:lnTo>
                  <a:lnTo>
                    <a:pt x="13362" y="22545"/>
                  </a:lnTo>
                  <a:lnTo>
                    <a:pt x="13450" y="22633"/>
                  </a:lnTo>
                  <a:lnTo>
                    <a:pt x="13568" y="22721"/>
                  </a:lnTo>
                  <a:lnTo>
                    <a:pt x="13833" y="22839"/>
                  </a:lnTo>
                  <a:lnTo>
                    <a:pt x="14127" y="22957"/>
                  </a:lnTo>
                  <a:lnTo>
                    <a:pt x="14451" y="23045"/>
                  </a:lnTo>
                  <a:lnTo>
                    <a:pt x="15069" y="23163"/>
                  </a:lnTo>
                  <a:lnTo>
                    <a:pt x="15422" y="23280"/>
                  </a:lnTo>
                  <a:lnTo>
                    <a:pt x="15452" y="23280"/>
                  </a:lnTo>
                  <a:lnTo>
                    <a:pt x="15599" y="23339"/>
                  </a:lnTo>
                  <a:lnTo>
                    <a:pt x="15805" y="23457"/>
                  </a:lnTo>
                  <a:lnTo>
                    <a:pt x="16217" y="23722"/>
                  </a:lnTo>
                  <a:lnTo>
                    <a:pt x="16482" y="23899"/>
                  </a:lnTo>
                  <a:lnTo>
                    <a:pt x="16717" y="24134"/>
                  </a:lnTo>
                  <a:lnTo>
                    <a:pt x="16923" y="24340"/>
                  </a:lnTo>
                  <a:lnTo>
                    <a:pt x="17129" y="24575"/>
                  </a:lnTo>
                  <a:lnTo>
                    <a:pt x="17424" y="24987"/>
                  </a:lnTo>
                  <a:lnTo>
                    <a:pt x="17689" y="25370"/>
                  </a:lnTo>
                  <a:lnTo>
                    <a:pt x="17689" y="25606"/>
                  </a:lnTo>
                  <a:lnTo>
                    <a:pt x="17777" y="27754"/>
                  </a:lnTo>
                  <a:lnTo>
                    <a:pt x="17571" y="28078"/>
                  </a:lnTo>
                  <a:lnTo>
                    <a:pt x="17335" y="28343"/>
                  </a:lnTo>
                  <a:lnTo>
                    <a:pt x="17070" y="28608"/>
                  </a:lnTo>
                  <a:lnTo>
                    <a:pt x="16776" y="28814"/>
                  </a:lnTo>
                  <a:lnTo>
                    <a:pt x="16482" y="28990"/>
                  </a:lnTo>
                  <a:lnTo>
                    <a:pt x="16452" y="28990"/>
                  </a:lnTo>
                  <a:lnTo>
                    <a:pt x="16129" y="29108"/>
                  </a:lnTo>
                  <a:lnTo>
                    <a:pt x="15776" y="29196"/>
                  </a:lnTo>
                  <a:lnTo>
                    <a:pt x="15393" y="29226"/>
                  </a:lnTo>
                  <a:lnTo>
                    <a:pt x="14981" y="29226"/>
                  </a:lnTo>
                  <a:lnTo>
                    <a:pt x="14539" y="29137"/>
                  </a:lnTo>
                  <a:lnTo>
                    <a:pt x="14098" y="28990"/>
                  </a:lnTo>
                  <a:lnTo>
                    <a:pt x="13833" y="28872"/>
                  </a:lnTo>
                  <a:lnTo>
                    <a:pt x="13568" y="28755"/>
                  </a:lnTo>
                  <a:lnTo>
                    <a:pt x="13303" y="28578"/>
                  </a:lnTo>
                  <a:lnTo>
                    <a:pt x="13038" y="28431"/>
                  </a:lnTo>
                  <a:lnTo>
                    <a:pt x="12391" y="27901"/>
                  </a:lnTo>
                  <a:lnTo>
                    <a:pt x="11714" y="27342"/>
                  </a:lnTo>
                  <a:lnTo>
                    <a:pt x="11390" y="27107"/>
                  </a:lnTo>
                  <a:lnTo>
                    <a:pt x="11037" y="26871"/>
                  </a:lnTo>
                  <a:lnTo>
                    <a:pt x="10654" y="26665"/>
                  </a:lnTo>
                  <a:lnTo>
                    <a:pt x="10448" y="26606"/>
                  </a:lnTo>
                  <a:lnTo>
                    <a:pt x="10242" y="26518"/>
                  </a:lnTo>
                  <a:lnTo>
                    <a:pt x="9978" y="26488"/>
                  </a:lnTo>
                  <a:lnTo>
                    <a:pt x="9683" y="26459"/>
                  </a:lnTo>
                  <a:lnTo>
                    <a:pt x="9418" y="26459"/>
                  </a:lnTo>
                  <a:lnTo>
                    <a:pt x="9124" y="26488"/>
                  </a:lnTo>
                  <a:lnTo>
                    <a:pt x="8565" y="26547"/>
                  </a:lnTo>
                  <a:lnTo>
                    <a:pt x="8035" y="26547"/>
                  </a:lnTo>
                  <a:lnTo>
                    <a:pt x="7829" y="26518"/>
                  </a:lnTo>
                  <a:lnTo>
                    <a:pt x="7623" y="26459"/>
                  </a:lnTo>
                  <a:lnTo>
                    <a:pt x="7388" y="26341"/>
                  </a:lnTo>
                  <a:lnTo>
                    <a:pt x="7358" y="26312"/>
                  </a:lnTo>
                  <a:lnTo>
                    <a:pt x="7299" y="26341"/>
                  </a:lnTo>
                  <a:lnTo>
                    <a:pt x="7270" y="26400"/>
                  </a:lnTo>
                  <a:lnTo>
                    <a:pt x="7299" y="26459"/>
                  </a:lnTo>
                  <a:lnTo>
                    <a:pt x="7446" y="26547"/>
                  </a:lnTo>
                  <a:lnTo>
                    <a:pt x="7594" y="26636"/>
                  </a:lnTo>
                  <a:lnTo>
                    <a:pt x="7741" y="26694"/>
                  </a:lnTo>
                  <a:lnTo>
                    <a:pt x="7917" y="26753"/>
                  </a:lnTo>
                  <a:lnTo>
                    <a:pt x="8241" y="26783"/>
                  </a:lnTo>
                  <a:lnTo>
                    <a:pt x="8388" y="26783"/>
                  </a:lnTo>
                  <a:lnTo>
                    <a:pt x="7829" y="27577"/>
                  </a:lnTo>
                  <a:lnTo>
                    <a:pt x="7564" y="28048"/>
                  </a:lnTo>
                  <a:lnTo>
                    <a:pt x="7446" y="28284"/>
                  </a:lnTo>
                  <a:lnTo>
                    <a:pt x="7358" y="28519"/>
                  </a:lnTo>
                  <a:lnTo>
                    <a:pt x="7270" y="28814"/>
                  </a:lnTo>
                  <a:lnTo>
                    <a:pt x="7211" y="29137"/>
                  </a:lnTo>
                  <a:lnTo>
                    <a:pt x="7152" y="29432"/>
                  </a:lnTo>
                  <a:lnTo>
                    <a:pt x="7152" y="29726"/>
                  </a:lnTo>
                  <a:lnTo>
                    <a:pt x="7123" y="29903"/>
                  </a:lnTo>
                  <a:lnTo>
                    <a:pt x="7093" y="30079"/>
                  </a:lnTo>
                  <a:lnTo>
                    <a:pt x="7005" y="30373"/>
                  </a:lnTo>
                  <a:lnTo>
                    <a:pt x="6917" y="30638"/>
                  </a:lnTo>
                  <a:lnTo>
                    <a:pt x="6740" y="31139"/>
                  </a:lnTo>
                  <a:lnTo>
                    <a:pt x="6475" y="31816"/>
                  </a:lnTo>
                  <a:lnTo>
                    <a:pt x="6181" y="32492"/>
                  </a:lnTo>
                  <a:lnTo>
                    <a:pt x="5916" y="33169"/>
                  </a:lnTo>
                  <a:lnTo>
                    <a:pt x="5681" y="33846"/>
                  </a:lnTo>
                  <a:lnTo>
                    <a:pt x="5445" y="34435"/>
                  </a:lnTo>
                  <a:lnTo>
                    <a:pt x="5268" y="34876"/>
                  </a:lnTo>
                  <a:lnTo>
                    <a:pt x="5062" y="35288"/>
                  </a:lnTo>
                  <a:lnTo>
                    <a:pt x="5062" y="35347"/>
                  </a:lnTo>
                  <a:lnTo>
                    <a:pt x="5092" y="35377"/>
                  </a:lnTo>
                  <a:lnTo>
                    <a:pt x="5151" y="35406"/>
                  </a:lnTo>
                  <a:lnTo>
                    <a:pt x="5210" y="35377"/>
                  </a:lnTo>
                  <a:lnTo>
                    <a:pt x="5533" y="34612"/>
                  </a:lnTo>
                  <a:lnTo>
                    <a:pt x="5857" y="33846"/>
                  </a:lnTo>
                  <a:lnTo>
                    <a:pt x="6004" y="33434"/>
                  </a:lnTo>
                  <a:lnTo>
                    <a:pt x="6004" y="33464"/>
                  </a:lnTo>
                  <a:lnTo>
                    <a:pt x="6063" y="33258"/>
                  </a:lnTo>
                  <a:lnTo>
                    <a:pt x="6034" y="33552"/>
                  </a:lnTo>
                  <a:lnTo>
                    <a:pt x="5857" y="35965"/>
                  </a:lnTo>
                  <a:lnTo>
                    <a:pt x="5445" y="40763"/>
                  </a:lnTo>
                  <a:lnTo>
                    <a:pt x="5092" y="45619"/>
                  </a:lnTo>
                  <a:lnTo>
                    <a:pt x="4915" y="47973"/>
                  </a:lnTo>
                  <a:lnTo>
                    <a:pt x="4739" y="50328"/>
                  </a:lnTo>
                  <a:lnTo>
                    <a:pt x="4386" y="54684"/>
                  </a:lnTo>
                  <a:lnTo>
                    <a:pt x="4327" y="55655"/>
                  </a:lnTo>
                  <a:lnTo>
                    <a:pt x="4268" y="56479"/>
                  </a:lnTo>
                  <a:lnTo>
                    <a:pt x="4238" y="57009"/>
                  </a:lnTo>
                  <a:lnTo>
                    <a:pt x="4238" y="57097"/>
                  </a:lnTo>
                  <a:lnTo>
                    <a:pt x="4238" y="57185"/>
                  </a:lnTo>
                  <a:lnTo>
                    <a:pt x="4297" y="57274"/>
                  </a:lnTo>
                  <a:lnTo>
                    <a:pt x="4356" y="57333"/>
                  </a:lnTo>
                  <a:lnTo>
                    <a:pt x="4444" y="57391"/>
                  </a:lnTo>
                  <a:lnTo>
                    <a:pt x="4650" y="57480"/>
                  </a:lnTo>
                  <a:lnTo>
                    <a:pt x="4827" y="57509"/>
                  </a:lnTo>
                  <a:lnTo>
                    <a:pt x="4945" y="57509"/>
                  </a:lnTo>
                  <a:lnTo>
                    <a:pt x="5062" y="57450"/>
                  </a:lnTo>
                  <a:lnTo>
                    <a:pt x="5268" y="57333"/>
                  </a:lnTo>
                  <a:lnTo>
                    <a:pt x="5327" y="57244"/>
                  </a:lnTo>
                  <a:lnTo>
                    <a:pt x="5386" y="57156"/>
                  </a:lnTo>
                  <a:lnTo>
                    <a:pt x="5386" y="57009"/>
                  </a:lnTo>
                  <a:lnTo>
                    <a:pt x="5416" y="56685"/>
                  </a:lnTo>
                  <a:lnTo>
                    <a:pt x="5475" y="55743"/>
                  </a:lnTo>
                  <a:lnTo>
                    <a:pt x="5563" y="54801"/>
                  </a:lnTo>
                  <a:lnTo>
                    <a:pt x="5651" y="53771"/>
                  </a:lnTo>
                  <a:lnTo>
                    <a:pt x="6004" y="49268"/>
                  </a:lnTo>
                  <a:lnTo>
                    <a:pt x="6210" y="46943"/>
                  </a:lnTo>
                  <a:lnTo>
                    <a:pt x="6387" y="44589"/>
                  </a:lnTo>
                  <a:lnTo>
                    <a:pt x="6563" y="42264"/>
                  </a:lnTo>
                  <a:lnTo>
                    <a:pt x="6652" y="41322"/>
                  </a:lnTo>
                  <a:lnTo>
                    <a:pt x="7623" y="41263"/>
                  </a:lnTo>
                  <a:lnTo>
                    <a:pt x="8712" y="41175"/>
                  </a:lnTo>
                  <a:lnTo>
                    <a:pt x="10860" y="41028"/>
                  </a:lnTo>
                  <a:lnTo>
                    <a:pt x="10949" y="40998"/>
                  </a:lnTo>
                  <a:lnTo>
                    <a:pt x="10919" y="41911"/>
                  </a:lnTo>
                  <a:lnTo>
                    <a:pt x="10772" y="44030"/>
                  </a:lnTo>
                  <a:lnTo>
                    <a:pt x="10743" y="44530"/>
                  </a:lnTo>
                  <a:lnTo>
                    <a:pt x="10713" y="44971"/>
                  </a:lnTo>
                  <a:lnTo>
                    <a:pt x="10713" y="45266"/>
                  </a:lnTo>
                  <a:lnTo>
                    <a:pt x="10713" y="45413"/>
                  </a:lnTo>
                  <a:lnTo>
                    <a:pt x="10713" y="45501"/>
                  </a:lnTo>
                  <a:lnTo>
                    <a:pt x="10713" y="45531"/>
                  </a:lnTo>
                  <a:lnTo>
                    <a:pt x="10743" y="45589"/>
                  </a:lnTo>
                  <a:lnTo>
                    <a:pt x="10772" y="45619"/>
                  </a:lnTo>
                  <a:lnTo>
                    <a:pt x="10949" y="45737"/>
                  </a:lnTo>
                  <a:lnTo>
                    <a:pt x="10978" y="46060"/>
                  </a:lnTo>
                  <a:lnTo>
                    <a:pt x="11037" y="46325"/>
                  </a:lnTo>
                  <a:lnTo>
                    <a:pt x="11125" y="46561"/>
                  </a:lnTo>
                  <a:lnTo>
                    <a:pt x="11243" y="46855"/>
                  </a:lnTo>
                  <a:lnTo>
                    <a:pt x="11361" y="47090"/>
                  </a:lnTo>
                  <a:lnTo>
                    <a:pt x="11508" y="47355"/>
                  </a:lnTo>
                  <a:lnTo>
                    <a:pt x="11655" y="47591"/>
                  </a:lnTo>
                  <a:lnTo>
                    <a:pt x="11832" y="47797"/>
                  </a:lnTo>
                  <a:lnTo>
                    <a:pt x="12038" y="47944"/>
                  </a:lnTo>
                  <a:lnTo>
                    <a:pt x="12244" y="48062"/>
                  </a:lnTo>
                  <a:lnTo>
                    <a:pt x="12361" y="48091"/>
                  </a:lnTo>
                  <a:lnTo>
                    <a:pt x="12479" y="48121"/>
                  </a:lnTo>
                  <a:lnTo>
                    <a:pt x="12597" y="48121"/>
                  </a:lnTo>
                  <a:lnTo>
                    <a:pt x="12715" y="48091"/>
                  </a:lnTo>
                  <a:lnTo>
                    <a:pt x="12832" y="48062"/>
                  </a:lnTo>
                  <a:lnTo>
                    <a:pt x="12950" y="48003"/>
                  </a:lnTo>
                  <a:lnTo>
                    <a:pt x="13068" y="47944"/>
                  </a:lnTo>
                  <a:lnTo>
                    <a:pt x="13186" y="47826"/>
                  </a:lnTo>
                  <a:lnTo>
                    <a:pt x="13303" y="47709"/>
                  </a:lnTo>
                  <a:lnTo>
                    <a:pt x="13421" y="47561"/>
                  </a:lnTo>
                  <a:lnTo>
                    <a:pt x="13656" y="47238"/>
                  </a:lnTo>
                  <a:lnTo>
                    <a:pt x="13833" y="46884"/>
                  </a:lnTo>
                  <a:lnTo>
                    <a:pt x="13951" y="46561"/>
                  </a:lnTo>
                  <a:lnTo>
                    <a:pt x="14068" y="46208"/>
                  </a:lnTo>
                  <a:lnTo>
                    <a:pt x="14127" y="45854"/>
                  </a:lnTo>
                  <a:lnTo>
                    <a:pt x="14157" y="45531"/>
                  </a:lnTo>
                  <a:lnTo>
                    <a:pt x="14157" y="45177"/>
                  </a:lnTo>
                  <a:lnTo>
                    <a:pt x="14127" y="44824"/>
                  </a:lnTo>
                  <a:lnTo>
                    <a:pt x="14039" y="44118"/>
                  </a:lnTo>
                  <a:lnTo>
                    <a:pt x="13921" y="43412"/>
                  </a:lnTo>
                  <a:lnTo>
                    <a:pt x="13833" y="42676"/>
                  </a:lnTo>
                  <a:lnTo>
                    <a:pt x="13774" y="42323"/>
                  </a:lnTo>
                  <a:lnTo>
                    <a:pt x="13774" y="41940"/>
                  </a:lnTo>
                  <a:lnTo>
                    <a:pt x="13774" y="41587"/>
                  </a:lnTo>
                  <a:lnTo>
                    <a:pt x="13774" y="41204"/>
                  </a:lnTo>
                  <a:lnTo>
                    <a:pt x="13715" y="40822"/>
                  </a:lnTo>
                  <a:lnTo>
                    <a:pt x="15246" y="40704"/>
                  </a:lnTo>
                  <a:lnTo>
                    <a:pt x="16158" y="40645"/>
                  </a:lnTo>
                  <a:lnTo>
                    <a:pt x="17041" y="40557"/>
                  </a:lnTo>
                  <a:lnTo>
                    <a:pt x="17365" y="40527"/>
                  </a:lnTo>
                  <a:lnTo>
                    <a:pt x="17718" y="40498"/>
                  </a:lnTo>
                  <a:lnTo>
                    <a:pt x="17983" y="40498"/>
                  </a:lnTo>
                  <a:lnTo>
                    <a:pt x="18218" y="40468"/>
                  </a:lnTo>
                  <a:lnTo>
                    <a:pt x="18601" y="50887"/>
                  </a:lnTo>
                  <a:lnTo>
                    <a:pt x="18807" y="56450"/>
                  </a:lnTo>
                  <a:lnTo>
                    <a:pt x="18836" y="57568"/>
                  </a:lnTo>
                  <a:lnTo>
                    <a:pt x="18895" y="58716"/>
                  </a:lnTo>
                  <a:lnTo>
                    <a:pt x="18925" y="59481"/>
                  </a:lnTo>
                  <a:lnTo>
                    <a:pt x="18954" y="60276"/>
                  </a:lnTo>
                  <a:lnTo>
                    <a:pt x="18984" y="60335"/>
                  </a:lnTo>
                  <a:lnTo>
                    <a:pt x="18984" y="60364"/>
                  </a:lnTo>
                  <a:lnTo>
                    <a:pt x="18984" y="60629"/>
                  </a:lnTo>
                  <a:lnTo>
                    <a:pt x="18984" y="60658"/>
                  </a:lnTo>
                  <a:lnTo>
                    <a:pt x="19013" y="60835"/>
                  </a:lnTo>
                  <a:lnTo>
                    <a:pt x="19013" y="60982"/>
                  </a:lnTo>
                  <a:lnTo>
                    <a:pt x="19013" y="61070"/>
                  </a:lnTo>
                  <a:lnTo>
                    <a:pt x="19042" y="61188"/>
                  </a:lnTo>
                  <a:lnTo>
                    <a:pt x="19042" y="61247"/>
                  </a:lnTo>
                  <a:lnTo>
                    <a:pt x="19072" y="61335"/>
                  </a:lnTo>
                  <a:lnTo>
                    <a:pt x="19131" y="61424"/>
                  </a:lnTo>
                  <a:lnTo>
                    <a:pt x="19307" y="61512"/>
                  </a:lnTo>
                  <a:lnTo>
                    <a:pt x="19484" y="61600"/>
                  </a:lnTo>
                  <a:lnTo>
                    <a:pt x="19690" y="61659"/>
                  </a:lnTo>
                  <a:lnTo>
                    <a:pt x="19866" y="61630"/>
                  </a:lnTo>
                  <a:lnTo>
                    <a:pt x="20043" y="61571"/>
                  </a:lnTo>
                  <a:lnTo>
                    <a:pt x="20190" y="61482"/>
                  </a:lnTo>
                  <a:lnTo>
                    <a:pt x="20337" y="61394"/>
                  </a:lnTo>
                  <a:lnTo>
                    <a:pt x="20396" y="61335"/>
                  </a:lnTo>
                  <a:lnTo>
                    <a:pt x="20426" y="61276"/>
                  </a:lnTo>
                  <a:lnTo>
                    <a:pt x="20455" y="61129"/>
                  </a:lnTo>
                  <a:lnTo>
                    <a:pt x="20426" y="60658"/>
                  </a:lnTo>
                  <a:lnTo>
                    <a:pt x="20396" y="59658"/>
                  </a:lnTo>
                  <a:lnTo>
                    <a:pt x="20308" y="56715"/>
                  </a:lnTo>
                  <a:lnTo>
                    <a:pt x="20220" y="55037"/>
                  </a:lnTo>
                  <a:lnTo>
                    <a:pt x="20161" y="53300"/>
                  </a:lnTo>
                  <a:lnTo>
                    <a:pt x="20043" y="49769"/>
                  </a:lnTo>
                  <a:lnTo>
                    <a:pt x="19955" y="47326"/>
                  </a:lnTo>
                  <a:lnTo>
                    <a:pt x="19984" y="47326"/>
                  </a:lnTo>
                  <a:lnTo>
                    <a:pt x="20014" y="47296"/>
                  </a:lnTo>
                  <a:lnTo>
                    <a:pt x="20308" y="46561"/>
                  </a:lnTo>
                  <a:lnTo>
                    <a:pt x="20632" y="45766"/>
                  </a:lnTo>
                  <a:lnTo>
                    <a:pt x="21279" y="44206"/>
                  </a:lnTo>
                  <a:lnTo>
                    <a:pt x="21897" y="42676"/>
                  </a:lnTo>
                  <a:lnTo>
                    <a:pt x="22515" y="41145"/>
                  </a:lnTo>
                  <a:lnTo>
                    <a:pt x="22692" y="40704"/>
                  </a:lnTo>
                  <a:lnTo>
                    <a:pt x="22898" y="43882"/>
                  </a:lnTo>
                  <a:lnTo>
                    <a:pt x="22927" y="44707"/>
                  </a:lnTo>
                  <a:lnTo>
                    <a:pt x="22986" y="45383"/>
                  </a:lnTo>
                  <a:lnTo>
                    <a:pt x="23016" y="45972"/>
                  </a:lnTo>
                  <a:lnTo>
                    <a:pt x="23045" y="46090"/>
                  </a:lnTo>
                  <a:lnTo>
                    <a:pt x="23045" y="46208"/>
                  </a:lnTo>
                  <a:lnTo>
                    <a:pt x="23104" y="46296"/>
                  </a:lnTo>
                  <a:lnTo>
                    <a:pt x="23192" y="46384"/>
                  </a:lnTo>
                  <a:lnTo>
                    <a:pt x="23339" y="46472"/>
                  </a:lnTo>
                  <a:lnTo>
                    <a:pt x="23487" y="46561"/>
                  </a:lnTo>
                  <a:lnTo>
                    <a:pt x="23634" y="46590"/>
                  </a:lnTo>
                  <a:lnTo>
                    <a:pt x="23840" y="46561"/>
                  </a:lnTo>
                  <a:lnTo>
                    <a:pt x="23899" y="46531"/>
                  </a:lnTo>
                  <a:lnTo>
                    <a:pt x="24075" y="46443"/>
                  </a:lnTo>
                  <a:lnTo>
                    <a:pt x="24193" y="46325"/>
                  </a:lnTo>
                  <a:lnTo>
                    <a:pt x="24252" y="46237"/>
                  </a:lnTo>
                  <a:lnTo>
                    <a:pt x="24252" y="46178"/>
                  </a:lnTo>
                  <a:lnTo>
                    <a:pt x="24252" y="46001"/>
                  </a:lnTo>
                  <a:lnTo>
                    <a:pt x="23133" y="24899"/>
                  </a:lnTo>
                  <a:lnTo>
                    <a:pt x="23104" y="24428"/>
                  </a:lnTo>
                  <a:lnTo>
                    <a:pt x="23075" y="23781"/>
                  </a:lnTo>
                  <a:lnTo>
                    <a:pt x="23075" y="22810"/>
                  </a:lnTo>
                  <a:lnTo>
                    <a:pt x="23045" y="22368"/>
                  </a:lnTo>
                  <a:lnTo>
                    <a:pt x="22986" y="21956"/>
                  </a:lnTo>
                  <a:lnTo>
                    <a:pt x="22898" y="21573"/>
                  </a:lnTo>
                  <a:lnTo>
                    <a:pt x="22868" y="21367"/>
                  </a:lnTo>
                  <a:lnTo>
                    <a:pt x="22868" y="21279"/>
                  </a:lnTo>
                  <a:lnTo>
                    <a:pt x="22898" y="21191"/>
                  </a:lnTo>
                  <a:lnTo>
                    <a:pt x="23075" y="20838"/>
                  </a:lnTo>
                  <a:lnTo>
                    <a:pt x="23163" y="20661"/>
                  </a:lnTo>
                  <a:lnTo>
                    <a:pt x="23251" y="20484"/>
                  </a:lnTo>
                  <a:lnTo>
                    <a:pt x="23310" y="20190"/>
                  </a:lnTo>
                  <a:lnTo>
                    <a:pt x="23310" y="19896"/>
                  </a:lnTo>
                  <a:lnTo>
                    <a:pt x="23251" y="19602"/>
                  </a:lnTo>
                  <a:lnTo>
                    <a:pt x="23192" y="19278"/>
                  </a:lnTo>
                  <a:lnTo>
                    <a:pt x="23075" y="18954"/>
                  </a:lnTo>
                  <a:lnTo>
                    <a:pt x="22927" y="18660"/>
                  </a:lnTo>
                  <a:lnTo>
                    <a:pt x="22721" y="18395"/>
                  </a:lnTo>
                  <a:lnTo>
                    <a:pt x="22515" y="18159"/>
                  </a:lnTo>
                  <a:lnTo>
                    <a:pt x="22309" y="18042"/>
                  </a:lnTo>
                  <a:lnTo>
                    <a:pt x="22133" y="17953"/>
                  </a:lnTo>
                  <a:lnTo>
                    <a:pt x="21897" y="17895"/>
                  </a:lnTo>
                  <a:lnTo>
                    <a:pt x="21868" y="17895"/>
                  </a:lnTo>
                  <a:lnTo>
                    <a:pt x="21691" y="17924"/>
                  </a:lnTo>
                  <a:lnTo>
                    <a:pt x="21662" y="17924"/>
                  </a:lnTo>
                  <a:lnTo>
                    <a:pt x="21603" y="17953"/>
                  </a:lnTo>
                  <a:lnTo>
                    <a:pt x="21574" y="18012"/>
                  </a:lnTo>
                  <a:lnTo>
                    <a:pt x="21603" y="18071"/>
                  </a:lnTo>
                  <a:lnTo>
                    <a:pt x="21691" y="18071"/>
                  </a:lnTo>
                  <a:lnTo>
                    <a:pt x="21809" y="18101"/>
                  </a:lnTo>
                  <a:lnTo>
                    <a:pt x="21927" y="18130"/>
                  </a:lnTo>
                  <a:lnTo>
                    <a:pt x="22192" y="18248"/>
                  </a:lnTo>
                  <a:lnTo>
                    <a:pt x="22339" y="18365"/>
                  </a:lnTo>
                  <a:lnTo>
                    <a:pt x="22456" y="18513"/>
                  </a:lnTo>
                  <a:lnTo>
                    <a:pt x="22662" y="18719"/>
                  </a:lnTo>
                  <a:lnTo>
                    <a:pt x="22810" y="18983"/>
                  </a:lnTo>
                  <a:lnTo>
                    <a:pt x="22927" y="19307"/>
                  </a:lnTo>
                  <a:lnTo>
                    <a:pt x="23045" y="19631"/>
                  </a:lnTo>
                  <a:lnTo>
                    <a:pt x="23075" y="19866"/>
                  </a:lnTo>
                  <a:lnTo>
                    <a:pt x="23075" y="20102"/>
                  </a:lnTo>
                  <a:lnTo>
                    <a:pt x="23045" y="20278"/>
                  </a:lnTo>
                  <a:lnTo>
                    <a:pt x="23016" y="20455"/>
                  </a:lnTo>
                  <a:lnTo>
                    <a:pt x="22898" y="20749"/>
                  </a:lnTo>
                  <a:lnTo>
                    <a:pt x="22751" y="21014"/>
                  </a:lnTo>
                  <a:lnTo>
                    <a:pt x="22456" y="21397"/>
                  </a:lnTo>
                  <a:lnTo>
                    <a:pt x="22133" y="21750"/>
                  </a:lnTo>
                  <a:lnTo>
                    <a:pt x="21750" y="22074"/>
                  </a:lnTo>
                  <a:lnTo>
                    <a:pt x="21338" y="22368"/>
                  </a:lnTo>
                  <a:lnTo>
                    <a:pt x="20926" y="22604"/>
                  </a:lnTo>
                  <a:lnTo>
                    <a:pt x="20485" y="22868"/>
                  </a:lnTo>
                  <a:lnTo>
                    <a:pt x="19778" y="23192"/>
                  </a:lnTo>
                  <a:lnTo>
                    <a:pt x="19072" y="23486"/>
                  </a:lnTo>
                  <a:lnTo>
                    <a:pt x="19072" y="23428"/>
                  </a:lnTo>
                  <a:lnTo>
                    <a:pt x="19072" y="23251"/>
                  </a:lnTo>
                  <a:lnTo>
                    <a:pt x="19042" y="22957"/>
                  </a:lnTo>
                  <a:lnTo>
                    <a:pt x="19013" y="22398"/>
                  </a:lnTo>
                  <a:lnTo>
                    <a:pt x="19013" y="22309"/>
                  </a:lnTo>
                  <a:lnTo>
                    <a:pt x="19101" y="22250"/>
                  </a:lnTo>
                  <a:lnTo>
                    <a:pt x="19278" y="22133"/>
                  </a:lnTo>
                  <a:lnTo>
                    <a:pt x="19690" y="21927"/>
                  </a:lnTo>
                  <a:lnTo>
                    <a:pt x="20543" y="21544"/>
                  </a:lnTo>
                  <a:lnTo>
                    <a:pt x="20897" y="21367"/>
                  </a:lnTo>
                  <a:lnTo>
                    <a:pt x="21250" y="21161"/>
                  </a:lnTo>
                  <a:lnTo>
                    <a:pt x="21544" y="20955"/>
                  </a:lnTo>
                  <a:lnTo>
                    <a:pt x="21868" y="20720"/>
                  </a:lnTo>
                  <a:lnTo>
                    <a:pt x="21927" y="20661"/>
                  </a:lnTo>
                  <a:lnTo>
                    <a:pt x="21956" y="20602"/>
                  </a:lnTo>
                  <a:lnTo>
                    <a:pt x="21956" y="20543"/>
                  </a:lnTo>
                  <a:lnTo>
                    <a:pt x="21897" y="20514"/>
                  </a:lnTo>
                  <a:lnTo>
                    <a:pt x="21838" y="20543"/>
                  </a:lnTo>
                  <a:lnTo>
                    <a:pt x="21544" y="20749"/>
                  </a:lnTo>
                  <a:lnTo>
                    <a:pt x="21250" y="20926"/>
                  </a:lnTo>
                  <a:lnTo>
                    <a:pt x="20632" y="21279"/>
                  </a:lnTo>
                  <a:lnTo>
                    <a:pt x="19837" y="21662"/>
                  </a:lnTo>
                  <a:lnTo>
                    <a:pt x="19013" y="22074"/>
                  </a:lnTo>
                  <a:lnTo>
                    <a:pt x="18984" y="22074"/>
                  </a:lnTo>
                  <a:lnTo>
                    <a:pt x="18954" y="22044"/>
                  </a:lnTo>
                  <a:lnTo>
                    <a:pt x="18895" y="22015"/>
                  </a:lnTo>
                  <a:lnTo>
                    <a:pt x="18866" y="22015"/>
                  </a:lnTo>
                  <a:lnTo>
                    <a:pt x="18660" y="21956"/>
                  </a:lnTo>
                  <a:lnTo>
                    <a:pt x="18483" y="21927"/>
                  </a:lnTo>
                  <a:lnTo>
                    <a:pt x="18925" y="21809"/>
                  </a:lnTo>
                  <a:lnTo>
                    <a:pt x="19366" y="21691"/>
                  </a:lnTo>
                  <a:lnTo>
                    <a:pt x="19808" y="21544"/>
                  </a:lnTo>
                  <a:lnTo>
                    <a:pt x="20161" y="21426"/>
                  </a:lnTo>
                  <a:lnTo>
                    <a:pt x="20485" y="21279"/>
                  </a:lnTo>
                  <a:lnTo>
                    <a:pt x="20808" y="21132"/>
                  </a:lnTo>
                  <a:lnTo>
                    <a:pt x="21161" y="20955"/>
                  </a:lnTo>
                  <a:lnTo>
                    <a:pt x="21456" y="20779"/>
                  </a:lnTo>
                  <a:lnTo>
                    <a:pt x="21750" y="20543"/>
                  </a:lnTo>
                  <a:lnTo>
                    <a:pt x="22015" y="20308"/>
                  </a:lnTo>
                  <a:lnTo>
                    <a:pt x="22103" y="20161"/>
                  </a:lnTo>
                  <a:lnTo>
                    <a:pt x="22192" y="20014"/>
                  </a:lnTo>
                  <a:lnTo>
                    <a:pt x="22280" y="19866"/>
                  </a:lnTo>
                  <a:lnTo>
                    <a:pt x="22309" y="19690"/>
                  </a:lnTo>
                  <a:lnTo>
                    <a:pt x="22309" y="19543"/>
                  </a:lnTo>
                  <a:lnTo>
                    <a:pt x="22309" y="19396"/>
                  </a:lnTo>
                  <a:lnTo>
                    <a:pt x="22280" y="19278"/>
                  </a:lnTo>
                  <a:lnTo>
                    <a:pt x="22221" y="19160"/>
                  </a:lnTo>
                  <a:lnTo>
                    <a:pt x="22074" y="18983"/>
                  </a:lnTo>
                  <a:lnTo>
                    <a:pt x="21809" y="18689"/>
                  </a:lnTo>
                  <a:lnTo>
                    <a:pt x="21721" y="18571"/>
                  </a:lnTo>
                  <a:lnTo>
                    <a:pt x="21632" y="18454"/>
                  </a:lnTo>
                  <a:lnTo>
                    <a:pt x="21574" y="18277"/>
                  </a:lnTo>
                  <a:lnTo>
                    <a:pt x="21544" y="18159"/>
                  </a:lnTo>
                  <a:lnTo>
                    <a:pt x="21515" y="18101"/>
                  </a:lnTo>
                  <a:lnTo>
                    <a:pt x="21456" y="18071"/>
                  </a:lnTo>
                  <a:lnTo>
                    <a:pt x="21397" y="18101"/>
                  </a:lnTo>
                  <a:lnTo>
                    <a:pt x="21367" y="18189"/>
                  </a:lnTo>
                  <a:lnTo>
                    <a:pt x="21367" y="18218"/>
                  </a:lnTo>
                  <a:lnTo>
                    <a:pt x="21367" y="18248"/>
                  </a:lnTo>
                  <a:lnTo>
                    <a:pt x="21338" y="18483"/>
                  </a:lnTo>
                  <a:lnTo>
                    <a:pt x="21309" y="18719"/>
                  </a:lnTo>
                  <a:lnTo>
                    <a:pt x="21338" y="19248"/>
                  </a:lnTo>
                  <a:lnTo>
                    <a:pt x="21367" y="19749"/>
                  </a:lnTo>
                  <a:lnTo>
                    <a:pt x="21367" y="20220"/>
                  </a:lnTo>
                  <a:lnTo>
                    <a:pt x="21309" y="20573"/>
                  </a:lnTo>
                  <a:lnTo>
                    <a:pt x="20985" y="20779"/>
                  </a:lnTo>
                  <a:lnTo>
                    <a:pt x="20573" y="20955"/>
                  </a:lnTo>
                  <a:lnTo>
                    <a:pt x="20514" y="20278"/>
                  </a:lnTo>
                  <a:lnTo>
                    <a:pt x="20514" y="20249"/>
                  </a:lnTo>
                  <a:lnTo>
                    <a:pt x="20485" y="20220"/>
                  </a:lnTo>
                  <a:lnTo>
                    <a:pt x="20632" y="20014"/>
                  </a:lnTo>
                  <a:lnTo>
                    <a:pt x="20749" y="19808"/>
                  </a:lnTo>
                  <a:lnTo>
                    <a:pt x="20838" y="19602"/>
                  </a:lnTo>
                  <a:lnTo>
                    <a:pt x="20926" y="19396"/>
                  </a:lnTo>
                  <a:lnTo>
                    <a:pt x="20985" y="19189"/>
                  </a:lnTo>
                  <a:lnTo>
                    <a:pt x="21044" y="18954"/>
                  </a:lnTo>
                  <a:lnTo>
                    <a:pt x="21073" y="18483"/>
                  </a:lnTo>
                  <a:lnTo>
                    <a:pt x="21044" y="18012"/>
                  </a:lnTo>
                  <a:lnTo>
                    <a:pt x="20985" y="17541"/>
                  </a:lnTo>
                  <a:lnTo>
                    <a:pt x="20926" y="17070"/>
                  </a:lnTo>
                  <a:lnTo>
                    <a:pt x="20838" y="16776"/>
                  </a:lnTo>
                  <a:lnTo>
                    <a:pt x="20779" y="16394"/>
                  </a:lnTo>
                  <a:lnTo>
                    <a:pt x="20691" y="15775"/>
                  </a:lnTo>
                  <a:lnTo>
                    <a:pt x="20602" y="15157"/>
                  </a:lnTo>
                  <a:lnTo>
                    <a:pt x="20485" y="13921"/>
                  </a:lnTo>
                  <a:lnTo>
                    <a:pt x="20367" y="13274"/>
                  </a:lnTo>
                  <a:lnTo>
                    <a:pt x="20279" y="12685"/>
                  </a:lnTo>
                  <a:lnTo>
                    <a:pt x="20043" y="11626"/>
                  </a:lnTo>
                  <a:lnTo>
                    <a:pt x="19925" y="11096"/>
                  </a:lnTo>
                  <a:lnTo>
                    <a:pt x="19749" y="10566"/>
                  </a:lnTo>
                  <a:lnTo>
                    <a:pt x="19513" y="10095"/>
                  </a:lnTo>
                  <a:lnTo>
                    <a:pt x="19366" y="9860"/>
                  </a:lnTo>
                  <a:lnTo>
                    <a:pt x="19219" y="9624"/>
                  </a:lnTo>
                  <a:lnTo>
                    <a:pt x="19072" y="9418"/>
                  </a:lnTo>
                  <a:lnTo>
                    <a:pt x="18895" y="9242"/>
                  </a:lnTo>
                  <a:lnTo>
                    <a:pt x="18719" y="9124"/>
                  </a:lnTo>
                  <a:lnTo>
                    <a:pt x="18513" y="8977"/>
                  </a:lnTo>
                  <a:lnTo>
                    <a:pt x="18336" y="8889"/>
                  </a:lnTo>
                  <a:lnTo>
                    <a:pt x="18101" y="8800"/>
                  </a:lnTo>
                  <a:lnTo>
                    <a:pt x="17689" y="8653"/>
                  </a:lnTo>
                  <a:lnTo>
                    <a:pt x="17218" y="8535"/>
                  </a:lnTo>
                  <a:lnTo>
                    <a:pt x="16953" y="8476"/>
                  </a:lnTo>
                  <a:lnTo>
                    <a:pt x="16717" y="8418"/>
                  </a:lnTo>
                  <a:lnTo>
                    <a:pt x="16482" y="8300"/>
                  </a:lnTo>
                  <a:lnTo>
                    <a:pt x="16246" y="8153"/>
                  </a:lnTo>
                  <a:lnTo>
                    <a:pt x="16158" y="8064"/>
                  </a:lnTo>
                  <a:lnTo>
                    <a:pt x="16070" y="8064"/>
                  </a:lnTo>
                  <a:lnTo>
                    <a:pt x="16099" y="8035"/>
                  </a:lnTo>
                  <a:lnTo>
                    <a:pt x="16188" y="7770"/>
                  </a:lnTo>
                  <a:lnTo>
                    <a:pt x="16246" y="7476"/>
                  </a:lnTo>
                  <a:lnTo>
                    <a:pt x="16305" y="7211"/>
                  </a:lnTo>
                  <a:lnTo>
                    <a:pt x="16305" y="6946"/>
                  </a:lnTo>
                  <a:lnTo>
                    <a:pt x="16276" y="6711"/>
                  </a:lnTo>
                  <a:lnTo>
                    <a:pt x="16217" y="6446"/>
                  </a:lnTo>
                  <a:lnTo>
                    <a:pt x="16129" y="6210"/>
                  </a:lnTo>
                  <a:lnTo>
                    <a:pt x="16011" y="5975"/>
                  </a:lnTo>
                  <a:lnTo>
                    <a:pt x="15893" y="5769"/>
                  </a:lnTo>
                  <a:lnTo>
                    <a:pt x="15717" y="5563"/>
                  </a:lnTo>
                  <a:lnTo>
                    <a:pt x="15540" y="5386"/>
                  </a:lnTo>
                  <a:lnTo>
                    <a:pt x="15363" y="5239"/>
                  </a:lnTo>
                  <a:lnTo>
                    <a:pt x="15128" y="5062"/>
                  </a:lnTo>
                  <a:lnTo>
                    <a:pt x="14922" y="4945"/>
                  </a:lnTo>
                  <a:lnTo>
                    <a:pt x="14687" y="4798"/>
                  </a:lnTo>
                  <a:lnTo>
                    <a:pt x="14422" y="4709"/>
                  </a:lnTo>
                  <a:lnTo>
                    <a:pt x="14010" y="45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2" name="Google Shape;1052;p33"/>
          <p:cNvGrpSpPr/>
          <p:nvPr/>
        </p:nvGrpSpPr>
        <p:grpSpPr>
          <a:xfrm>
            <a:off x="3657001" y="3776319"/>
            <a:ext cx="1725866" cy="2303743"/>
            <a:chOff x="9970776" y="3724307"/>
            <a:chExt cx="1725866" cy="2303743"/>
          </a:xfrm>
        </p:grpSpPr>
        <p:sp>
          <p:nvSpPr>
            <p:cNvPr id="1053" name="Google Shape;1053;p33"/>
            <p:cNvSpPr/>
            <p:nvPr/>
          </p:nvSpPr>
          <p:spPr>
            <a:xfrm>
              <a:off x="9984203" y="3963513"/>
              <a:ext cx="1588772" cy="2043073"/>
            </a:xfrm>
            <a:custGeom>
              <a:rect b="b" l="l" r="r" t="t"/>
              <a:pathLst>
                <a:path extrusionOk="0" h="22369" w="17395">
                  <a:moveTo>
                    <a:pt x="14127" y="6682"/>
                  </a:moveTo>
                  <a:lnTo>
                    <a:pt x="14127" y="6711"/>
                  </a:lnTo>
                  <a:lnTo>
                    <a:pt x="14098" y="6711"/>
                  </a:lnTo>
                  <a:lnTo>
                    <a:pt x="14127" y="6682"/>
                  </a:lnTo>
                  <a:close/>
                  <a:moveTo>
                    <a:pt x="2208" y="12068"/>
                  </a:moveTo>
                  <a:lnTo>
                    <a:pt x="2237" y="12097"/>
                  </a:lnTo>
                  <a:lnTo>
                    <a:pt x="2237" y="12126"/>
                  </a:lnTo>
                  <a:lnTo>
                    <a:pt x="2208" y="12068"/>
                  </a:lnTo>
                  <a:close/>
                  <a:moveTo>
                    <a:pt x="2384" y="12274"/>
                  </a:moveTo>
                  <a:lnTo>
                    <a:pt x="2649" y="12509"/>
                  </a:lnTo>
                  <a:lnTo>
                    <a:pt x="2855" y="12656"/>
                  </a:lnTo>
                  <a:lnTo>
                    <a:pt x="3032" y="12774"/>
                  </a:lnTo>
                  <a:lnTo>
                    <a:pt x="3238" y="12892"/>
                  </a:lnTo>
                  <a:lnTo>
                    <a:pt x="3473" y="12980"/>
                  </a:lnTo>
                  <a:lnTo>
                    <a:pt x="3473" y="13833"/>
                  </a:lnTo>
                  <a:lnTo>
                    <a:pt x="3444" y="13833"/>
                  </a:lnTo>
                  <a:lnTo>
                    <a:pt x="3238" y="13863"/>
                  </a:lnTo>
                  <a:lnTo>
                    <a:pt x="2796" y="13863"/>
                  </a:lnTo>
                  <a:lnTo>
                    <a:pt x="2620" y="13215"/>
                  </a:lnTo>
                  <a:lnTo>
                    <a:pt x="2590" y="13186"/>
                  </a:lnTo>
                  <a:lnTo>
                    <a:pt x="2531" y="13186"/>
                  </a:lnTo>
                  <a:lnTo>
                    <a:pt x="2473" y="12921"/>
                  </a:lnTo>
                  <a:lnTo>
                    <a:pt x="2384" y="12274"/>
                  </a:lnTo>
                  <a:close/>
                  <a:moveTo>
                    <a:pt x="4533" y="13421"/>
                  </a:moveTo>
                  <a:lnTo>
                    <a:pt x="4592" y="13451"/>
                  </a:lnTo>
                  <a:lnTo>
                    <a:pt x="4650" y="13480"/>
                  </a:lnTo>
                  <a:lnTo>
                    <a:pt x="4739" y="13480"/>
                  </a:lnTo>
                  <a:lnTo>
                    <a:pt x="4915" y="13539"/>
                  </a:lnTo>
                  <a:lnTo>
                    <a:pt x="5180" y="13598"/>
                  </a:lnTo>
                  <a:lnTo>
                    <a:pt x="5327" y="13627"/>
                  </a:lnTo>
                  <a:lnTo>
                    <a:pt x="5563" y="13686"/>
                  </a:lnTo>
                  <a:lnTo>
                    <a:pt x="5945" y="13775"/>
                  </a:lnTo>
                  <a:lnTo>
                    <a:pt x="6004" y="13775"/>
                  </a:lnTo>
                  <a:lnTo>
                    <a:pt x="6151" y="13804"/>
                  </a:lnTo>
                  <a:lnTo>
                    <a:pt x="6004" y="13833"/>
                  </a:lnTo>
                  <a:lnTo>
                    <a:pt x="5975" y="13833"/>
                  </a:lnTo>
                  <a:lnTo>
                    <a:pt x="5916" y="13863"/>
                  </a:lnTo>
                  <a:lnTo>
                    <a:pt x="5887" y="13863"/>
                  </a:lnTo>
                  <a:lnTo>
                    <a:pt x="5887" y="13892"/>
                  </a:lnTo>
                  <a:lnTo>
                    <a:pt x="5857" y="13892"/>
                  </a:lnTo>
                  <a:lnTo>
                    <a:pt x="5828" y="13863"/>
                  </a:lnTo>
                  <a:lnTo>
                    <a:pt x="5739" y="13833"/>
                  </a:lnTo>
                  <a:lnTo>
                    <a:pt x="5151" y="13804"/>
                  </a:lnTo>
                  <a:lnTo>
                    <a:pt x="4856" y="13804"/>
                  </a:lnTo>
                  <a:lnTo>
                    <a:pt x="4533" y="13863"/>
                  </a:lnTo>
                  <a:lnTo>
                    <a:pt x="4533" y="13775"/>
                  </a:lnTo>
                  <a:lnTo>
                    <a:pt x="4533" y="13510"/>
                  </a:lnTo>
                  <a:lnTo>
                    <a:pt x="4533" y="13451"/>
                  </a:lnTo>
                  <a:lnTo>
                    <a:pt x="4533" y="13421"/>
                  </a:lnTo>
                  <a:close/>
                  <a:moveTo>
                    <a:pt x="13362" y="13627"/>
                  </a:moveTo>
                  <a:lnTo>
                    <a:pt x="13362" y="13745"/>
                  </a:lnTo>
                  <a:lnTo>
                    <a:pt x="13450" y="14245"/>
                  </a:lnTo>
                  <a:lnTo>
                    <a:pt x="13480" y="14687"/>
                  </a:lnTo>
                  <a:lnTo>
                    <a:pt x="13362" y="14481"/>
                  </a:lnTo>
                  <a:lnTo>
                    <a:pt x="13274" y="14334"/>
                  </a:lnTo>
                  <a:lnTo>
                    <a:pt x="12950" y="13745"/>
                  </a:lnTo>
                  <a:lnTo>
                    <a:pt x="13244" y="13686"/>
                  </a:lnTo>
                  <a:lnTo>
                    <a:pt x="13362" y="13627"/>
                  </a:lnTo>
                  <a:close/>
                  <a:moveTo>
                    <a:pt x="2885" y="14363"/>
                  </a:moveTo>
                  <a:lnTo>
                    <a:pt x="3179" y="14422"/>
                  </a:lnTo>
                  <a:lnTo>
                    <a:pt x="3444" y="14452"/>
                  </a:lnTo>
                  <a:lnTo>
                    <a:pt x="3444" y="14952"/>
                  </a:lnTo>
                  <a:lnTo>
                    <a:pt x="3444" y="15128"/>
                  </a:lnTo>
                  <a:lnTo>
                    <a:pt x="3414" y="15923"/>
                  </a:lnTo>
                  <a:lnTo>
                    <a:pt x="3385" y="16276"/>
                  </a:lnTo>
                  <a:lnTo>
                    <a:pt x="3385" y="16365"/>
                  </a:lnTo>
                  <a:lnTo>
                    <a:pt x="3326" y="16188"/>
                  </a:lnTo>
                  <a:lnTo>
                    <a:pt x="3355" y="16159"/>
                  </a:lnTo>
                  <a:lnTo>
                    <a:pt x="3355" y="16070"/>
                  </a:lnTo>
                  <a:lnTo>
                    <a:pt x="3238" y="15688"/>
                  </a:lnTo>
                  <a:lnTo>
                    <a:pt x="3149" y="15364"/>
                  </a:lnTo>
                  <a:lnTo>
                    <a:pt x="2973" y="14658"/>
                  </a:lnTo>
                  <a:lnTo>
                    <a:pt x="2973" y="14628"/>
                  </a:lnTo>
                  <a:lnTo>
                    <a:pt x="2943" y="14540"/>
                  </a:lnTo>
                  <a:lnTo>
                    <a:pt x="2914" y="14452"/>
                  </a:lnTo>
                  <a:lnTo>
                    <a:pt x="2885" y="14363"/>
                  </a:lnTo>
                  <a:close/>
                  <a:moveTo>
                    <a:pt x="17218" y="1"/>
                  </a:moveTo>
                  <a:lnTo>
                    <a:pt x="17129" y="30"/>
                  </a:lnTo>
                  <a:lnTo>
                    <a:pt x="17041" y="60"/>
                  </a:lnTo>
                  <a:lnTo>
                    <a:pt x="16894" y="148"/>
                  </a:lnTo>
                  <a:lnTo>
                    <a:pt x="16835" y="207"/>
                  </a:lnTo>
                  <a:lnTo>
                    <a:pt x="16776" y="236"/>
                  </a:lnTo>
                  <a:lnTo>
                    <a:pt x="16717" y="266"/>
                  </a:lnTo>
                  <a:lnTo>
                    <a:pt x="16688" y="295"/>
                  </a:lnTo>
                  <a:lnTo>
                    <a:pt x="16658" y="354"/>
                  </a:lnTo>
                  <a:lnTo>
                    <a:pt x="16600" y="707"/>
                  </a:lnTo>
                  <a:lnTo>
                    <a:pt x="16541" y="1060"/>
                  </a:lnTo>
                  <a:lnTo>
                    <a:pt x="16541" y="1207"/>
                  </a:lnTo>
                  <a:lnTo>
                    <a:pt x="16482" y="1619"/>
                  </a:lnTo>
                  <a:lnTo>
                    <a:pt x="16423" y="1825"/>
                  </a:lnTo>
                  <a:lnTo>
                    <a:pt x="16423" y="1884"/>
                  </a:lnTo>
                  <a:lnTo>
                    <a:pt x="16394" y="2031"/>
                  </a:lnTo>
                  <a:lnTo>
                    <a:pt x="16394" y="2061"/>
                  </a:lnTo>
                  <a:lnTo>
                    <a:pt x="16335" y="2179"/>
                  </a:lnTo>
                  <a:lnTo>
                    <a:pt x="16246" y="2414"/>
                  </a:lnTo>
                  <a:lnTo>
                    <a:pt x="16158" y="2679"/>
                  </a:lnTo>
                  <a:lnTo>
                    <a:pt x="16129" y="2914"/>
                  </a:lnTo>
                  <a:lnTo>
                    <a:pt x="16099" y="3150"/>
                  </a:lnTo>
                  <a:lnTo>
                    <a:pt x="16040" y="3444"/>
                  </a:lnTo>
                  <a:lnTo>
                    <a:pt x="15982" y="3680"/>
                  </a:lnTo>
                  <a:lnTo>
                    <a:pt x="15982" y="3738"/>
                  </a:lnTo>
                  <a:lnTo>
                    <a:pt x="15952" y="3797"/>
                  </a:lnTo>
                  <a:lnTo>
                    <a:pt x="15923" y="3945"/>
                  </a:lnTo>
                  <a:lnTo>
                    <a:pt x="15952" y="4003"/>
                  </a:lnTo>
                  <a:lnTo>
                    <a:pt x="15923" y="4033"/>
                  </a:lnTo>
                  <a:lnTo>
                    <a:pt x="15805" y="4445"/>
                  </a:lnTo>
                  <a:lnTo>
                    <a:pt x="15746" y="4621"/>
                  </a:lnTo>
                  <a:lnTo>
                    <a:pt x="15658" y="4916"/>
                  </a:lnTo>
                  <a:lnTo>
                    <a:pt x="15628" y="5063"/>
                  </a:lnTo>
                  <a:lnTo>
                    <a:pt x="15628" y="5092"/>
                  </a:lnTo>
                  <a:lnTo>
                    <a:pt x="15628" y="5181"/>
                  </a:lnTo>
                  <a:lnTo>
                    <a:pt x="15599" y="5181"/>
                  </a:lnTo>
                  <a:lnTo>
                    <a:pt x="15540" y="5328"/>
                  </a:lnTo>
                  <a:lnTo>
                    <a:pt x="15452" y="5475"/>
                  </a:lnTo>
                  <a:lnTo>
                    <a:pt x="15393" y="5799"/>
                  </a:lnTo>
                  <a:lnTo>
                    <a:pt x="15334" y="6064"/>
                  </a:lnTo>
                  <a:lnTo>
                    <a:pt x="15275" y="6446"/>
                  </a:lnTo>
                  <a:lnTo>
                    <a:pt x="15216" y="6682"/>
                  </a:lnTo>
                  <a:lnTo>
                    <a:pt x="15157" y="6888"/>
                  </a:lnTo>
                  <a:lnTo>
                    <a:pt x="15128" y="6947"/>
                  </a:lnTo>
                  <a:lnTo>
                    <a:pt x="15040" y="7211"/>
                  </a:lnTo>
                  <a:lnTo>
                    <a:pt x="15040" y="7241"/>
                  </a:lnTo>
                  <a:lnTo>
                    <a:pt x="15010" y="7359"/>
                  </a:lnTo>
                  <a:lnTo>
                    <a:pt x="15010" y="7447"/>
                  </a:lnTo>
                  <a:lnTo>
                    <a:pt x="15010" y="7476"/>
                  </a:lnTo>
                  <a:lnTo>
                    <a:pt x="14981" y="7594"/>
                  </a:lnTo>
                  <a:lnTo>
                    <a:pt x="14951" y="7682"/>
                  </a:lnTo>
                  <a:lnTo>
                    <a:pt x="14922" y="7682"/>
                  </a:lnTo>
                  <a:lnTo>
                    <a:pt x="14922" y="7653"/>
                  </a:lnTo>
                  <a:lnTo>
                    <a:pt x="14775" y="7417"/>
                  </a:lnTo>
                  <a:lnTo>
                    <a:pt x="14657" y="7300"/>
                  </a:lnTo>
                  <a:lnTo>
                    <a:pt x="14481" y="7005"/>
                  </a:lnTo>
                  <a:lnTo>
                    <a:pt x="14539" y="6947"/>
                  </a:lnTo>
                  <a:lnTo>
                    <a:pt x="14569" y="6799"/>
                  </a:lnTo>
                  <a:lnTo>
                    <a:pt x="14598" y="6652"/>
                  </a:lnTo>
                  <a:lnTo>
                    <a:pt x="14598" y="6593"/>
                  </a:lnTo>
                  <a:lnTo>
                    <a:pt x="14657" y="6358"/>
                  </a:lnTo>
                  <a:lnTo>
                    <a:pt x="14687" y="6152"/>
                  </a:lnTo>
                  <a:lnTo>
                    <a:pt x="14687" y="6093"/>
                  </a:lnTo>
                  <a:lnTo>
                    <a:pt x="14687" y="6064"/>
                  </a:lnTo>
                  <a:lnTo>
                    <a:pt x="14687" y="6034"/>
                  </a:lnTo>
                  <a:lnTo>
                    <a:pt x="14687" y="5946"/>
                  </a:lnTo>
                  <a:lnTo>
                    <a:pt x="14716" y="5946"/>
                  </a:lnTo>
                  <a:lnTo>
                    <a:pt x="14745" y="5799"/>
                  </a:lnTo>
                  <a:lnTo>
                    <a:pt x="14804" y="5563"/>
                  </a:lnTo>
                  <a:lnTo>
                    <a:pt x="14863" y="5298"/>
                  </a:lnTo>
                  <a:lnTo>
                    <a:pt x="14951" y="5063"/>
                  </a:lnTo>
                  <a:lnTo>
                    <a:pt x="14981" y="4857"/>
                  </a:lnTo>
                  <a:lnTo>
                    <a:pt x="15010" y="4651"/>
                  </a:lnTo>
                  <a:lnTo>
                    <a:pt x="15040" y="4386"/>
                  </a:lnTo>
                  <a:lnTo>
                    <a:pt x="15069" y="4239"/>
                  </a:lnTo>
                  <a:lnTo>
                    <a:pt x="15099" y="3974"/>
                  </a:lnTo>
                  <a:lnTo>
                    <a:pt x="15157" y="3738"/>
                  </a:lnTo>
                  <a:lnTo>
                    <a:pt x="15246" y="3591"/>
                  </a:lnTo>
                  <a:lnTo>
                    <a:pt x="15246" y="3532"/>
                  </a:lnTo>
                  <a:lnTo>
                    <a:pt x="15246" y="3474"/>
                  </a:lnTo>
                  <a:lnTo>
                    <a:pt x="15275" y="3415"/>
                  </a:lnTo>
                  <a:lnTo>
                    <a:pt x="15334" y="3179"/>
                  </a:lnTo>
                  <a:lnTo>
                    <a:pt x="15364" y="2973"/>
                  </a:lnTo>
                  <a:lnTo>
                    <a:pt x="15364" y="2944"/>
                  </a:lnTo>
                  <a:lnTo>
                    <a:pt x="15393" y="2738"/>
                  </a:lnTo>
                  <a:lnTo>
                    <a:pt x="15393" y="2561"/>
                  </a:lnTo>
                  <a:lnTo>
                    <a:pt x="15452" y="2502"/>
                  </a:lnTo>
                  <a:lnTo>
                    <a:pt x="15570" y="2120"/>
                  </a:lnTo>
                  <a:lnTo>
                    <a:pt x="15599" y="2061"/>
                  </a:lnTo>
                  <a:lnTo>
                    <a:pt x="15717" y="1619"/>
                  </a:lnTo>
                  <a:lnTo>
                    <a:pt x="15923" y="736"/>
                  </a:lnTo>
                  <a:lnTo>
                    <a:pt x="15923" y="678"/>
                  </a:lnTo>
                  <a:lnTo>
                    <a:pt x="15893" y="619"/>
                  </a:lnTo>
                  <a:lnTo>
                    <a:pt x="15864" y="589"/>
                  </a:lnTo>
                  <a:lnTo>
                    <a:pt x="15805" y="560"/>
                  </a:lnTo>
                  <a:lnTo>
                    <a:pt x="15776" y="560"/>
                  </a:lnTo>
                  <a:lnTo>
                    <a:pt x="15687" y="589"/>
                  </a:lnTo>
                  <a:lnTo>
                    <a:pt x="15599" y="589"/>
                  </a:lnTo>
                  <a:lnTo>
                    <a:pt x="15570" y="678"/>
                  </a:lnTo>
                  <a:lnTo>
                    <a:pt x="15540" y="736"/>
                  </a:lnTo>
                  <a:lnTo>
                    <a:pt x="15511" y="707"/>
                  </a:lnTo>
                  <a:lnTo>
                    <a:pt x="15452" y="678"/>
                  </a:lnTo>
                  <a:lnTo>
                    <a:pt x="15422" y="678"/>
                  </a:lnTo>
                  <a:lnTo>
                    <a:pt x="15334" y="707"/>
                  </a:lnTo>
                  <a:lnTo>
                    <a:pt x="15305" y="766"/>
                  </a:lnTo>
                  <a:lnTo>
                    <a:pt x="15216" y="766"/>
                  </a:lnTo>
                  <a:lnTo>
                    <a:pt x="15128" y="795"/>
                  </a:lnTo>
                  <a:lnTo>
                    <a:pt x="15099" y="884"/>
                  </a:lnTo>
                  <a:lnTo>
                    <a:pt x="14981" y="1413"/>
                  </a:lnTo>
                  <a:lnTo>
                    <a:pt x="14951" y="1708"/>
                  </a:lnTo>
                  <a:lnTo>
                    <a:pt x="14951" y="1943"/>
                  </a:lnTo>
                  <a:lnTo>
                    <a:pt x="14922" y="2002"/>
                  </a:lnTo>
                  <a:lnTo>
                    <a:pt x="14893" y="2208"/>
                  </a:lnTo>
                  <a:lnTo>
                    <a:pt x="14834" y="2473"/>
                  </a:lnTo>
                  <a:lnTo>
                    <a:pt x="14775" y="2856"/>
                  </a:lnTo>
                  <a:lnTo>
                    <a:pt x="14745" y="3003"/>
                  </a:lnTo>
                  <a:lnTo>
                    <a:pt x="14687" y="3444"/>
                  </a:lnTo>
                  <a:lnTo>
                    <a:pt x="14569" y="3827"/>
                  </a:lnTo>
                  <a:lnTo>
                    <a:pt x="14481" y="4239"/>
                  </a:lnTo>
                  <a:lnTo>
                    <a:pt x="14422" y="4504"/>
                  </a:lnTo>
                  <a:lnTo>
                    <a:pt x="14392" y="4621"/>
                  </a:lnTo>
                  <a:lnTo>
                    <a:pt x="14392" y="4651"/>
                  </a:lnTo>
                  <a:lnTo>
                    <a:pt x="14216" y="5151"/>
                  </a:lnTo>
                  <a:lnTo>
                    <a:pt x="14098" y="5652"/>
                  </a:lnTo>
                  <a:lnTo>
                    <a:pt x="14069" y="5828"/>
                  </a:lnTo>
                  <a:lnTo>
                    <a:pt x="14010" y="5975"/>
                  </a:lnTo>
                  <a:lnTo>
                    <a:pt x="13980" y="6034"/>
                  </a:lnTo>
                  <a:lnTo>
                    <a:pt x="13980" y="6005"/>
                  </a:lnTo>
                  <a:lnTo>
                    <a:pt x="13892" y="5916"/>
                  </a:lnTo>
                  <a:lnTo>
                    <a:pt x="13892" y="5887"/>
                  </a:lnTo>
                  <a:lnTo>
                    <a:pt x="13686" y="5681"/>
                  </a:lnTo>
                  <a:lnTo>
                    <a:pt x="13627" y="5593"/>
                  </a:lnTo>
                  <a:lnTo>
                    <a:pt x="13333" y="5269"/>
                  </a:lnTo>
                  <a:lnTo>
                    <a:pt x="13127" y="5033"/>
                  </a:lnTo>
                  <a:lnTo>
                    <a:pt x="13156" y="4886"/>
                  </a:lnTo>
                  <a:lnTo>
                    <a:pt x="13156" y="4827"/>
                  </a:lnTo>
                  <a:lnTo>
                    <a:pt x="13156" y="4798"/>
                  </a:lnTo>
                  <a:lnTo>
                    <a:pt x="13156" y="4739"/>
                  </a:lnTo>
                  <a:lnTo>
                    <a:pt x="13215" y="4563"/>
                  </a:lnTo>
                  <a:lnTo>
                    <a:pt x="13215" y="4533"/>
                  </a:lnTo>
                  <a:lnTo>
                    <a:pt x="13244" y="4504"/>
                  </a:lnTo>
                  <a:lnTo>
                    <a:pt x="13215" y="4445"/>
                  </a:lnTo>
                  <a:lnTo>
                    <a:pt x="13215" y="4415"/>
                  </a:lnTo>
                  <a:lnTo>
                    <a:pt x="13274" y="4062"/>
                  </a:lnTo>
                  <a:lnTo>
                    <a:pt x="13274" y="3945"/>
                  </a:lnTo>
                  <a:lnTo>
                    <a:pt x="13421" y="3062"/>
                  </a:lnTo>
                  <a:lnTo>
                    <a:pt x="13568" y="2179"/>
                  </a:lnTo>
                  <a:lnTo>
                    <a:pt x="13627" y="1767"/>
                  </a:lnTo>
                  <a:lnTo>
                    <a:pt x="13686" y="1266"/>
                  </a:lnTo>
                  <a:lnTo>
                    <a:pt x="13686" y="1237"/>
                  </a:lnTo>
                  <a:lnTo>
                    <a:pt x="13686" y="1178"/>
                  </a:lnTo>
                  <a:lnTo>
                    <a:pt x="13656" y="1149"/>
                  </a:lnTo>
                  <a:lnTo>
                    <a:pt x="13598" y="1119"/>
                  </a:lnTo>
                  <a:lnTo>
                    <a:pt x="13568" y="1119"/>
                  </a:lnTo>
                  <a:lnTo>
                    <a:pt x="13509" y="1149"/>
                  </a:lnTo>
                  <a:lnTo>
                    <a:pt x="13480" y="1178"/>
                  </a:lnTo>
                  <a:lnTo>
                    <a:pt x="13450" y="1178"/>
                  </a:lnTo>
                  <a:lnTo>
                    <a:pt x="13392" y="1207"/>
                  </a:lnTo>
                  <a:lnTo>
                    <a:pt x="13333" y="1237"/>
                  </a:lnTo>
                  <a:lnTo>
                    <a:pt x="13156" y="1237"/>
                  </a:lnTo>
                  <a:lnTo>
                    <a:pt x="13097" y="1296"/>
                  </a:lnTo>
                  <a:lnTo>
                    <a:pt x="13038" y="1325"/>
                  </a:lnTo>
                  <a:lnTo>
                    <a:pt x="13009" y="1355"/>
                  </a:lnTo>
                  <a:lnTo>
                    <a:pt x="12980" y="1384"/>
                  </a:lnTo>
                  <a:lnTo>
                    <a:pt x="12980" y="1443"/>
                  </a:lnTo>
                  <a:lnTo>
                    <a:pt x="12980" y="1796"/>
                  </a:lnTo>
                  <a:lnTo>
                    <a:pt x="12950" y="2179"/>
                  </a:lnTo>
                  <a:lnTo>
                    <a:pt x="12891" y="2679"/>
                  </a:lnTo>
                  <a:lnTo>
                    <a:pt x="12803" y="3179"/>
                  </a:lnTo>
                  <a:lnTo>
                    <a:pt x="12744" y="3415"/>
                  </a:lnTo>
                  <a:lnTo>
                    <a:pt x="12626" y="4033"/>
                  </a:lnTo>
                  <a:lnTo>
                    <a:pt x="12597" y="4327"/>
                  </a:lnTo>
                  <a:lnTo>
                    <a:pt x="12509" y="4209"/>
                  </a:lnTo>
                  <a:lnTo>
                    <a:pt x="12420" y="4121"/>
                  </a:lnTo>
                  <a:lnTo>
                    <a:pt x="12155" y="3886"/>
                  </a:lnTo>
                  <a:lnTo>
                    <a:pt x="11861" y="3709"/>
                  </a:lnTo>
                  <a:lnTo>
                    <a:pt x="11508" y="3532"/>
                  </a:lnTo>
                  <a:lnTo>
                    <a:pt x="11302" y="3474"/>
                  </a:lnTo>
                  <a:lnTo>
                    <a:pt x="11096" y="3444"/>
                  </a:lnTo>
                  <a:lnTo>
                    <a:pt x="11096" y="3356"/>
                  </a:lnTo>
                  <a:lnTo>
                    <a:pt x="11096" y="3179"/>
                  </a:lnTo>
                  <a:lnTo>
                    <a:pt x="11096" y="2944"/>
                  </a:lnTo>
                  <a:lnTo>
                    <a:pt x="11096" y="2885"/>
                  </a:lnTo>
                  <a:lnTo>
                    <a:pt x="11067" y="2826"/>
                  </a:lnTo>
                  <a:lnTo>
                    <a:pt x="11096" y="2561"/>
                  </a:lnTo>
                  <a:lnTo>
                    <a:pt x="11096" y="2473"/>
                  </a:lnTo>
                  <a:lnTo>
                    <a:pt x="11155" y="2120"/>
                  </a:lnTo>
                  <a:lnTo>
                    <a:pt x="11214" y="1767"/>
                  </a:lnTo>
                  <a:lnTo>
                    <a:pt x="11243" y="1708"/>
                  </a:lnTo>
                  <a:lnTo>
                    <a:pt x="11243" y="1649"/>
                  </a:lnTo>
                  <a:lnTo>
                    <a:pt x="11243" y="1590"/>
                  </a:lnTo>
                  <a:lnTo>
                    <a:pt x="11184" y="1561"/>
                  </a:lnTo>
                  <a:lnTo>
                    <a:pt x="11155" y="1502"/>
                  </a:lnTo>
                  <a:lnTo>
                    <a:pt x="11125" y="1502"/>
                  </a:lnTo>
                  <a:lnTo>
                    <a:pt x="11037" y="1443"/>
                  </a:lnTo>
                  <a:lnTo>
                    <a:pt x="10978" y="1413"/>
                  </a:lnTo>
                  <a:lnTo>
                    <a:pt x="10890" y="1443"/>
                  </a:lnTo>
                  <a:lnTo>
                    <a:pt x="10860" y="1472"/>
                  </a:lnTo>
                  <a:lnTo>
                    <a:pt x="10802" y="1531"/>
                  </a:lnTo>
                  <a:lnTo>
                    <a:pt x="10772" y="1472"/>
                  </a:lnTo>
                  <a:lnTo>
                    <a:pt x="10654" y="1472"/>
                  </a:lnTo>
                  <a:lnTo>
                    <a:pt x="10596" y="1502"/>
                  </a:lnTo>
                  <a:lnTo>
                    <a:pt x="10566" y="1531"/>
                  </a:lnTo>
                  <a:lnTo>
                    <a:pt x="10566" y="1590"/>
                  </a:lnTo>
                  <a:lnTo>
                    <a:pt x="10566" y="1649"/>
                  </a:lnTo>
                  <a:lnTo>
                    <a:pt x="10625" y="1737"/>
                  </a:lnTo>
                  <a:lnTo>
                    <a:pt x="10625" y="1884"/>
                  </a:lnTo>
                  <a:lnTo>
                    <a:pt x="10625" y="1973"/>
                  </a:lnTo>
                  <a:lnTo>
                    <a:pt x="10625" y="2061"/>
                  </a:lnTo>
                  <a:lnTo>
                    <a:pt x="10625" y="2120"/>
                  </a:lnTo>
                  <a:lnTo>
                    <a:pt x="10654" y="2149"/>
                  </a:lnTo>
                  <a:lnTo>
                    <a:pt x="10596" y="2650"/>
                  </a:lnTo>
                  <a:lnTo>
                    <a:pt x="10566" y="2973"/>
                  </a:lnTo>
                  <a:lnTo>
                    <a:pt x="10566" y="3120"/>
                  </a:lnTo>
                  <a:lnTo>
                    <a:pt x="10595" y="3296"/>
                  </a:lnTo>
                  <a:lnTo>
                    <a:pt x="10595" y="3296"/>
                  </a:lnTo>
                  <a:lnTo>
                    <a:pt x="9772" y="3268"/>
                  </a:lnTo>
                  <a:lnTo>
                    <a:pt x="8624" y="3268"/>
                  </a:lnTo>
                  <a:lnTo>
                    <a:pt x="8624" y="3209"/>
                  </a:lnTo>
                  <a:lnTo>
                    <a:pt x="8624" y="3091"/>
                  </a:lnTo>
                  <a:lnTo>
                    <a:pt x="8624" y="3032"/>
                  </a:lnTo>
                  <a:lnTo>
                    <a:pt x="8594" y="3003"/>
                  </a:lnTo>
                  <a:lnTo>
                    <a:pt x="8653" y="2797"/>
                  </a:lnTo>
                  <a:lnTo>
                    <a:pt x="8712" y="2414"/>
                  </a:lnTo>
                  <a:lnTo>
                    <a:pt x="8771" y="2002"/>
                  </a:lnTo>
                  <a:lnTo>
                    <a:pt x="8800" y="1619"/>
                  </a:lnTo>
                  <a:lnTo>
                    <a:pt x="8800" y="1561"/>
                  </a:lnTo>
                  <a:lnTo>
                    <a:pt x="8771" y="1502"/>
                  </a:lnTo>
                  <a:lnTo>
                    <a:pt x="8741" y="1472"/>
                  </a:lnTo>
                  <a:lnTo>
                    <a:pt x="8683" y="1472"/>
                  </a:lnTo>
                  <a:lnTo>
                    <a:pt x="8624" y="1413"/>
                  </a:lnTo>
                  <a:lnTo>
                    <a:pt x="8565" y="1384"/>
                  </a:lnTo>
                  <a:lnTo>
                    <a:pt x="8535" y="1384"/>
                  </a:lnTo>
                  <a:lnTo>
                    <a:pt x="8447" y="1413"/>
                  </a:lnTo>
                  <a:lnTo>
                    <a:pt x="8300" y="1413"/>
                  </a:lnTo>
                  <a:lnTo>
                    <a:pt x="8271" y="1355"/>
                  </a:lnTo>
                  <a:lnTo>
                    <a:pt x="8241" y="1325"/>
                  </a:lnTo>
                  <a:lnTo>
                    <a:pt x="8182" y="1325"/>
                  </a:lnTo>
                  <a:lnTo>
                    <a:pt x="8123" y="1355"/>
                  </a:lnTo>
                  <a:lnTo>
                    <a:pt x="8094" y="1413"/>
                  </a:lnTo>
                  <a:lnTo>
                    <a:pt x="8035" y="1590"/>
                  </a:lnTo>
                  <a:lnTo>
                    <a:pt x="8006" y="1767"/>
                  </a:lnTo>
                  <a:lnTo>
                    <a:pt x="7976" y="2120"/>
                  </a:lnTo>
                  <a:lnTo>
                    <a:pt x="7976" y="2326"/>
                  </a:lnTo>
                  <a:lnTo>
                    <a:pt x="7976" y="2473"/>
                  </a:lnTo>
                  <a:lnTo>
                    <a:pt x="7976" y="2650"/>
                  </a:lnTo>
                  <a:lnTo>
                    <a:pt x="7976" y="2679"/>
                  </a:lnTo>
                  <a:lnTo>
                    <a:pt x="7947" y="2856"/>
                  </a:lnTo>
                  <a:lnTo>
                    <a:pt x="7976" y="2914"/>
                  </a:lnTo>
                  <a:lnTo>
                    <a:pt x="8035" y="2944"/>
                  </a:lnTo>
                  <a:lnTo>
                    <a:pt x="7976" y="3150"/>
                  </a:lnTo>
                  <a:lnTo>
                    <a:pt x="7976" y="3297"/>
                  </a:lnTo>
                  <a:lnTo>
                    <a:pt x="7388" y="3326"/>
                  </a:lnTo>
                  <a:lnTo>
                    <a:pt x="6858" y="3385"/>
                  </a:lnTo>
                  <a:lnTo>
                    <a:pt x="6181" y="3503"/>
                  </a:lnTo>
                  <a:lnTo>
                    <a:pt x="6034" y="3503"/>
                  </a:lnTo>
                  <a:lnTo>
                    <a:pt x="6034" y="3532"/>
                  </a:lnTo>
                  <a:lnTo>
                    <a:pt x="6004" y="3415"/>
                  </a:lnTo>
                  <a:lnTo>
                    <a:pt x="6004" y="3268"/>
                  </a:lnTo>
                  <a:lnTo>
                    <a:pt x="6063" y="3209"/>
                  </a:lnTo>
                  <a:lnTo>
                    <a:pt x="6093" y="3091"/>
                  </a:lnTo>
                  <a:lnTo>
                    <a:pt x="6093" y="2944"/>
                  </a:lnTo>
                  <a:lnTo>
                    <a:pt x="6063" y="2679"/>
                  </a:lnTo>
                  <a:lnTo>
                    <a:pt x="6034" y="2532"/>
                  </a:lnTo>
                  <a:lnTo>
                    <a:pt x="6004" y="2179"/>
                  </a:lnTo>
                  <a:lnTo>
                    <a:pt x="6004" y="2149"/>
                  </a:lnTo>
                  <a:lnTo>
                    <a:pt x="6004" y="2120"/>
                  </a:lnTo>
                  <a:lnTo>
                    <a:pt x="6034" y="1884"/>
                  </a:lnTo>
                  <a:lnTo>
                    <a:pt x="6122" y="1325"/>
                  </a:lnTo>
                  <a:lnTo>
                    <a:pt x="6122" y="1266"/>
                  </a:lnTo>
                  <a:lnTo>
                    <a:pt x="6122" y="1237"/>
                  </a:lnTo>
                  <a:lnTo>
                    <a:pt x="6063" y="1178"/>
                  </a:lnTo>
                  <a:lnTo>
                    <a:pt x="6004" y="1178"/>
                  </a:lnTo>
                  <a:lnTo>
                    <a:pt x="5916" y="1207"/>
                  </a:lnTo>
                  <a:lnTo>
                    <a:pt x="5916" y="1237"/>
                  </a:lnTo>
                  <a:lnTo>
                    <a:pt x="5828" y="1207"/>
                  </a:lnTo>
                  <a:lnTo>
                    <a:pt x="5769" y="1207"/>
                  </a:lnTo>
                  <a:lnTo>
                    <a:pt x="5710" y="1149"/>
                  </a:lnTo>
                  <a:lnTo>
                    <a:pt x="5622" y="1119"/>
                  </a:lnTo>
                  <a:lnTo>
                    <a:pt x="5563" y="1149"/>
                  </a:lnTo>
                  <a:lnTo>
                    <a:pt x="5533" y="1178"/>
                  </a:lnTo>
                  <a:lnTo>
                    <a:pt x="5504" y="1207"/>
                  </a:lnTo>
                  <a:lnTo>
                    <a:pt x="5504" y="1266"/>
                  </a:lnTo>
                  <a:lnTo>
                    <a:pt x="5533" y="1649"/>
                  </a:lnTo>
                  <a:lnTo>
                    <a:pt x="5533" y="1825"/>
                  </a:lnTo>
                  <a:lnTo>
                    <a:pt x="5533" y="1855"/>
                  </a:lnTo>
                  <a:lnTo>
                    <a:pt x="5533" y="2031"/>
                  </a:lnTo>
                  <a:lnTo>
                    <a:pt x="5563" y="2532"/>
                  </a:lnTo>
                  <a:lnTo>
                    <a:pt x="5563" y="2856"/>
                  </a:lnTo>
                  <a:lnTo>
                    <a:pt x="5563" y="2973"/>
                  </a:lnTo>
                  <a:lnTo>
                    <a:pt x="5563" y="3150"/>
                  </a:lnTo>
                  <a:lnTo>
                    <a:pt x="5563" y="3415"/>
                  </a:lnTo>
                  <a:lnTo>
                    <a:pt x="5563" y="3591"/>
                  </a:lnTo>
                  <a:lnTo>
                    <a:pt x="5180" y="3650"/>
                  </a:lnTo>
                  <a:lnTo>
                    <a:pt x="4827" y="3680"/>
                  </a:lnTo>
                  <a:lnTo>
                    <a:pt x="4474" y="3709"/>
                  </a:lnTo>
                  <a:lnTo>
                    <a:pt x="4121" y="3709"/>
                  </a:lnTo>
                  <a:lnTo>
                    <a:pt x="3885" y="3680"/>
                  </a:lnTo>
                  <a:lnTo>
                    <a:pt x="3856" y="3503"/>
                  </a:lnTo>
                  <a:lnTo>
                    <a:pt x="3826" y="2561"/>
                  </a:lnTo>
                  <a:lnTo>
                    <a:pt x="3797" y="2002"/>
                  </a:lnTo>
                  <a:lnTo>
                    <a:pt x="3768" y="1355"/>
                  </a:lnTo>
                  <a:lnTo>
                    <a:pt x="3738" y="678"/>
                  </a:lnTo>
                  <a:lnTo>
                    <a:pt x="3738" y="589"/>
                  </a:lnTo>
                  <a:lnTo>
                    <a:pt x="3709" y="589"/>
                  </a:lnTo>
                  <a:lnTo>
                    <a:pt x="3679" y="560"/>
                  </a:lnTo>
                  <a:lnTo>
                    <a:pt x="3532" y="472"/>
                  </a:lnTo>
                  <a:lnTo>
                    <a:pt x="3385" y="383"/>
                  </a:lnTo>
                  <a:lnTo>
                    <a:pt x="3355" y="354"/>
                  </a:lnTo>
                  <a:lnTo>
                    <a:pt x="3267" y="354"/>
                  </a:lnTo>
                  <a:lnTo>
                    <a:pt x="3208" y="324"/>
                  </a:lnTo>
                  <a:lnTo>
                    <a:pt x="3120" y="324"/>
                  </a:lnTo>
                  <a:lnTo>
                    <a:pt x="3091" y="354"/>
                  </a:lnTo>
                  <a:lnTo>
                    <a:pt x="3091" y="413"/>
                  </a:lnTo>
                  <a:lnTo>
                    <a:pt x="3032" y="795"/>
                  </a:lnTo>
                  <a:lnTo>
                    <a:pt x="3032" y="1207"/>
                  </a:lnTo>
                  <a:lnTo>
                    <a:pt x="3032" y="1649"/>
                  </a:lnTo>
                  <a:lnTo>
                    <a:pt x="3061" y="2120"/>
                  </a:lnTo>
                  <a:lnTo>
                    <a:pt x="3149" y="2973"/>
                  </a:lnTo>
                  <a:lnTo>
                    <a:pt x="3179" y="3179"/>
                  </a:lnTo>
                  <a:lnTo>
                    <a:pt x="3208" y="3415"/>
                  </a:lnTo>
                  <a:lnTo>
                    <a:pt x="3238" y="3709"/>
                  </a:lnTo>
                  <a:lnTo>
                    <a:pt x="2649" y="3709"/>
                  </a:lnTo>
                  <a:lnTo>
                    <a:pt x="2355" y="3738"/>
                  </a:lnTo>
                  <a:lnTo>
                    <a:pt x="2002" y="3797"/>
                  </a:lnTo>
                  <a:lnTo>
                    <a:pt x="1648" y="3886"/>
                  </a:lnTo>
                  <a:lnTo>
                    <a:pt x="1354" y="3974"/>
                  </a:lnTo>
                  <a:lnTo>
                    <a:pt x="1060" y="4092"/>
                  </a:lnTo>
                  <a:lnTo>
                    <a:pt x="795" y="4239"/>
                  </a:lnTo>
                  <a:lnTo>
                    <a:pt x="589" y="4386"/>
                  </a:lnTo>
                  <a:lnTo>
                    <a:pt x="383" y="4563"/>
                  </a:lnTo>
                  <a:lnTo>
                    <a:pt x="236" y="4769"/>
                  </a:lnTo>
                  <a:lnTo>
                    <a:pt x="147" y="5004"/>
                  </a:lnTo>
                  <a:lnTo>
                    <a:pt x="89" y="5269"/>
                  </a:lnTo>
                  <a:lnTo>
                    <a:pt x="89" y="5446"/>
                  </a:lnTo>
                  <a:lnTo>
                    <a:pt x="118" y="5652"/>
                  </a:lnTo>
                  <a:lnTo>
                    <a:pt x="59" y="5916"/>
                  </a:lnTo>
                  <a:lnTo>
                    <a:pt x="59" y="6240"/>
                  </a:lnTo>
                  <a:lnTo>
                    <a:pt x="89" y="6534"/>
                  </a:lnTo>
                  <a:lnTo>
                    <a:pt x="147" y="6888"/>
                  </a:lnTo>
                  <a:lnTo>
                    <a:pt x="206" y="7211"/>
                  </a:lnTo>
                  <a:lnTo>
                    <a:pt x="324" y="7535"/>
                  </a:lnTo>
                  <a:lnTo>
                    <a:pt x="589" y="8241"/>
                  </a:lnTo>
                  <a:lnTo>
                    <a:pt x="795" y="8654"/>
                  </a:lnTo>
                  <a:lnTo>
                    <a:pt x="1001" y="9066"/>
                  </a:lnTo>
                  <a:lnTo>
                    <a:pt x="1030" y="9124"/>
                  </a:lnTo>
                  <a:lnTo>
                    <a:pt x="1030" y="9183"/>
                  </a:lnTo>
                  <a:lnTo>
                    <a:pt x="1148" y="9448"/>
                  </a:lnTo>
                  <a:lnTo>
                    <a:pt x="1119" y="9478"/>
                  </a:lnTo>
                  <a:lnTo>
                    <a:pt x="1119" y="9536"/>
                  </a:lnTo>
                  <a:lnTo>
                    <a:pt x="1089" y="9890"/>
                  </a:lnTo>
                  <a:lnTo>
                    <a:pt x="1001" y="10773"/>
                  </a:lnTo>
                  <a:lnTo>
                    <a:pt x="824" y="11803"/>
                  </a:lnTo>
                  <a:lnTo>
                    <a:pt x="618" y="13039"/>
                  </a:lnTo>
                  <a:lnTo>
                    <a:pt x="501" y="13745"/>
                  </a:lnTo>
                  <a:lnTo>
                    <a:pt x="324" y="14658"/>
                  </a:lnTo>
                  <a:lnTo>
                    <a:pt x="265" y="15128"/>
                  </a:lnTo>
                  <a:lnTo>
                    <a:pt x="236" y="15246"/>
                  </a:lnTo>
                  <a:lnTo>
                    <a:pt x="206" y="15570"/>
                  </a:lnTo>
                  <a:lnTo>
                    <a:pt x="118" y="15953"/>
                  </a:lnTo>
                  <a:lnTo>
                    <a:pt x="30" y="16423"/>
                  </a:lnTo>
                  <a:lnTo>
                    <a:pt x="0" y="16865"/>
                  </a:lnTo>
                  <a:lnTo>
                    <a:pt x="0" y="17100"/>
                  </a:lnTo>
                  <a:lnTo>
                    <a:pt x="0" y="17277"/>
                  </a:lnTo>
                  <a:lnTo>
                    <a:pt x="30" y="17336"/>
                  </a:lnTo>
                  <a:lnTo>
                    <a:pt x="89" y="17365"/>
                  </a:lnTo>
                  <a:lnTo>
                    <a:pt x="59" y="17395"/>
                  </a:lnTo>
                  <a:lnTo>
                    <a:pt x="59" y="17483"/>
                  </a:lnTo>
                  <a:lnTo>
                    <a:pt x="89" y="17542"/>
                  </a:lnTo>
                  <a:lnTo>
                    <a:pt x="147" y="17571"/>
                  </a:lnTo>
                  <a:lnTo>
                    <a:pt x="177" y="17542"/>
                  </a:lnTo>
                  <a:lnTo>
                    <a:pt x="353" y="17483"/>
                  </a:lnTo>
                  <a:lnTo>
                    <a:pt x="501" y="17365"/>
                  </a:lnTo>
                  <a:lnTo>
                    <a:pt x="618" y="17218"/>
                  </a:lnTo>
                  <a:lnTo>
                    <a:pt x="736" y="17012"/>
                  </a:lnTo>
                  <a:lnTo>
                    <a:pt x="824" y="16806"/>
                  </a:lnTo>
                  <a:lnTo>
                    <a:pt x="913" y="16541"/>
                  </a:lnTo>
                  <a:lnTo>
                    <a:pt x="1001" y="16011"/>
                  </a:lnTo>
                  <a:lnTo>
                    <a:pt x="1089" y="15452"/>
                  </a:lnTo>
                  <a:lnTo>
                    <a:pt x="1148" y="14922"/>
                  </a:lnTo>
                  <a:lnTo>
                    <a:pt x="1148" y="14775"/>
                  </a:lnTo>
                  <a:lnTo>
                    <a:pt x="1178" y="14481"/>
                  </a:lnTo>
                  <a:lnTo>
                    <a:pt x="1207" y="14157"/>
                  </a:lnTo>
                  <a:lnTo>
                    <a:pt x="1413" y="13039"/>
                  </a:lnTo>
                  <a:lnTo>
                    <a:pt x="1531" y="12480"/>
                  </a:lnTo>
                  <a:lnTo>
                    <a:pt x="1648" y="11773"/>
                  </a:lnTo>
                  <a:lnTo>
                    <a:pt x="1766" y="12332"/>
                  </a:lnTo>
                  <a:lnTo>
                    <a:pt x="2002" y="13127"/>
                  </a:lnTo>
                  <a:lnTo>
                    <a:pt x="2149" y="13539"/>
                  </a:lnTo>
                  <a:lnTo>
                    <a:pt x="2267" y="13922"/>
                  </a:lnTo>
                  <a:lnTo>
                    <a:pt x="2502" y="14716"/>
                  </a:lnTo>
                  <a:lnTo>
                    <a:pt x="2796" y="15982"/>
                  </a:lnTo>
                  <a:lnTo>
                    <a:pt x="2885" y="16306"/>
                  </a:lnTo>
                  <a:lnTo>
                    <a:pt x="3061" y="17071"/>
                  </a:lnTo>
                  <a:lnTo>
                    <a:pt x="3149" y="17454"/>
                  </a:lnTo>
                  <a:lnTo>
                    <a:pt x="3149" y="17483"/>
                  </a:lnTo>
                  <a:lnTo>
                    <a:pt x="3208" y="17630"/>
                  </a:lnTo>
                  <a:lnTo>
                    <a:pt x="3208" y="17689"/>
                  </a:lnTo>
                  <a:lnTo>
                    <a:pt x="3238" y="17777"/>
                  </a:lnTo>
                  <a:lnTo>
                    <a:pt x="3208" y="17807"/>
                  </a:lnTo>
                  <a:lnTo>
                    <a:pt x="3208" y="17866"/>
                  </a:lnTo>
                  <a:lnTo>
                    <a:pt x="3267" y="18101"/>
                  </a:lnTo>
                  <a:lnTo>
                    <a:pt x="3326" y="18513"/>
                  </a:lnTo>
                  <a:lnTo>
                    <a:pt x="3355" y="18896"/>
                  </a:lnTo>
                  <a:lnTo>
                    <a:pt x="3355" y="19779"/>
                  </a:lnTo>
                  <a:lnTo>
                    <a:pt x="3355" y="19985"/>
                  </a:lnTo>
                  <a:lnTo>
                    <a:pt x="3355" y="20485"/>
                  </a:lnTo>
                  <a:lnTo>
                    <a:pt x="3326" y="20485"/>
                  </a:lnTo>
                  <a:lnTo>
                    <a:pt x="3326" y="20544"/>
                  </a:lnTo>
                  <a:lnTo>
                    <a:pt x="3297" y="20926"/>
                  </a:lnTo>
                  <a:lnTo>
                    <a:pt x="3297" y="21250"/>
                  </a:lnTo>
                  <a:lnTo>
                    <a:pt x="3355" y="21603"/>
                  </a:lnTo>
                  <a:lnTo>
                    <a:pt x="3385" y="21780"/>
                  </a:lnTo>
                  <a:lnTo>
                    <a:pt x="3414" y="21780"/>
                  </a:lnTo>
                  <a:lnTo>
                    <a:pt x="3444" y="21898"/>
                  </a:lnTo>
                  <a:lnTo>
                    <a:pt x="3503" y="22045"/>
                  </a:lnTo>
                  <a:lnTo>
                    <a:pt x="3561" y="22163"/>
                  </a:lnTo>
                  <a:lnTo>
                    <a:pt x="3679" y="22280"/>
                  </a:lnTo>
                  <a:lnTo>
                    <a:pt x="3738" y="22310"/>
                  </a:lnTo>
                  <a:lnTo>
                    <a:pt x="3826" y="22339"/>
                  </a:lnTo>
                  <a:lnTo>
                    <a:pt x="3915" y="22369"/>
                  </a:lnTo>
                  <a:lnTo>
                    <a:pt x="3974" y="22369"/>
                  </a:lnTo>
                  <a:lnTo>
                    <a:pt x="4062" y="22339"/>
                  </a:lnTo>
                  <a:lnTo>
                    <a:pt x="4150" y="22280"/>
                  </a:lnTo>
                  <a:lnTo>
                    <a:pt x="4180" y="22251"/>
                  </a:lnTo>
                  <a:lnTo>
                    <a:pt x="4180" y="22163"/>
                  </a:lnTo>
                  <a:lnTo>
                    <a:pt x="4150" y="22133"/>
                  </a:lnTo>
                  <a:lnTo>
                    <a:pt x="4238" y="21986"/>
                  </a:lnTo>
                  <a:lnTo>
                    <a:pt x="4297" y="21839"/>
                  </a:lnTo>
                  <a:lnTo>
                    <a:pt x="4356" y="21633"/>
                  </a:lnTo>
                  <a:lnTo>
                    <a:pt x="4386" y="21397"/>
                  </a:lnTo>
                  <a:lnTo>
                    <a:pt x="4415" y="20956"/>
                  </a:lnTo>
                  <a:lnTo>
                    <a:pt x="4415" y="20750"/>
                  </a:lnTo>
                  <a:lnTo>
                    <a:pt x="4415" y="20603"/>
                  </a:lnTo>
                  <a:lnTo>
                    <a:pt x="4415" y="20544"/>
                  </a:lnTo>
                  <a:lnTo>
                    <a:pt x="4474" y="19661"/>
                  </a:lnTo>
                  <a:lnTo>
                    <a:pt x="4533" y="18690"/>
                  </a:lnTo>
                  <a:lnTo>
                    <a:pt x="4562" y="17571"/>
                  </a:lnTo>
                  <a:lnTo>
                    <a:pt x="4562" y="16453"/>
                  </a:lnTo>
                  <a:lnTo>
                    <a:pt x="4562" y="15629"/>
                  </a:lnTo>
                  <a:lnTo>
                    <a:pt x="4533" y="14775"/>
                  </a:lnTo>
                  <a:lnTo>
                    <a:pt x="4533" y="14422"/>
                  </a:lnTo>
                  <a:lnTo>
                    <a:pt x="4650" y="14452"/>
                  </a:lnTo>
                  <a:lnTo>
                    <a:pt x="4827" y="14481"/>
                  </a:lnTo>
                  <a:lnTo>
                    <a:pt x="5004" y="14510"/>
                  </a:lnTo>
                  <a:lnTo>
                    <a:pt x="5210" y="14510"/>
                  </a:lnTo>
                  <a:lnTo>
                    <a:pt x="5298" y="14481"/>
                  </a:lnTo>
                  <a:lnTo>
                    <a:pt x="5887" y="14452"/>
                  </a:lnTo>
                  <a:lnTo>
                    <a:pt x="7594" y="14452"/>
                  </a:lnTo>
                  <a:lnTo>
                    <a:pt x="8035" y="14481"/>
                  </a:lnTo>
                  <a:lnTo>
                    <a:pt x="8653" y="14481"/>
                  </a:lnTo>
                  <a:lnTo>
                    <a:pt x="9418" y="14452"/>
                  </a:lnTo>
                  <a:lnTo>
                    <a:pt x="10095" y="14422"/>
                  </a:lnTo>
                  <a:lnTo>
                    <a:pt x="10154" y="14422"/>
                  </a:lnTo>
                  <a:lnTo>
                    <a:pt x="10507" y="14393"/>
                  </a:lnTo>
                  <a:lnTo>
                    <a:pt x="10478" y="15305"/>
                  </a:lnTo>
                  <a:lnTo>
                    <a:pt x="10507" y="15894"/>
                  </a:lnTo>
                  <a:lnTo>
                    <a:pt x="10537" y="16188"/>
                  </a:lnTo>
                  <a:lnTo>
                    <a:pt x="10596" y="16423"/>
                  </a:lnTo>
                  <a:lnTo>
                    <a:pt x="10654" y="16659"/>
                  </a:lnTo>
                  <a:lnTo>
                    <a:pt x="10772" y="16806"/>
                  </a:lnTo>
                  <a:lnTo>
                    <a:pt x="10831" y="16865"/>
                  </a:lnTo>
                  <a:lnTo>
                    <a:pt x="10949" y="16894"/>
                  </a:lnTo>
                  <a:lnTo>
                    <a:pt x="11037" y="16924"/>
                  </a:lnTo>
                  <a:lnTo>
                    <a:pt x="11125" y="16924"/>
                  </a:lnTo>
                  <a:lnTo>
                    <a:pt x="11184" y="16894"/>
                  </a:lnTo>
                  <a:lnTo>
                    <a:pt x="11243" y="16835"/>
                  </a:lnTo>
                  <a:lnTo>
                    <a:pt x="11331" y="16688"/>
                  </a:lnTo>
                  <a:lnTo>
                    <a:pt x="11390" y="16482"/>
                  </a:lnTo>
                  <a:lnTo>
                    <a:pt x="11420" y="16276"/>
                  </a:lnTo>
                  <a:lnTo>
                    <a:pt x="11449" y="15835"/>
                  </a:lnTo>
                  <a:lnTo>
                    <a:pt x="11420" y="15452"/>
                  </a:lnTo>
                  <a:lnTo>
                    <a:pt x="11420" y="15305"/>
                  </a:lnTo>
                  <a:lnTo>
                    <a:pt x="11390" y="15128"/>
                  </a:lnTo>
                  <a:lnTo>
                    <a:pt x="11390" y="14834"/>
                  </a:lnTo>
                  <a:lnTo>
                    <a:pt x="11361" y="14422"/>
                  </a:lnTo>
                  <a:lnTo>
                    <a:pt x="11420" y="14393"/>
                  </a:lnTo>
                  <a:lnTo>
                    <a:pt x="11567" y="14363"/>
                  </a:lnTo>
                  <a:lnTo>
                    <a:pt x="11773" y="14334"/>
                  </a:lnTo>
                  <a:lnTo>
                    <a:pt x="11949" y="14363"/>
                  </a:lnTo>
                  <a:lnTo>
                    <a:pt x="12244" y="14363"/>
                  </a:lnTo>
                  <a:lnTo>
                    <a:pt x="12420" y="14334"/>
                  </a:lnTo>
                  <a:lnTo>
                    <a:pt x="12626" y="14687"/>
                  </a:lnTo>
                  <a:lnTo>
                    <a:pt x="12803" y="15070"/>
                  </a:lnTo>
                  <a:lnTo>
                    <a:pt x="13097" y="15776"/>
                  </a:lnTo>
                  <a:lnTo>
                    <a:pt x="13333" y="16276"/>
                  </a:lnTo>
                  <a:lnTo>
                    <a:pt x="13627" y="16894"/>
                  </a:lnTo>
                  <a:lnTo>
                    <a:pt x="13774" y="17189"/>
                  </a:lnTo>
                  <a:lnTo>
                    <a:pt x="13951" y="17483"/>
                  </a:lnTo>
                  <a:lnTo>
                    <a:pt x="14010" y="17542"/>
                  </a:lnTo>
                  <a:lnTo>
                    <a:pt x="14069" y="18219"/>
                  </a:lnTo>
                  <a:lnTo>
                    <a:pt x="14186" y="18925"/>
                  </a:lnTo>
                  <a:lnTo>
                    <a:pt x="14275" y="19631"/>
                  </a:lnTo>
                  <a:lnTo>
                    <a:pt x="14333" y="20043"/>
                  </a:lnTo>
                  <a:lnTo>
                    <a:pt x="14333" y="20191"/>
                  </a:lnTo>
                  <a:lnTo>
                    <a:pt x="14422" y="20809"/>
                  </a:lnTo>
                  <a:lnTo>
                    <a:pt x="14481" y="21132"/>
                  </a:lnTo>
                  <a:lnTo>
                    <a:pt x="14569" y="21397"/>
                  </a:lnTo>
                  <a:lnTo>
                    <a:pt x="14687" y="21692"/>
                  </a:lnTo>
                  <a:lnTo>
                    <a:pt x="14834" y="21898"/>
                  </a:lnTo>
                  <a:lnTo>
                    <a:pt x="14951" y="21986"/>
                  </a:lnTo>
                  <a:lnTo>
                    <a:pt x="15069" y="22074"/>
                  </a:lnTo>
                  <a:lnTo>
                    <a:pt x="15099" y="22133"/>
                  </a:lnTo>
                  <a:lnTo>
                    <a:pt x="15187" y="22221"/>
                  </a:lnTo>
                  <a:lnTo>
                    <a:pt x="15334" y="22251"/>
                  </a:lnTo>
                  <a:lnTo>
                    <a:pt x="15452" y="22280"/>
                  </a:lnTo>
                  <a:lnTo>
                    <a:pt x="15570" y="22251"/>
                  </a:lnTo>
                  <a:lnTo>
                    <a:pt x="15687" y="22221"/>
                  </a:lnTo>
                  <a:lnTo>
                    <a:pt x="15776" y="22104"/>
                  </a:lnTo>
                  <a:lnTo>
                    <a:pt x="15864" y="21986"/>
                  </a:lnTo>
                  <a:lnTo>
                    <a:pt x="15864" y="21839"/>
                  </a:lnTo>
                  <a:lnTo>
                    <a:pt x="15864" y="21780"/>
                  </a:lnTo>
                  <a:lnTo>
                    <a:pt x="15834" y="21721"/>
                  </a:lnTo>
                  <a:lnTo>
                    <a:pt x="15864" y="21515"/>
                  </a:lnTo>
                  <a:lnTo>
                    <a:pt x="15864" y="21280"/>
                  </a:lnTo>
                  <a:lnTo>
                    <a:pt x="15834" y="20868"/>
                  </a:lnTo>
                  <a:lnTo>
                    <a:pt x="15805" y="20397"/>
                  </a:lnTo>
                  <a:lnTo>
                    <a:pt x="15717" y="19926"/>
                  </a:lnTo>
                  <a:lnTo>
                    <a:pt x="15717" y="19837"/>
                  </a:lnTo>
                  <a:lnTo>
                    <a:pt x="15687" y="19690"/>
                  </a:lnTo>
                  <a:lnTo>
                    <a:pt x="15628" y="19249"/>
                  </a:lnTo>
                  <a:lnTo>
                    <a:pt x="15511" y="18601"/>
                  </a:lnTo>
                  <a:lnTo>
                    <a:pt x="15364" y="17836"/>
                  </a:lnTo>
                  <a:lnTo>
                    <a:pt x="15275" y="17336"/>
                  </a:lnTo>
                  <a:lnTo>
                    <a:pt x="15128" y="16512"/>
                  </a:lnTo>
                  <a:lnTo>
                    <a:pt x="15157" y="16512"/>
                  </a:lnTo>
                  <a:lnTo>
                    <a:pt x="15010" y="15629"/>
                  </a:lnTo>
                  <a:lnTo>
                    <a:pt x="15010" y="15540"/>
                  </a:lnTo>
                  <a:lnTo>
                    <a:pt x="14981" y="15334"/>
                  </a:lnTo>
                  <a:lnTo>
                    <a:pt x="14863" y="14510"/>
                  </a:lnTo>
                  <a:lnTo>
                    <a:pt x="14745" y="13775"/>
                  </a:lnTo>
                  <a:lnTo>
                    <a:pt x="14716" y="13480"/>
                  </a:lnTo>
                  <a:lnTo>
                    <a:pt x="14657" y="13157"/>
                  </a:lnTo>
                  <a:lnTo>
                    <a:pt x="14628" y="12951"/>
                  </a:lnTo>
                  <a:lnTo>
                    <a:pt x="14628" y="12892"/>
                  </a:lnTo>
                  <a:lnTo>
                    <a:pt x="14775" y="12627"/>
                  </a:lnTo>
                  <a:lnTo>
                    <a:pt x="14981" y="12362"/>
                  </a:lnTo>
                  <a:lnTo>
                    <a:pt x="15187" y="12126"/>
                  </a:lnTo>
                  <a:lnTo>
                    <a:pt x="15393" y="11891"/>
                  </a:lnTo>
                  <a:lnTo>
                    <a:pt x="15717" y="11479"/>
                  </a:lnTo>
                  <a:lnTo>
                    <a:pt x="15834" y="11243"/>
                  </a:lnTo>
                  <a:lnTo>
                    <a:pt x="15952" y="10979"/>
                  </a:lnTo>
                  <a:lnTo>
                    <a:pt x="16011" y="10684"/>
                  </a:lnTo>
                  <a:lnTo>
                    <a:pt x="16011" y="10390"/>
                  </a:lnTo>
                  <a:lnTo>
                    <a:pt x="16011" y="10066"/>
                  </a:lnTo>
                  <a:lnTo>
                    <a:pt x="15923" y="9742"/>
                  </a:lnTo>
                  <a:lnTo>
                    <a:pt x="15834" y="9448"/>
                  </a:lnTo>
                  <a:lnTo>
                    <a:pt x="15717" y="9154"/>
                  </a:lnTo>
                  <a:lnTo>
                    <a:pt x="15658" y="8977"/>
                  </a:lnTo>
                  <a:lnTo>
                    <a:pt x="15599" y="8860"/>
                  </a:lnTo>
                  <a:lnTo>
                    <a:pt x="15570" y="8771"/>
                  </a:lnTo>
                  <a:lnTo>
                    <a:pt x="15540" y="8771"/>
                  </a:lnTo>
                  <a:lnTo>
                    <a:pt x="15570" y="8565"/>
                  </a:lnTo>
                  <a:lnTo>
                    <a:pt x="15570" y="8094"/>
                  </a:lnTo>
                  <a:lnTo>
                    <a:pt x="15540" y="8006"/>
                  </a:lnTo>
                  <a:lnTo>
                    <a:pt x="15570" y="7977"/>
                  </a:lnTo>
                  <a:lnTo>
                    <a:pt x="15570" y="7947"/>
                  </a:lnTo>
                  <a:lnTo>
                    <a:pt x="15717" y="7476"/>
                  </a:lnTo>
                  <a:lnTo>
                    <a:pt x="15834" y="7035"/>
                  </a:lnTo>
                  <a:lnTo>
                    <a:pt x="15864" y="6947"/>
                  </a:lnTo>
                  <a:lnTo>
                    <a:pt x="15893" y="6917"/>
                  </a:lnTo>
                  <a:lnTo>
                    <a:pt x="15923" y="6829"/>
                  </a:lnTo>
                  <a:lnTo>
                    <a:pt x="16011" y="6593"/>
                  </a:lnTo>
                  <a:lnTo>
                    <a:pt x="16040" y="6505"/>
                  </a:lnTo>
                  <a:lnTo>
                    <a:pt x="16158" y="6152"/>
                  </a:lnTo>
                  <a:lnTo>
                    <a:pt x="16246" y="5799"/>
                  </a:lnTo>
                  <a:lnTo>
                    <a:pt x="16305" y="5622"/>
                  </a:lnTo>
                  <a:lnTo>
                    <a:pt x="16305" y="5416"/>
                  </a:lnTo>
                  <a:lnTo>
                    <a:pt x="16305" y="5328"/>
                  </a:lnTo>
                  <a:lnTo>
                    <a:pt x="16305" y="5181"/>
                  </a:lnTo>
                  <a:lnTo>
                    <a:pt x="16335" y="5151"/>
                  </a:lnTo>
                  <a:lnTo>
                    <a:pt x="16335" y="5122"/>
                  </a:lnTo>
                  <a:lnTo>
                    <a:pt x="16364" y="4975"/>
                  </a:lnTo>
                  <a:lnTo>
                    <a:pt x="16394" y="4945"/>
                  </a:lnTo>
                  <a:lnTo>
                    <a:pt x="16423" y="4827"/>
                  </a:lnTo>
                  <a:lnTo>
                    <a:pt x="16423" y="4798"/>
                  </a:lnTo>
                  <a:lnTo>
                    <a:pt x="16394" y="4739"/>
                  </a:lnTo>
                  <a:lnTo>
                    <a:pt x="16423" y="4621"/>
                  </a:lnTo>
                  <a:lnTo>
                    <a:pt x="16482" y="4533"/>
                  </a:lnTo>
                  <a:lnTo>
                    <a:pt x="16511" y="4327"/>
                  </a:lnTo>
                  <a:lnTo>
                    <a:pt x="16511" y="4298"/>
                  </a:lnTo>
                  <a:lnTo>
                    <a:pt x="16600" y="4003"/>
                  </a:lnTo>
                  <a:lnTo>
                    <a:pt x="16747" y="3474"/>
                  </a:lnTo>
                  <a:lnTo>
                    <a:pt x="16923" y="2591"/>
                  </a:lnTo>
                  <a:lnTo>
                    <a:pt x="16982" y="2326"/>
                  </a:lnTo>
                  <a:lnTo>
                    <a:pt x="16982" y="2237"/>
                  </a:lnTo>
                  <a:lnTo>
                    <a:pt x="16923" y="2179"/>
                  </a:lnTo>
                  <a:lnTo>
                    <a:pt x="17041" y="1737"/>
                  </a:lnTo>
                  <a:lnTo>
                    <a:pt x="17277" y="795"/>
                  </a:lnTo>
                  <a:lnTo>
                    <a:pt x="17394" y="383"/>
                  </a:lnTo>
                  <a:lnTo>
                    <a:pt x="17394" y="295"/>
                  </a:lnTo>
                  <a:lnTo>
                    <a:pt x="17394" y="266"/>
                  </a:lnTo>
                  <a:lnTo>
                    <a:pt x="17394" y="207"/>
                  </a:lnTo>
                  <a:lnTo>
                    <a:pt x="17394" y="148"/>
                  </a:lnTo>
                  <a:lnTo>
                    <a:pt x="17365" y="60"/>
                  </a:lnTo>
                  <a:lnTo>
                    <a:pt x="17277" y="30"/>
                  </a:lnTo>
                  <a:lnTo>
                    <a:pt x="1721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10142760" y="3735084"/>
              <a:ext cx="1543105" cy="362965"/>
            </a:xfrm>
            <a:custGeom>
              <a:rect b="b" l="l" r="r" t="t"/>
              <a:pathLst>
                <a:path extrusionOk="0" h="3974" w="16895">
                  <a:moveTo>
                    <a:pt x="16100" y="0"/>
                  </a:moveTo>
                  <a:lnTo>
                    <a:pt x="15747" y="59"/>
                  </a:lnTo>
                  <a:lnTo>
                    <a:pt x="15246" y="206"/>
                  </a:lnTo>
                  <a:lnTo>
                    <a:pt x="14687" y="412"/>
                  </a:lnTo>
                  <a:lnTo>
                    <a:pt x="14246" y="648"/>
                  </a:lnTo>
                  <a:lnTo>
                    <a:pt x="13951" y="795"/>
                  </a:lnTo>
                  <a:lnTo>
                    <a:pt x="13834" y="854"/>
                  </a:lnTo>
                  <a:lnTo>
                    <a:pt x="13451" y="1060"/>
                  </a:lnTo>
                  <a:lnTo>
                    <a:pt x="13068" y="1236"/>
                  </a:lnTo>
                  <a:lnTo>
                    <a:pt x="12656" y="1383"/>
                  </a:lnTo>
                  <a:lnTo>
                    <a:pt x="12215" y="1501"/>
                  </a:lnTo>
                  <a:lnTo>
                    <a:pt x="11597" y="1648"/>
                  </a:lnTo>
                  <a:lnTo>
                    <a:pt x="10949" y="1736"/>
                  </a:lnTo>
                  <a:lnTo>
                    <a:pt x="10243" y="1795"/>
                  </a:lnTo>
                  <a:lnTo>
                    <a:pt x="8742" y="1795"/>
                  </a:lnTo>
                  <a:lnTo>
                    <a:pt x="7977" y="1736"/>
                  </a:lnTo>
                  <a:lnTo>
                    <a:pt x="7153" y="1678"/>
                  </a:lnTo>
                  <a:lnTo>
                    <a:pt x="6299" y="1560"/>
                  </a:lnTo>
                  <a:lnTo>
                    <a:pt x="5475" y="1383"/>
                  </a:lnTo>
                  <a:lnTo>
                    <a:pt x="4651" y="1207"/>
                  </a:lnTo>
                  <a:lnTo>
                    <a:pt x="3091" y="824"/>
                  </a:lnTo>
                  <a:lnTo>
                    <a:pt x="2944" y="795"/>
                  </a:lnTo>
                  <a:lnTo>
                    <a:pt x="2296" y="618"/>
                  </a:lnTo>
                  <a:lnTo>
                    <a:pt x="1973" y="559"/>
                  </a:lnTo>
                  <a:lnTo>
                    <a:pt x="1884" y="530"/>
                  </a:lnTo>
                  <a:lnTo>
                    <a:pt x="1590" y="471"/>
                  </a:lnTo>
                  <a:lnTo>
                    <a:pt x="1384" y="442"/>
                  </a:lnTo>
                  <a:lnTo>
                    <a:pt x="1178" y="412"/>
                  </a:lnTo>
                  <a:lnTo>
                    <a:pt x="1060" y="412"/>
                  </a:lnTo>
                  <a:lnTo>
                    <a:pt x="825" y="471"/>
                  </a:lnTo>
                  <a:lnTo>
                    <a:pt x="589" y="589"/>
                  </a:lnTo>
                  <a:lnTo>
                    <a:pt x="501" y="648"/>
                  </a:lnTo>
                  <a:lnTo>
                    <a:pt x="413" y="736"/>
                  </a:lnTo>
                  <a:lnTo>
                    <a:pt x="413" y="765"/>
                  </a:lnTo>
                  <a:lnTo>
                    <a:pt x="324" y="795"/>
                  </a:lnTo>
                  <a:lnTo>
                    <a:pt x="177" y="912"/>
                  </a:lnTo>
                  <a:lnTo>
                    <a:pt x="60" y="1089"/>
                  </a:lnTo>
                  <a:lnTo>
                    <a:pt x="30" y="1236"/>
                  </a:lnTo>
                  <a:lnTo>
                    <a:pt x="1" y="1442"/>
                  </a:lnTo>
                  <a:lnTo>
                    <a:pt x="1" y="1619"/>
                  </a:lnTo>
                  <a:lnTo>
                    <a:pt x="60" y="1795"/>
                  </a:lnTo>
                  <a:lnTo>
                    <a:pt x="148" y="1943"/>
                  </a:lnTo>
                  <a:lnTo>
                    <a:pt x="266" y="2090"/>
                  </a:lnTo>
                  <a:lnTo>
                    <a:pt x="383" y="2237"/>
                  </a:lnTo>
                  <a:lnTo>
                    <a:pt x="531" y="2355"/>
                  </a:lnTo>
                  <a:lnTo>
                    <a:pt x="913" y="2619"/>
                  </a:lnTo>
                  <a:lnTo>
                    <a:pt x="1266" y="2796"/>
                  </a:lnTo>
                  <a:lnTo>
                    <a:pt x="1708" y="2973"/>
                  </a:lnTo>
                  <a:lnTo>
                    <a:pt x="2414" y="3237"/>
                  </a:lnTo>
                  <a:lnTo>
                    <a:pt x="3268" y="3502"/>
                  </a:lnTo>
                  <a:lnTo>
                    <a:pt x="3915" y="3650"/>
                  </a:lnTo>
                  <a:lnTo>
                    <a:pt x="4651" y="3797"/>
                  </a:lnTo>
                  <a:lnTo>
                    <a:pt x="5504" y="3885"/>
                  </a:lnTo>
                  <a:lnTo>
                    <a:pt x="6270" y="3944"/>
                  </a:lnTo>
                  <a:lnTo>
                    <a:pt x="7153" y="3973"/>
                  </a:lnTo>
                  <a:lnTo>
                    <a:pt x="8771" y="3973"/>
                  </a:lnTo>
                  <a:lnTo>
                    <a:pt x="9654" y="3914"/>
                  </a:lnTo>
                  <a:lnTo>
                    <a:pt x="10508" y="3856"/>
                  </a:lnTo>
                  <a:lnTo>
                    <a:pt x="11332" y="3738"/>
                  </a:lnTo>
                  <a:lnTo>
                    <a:pt x="12185" y="3591"/>
                  </a:lnTo>
                  <a:lnTo>
                    <a:pt x="13245" y="3355"/>
                  </a:lnTo>
                  <a:lnTo>
                    <a:pt x="13775" y="3208"/>
                  </a:lnTo>
                  <a:lnTo>
                    <a:pt x="14275" y="3061"/>
                  </a:lnTo>
                  <a:lnTo>
                    <a:pt x="14805" y="2884"/>
                  </a:lnTo>
                  <a:lnTo>
                    <a:pt x="15276" y="2649"/>
                  </a:lnTo>
                  <a:lnTo>
                    <a:pt x="15776" y="2384"/>
                  </a:lnTo>
                  <a:lnTo>
                    <a:pt x="16011" y="2237"/>
                  </a:lnTo>
                  <a:lnTo>
                    <a:pt x="16188" y="2090"/>
                  </a:lnTo>
                  <a:lnTo>
                    <a:pt x="16394" y="1913"/>
                  </a:lnTo>
                  <a:lnTo>
                    <a:pt x="16541" y="1736"/>
                  </a:lnTo>
                  <a:lnTo>
                    <a:pt x="16688" y="1530"/>
                  </a:lnTo>
                  <a:lnTo>
                    <a:pt x="16777" y="1324"/>
                  </a:lnTo>
                  <a:lnTo>
                    <a:pt x="16865" y="1089"/>
                  </a:lnTo>
                  <a:lnTo>
                    <a:pt x="16894" y="854"/>
                  </a:lnTo>
                  <a:lnTo>
                    <a:pt x="16894" y="648"/>
                  </a:lnTo>
                  <a:lnTo>
                    <a:pt x="16865" y="442"/>
                  </a:lnTo>
                  <a:lnTo>
                    <a:pt x="16806" y="294"/>
                  </a:lnTo>
                  <a:lnTo>
                    <a:pt x="16718" y="177"/>
                  </a:lnTo>
                  <a:lnTo>
                    <a:pt x="16571" y="88"/>
                  </a:lnTo>
                  <a:lnTo>
                    <a:pt x="16423" y="29"/>
                  </a:lnTo>
                  <a:lnTo>
                    <a:pt x="161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9970776" y="3724307"/>
              <a:ext cx="1725866" cy="2303743"/>
            </a:xfrm>
            <a:custGeom>
              <a:rect b="b" l="l" r="r" t="t"/>
              <a:pathLst>
                <a:path extrusionOk="0" h="25223" w="18896">
                  <a:moveTo>
                    <a:pt x="18042" y="1354"/>
                  </a:moveTo>
                  <a:lnTo>
                    <a:pt x="18012" y="1384"/>
                  </a:lnTo>
                  <a:lnTo>
                    <a:pt x="17894" y="1501"/>
                  </a:lnTo>
                  <a:lnTo>
                    <a:pt x="17865" y="1560"/>
                  </a:lnTo>
                  <a:lnTo>
                    <a:pt x="17894" y="1590"/>
                  </a:lnTo>
                  <a:lnTo>
                    <a:pt x="17953" y="1619"/>
                  </a:lnTo>
                  <a:lnTo>
                    <a:pt x="17983" y="1590"/>
                  </a:lnTo>
                  <a:lnTo>
                    <a:pt x="18100" y="1472"/>
                  </a:lnTo>
                  <a:lnTo>
                    <a:pt x="18130" y="1442"/>
                  </a:lnTo>
                  <a:lnTo>
                    <a:pt x="18100" y="1384"/>
                  </a:lnTo>
                  <a:lnTo>
                    <a:pt x="18042" y="1354"/>
                  </a:lnTo>
                  <a:close/>
                  <a:moveTo>
                    <a:pt x="17659" y="1648"/>
                  </a:moveTo>
                  <a:lnTo>
                    <a:pt x="17600" y="1678"/>
                  </a:lnTo>
                  <a:lnTo>
                    <a:pt x="17365" y="1825"/>
                  </a:lnTo>
                  <a:lnTo>
                    <a:pt x="17100" y="1972"/>
                  </a:lnTo>
                  <a:lnTo>
                    <a:pt x="17070" y="2002"/>
                  </a:lnTo>
                  <a:lnTo>
                    <a:pt x="17041" y="2031"/>
                  </a:lnTo>
                  <a:lnTo>
                    <a:pt x="17041" y="2090"/>
                  </a:lnTo>
                  <a:lnTo>
                    <a:pt x="17041" y="2119"/>
                  </a:lnTo>
                  <a:lnTo>
                    <a:pt x="17129" y="2178"/>
                  </a:lnTo>
                  <a:lnTo>
                    <a:pt x="17218" y="2178"/>
                  </a:lnTo>
                  <a:lnTo>
                    <a:pt x="17482" y="2031"/>
                  </a:lnTo>
                  <a:lnTo>
                    <a:pt x="17718" y="1825"/>
                  </a:lnTo>
                  <a:lnTo>
                    <a:pt x="17747" y="1766"/>
                  </a:lnTo>
                  <a:lnTo>
                    <a:pt x="17747" y="1707"/>
                  </a:lnTo>
                  <a:lnTo>
                    <a:pt x="17718" y="1678"/>
                  </a:lnTo>
                  <a:lnTo>
                    <a:pt x="17659" y="1648"/>
                  </a:lnTo>
                  <a:close/>
                  <a:moveTo>
                    <a:pt x="8977" y="4150"/>
                  </a:moveTo>
                  <a:lnTo>
                    <a:pt x="9830" y="4180"/>
                  </a:lnTo>
                  <a:lnTo>
                    <a:pt x="10654" y="4180"/>
                  </a:lnTo>
                  <a:lnTo>
                    <a:pt x="10684" y="4562"/>
                  </a:lnTo>
                  <a:lnTo>
                    <a:pt x="10654" y="4974"/>
                  </a:lnTo>
                  <a:lnTo>
                    <a:pt x="10595" y="5739"/>
                  </a:lnTo>
                  <a:lnTo>
                    <a:pt x="10036" y="5739"/>
                  </a:lnTo>
                  <a:lnTo>
                    <a:pt x="9330" y="5769"/>
                  </a:lnTo>
                  <a:lnTo>
                    <a:pt x="8888" y="5798"/>
                  </a:lnTo>
                  <a:lnTo>
                    <a:pt x="8918" y="5416"/>
                  </a:lnTo>
                  <a:lnTo>
                    <a:pt x="8977" y="4739"/>
                  </a:lnTo>
                  <a:lnTo>
                    <a:pt x="8977" y="4386"/>
                  </a:lnTo>
                  <a:lnTo>
                    <a:pt x="8977" y="4150"/>
                  </a:lnTo>
                  <a:close/>
                  <a:moveTo>
                    <a:pt x="6357" y="3915"/>
                  </a:moveTo>
                  <a:lnTo>
                    <a:pt x="7240" y="4032"/>
                  </a:lnTo>
                  <a:lnTo>
                    <a:pt x="8153" y="4091"/>
                  </a:lnTo>
                  <a:lnTo>
                    <a:pt x="8035" y="5004"/>
                  </a:lnTo>
                  <a:lnTo>
                    <a:pt x="7976" y="5857"/>
                  </a:lnTo>
                  <a:lnTo>
                    <a:pt x="7770" y="5857"/>
                  </a:lnTo>
                  <a:lnTo>
                    <a:pt x="6328" y="5945"/>
                  </a:lnTo>
                  <a:lnTo>
                    <a:pt x="6357" y="5710"/>
                  </a:lnTo>
                  <a:lnTo>
                    <a:pt x="6357" y="4739"/>
                  </a:lnTo>
                  <a:lnTo>
                    <a:pt x="6357" y="4268"/>
                  </a:lnTo>
                  <a:lnTo>
                    <a:pt x="6357" y="3915"/>
                  </a:lnTo>
                  <a:close/>
                  <a:moveTo>
                    <a:pt x="4032" y="3326"/>
                  </a:moveTo>
                  <a:lnTo>
                    <a:pt x="4062" y="3355"/>
                  </a:lnTo>
                  <a:lnTo>
                    <a:pt x="4797" y="3591"/>
                  </a:lnTo>
                  <a:lnTo>
                    <a:pt x="5533" y="3768"/>
                  </a:lnTo>
                  <a:lnTo>
                    <a:pt x="5563" y="4268"/>
                  </a:lnTo>
                  <a:lnTo>
                    <a:pt x="5592" y="4798"/>
                  </a:lnTo>
                  <a:lnTo>
                    <a:pt x="5563" y="5798"/>
                  </a:lnTo>
                  <a:lnTo>
                    <a:pt x="5563" y="6004"/>
                  </a:lnTo>
                  <a:lnTo>
                    <a:pt x="4415" y="6093"/>
                  </a:lnTo>
                  <a:lnTo>
                    <a:pt x="4091" y="6122"/>
                  </a:lnTo>
                  <a:lnTo>
                    <a:pt x="4091" y="5739"/>
                  </a:lnTo>
                  <a:lnTo>
                    <a:pt x="4062" y="4533"/>
                  </a:lnTo>
                  <a:lnTo>
                    <a:pt x="4032" y="3326"/>
                  </a:lnTo>
                  <a:close/>
                  <a:moveTo>
                    <a:pt x="13068" y="4003"/>
                  </a:moveTo>
                  <a:lnTo>
                    <a:pt x="13038" y="4444"/>
                  </a:lnTo>
                  <a:lnTo>
                    <a:pt x="12979" y="4886"/>
                  </a:lnTo>
                  <a:lnTo>
                    <a:pt x="12832" y="5798"/>
                  </a:lnTo>
                  <a:lnTo>
                    <a:pt x="12803" y="5887"/>
                  </a:lnTo>
                  <a:lnTo>
                    <a:pt x="12832" y="5857"/>
                  </a:lnTo>
                  <a:lnTo>
                    <a:pt x="12685" y="6711"/>
                  </a:lnTo>
                  <a:lnTo>
                    <a:pt x="12361" y="6446"/>
                  </a:lnTo>
                  <a:lnTo>
                    <a:pt x="12038" y="6210"/>
                  </a:lnTo>
                  <a:lnTo>
                    <a:pt x="11773" y="6034"/>
                  </a:lnTo>
                  <a:lnTo>
                    <a:pt x="11420" y="5887"/>
                  </a:lnTo>
                  <a:lnTo>
                    <a:pt x="11331" y="5857"/>
                  </a:lnTo>
                  <a:lnTo>
                    <a:pt x="11331" y="5798"/>
                  </a:lnTo>
                  <a:lnTo>
                    <a:pt x="11420" y="4915"/>
                  </a:lnTo>
                  <a:lnTo>
                    <a:pt x="11478" y="4474"/>
                  </a:lnTo>
                  <a:lnTo>
                    <a:pt x="11478" y="4238"/>
                  </a:lnTo>
                  <a:lnTo>
                    <a:pt x="11478" y="4150"/>
                  </a:lnTo>
                  <a:lnTo>
                    <a:pt x="11920" y="4121"/>
                  </a:lnTo>
                  <a:lnTo>
                    <a:pt x="12508" y="4062"/>
                  </a:lnTo>
                  <a:lnTo>
                    <a:pt x="13068" y="4003"/>
                  </a:lnTo>
                  <a:close/>
                  <a:moveTo>
                    <a:pt x="15187" y="3532"/>
                  </a:moveTo>
                  <a:lnTo>
                    <a:pt x="14981" y="4415"/>
                  </a:lnTo>
                  <a:lnTo>
                    <a:pt x="14716" y="5533"/>
                  </a:lnTo>
                  <a:lnTo>
                    <a:pt x="14480" y="6652"/>
                  </a:lnTo>
                  <a:lnTo>
                    <a:pt x="14216" y="7770"/>
                  </a:lnTo>
                  <a:lnTo>
                    <a:pt x="14068" y="8447"/>
                  </a:lnTo>
                  <a:lnTo>
                    <a:pt x="13745" y="7976"/>
                  </a:lnTo>
                  <a:lnTo>
                    <a:pt x="13421" y="7535"/>
                  </a:lnTo>
                  <a:lnTo>
                    <a:pt x="13480" y="7152"/>
                  </a:lnTo>
                  <a:lnTo>
                    <a:pt x="13480" y="7123"/>
                  </a:lnTo>
                  <a:lnTo>
                    <a:pt x="13715" y="5710"/>
                  </a:lnTo>
                  <a:lnTo>
                    <a:pt x="13862" y="4739"/>
                  </a:lnTo>
                  <a:lnTo>
                    <a:pt x="13951" y="4238"/>
                  </a:lnTo>
                  <a:lnTo>
                    <a:pt x="14010" y="3826"/>
                  </a:lnTo>
                  <a:lnTo>
                    <a:pt x="14539" y="3709"/>
                  </a:lnTo>
                  <a:lnTo>
                    <a:pt x="15098" y="3532"/>
                  </a:lnTo>
                  <a:close/>
                  <a:moveTo>
                    <a:pt x="16805" y="2973"/>
                  </a:moveTo>
                  <a:lnTo>
                    <a:pt x="16688" y="3503"/>
                  </a:lnTo>
                  <a:lnTo>
                    <a:pt x="16570" y="4032"/>
                  </a:lnTo>
                  <a:lnTo>
                    <a:pt x="16305" y="5063"/>
                  </a:lnTo>
                  <a:lnTo>
                    <a:pt x="16011" y="6122"/>
                  </a:lnTo>
                  <a:lnTo>
                    <a:pt x="15746" y="7211"/>
                  </a:lnTo>
                  <a:lnTo>
                    <a:pt x="15187" y="9418"/>
                  </a:lnTo>
                  <a:lnTo>
                    <a:pt x="15040" y="10007"/>
                  </a:lnTo>
                  <a:lnTo>
                    <a:pt x="14863" y="9713"/>
                  </a:lnTo>
                  <a:lnTo>
                    <a:pt x="14775" y="9566"/>
                  </a:lnTo>
                  <a:lnTo>
                    <a:pt x="15010" y="8535"/>
                  </a:lnTo>
                  <a:lnTo>
                    <a:pt x="15246" y="7417"/>
                  </a:lnTo>
                  <a:lnTo>
                    <a:pt x="15481" y="6299"/>
                  </a:lnTo>
                  <a:lnTo>
                    <a:pt x="15717" y="5180"/>
                  </a:lnTo>
                  <a:lnTo>
                    <a:pt x="15952" y="4062"/>
                  </a:lnTo>
                  <a:lnTo>
                    <a:pt x="16099" y="3238"/>
                  </a:lnTo>
                  <a:lnTo>
                    <a:pt x="16776" y="2973"/>
                  </a:lnTo>
                  <a:close/>
                  <a:moveTo>
                    <a:pt x="17512" y="2649"/>
                  </a:moveTo>
                  <a:lnTo>
                    <a:pt x="17424" y="3002"/>
                  </a:lnTo>
                  <a:lnTo>
                    <a:pt x="17306" y="3532"/>
                  </a:lnTo>
                  <a:lnTo>
                    <a:pt x="17100" y="4621"/>
                  </a:lnTo>
                  <a:lnTo>
                    <a:pt x="16894" y="5710"/>
                  </a:lnTo>
                  <a:lnTo>
                    <a:pt x="16658" y="6799"/>
                  </a:lnTo>
                  <a:lnTo>
                    <a:pt x="16099" y="8977"/>
                  </a:lnTo>
                  <a:lnTo>
                    <a:pt x="15834" y="10066"/>
                  </a:lnTo>
                  <a:lnTo>
                    <a:pt x="15687" y="10596"/>
                  </a:lnTo>
                  <a:lnTo>
                    <a:pt x="15569" y="11037"/>
                  </a:lnTo>
                  <a:lnTo>
                    <a:pt x="15511" y="11390"/>
                  </a:lnTo>
                  <a:lnTo>
                    <a:pt x="15363" y="11891"/>
                  </a:lnTo>
                  <a:lnTo>
                    <a:pt x="15216" y="12479"/>
                  </a:lnTo>
                  <a:lnTo>
                    <a:pt x="15040" y="13068"/>
                  </a:lnTo>
                  <a:lnTo>
                    <a:pt x="14951" y="13274"/>
                  </a:lnTo>
                  <a:lnTo>
                    <a:pt x="14892" y="13421"/>
                  </a:lnTo>
                  <a:lnTo>
                    <a:pt x="14804" y="13539"/>
                  </a:lnTo>
                  <a:lnTo>
                    <a:pt x="14745" y="13598"/>
                  </a:lnTo>
                  <a:lnTo>
                    <a:pt x="14716" y="13627"/>
                  </a:lnTo>
                  <a:lnTo>
                    <a:pt x="14657" y="13627"/>
                  </a:lnTo>
                  <a:lnTo>
                    <a:pt x="14628" y="13598"/>
                  </a:lnTo>
                  <a:lnTo>
                    <a:pt x="14628" y="13568"/>
                  </a:lnTo>
                  <a:lnTo>
                    <a:pt x="14598" y="13539"/>
                  </a:lnTo>
                  <a:lnTo>
                    <a:pt x="14539" y="13362"/>
                  </a:lnTo>
                  <a:lnTo>
                    <a:pt x="14569" y="13009"/>
                  </a:lnTo>
                  <a:lnTo>
                    <a:pt x="14598" y="12597"/>
                  </a:lnTo>
                  <a:lnTo>
                    <a:pt x="14716" y="12067"/>
                  </a:lnTo>
                  <a:lnTo>
                    <a:pt x="14863" y="11508"/>
                  </a:lnTo>
                  <a:lnTo>
                    <a:pt x="14981" y="11096"/>
                  </a:lnTo>
                  <a:lnTo>
                    <a:pt x="15040" y="10802"/>
                  </a:lnTo>
                  <a:lnTo>
                    <a:pt x="15599" y="8624"/>
                  </a:lnTo>
                  <a:lnTo>
                    <a:pt x="16158" y="6416"/>
                  </a:lnTo>
                  <a:lnTo>
                    <a:pt x="16364" y="5533"/>
                  </a:lnTo>
                  <a:lnTo>
                    <a:pt x="16599" y="4650"/>
                  </a:lnTo>
                  <a:lnTo>
                    <a:pt x="16805" y="3768"/>
                  </a:lnTo>
                  <a:lnTo>
                    <a:pt x="16982" y="2914"/>
                  </a:lnTo>
                  <a:lnTo>
                    <a:pt x="17512" y="2649"/>
                  </a:lnTo>
                  <a:close/>
                  <a:moveTo>
                    <a:pt x="3267" y="3002"/>
                  </a:moveTo>
                  <a:lnTo>
                    <a:pt x="3355" y="3061"/>
                  </a:lnTo>
                  <a:lnTo>
                    <a:pt x="3826" y="3267"/>
                  </a:lnTo>
                  <a:lnTo>
                    <a:pt x="3885" y="5416"/>
                  </a:lnTo>
                  <a:lnTo>
                    <a:pt x="3885" y="6534"/>
                  </a:lnTo>
                  <a:lnTo>
                    <a:pt x="3915" y="7652"/>
                  </a:lnTo>
                  <a:lnTo>
                    <a:pt x="3973" y="9919"/>
                  </a:lnTo>
                  <a:lnTo>
                    <a:pt x="4032" y="12155"/>
                  </a:lnTo>
                  <a:lnTo>
                    <a:pt x="4091" y="13038"/>
                  </a:lnTo>
                  <a:lnTo>
                    <a:pt x="4121" y="13362"/>
                  </a:lnTo>
                  <a:lnTo>
                    <a:pt x="4091" y="13686"/>
                  </a:lnTo>
                  <a:lnTo>
                    <a:pt x="4062" y="13833"/>
                  </a:lnTo>
                  <a:lnTo>
                    <a:pt x="4032" y="13892"/>
                  </a:lnTo>
                  <a:lnTo>
                    <a:pt x="4003" y="13921"/>
                  </a:lnTo>
                  <a:lnTo>
                    <a:pt x="3915" y="13951"/>
                  </a:lnTo>
                  <a:lnTo>
                    <a:pt x="3797" y="13951"/>
                  </a:lnTo>
                  <a:lnTo>
                    <a:pt x="3767" y="13921"/>
                  </a:lnTo>
                  <a:lnTo>
                    <a:pt x="3738" y="13892"/>
                  </a:lnTo>
                  <a:lnTo>
                    <a:pt x="3650" y="13715"/>
                  </a:lnTo>
                  <a:lnTo>
                    <a:pt x="3591" y="13480"/>
                  </a:lnTo>
                  <a:lnTo>
                    <a:pt x="3502" y="13009"/>
                  </a:lnTo>
                  <a:lnTo>
                    <a:pt x="3473" y="12509"/>
                  </a:lnTo>
                  <a:lnTo>
                    <a:pt x="3473" y="12008"/>
                  </a:lnTo>
                  <a:lnTo>
                    <a:pt x="3473" y="10978"/>
                  </a:lnTo>
                  <a:lnTo>
                    <a:pt x="3444" y="10448"/>
                  </a:lnTo>
                  <a:lnTo>
                    <a:pt x="3444" y="9889"/>
                  </a:lnTo>
                  <a:lnTo>
                    <a:pt x="3444" y="8771"/>
                  </a:lnTo>
                  <a:lnTo>
                    <a:pt x="3414" y="7623"/>
                  </a:lnTo>
                  <a:lnTo>
                    <a:pt x="3385" y="6534"/>
                  </a:lnTo>
                  <a:lnTo>
                    <a:pt x="3385" y="5416"/>
                  </a:lnTo>
                  <a:lnTo>
                    <a:pt x="3355" y="4297"/>
                  </a:lnTo>
                  <a:lnTo>
                    <a:pt x="3267" y="3002"/>
                  </a:lnTo>
                  <a:close/>
                  <a:moveTo>
                    <a:pt x="15923" y="3297"/>
                  </a:moveTo>
                  <a:lnTo>
                    <a:pt x="15864" y="3679"/>
                  </a:lnTo>
                  <a:lnTo>
                    <a:pt x="15746" y="4238"/>
                  </a:lnTo>
                  <a:lnTo>
                    <a:pt x="15511" y="5357"/>
                  </a:lnTo>
                  <a:lnTo>
                    <a:pt x="15069" y="7594"/>
                  </a:lnTo>
                  <a:lnTo>
                    <a:pt x="14804" y="8712"/>
                  </a:lnTo>
                  <a:lnTo>
                    <a:pt x="14657" y="9271"/>
                  </a:lnTo>
                  <a:lnTo>
                    <a:pt x="14510" y="9830"/>
                  </a:lnTo>
                  <a:lnTo>
                    <a:pt x="13980" y="12067"/>
                  </a:lnTo>
                  <a:lnTo>
                    <a:pt x="13862" y="12568"/>
                  </a:lnTo>
                  <a:lnTo>
                    <a:pt x="13833" y="12685"/>
                  </a:lnTo>
                  <a:lnTo>
                    <a:pt x="13774" y="13097"/>
                  </a:lnTo>
                  <a:lnTo>
                    <a:pt x="13656" y="13627"/>
                  </a:lnTo>
                  <a:lnTo>
                    <a:pt x="13597" y="13892"/>
                  </a:lnTo>
                  <a:lnTo>
                    <a:pt x="13509" y="14127"/>
                  </a:lnTo>
                  <a:lnTo>
                    <a:pt x="13391" y="14333"/>
                  </a:lnTo>
                  <a:lnTo>
                    <a:pt x="13333" y="14392"/>
                  </a:lnTo>
                  <a:lnTo>
                    <a:pt x="13274" y="14392"/>
                  </a:lnTo>
                  <a:lnTo>
                    <a:pt x="13244" y="14422"/>
                  </a:lnTo>
                  <a:lnTo>
                    <a:pt x="13215" y="14422"/>
                  </a:lnTo>
                  <a:lnTo>
                    <a:pt x="13185" y="14392"/>
                  </a:lnTo>
                  <a:lnTo>
                    <a:pt x="13156" y="14392"/>
                  </a:lnTo>
                  <a:lnTo>
                    <a:pt x="13156" y="14363"/>
                  </a:lnTo>
                  <a:lnTo>
                    <a:pt x="13127" y="14304"/>
                  </a:lnTo>
                  <a:lnTo>
                    <a:pt x="13097" y="14157"/>
                  </a:lnTo>
                  <a:lnTo>
                    <a:pt x="13068" y="13951"/>
                  </a:lnTo>
                  <a:lnTo>
                    <a:pt x="13097" y="13745"/>
                  </a:lnTo>
                  <a:lnTo>
                    <a:pt x="13156" y="13274"/>
                  </a:lnTo>
                  <a:lnTo>
                    <a:pt x="13274" y="12656"/>
                  </a:lnTo>
                  <a:lnTo>
                    <a:pt x="13421" y="12038"/>
                  </a:lnTo>
                  <a:lnTo>
                    <a:pt x="13656" y="11155"/>
                  </a:lnTo>
                  <a:lnTo>
                    <a:pt x="13686" y="11008"/>
                  </a:lnTo>
                  <a:lnTo>
                    <a:pt x="13803" y="10448"/>
                  </a:lnTo>
                  <a:lnTo>
                    <a:pt x="14068" y="9330"/>
                  </a:lnTo>
                  <a:lnTo>
                    <a:pt x="14598" y="7064"/>
                  </a:lnTo>
                  <a:lnTo>
                    <a:pt x="14834" y="6151"/>
                  </a:lnTo>
                  <a:lnTo>
                    <a:pt x="15010" y="5210"/>
                  </a:lnTo>
                  <a:lnTo>
                    <a:pt x="15187" y="4297"/>
                  </a:lnTo>
                  <a:lnTo>
                    <a:pt x="15363" y="3473"/>
                  </a:lnTo>
                  <a:lnTo>
                    <a:pt x="15834" y="3326"/>
                  </a:lnTo>
                  <a:lnTo>
                    <a:pt x="15923" y="3297"/>
                  </a:lnTo>
                  <a:close/>
                  <a:moveTo>
                    <a:pt x="5680" y="3797"/>
                  </a:moveTo>
                  <a:lnTo>
                    <a:pt x="6151" y="3885"/>
                  </a:lnTo>
                  <a:lnTo>
                    <a:pt x="6151" y="3915"/>
                  </a:lnTo>
                  <a:lnTo>
                    <a:pt x="6151" y="4032"/>
                  </a:lnTo>
                  <a:lnTo>
                    <a:pt x="6151" y="4327"/>
                  </a:lnTo>
                  <a:lnTo>
                    <a:pt x="6122" y="4886"/>
                  </a:lnTo>
                  <a:lnTo>
                    <a:pt x="6122" y="5975"/>
                  </a:lnTo>
                  <a:lnTo>
                    <a:pt x="6092" y="7093"/>
                  </a:lnTo>
                  <a:lnTo>
                    <a:pt x="6063" y="8182"/>
                  </a:lnTo>
                  <a:lnTo>
                    <a:pt x="6004" y="10390"/>
                  </a:lnTo>
                  <a:lnTo>
                    <a:pt x="6004" y="12626"/>
                  </a:lnTo>
                  <a:lnTo>
                    <a:pt x="6004" y="13274"/>
                  </a:lnTo>
                  <a:lnTo>
                    <a:pt x="6004" y="13598"/>
                  </a:lnTo>
                  <a:lnTo>
                    <a:pt x="6004" y="13804"/>
                  </a:lnTo>
                  <a:lnTo>
                    <a:pt x="6034" y="14098"/>
                  </a:lnTo>
                  <a:lnTo>
                    <a:pt x="6004" y="14392"/>
                  </a:lnTo>
                  <a:lnTo>
                    <a:pt x="5975" y="14510"/>
                  </a:lnTo>
                  <a:lnTo>
                    <a:pt x="5945" y="14569"/>
                  </a:lnTo>
                  <a:lnTo>
                    <a:pt x="5916" y="14598"/>
                  </a:lnTo>
                  <a:lnTo>
                    <a:pt x="5886" y="14598"/>
                  </a:lnTo>
                  <a:lnTo>
                    <a:pt x="5857" y="14628"/>
                  </a:lnTo>
                  <a:lnTo>
                    <a:pt x="5798" y="14628"/>
                  </a:lnTo>
                  <a:lnTo>
                    <a:pt x="5739" y="14598"/>
                  </a:lnTo>
                  <a:lnTo>
                    <a:pt x="5710" y="14569"/>
                  </a:lnTo>
                  <a:lnTo>
                    <a:pt x="5651" y="14539"/>
                  </a:lnTo>
                  <a:lnTo>
                    <a:pt x="5622" y="14451"/>
                  </a:lnTo>
                  <a:lnTo>
                    <a:pt x="5563" y="14304"/>
                  </a:lnTo>
                  <a:lnTo>
                    <a:pt x="5563" y="14186"/>
                  </a:lnTo>
                  <a:lnTo>
                    <a:pt x="5533" y="13892"/>
                  </a:lnTo>
                  <a:lnTo>
                    <a:pt x="5563" y="13598"/>
                  </a:lnTo>
                  <a:lnTo>
                    <a:pt x="5563" y="13333"/>
                  </a:lnTo>
                  <a:lnTo>
                    <a:pt x="5563" y="12774"/>
                  </a:lnTo>
                  <a:lnTo>
                    <a:pt x="5592" y="10566"/>
                  </a:lnTo>
                  <a:lnTo>
                    <a:pt x="5651" y="8359"/>
                  </a:lnTo>
                  <a:lnTo>
                    <a:pt x="5739" y="6210"/>
                  </a:lnTo>
                  <a:lnTo>
                    <a:pt x="5739" y="5004"/>
                  </a:lnTo>
                  <a:lnTo>
                    <a:pt x="5710" y="4386"/>
                  </a:lnTo>
                  <a:lnTo>
                    <a:pt x="5680" y="3797"/>
                  </a:lnTo>
                  <a:close/>
                  <a:moveTo>
                    <a:pt x="13833" y="3856"/>
                  </a:moveTo>
                  <a:lnTo>
                    <a:pt x="13803" y="3974"/>
                  </a:lnTo>
                  <a:lnTo>
                    <a:pt x="13774" y="4268"/>
                  </a:lnTo>
                  <a:lnTo>
                    <a:pt x="13656" y="4856"/>
                  </a:lnTo>
                  <a:lnTo>
                    <a:pt x="13480" y="5975"/>
                  </a:lnTo>
                  <a:lnTo>
                    <a:pt x="13274" y="7093"/>
                  </a:lnTo>
                  <a:lnTo>
                    <a:pt x="13274" y="7152"/>
                  </a:lnTo>
                  <a:lnTo>
                    <a:pt x="13185" y="7711"/>
                  </a:lnTo>
                  <a:lnTo>
                    <a:pt x="12773" y="9978"/>
                  </a:lnTo>
                  <a:lnTo>
                    <a:pt x="12361" y="12244"/>
                  </a:lnTo>
                  <a:lnTo>
                    <a:pt x="12273" y="12715"/>
                  </a:lnTo>
                  <a:lnTo>
                    <a:pt x="12244" y="13009"/>
                  </a:lnTo>
                  <a:lnTo>
                    <a:pt x="12155" y="13804"/>
                  </a:lnTo>
                  <a:lnTo>
                    <a:pt x="12038" y="14363"/>
                  </a:lnTo>
                  <a:lnTo>
                    <a:pt x="11979" y="14569"/>
                  </a:lnTo>
                  <a:lnTo>
                    <a:pt x="11890" y="14804"/>
                  </a:lnTo>
                  <a:lnTo>
                    <a:pt x="11773" y="14981"/>
                  </a:lnTo>
                  <a:lnTo>
                    <a:pt x="11743" y="15010"/>
                  </a:lnTo>
                  <a:lnTo>
                    <a:pt x="11684" y="15040"/>
                  </a:lnTo>
                  <a:lnTo>
                    <a:pt x="11596" y="15040"/>
                  </a:lnTo>
                  <a:lnTo>
                    <a:pt x="11567" y="15010"/>
                  </a:lnTo>
                  <a:lnTo>
                    <a:pt x="11537" y="14981"/>
                  </a:lnTo>
                  <a:lnTo>
                    <a:pt x="11508" y="14893"/>
                  </a:lnTo>
                  <a:lnTo>
                    <a:pt x="11449" y="14687"/>
                  </a:lnTo>
                  <a:lnTo>
                    <a:pt x="11449" y="14451"/>
                  </a:lnTo>
                  <a:lnTo>
                    <a:pt x="11449" y="14245"/>
                  </a:lnTo>
                  <a:lnTo>
                    <a:pt x="11508" y="13774"/>
                  </a:lnTo>
                  <a:lnTo>
                    <a:pt x="11508" y="13745"/>
                  </a:lnTo>
                  <a:lnTo>
                    <a:pt x="11626" y="13186"/>
                  </a:lnTo>
                  <a:lnTo>
                    <a:pt x="11773" y="12597"/>
                  </a:lnTo>
                  <a:lnTo>
                    <a:pt x="11802" y="12420"/>
                  </a:lnTo>
                  <a:lnTo>
                    <a:pt x="11861" y="12126"/>
                  </a:lnTo>
                  <a:lnTo>
                    <a:pt x="12096" y="11008"/>
                  </a:lnTo>
                  <a:lnTo>
                    <a:pt x="12567" y="8771"/>
                  </a:lnTo>
                  <a:lnTo>
                    <a:pt x="12773" y="7652"/>
                  </a:lnTo>
                  <a:lnTo>
                    <a:pt x="12950" y="6505"/>
                  </a:lnTo>
                  <a:lnTo>
                    <a:pt x="13127" y="5239"/>
                  </a:lnTo>
                  <a:lnTo>
                    <a:pt x="13185" y="4592"/>
                  </a:lnTo>
                  <a:lnTo>
                    <a:pt x="13244" y="3974"/>
                  </a:lnTo>
                  <a:lnTo>
                    <a:pt x="13833" y="3856"/>
                  </a:lnTo>
                  <a:close/>
                  <a:moveTo>
                    <a:pt x="8682" y="4121"/>
                  </a:moveTo>
                  <a:lnTo>
                    <a:pt x="8800" y="4150"/>
                  </a:lnTo>
                  <a:lnTo>
                    <a:pt x="8771" y="4297"/>
                  </a:lnTo>
                  <a:lnTo>
                    <a:pt x="8771" y="4592"/>
                  </a:lnTo>
                  <a:lnTo>
                    <a:pt x="8741" y="5180"/>
                  </a:lnTo>
                  <a:lnTo>
                    <a:pt x="8624" y="6299"/>
                  </a:lnTo>
                  <a:lnTo>
                    <a:pt x="8476" y="8594"/>
                  </a:lnTo>
                  <a:lnTo>
                    <a:pt x="8418" y="9742"/>
                  </a:lnTo>
                  <a:lnTo>
                    <a:pt x="8329" y="10890"/>
                  </a:lnTo>
                  <a:lnTo>
                    <a:pt x="8241" y="11979"/>
                  </a:lnTo>
                  <a:lnTo>
                    <a:pt x="8182" y="13097"/>
                  </a:lnTo>
                  <a:lnTo>
                    <a:pt x="8123" y="13951"/>
                  </a:lnTo>
                  <a:lnTo>
                    <a:pt x="8064" y="14363"/>
                  </a:lnTo>
                  <a:lnTo>
                    <a:pt x="8035" y="14745"/>
                  </a:lnTo>
                  <a:lnTo>
                    <a:pt x="7947" y="15010"/>
                  </a:lnTo>
                  <a:lnTo>
                    <a:pt x="7888" y="15099"/>
                  </a:lnTo>
                  <a:lnTo>
                    <a:pt x="7858" y="15128"/>
                  </a:lnTo>
                  <a:lnTo>
                    <a:pt x="7829" y="15157"/>
                  </a:lnTo>
                  <a:lnTo>
                    <a:pt x="7770" y="15157"/>
                  </a:lnTo>
                  <a:lnTo>
                    <a:pt x="7711" y="15099"/>
                  </a:lnTo>
                  <a:lnTo>
                    <a:pt x="7623" y="15040"/>
                  </a:lnTo>
                  <a:lnTo>
                    <a:pt x="7593" y="14951"/>
                  </a:lnTo>
                  <a:lnTo>
                    <a:pt x="7564" y="14775"/>
                  </a:lnTo>
                  <a:lnTo>
                    <a:pt x="7535" y="14598"/>
                  </a:lnTo>
                  <a:lnTo>
                    <a:pt x="7564" y="14422"/>
                  </a:lnTo>
                  <a:lnTo>
                    <a:pt x="7623" y="14039"/>
                  </a:lnTo>
                  <a:lnTo>
                    <a:pt x="7652" y="13715"/>
                  </a:lnTo>
                  <a:lnTo>
                    <a:pt x="7682" y="13568"/>
                  </a:lnTo>
                  <a:lnTo>
                    <a:pt x="7711" y="13274"/>
                  </a:lnTo>
                  <a:lnTo>
                    <a:pt x="7829" y="12126"/>
                  </a:lnTo>
                  <a:lnTo>
                    <a:pt x="8005" y="9830"/>
                  </a:lnTo>
                  <a:lnTo>
                    <a:pt x="8064" y="8683"/>
                  </a:lnTo>
                  <a:lnTo>
                    <a:pt x="8094" y="8123"/>
                  </a:lnTo>
                  <a:lnTo>
                    <a:pt x="8123" y="7594"/>
                  </a:lnTo>
                  <a:lnTo>
                    <a:pt x="8153" y="6505"/>
                  </a:lnTo>
                  <a:lnTo>
                    <a:pt x="8182" y="5416"/>
                  </a:lnTo>
                  <a:lnTo>
                    <a:pt x="8241" y="4768"/>
                  </a:lnTo>
                  <a:lnTo>
                    <a:pt x="8300" y="4121"/>
                  </a:lnTo>
                  <a:close/>
                  <a:moveTo>
                    <a:pt x="11272" y="4150"/>
                  </a:moveTo>
                  <a:lnTo>
                    <a:pt x="11272" y="4297"/>
                  </a:lnTo>
                  <a:lnTo>
                    <a:pt x="11243" y="4592"/>
                  </a:lnTo>
                  <a:lnTo>
                    <a:pt x="11214" y="5151"/>
                  </a:lnTo>
                  <a:lnTo>
                    <a:pt x="11184" y="5710"/>
                  </a:lnTo>
                  <a:lnTo>
                    <a:pt x="11125" y="6299"/>
                  </a:lnTo>
                  <a:lnTo>
                    <a:pt x="11007" y="7417"/>
                  </a:lnTo>
                  <a:lnTo>
                    <a:pt x="10860" y="8506"/>
                  </a:lnTo>
                  <a:lnTo>
                    <a:pt x="10684" y="9624"/>
                  </a:lnTo>
                  <a:lnTo>
                    <a:pt x="10537" y="10743"/>
                  </a:lnTo>
                  <a:lnTo>
                    <a:pt x="10507" y="11214"/>
                  </a:lnTo>
                  <a:lnTo>
                    <a:pt x="10478" y="11714"/>
                  </a:lnTo>
                  <a:lnTo>
                    <a:pt x="10478" y="12715"/>
                  </a:lnTo>
                  <a:lnTo>
                    <a:pt x="10448" y="13539"/>
                  </a:lnTo>
                  <a:lnTo>
                    <a:pt x="10419" y="13951"/>
                  </a:lnTo>
                  <a:lnTo>
                    <a:pt x="10360" y="14363"/>
                  </a:lnTo>
                  <a:lnTo>
                    <a:pt x="10272" y="14716"/>
                  </a:lnTo>
                  <a:lnTo>
                    <a:pt x="10183" y="15010"/>
                  </a:lnTo>
                  <a:lnTo>
                    <a:pt x="10095" y="15157"/>
                  </a:lnTo>
                  <a:lnTo>
                    <a:pt x="10036" y="15216"/>
                  </a:lnTo>
                  <a:lnTo>
                    <a:pt x="9977" y="15246"/>
                  </a:lnTo>
                  <a:lnTo>
                    <a:pt x="9860" y="15246"/>
                  </a:lnTo>
                  <a:lnTo>
                    <a:pt x="9771" y="15187"/>
                  </a:lnTo>
                  <a:lnTo>
                    <a:pt x="9742" y="15157"/>
                  </a:lnTo>
                  <a:lnTo>
                    <a:pt x="9713" y="15099"/>
                  </a:lnTo>
                  <a:lnTo>
                    <a:pt x="9683" y="14951"/>
                  </a:lnTo>
                  <a:lnTo>
                    <a:pt x="9683" y="14628"/>
                  </a:lnTo>
                  <a:lnTo>
                    <a:pt x="9742" y="14304"/>
                  </a:lnTo>
                  <a:lnTo>
                    <a:pt x="9771" y="14010"/>
                  </a:lnTo>
                  <a:lnTo>
                    <a:pt x="9830" y="13450"/>
                  </a:lnTo>
                  <a:lnTo>
                    <a:pt x="9977" y="12332"/>
                  </a:lnTo>
                  <a:lnTo>
                    <a:pt x="10272" y="10095"/>
                  </a:lnTo>
                  <a:lnTo>
                    <a:pt x="10419" y="8947"/>
                  </a:lnTo>
                  <a:lnTo>
                    <a:pt x="10537" y="7888"/>
                  </a:lnTo>
                  <a:lnTo>
                    <a:pt x="10654" y="6858"/>
                  </a:lnTo>
                  <a:lnTo>
                    <a:pt x="10772" y="5828"/>
                  </a:lnTo>
                  <a:lnTo>
                    <a:pt x="10801" y="5004"/>
                  </a:lnTo>
                  <a:lnTo>
                    <a:pt x="10801" y="4592"/>
                  </a:lnTo>
                  <a:lnTo>
                    <a:pt x="10801" y="4180"/>
                  </a:lnTo>
                  <a:lnTo>
                    <a:pt x="11272" y="4150"/>
                  </a:lnTo>
                  <a:close/>
                  <a:moveTo>
                    <a:pt x="9977" y="5975"/>
                  </a:moveTo>
                  <a:lnTo>
                    <a:pt x="10566" y="6004"/>
                  </a:lnTo>
                  <a:lnTo>
                    <a:pt x="10566" y="6122"/>
                  </a:lnTo>
                  <a:lnTo>
                    <a:pt x="10419" y="7152"/>
                  </a:lnTo>
                  <a:lnTo>
                    <a:pt x="10301" y="8153"/>
                  </a:lnTo>
                  <a:lnTo>
                    <a:pt x="10242" y="8712"/>
                  </a:lnTo>
                  <a:lnTo>
                    <a:pt x="10154" y="9271"/>
                  </a:lnTo>
                  <a:lnTo>
                    <a:pt x="10007" y="10390"/>
                  </a:lnTo>
                  <a:lnTo>
                    <a:pt x="9713" y="12626"/>
                  </a:lnTo>
                  <a:lnTo>
                    <a:pt x="9565" y="13774"/>
                  </a:lnTo>
                  <a:lnTo>
                    <a:pt x="9536" y="14157"/>
                  </a:lnTo>
                  <a:lnTo>
                    <a:pt x="9477" y="14481"/>
                  </a:lnTo>
                  <a:lnTo>
                    <a:pt x="9477" y="14834"/>
                  </a:lnTo>
                  <a:lnTo>
                    <a:pt x="9477" y="15010"/>
                  </a:lnTo>
                  <a:lnTo>
                    <a:pt x="9506" y="15157"/>
                  </a:lnTo>
                  <a:lnTo>
                    <a:pt x="9565" y="15275"/>
                  </a:lnTo>
                  <a:lnTo>
                    <a:pt x="9624" y="15334"/>
                  </a:lnTo>
                  <a:lnTo>
                    <a:pt x="9713" y="15393"/>
                  </a:lnTo>
                  <a:lnTo>
                    <a:pt x="9801" y="15452"/>
                  </a:lnTo>
                  <a:lnTo>
                    <a:pt x="9977" y="15452"/>
                  </a:lnTo>
                  <a:lnTo>
                    <a:pt x="10095" y="15422"/>
                  </a:lnTo>
                  <a:lnTo>
                    <a:pt x="10154" y="15363"/>
                  </a:lnTo>
                  <a:lnTo>
                    <a:pt x="10213" y="15334"/>
                  </a:lnTo>
                  <a:lnTo>
                    <a:pt x="10331" y="15157"/>
                  </a:lnTo>
                  <a:lnTo>
                    <a:pt x="10419" y="15010"/>
                  </a:lnTo>
                  <a:lnTo>
                    <a:pt x="10478" y="14804"/>
                  </a:lnTo>
                  <a:lnTo>
                    <a:pt x="10566" y="14333"/>
                  </a:lnTo>
                  <a:lnTo>
                    <a:pt x="10625" y="13833"/>
                  </a:lnTo>
                  <a:lnTo>
                    <a:pt x="10654" y="13333"/>
                  </a:lnTo>
                  <a:lnTo>
                    <a:pt x="10684" y="12832"/>
                  </a:lnTo>
                  <a:lnTo>
                    <a:pt x="10684" y="11832"/>
                  </a:lnTo>
                  <a:lnTo>
                    <a:pt x="10713" y="11331"/>
                  </a:lnTo>
                  <a:lnTo>
                    <a:pt x="10743" y="10831"/>
                  </a:lnTo>
                  <a:lnTo>
                    <a:pt x="10801" y="10301"/>
                  </a:lnTo>
                  <a:lnTo>
                    <a:pt x="10860" y="9742"/>
                  </a:lnTo>
                  <a:lnTo>
                    <a:pt x="11155" y="7535"/>
                  </a:lnTo>
                  <a:lnTo>
                    <a:pt x="11272" y="6681"/>
                  </a:lnTo>
                  <a:lnTo>
                    <a:pt x="11302" y="6122"/>
                  </a:lnTo>
                  <a:lnTo>
                    <a:pt x="11478" y="6181"/>
                  </a:lnTo>
                  <a:lnTo>
                    <a:pt x="11832" y="6387"/>
                  </a:lnTo>
                  <a:lnTo>
                    <a:pt x="12185" y="6593"/>
                  </a:lnTo>
                  <a:lnTo>
                    <a:pt x="12420" y="6799"/>
                  </a:lnTo>
                  <a:lnTo>
                    <a:pt x="12626" y="7005"/>
                  </a:lnTo>
                  <a:lnTo>
                    <a:pt x="12597" y="7299"/>
                  </a:lnTo>
                  <a:lnTo>
                    <a:pt x="12508" y="7770"/>
                  </a:lnTo>
                  <a:lnTo>
                    <a:pt x="12302" y="8889"/>
                  </a:lnTo>
                  <a:lnTo>
                    <a:pt x="12067" y="10007"/>
                  </a:lnTo>
                  <a:lnTo>
                    <a:pt x="11596" y="12244"/>
                  </a:lnTo>
                  <a:lnTo>
                    <a:pt x="11508" y="12597"/>
                  </a:lnTo>
                  <a:lnTo>
                    <a:pt x="11390" y="13156"/>
                  </a:lnTo>
                  <a:lnTo>
                    <a:pt x="11302" y="13833"/>
                  </a:lnTo>
                  <a:lnTo>
                    <a:pt x="11243" y="14127"/>
                  </a:lnTo>
                  <a:lnTo>
                    <a:pt x="11243" y="14422"/>
                  </a:lnTo>
                  <a:lnTo>
                    <a:pt x="11272" y="14716"/>
                  </a:lnTo>
                  <a:lnTo>
                    <a:pt x="11302" y="14922"/>
                  </a:lnTo>
                  <a:lnTo>
                    <a:pt x="11361" y="15040"/>
                  </a:lnTo>
                  <a:lnTo>
                    <a:pt x="11420" y="15128"/>
                  </a:lnTo>
                  <a:lnTo>
                    <a:pt x="11478" y="15187"/>
                  </a:lnTo>
                  <a:lnTo>
                    <a:pt x="11567" y="15246"/>
                  </a:lnTo>
                  <a:lnTo>
                    <a:pt x="11743" y="15246"/>
                  </a:lnTo>
                  <a:lnTo>
                    <a:pt x="11832" y="15216"/>
                  </a:lnTo>
                  <a:lnTo>
                    <a:pt x="11890" y="15157"/>
                  </a:lnTo>
                  <a:lnTo>
                    <a:pt x="12038" y="15010"/>
                  </a:lnTo>
                  <a:lnTo>
                    <a:pt x="12126" y="14804"/>
                  </a:lnTo>
                  <a:lnTo>
                    <a:pt x="12214" y="14539"/>
                  </a:lnTo>
                  <a:lnTo>
                    <a:pt x="12273" y="14304"/>
                  </a:lnTo>
                  <a:lnTo>
                    <a:pt x="12391" y="13686"/>
                  </a:lnTo>
                  <a:lnTo>
                    <a:pt x="12508" y="12715"/>
                  </a:lnTo>
                  <a:lnTo>
                    <a:pt x="12567" y="12303"/>
                  </a:lnTo>
                  <a:lnTo>
                    <a:pt x="12567" y="12273"/>
                  </a:lnTo>
                  <a:lnTo>
                    <a:pt x="12979" y="10007"/>
                  </a:lnTo>
                  <a:lnTo>
                    <a:pt x="13362" y="7858"/>
                  </a:lnTo>
                  <a:lnTo>
                    <a:pt x="13686" y="8300"/>
                  </a:lnTo>
                  <a:lnTo>
                    <a:pt x="13980" y="8771"/>
                  </a:lnTo>
                  <a:lnTo>
                    <a:pt x="13686" y="10036"/>
                  </a:lnTo>
                  <a:lnTo>
                    <a:pt x="13568" y="10596"/>
                  </a:lnTo>
                  <a:lnTo>
                    <a:pt x="13480" y="11008"/>
                  </a:lnTo>
                  <a:lnTo>
                    <a:pt x="13391" y="11331"/>
                  </a:lnTo>
                  <a:lnTo>
                    <a:pt x="13127" y="12391"/>
                  </a:lnTo>
                  <a:lnTo>
                    <a:pt x="12979" y="13009"/>
                  </a:lnTo>
                  <a:lnTo>
                    <a:pt x="12891" y="13627"/>
                  </a:lnTo>
                  <a:lnTo>
                    <a:pt x="12862" y="13862"/>
                  </a:lnTo>
                  <a:lnTo>
                    <a:pt x="12891" y="14098"/>
                  </a:lnTo>
                  <a:lnTo>
                    <a:pt x="12921" y="14304"/>
                  </a:lnTo>
                  <a:lnTo>
                    <a:pt x="12979" y="14451"/>
                  </a:lnTo>
                  <a:lnTo>
                    <a:pt x="13009" y="14510"/>
                  </a:lnTo>
                  <a:lnTo>
                    <a:pt x="13097" y="14569"/>
                  </a:lnTo>
                  <a:lnTo>
                    <a:pt x="13185" y="14598"/>
                  </a:lnTo>
                  <a:lnTo>
                    <a:pt x="13303" y="14598"/>
                  </a:lnTo>
                  <a:lnTo>
                    <a:pt x="13391" y="14569"/>
                  </a:lnTo>
                  <a:lnTo>
                    <a:pt x="13450" y="14510"/>
                  </a:lnTo>
                  <a:lnTo>
                    <a:pt x="13539" y="14451"/>
                  </a:lnTo>
                  <a:lnTo>
                    <a:pt x="13597" y="14363"/>
                  </a:lnTo>
                  <a:lnTo>
                    <a:pt x="13686" y="14157"/>
                  </a:lnTo>
                  <a:lnTo>
                    <a:pt x="13774" y="13951"/>
                  </a:lnTo>
                  <a:lnTo>
                    <a:pt x="13892" y="13480"/>
                  </a:lnTo>
                  <a:lnTo>
                    <a:pt x="14039" y="12685"/>
                  </a:lnTo>
                  <a:lnTo>
                    <a:pt x="14098" y="12450"/>
                  </a:lnTo>
                  <a:lnTo>
                    <a:pt x="14216" y="11891"/>
                  </a:lnTo>
                  <a:lnTo>
                    <a:pt x="14480" y="10772"/>
                  </a:lnTo>
                  <a:lnTo>
                    <a:pt x="14686" y="9860"/>
                  </a:lnTo>
                  <a:lnTo>
                    <a:pt x="14981" y="10301"/>
                  </a:lnTo>
                  <a:lnTo>
                    <a:pt x="14922" y="10507"/>
                  </a:lnTo>
                  <a:lnTo>
                    <a:pt x="14804" y="10949"/>
                  </a:lnTo>
                  <a:lnTo>
                    <a:pt x="14539" y="11861"/>
                  </a:lnTo>
                  <a:lnTo>
                    <a:pt x="14422" y="12420"/>
                  </a:lnTo>
                  <a:lnTo>
                    <a:pt x="14363" y="12980"/>
                  </a:lnTo>
                  <a:lnTo>
                    <a:pt x="14333" y="13215"/>
                  </a:lnTo>
                  <a:lnTo>
                    <a:pt x="14363" y="13450"/>
                  </a:lnTo>
                  <a:lnTo>
                    <a:pt x="14392" y="13627"/>
                  </a:lnTo>
                  <a:lnTo>
                    <a:pt x="14480" y="13745"/>
                  </a:lnTo>
                  <a:lnTo>
                    <a:pt x="14539" y="13804"/>
                  </a:lnTo>
                  <a:lnTo>
                    <a:pt x="14628" y="13833"/>
                  </a:lnTo>
                  <a:lnTo>
                    <a:pt x="14804" y="13833"/>
                  </a:lnTo>
                  <a:lnTo>
                    <a:pt x="14863" y="13774"/>
                  </a:lnTo>
                  <a:lnTo>
                    <a:pt x="14951" y="13715"/>
                  </a:lnTo>
                  <a:lnTo>
                    <a:pt x="15069" y="13568"/>
                  </a:lnTo>
                  <a:lnTo>
                    <a:pt x="15187" y="13333"/>
                  </a:lnTo>
                  <a:lnTo>
                    <a:pt x="15275" y="13097"/>
                  </a:lnTo>
                  <a:lnTo>
                    <a:pt x="15422" y="12509"/>
                  </a:lnTo>
                  <a:lnTo>
                    <a:pt x="15658" y="11479"/>
                  </a:lnTo>
                  <a:lnTo>
                    <a:pt x="15805" y="11802"/>
                  </a:lnTo>
                  <a:lnTo>
                    <a:pt x="15981" y="12244"/>
                  </a:lnTo>
                  <a:lnTo>
                    <a:pt x="16040" y="12479"/>
                  </a:lnTo>
                  <a:lnTo>
                    <a:pt x="16070" y="12715"/>
                  </a:lnTo>
                  <a:lnTo>
                    <a:pt x="16099" y="13009"/>
                  </a:lnTo>
                  <a:lnTo>
                    <a:pt x="16070" y="13274"/>
                  </a:lnTo>
                  <a:lnTo>
                    <a:pt x="16040" y="13509"/>
                  </a:lnTo>
                  <a:lnTo>
                    <a:pt x="15952" y="13715"/>
                  </a:lnTo>
                  <a:lnTo>
                    <a:pt x="15834" y="13951"/>
                  </a:lnTo>
                  <a:lnTo>
                    <a:pt x="15687" y="14186"/>
                  </a:lnTo>
                  <a:lnTo>
                    <a:pt x="15452" y="14451"/>
                  </a:lnTo>
                  <a:lnTo>
                    <a:pt x="15157" y="14716"/>
                  </a:lnTo>
                  <a:lnTo>
                    <a:pt x="14922" y="14863"/>
                  </a:lnTo>
                  <a:lnTo>
                    <a:pt x="14686" y="15010"/>
                  </a:lnTo>
                  <a:lnTo>
                    <a:pt x="14186" y="15246"/>
                  </a:lnTo>
                  <a:lnTo>
                    <a:pt x="13597" y="15481"/>
                  </a:lnTo>
                  <a:lnTo>
                    <a:pt x="12979" y="15628"/>
                  </a:lnTo>
                  <a:lnTo>
                    <a:pt x="12332" y="15776"/>
                  </a:lnTo>
                  <a:lnTo>
                    <a:pt x="11684" y="15864"/>
                  </a:lnTo>
                  <a:lnTo>
                    <a:pt x="10743" y="15982"/>
                  </a:lnTo>
                  <a:lnTo>
                    <a:pt x="9595" y="16070"/>
                  </a:lnTo>
                  <a:lnTo>
                    <a:pt x="8918" y="16070"/>
                  </a:lnTo>
                  <a:lnTo>
                    <a:pt x="8241" y="16099"/>
                  </a:lnTo>
                  <a:lnTo>
                    <a:pt x="7535" y="16070"/>
                  </a:lnTo>
                  <a:lnTo>
                    <a:pt x="6858" y="16011"/>
                  </a:lnTo>
                  <a:lnTo>
                    <a:pt x="6475" y="15952"/>
                  </a:lnTo>
                  <a:lnTo>
                    <a:pt x="5886" y="15864"/>
                  </a:lnTo>
                  <a:lnTo>
                    <a:pt x="5298" y="15746"/>
                  </a:lnTo>
                  <a:lnTo>
                    <a:pt x="4709" y="15570"/>
                  </a:lnTo>
                  <a:lnTo>
                    <a:pt x="4150" y="15363"/>
                  </a:lnTo>
                  <a:lnTo>
                    <a:pt x="3856" y="15216"/>
                  </a:lnTo>
                  <a:lnTo>
                    <a:pt x="3561" y="15069"/>
                  </a:lnTo>
                  <a:lnTo>
                    <a:pt x="3267" y="14893"/>
                  </a:lnTo>
                  <a:lnTo>
                    <a:pt x="3002" y="14716"/>
                  </a:lnTo>
                  <a:lnTo>
                    <a:pt x="2649" y="14392"/>
                  </a:lnTo>
                  <a:lnTo>
                    <a:pt x="2296" y="14010"/>
                  </a:lnTo>
                  <a:lnTo>
                    <a:pt x="2060" y="13656"/>
                  </a:lnTo>
                  <a:lnTo>
                    <a:pt x="1854" y="13274"/>
                  </a:lnTo>
                  <a:lnTo>
                    <a:pt x="1648" y="12891"/>
                  </a:lnTo>
                  <a:lnTo>
                    <a:pt x="1472" y="12479"/>
                  </a:lnTo>
                  <a:lnTo>
                    <a:pt x="1148" y="11714"/>
                  </a:lnTo>
                  <a:lnTo>
                    <a:pt x="824" y="10802"/>
                  </a:lnTo>
                  <a:lnTo>
                    <a:pt x="677" y="10360"/>
                  </a:lnTo>
                  <a:lnTo>
                    <a:pt x="530" y="9889"/>
                  </a:lnTo>
                  <a:lnTo>
                    <a:pt x="442" y="9418"/>
                  </a:lnTo>
                  <a:lnTo>
                    <a:pt x="353" y="8947"/>
                  </a:lnTo>
                  <a:lnTo>
                    <a:pt x="353" y="8918"/>
                  </a:lnTo>
                  <a:lnTo>
                    <a:pt x="353" y="8889"/>
                  </a:lnTo>
                  <a:lnTo>
                    <a:pt x="383" y="8889"/>
                  </a:lnTo>
                  <a:lnTo>
                    <a:pt x="442" y="8859"/>
                  </a:lnTo>
                  <a:lnTo>
                    <a:pt x="442" y="8800"/>
                  </a:lnTo>
                  <a:lnTo>
                    <a:pt x="353" y="8535"/>
                  </a:lnTo>
                  <a:lnTo>
                    <a:pt x="294" y="8241"/>
                  </a:lnTo>
                  <a:lnTo>
                    <a:pt x="324" y="7800"/>
                  </a:lnTo>
                  <a:lnTo>
                    <a:pt x="294" y="7741"/>
                  </a:lnTo>
                  <a:lnTo>
                    <a:pt x="383" y="7505"/>
                  </a:lnTo>
                  <a:lnTo>
                    <a:pt x="530" y="7270"/>
                  </a:lnTo>
                  <a:lnTo>
                    <a:pt x="618" y="7152"/>
                  </a:lnTo>
                  <a:lnTo>
                    <a:pt x="736" y="7034"/>
                  </a:lnTo>
                  <a:lnTo>
                    <a:pt x="942" y="6917"/>
                  </a:lnTo>
                  <a:lnTo>
                    <a:pt x="1148" y="6828"/>
                  </a:lnTo>
                  <a:lnTo>
                    <a:pt x="1413" y="6711"/>
                  </a:lnTo>
                  <a:lnTo>
                    <a:pt x="1678" y="6652"/>
                  </a:lnTo>
                  <a:lnTo>
                    <a:pt x="2001" y="6593"/>
                  </a:lnTo>
                  <a:lnTo>
                    <a:pt x="2325" y="6534"/>
                  </a:lnTo>
                  <a:lnTo>
                    <a:pt x="3179" y="6446"/>
                  </a:lnTo>
                  <a:lnTo>
                    <a:pt x="3179" y="7358"/>
                  </a:lnTo>
                  <a:lnTo>
                    <a:pt x="3208" y="7917"/>
                  </a:lnTo>
                  <a:lnTo>
                    <a:pt x="3208" y="8477"/>
                  </a:lnTo>
                  <a:lnTo>
                    <a:pt x="3208" y="9595"/>
                  </a:lnTo>
                  <a:lnTo>
                    <a:pt x="3208" y="10743"/>
                  </a:lnTo>
                  <a:lnTo>
                    <a:pt x="3238" y="11743"/>
                  </a:lnTo>
                  <a:lnTo>
                    <a:pt x="3238" y="12273"/>
                  </a:lnTo>
                  <a:lnTo>
                    <a:pt x="3238" y="12803"/>
                  </a:lnTo>
                  <a:lnTo>
                    <a:pt x="3296" y="13303"/>
                  </a:lnTo>
                  <a:lnTo>
                    <a:pt x="3385" y="13656"/>
                  </a:lnTo>
                  <a:lnTo>
                    <a:pt x="3414" y="13804"/>
                  </a:lnTo>
                  <a:lnTo>
                    <a:pt x="3502" y="13951"/>
                  </a:lnTo>
                  <a:lnTo>
                    <a:pt x="3591" y="14069"/>
                  </a:lnTo>
                  <a:lnTo>
                    <a:pt x="3650" y="14127"/>
                  </a:lnTo>
                  <a:lnTo>
                    <a:pt x="3738" y="14186"/>
                  </a:lnTo>
                  <a:lnTo>
                    <a:pt x="3973" y="14186"/>
                  </a:lnTo>
                  <a:lnTo>
                    <a:pt x="4062" y="14127"/>
                  </a:lnTo>
                  <a:lnTo>
                    <a:pt x="4179" y="14039"/>
                  </a:lnTo>
                  <a:lnTo>
                    <a:pt x="4238" y="13980"/>
                  </a:lnTo>
                  <a:lnTo>
                    <a:pt x="4268" y="13892"/>
                  </a:lnTo>
                  <a:lnTo>
                    <a:pt x="4327" y="13774"/>
                  </a:lnTo>
                  <a:lnTo>
                    <a:pt x="4356" y="13568"/>
                  </a:lnTo>
                  <a:lnTo>
                    <a:pt x="4327" y="13244"/>
                  </a:lnTo>
                  <a:lnTo>
                    <a:pt x="4327" y="12950"/>
                  </a:lnTo>
                  <a:lnTo>
                    <a:pt x="4297" y="12479"/>
                  </a:lnTo>
                  <a:lnTo>
                    <a:pt x="4209" y="10242"/>
                  </a:lnTo>
                  <a:lnTo>
                    <a:pt x="4121" y="6357"/>
                  </a:lnTo>
                  <a:lnTo>
                    <a:pt x="4415" y="6328"/>
                  </a:lnTo>
                  <a:lnTo>
                    <a:pt x="5563" y="6240"/>
                  </a:lnTo>
                  <a:lnTo>
                    <a:pt x="5474" y="7947"/>
                  </a:lnTo>
                  <a:lnTo>
                    <a:pt x="5386" y="10154"/>
                  </a:lnTo>
                  <a:lnTo>
                    <a:pt x="5357" y="12361"/>
                  </a:lnTo>
                  <a:lnTo>
                    <a:pt x="5357" y="12921"/>
                  </a:lnTo>
                  <a:lnTo>
                    <a:pt x="5357" y="13186"/>
                  </a:lnTo>
                  <a:lnTo>
                    <a:pt x="5357" y="13421"/>
                  </a:lnTo>
                  <a:lnTo>
                    <a:pt x="5327" y="13656"/>
                  </a:lnTo>
                  <a:lnTo>
                    <a:pt x="5327" y="13951"/>
                  </a:lnTo>
                  <a:lnTo>
                    <a:pt x="5357" y="14275"/>
                  </a:lnTo>
                  <a:lnTo>
                    <a:pt x="5386" y="14422"/>
                  </a:lnTo>
                  <a:lnTo>
                    <a:pt x="5445" y="14569"/>
                  </a:lnTo>
                  <a:lnTo>
                    <a:pt x="5504" y="14657"/>
                  </a:lnTo>
                  <a:lnTo>
                    <a:pt x="5592" y="14775"/>
                  </a:lnTo>
                  <a:lnTo>
                    <a:pt x="5710" y="14804"/>
                  </a:lnTo>
                  <a:lnTo>
                    <a:pt x="5798" y="14834"/>
                  </a:lnTo>
                  <a:lnTo>
                    <a:pt x="5886" y="14834"/>
                  </a:lnTo>
                  <a:lnTo>
                    <a:pt x="6004" y="14775"/>
                  </a:lnTo>
                  <a:lnTo>
                    <a:pt x="6092" y="14687"/>
                  </a:lnTo>
                  <a:lnTo>
                    <a:pt x="6151" y="14598"/>
                  </a:lnTo>
                  <a:lnTo>
                    <a:pt x="6181" y="14481"/>
                  </a:lnTo>
                  <a:lnTo>
                    <a:pt x="6210" y="14216"/>
                  </a:lnTo>
                  <a:lnTo>
                    <a:pt x="6210" y="13951"/>
                  </a:lnTo>
                  <a:lnTo>
                    <a:pt x="6210" y="13715"/>
                  </a:lnTo>
                  <a:lnTo>
                    <a:pt x="6210" y="13156"/>
                  </a:lnTo>
                  <a:lnTo>
                    <a:pt x="6181" y="12038"/>
                  </a:lnTo>
                  <a:lnTo>
                    <a:pt x="6210" y="9830"/>
                  </a:lnTo>
                  <a:lnTo>
                    <a:pt x="6240" y="8712"/>
                  </a:lnTo>
                  <a:lnTo>
                    <a:pt x="6269" y="7623"/>
                  </a:lnTo>
                  <a:lnTo>
                    <a:pt x="6328" y="6181"/>
                  </a:lnTo>
                  <a:lnTo>
                    <a:pt x="7770" y="6122"/>
                  </a:lnTo>
                  <a:lnTo>
                    <a:pt x="7947" y="6093"/>
                  </a:lnTo>
                  <a:lnTo>
                    <a:pt x="7917" y="7152"/>
                  </a:lnTo>
                  <a:lnTo>
                    <a:pt x="7858" y="8212"/>
                  </a:lnTo>
                  <a:lnTo>
                    <a:pt x="7711" y="10507"/>
                  </a:lnTo>
                  <a:lnTo>
                    <a:pt x="7535" y="12803"/>
                  </a:lnTo>
                  <a:lnTo>
                    <a:pt x="7476" y="13362"/>
                  </a:lnTo>
                  <a:lnTo>
                    <a:pt x="7417" y="13745"/>
                  </a:lnTo>
                  <a:lnTo>
                    <a:pt x="7358" y="14098"/>
                  </a:lnTo>
                  <a:lnTo>
                    <a:pt x="7329" y="14451"/>
                  </a:lnTo>
                  <a:lnTo>
                    <a:pt x="7329" y="14804"/>
                  </a:lnTo>
                  <a:lnTo>
                    <a:pt x="7358" y="14951"/>
                  </a:lnTo>
                  <a:lnTo>
                    <a:pt x="7417" y="15099"/>
                  </a:lnTo>
                  <a:lnTo>
                    <a:pt x="7535" y="15216"/>
                  </a:lnTo>
                  <a:lnTo>
                    <a:pt x="7623" y="15305"/>
                  </a:lnTo>
                  <a:lnTo>
                    <a:pt x="7711" y="15334"/>
                  </a:lnTo>
                  <a:lnTo>
                    <a:pt x="7770" y="15363"/>
                  </a:lnTo>
                  <a:lnTo>
                    <a:pt x="7858" y="15363"/>
                  </a:lnTo>
                  <a:lnTo>
                    <a:pt x="7947" y="15334"/>
                  </a:lnTo>
                  <a:lnTo>
                    <a:pt x="8005" y="15275"/>
                  </a:lnTo>
                  <a:lnTo>
                    <a:pt x="8094" y="15157"/>
                  </a:lnTo>
                  <a:lnTo>
                    <a:pt x="8153" y="15010"/>
                  </a:lnTo>
                  <a:lnTo>
                    <a:pt x="8212" y="14834"/>
                  </a:lnTo>
                  <a:lnTo>
                    <a:pt x="8241" y="14657"/>
                  </a:lnTo>
                  <a:lnTo>
                    <a:pt x="8300" y="14127"/>
                  </a:lnTo>
                  <a:lnTo>
                    <a:pt x="8359" y="13568"/>
                  </a:lnTo>
                  <a:lnTo>
                    <a:pt x="8447" y="12450"/>
                  </a:lnTo>
                  <a:lnTo>
                    <a:pt x="8506" y="11361"/>
                  </a:lnTo>
                  <a:lnTo>
                    <a:pt x="8594" y="10242"/>
                  </a:lnTo>
                  <a:lnTo>
                    <a:pt x="8653" y="9095"/>
                  </a:lnTo>
                  <a:lnTo>
                    <a:pt x="8800" y="6799"/>
                  </a:lnTo>
                  <a:lnTo>
                    <a:pt x="8859" y="6063"/>
                  </a:lnTo>
                  <a:lnTo>
                    <a:pt x="9389" y="6034"/>
                  </a:lnTo>
                  <a:lnTo>
                    <a:pt x="9977" y="5975"/>
                  </a:lnTo>
                  <a:close/>
                  <a:moveTo>
                    <a:pt x="2708" y="15246"/>
                  </a:moveTo>
                  <a:lnTo>
                    <a:pt x="3090" y="15540"/>
                  </a:lnTo>
                  <a:lnTo>
                    <a:pt x="3502" y="15776"/>
                  </a:lnTo>
                  <a:lnTo>
                    <a:pt x="3473" y="15805"/>
                  </a:lnTo>
                  <a:lnTo>
                    <a:pt x="3473" y="15864"/>
                  </a:lnTo>
                  <a:lnTo>
                    <a:pt x="3473" y="16364"/>
                  </a:lnTo>
                  <a:lnTo>
                    <a:pt x="3326" y="16335"/>
                  </a:lnTo>
                  <a:lnTo>
                    <a:pt x="3296" y="16335"/>
                  </a:lnTo>
                  <a:lnTo>
                    <a:pt x="3032" y="16364"/>
                  </a:lnTo>
                  <a:lnTo>
                    <a:pt x="2884" y="15834"/>
                  </a:lnTo>
                  <a:lnTo>
                    <a:pt x="2678" y="15246"/>
                  </a:lnTo>
                  <a:close/>
                  <a:moveTo>
                    <a:pt x="4709" y="16246"/>
                  </a:moveTo>
                  <a:lnTo>
                    <a:pt x="4915" y="16276"/>
                  </a:lnTo>
                  <a:lnTo>
                    <a:pt x="5239" y="16364"/>
                  </a:lnTo>
                  <a:lnTo>
                    <a:pt x="4709" y="16364"/>
                  </a:lnTo>
                  <a:lnTo>
                    <a:pt x="4709" y="16246"/>
                  </a:lnTo>
                  <a:close/>
                  <a:moveTo>
                    <a:pt x="1913" y="13804"/>
                  </a:moveTo>
                  <a:lnTo>
                    <a:pt x="2237" y="14245"/>
                  </a:lnTo>
                  <a:lnTo>
                    <a:pt x="2443" y="14481"/>
                  </a:lnTo>
                  <a:lnTo>
                    <a:pt x="2649" y="14687"/>
                  </a:lnTo>
                  <a:lnTo>
                    <a:pt x="2884" y="14893"/>
                  </a:lnTo>
                  <a:lnTo>
                    <a:pt x="3120" y="15040"/>
                  </a:lnTo>
                  <a:lnTo>
                    <a:pt x="3385" y="15216"/>
                  </a:lnTo>
                  <a:lnTo>
                    <a:pt x="3679" y="15393"/>
                  </a:lnTo>
                  <a:lnTo>
                    <a:pt x="4268" y="15658"/>
                  </a:lnTo>
                  <a:lnTo>
                    <a:pt x="4915" y="15864"/>
                  </a:lnTo>
                  <a:lnTo>
                    <a:pt x="5563" y="16011"/>
                  </a:lnTo>
                  <a:lnTo>
                    <a:pt x="6240" y="16158"/>
                  </a:lnTo>
                  <a:lnTo>
                    <a:pt x="6917" y="16217"/>
                  </a:lnTo>
                  <a:lnTo>
                    <a:pt x="7623" y="16276"/>
                  </a:lnTo>
                  <a:lnTo>
                    <a:pt x="8300" y="16305"/>
                  </a:lnTo>
                  <a:lnTo>
                    <a:pt x="8918" y="16305"/>
                  </a:lnTo>
                  <a:lnTo>
                    <a:pt x="9536" y="16276"/>
                  </a:lnTo>
                  <a:lnTo>
                    <a:pt x="10772" y="16217"/>
                  </a:lnTo>
                  <a:lnTo>
                    <a:pt x="11802" y="16099"/>
                  </a:lnTo>
                  <a:lnTo>
                    <a:pt x="12332" y="16011"/>
                  </a:lnTo>
                  <a:lnTo>
                    <a:pt x="12832" y="15923"/>
                  </a:lnTo>
                  <a:lnTo>
                    <a:pt x="13362" y="15805"/>
                  </a:lnTo>
                  <a:lnTo>
                    <a:pt x="13892" y="15628"/>
                  </a:lnTo>
                  <a:lnTo>
                    <a:pt x="14392" y="15422"/>
                  </a:lnTo>
                  <a:lnTo>
                    <a:pt x="14863" y="15187"/>
                  </a:lnTo>
                  <a:lnTo>
                    <a:pt x="15128" y="15010"/>
                  </a:lnTo>
                  <a:lnTo>
                    <a:pt x="14716" y="15393"/>
                  </a:lnTo>
                  <a:lnTo>
                    <a:pt x="14451" y="15570"/>
                  </a:lnTo>
                  <a:lnTo>
                    <a:pt x="14157" y="15746"/>
                  </a:lnTo>
                  <a:lnTo>
                    <a:pt x="13892" y="15893"/>
                  </a:lnTo>
                  <a:lnTo>
                    <a:pt x="13568" y="16040"/>
                  </a:lnTo>
                  <a:lnTo>
                    <a:pt x="13127" y="16217"/>
                  </a:lnTo>
                  <a:lnTo>
                    <a:pt x="12626" y="16364"/>
                  </a:lnTo>
                  <a:lnTo>
                    <a:pt x="12067" y="16452"/>
                  </a:lnTo>
                  <a:lnTo>
                    <a:pt x="11508" y="16541"/>
                  </a:lnTo>
                  <a:lnTo>
                    <a:pt x="10978" y="16600"/>
                  </a:lnTo>
                  <a:lnTo>
                    <a:pt x="10448" y="16658"/>
                  </a:lnTo>
                  <a:lnTo>
                    <a:pt x="9389" y="16658"/>
                  </a:lnTo>
                  <a:lnTo>
                    <a:pt x="8270" y="16629"/>
                  </a:lnTo>
                  <a:lnTo>
                    <a:pt x="7181" y="16511"/>
                  </a:lnTo>
                  <a:lnTo>
                    <a:pt x="6269" y="16364"/>
                  </a:lnTo>
                  <a:lnTo>
                    <a:pt x="5386" y="16188"/>
                  </a:lnTo>
                  <a:lnTo>
                    <a:pt x="4562" y="15982"/>
                  </a:lnTo>
                  <a:lnTo>
                    <a:pt x="4209" y="15864"/>
                  </a:lnTo>
                  <a:lnTo>
                    <a:pt x="3856" y="15717"/>
                  </a:lnTo>
                  <a:lnTo>
                    <a:pt x="3326" y="15481"/>
                  </a:lnTo>
                  <a:lnTo>
                    <a:pt x="3090" y="15334"/>
                  </a:lnTo>
                  <a:lnTo>
                    <a:pt x="2855" y="15157"/>
                  </a:lnTo>
                  <a:lnTo>
                    <a:pt x="2531" y="14863"/>
                  </a:lnTo>
                  <a:lnTo>
                    <a:pt x="2502" y="14775"/>
                  </a:lnTo>
                  <a:lnTo>
                    <a:pt x="2443" y="14745"/>
                  </a:lnTo>
                  <a:lnTo>
                    <a:pt x="2414" y="14716"/>
                  </a:lnTo>
                  <a:lnTo>
                    <a:pt x="2325" y="14628"/>
                  </a:lnTo>
                  <a:lnTo>
                    <a:pt x="2149" y="14363"/>
                  </a:lnTo>
                  <a:lnTo>
                    <a:pt x="2001" y="14098"/>
                  </a:lnTo>
                  <a:lnTo>
                    <a:pt x="1913" y="13804"/>
                  </a:lnTo>
                  <a:close/>
                  <a:moveTo>
                    <a:pt x="13391" y="16364"/>
                  </a:moveTo>
                  <a:lnTo>
                    <a:pt x="13480" y="16953"/>
                  </a:lnTo>
                  <a:lnTo>
                    <a:pt x="13480" y="16953"/>
                  </a:lnTo>
                  <a:lnTo>
                    <a:pt x="13450" y="16894"/>
                  </a:lnTo>
                  <a:lnTo>
                    <a:pt x="13215" y="16423"/>
                  </a:lnTo>
                  <a:lnTo>
                    <a:pt x="13274" y="16423"/>
                  </a:lnTo>
                  <a:lnTo>
                    <a:pt x="13391" y="16364"/>
                  </a:lnTo>
                  <a:close/>
                  <a:moveTo>
                    <a:pt x="3473" y="16541"/>
                  </a:moveTo>
                  <a:lnTo>
                    <a:pt x="3444" y="17012"/>
                  </a:lnTo>
                  <a:lnTo>
                    <a:pt x="3179" y="17012"/>
                  </a:lnTo>
                  <a:lnTo>
                    <a:pt x="3179" y="16982"/>
                  </a:lnTo>
                  <a:lnTo>
                    <a:pt x="3061" y="16541"/>
                  </a:lnTo>
                  <a:close/>
                  <a:moveTo>
                    <a:pt x="3444" y="17159"/>
                  </a:moveTo>
                  <a:lnTo>
                    <a:pt x="3414" y="18071"/>
                  </a:lnTo>
                  <a:lnTo>
                    <a:pt x="3385" y="17983"/>
                  </a:lnTo>
                  <a:lnTo>
                    <a:pt x="3326" y="17659"/>
                  </a:lnTo>
                  <a:lnTo>
                    <a:pt x="3208" y="17188"/>
                  </a:lnTo>
                  <a:lnTo>
                    <a:pt x="3355" y="17188"/>
                  </a:lnTo>
                  <a:lnTo>
                    <a:pt x="3444" y="17159"/>
                  </a:lnTo>
                  <a:close/>
                  <a:moveTo>
                    <a:pt x="11449" y="17100"/>
                  </a:moveTo>
                  <a:lnTo>
                    <a:pt x="11449" y="17188"/>
                  </a:lnTo>
                  <a:lnTo>
                    <a:pt x="11449" y="17365"/>
                  </a:lnTo>
                  <a:lnTo>
                    <a:pt x="11508" y="17777"/>
                  </a:lnTo>
                  <a:lnTo>
                    <a:pt x="11567" y="18218"/>
                  </a:lnTo>
                  <a:lnTo>
                    <a:pt x="11596" y="18660"/>
                  </a:lnTo>
                  <a:lnTo>
                    <a:pt x="11567" y="18866"/>
                  </a:lnTo>
                  <a:lnTo>
                    <a:pt x="11537" y="19072"/>
                  </a:lnTo>
                  <a:lnTo>
                    <a:pt x="11478" y="19219"/>
                  </a:lnTo>
                  <a:lnTo>
                    <a:pt x="11390" y="19337"/>
                  </a:lnTo>
                  <a:lnTo>
                    <a:pt x="11243" y="19425"/>
                  </a:lnTo>
                  <a:lnTo>
                    <a:pt x="11184" y="19454"/>
                  </a:lnTo>
                  <a:lnTo>
                    <a:pt x="11125" y="19454"/>
                  </a:lnTo>
                  <a:lnTo>
                    <a:pt x="11066" y="19425"/>
                  </a:lnTo>
                  <a:lnTo>
                    <a:pt x="11037" y="19337"/>
                  </a:lnTo>
                  <a:lnTo>
                    <a:pt x="10949" y="19190"/>
                  </a:lnTo>
                  <a:lnTo>
                    <a:pt x="10919" y="19042"/>
                  </a:lnTo>
                  <a:lnTo>
                    <a:pt x="10831" y="18660"/>
                  </a:lnTo>
                  <a:lnTo>
                    <a:pt x="10801" y="18277"/>
                  </a:lnTo>
                  <a:lnTo>
                    <a:pt x="10772" y="17512"/>
                  </a:lnTo>
                  <a:lnTo>
                    <a:pt x="10772" y="17247"/>
                  </a:lnTo>
                  <a:lnTo>
                    <a:pt x="10772" y="17129"/>
                  </a:lnTo>
                  <a:lnTo>
                    <a:pt x="10801" y="17129"/>
                  </a:lnTo>
                  <a:lnTo>
                    <a:pt x="11449" y="17100"/>
                  </a:lnTo>
                  <a:close/>
                  <a:moveTo>
                    <a:pt x="13068" y="16482"/>
                  </a:moveTo>
                  <a:lnTo>
                    <a:pt x="13274" y="16953"/>
                  </a:lnTo>
                  <a:lnTo>
                    <a:pt x="13597" y="17541"/>
                  </a:lnTo>
                  <a:lnTo>
                    <a:pt x="13951" y="19749"/>
                  </a:lnTo>
                  <a:lnTo>
                    <a:pt x="13833" y="19513"/>
                  </a:lnTo>
                  <a:lnTo>
                    <a:pt x="13539" y="18866"/>
                  </a:lnTo>
                  <a:lnTo>
                    <a:pt x="12921" y="17571"/>
                  </a:lnTo>
                  <a:lnTo>
                    <a:pt x="12656" y="16923"/>
                  </a:lnTo>
                  <a:lnTo>
                    <a:pt x="12626" y="16864"/>
                  </a:lnTo>
                  <a:lnTo>
                    <a:pt x="12508" y="16864"/>
                  </a:lnTo>
                  <a:lnTo>
                    <a:pt x="12391" y="16894"/>
                  </a:lnTo>
                  <a:lnTo>
                    <a:pt x="12214" y="16894"/>
                  </a:lnTo>
                  <a:lnTo>
                    <a:pt x="11861" y="16923"/>
                  </a:lnTo>
                  <a:lnTo>
                    <a:pt x="11096" y="16953"/>
                  </a:lnTo>
                  <a:lnTo>
                    <a:pt x="10360" y="16982"/>
                  </a:lnTo>
                  <a:lnTo>
                    <a:pt x="8830" y="17012"/>
                  </a:lnTo>
                  <a:lnTo>
                    <a:pt x="7270" y="17041"/>
                  </a:lnTo>
                  <a:lnTo>
                    <a:pt x="5739" y="17041"/>
                  </a:lnTo>
                  <a:lnTo>
                    <a:pt x="4739" y="16982"/>
                  </a:lnTo>
                  <a:lnTo>
                    <a:pt x="4739" y="16776"/>
                  </a:lnTo>
                  <a:lnTo>
                    <a:pt x="4709" y="16541"/>
                  </a:lnTo>
                  <a:lnTo>
                    <a:pt x="5298" y="16541"/>
                  </a:lnTo>
                  <a:lnTo>
                    <a:pt x="5857" y="16511"/>
                  </a:lnTo>
                  <a:lnTo>
                    <a:pt x="6652" y="16658"/>
                  </a:lnTo>
                  <a:lnTo>
                    <a:pt x="7270" y="16747"/>
                  </a:lnTo>
                  <a:lnTo>
                    <a:pt x="7888" y="16806"/>
                  </a:lnTo>
                  <a:lnTo>
                    <a:pt x="8506" y="16864"/>
                  </a:lnTo>
                  <a:lnTo>
                    <a:pt x="9124" y="16894"/>
                  </a:lnTo>
                  <a:lnTo>
                    <a:pt x="10360" y="16894"/>
                  </a:lnTo>
                  <a:lnTo>
                    <a:pt x="10978" y="16835"/>
                  </a:lnTo>
                  <a:lnTo>
                    <a:pt x="11567" y="16776"/>
                  </a:lnTo>
                  <a:lnTo>
                    <a:pt x="12155" y="16688"/>
                  </a:lnTo>
                  <a:lnTo>
                    <a:pt x="12744" y="16570"/>
                  </a:lnTo>
                  <a:lnTo>
                    <a:pt x="13068" y="16482"/>
                  </a:lnTo>
                  <a:close/>
                  <a:moveTo>
                    <a:pt x="1266" y="12509"/>
                  </a:moveTo>
                  <a:lnTo>
                    <a:pt x="1501" y="13097"/>
                  </a:lnTo>
                  <a:lnTo>
                    <a:pt x="1472" y="13215"/>
                  </a:lnTo>
                  <a:lnTo>
                    <a:pt x="1442" y="13303"/>
                  </a:lnTo>
                  <a:lnTo>
                    <a:pt x="1442" y="13450"/>
                  </a:lnTo>
                  <a:lnTo>
                    <a:pt x="1442" y="13598"/>
                  </a:lnTo>
                  <a:lnTo>
                    <a:pt x="1531" y="13892"/>
                  </a:lnTo>
                  <a:lnTo>
                    <a:pt x="1619" y="14186"/>
                  </a:lnTo>
                  <a:lnTo>
                    <a:pt x="1678" y="14422"/>
                  </a:lnTo>
                  <a:lnTo>
                    <a:pt x="1648" y="14510"/>
                  </a:lnTo>
                  <a:lnTo>
                    <a:pt x="1619" y="14716"/>
                  </a:lnTo>
                  <a:lnTo>
                    <a:pt x="1501" y="15128"/>
                  </a:lnTo>
                  <a:lnTo>
                    <a:pt x="1325" y="15952"/>
                  </a:lnTo>
                  <a:lnTo>
                    <a:pt x="1177" y="16776"/>
                  </a:lnTo>
                  <a:lnTo>
                    <a:pt x="1030" y="17600"/>
                  </a:lnTo>
                  <a:lnTo>
                    <a:pt x="1001" y="17953"/>
                  </a:lnTo>
                  <a:lnTo>
                    <a:pt x="1001" y="18012"/>
                  </a:lnTo>
                  <a:lnTo>
                    <a:pt x="971" y="18218"/>
                  </a:lnTo>
                  <a:lnTo>
                    <a:pt x="883" y="18925"/>
                  </a:lnTo>
                  <a:lnTo>
                    <a:pt x="795" y="19278"/>
                  </a:lnTo>
                  <a:lnTo>
                    <a:pt x="706" y="19631"/>
                  </a:lnTo>
                  <a:lnTo>
                    <a:pt x="648" y="19808"/>
                  </a:lnTo>
                  <a:lnTo>
                    <a:pt x="559" y="19955"/>
                  </a:lnTo>
                  <a:lnTo>
                    <a:pt x="471" y="20043"/>
                  </a:lnTo>
                  <a:lnTo>
                    <a:pt x="442" y="20073"/>
                  </a:lnTo>
                  <a:lnTo>
                    <a:pt x="412" y="20102"/>
                  </a:lnTo>
                  <a:lnTo>
                    <a:pt x="383" y="20102"/>
                  </a:lnTo>
                  <a:lnTo>
                    <a:pt x="383" y="20073"/>
                  </a:lnTo>
                  <a:lnTo>
                    <a:pt x="324" y="20073"/>
                  </a:lnTo>
                  <a:lnTo>
                    <a:pt x="236" y="19984"/>
                  </a:lnTo>
                  <a:lnTo>
                    <a:pt x="206" y="19925"/>
                  </a:lnTo>
                  <a:lnTo>
                    <a:pt x="147" y="19808"/>
                  </a:lnTo>
                  <a:lnTo>
                    <a:pt x="147" y="19660"/>
                  </a:lnTo>
                  <a:lnTo>
                    <a:pt x="147" y="19513"/>
                  </a:lnTo>
                  <a:lnTo>
                    <a:pt x="177" y="19248"/>
                  </a:lnTo>
                  <a:lnTo>
                    <a:pt x="236" y="19013"/>
                  </a:lnTo>
                  <a:lnTo>
                    <a:pt x="294" y="18748"/>
                  </a:lnTo>
                  <a:lnTo>
                    <a:pt x="324" y="18513"/>
                  </a:lnTo>
                  <a:lnTo>
                    <a:pt x="500" y="17718"/>
                  </a:lnTo>
                  <a:lnTo>
                    <a:pt x="618" y="16894"/>
                  </a:lnTo>
                  <a:lnTo>
                    <a:pt x="736" y="16070"/>
                  </a:lnTo>
                  <a:lnTo>
                    <a:pt x="883" y="15246"/>
                  </a:lnTo>
                  <a:lnTo>
                    <a:pt x="1119" y="13598"/>
                  </a:lnTo>
                  <a:lnTo>
                    <a:pt x="1266" y="12509"/>
                  </a:lnTo>
                  <a:close/>
                  <a:moveTo>
                    <a:pt x="1619" y="13303"/>
                  </a:moveTo>
                  <a:lnTo>
                    <a:pt x="1766" y="13539"/>
                  </a:lnTo>
                  <a:lnTo>
                    <a:pt x="1737" y="13598"/>
                  </a:lnTo>
                  <a:lnTo>
                    <a:pt x="1737" y="13627"/>
                  </a:lnTo>
                  <a:lnTo>
                    <a:pt x="1795" y="13862"/>
                  </a:lnTo>
                  <a:lnTo>
                    <a:pt x="1854" y="14098"/>
                  </a:lnTo>
                  <a:lnTo>
                    <a:pt x="1972" y="14333"/>
                  </a:lnTo>
                  <a:lnTo>
                    <a:pt x="2090" y="14539"/>
                  </a:lnTo>
                  <a:lnTo>
                    <a:pt x="2207" y="14716"/>
                  </a:lnTo>
                  <a:lnTo>
                    <a:pt x="2355" y="14893"/>
                  </a:lnTo>
                  <a:lnTo>
                    <a:pt x="2590" y="15481"/>
                  </a:lnTo>
                  <a:lnTo>
                    <a:pt x="2767" y="16040"/>
                  </a:lnTo>
                  <a:lnTo>
                    <a:pt x="2943" y="16688"/>
                  </a:lnTo>
                  <a:lnTo>
                    <a:pt x="3120" y="17335"/>
                  </a:lnTo>
                  <a:lnTo>
                    <a:pt x="3238" y="17836"/>
                  </a:lnTo>
                  <a:lnTo>
                    <a:pt x="3296" y="18071"/>
                  </a:lnTo>
                  <a:lnTo>
                    <a:pt x="3355" y="18307"/>
                  </a:lnTo>
                  <a:lnTo>
                    <a:pt x="3355" y="18336"/>
                  </a:lnTo>
                  <a:lnTo>
                    <a:pt x="3385" y="18365"/>
                  </a:lnTo>
                  <a:lnTo>
                    <a:pt x="3326" y="19955"/>
                  </a:lnTo>
                  <a:lnTo>
                    <a:pt x="3326" y="20220"/>
                  </a:lnTo>
                  <a:lnTo>
                    <a:pt x="3267" y="19896"/>
                  </a:lnTo>
                  <a:lnTo>
                    <a:pt x="3061" y="19042"/>
                  </a:lnTo>
                  <a:lnTo>
                    <a:pt x="2620" y="17306"/>
                  </a:lnTo>
                  <a:lnTo>
                    <a:pt x="2384" y="16452"/>
                  </a:lnTo>
                  <a:lnTo>
                    <a:pt x="2178" y="15599"/>
                  </a:lnTo>
                  <a:lnTo>
                    <a:pt x="1943" y="14745"/>
                  </a:lnTo>
                  <a:lnTo>
                    <a:pt x="1884" y="14422"/>
                  </a:lnTo>
                  <a:lnTo>
                    <a:pt x="1795" y="14186"/>
                  </a:lnTo>
                  <a:lnTo>
                    <a:pt x="1648" y="13686"/>
                  </a:lnTo>
                  <a:lnTo>
                    <a:pt x="1619" y="13539"/>
                  </a:lnTo>
                  <a:lnTo>
                    <a:pt x="1619" y="13362"/>
                  </a:lnTo>
                  <a:lnTo>
                    <a:pt x="1619" y="13303"/>
                  </a:lnTo>
                  <a:close/>
                  <a:moveTo>
                    <a:pt x="3679" y="21220"/>
                  </a:moveTo>
                  <a:lnTo>
                    <a:pt x="3650" y="21250"/>
                  </a:lnTo>
                  <a:lnTo>
                    <a:pt x="3620" y="21309"/>
                  </a:lnTo>
                  <a:lnTo>
                    <a:pt x="3620" y="21603"/>
                  </a:lnTo>
                  <a:lnTo>
                    <a:pt x="3650" y="21632"/>
                  </a:lnTo>
                  <a:lnTo>
                    <a:pt x="3679" y="21662"/>
                  </a:lnTo>
                  <a:lnTo>
                    <a:pt x="3738" y="21632"/>
                  </a:lnTo>
                  <a:lnTo>
                    <a:pt x="3738" y="21574"/>
                  </a:lnTo>
                  <a:lnTo>
                    <a:pt x="3767" y="21426"/>
                  </a:lnTo>
                  <a:lnTo>
                    <a:pt x="3767" y="21338"/>
                  </a:lnTo>
                  <a:lnTo>
                    <a:pt x="3767" y="21279"/>
                  </a:lnTo>
                  <a:lnTo>
                    <a:pt x="3708" y="21250"/>
                  </a:lnTo>
                  <a:lnTo>
                    <a:pt x="3679" y="21220"/>
                  </a:lnTo>
                  <a:close/>
                  <a:moveTo>
                    <a:pt x="3650" y="21986"/>
                  </a:moveTo>
                  <a:lnTo>
                    <a:pt x="3591" y="22015"/>
                  </a:lnTo>
                  <a:lnTo>
                    <a:pt x="3591" y="22074"/>
                  </a:lnTo>
                  <a:lnTo>
                    <a:pt x="3591" y="22250"/>
                  </a:lnTo>
                  <a:lnTo>
                    <a:pt x="3620" y="22309"/>
                  </a:lnTo>
                  <a:lnTo>
                    <a:pt x="3679" y="22309"/>
                  </a:lnTo>
                  <a:lnTo>
                    <a:pt x="3738" y="22280"/>
                  </a:lnTo>
                  <a:lnTo>
                    <a:pt x="3767" y="22221"/>
                  </a:lnTo>
                  <a:lnTo>
                    <a:pt x="3738" y="22074"/>
                  </a:lnTo>
                  <a:lnTo>
                    <a:pt x="3708" y="22015"/>
                  </a:lnTo>
                  <a:lnTo>
                    <a:pt x="3650" y="21986"/>
                  </a:lnTo>
                  <a:close/>
                  <a:moveTo>
                    <a:pt x="14686" y="15687"/>
                  </a:moveTo>
                  <a:lnTo>
                    <a:pt x="14686" y="15834"/>
                  </a:lnTo>
                  <a:lnTo>
                    <a:pt x="14745" y="16099"/>
                  </a:lnTo>
                  <a:lnTo>
                    <a:pt x="14863" y="16629"/>
                  </a:lnTo>
                  <a:lnTo>
                    <a:pt x="15040" y="17718"/>
                  </a:lnTo>
                  <a:lnTo>
                    <a:pt x="15422" y="19866"/>
                  </a:lnTo>
                  <a:lnTo>
                    <a:pt x="15628" y="21191"/>
                  </a:lnTo>
                  <a:lnTo>
                    <a:pt x="15805" y="22515"/>
                  </a:lnTo>
                  <a:lnTo>
                    <a:pt x="15893" y="23222"/>
                  </a:lnTo>
                  <a:lnTo>
                    <a:pt x="15952" y="23663"/>
                  </a:lnTo>
                  <a:lnTo>
                    <a:pt x="15981" y="24016"/>
                  </a:lnTo>
                  <a:lnTo>
                    <a:pt x="15952" y="24340"/>
                  </a:lnTo>
                  <a:lnTo>
                    <a:pt x="15893" y="24605"/>
                  </a:lnTo>
                  <a:lnTo>
                    <a:pt x="15834" y="24723"/>
                  </a:lnTo>
                  <a:lnTo>
                    <a:pt x="15775" y="24752"/>
                  </a:lnTo>
                  <a:lnTo>
                    <a:pt x="15717" y="24811"/>
                  </a:lnTo>
                  <a:lnTo>
                    <a:pt x="15511" y="24811"/>
                  </a:lnTo>
                  <a:lnTo>
                    <a:pt x="15363" y="24782"/>
                  </a:lnTo>
                  <a:lnTo>
                    <a:pt x="15246" y="24723"/>
                  </a:lnTo>
                  <a:lnTo>
                    <a:pt x="15128" y="24605"/>
                  </a:lnTo>
                  <a:lnTo>
                    <a:pt x="15040" y="24487"/>
                  </a:lnTo>
                  <a:lnTo>
                    <a:pt x="14981" y="24340"/>
                  </a:lnTo>
                  <a:lnTo>
                    <a:pt x="14892" y="24046"/>
                  </a:lnTo>
                  <a:lnTo>
                    <a:pt x="14834" y="23751"/>
                  </a:lnTo>
                  <a:lnTo>
                    <a:pt x="14745" y="23163"/>
                  </a:lnTo>
                  <a:lnTo>
                    <a:pt x="14686" y="22810"/>
                  </a:lnTo>
                  <a:lnTo>
                    <a:pt x="14569" y="22280"/>
                  </a:lnTo>
                  <a:lnTo>
                    <a:pt x="14392" y="21191"/>
                  </a:lnTo>
                  <a:lnTo>
                    <a:pt x="14068" y="19042"/>
                  </a:lnTo>
                  <a:lnTo>
                    <a:pt x="13686" y="16894"/>
                  </a:lnTo>
                  <a:lnTo>
                    <a:pt x="13597" y="16305"/>
                  </a:lnTo>
                  <a:lnTo>
                    <a:pt x="13774" y="16217"/>
                  </a:lnTo>
                  <a:lnTo>
                    <a:pt x="14245" y="15982"/>
                  </a:lnTo>
                  <a:lnTo>
                    <a:pt x="14686" y="15687"/>
                  </a:lnTo>
                  <a:close/>
                  <a:moveTo>
                    <a:pt x="3679" y="15864"/>
                  </a:moveTo>
                  <a:lnTo>
                    <a:pt x="4062" y="16011"/>
                  </a:lnTo>
                  <a:lnTo>
                    <a:pt x="4415" y="16158"/>
                  </a:lnTo>
                  <a:lnTo>
                    <a:pt x="4591" y="16188"/>
                  </a:lnTo>
                  <a:lnTo>
                    <a:pt x="4591" y="16217"/>
                  </a:lnTo>
                  <a:lnTo>
                    <a:pt x="4562" y="16482"/>
                  </a:lnTo>
                  <a:lnTo>
                    <a:pt x="4562" y="16747"/>
                  </a:lnTo>
                  <a:lnTo>
                    <a:pt x="4533" y="17247"/>
                  </a:lnTo>
                  <a:lnTo>
                    <a:pt x="4533" y="18277"/>
                  </a:lnTo>
                  <a:lnTo>
                    <a:pt x="4474" y="20337"/>
                  </a:lnTo>
                  <a:lnTo>
                    <a:pt x="4474" y="21367"/>
                  </a:lnTo>
                  <a:lnTo>
                    <a:pt x="4503" y="22398"/>
                  </a:lnTo>
                  <a:lnTo>
                    <a:pt x="4503" y="23133"/>
                  </a:lnTo>
                  <a:lnTo>
                    <a:pt x="4503" y="23663"/>
                  </a:lnTo>
                  <a:lnTo>
                    <a:pt x="4444" y="24193"/>
                  </a:lnTo>
                  <a:lnTo>
                    <a:pt x="4385" y="24517"/>
                  </a:lnTo>
                  <a:lnTo>
                    <a:pt x="4297" y="24811"/>
                  </a:lnTo>
                  <a:lnTo>
                    <a:pt x="4209" y="24958"/>
                  </a:lnTo>
                  <a:lnTo>
                    <a:pt x="4179" y="24988"/>
                  </a:lnTo>
                  <a:lnTo>
                    <a:pt x="4121" y="25017"/>
                  </a:lnTo>
                  <a:lnTo>
                    <a:pt x="4003" y="25017"/>
                  </a:lnTo>
                  <a:lnTo>
                    <a:pt x="3915" y="24958"/>
                  </a:lnTo>
                  <a:lnTo>
                    <a:pt x="3797" y="24840"/>
                  </a:lnTo>
                  <a:lnTo>
                    <a:pt x="3708" y="24723"/>
                  </a:lnTo>
                  <a:lnTo>
                    <a:pt x="3620" y="24576"/>
                  </a:lnTo>
                  <a:lnTo>
                    <a:pt x="3561" y="24428"/>
                  </a:lnTo>
                  <a:lnTo>
                    <a:pt x="3532" y="24281"/>
                  </a:lnTo>
                  <a:lnTo>
                    <a:pt x="3502" y="23928"/>
                  </a:lnTo>
                  <a:lnTo>
                    <a:pt x="3502" y="23751"/>
                  </a:lnTo>
                  <a:lnTo>
                    <a:pt x="3502" y="23516"/>
                  </a:lnTo>
                  <a:lnTo>
                    <a:pt x="3473" y="22486"/>
                  </a:lnTo>
                  <a:lnTo>
                    <a:pt x="3502" y="20426"/>
                  </a:lnTo>
                  <a:lnTo>
                    <a:pt x="3532" y="19425"/>
                  </a:lnTo>
                  <a:lnTo>
                    <a:pt x="3591" y="18395"/>
                  </a:lnTo>
                  <a:lnTo>
                    <a:pt x="3650" y="17365"/>
                  </a:lnTo>
                  <a:lnTo>
                    <a:pt x="3679" y="16335"/>
                  </a:lnTo>
                  <a:lnTo>
                    <a:pt x="3679" y="15864"/>
                  </a:lnTo>
                  <a:close/>
                  <a:moveTo>
                    <a:pt x="17718" y="0"/>
                  </a:moveTo>
                  <a:lnTo>
                    <a:pt x="17541" y="30"/>
                  </a:lnTo>
                  <a:lnTo>
                    <a:pt x="17247" y="118"/>
                  </a:lnTo>
                  <a:lnTo>
                    <a:pt x="16982" y="206"/>
                  </a:lnTo>
                  <a:lnTo>
                    <a:pt x="16717" y="324"/>
                  </a:lnTo>
                  <a:lnTo>
                    <a:pt x="16452" y="442"/>
                  </a:lnTo>
                  <a:lnTo>
                    <a:pt x="16217" y="560"/>
                  </a:lnTo>
                  <a:lnTo>
                    <a:pt x="16011" y="736"/>
                  </a:lnTo>
                  <a:lnTo>
                    <a:pt x="15658" y="942"/>
                  </a:lnTo>
                  <a:lnTo>
                    <a:pt x="15246" y="1148"/>
                  </a:lnTo>
                  <a:lnTo>
                    <a:pt x="14804" y="1295"/>
                  </a:lnTo>
                  <a:lnTo>
                    <a:pt x="14363" y="1442"/>
                  </a:lnTo>
                  <a:lnTo>
                    <a:pt x="13892" y="1531"/>
                  </a:lnTo>
                  <a:lnTo>
                    <a:pt x="13450" y="1590"/>
                  </a:lnTo>
                  <a:lnTo>
                    <a:pt x="12803" y="1678"/>
                  </a:lnTo>
                  <a:lnTo>
                    <a:pt x="12185" y="1707"/>
                  </a:lnTo>
                  <a:lnTo>
                    <a:pt x="11537" y="1737"/>
                  </a:lnTo>
                  <a:lnTo>
                    <a:pt x="10890" y="1737"/>
                  </a:lnTo>
                  <a:lnTo>
                    <a:pt x="10183" y="1707"/>
                  </a:lnTo>
                  <a:lnTo>
                    <a:pt x="9506" y="1707"/>
                  </a:lnTo>
                  <a:lnTo>
                    <a:pt x="8771" y="1648"/>
                  </a:lnTo>
                  <a:lnTo>
                    <a:pt x="8005" y="1560"/>
                  </a:lnTo>
                  <a:lnTo>
                    <a:pt x="7270" y="1442"/>
                  </a:lnTo>
                  <a:lnTo>
                    <a:pt x="6534" y="1295"/>
                  </a:lnTo>
                  <a:lnTo>
                    <a:pt x="5828" y="1119"/>
                  </a:lnTo>
                  <a:lnTo>
                    <a:pt x="5092" y="942"/>
                  </a:lnTo>
                  <a:lnTo>
                    <a:pt x="4356" y="707"/>
                  </a:lnTo>
                  <a:lnTo>
                    <a:pt x="3679" y="501"/>
                  </a:lnTo>
                  <a:lnTo>
                    <a:pt x="3385" y="442"/>
                  </a:lnTo>
                  <a:lnTo>
                    <a:pt x="3090" y="412"/>
                  </a:lnTo>
                  <a:lnTo>
                    <a:pt x="2796" y="442"/>
                  </a:lnTo>
                  <a:lnTo>
                    <a:pt x="2649" y="471"/>
                  </a:lnTo>
                  <a:lnTo>
                    <a:pt x="2502" y="530"/>
                  </a:lnTo>
                  <a:lnTo>
                    <a:pt x="2384" y="589"/>
                  </a:lnTo>
                  <a:lnTo>
                    <a:pt x="2266" y="677"/>
                  </a:lnTo>
                  <a:lnTo>
                    <a:pt x="2119" y="795"/>
                  </a:lnTo>
                  <a:lnTo>
                    <a:pt x="2031" y="942"/>
                  </a:lnTo>
                  <a:lnTo>
                    <a:pt x="1943" y="1089"/>
                  </a:lnTo>
                  <a:lnTo>
                    <a:pt x="1913" y="1207"/>
                  </a:lnTo>
                  <a:lnTo>
                    <a:pt x="1854" y="1354"/>
                  </a:lnTo>
                  <a:lnTo>
                    <a:pt x="1854" y="1501"/>
                  </a:lnTo>
                  <a:lnTo>
                    <a:pt x="1854" y="1648"/>
                  </a:lnTo>
                  <a:lnTo>
                    <a:pt x="1884" y="1796"/>
                  </a:lnTo>
                  <a:lnTo>
                    <a:pt x="1943" y="1943"/>
                  </a:lnTo>
                  <a:lnTo>
                    <a:pt x="2001" y="2061"/>
                  </a:lnTo>
                  <a:lnTo>
                    <a:pt x="2119" y="2178"/>
                  </a:lnTo>
                  <a:lnTo>
                    <a:pt x="2207" y="2296"/>
                  </a:lnTo>
                  <a:lnTo>
                    <a:pt x="2325" y="2384"/>
                  </a:lnTo>
                  <a:lnTo>
                    <a:pt x="2472" y="2443"/>
                  </a:lnTo>
                  <a:lnTo>
                    <a:pt x="2531" y="2473"/>
                  </a:lnTo>
                  <a:lnTo>
                    <a:pt x="2590" y="2414"/>
                  </a:lnTo>
                  <a:lnTo>
                    <a:pt x="2620" y="2355"/>
                  </a:lnTo>
                  <a:lnTo>
                    <a:pt x="2590" y="2296"/>
                  </a:lnTo>
                  <a:lnTo>
                    <a:pt x="2561" y="2296"/>
                  </a:lnTo>
                  <a:lnTo>
                    <a:pt x="2384" y="2178"/>
                  </a:lnTo>
                  <a:lnTo>
                    <a:pt x="2207" y="2031"/>
                  </a:lnTo>
                  <a:lnTo>
                    <a:pt x="2119" y="1854"/>
                  </a:lnTo>
                  <a:lnTo>
                    <a:pt x="2060" y="1619"/>
                  </a:lnTo>
                  <a:lnTo>
                    <a:pt x="2060" y="1413"/>
                  </a:lnTo>
                  <a:lnTo>
                    <a:pt x="2119" y="1178"/>
                  </a:lnTo>
                  <a:lnTo>
                    <a:pt x="2237" y="972"/>
                  </a:lnTo>
                  <a:lnTo>
                    <a:pt x="2414" y="824"/>
                  </a:lnTo>
                  <a:lnTo>
                    <a:pt x="2590" y="707"/>
                  </a:lnTo>
                  <a:lnTo>
                    <a:pt x="2620" y="766"/>
                  </a:lnTo>
                  <a:lnTo>
                    <a:pt x="3090" y="1119"/>
                  </a:lnTo>
                  <a:lnTo>
                    <a:pt x="3620" y="1413"/>
                  </a:lnTo>
                  <a:lnTo>
                    <a:pt x="4179" y="1678"/>
                  </a:lnTo>
                  <a:lnTo>
                    <a:pt x="4768" y="1884"/>
                  </a:lnTo>
                  <a:lnTo>
                    <a:pt x="5357" y="2031"/>
                  </a:lnTo>
                  <a:lnTo>
                    <a:pt x="5945" y="2178"/>
                  </a:lnTo>
                  <a:lnTo>
                    <a:pt x="6563" y="2296"/>
                  </a:lnTo>
                  <a:lnTo>
                    <a:pt x="7181" y="2384"/>
                  </a:lnTo>
                  <a:lnTo>
                    <a:pt x="7770" y="2443"/>
                  </a:lnTo>
                  <a:lnTo>
                    <a:pt x="8388" y="2473"/>
                  </a:lnTo>
                  <a:lnTo>
                    <a:pt x="9801" y="2531"/>
                  </a:lnTo>
                  <a:lnTo>
                    <a:pt x="11214" y="2531"/>
                  </a:lnTo>
                  <a:lnTo>
                    <a:pt x="11920" y="2502"/>
                  </a:lnTo>
                  <a:lnTo>
                    <a:pt x="12626" y="2443"/>
                  </a:lnTo>
                  <a:lnTo>
                    <a:pt x="13333" y="2355"/>
                  </a:lnTo>
                  <a:lnTo>
                    <a:pt x="14039" y="2237"/>
                  </a:lnTo>
                  <a:lnTo>
                    <a:pt x="14745" y="2090"/>
                  </a:lnTo>
                  <a:lnTo>
                    <a:pt x="15422" y="1913"/>
                  </a:lnTo>
                  <a:lnTo>
                    <a:pt x="16099" y="1707"/>
                  </a:lnTo>
                  <a:lnTo>
                    <a:pt x="16776" y="1442"/>
                  </a:lnTo>
                  <a:lnTo>
                    <a:pt x="17335" y="1207"/>
                  </a:lnTo>
                  <a:lnTo>
                    <a:pt x="17630" y="1060"/>
                  </a:lnTo>
                  <a:lnTo>
                    <a:pt x="17865" y="883"/>
                  </a:lnTo>
                  <a:lnTo>
                    <a:pt x="18071" y="707"/>
                  </a:lnTo>
                  <a:lnTo>
                    <a:pt x="18248" y="501"/>
                  </a:lnTo>
                  <a:lnTo>
                    <a:pt x="18248" y="442"/>
                  </a:lnTo>
                  <a:lnTo>
                    <a:pt x="18218" y="383"/>
                  </a:lnTo>
                  <a:lnTo>
                    <a:pt x="18100" y="383"/>
                  </a:lnTo>
                  <a:lnTo>
                    <a:pt x="17865" y="589"/>
                  </a:lnTo>
                  <a:lnTo>
                    <a:pt x="17630" y="766"/>
                  </a:lnTo>
                  <a:lnTo>
                    <a:pt x="17394" y="913"/>
                  </a:lnTo>
                  <a:lnTo>
                    <a:pt x="17100" y="1060"/>
                  </a:lnTo>
                  <a:lnTo>
                    <a:pt x="16835" y="1178"/>
                  </a:lnTo>
                  <a:lnTo>
                    <a:pt x="16011" y="1472"/>
                  </a:lnTo>
                  <a:lnTo>
                    <a:pt x="15569" y="1619"/>
                  </a:lnTo>
                  <a:lnTo>
                    <a:pt x="15098" y="1766"/>
                  </a:lnTo>
                  <a:lnTo>
                    <a:pt x="14216" y="1972"/>
                  </a:lnTo>
                  <a:lnTo>
                    <a:pt x="13274" y="2119"/>
                  </a:lnTo>
                  <a:lnTo>
                    <a:pt x="12597" y="2208"/>
                  </a:lnTo>
                  <a:lnTo>
                    <a:pt x="11890" y="2237"/>
                  </a:lnTo>
                  <a:lnTo>
                    <a:pt x="11184" y="2267"/>
                  </a:lnTo>
                  <a:lnTo>
                    <a:pt x="10478" y="2296"/>
                  </a:lnTo>
                  <a:lnTo>
                    <a:pt x="9036" y="2267"/>
                  </a:lnTo>
                  <a:lnTo>
                    <a:pt x="7770" y="2178"/>
                  </a:lnTo>
                  <a:lnTo>
                    <a:pt x="6681" y="2090"/>
                  </a:lnTo>
                  <a:lnTo>
                    <a:pt x="6711" y="2090"/>
                  </a:lnTo>
                  <a:lnTo>
                    <a:pt x="6622" y="2061"/>
                  </a:lnTo>
                  <a:lnTo>
                    <a:pt x="5975" y="1972"/>
                  </a:lnTo>
                  <a:lnTo>
                    <a:pt x="5327" y="1825"/>
                  </a:lnTo>
                  <a:lnTo>
                    <a:pt x="4709" y="1648"/>
                  </a:lnTo>
                  <a:lnTo>
                    <a:pt x="4091" y="1413"/>
                  </a:lnTo>
                  <a:lnTo>
                    <a:pt x="3738" y="1266"/>
                  </a:lnTo>
                  <a:lnTo>
                    <a:pt x="3385" y="1089"/>
                  </a:lnTo>
                  <a:lnTo>
                    <a:pt x="3061" y="883"/>
                  </a:lnTo>
                  <a:lnTo>
                    <a:pt x="2767" y="677"/>
                  </a:lnTo>
                  <a:lnTo>
                    <a:pt x="2737" y="648"/>
                  </a:lnTo>
                  <a:lnTo>
                    <a:pt x="2884" y="618"/>
                  </a:lnTo>
                  <a:lnTo>
                    <a:pt x="3326" y="618"/>
                  </a:lnTo>
                  <a:lnTo>
                    <a:pt x="3591" y="677"/>
                  </a:lnTo>
                  <a:lnTo>
                    <a:pt x="3885" y="766"/>
                  </a:lnTo>
                  <a:lnTo>
                    <a:pt x="4621" y="1001"/>
                  </a:lnTo>
                  <a:lnTo>
                    <a:pt x="5357" y="1236"/>
                  </a:lnTo>
                  <a:lnTo>
                    <a:pt x="6092" y="1413"/>
                  </a:lnTo>
                  <a:lnTo>
                    <a:pt x="6828" y="1590"/>
                  </a:lnTo>
                  <a:lnTo>
                    <a:pt x="7564" y="1707"/>
                  </a:lnTo>
                  <a:lnTo>
                    <a:pt x="8300" y="1825"/>
                  </a:lnTo>
                  <a:lnTo>
                    <a:pt x="9036" y="1884"/>
                  </a:lnTo>
                  <a:lnTo>
                    <a:pt x="9801" y="1943"/>
                  </a:lnTo>
                  <a:lnTo>
                    <a:pt x="11743" y="1943"/>
                  </a:lnTo>
                  <a:lnTo>
                    <a:pt x="12420" y="1913"/>
                  </a:lnTo>
                  <a:lnTo>
                    <a:pt x="13068" y="1884"/>
                  </a:lnTo>
                  <a:lnTo>
                    <a:pt x="13715" y="1796"/>
                  </a:lnTo>
                  <a:lnTo>
                    <a:pt x="14333" y="1648"/>
                  </a:lnTo>
                  <a:lnTo>
                    <a:pt x="14775" y="1560"/>
                  </a:lnTo>
                  <a:lnTo>
                    <a:pt x="15187" y="1413"/>
                  </a:lnTo>
                  <a:lnTo>
                    <a:pt x="15569" y="1236"/>
                  </a:lnTo>
                  <a:lnTo>
                    <a:pt x="15952" y="1001"/>
                  </a:lnTo>
                  <a:lnTo>
                    <a:pt x="16246" y="824"/>
                  </a:lnTo>
                  <a:lnTo>
                    <a:pt x="16452" y="677"/>
                  </a:lnTo>
                  <a:lnTo>
                    <a:pt x="16923" y="442"/>
                  </a:lnTo>
                  <a:lnTo>
                    <a:pt x="17306" y="324"/>
                  </a:lnTo>
                  <a:lnTo>
                    <a:pt x="17718" y="236"/>
                  </a:lnTo>
                  <a:lnTo>
                    <a:pt x="17924" y="206"/>
                  </a:lnTo>
                  <a:lnTo>
                    <a:pt x="18130" y="206"/>
                  </a:lnTo>
                  <a:lnTo>
                    <a:pt x="18336" y="265"/>
                  </a:lnTo>
                  <a:lnTo>
                    <a:pt x="18454" y="353"/>
                  </a:lnTo>
                  <a:lnTo>
                    <a:pt x="18542" y="442"/>
                  </a:lnTo>
                  <a:lnTo>
                    <a:pt x="18630" y="560"/>
                  </a:lnTo>
                  <a:lnTo>
                    <a:pt x="18660" y="766"/>
                  </a:lnTo>
                  <a:lnTo>
                    <a:pt x="18689" y="972"/>
                  </a:lnTo>
                  <a:lnTo>
                    <a:pt x="18660" y="1178"/>
                  </a:lnTo>
                  <a:lnTo>
                    <a:pt x="18601" y="1442"/>
                  </a:lnTo>
                  <a:lnTo>
                    <a:pt x="18542" y="1560"/>
                  </a:lnTo>
                  <a:lnTo>
                    <a:pt x="18454" y="1678"/>
                  </a:lnTo>
                  <a:lnTo>
                    <a:pt x="18277" y="1854"/>
                  </a:lnTo>
                  <a:lnTo>
                    <a:pt x="18100" y="2031"/>
                  </a:lnTo>
                  <a:lnTo>
                    <a:pt x="17836" y="2208"/>
                  </a:lnTo>
                  <a:lnTo>
                    <a:pt x="17571" y="2355"/>
                  </a:lnTo>
                  <a:lnTo>
                    <a:pt x="17012" y="2620"/>
                  </a:lnTo>
                  <a:lnTo>
                    <a:pt x="16599" y="2796"/>
                  </a:lnTo>
                  <a:lnTo>
                    <a:pt x="16187" y="2943"/>
                  </a:lnTo>
                  <a:lnTo>
                    <a:pt x="15304" y="3208"/>
                  </a:lnTo>
                  <a:lnTo>
                    <a:pt x="15010" y="3297"/>
                  </a:lnTo>
                  <a:lnTo>
                    <a:pt x="14245" y="3503"/>
                  </a:lnTo>
                  <a:lnTo>
                    <a:pt x="13509" y="3650"/>
                  </a:lnTo>
                  <a:lnTo>
                    <a:pt x="12744" y="3768"/>
                  </a:lnTo>
                  <a:lnTo>
                    <a:pt x="12715" y="3768"/>
                  </a:lnTo>
                  <a:lnTo>
                    <a:pt x="11979" y="3856"/>
                  </a:lnTo>
                  <a:lnTo>
                    <a:pt x="11243" y="3915"/>
                  </a:lnTo>
                  <a:lnTo>
                    <a:pt x="9006" y="3915"/>
                  </a:lnTo>
                  <a:lnTo>
                    <a:pt x="8270" y="3856"/>
                  </a:lnTo>
                  <a:lnTo>
                    <a:pt x="7535" y="3797"/>
                  </a:lnTo>
                  <a:lnTo>
                    <a:pt x="6799" y="3738"/>
                  </a:lnTo>
                  <a:lnTo>
                    <a:pt x="5975" y="3591"/>
                  </a:lnTo>
                  <a:lnTo>
                    <a:pt x="5180" y="3414"/>
                  </a:lnTo>
                  <a:lnTo>
                    <a:pt x="4385" y="3149"/>
                  </a:lnTo>
                  <a:lnTo>
                    <a:pt x="3620" y="2855"/>
                  </a:lnTo>
                  <a:lnTo>
                    <a:pt x="3267" y="2708"/>
                  </a:lnTo>
                  <a:lnTo>
                    <a:pt x="2884" y="2561"/>
                  </a:lnTo>
                  <a:lnTo>
                    <a:pt x="2796" y="2502"/>
                  </a:lnTo>
                  <a:lnTo>
                    <a:pt x="2708" y="2502"/>
                  </a:lnTo>
                  <a:lnTo>
                    <a:pt x="2649" y="2531"/>
                  </a:lnTo>
                  <a:lnTo>
                    <a:pt x="2649" y="2620"/>
                  </a:lnTo>
                  <a:lnTo>
                    <a:pt x="2678" y="2649"/>
                  </a:lnTo>
                  <a:lnTo>
                    <a:pt x="3002" y="2855"/>
                  </a:lnTo>
                  <a:lnTo>
                    <a:pt x="3120" y="2943"/>
                  </a:lnTo>
                  <a:lnTo>
                    <a:pt x="3149" y="3473"/>
                  </a:lnTo>
                  <a:lnTo>
                    <a:pt x="3179" y="4032"/>
                  </a:lnTo>
                  <a:lnTo>
                    <a:pt x="3208" y="5121"/>
                  </a:lnTo>
                  <a:lnTo>
                    <a:pt x="3179" y="6210"/>
                  </a:lnTo>
                  <a:lnTo>
                    <a:pt x="2296" y="6299"/>
                  </a:lnTo>
                  <a:lnTo>
                    <a:pt x="1854" y="6387"/>
                  </a:lnTo>
                  <a:lnTo>
                    <a:pt x="1442" y="6475"/>
                  </a:lnTo>
                  <a:lnTo>
                    <a:pt x="1030" y="6622"/>
                  </a:lnTo>
                  <a:lnTo>
                    <a:pt x="854" y="6711"/>
                  </a:lnTo>
                  <a:lnTo>
                    <a:pt x="706" y="6828"/>
                  </a:lnTo>
                  <a:lnTo>
                    <a:pt x="559" y="6946"/>
                  </a:lnTo>
                  <a:lnTo>
                    <a:pt x="442" y="7064"/>
                  </a:lnTo>
                  <a:lnTo>
                    <a:pt x="324" y="7211"/>
                  </a:lnTo>
                  <a:lnTo>
                    <a:pt x="236" y="7388"/>
                  </a:lnTo>
                  <a:lnTo>
                    <a:pt x="177" y="7564"/>
                  </a:lnTo>
                  <a:lnTo>
                    <a:pt x="118" y="7770"/>
                  </a:lnTo>
                  <a:lnTo>
                    <a:pt x="118" y="7976"/>
                  </a:lnTo>
                  <a:lnTo>
                    <a:pt x="118" y="8212"/>
                  </a:lnTo>
                  <a:lnTo>
                    <a:pt x="147" y="8300"/>
                  </a:lnTo>
                  <a:lnTo>
                    <a:pt x="147" y="8506"/>
                  </a:lnTo>
                  <a:lnTo>
                    <a:pt x="147" y="8889"/>
                  </a:lnTo>
                  <a:lnTo>
                    <a:pt x="206" y="9271"/>
                  </a:lnTo>
                  <a:lnTo>
                    <a:pt x="265" y="9654"/>
                  </a:lnTo>
                  <a:lnTo>
                    <a:pt x="353" y="10036"/>
                  </a:lnTo>
                  <a:lnTo>
                    <a:pt x="589" y="10772"/>
                  </a:lnTo>
                  <a:lnTo>
                    <a:pt x="824" y="11479"/>
                  </a:lnTo>
                  <a:lnTo>
                    <a:pt x="1119" y="12185"/>
                  </a:lnTo>
                  <a:lnTo>
                    <a:pt x="1148" y="12273"/>
                  </a:lnTo>
                  <a:lnTo>
                    <a:pt x="1119" y="12273"/>
                  </a:lnTo>
                  <a:lnTo>
                    <a:pt x="1089" y="12332"/>
                  </a:lnTo>
                  <a:lnTo>
                    <a:pt x="883" y="14010"/>
                  </a:lnTo>
                  <a:lnTo>
                    <a:pt x="648" y="15658"/>
                  </a:lnTo>
                  <a:lnTo>
                    <a:pt x="530" y="16482"/>
                  </a:lnTo>
                  <a:lnTo>
                    <a:pt x="412" y="17306"/>
                  </a:lnTo>
                  <a:lnTo>
                    <a:pt x="265" y="18130"/>
                  </a:lnTo>
                  <a:lnTo>
                    <a:pt x="118" y="18748"/>
                  </a:lnTo>
                  <a:lnTo>
                    <a:pt x="30" y="19248"/>
                  </a:lnTo>
                  <a:lnTo>
                    <a:pt x="0" y="19543"/>
                  </a:lnTo>
                  <a:lnTo>
                    <a:pt x="0" y="19808"/>
                  </a:lnTo>
                  <a:lnTo>
                    <a:pt x="30" y="19925"/>
                  </a:lnTo>
                  <a:lnTo>
                    <a:pt x="59" y="20014"/>
                  </a:lnTo>
                  <a:lnTo>
                    <a:pt x="177" y="20161"/>
                  </a:lnTo>
                  <a:lnTo>
                    <a:pt x="294" y="20249"/>
                  </a:lnTo>
                  <a:lnTo>
                    <a:pt x="412" y="20279"/>
                  </a:lnTo>
                  <a:lnTo>
                    <a:pt x="471" y="20249"/>
                  </a:lnTo>
                  <a:lnTo>
                    <a:pt x="500" y="20249"/>
                  </a:lnTo>
                  <a:lnTo>
                    <a:pt x="559" y="20220"/>
                  </a:lnTo>
                  <a:lnTo>
                    <a:pt x="618" y="20161"/>
                  </a:lnTo>
                  <a:lnTo>
                    <a:pt x="706" y="20073"/>
                  </a:lnTo>
                  <a:lnTo>
                    <a:pt x="765" y="19955"/>
                  </a:lnTo>
                  <a:lnTo>
                    <a:pt x="883" y="19631"/>
                  </a:lnTo>
                  <a:lnTo>
                    <a:pt x="971" y="19278"/>
                  </a:lnTo>
                  <a:lnTo>
                    <a:pt x="1119" y="18513"/>
                  </a:lnTo>
                  <a:lnTo>
                    <a:pt x="1207" y="18012"/>
                  </a:lnTo>
                  <a:lnTo>
                    <a:pt x="1207" y="17924"/>
                  </a:lnTo>
                  <a:lnTo>
                    <a:pt x="1295" y="17512"/>
                  </a:lnTo>
                  <a:lnTo>
                    <a:pt x="1442" y="16688"/>
                  </a:lnTo>
                  <a:lnTo>
                    <a:pt x="1589" y="15864"/>
                  </a:lnTo>
                  <a:lnTo>
                    <a:pt x="1707" y="15040"/>
                  </a:lnTo>
                  <a:lnTo>
                    <a:pt x="1766" y="14687"/>
                  </a:lnTo>
                  <a:lnTo>
                    <a:pt x="1766" y="14716"/>
                  </a:lnTo>
                  <a:lnTo>
                    <a:pt x="2001" y="15570"/>
                  </a:lnTo>
                  <a:lnTo>
                    <a:pt x="2207" y="16423"/>
                  </a:lnTo>
                  <a:lnTo>
                    <a:pt x="2443" y="17277"/>
                  </a:lnTo>
                  <a:lnTo>
                    <a:pt x="2884" y="19013"/>
                  </a:lnTo>
                  <a:lnTo>
                    <a:pt x="3120" y="20073"/>
                  </a:lnTo>
                  <a:lnTo>
                    <a:pt x="3120" y="20043"/>
                  </a:lnTo>
                  <a:lnTo>
                    <a:pt x="3267" y="20779"/>
                  </a:lnTo>
                  <a:lnTo>
                    <a:pt x="3296" y="20838"/>
                  </a:lnTo>
                  <a:lnTo>
                    <a:pt x="3296" y="20985"/>
                  </a:lnTo>
                  <a:lnTo>
                    <a:pt x="3296" y="21986"/>
                  </a:lnTo>
                  <a:lnTo>
                    <a:pt x="3296" y="23016"/>
                  </a:lnTo>
                  <a:lnTo>
                    <a:pt x="3296" y="23516"/>
                  </a:lnTo>
                  <a:lnTo>
                    <a:pt x="3326" y="23751"/>
                  </a:lnTo>
                  <a:lnTo>
                    <a:pt x="3326" y="23928"/>
                  </a:lnTo>
                  <a:lnTo>
                    <a:pt x="3355" y="24340"/>
                  </a:lnTo>
                  <a:lnTo>
                    <a:pt x="3385" y="24517"/>
                  </a:lnTo>
                  <a:lnTo>
                    <a:pt x="3473" y="24723"/>
                  </a:lnTo>
                  <a:lnTo>
                    <a:pt x="3561" y="24870"/>
                  </a:lnTo>
                  <a:lnTo>
                    <a:pt x="3650" y="24958"/>
                  </a:lnTo>
                  <a:lnTo>
                    <a:pt x="3797" y="25105"/>
                  </a:lnTo>
                  <a:lnTo>
                    <a:pt x="3944" y="25194"/>
                  </a:lnTo>
                  <a:lnTo>
                    <a:pt x="4003" y="25223"/>
                  </a:lnTo>
                  <a:lnTo>
                    <a:pt x="4091" y="25223"/>
                  </a:lnTo>
                  <a:lnTo>
                    <a:pt x="4238" y="25194"/>
                  </a:lnTo>
                  <a:lnTo>
                    <a:pt x="4356" y="25105"/>
                  </a:lnTo>
                  <a:lnTo>
                    <a:pt x="4444" y="24958"/>
                  </a:lnTo>
                  <a:lnTo>
                    <a:pt x="4503" y="24811"/>
                  </a:lnTo>
                  <a:lnTo>
                    <a:pt x="4562" y="24634"/>
                  </a:lnTo>
                  <a:lnTo>
                    <a:pt x="4591" y="24458"/>
                  </a:lnTo>
                  <a:lnTo>
                    <a:pt x="4650" y="24016"/>
                  </a:lnTo>
                  <a:lnTo>
                    <a:pt x="4680" y="23545"/>
                  </a:lnTo>
                  <a:lnTo>
                    <a:pt x="4709" y="22839"/>
                  </a:lnTo>
                  <a:lnTo>
                    <a:pt x="4709" y="22486"/>
                  </a:lnTo>
                  <a:lnTo>
                    <a:pt x="4680" y="21456"/>
                  </a:lnTo>
                  <a:lnTo>
                    <a:pt x="4709" y="19396"/>
                  </a:lnTo>
                  <a:lnTo>
                    <a:pt x="4739" y="17335"/>
                  </a:lnTo>
                  <a:lnTo>
                    <a:pt x="4739" y="17159"/>
                  </a:lnTo>
                  <a:lnTo>
                    <a:pt x="6210" y="17218"/>
                  </a:lnTo>
                  <a:lnTo>
                    <a:pt x="7741" y="17218"/>
                  </a:lnTo>
                  <a:lnTo>
                    <a:pt x="9153" y="17188"/>
                  </a:lnTo>
                  <a:lnTo>
                    <a:pt x="10595" y="17159"/>
                  </a:lnTo>
                  <a:lnTo>
                    <a:pt x="10595" y="17247"/>
                  </a:lnTo>
                  <a:lnTo>
                    <a:pt x="10595" y="17512"/>
                  </a:lnTo>
                  <a:lnTo>
                    <a:pt x="10625" y="18277"/>
                  </a:lnTo>
                  <a:lnTo>
                    <a:pt x="10654" y="18660"/>
                  </a:lnTo>
                  <a:lnTo>
                    <a:pt x="10713" y="19042"/>
                  </a:lnTo>
                  <a:lnTo>
                    <a:pt x="10743" y="19219"/>
                  </a:lnTo>
                  <a:lnTo>
                    <a:pt x="10801" y="19366"/>
                  </a:lnTo>
                  <a:lnTo>
                    <a:pt x="10890" y="19484"/>
                  </a:lnTo>
                  <a:lnTo>
                    <a:pt x="10978" y="19602"/>
                  </a:lnTo>
                  <a:lnTo>
                    <a:pt x="11096" y="19660"/>
                  </a:lnTo>
                  <a:lnTo>
                    <a:pt x="11214" y="19660"/>
                  </a:lnTo>
                  <a:lnTo>
                    <a:pt x="11361" y="19602"/>
                  </a:lnTo>
                  <a:lnTo>
                    <a:pt x="11478" y="19484"/>
                  </a:lnTo>
                  <a:lnTo>
                    <a:pt x="11567" y="19425"/>
                  </a:lnTo>
                  <a:lnTo>
                    <a:pt x="11626" y="19307"/>
                  </a:lnTo>
                  <a:lnTo>
                    <a:pt x="11684" y="19219"/>
                  </a:lnTo>
                  <a:lnTo>
                    <a:pt x="11714" y="19101"/>
                  </a:lnTo>
                  <a:lnTo>
                    <a:pt x="11773" y="18807"/>
                  </a:lnTo>
                  <a:lnTo>
                    <a:pt x="11773" y="18542"/>
                  </a:lnTo>
                  <a:lnTo>
                    <a:pt x="11773" y="18130"/>
                  </a:lnTo>
                  <a:lnTo>
                    <a:pt x="11714" y="17718"/>
                  </a:lnTo>
                  <a:lnTo>
                    <a:pt x="11655" y="17335"/>
                  </a:lnTo>
                  <a:lnTo>
                    <a:pt x="11655" y="17159"/>
                  </a:lnTo>
                  <a:lnTo>
                    <a:pt x="11626" y="17100"/>
                  </a:lnTo>
                  <a:lnTo>
                    <a:pt x="11684" y="17100"/>
                  </a:lnTo>
                  <a:lnTo>
                    <a:pt x="12126" y="17041"/>
                  </a:lnTo>
                  <a:lnTo>
                    <a:pt x="12332" y="17041"/>
                  </a:lnTo>
                  <a:lnTo>
                    <a:pt x="12479" y="17012"/>
                  </a:lnTo>
                  <a:lnTo>
                    <a:pt x="12773" y="17659"/>
                  </a:lnTo>
                  <a:lnTo>
                    <a:pt x="13068" y="18307"/>
                  </a:lnTo>
                  <a:lnTo>
                    <a:pt x="13715" y="19602"/>
                  </a:lnTo>
                  <a:lnTo>
                    <a:pt x="14010" y="20220"/>
                  </a:lnTo>
                  <a:lnTo>
                    <a:pt x="14039" y="20220"/>
                  </a:lnTo>
                  <a:lnTo>
                    <a:pt x="14098" y="20602"/>
                  </a:lnTo>
                  <a:lnTo>
                    <a:pt x="14451" y="22780"/>
                  </a:lnTo>
                  <a:lnTo>
                    <a:pt x="14510" y="23192"/>
                  </a:lnTo>
                  <a:lnTo>
                    <a:pt x="14539" y="23428"/>
                  </a:lnTo>
                  <a:lnTo>
                    <a:pt x="14598" y="23751"/>
                  </a:lnTo>
                  <a:lnTo>
                    <a:pt x="14657" y="24046"/>
                  </a:lnTo>
                  <a:lnTo>
                    <a:pt x="14745" y="24369"/>
                  </a:lnTo>
                  <a:lnTo>
                    <a:pt x="14892" y="24664"/>
                  </a:lnTo>
                  <a:lnTo>
                    <a:pt x="14981" y="24782"/>
                  </a:lnTo>
                  <a:lnTo>
                    <a:pt x="15069" y="24870"/>
                  </a:lnTo>
                  <a:lnTo>
                    <a:pt x="15187" y="24958"/>
                  </a:lnTo>
                  <a:lnTo>
                    <a:pt x="15334" y="25017"/>
                  </a:lnTo>
                  <a:lnTo>
                    <a:pt x="15511" y="25046"/>
                  </a:lnTo>
                  <a:lnTo>
                    <a:pt x="15775" y="25046"/>
                  </a:lnTo>
                  <a:lnTo>
                    <a:pt x="15893" y="24988"/>
                  </a:lnTo>
                  <a:lnTo>
                    <a:pt x="15981" y="24899"/>
                  </a:lnTo>
                  <a:lnTo>
                    <a:pt x="16070" y="24782"/>
                  </a:lnTo>
                  <a:lnTo>
                    <a:pt x="16129" y="24693"/>
                  </a:lnTo>
                  <a:lnTo>
                    <a:pt x="16158" y="24546"/>
                  </a:lnTo>
                  <a:lnTo>
                    <a:pt x="16217" y="24281"/>
                  </a:lnTo>
                  <a:lnTo>
                    <a:pt x="16217" y="24016"/>
                  </a:lnTo>
                  <a:lnTo>
                    <a:pt x="16187" y="23516"/>
                  </a:lnTo>
                  <a:lnTo>
                    <a:pt x="15923" y="21367"/>
                  </a:lnTo>
                  <a:lnTo>
                    <a:pt x="15569" y="19219"/>
                  </a:lnTo>
                  <a:lnTo>
                    <a:pt x="15393" y="18130"/>
                  </a:lnTo>
                  <a:lnTo>
                    <a:pt x="15187" y="17071"/>
                  </a:lnTo>
                  <a:lnTo>
                    <a:pt x="15040" y="16305"/>
                  </a:lnTo>
                  <a:lnTo>
                    <a:pt x="14981" y="15923"/>
                  </a:lnTo>
                  <a:lnTo>
                    <a:pt x="14922" y="15717"/>
                  </a:lnTo>
                  <a:lnTo>
                    <a:pt x="14892" y="15628"/>
                  </a:lnTo>
                  <a:lnTo>
                    <a:pt x="14863" y="15570"/>
                  </a:lnTo>
                  <a:lnTo>
                    <a:pt x="15098" y="15334"/>
                  </a:lnTo>
                  <a:lnTo>
                    <a:pt x="15393" y="15069"/>
                  </a:lnTo>
                  <a:lnTo>
                    <a:pt x="15628" y="14745"/>
                  </a:lnTo>
                  <a:lnTo>
                    <a:pt x="15834" y="14422"/>
                  </a:lnTo>
                  <a:lnTo>
                    <a:pt x="15893" y="14275"/>
                  </a:lnTo>
                  <a:lnTo>
                    <a:pt x="16070" y="14010"/>
                  </a:lnTo>
                  <a:lnTo>
                    <a:pt x="16187" y="13686"/>
                  </a:lnTo>
                  <a:lnTo>
                    <a:pt x="16276" y="13392"/>
                  </a:lnTo>
                  <a:lnTo>
                    <a:pt x="16305" y="13097"/>
                  </a:lnTo>
                  <a:lnTo>
                    <a:pt x="16305" y="12803"/>
                  </a:lnTo>
                  <a:lnTo>
                    <a:pt x="16246" y="12509"/>
                  </a:lnTo>
                  <a:lnTo>
                    <a:pt x="16158" y="12214"/>
                  </a:lnTo>
                  <a:lnTo>
                    <a:pt x="16070" y="11891"/>
                  </a:lnTo>
                  <a:lnTo>
                    <a:pt x="15952" y="11596"/>
                  </a:lnTo>
                  <a:lnTo>
                    <a:pt x="15805" y="11302"/>
                  </a:lnTo>
                  <a:lnTo>
                    <a:pt x="15746" y="11155"/>
                  </a:lnTo>
                  <a:lnTo>
                    <a:pt x="15746" y="11096"/>
                  </a:lnTo>
                  <a:lnTo>
                    <a:pt x="16040" y="10007"/>
                  </a:lnTo>
                  <a:lnTo>
                    <a:pt x="16570" y="7829"/>
                  </a:lnTo>
                  <a:lnTo>
                    <a:pt x="16835" y="6740"/>
                  </a:lnTo>
                  <a:lnTo>
                    <a:pt x="17070" y="5651"/>
                  </a:lnTo>
                  <a:lnTo>
                    <a:pt x="17512" y="3473"/>
                  </a:lnTo>
                  <a:lnTo>
                    <a:pt x="17600" y="3002"/>
                  </a:lnTo>
                  <a:lnTo>
                    <a:pt x="17688" y="2561"/>
                  </a:lnTo>
                  <a:lnTo>
                    <a:pt x="17747" y="2531"/>
                  </a:lnTo>
                  <a:lnTo>
                    <a:pt x="18130" y="2267"/>
                  </a:lnTo>
                  <a:lnTo>
                    <a:pt x="18306" y="2119"/>
                  </a:lnTo>
                  <a:lnTo>
                    <a:pt x="18483" y="1972"/>
                  </a:lnTo>
                  <a:lnTo>
                    <a:pt x="18601" y="1825"/>
                  </a:lnTo>
                  <a:lnTo>
                    <a:pt x="18719" y="1648"/>
                  </a:lnTo>
                  <a:lnTo>
                    <a:pt x="18807" y="1472"/>
                  </a:lnTo>
                  <a:lnTo>
                    <a:pt x="18866" y="1266"/>
                  </a:lnTo>
                  <a:lnTo>
                    <a:pt x="18895" y="1030"/>
                  </a:lnTo>
                  <a:lnTo>
                    <a:pt x="18895" y="795"/>
                  </a:lnTo>
                  <a:lnTo>
                    <a:pt x="18866" y="589"/>
                  </a:lnTo>
                  <a:lnTo>
                    <a:pt x="18777" y="412"/>
                  </a:lnTo>
                  <a:lnTo>
                    <a:pt x="18689" y="265"/>
                  </a:lnTo>
                  <a:lnTo>
                    <a:pt x="18571" y="147"/>
                  </a:lnTo>
                  <a:lnTo>
                    <a:pt x="18424" y="89"/>
                  </a:lnTo>
                  <a:lnTo>
                    <a:pt x="18277" y="30"/>
                  </a:lnTo>
                  <a:lnTo>
                    <a:pt x="18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3"/>
          <p:cNvGrpSpPr/>
          <p:nvPr/>
        </p:nvGrpSpPr>
        <p:grpSpPr>
          <a:xfrm>
            <a:off x="3326169" y="2226628"/>
            <a:ext cx="487360" cy="566352"/>
            <a:chOff x="-4057981" y="2226628"/>
            <a:chExt cx="487360" cy="566352"/>
          </a:xfrm>
        </p:grpSpPr>
        <p:sp>
          <p:nvSpPr>
            <p:cNvPr id="1057" name="Google Shape;1057;p33"/>
            <p:cNvSpPr/>
            <p:nvPr/>
          </p:nvSpPr>
          <p:spPr>
            <a:xfrm flipH="1">
              <a:off x="-4048961" y="2235647"/>
              <a:ext cx="467082" cy="546005"/>
            </a:xfrm>
            <a:custGeom>
              <a:rect b="b" l="l" r="r" t="t"/>
              <a:pathLst>
                <a:path extrusionOk="0" h="7809" w="6680">
                  <a:moveTo>
                    <a:pt x="4614" y="1"/>
                  </a:moveTo>
                  <a:lnTo>
                    <a:pt x="3453" y="33"/>
                  </a:lnTo>
                  <a:lnTo>
                    <a:pt x="2775" y="65"/>
                  </a:lnTo>
                  <a:lnTo>
                    <a:pt x="1969" y="97"/>
                  </a:lnTo>
                  <a:lnTo>
                    <a:pt x="323" y="97"/>
                  </a:lnTo>
                  <a:lnTo>
                    <a:pt x="291" y="130"/>
                  </a:lnTo>
                  <a:lnTo>
                    <a:pt x="258" y="194"/>
                  </a:lnTo>
                  <a:lnTo>
                    <a:pt x="226" y="259"/>
                  </a:lnTo>
                  <a:lnTo>
                    <a:pt x="258" y="291"/>
                  </a:lnTo>
                  <a:lnTo>
                    <a:pt x="194" y="355"/>
                  </a:lnTo>
                  <a:lnTo>
                    <a:pt x="162" y="710"/>
                  </a:lnTo>
                  <a:lnTo>
                    <a:pt x="129" y="1098"/>
                  </a:lnTo>
                  <a:lnTo>
                    <a:pt x="65" y="1840"/>
                  </a:lnTo>
                  <a:lnTo>
                    <a:pt x="0" y="3324"/>
                  </a:lnTo>
                  <a:lnTo>
                    <a:pt x="0" y="4808"/>
                  </a:lnTo>
                  <a:lnTo>
                    <a:pt x="0" y="6325"/>
                  </a:lnTo>
                  <a:lnTo>
                    <a:pt x="33" y="7519"/>
                  </a:lnTo>
                  <a:lnTo>
                    <a:pt x="33" y="7551"/>
                  </a:lnTo>
                  <a:lnTo>
                    <a:pt x="0" y="7583"/>
                  </a:lnTo>
                  <a:lnTo>
                    <a:pt x="33" y="7680"/>
                  </a:lnTo>
                  <a:lnTo>
                    <a:pt x="65" y="7712"/>
                  </a:lnTo>
                  <a:lnTo>
                    <a:pt x="129" y="7777"/>
                  </a:lnTo>
                  <a:lnTo>
                    <a:pt x="194" y="7777"/>
                  </a:lnTo>
                  <a:lnTo>
                    <a:pt x="1420" y="7809"/>
                  </a:lnTo>
                  <a:lnTo>
                    <a:pt x="3195" y="7777"/>
                  </a:lnTo>
                  <a:lnTo>
                    <a:pt x="4485" y="7744"/>
                  </a:lnTo>
                  <a:lnTo>
                    <a:pt x="4711" y="7744"/>
                  </a:lnTo>
                  <a:lnTo>
                    <a:pt x="5453" y="7777"/>
                  </a:lnTo>
                  <a:lnTo>
                    <a:pt x="6228" y="7777"/>
                  </a:lnTo>
                  <a:lnTo>
                    <a:pt x="6292" y="7744"/>
                  </a:lnTo>
                  <a:lnTo>
                    <a:pt x="6357" y="7712"/>
                  </a:lnTo>
                  <a:lnTo>
                    <a:pt x="6421" y="7615"/>
                  </a:lnTo>
                  <a:lnTo>
                    <a:pt x="6421" y="6421"/>
                  </a:lnTo>
                  <a:lnTo>
                    <a:pt x="6389" y="6260"/>
                  </a:lnTo>
                  <a:lnTo>
                    <a:pt x="6389" y="5873"/>
                  </a:lnTo>
                  <a:lnTo>
                    <a:pt x="6389" y="4905"/>
                  </a:lnTo>
                  <a:lnTo>
                    <a:pt x="6389" y="3614"/>
                  </a:lnTo>
                  <a:lnTo>
                    <a:pt x="6454" y="2195"/>
                  </a:lnTo>
                  <a:lnTo>
                    <a:pt x="6518" y="1549"/>
                  </a:lnTo>
                  <a:lnTo>
                    <a:pt x="6583" y="936"/>
                  </a:lnTo>
                  <a:lnTo>
                    <a:pt x="6583" y="904"/>
                  </a:lnTo>
                  <a:lnTo>
                    <a:pt x="6679" y="323"/>
                  </a:lnTo>
                  <a:lnTo>
                    <a:pt x="6679" y="259"/>
                  </a:lnTo>
                  <a:lnTo>
                    <a:pt x="6679" y="194"/>
                  </a:lnTo>
                  <a:lnTo>
                    <a:pt x="6647" y="162"/>
                  </a:lnTo>
                  <a:lnTo>
                    <a:pt x="6583" y="130"/>
                  </a:lnTo>
                  <a:lnTo>
                    <a:pt x="6550" y="130"/>
                  </a:lnTo>
                  <a:lnTo>
                    <a:pt x="6486" y="162"/>
                  </a:lnTo>
                  <a:lnTo>
                    <a:pt x="6325" y="130"/>
                  </a:lnTo>
                  <a:lnTo>
                    <a:pt x="6131" y="97"/>
                  </a:lnTo>
                  <a:lnTo>
                    <a:pt x="5744" y="33"/>
                  </a:lnTo>
                  <a:lnTo>
                    <a:pt x="49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3"/>
            <p:cNvSpPr/>
            <p:nvPr/>
          </p:nvSpPr>
          <p:spPr>
            <a:xfrm flipH="1">
              <a:off x="-4057981" y="2226628"/>
              <a:ext cx="487360" cy="566352"/>
            </a:xfrm>
            <a:custGeom>
              <a:rect b="b" l="l" r="r" t="t"/>
              <a:pathLst>
                <a:path extrusionOk="0" h="8100" w="6970">
                  <a:moveTo>
                    <a:pt x="3194" y="1775"/>
                  </a:moveTo>
                  <a:lnTo>
                    <a:pt x="2549" y="1807"/>
                  </a:lnTo>
                  <a:lnTo>
                    <a:pt x="1904" y="1840"/>
                  </a:lnTo>
                  <a:lnTo>
                    <a:pt x="1839" y="1872"/>
                  </a:lnTo>
                  <a:lnTo>
                    <a:pt x="1807" y="1904"/>
                  </a:lnTo>
                  <a:lnTo>
                    <a:pt x="1807" y="1969"/>
                  </a:lnTo>
                  <a:lnTo>
                    <a:pt x="1839" y="2033"/>
                  </a:lnTo>
                  <a:lnTo>
                    <a:pt x="1871" y="2065"/>
                  </a:lnTo>
                  <a:lnTo>
                    <a:pt x="1904" y="2098"/>
                  </a:lnTo>
                  <a:lnTo>
                    <a:pt x="2549" y="2033"/>
                  </a:lnTo>
                  <a:lnTo>
                    <a:pt x="3194" y="2001"/>
                  </a:lnTo>
                  <a:lnTo>
                    <a:pt x="3259" y="1969"/>
                  </a:lnTo>
                  <a:lnTo>
                    <a:pt x="3291" y="1904"/>
                  </a:lnTo>
                  <a:lnTo>
                    <a:pt x="3259" y="1807"/>
                  </a:lnTo>
                  <a:lnTo>
                    <a:pt x="3194" y="1775"/>
                  </a:lnTo>
                  <a:close/>
                  <a:moveTo>
                    <a:pt x="5614" y="1775"/>
                  </a:moveTo>
                  <a:lnTo>
                    <a:pt x="4905" y="1872"/>
                  </a:lnTo>
                  <a:lnTo>
                    <a:pt x="4227" y="1872"/>
                  </a:lnTo>
                  <a:lnTo>
                    <a:pt x="3937" y="1807"/>
                  </a:lnTo>
                  <a:lnTo>
                    <a:pt x="3872" y="1807"/>
                  </a:lnTo>
                  <a:lnTo>
                    <a:pt x="3840" y="1872"/>
                  </a:lnTo>
                  <a:lnTo>
                    <a:pt x="3840" y="1936"/>
                  </a:lnTo>
                  <a:lnTo>
                    <a:pt x="3904" y="1969"/>
                  </a:lnTo>
                  <a:lnTo>
                    <a:pt x="4098" y="2033"/>
                  </a:lnTo>
                  <a:lnTo>
                    <a:pt x="4324" y="2065"/>
                  </a:lnTo>
                  <a:lnTo>
                    <a:pt x="4743" y="2098"/>
                  </a:lnTo>
                  <a:lnTo>
                    <a:pt x="5195" y="2065"/>
                  </a:lnTo>
                  <a:lnTo>
                    <a:pt x="5614" y="2001"/>
                  </a:lnTo>
                  <a:lnTo>
                    <a:pt x="5679" y="1969"/>
                  </a:lnTo>
                  <a:lnTo>
                    <a:pt x="5711" y="1904"/>
                  </a:lnTo>
                  <a:lnTo>
                    <a:pt x="5679" y="1840"/>
                  </a:lnTo>
                  <a:lnTo>
                    <a:pt x="5614" y="1775"/>
                  </a:lnTo>
                  <a:close/>
                  <a:moveTo>
                    <a:pt x="4743" y="2356"/>
                  </a:moveTo>
                  <a:lnTo>
                    <a:pt x="4066" y="2453"/>
                  </a:lnTo>
                  <a:lnTo>
                    <a:pt x="3388" y="2517"/>
                  </a:lnTo>
                  <a:lnTo>
                    <a:pt x="2033" y="2646"/>
                  </a:lnTo>
                  <a:lnTo>
                    <a:pt x="2001" y="2679"/>
                  </a:lnTo>
                  <a:lnTo>
                    <a:pt x="1968" y="2711"/>
                  </a:lnTo>
                  <a:lnTo>
                    <a:pt x="2001" y="2743"/>
                  </a:lnTo>
                  <a:lnTo>
                    <a:pt x="2033" y="2775"/>
                  </a:lnTo>
                  <a:lnTo>
                    <a:pt x="3388" y="2679"/>
                  </a:lnTo>
                  <a:lnTo>
                    <a:pt x="4066" y="2614"/>
                  </a:lnTo>
                  <a:lnTo>
                    <a:pt x="4775" y="2549"/>
                  </a:lnTo>
                  <a:lnTo>
                    <a:pt x="4808" y="2517"/>
                  </a:lnTo>
                  <a:lnTo>
                    <a:pt x="4840" y="2453"/>
                  </a:lnTo>
                  <a:lnTo>
                    <a:pt x="4808" y="2388"/>
                  </a:lnTo>
                  <a:lnTo>
                    <a:pt x="4743" y="2356"/>
                  </a:lnTo>
                  <a:close/>
                  <a:moveTo>
                    <a:pt x="4453" y="3163"/>
                  </a:moveTo>
                  <a:lnTo>
                    <a:pt x="3904" y="3195"/>
                  </a:lnTo>
                  <a:lnTo>
                    <a:pt x="3259" y="3259"/>
                  </a:lnTo>
                  <a:lnTo>
                    <a:pt x="2001" y="3388"/>
                  </a:lnTo>
                  <a:lnTo>
                    <a:pt x="1936" y="3421"/>
                  </a:lnTo>
                  <a:lnTo>
                    <a:pt x="1904" y="3485"/>
                  </a:lnTo>
                  <a:lnTo>
                    <a:pt x="1936" y="3550"/>
                  </a:lnTo>
                  <a:lnTo>
                    <a:pt x="2001" y="3582"/>
                  </a:lnTo>
                  <a:lnTo>
                    <a:pt x="3259" y="3453"/>
                  </a:lnTo>
                  <a:lnTo>
                    <a:pt x="3904" y="3421"/>
                  </a:lnTo>
                  <a:lnTo>
                    <a:pt x="4550" y="3388"/>
                  </a:lnTo>
                  <a:lnTo>
                    <a:pt x="4614" y="3356"/>
                  </a:lnTo>
                  <a:lnTo>
                    <a:pt x="4646" y="3292"/>
                  </a:lnTo>
                  <a:lnTo>
                    <a:pt x="4614" y="3195"/>
                  </a:lnTo>
                  <a:lnTo>
                    <a:pt x="4550" y="3163"/>
                  </a:lnTo>
                  <a:close/>
                  <a:moveTo>
                    <a:pt x="5259" y="3517"/>
                  </a:moveTo>
                  <a:lnTo>
                    <a:pt x="4517" y="3550"/>
                  </a:lnTo>
                  <a:lnTo>
                    <a:pt x="4453" y="3582"/>
                  </a:lnTo>
                  <a:lnTo>
                    <a:pt x="4421" y="3614"/>
                  </a:lnTo>
                  <a:lnTo>
                    <a:pt x="4453" y="3679"/>
                  </a:lnTo>
                  <a:lnTo>
                    <a:pt x="4517" y="3711"/>
                  </a:lnTo>
                  <a:lnTo>
                    <a:pt x="5356" y="3711"/>
                  </a:lnTo>
                  <a:lnTo>
                    <a:pt x="5421" y="3679"/>
                  </a:lnTo>
                  <a:lnTo>
                    <a:pt x="5421" y="3614"/>
                  </a:lnTo>
                  <a:lnTo>
                    <a:pt x="5421" y="3550"/>
                  </a:lnTo>
                  <a:lnTo>
                    <a:pt x="5356" y="3517"/>
                  </a:lnTo>
                  <a:close/>
                  <a:moveTo>
                    <a:pt x="4227" y="4679"/>
                  </a:moveTo>
                  <a:lnTo>
                    <a:pt x="3678" y="4711"/>
                  </a:lnTo>
                  <a:lnTo>
                    <a:pt x="3130" y="4776"/>
                  </a:lnTo>
                  <a:lnTo>
                    <a:pt x="2581" y="4808"/>
                  </a:lnTo>
                  <a:lnTo>
                    <a:pt x="2001" y="4808"/>
                  </a:lnTo>
                  <a:lnTo>
                    <a:pt x="1936" y="4840"/>
                  </a:lnTo>
                  <a:lnTo>
                    <a:pt x="1936" y="4905"/>
                  </a:lnTo>
                  <a:lnTo>
                    <a:pt x="1936" y="4937"/>
                  </a:lnTo>
                  <a:lnTo>
                    <a:pt x="2001" y="4969"/>
                  </a:lnTo>
                  <a:lnTo>
                    <a:pt x="3098" y="4969"/>
                  </a:lnTo>
                  <a:lnTo>
                    <a:pt x="3646" y="4937"/>
                  </a:lnTo>
                  <a:lnTo>
                    <a:pt x="4227" y="4905"/>
                  </a:lnTo>
                  <a:lnTo>
                    <a:pt x="4291" y="4873"/>
                  </a:lnTo>
                  <a:lnTo>
                    <a:pt x="4324" y="4808"/>
                  </a:lnTo>
                  <a:lnTo>
                    <a:pt x="4291" y="4711"/>
                  </a:lnTo>
                  <a:lnTo>
                    <a:pt x="4227" y="4679"/>
                  </a:lnTo>
                  <a:close/>
                  <a:moveTo>
                    <a:pt x="4872" y="5550"/>
                  </a:moveTo>
                  <a:lnTo>
                    <a:pt x="4324" y="5615"/>
                  </a:lnTo>
                  <a:lnTo>
                    <a:pt x="4066" y="5647"/>
                  </a:lnTo>
                  <a:lnTo>
                    <a:pt x="3743" y="5647"/>
                  </a:lnTo>
                  <a:lnTo>
                    <a:pt x="3743" y="5679"/>
                  </a:lnTo>
                  <a:lnTo>
                    <a:pt x="3743" y="5712"/>
                  </a:lnTo>
                  <a:lnTo>
                    <a:pt x="4066" y="5712"/>
                  </a:lnTo>
                  <a:lnTo>
                    <a:pt x="4324" y="5679"/>
                  </a:lnTo>
                  <a:lnTo>
                    <a:pt x="4872" y="5647"/>
                  </a:lnTo>
                  <a:lnTo>
                    <a:pt x="4905" y="5615"/>
                  </a:lnTo>
                  <a:lnTo>
                    <a:pt x="4937" y="5582"/>
                  </a:lnTo>
                  <a:lnTo>
                    <a:pt x="4905" y="5550"/>
                  </a:lnTo>
                  <a:close/>
                  <a:moveTo>
                    <a:pt x="4582" y="0"/>
                  </a:moveTo>
                  <a:lnTo>
                    <a:pt x="4066" y="33"/>
                  </a:lnTo>
                  <a:lnTo>
                    <a:pt x="3517" y="33"/>
                  </a:lnTo>
                  <a:lnTo>
                    <a:pt x="2452" y="130"/>
                  </a:lnTo>
                  <a:lnTo>
                    <a:pt x="1387" y="162"/>
                  </a:lnTo>
                  <a:lnTo>
                    <a:pt x="871" y="162"/>
                  </a:lnTo>
                  <a:lnTo>
                    <a:pt x="355" y="97"/>
                  </a:lnTo>
                  <a:lnTo>
                    <a:pt x="290" y="130"/>
                  </a:lnTo>
                  <a:lnTo>
                    <a:pt x="258" y="162"/>
                  </a:lnTo>
                  <a:lnTo>
                    <a:pt x="226" y="194"/>
                  </a:lnTo>
                  <a:lnTo>
                    <a:pt x="194" y="226"/>
                  </a:lnTo>
                  <a:lnTo>
                    <a:pt x="194" y="291"/>
                  </a:lnTo>
                  <a:lnTo>
                    <a:pt x="129" y="1420"/>
                  </a:lnTo>
                  <a:lnTo>
                    <a:pt x="97" y="2582"/>
                  </a:lnTo>
                  <a:lnTo>
                    <a:pt x="65" y="4937"/>
                  </a:lnTo>
                  <a:lnTo>
                    <a:pt x="32" y="6454"/>
                  </a:lnTo>
                  <a:lnTo>
                    <a:pt x="0" y="7228"/>
                  </a:lnTo>
                  <a:lnTo>
                    <a:pt x="0" y="7615"/>
                  </a:lnTo>
                  <a:lnTo>
                    <a:pt x="0" y="8002"/>
                  </a:lnTo>
                  <a:lnTo>
                    <a:pt x="32" y="8067"/>
                  </a:lnTo>
                  <a:lnTo>
                    <a:pt x="129" y="8099"/>
                  </a:lnTo>
                  <a:lnTo>
                    <a:pt x="194" y="8067"/>
                  </a:lnTo>
                  <a:lnTo>
                    <a:pt x="226" y="8002"/>
                  </a:lnTo>
                  <a:lnTo>
                    <a:pt x="258" y="7712"/>
                  </a:lnTo>
                  <a:lnTo>
                    <a:pt x="258" y="7422"/>
                  </a:lnTo>
                  <a:lnTo>
                    <a:pt x="258" y="6841"/>
                  </a:lnTo>
                  <a:lnTo>
                    <a:pt x="290" y="5679"/>
                  </a:lnTo>
                  <a:lnTo>
                    <a:pt x="323" y="3356"/>
                  </a:lnTo>
                  <a:lnTo>
                    <a:pt x="355" y="1840"/>
                  </a:lnTo>
                  <a:lnTo>
                    <a:pt x="419" y="355"/>
                  </a:lnTo>
                  <a:lnTo>
                    <a:pt x="903" y="420"/>
                  </a:lnTo>
                  <a:lnTo>
                    <a:pt x="1387" y="420"/>
                  </a:lnTo>
                  <a:lnTo>
                    <a:pt x="2452" y="388"/>
                  </a:lnTo>
                  <a:lnTo>
                    <a:pt x="3517" y="355"/>
                  </a:lnTo>
                  <a:lnTo>
                    <a:pt x="4066" y="323"/>
                  </a:lnTo>
                  <a:lnTo>
                    <a:pt x="6260" y="323"/>
                  </a:lnTo>
                  <a:lnTo>
                    <a:pt x="6550" y="291"/>
                  </a:lnTo>
                  <a:lnTo>
                    <a:pt x="6711" y="291"/>
                  </a:lnTo>
                  <a:lnTo>
                    <a:pt x="6679" y="1420"/>
                  </a:lnTo>
                  <a:lnTo>
                    <a:pt x="6647" y="2582"/>
                  </a:lnTo>
                  <a:lnTo>
                    <a:pt x="6550" y="4969"/>
                  </a:lnTo>
                  <a:lnTo>
                    <a:pt x="6518" y="6454"/>
                  </a:lnTo>
                  <a:lnTo>
                    <a:pt x="6518" y="7164"/>
                  </a:lnTo>
                  <a:lnTo>
                    <a:pt x="6518" y="7551"/>
                  </a:lnTo>
                  <a:lnTo>
                    <a:pt x="6550" y="7938"/>
                  </a:lnTo>
                  <a:lnTo>
                    <a:pt x="6582" y="8002"/>
                  </a:lnTo>
                  <a:lnTo>
                    <a:pt x="6647" y="8067"/>
                  </a:lnTo>
                  <a:lnTo>
                    <a:pt x="6744" y="8002"/>
                  </a:lnTo>
                  <a:lnTo>
                    <a:pt x="6776" y="7938"/>
                  </a:lnTo>
                  <a:lnTo>
                    <a:pt x="6776" y="7648"/>
                  </a:lnTo>
                  <a:lnTo>
                    <a:pt x="6776" y="7357"/>
                  </a:lnTo>
                  <a:lnTo>
                    <a:pt x="6776" y="6744"/>
                  </a:lnTo>
                  <a:lnTo>
                    <a:pt x="6808" y="5550"/>
                  </a:lnTo>
                  <a:lnTo>
                    <a:pt x="6905" y="3163"/>
                  </a:lnTo>
                  <a:lnTo>
                    <a:pt x="6937" y="1678"/>
                  </a:lnTo>
                  <a:lnTo>
                    <a:pt x="6970" y="194"/>
                  </a:lnTo>
                  <a:lnTo>
                    <a:pt x="6937" y="130"/>
                  </a:lnTo>
                  <a:lnTo>
                    <a:pt x="6873" y="97"/>
                  </a:lnTo>
                  <a:lnTo>
                    <a:pt x="6840" y="65"/>
                  </a:lnTo>
                  <a:lnTo>
                    <a:pt x="6550" y="33"/>
                  </a:lnTo>
                  <a:lnTo>
                    <a:pt x="6260" y="33"/>
                  </a:lnTo>
                  <a:lnTo>
                    <a:pt x="57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3"/>
          <p:cNvGrpSpPr/>
          <p:nvPr/>
        </p:nvGrpSpPr>
        <p:grpSpPr>
          <a:xfrm>
            <a:off x="2913277" y="2402616"/>
            <a:ext cx="295632" cy="383581"/>
            <a:chOff x="-4470873" y="2402616"/>
            <a:chExt cx="295632" cy="383581"/>
          </a:xfrm>
        </p:grpSpPr>
        <p:sp>
          <p:nvSpPr>
            <p:cNvPr id="1060" name="Google Shape;1060;p33"/>
            <p:cNvSpPr/>
            <p:nvPr/>
          </p:nvSpPr>
          <p:spPr>
            <a:xfrm flipH="1">
              <a:off x="-4466329" y="2411636"/>
              <a:ext cx="286612" cy="178296"/>
            </a:xfrm>
            <a:custGeom>
              <a:rect b="b" l="l" r="r" t="t"/>
              <a:pathLst>
                <a:path extrusionOk="0" h="2550" w="4099">
                  <a:moveTo>
                    <a:pt x="2711" y="0"/>
                  </a:moveTo>
                  <a:lnTo>
                    <a:pt x="2647" y="33"/>
                  </a:lnTo>
                  <a:lnTo>
                    <a:pt x="2550" y="97"/>
                  </a:lnTo>
                  <a:lnTo>
                    <a:pt x="2550" y="129"/>
                  </a:lnTo>
                  <a:lnTo>
                    <a:pt x="2453" y="97"/>
                  </a:lnTo>
                  <a:lnTo>
                    <a:pt x="2356" y="65"/>
                  </a:lnTo>
                  <a:lnTo>
                    <a:pt x="2324" y="65"/>
                  </a:lnTo>
                  <a:lnTo>
                    <a:pt x="2195" y="97"/>
                  </a:lnTo>
                  <a:lnTo>
                    <a:pt x="2098" y="129"/>
                  </a:lnTo>
                  <a:lnTo>
                    <a:pt x="1969" y="258"/>
                  </a:lnTo>
                  <a:lnTo>
                    <a:pt x="1840" y="387"/>
                  </a:lnTo>
                  <a:lnTo>
                    <a:pt x="1743" y="549"/>
                  </a:lnTo>
                  <a:lnTo>
                    <a:pt x="1711" y="613"/>
                  </a:lnTo>
                  <a:lnTo>
                    <a:pt x="1679" y="549"/>
                  </a:lnTo>
                  <a:lnTo>
                    <a:pt x="1582" y="452"/>
                  </a:lnTo>
                  <a:lnTo>
                    <a:pt x="1485" y="387"/>
                  </a:lnTo>
                  <a:lnTo>
                    <a:pt x="1356" y="355"/>
                  </a:lnTo>
                  <a:lnTo>
                    <a:pt x="1227" y="323"/>
                  </a:lnTo>
                  <a:lnTo>
                    <a:pt x="1033" y="355"/>
                  </a:lnTo>
                  <a:lnTo>
                    <a:pt x="937" y="420"/>
                  </a:lnTo>
                  <a:lnTo>
                    <a:pt x="840" y="484"/>
                  </a:lnTo>
                  <a:lnTo>
                    <a:pt x="679" y="646"/>
                  </a:lnTo>
                  <a:lnTo>
                    <a:pt x="614" y="742"/>
                  </a:lnTo>
                  <a:lnTo>
                    <a:pt x="582" y="871"/>
                  </a:lnTo>
                  <a:lnTo>
                    <a:pt x="582" y="1001"/>
                  </a:lnTo>
                  <a:lnTo>
                    <a:pt x="582" y="1130"/>
                  </a:lnTo>
                  <a:lnTo>
                    <a:pt x="485" y="1162"/>
                  </a:lnTo>
                  <a:lnTo>
                    <a:pt x="420" y="1226"/>
                  </a:lnTo>
                  <a:lnTo>
                    <a:pt x="388" y="1323"/>
                  </a:lnTo>
                  <a:lnTo>
                    <a:pt x="420" y="1388"/>
                  </a:lnTo>
                  <a:lnTo>
                    <a:pt x="453" y="1452"/>
                  </a:lnTo>
                  <a:lnTo>
                    <a:pt x="259" y="1517"/>
                  </a:lnTo>
                  <a:lnTo>
                    <a:pt x="162" y="1581"/>
                  </a:lnTo>
                  <a:lnTo>
                    <a:pt x="65" y="1646"/>
                  </a:lnTo>
                  <a:lnTo>
                    <a:pt x="33" y="1775"/>
                  </a:lnTo>
                  <a:lnTo>
                    <a:pt x="1" y="1904"/>
                  </a:lnTo>
                  <a:lnTo>
                    <a:pt x="33" y="2033"/>
                  </a:lnTo>
                  <a:lnTo>
                    <a:pt x="65" y="2130"/>
                  </a:lnTo>
                  <a:lnTo>
                    <a:pt x="162" y="2194"/>
                  </a:lnTo>
                  <a:lnTo>
                    <a:pt x="259" y="2291"/>
                  </a:lnTo>
                  <a:lnTo>
                    <a:pt x="420" y="2388"/>
                  </a:lnTo>
                  <a:lnTo>
                    <a:pt x="582" y="2485"/>
                  </a:lnTo>
                  <a:lnTo>
                    <a:pt x="614" y="2517"/>
                  </a:lnTo>
                  <a:lnTo>
                    <a:pt x="743" y="2517"/>
                  </a:lnTo>
                  <a:lnTo>
                    <a:pt x="743" y="2452"/>
                  </a:lnTo>
                  <a:lnTo>
                    <a:pt x="743" y="2388"/>
                  </a:lnTo>
                  <a:lnTo>
                    <a:pt x="646" y="2323"/>
                  </a:lnTo>
                  <a:lnTo>
                    <a:pt x="646" y="2323"/>
                  </a:lnTo>
                  <a:lnTo>
                    <a:pt x="937" y="2420"/>
                  </a:lnTo>
                  <a:lnTo>
                    <a:pt x="1195" y="2452"/>
                  </a:lnTo>
                  <a:lnTo>
                    <a:pt x="1517" y="2517"/>
                  </a:lnTo>
                  <a:lnTo>
                    <a:pt x="2001" y="2485"/>
                  </a:lnTo>
                  <a:lnTo>
                    <a:pt x="2389" y="2517"/>
                  </a:lnTo>
                  <a:lnTo>
                    <a:pt x="2711" y="2549"/>
                  </a:lnTo>
                  <a:lnTo>
                    <a:pt x="3679" y="2549"/>
                  </a:lnTo>
                  <a:lnTo>
                    <a:pt x="3776" y="2485"/>
                  </a:lnTo>
                  <a:lnTo>
                    <a:pt x="3873" y="2420"/>
                  </a:lnTo>
                  <a:lnTo>
                    <a:pt x="3937" y="2291"/>
                  </a:lnTo>
                  <a:lnTo>
                    <a:pt x="3937" y="2162"/>
                  </a:lnTo>
                  <a:lnTo>
                    <a:pt x="4034" y="2001"/>
                  </a:lnTo>
                  <a:lnTo>
                    <a:pt x="4099" y="1775"/>
                  </a:lnTo>
                  <a:lnTo>
                    <a:pt x="4099" y="1678"/>
                  </a:lnTo>
                  <a:lnTo>
                    <a:pt x="4066" y="1581"/>
                  </a:lnTo>
                  <a:lnTo>
                    <a:pt x="4034" y="1452"/>
                  </a:lnTo>
                  <a:lnTo>
                    <a:pt x="4002" y="1355"/>
                  </a:lnTo>
                  <a:lnTo>
                    <a:pt x="3937" y="1323"/>
                  </a:lnTo>
                  <a:lnTo>
                    <a:pt x="3873" y="1291"/>
                  </a:lnTo>
                  <a:lnTo>
                    <a:pt x="3873" y="1259"/>
                  </a:lnTo>
                  <a:lnTo>
                    <a:pt x="3776" y="1162"/>
                  </a:lnTo>
                  <a:lnTo>
                    <a:pt x="3712" y="1097"/>
                  </a:lnTo>
                  <a:lnTo>
                    <a:pt x="3679" y="968"/>
                  </a:lnTo>
                  <a:lnTo>
                    <a:pt x="3647" y="839"/>
                  </a:lnTo>
                  <a:lnTo>
                    <a:pt x="3582" y="742"/>
                  </a:lnTo>
                  <a:lnTo>
                    <a:pt x="3453" y="646"/>
                  </a:lnTo>
                  <a:lnTo>
                    <a:pt x="3389" y="581"/>
                  </a:lnTo>
                  <a:lnTo>
                    <a:pt x="3260" y="549"/>
                  </a:lnTo>
                  <a:lnTo>
                    <a:pt x="3260" y="517"/>
                  </a:lnTo>
                  <a:lnTo>
                    <a:pt x="3228" y="323"/>
                  </a:lnTo>
                  <a:lnTo>
                    <a:pt x="3163" y="226"/>
                  </a:lnTo>
                  <a:lnTo>
                    <a:pt x="3098" y="129"/>
                  </a:lnTo>
                  <a:lnTo>
                    <a:pt x="3002" y="65"/>
                  </a:lnTo>
                  <a:lnTo>
                    <a:pt x="2937" y="33"/>
                  </a:lnTo>
                  <a:lnTo>
                    <a:pt x="28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3"/>
            <p:cNvSpPr/>
            <p:nvPr/>
          </p:nvSpPr>
          <p:spPr>
            <a:xfrm flipH="1">
              <a:off x="-4448289" y="2585317"/>
              <a:ext cx="259552" cy="200880"/>
            </a:xfrm>
            <a:custGeom>
              <a:rect b="b" l="l" r="r" t="t"/>
              <a:pathLst>
                <a:path extrusionOk="0" h="2873" w="3712">
                  <a:moveTo>
                    <a:pt x="1872" y="1"/>
                  </a:moveTo>
                  <a:lnTo>
                    <a:pt x="1066" y="33"/>
                  </a:lnTo>
                  <a:lnTo>
                    <a:pt x="969" y="65"/>
                  </a:lnTo>
                  <a:lnTo>
                    <a:pt x="711" y="65"/>
                  </a:lnTo>
                  <a:lnTo>
                    <a:pt x="291" y="98"/>
                  </a:lnTo>
                  <a:lnTo>
                    <a:pt x="195" y="130"/>
                  </a:lnTo>
                  <a:lnTo>
                    <a:pt x="162" y="194"/>
                  </a:lnTo>
                  <a:lnTo>
                    <a:pt x="130" y="227"/>
                  </a:lnTo>
                  <a:lnTo>
                    <a:pt x="66" y="259"/>
                  </a:lnTo>
                  <a:lnTo>
                    <a:pt x="1" y="323"/>
                  </a:lnTo>
                  <a:lnTo>
                    <a:pt x="1" y="388"/>
                  </a:lnTo>
                  <a:lnTo>
                    <a:pt x="1" y="452"/>
                  </a:lnTo>
                  <a:lnTo>
                    <a:pt x="1" y="517"/>
                  </a:lnTo>
                  <a:lnTo>
                    <a:pt x="66" y="582"/>
                  </a:lnTo>
                  <a:lnTo>
                    <a:pt x="130" y="614"/>
                  </a:lnTo>
                  <a:lnTo>
                    <a:pt x="195" y="646"/>
                  </a:lnTo>
                  <a:lnTo>
                    <a:pt x="227" y="614"/>
                  </a:lnTo>
                  <a:lnTo>
                    <a:pt x="259" y="614"/>
                  </a:lnTo>
                  <a:lnTo>
                    <a:pt x="291" y="840"/>
                  </a:lnTo>
                  <a:lnTo>
                    <a:pt x="291" y="1066"/>
                  </a:lnTo>
                  <a:lnTo>
                    <a:pt x="324" y="1324"/>
                  </a:lnTo>
                  <a:lnTo>
                    <a:pt x="324" y="1356"/>
                  </a:lnTo>
                  <a:lnTo>
                    <a:pt x="356" y="1614"/>
                  </a:lnTo>
                  <a:lnTo>
                    <a:pt x="420" y="2195"/>
                  </a:lnTo>
                  <a:lnTo>
                    <a:pt x="517" y="2485"/>
                  </a:lnTo>
                  <a:lnTo>
                    <a:pt x="582" y="2614"/>
                  </a:lnTo>
                  <a:lnTo>
                    <a:pt x="614" y="2679"/>
                  </a:lnTo>
                  <a:lnTo>
                    <a:pt x="679" y="2743"/>
                  </a:lnTo>
                  <a:lnTo>
                    <a:pt x="743" y="2776"/>
                  </a:lnTo>
                  <a:lnTo>
                    <a:pt x="840" y="2776"/>
                  </a:lnTo>
                  <a:lnTo>
                    <a:pt x="1356" y="2808"/>
                  </a:lnTo>
                  <a:lnTo>
                    <a:pt x="1776" y="2872"/>
                  </a:lnTo>
                  <a:lnTo>
                    <a:pt x="2292" y="2872"/>
                  </a:lnTo>
                  <a:lnTo>
                    <a:pt x="2550" y="2840"/>
                  </a:lnTo>
                  <a:lnTo>
                    <a:pt x="2776" y="2776"/>
                  </a:lnTo>
                  <a:lnTo>
                    <a:pt x="2840" y="2711"/>
                  </a:lnTo>
                  <a:lnTo>
                    <a:pt x="2873" y="2679"/>
                  </a:lnTo>
                  <a:lnTo>
                    <a:pt x="2905" y="2582"/>
                  </a:lnTo>
                  <a:lnTo>
                    <a:pt x="3034" y="2292"/>
                  </a:lnTo>
                  <a:lnTo>
                    <a:pt x="3131" y="1904"/>
                  </a:lnTo>
                  <a:lnTo>
                    <a:pt x="3292" y="1162"/>
                  </a:lnTo>
                  <a:lnTo>
                    <a:pt x="3324" y="807"/>
                  </a:lnTo>
                  <a:lnTo>
                    <a:pt x="3357" y="646"/>
                  </a:lnTo>
                  <a:lnTo>
                    <a:pt x="3389" y="614"/>
                  </a:lnTo>
                  <a:lnTo>
                    <a:pt x="3453" y="646"/>
                  </a:lnTo>
                  <a:lnTo>
                    <a:pt x="3518" y="646"/>
                  </a:lnTo>
                  <a:lnTo>
                    <a:pt x="3583" y="614"/>
                  </a:lnTo>
                  <a:lnTo>
                    <a:pt x="3615" y="517"/>
                  </a:lnTo>
                  <a:lnTo>
                    <a:pt x="3679" y="420"/>
                  </a:lnTo>
                  <a:lnTo>
                    <a:pt x="3712" y="259"/>
                  </a:lnTo>
                  <a:lnTo>
                    <a:pt x="3679" y="227"/>
                  </a:lnTo>
                  <a:lnTo>
                    <a:pt x="3647" y="162"/>
                  </a:lnTo>
                  <a:lnTo>
                    <a:pt x="3583" y="98"/>
                  </a:lnTo>
                  <a:lnTo>
                    <a:pt x="3518" y="65"/>
                  </a:lnTo>
                  <a:lnTo>
                    <a:pt x="3421" y="98"/>
                  </a:lnTo>
                  <a:lnTo>
                    <a:pt x="3357" y="162"/>
                  </a:lnTo>
                  <a:lnTo>
                    <a:pt x="3324" y="162"/>
                  </a:lnTo>
                  <a:lnTo>
                    <a:pt x="3228" y="194"/>
                  </a:lnTo>
                  <a:lnTo>
                    <a:pt x="3099" y="130"/>
                  </a:lnTo>
                  <a:lnTo>
                    <a:pt x="3034" y="130"/>
                  </a:lnTo>
                  <a:lnTo>
                    <a:pt x="2679" y="65"/>
                  </a:lnTo>
                  <a:lnTo>
                    <a:pt x="2292" y="33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3"/>
            <p:cNvSpPr/>
            <p:nvPr/>
          </p:nvSpPr>
          <p:spPr>
            <a:xfrm flipH="1">
              <a:off x="-4470873" y="2402616"/>
              <a:ext cx="295632" cy="379036"/>
            </a:xfrm>
            <a:custGeom>
              <a:rect b="b" l="l" r="r" t="t"/>
              <a:pathLst>
                <a:path extrusionOk="0" h="5421" w="4228">
                  <a:moveTo>
                    <a:pt x="1194" y="291"/>
                  </a:moveTo>
                  <a:lnTo>
                    <a:pt x="1065" y="355"/>
                  </a:lnTo>
                  <a:lnTo>
                    <a:pt x="1001" y="452"/>
                  </a:lnTo>
                  <a:lnTo>
                    <a:pt x="936" y="581"/>
                  </a:lnTo>
                  <a:lnTo>
                    <a:pt x="968" y="742"/>
                  </a:lnTo>
                  <a:lnTo>
                    <a:pt x="1001" y="775"/>
                  </a:lnTo>
                  <a:lnTo>
                    <a:pt x="1033" y="775"/>
                  </a:lnTo>
                  <a:lnTo>
                    <a:pt x="1065" y="742"/>
                  </a:lnTo>
                  <a:lnTo>
                    <a:pt x="1065" y="710"/>
                  </a:lnTo>
                  <a:lnTo>
                    <a:pt x="1065" y="678"/>
                  </a:lnTo>
                  <a:lnTo>
                    <a:pt x="1065" y="613"/>
                  </a:lnTo>
                  <a:lnTo>
                    <a:pt x="1065" y="549"/>
                  </a:lnTo>
                  <a:lnTo>
                    <a:pt x="1097" y="516"/>
                  </a:lnTo>
                  <a:lnTo>
                    <a:pt x="1130" y="484"/>
                  </a:lnTo>
                  <a:lnTo>
                    <a:pt x="1194" y="452"/>
                  </a:lnTo>
                  <a:lnTo>
                    <a:pt x="1227" y="420"/>
                  </a:lnTo>
                  <a:lnTo>
                    <a:pt x="1291" y="420"/>
                  </a:lnTo>
                  <a:lnTo>
                    <a:pt x="1323" y="452"/>
                  </a:lnTo>
                  <a:lnTo>
                    <a:pt x="1356" y="484"/>
                  </a:lnTo>
                  <a:lnTo>
                    <a:pt x="1420" y="516"/>
                  </a:lnTo>
                  <a:lnTo>
                    <a:pt x="1452" y="581"/>
                  </a:lnTo>
                  <a:lnTo>
                    <a:pt x="1452" y="646"/>
                  </a:lnTo>
                  <a:lnTo>
                    <a:pt x="1517" y="678"/>
                  </a:lnTo>
                  <a:lnTo>
                    <a:pt x="1549" y="710"/>
                  </a:lnTo>
                  <a:lnTo>
                    <a:pt x="1614" y="646"/>
                  </a:lnTo>
                  <a:lnTo>
                    <a:pt x="1614" y="613"/>
                  </a:lnTo>
                  <a:lnTo>
                    <a:pt x="1549" y="452"/>
                  </a:lnTo>
                  <a:lnTo>
                    <a:pt x="1452" y="323"/>
                  </a:lnTo>
                  <a:lnTo>
                    <a:pt x="1323" y="291"/>
                  </a:lnTo>
                  <a:close/>
                  <a:moveTo>
                    <a:pt x="2743" y="0"/>
                  </a:moveTo>
                  <a:lnTo>
                    <a:pt x="2614" y="65"/>
                  </a:lnTo>
                  <a:lnTo>
                    <a:pt x="2517" y="162"/>
                  </a:lnTo>
                  <a:lnTo>
                    <a:pt x="2420" y="258"/>
                  </a:lnTo>
                  <a:lnTo>
                    <a:pt x="2388" y="194"/>
                  </a:lnTo>
                  <a:lnTo>
                    <a:pt x="2324" y="162"/>
                  </a:lnTo>
                  <a:lnTo>
                    <a:pt x="2227" y="129"/>
                  </a:lnTo>
                  <a:lnTo>
                    <a:pt x="2162" y="97"/>
                  </a:lnTo>
                  <a:lnTo>
                    <a:pt x="2065" y="129"/>
                  </a:lnTo>
                  <a:lnTo>
                    <a:pt x="2001" y="194"/>
                  </a:lnTo>
                  <a:lnTo>
                    <a:pt x="1936" y="258"/>
                  </a:lnTo>
                  <a:lnTo>
                    <a:pt x="1904" y="323"/>
                  </a:lnTo>
                  <a:lnTo>
                    <a:pt x="1872" y="387"/>
                  </a:lnTo>
                  <a:lnTo>
                    <a:pt x="1872" y="484"/>
                  </a:lnTo>
                  <a:lnTo>
                    <a:pt x="1904" y="613"/>
                  </a:lnTo>
                  <a:lnTo>
                    <a:pt x="1936" y="742"/>
                  </a:lnTo>
                  <a:lnTo>
                    <a:pt x="1969" y="839"/>
                  </a:lnTo>
                  <a:lnTo>
                    <a:pt x="2001" y="871"/>
                  </a:lnTo>
                  <a:lnTo>
                    <a:pt x="2065" y="904"/>
                  </a:lnTo>
                  <a:lnTo>
                    <a:pt x="2162" y="904"/>
                  </a:lnTo>
                  <a:lnTo>
                    <a:pt x="2227" y="807"/>
                  </a:lnTo>
                  <a:lnTo>
                    <a:pt x="2227" y="775"/>
                  </a:lnTo>
                  <a:lnTo>
                    <a:pt x="2194" y="710"/>
                  </a:lnTo>
                  <a:lnTo>
                    <a:pt x="2194" y="678"/>
                  </a:lnTo>
                  <a:lnTo>
                    <a:pt x="2130" y="516"/>
                  </a:lnTo>
                  <a:lnTo>
                    <a:pt x="2130" y="452"/>
                  </a:lnTo>
                  <a:lnTo>
                    <a:pt x="2162" y="420"/>
                  </a:lnTo>
                  <a:lnTo>
                    <a:pt x="2162" y="387"/>
                  </a:lnTo>
                  <a:lnTo>
                    <a:pt x="2194" y="387"/>
                  </a:lnTo>
                  <a:lnTo>
                    <a:pt x="2194" y="420"/>
                  </a:lnTo>
                  <a:lnTo>
                    <a:pt x="2227" y="452"/>
                  </a:lnTo>
                  <a:lnTo>
                    <a:pt x="2291" y="613"/>
                  </a:lnTo>
                  <a:lnTo>
                    <a:pt x="2324" y="678"/>
                  </a:lnTo>
                  <a:lnTo>
                    <a:pt x="2356" y="710"/>
                  </a:lnTo>
                  <a:lnTo>
                    <a:pt x="2485" y="710"/>
                  </a:lnTo>
                  <a:lnTo>
                    <a:pt x="2549" y="613"/>
                  </a:lnTo>
                  <a:lnTo>
                    <a:pt x="2582" y="549"/>
                  </a:lnTo>
                  <a:lnTo>
                    <a:pt x="2678" y="387"/>
                  </a:lnTo>
                  <a:lnTo>
                    <a:pt x="2775" y="291"/>
                  </a:lnTo>
                  <a:lnTo>
                    <a:pt x="2808" y="258"/>
                  </a:lnTo>
                  <a:lnTo>
                    <a:pt x="2840" y="226"/>
                  </a:lnTo>
                  <a:lnTo>
                    <a:pt x="2904" y="226"/>
                  </a:lnTo>
                  <a:lnTo>
                    <a:pt x="2937" y="258"/>
                  </a:lnTo>
                  <a:lnTo>
                    <a:pt x="3001" y="291"/>
                  </a:lnTo>
                  <a:lnTo>
                    <a:pt x="3066" y="291"/>
                  </a:lnTo>
                  <a:lnTo>
                    <a:pt x="3130" y="258"/>
                  </a:lnTo>
                  <a:lnTo>
                    <a:pt x="3162" y="194"/>
                  </a:lnTo>
                  <a:lnTo>
                    <a:pt x="3130" y="97"/>
                  </a:lnTo>
                  <a:lnTo>
                    <a:pt x="3033" y="32"/>
                  </a:lnTo>
                  <a:lnTo>
                    <a:pt x="2872" y="0"/>
                  </a:lnTo>
                  <a:close/>
                  <a:moveTo>
                    <a:pt x="1678" y="742"/>
                  </a:moveTo>
                  <a:lnTo>
                    <a:pt x="1678" y="775"/>
                  </a:lnTo>
                  <a:lnTo>
                    <a:pt x="1678" y="807"/>
                  </a:lnTo>
                  <a:lnTo>
                    <a:pt x="1678" y="871"/>
                  </a:lnTo>
                  <a:lnTo>
                    <a:pt x="1678" y="904"/>
                  </a:lnTo>
                  <a:lnTo>
                    <a:pt x="1711" y="936"/>
                  </a:lnTo>
                  <a:lnTo>
                    <a:pt x="1743" y="936"/>
                  </a:lnTo>
                  <a:lnTo>
                    <a:pt x="1775" y="904"/>
                  </a:lnTo>
                  <a:lnTo>
                    <a:pt x="1807" y="904"/>
                  </a:lnTo>
                  <a:lnTo>
                    <a:pt x="1840" y="968"/>
                  </a:lnTo>
                  <a:lnTo>
                    <a:pt x="1872" y="1000"/>
                  </a:lnTo>
                  <a:lnTo>
                    <a:pt x="1904" y="1033"/>
                  </a:lnTo>
                  <a:lnTo>
                    <a:pt x="1969" y="1000"/>
                  </a:lnTo>
                  <a:lnTo>
                    <a:pt x="1969" y="968"/>
                  </a:lnTo>
                  <a:lnTo>
                    <a:pt x="1969" y="936"/>
                  </a:lnTo>
                  <a:lnTo>
                    <a:pt x="1936" y="904"/>
                  </a:lnTo>
                  <a:lnTo>
                    <a:pt x="1904" y="839"/>
                  </a:lnTo>
                  <a:lnTo>
                    <a:pt x="1840" y="807"/>
                  </a:lnTo>
                  <a:lnTo>
                    <a:pt x="1775" y="839"/>
                  </a:lnTo>
                  <a:lnTo>
                    <a:pt x="1743" y="839"/>
                  </a:lnTo>
                  <a:lnTo>
                    <a:pt x="1743" y="742"/>
                  </a:lnTo>
                  <a:close/>
                  <a:moveTo>
                    <a:pt x="3259" y="484"/>
                  </a:moveTo>
                  <a:lnTo>
                    <a:pt x="3162" y="516"/>
                  </a:lnTo>
                  <a:lnTo>
                    <a:pt x="3066" y="581"/>
                  </a:lnTo>
                  <a:lnTo>
                    <a:pt x="3033" y="646"/>
                  </a:lnTo>
                  <a:lnTo>
                    <a:pt x="3033" y="710"/>
                  </a:lnTo>
                  <a:lnTo>
                    <a:pt x="3098" y="742"/>
                  </a:lnTo>
                  <a:lnTo>
                    <a:pt x="3162" y="710"/>
                  </a:lnTo>
                  <a:lnTo>
                    <a:pt x="3259" y="678"/>
                  </a:lnTo>
                  <a:lnTo>
                    <a:pt x="3324" y="646"/>
                  </a:lnTo>
                  <a:lnTo>
                    <a:pt x="3356" y="646"/>
                  </a:lnTo>
                  <a:lnTo>
                    <a:pt x="3356" y="678"/>
                  </a:lnTo>
                  <a:lnTo>
                    <a:pt x="3356" y="807"/>
                  </a:lnTo>
                  <a:lnTo>
                    <a:pt x="3388" y="839"/>
                  </a:lnTo>
                  <a:lnTo>
                    <a:pt x="3421" y="871"/>
                  </a:lnTo>
                  <a:lnTo>
                    <a:pt x="3388" y="904"/>
                  </a:lnTo>
                  <a:lnTo>
                    <a:pt x="3324" y="968"/>
                  </a:lnTo>
                  <a:lnTo>
                    <a:pt x="3356" y="1065"/>
                  </a:lnTo>
                  <a:lnTo>
                    <a:pt x="3421" y="1097"/>
                  </a:lnTo>
                  <a:lnTo>
                    <a:pt x="3485" y="1097"/>
                  </a:lnTo>
                  <a:lnTo>
                    <a:pt x="3582" y="1033"/>
                  </a:lnTo>
                  <a:lnTo>
                    <a:pt x="3582" y="1097"/>
                  </a:lnTo>
                  <a:lnTo>
                    <a:pt x="3582" y="1194"/>
                  </a:lnTo>
                  <a:lnTo>
                    <a:pt x="3646" y="1226"/>
                  </a:lnTo>
                  <a:lnTo>
                    <a:pt x="3679" y="1226"/>
                  </a:lnTo>
                  <a:lnTo>
                    <a:pt x="3582" y="1291"/>
                  </a:lnTo>
                  <a:lnTo>
                    <a:pt x="3550" y="1355"/>
                  </a:lnTo>
                  <a:lnTo>
                    <a:pt x="3550" y="1420"/>
                  </a:lnTo>
                  <a:lnTo>
                    <a:pt x="3614" y="1484"/>
                  </a:lnTo>
                  <a:lnTo>
                    <a:pt x="3679" y="1452"/>
                  </a:lnTo>
                  <a:lnTo>
                    <a:pt x="3808" y="1420"/>
                  </a:lnTo>
                  <a:lnTo>
                    <a:pt x="3872" y="1388"/>
                  </a:lnTo>
                  <a:lnTo>
                    <a:pt x="3905" y="1388"/>
                  </a:lnTo>
                  <a:lnTo>
                    <a:pt x="3905" y="1452"/>
                  </a:lnTo>
                  <a:lnTo>
                    <a:pt x="3937" y="1484"/>
                  </a:lnTo>
                  <a:lnTo>
                    <a:pt x="3969" y="1549"/>
                  </a:lnTo>
                  <a:lnTo>
                    <a:pt x="4034" y="1581"/>
                  </a:lnTo>
                  <a:lnTo>
                    <a:pt x="4098" y="1581"/>
                  </a:lnTo>
                  <a:lnTo>
                    <a:pt x="4130" y="1484"/>
                  </a:lnTo>
                  <a:lnTo>
                    <a:pt x="4130" y="1388"/>
                  </a:lnTo>
                  <a:lnTo>
                    <a:pt x="4130" y="1323"/>
                  </a:lnTo>
                  <a:lnTo>
                    <a:pt x="4098" y="1291"/>
                  </a:lnTo>
                  <a:lnTo>
                    <a:pt x="4034" y="1226"/>
                  </a:lnTo>
                  <a:lnTo>
                    <a:pt x="3969" y="1162"/>
                  </a:lnTo>
                  <a:lnTo>
                    <a:pt x="3905" y="1162"/>
                  </a:lnTo>
                  <a:lnTo>
                    <a:pt x="3776" y="1194"/>
                  </a:lnTo>
                  <a:lnTo>
                    <a:pt x="3743" y="1194"/>
                  </a:lnTo>
                  <a:lnTo>
                    <a:pt x="3776" y="1162"/>
                  </a:lnTo>
                  <a:lnTo>
                    <a:pt x="3808" y="1097"/>
                  </a:lnTo>
                  <a:lnTo>
                    <a:pt x="3808" y="1000"/>
                  </a:lnTo>
                  <a:lnTo>
                    <a:pt x="3808" y="936"/>
                  </a:lnTo>
                  <a:lnTo>
                    <a:pt x="3776" y="839"/>
                  </a:lnTo>
                  <a:lnTo>
                    <a:pt x="3743" y="807"/>
                  </a:lnTo>
                  <a:lnTo>
                    <a:pt x="3679" y="807"/>
                  </a:lnTo>
                  <a:lnTo>
                    <a:pt x="3517" y="839"/>
                  </a:lnTo>
                  <a:lnTo>
                    <a:pt x="3550" y="807"/>
                  </a:lnTo>
                  <a:lnTo>
                    <a:pt x="3550" y="710"/>
                  </a:lnTo>
                  <a:lnTo>
                    <a:pt x="3517" y="613"/>
                  </a:lnTo>
                  <a:lnTo>
                    <a:pt x="3485" y="549"/>
                  </a:lnTo>
                  <a:lnTo>
                    <a:pt x="3421" y="484"/>
                  </a:lnTo>
                  <a:close/>
                  <a:moveTo>
                    <a:pt x="2582" y="1420"/>
                  </a:moveTo>
                  <a:lnTo>
                    <a:pt x="2517" y="1452"/>
                  </a:lnTo>
                  <a:lnTo>
                    <a:pt x="2453" y="1614"/>
                  </a:lnTo>
                  <a:lnTo>
                    <a:pt x="2453" y="1646"/>
                  </a:lnTo>
                  <a:lnTo>
                    <a:pt x="2485" y="1678"/>
                  </a:lnTo>
                  <a:lnTo>
                    <a:pt x="2549" y="1678"/>
                  </a:lnTo>
                  <a:lnTo>
                    <a:pt x="2582" y="1646"/>
                  </a:lnTo>
                  <a:lnTo>
                    <a:pt x="2614" y="1581"/>
                  </a:lnTo>
                  <a:lnTo>
                    <a:pt x="2678" y="1646"/>
                  </a:lnTo>
                  <a:lnTo>
                    <a:pt x="2711" y="1710"/>
                  </a:lnTo>
                  <a:lnTo>
                    <a:pt x="2775" y="1710"/>
                  </a:lnTo>
                  <a:lnTo>
                    <a:pt x="2840" y="1678"/>
                  </a:lnTo>
                  <a:lnTo>
                    <a:pt x="2840" y="1646"/>
                  </a:lnTo>
                  <a:lnTo>
                    <a:pt x="2840" y="1581"/>
                  </a:lnTo>
                  <a:lnTo>
                    <a:pt x="2743" y="1484"/>
                  </a:lnTo>
                  <a:lnTo>
                    <a:pt x="2711" y="1420"/>
                  </a:lnTo>
                  <a:close/>
                  <a:moveTo>
                    <a:pt x="1420" y="1355"/>
                  </a:moveTo>
                  <a:lnTo>
                    <a:pt x="1323" y="1388"/>
                  </a:lnTo>
                  <a:lnTo>
                    <a:pt x="1227" y="1452"/>
                  </a:lnTo>
                  <a:lnTo>
                    <a:pt x="1194" y="1484"/>
                  </a:lnTo>
                  <a:lnTo>
                    <a:pt x="1162" y="1549"/>
                  </a:lnTo>
                  <a:lnTo>
                    <a:pt x="1194" y="1614"/>
                  </a:lnTo>
                  <a:lnTo>
                    <a:pt x="1227" y="1678"/>
                  </a:lnTo>
                  <a:lnTo>
                    <a:pt x="1291" y="1710"/>
                  </a:lnTo>
                  <a:lnTo>
                    <a:pt x="1388" y="1743"/>
                  </a:lnTo>
                  <a:lnTo>
                    <a:pt x="1452" y="1743"/>
                  </a:lnTo>
                  <a:lnTo>
                    <a:pt x="1485" y="1710"/>
                  </a:lnTo>
                  <a:lnTo>
                    <a:pt x="1485" y="1646"/>
                  </a:lnTo>
                  <a:lnTo>
                    <a:pt x="1452" y="1614"/>
                  </a:lnTo>
                  <a:lnTo>
                    <a:pt x="1388" y="1614"/>
                  </a:lnTo>
                  <a:lnTo>
                    <a:pt x="1356" y="1581"/>
                  </a:lnTo>
                  <a:lnTo>
                    <a:pt x="1388" y="1549"/>
                  </a:lnTo>
                  <a:lnTo>
                    <a:pt x="1452" y="1549"/>
                  </a:lnTo>
                  <a:lnTo>
                    <a:pt x="1517" y="1484"/>
                  </a:lnTo>
                  <a:lnTo>
                    <a:pt x="1549" y="1420"/>
                  </a:lnTo>
                  <a:lnTo>
                    <a:pt x="1517" y="1355"/>
                  </a:lnTo>
                  <a:close/>
                  <a:moveTo>
                    <a:pt x="3162" y="1710"/>
                  </a:moveTo>
                  <a:lnTo>
                    <a:pt x="3066" y="1743"/>
                  </a:lnTo>
                  <a:lnTo>
                    <a:pt x="2840" y="1839"/>
                  </a:lnTo>
                  <a:lnTo>
                    <a:pt x="2808" y="1904"/>
                  </a:lnTo>
                  <a:lnTo>
                    <a:pt x="2808" y="1968"/>
                  </a:lnTo>
                  <a:lnTo>
                    <a:pt x="2872" y="2033"/>
                  </a:lnTo>
                  <a:lnTo>
                    <a:pt x="2969" y="2001"/>
                  </a:lnTo>
                  <a:lnTo>
                    <a:pt x="3098" y="1936"/>
                  </a:lnTo>
                  <a:lnTo>
                    <a:pt x="3162" y="1904"/>
                  </a:lnTo>
                  <a:lnTo>
                    <a:pt x="3162" y="1936"/>
                  </a:lnTo>
                  <a:lnTo>
                    <a:pt x="3162" y="2033"/>
                  </a:lnTo>
                  <a:lnTo>
                    <a:pt x="3195" y="2098"/>
                  </a:lnTo>
                  <a:lnTo>
                    <a:pt x="3227" y="2130"/>
                  </a:lnTo>
                  <a:lnTo>
                    <a:pt x="3324" y="2130"/>
                  </a:lnTo>
                  <a:lnTo>
                    <a:pt x="3356" y="2065"/>
                  </a:lnTo>
                  <a:lnTo>
                    <a:pt x="3388" y="1936"/>
                  </a:lnTo>
                  <a:lnTo>
                    <a:pt x="3356" y="1839"/>
                  </a:lnTo>
                  <a:lnTo>
                    <a:pt x="3324" y="1775"/>
                  </a:lnTo>
                  <a:lnTo>
                    <a:pt x="3227" y="1710"/>
                  </a:lnTo>
                  <a:close/>
                  <a:moveTo>
                    <a:pt x="1969" y="1678"/>
                  </a:moveTo>
                  <a:lnTo>
                    <a:pt x="1936" y="1710"/>
                  </a:lnTo>
                  <a:lnTo>
                    <a:pt x="1904" y="1775"/>
                  </a:lnTo>
                  <a:lnTo>
                    <a:pt x="1904" y="1872"/>
                  </a:lnTo>
                  <a:lnTo>
                    <a:pt x="1904" y="1968"/>
                  </a:lnTo>
                  <a:lnTo>
                    <a:pt x="1936" y="2065"/>
                  </a:lnTo>
                  <a:lnTo>
                    <a:pt x="2001" y="2162"/>
                  </a:lnTo>
                  <a:lnTo>
                    <a:pt x="2033" y="2194"/>
                  </a:lnTo>
                  <a:lnTo>
                    <a:pt x="2065" y="2227"/>
                  </a:lnTo>
                  <a:lnTo>
                    <a:pt x="2130" y="2227"/>
                  </a:lnTo>
                  <a:lnTo>
                    <a:pt x="2194" y="2194"/>
                  </a:lnTo>
                  <a:lnTo>
                    <a:pt x="2227" y="2162"/>
                  </a:lnTo>
                  <a:lnTo>
                    <a:pt x="2259" y="2130"/>
                  </a:lnTo>
                  <a:lnTo>
                    <a:pt x="2259" y="2065"/>
                  </a:lnTo>
                  <a:lnTo>
                    <a:pt x="2227" y="2033"/>
                  </a:lnTo>
                  <a:lnTo>
                    <a:pt x="2194" y="1936"/>
                  </a:lnTo>
                  <a:lnTo>
                    <a:pt x="2291" y="1936"/>
                  </a:lnTo>
                  <a:lnTo>
                    <a:pt x="2324" y="1904"/>
                  </a:lnTo>
                  <a:lnTo>
                    <a:pt x="2356" y="1872"/>
                  </a:lnTo>
                  <a:lnTo>
                    <a:pt x="2324" y="1775"/>
                  </a:lnTo>
                  <a:lnTo>
                    <a:pt x="2259" y="1710"/>
                  </a:lnTo>
                  <a:lnTo>
                    <a:pt x="2162" y="1678"/>
                  </a:lnTo>
                  <a:close/>
                  <a:moveTo>
                    <a:pt x="4001" y="1614"/>
                  </a:moveTo>
                  <a:lnTo>
                    <a:pt x="3969" y="1646"/>
                  </a:lnTo>
                  <a:lnTo>
                    <a:pt x="3937" y="1678"/>
                  </a:lnTo>
                  <a:lnTo>
                    <a:pt x="3937" y="1743"/>
                  </a:lnTo>
                  <a:lnTo>
                    <a:pt x="3969" y="1775"/>
                  </a:lnTo>
                  <a:lnTo>
                    <a:pt x="4034" y="1807"/>
                  </a:lnTo>
                  <a:lnTo>
                    <a:pt x="4066" y="1839"/>
                  </a:lnTo>
                  <a:lnTo>
                    <a:pt x="4066" y="1872"/>
                  </a:lnTo>
                  <a:lnTo>
                    <a:pt x="4001" y="1936"/>
                  </a:lnTo>
                  <a:lnTo>
                    <a:pt x="3969" y="2001"/>
                  </a:lnTo>
                  <a:lnTo>
                    <a:pt x="4001" y="2033"/>
                  </a:lnTo>
                  <a:lnTo>
                    <a:pt x="3905" y="2065"/>
                  </a:lnTo>
                  <a:lnTo>
                    <a:pt x="3808" y="2162"/>
                  </a:lnTo>
                  <a:lnTo>
                    <a:pt x="3776" y="2194"/>
                  </a:lnTo>
                  <a:lnTo>
                    <a:pt x="3776" y="2259"/>
                  </a:lnTo>
                  <a:lnTo>
                    <a:pt x="3776" y="2323"/>
                  </a:lnTo>
                  <a:lnTo>
                    <a:pt x="3808" y="2356"/>
                  </a:lnTo>
                  <a:lnTo>
                    <a:pt x="3872" y="2388"/>
                  </a:lnTo>
                  <a:lnTo>
                    <a:pt x="3937" y="2420"/>
                  </a:lnTo>
                  <a:lnTo>
                    <a:pt x="3969" y="2388"/>
                  </a:lnTo>
                  <a:lnTo>
                    <a:pt x="4034" y="2356"/>
                  </a:lnTo>
                  <a:lnTo>
                    <a:pt x="4130" y="2291"/>
                  </a:lnTo>
                  <a:lnTo>
                    <a:pt x="4163" y="2227"/>
                  </a:lnTo>
                  <a:lnTo>
                    <a:pt x="4163" y="2194"/>
                  </a:lnTo>
                  <a:lnTo>
                    <a:pt x="4163" y="2130"/>
                  </a:lnTo>
                  <a:lnTo>
                    <a:pt x="4130" y="2065"/>
                  </a:lnTo>
                  <a:lnTo>
                    <a:pt x="4163" y="2001"/>
                  </a:lnTo>
                  <a:lnTo>
                    <a:pt x="4195" y="1936"/>
                  </a:lnTo>
                  <a:lnTo>
                    <a:pt x="4227" y="1872"/>
                  </a:lnTo>
                  <a:lnTo>
                    <a:pt x="4227" y="1807"/>
                  </a:lnTo>
                  <a:lnTo>
                    <a:pt x="4195" y="1743"/>
                  </a:lnTo>
                  <a:lnTo>
                    <a:pt x="4163" y="1710"/>
                  </a:lnTo>
                  <a:lnTo>
                    <a:pt x="4034" y="1614"/>
                  </a:lnTo>
                  <a:close/>
                  <a:moveTo>
                    <a:pt x="1581" y="2711"/>
                  </a:moveTo>
                  <a:lnTo>
                    <a:pt x="2356" y="2743"/>
                  </a:lnTo>
                  <a:lnTo>
                    <a:pt x="3130" y="2807"/>
                  </a:lnTo>
                  <a:lnTo>
                    <a:pt x="3711" y="2807"/>
                  </a:lnTo>
                  <a:lnTo>
                    <a:pt x="3808" y="2775"/>
                  </a:lnTo>
                  <a:lnTo>
                    <a:pt x="3808" y="2969"/>
                  </a:lnTo>
                  <a:lnTo>
                    <a:pt x="3776" y="3195"/>
                  </a:lnTo>
                  <a:lnTo>
                    <a:pt x="3743" y="3162"/>
                  </a:lnTo>
                  <a:lnTo>
                    <a:pt x="3711" y="3162"/>
                  </a:lnTo>
                  <a:lnTo>
                    <a:pt x="3517" y="3195"/>
                  </a:lnTo>
                  <a:lnTo>
                    <a:pt x="3453" y="3162"/>
                  </a:lnTo>
                  <a:lnTo>
                    <a:pt x="3066" y="3130"/>
                  </a:lnTo>
                  <a:lnTo>
                    <a:pt x="2711" y="3130"/>
                  </a:lnTo>
                  <a:lnTo>
                    <a:pt x="1936" y="3098"/>
                  </a:lnTo>
                  <a:lnTo>
                    <a:pt x="1452" y="3065"/>
                  </a:lnTo>
                  <a:lnTo>
                    <a:pt x="1162" y="3065"/>
                  </a:lnTo>
                  <a:lnTo>
                    <a:pt x="549" y="3130"/>
                  </a:lnTo>
                  <a:lnTo>
                    <a:pt x="549" y="3098"/>
                  </a:lnTo>
                  <a:lnTo>
                    <a:pt x="484" y="3065"/>
                  </a:lnTo>
                  <a:lnTo>
                    <a:pt x="420" y="3065"/>
                  </a:lnTo>
                  <a:lnTo>
                    <a:pt x="323" y="3098"/>
                  </a:lnTo>
                  <a:lnTo>
                    <a:pt x="323" y="3001"/>
                  </a:lnTo>
                  <a:lnTo>
                    <a:pt x="323" y="2872"/>
                  </a:lnTo>
                  <a:lnTo>
                    <a:pt x="581" y="2807"/>
                  </a:lnTo>
                  <a:lnTo>
                    <a:pt x="839" y="2743"/>
                  </a:lnTo>
                  <a:lnTo>
                    <a:pt x="1227" y="2711"/>
                  </a:lnTo>
                  <a:close/>
                  <a:moveTo>
                    <a:pt x="743" y="742"/>
                  </a:moveTo>
                  <a:lnTo>
                    <a:pt x="678" y="775"/>
                  </a:lnTo>
                  <a:lnTo>
                    <a:pt x="613" y="839"/>
                  </a:lnTo>
                  <a:lnTo>
                    <a:pt x="581" y="904"/>
                  </a:lnTo>
                  <a:lnTo>
                    <a:pt x="549" y="1000"/>
                  </a:lnTo>
                  <a:lnTo>
                    <a:pt x="549" y="1065"/>
                  </a:lnTo>
                  <a:lnTo>
                    <a:pt x="581" y="1162"/>
                  </a:lnTo>
                  <a:lnTo>
                    <a:pt x="484" y="1194"/>
                  </a:lnTo>
                  <a:lnTo>
                    <a:pt x="388" y="1226"/>
                  </a:lnTo>
                  <a:lnTo>
                    <a:pt x="323" y="1291"/>
                  </a:lnTo>
                  <a:lnTo>
                    <a:pt x="291" y="1388"/>
                  </a:lnTo>
                  <a:lnTo>
                    <a:pt x="291" y="1484"/>
                  </a:lnTo>
                  <a:lnTo>
                    <a:pt x="323" y="1581"/>
                  </a:lnTo>
                  <a:lnTo>
                    <a:pt x="388" y="1646"/>
                  </a:lnTo>
                  <a:lnTo>
                    <a:pt x="484" y="1710"/>
                  </a:lnTo>
                  <a:lnTo>
                    <a:pt x="420" y="1743"/>
                  </a:lnTo>
                  <a:lnTo>
                    <a:pt x="259" y="1807"/>
                  </a:lnTo>
                  <a:lnTo>
                    <a:pt x="65" y="1904"/>
                  </a:lnTo>
                  <a:lnTo>
                    <a:pt x="33" y="1936"/>
                  </a:lnTo>
                  <a:lnTo>
                    <a:pt x="0" y="2001"/>
                  </a:lnTo>
                  <a:lnTo>
                    <a:pt x="0" y="2033"/>
                  </a:lnTo>
                  <a:lnTo>
                    <a:pt x="0" y="2130"/>
                  </a:lnTo>
                  <a:lnTo>
                    <a:pt x="33" y="2227"/>
                  </a:lnTo>
                  <a:lnTo>
                    <a:pt x="65" y="2291"/>
                  </a:lnTo>
                  <a:lnTo>
                    <a:pt x="129" y="2356"/>
                  </a:lnTo>
                  <a:lnTo>
                    <a:pt x="323" y="2452"/>
                  </a:lnTo>
                  <a:lnTo>
                    <a:pt x="517" y="2517"/>
                  </a:lnTo>
                  <a:lnTo>
                    <a:pt x="710" y="2549"/>
                  </a:lnTo>
                  <a:lnTo>
                    <a:pt x="259" y="2646"/>
                  </a:lnTo>
                  <a:lnTo>
                    <a:pt x="194" y="2711"/>
                  </a:lnTo>
                  <a:lnTo>
                    <a:pt x="162" y="2775"/>
                  </a:lnTo>
                  <a:lnTo>
                    <a:pt x="162" y="2840"/>
                  </a:lnTo>
                  <a:lnTo>
                    <a:pt x="129" y="3001"/>
                  </a:lnTo>
                  <a:lnTo>
                    <a:pt x="129" y="3130"/>
                  </a:lnTo>
                  <a:lnTo>
                    <a:pt x="129" y="3195"/>
                  </a:lnTo>
                  <a:lnTo>
                    <a:pt x="162" y="3259"/>
                  </a:lnTo>
                  <a:lnTo>
                    <a:pt x="226" y="3291"/>
                  </a:lnTo>
                  <a:lnTo>
                    <a:pt x="355" y="3259"/>
                  </a:lnTo>
                  <a:lnTo>
                    <a:pt x="355" y="3291"/>
                  </a:lnTo>
                  <a:lnTo>
                    <a:pt x="517" y="4259"/>
                  </a:lnTo>
                  <a:lnTo>
                    <a:pt x="613" y="4743"/>
                  </a:lnTo>
                  <a:lnTo>
                    <a:pt x="743" y="5227"/>
                  </a:lnTo>
                  <a:lnTo>
                    <a:pt x="775" y="5292"/>
                  </a:lnTo>
                  <a:lnTo>
                    <a:pt x="872" y="5324"/>
                  </a:lnTo>
                  <a:lnTo>
                    <a:pt x="936" y="5260"/>
                  </a:lnTo>
                  <a:lnTo>
                    <a:pt x="936" y="5195"/>
                  </a:lnTo>
                  <a:lnTo>
                    <a:pt x="839" y="4711"/>
                  </a:lnTo>
                  <a:lnTo>
                    <a:pt x="710" y="4227"/>
                  </a:lnTo>
                  <a:lnTo>
                    <a:pt x="549" y="3291"/>
                  </a:lnTo>
                  <a:lnTo>
                    <a:pt x="1162" y="3259"/>
                  </a:lnTo>
                  <a:lnTo>
                    <a:pt x="1936" y="3291"/>
                  </a:lnTo>
                  <a:lnTo>
                    <a:pt x="2711" y="3324"/>
                  </a:lnTo>
                  <a:lnTo>
                    <a:pt x="3066" y="3356"/>
                  </a:lnTo>
                  <a:lnTo>
                    <a:pt x="3388" y="3356"/>
                  </a:lnTo>
                  <a:lnTo>
                    <a:pt x="3421" y="3388"/>
                  </a:lnTo>
                  <a:lnTo>
                    <a:pt x="3421" y="3453"/>
                  </a:lnTo>
                  <a:lnTo>
                    <a:pt x="3324" y="3937"/>
                  </a:lnTo>
                  <a:lnTo>
                    <a:pt x="3227" y="4388"/>
                  </a:lnTo>
                  <a:lnTo>
                    <a:pt x="3033" y="5292"/>
                  </a:lnTo>
                  <a:lnTo>
                    <a:pt x="3033" y="5356"/>
                  </a:lnTo>
                  <a:lnTo>
                    <a:pt x="3098" y="5421"/>
                  </a:lnTo>
                  <a:lnTo>
                    <a:pt x="3162" y="5389"/>
                  </a:lnTo>
                  <a:lnTo>
                    <a:pt x="3195" y="5356"/>
                  </a:lnTo>
                  <a:lnTo>
                    <a:pt x="3421" y="4356"/>
                  </a:lnTo>
                  <a:lnTo>
                    <a:pt x="3517" y="3872"/>
                  </a:lnTo>
                  <a:lnTo>
                    <a:pt x="3582" y="3388"/>
                  </a:lnTo>
                  <a:lnTo>
                    <a:pt x="4001" y="3388"/>
                  </a:lnTo>
                  <a:lnTo>
                    <a:pt x="4034" y="3324"/>
                  </a:lnTo>
                  <a:lnTo>
                    <a:pt x="4034" y="3291"/>
                  </a:lnTo>
                  <a:lnTo>
                    <a:pt x="4001" y="3227"/>
                  </a:lnTo>
                  <a:lnTo>
                    <a:pt x="3969" y="3227"/>
                  </a:lnTo>
                  <a:lnTo>
                    <a:pt x="3969" y="3162"/>
                  </a:lnTo>
                  <a:lnTo>
                    <a:pt x="4001" y="3001"/>
                  </a:lnTo>
                  <a:lnTo>
                    <a:pt x="4034" y="2711"/>
                  </a:lnTo>
                  <a:lnTo>
                    <a:pt x="4001" y="2646"/>
                  </a:lnTo>
                  <a:lnTo>
                    <a:pt x="3905" y="2614"/>
                  </a:lnTo>
                  <a:lnTo>
                    <a:pt x="3679" y="2581"/>
                  </a:lnTo>
                  <a:lnTo>
                    <a:pt x="3453" y="2549"/>
                  </a:lnTo>
                  <a:lnTo>
                    <a:pt x="3001" y="2517"/>
                  </a:lnTo>
                  <a:lnTo>
                    <a:pt x="2065" y="2485"/>
                  </a:lnTo>
                  <a:lnTo>
                    <a:pt x="1743" y="2452"/>
                  </a:lnTo>
                  <a:lnTo>
                    <a:pt x="1323" y="2485"/>
                  </a:lnTo>
                  <a:lnTo>
                    <a:pt x="936" y="2517"/>
                  </a:lnTo>
                  <a:lnTo>
                    <a:pt x="936" y="2485"/>
                  </a:lnTo>
                  <a:lnTo>
                    <a:pt x="904" y="2452"/>
                  </a:lnTo>
                  <a:lnTo>
                    <a:pt x="872" y="2420"/>
                  </a:lnTo>
                  <a:lnTo>
                    <a:pt x="710" y="2420"/>
                  </a:lnTo>
                  <a:lnTo>
                    <a:pt x="549" y="2388"/>
                  </a:lnTo>
                  <a:lnTo>
                    <a:pt x="388" y="2323"/>
                  </a:lnTo>
                  <a:lnTo>
                    <a:pt x="226" y="2259"/>
                  </a:lnTo>
                  <a:lnTo>
                    <a:pt x="162" y="2194"/>
                  </a:lnTo>
                  <a:lnTo>
                    <a:pt x="129" y="2162"/>
                  </a:lnTo>
                  <a:lnTo>
                    <a:pt x="129" y="2098"/>
                  </a:lnTo>
                  <a:lnTo>
                    <a:pt x="129" y="2065"/>
                  </a:lnTo>
                  <a:lnTo>
                    <a:pt x="129" y="2033"/>
                  </a:lnTo>
                  <a:lnTo>
                    <a:pt x="194" y="2001"/>
                  </a:lnTo>
                  <a:lnTo>
                    <a:pt x="323" y="1936"/>
                  </a:lnTo>
                  <a:lnTo>
                    <a:pt x="452" y="1872"/>
                  </a:lnTo>
                  <a:lnTo>
                    <a:pt x="549" y="1807"/>
                  </a:lnTo>
                  <a:lnTo>
                    <a:pt x="581" y="1743"/>
                  </a:lnTo>
                  <a:lnTo>
                    <a:pt x="646" y="1710"/>
                  </a:lnTo>
                  <a:lnTo>
                    <a:pt x="646" y="1646"/>
                  </a:lnTo>
                  <a:lnTo>
                    <a:pt x="581" y="1581"/>
                  </a:lnTo>
                  <a:lnTo>
                    <a:pt x="517" y="1484"/>
                  </a:lnTo>
                  <a:lnTo>
                    <a:pt x="484" y="1452"/>
                  </a:lnTo>
                  <a:lnTo>
                    <a:pt x="484" y="1420"/>
                  </a:lnTo>
                  <a:lnTo>
                    <a:pt x="484" y="1388"/>
                  </a:lnTo>
                  <a:lnTo>
                    <a:pt x="517" y="1388"/>
                  </a:lnTo>
                  <a:lnTo>
                    <a:pt x="613" y="1355"/>
                  </a:lnTo>
                  <a:lnTo>
                    <a:pt x="678" y="1323"/>
                  </a:lnTo>
                  <a:lnTo>
                    <a:pt x="710" y="1323"/>
                  </a:lnTo>
                  <a:lnTo>
                    <a:pt x="775" y="1259"/>
                  </a:lnTo>
                  <a:lnTo>
                    <a:pt x="775" y="1194"/>
                  </a:lnTo>
                  <a:lnTo>
                    <a:pt x="743" y="1065"/>
                  </a:lnTo>
                  <a:lnTo>
                    <a:pt x="743" y="1000"/>
                  </a:lnTo>
                  <a:lnTo>
                    <a:pt x="743" y="968"/>
                  </a:lnTo>
                  <a:lnTo>
                    <a:pt x="775" y="968"/>
                  </a:lnTo>
                  <a:lnTo>
                    <a:pt x="775" y="936"/>
                  </a:lnTo>
                  <a:lnTo>
                    <a:pt x="807" y="936"/>
                  </a:lnTo>
                  <a:lnTo>
                    <a:pt x="872" y="904"/>
                  </a:lnTo>
                  <a:lnTo>
                    <a:pt x="904" y="871"/>
                  </a:lnTo>
                  <a:lnTo>
                    <a:pt x="936" y="839"/>
                  </a:lnTo>
                  <a:lnTo>
                    <a:pt x="904" y="775"/>
                  </a:lnTo>
                  <a:lnTo>
                    <a:pt x="839" y="7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3" name="Google Shape;1063;p33"/>
          <p:cNvGrpSpPr/>
          <p:nvPr/>
        </p:nvGrpSpPr>
        <p:grpSpPr>
          <a:xfrm>
            <a:off x="124254" y="2458972"/>
            <a:ext cx="449042" cy="329463"/>
            <a:chOff x="-2844196" y="2458972"/>
            <a:chExt cx="449042" cy="329463"/>
          </a:xfrm>
        </p:grpSpPr>
        <p:sp>
          <p:nvSpPr>
            <p:cNvPr id="1064" name="Google Shape;1064;p33"/>
            <p:cNvSpPr/>
            <p:nvPr/>
          </p:nvSpPr>
          <p:spPr>
            <a:xfrm flipH="1">
              <a:off x="-2839651" y="2467991"/>
              <a:ext cx="431002" cy="284365"/>
            </a:xfrm>
            <a:custGeom>
              <a:rect b="b" l="l" r="r" t="t"/>
              <a:pathLst>
                <a:path extrusionOk="0" h="4067" w="6164">
                  <a:moveTo>
                    <a:pt x="1969" y="1"/>
                  </a:moveTo>
                  <a:lnTo>
                    <a:pt x="1808" y="33"/>
                  </a:lnTo>
                  <a:lnTo>
                    <a:pt x="1743" y="65"/>
                  </a:lnTo>
                  <a:lnTo>
                    <a:pt x="1743" y="98"/>
                  </a:lnTo>
                  <a:lnTo>
                    <a:pt x="1711" y="130"/>
                  </a:lnTo>
                  <a:lnTo>
                    <a:pt x="1614" y="420"/>
                  </a:lnTo>
                  <a:lnTo>
                    <a:pt x="1582" y="743"/>
                  </a:lnTo>
                  <a:lnTo>
                    <a:pt x="1582" y="1098"/>
                  </a:lnTo>
                  <a:lnTo>
                    <a:pt x="1646" y="1453"/>
                  </a:lnTo>
                  <a:lnTo>
                    <a:pt x="1743" y="1808"/>
                  </a:lnTo>
                  <a:lnTo>
                    <a:pt x="1808" y="1969"/>
                  </a:lnTo>
                  <a:lnTo>
                    <a:pt x="1937" y="2130"/>
                  </a:lnTo>
                  <a:lnTo>
                    <a:pt x="2034" y="2260"/>
                  </a:lnTo>
                  <a:lnTo>
                    <a:pt x="2163" y="2389"/>
                  </a:lnTo>
                  <a:lnTo>
                    <a:pt x="2260" y="2485"/>
                  </a:lnTo>
                  <a:lnTo>
                    <a:pt x="2356" y="2518"/>
                  </a:lnTo>
                  <a:lnTo>
                    <a:pt x="2389" y="2550"/>
                  </a:lnTo>
                  <a:lnTo>
                    <a:pt x="2453" y="2550"/>
                  </a:lnTo>
                  <a:lnTo>
                    <a:pt x="2485" y="2582"/>
                  </a:lnTo>
                  <a:lnTo>
                    <a:pt x="2518" y="2582"/>
                  </a:lnTo>
                  <a:lnTo>
                    <a:pt x="2582" y="2550"/>
                  </a:lnTo>
                  <a:lnTo>
                    <a:pt x="2614" y="2582"/>
                  </a:lnTo>
                  <a:lnTo>
                    <a:pt x="2679" y="2582"/>
                  </a:lnTo>
                  <a:lnTo>
                    <a:pt x="2744" y="2550"/>
                  </a:lnTo>
                  <a:lnTo>
                    <a:pt x="2905" y="2389"/>
                  </a:lnTo>
                  <a:lnTo>
                    <a:pt x="3034" y="2163"/>
                  </a:lnTo>
                  <a:lnTo>
                    <a:pt x="3066" y="1937"/>
                  </a:lnTo>
                  <a:lnTo>
                    <a:pt x="3098" y="1646"/>
                  </a:lnTo>
                  <a:lnTo>
                    <a:pt x="3066" y="1485"/>
                  </a:lnTo>
                  <a:lnTo>
                    <a:pt x="3034" y="1292"/>
                  </a:lnTo>
                  <a:lnTo>
                    <a:pt x="2873" y="904"/>
                  </a:lnTo>
                  <a:lnTo>
                    <a:pt x="2679" y="549"/>
                  </a:lnTo>
                  <a:lnTo>
                    <a:pt x="2582" y="388"/>
                  </a:lnTo>
                  <a:lnTo>
                    <a:pt x="2453" y="259"/>
                  </a:lnTo>
                  <a:lnTo>
                    <a:pt x="2292" y="130"/>
                  </a:lnTo>
                  <a:lnTo>
                    <a:pt x="2163" y="33"/>
                  </a:lnTo>
                  <a:lnTo>
                    <a:pt x="1969" y="1"/>
                  </a:lnTo>
                  <a:close/>
                  <a:moveTo>
                    <a:pt x="1162" y="2195"/>
                  </a:moveTo>
                  <a:lnTo>
                    <a:pt x="969" y="2260"/>
                  </a:lnTo>
                  <a:lnTo>
                    <a:pt x="840" y="2292"/>
                  </a:lnTo>
                  <a:lnTo>
                    <a:pt x="614" y="2485"/>
                  </a:lnTo>
                  <a:lnTo>
                    <a:pt x="356" y="2711"/>
                  </a:lnTo>
                  <a:lnTo>
                    <a:pt x="162" y="2969"/>
                  </a:lnTo>
                  <a:lnTo>
                    <a:pt x="33" y="3228"/>
                  </a:lnTo>
                  <a:lnTo>
                    <a:pt x="1" y="3357"/>
                  </a:lnTo>
                  <a:lnTo>
                    <a:pt x="1" y="3486"/>
                  </a:lnTo>
                  <a:lnTo>
                    <a:pt x="1" y="3550"/>
                  </a:lnTo>
                  <a:lnTo>
                    <a:pt x="33" y="3615"/>
                  </a:lnTo>
                  <a:lnTo>
                    <a:pt x="98" y="3679"/>
                  </a:lnTo>
                  <a:lnTo>
                    <a:pt x="420" y="3679"/>
                  </a:lnTo>
                  <a:lnTo>
                    <a:pt x="679" y="3647"/>
                  </a:lnTo>
                  <a:lnTo>
                    <a:pt x="904" y="3615"/>
                  </a:lnTo>
                  <a:lnTo>
                    <a:pt x="1098" y="3518"/>
                  </a:lnTo>
                  <a:lnTo>
                    <a:pt x="1259" y="3389"/>
                  </a:lnTo>
                  <a:lnTo>
                    <a:pt x="1292" y="3357"/>
                  </a:lnTo>
                  <a:lnTo>
                    <a:pt x="1324" y="3324"/>
                  </a:lnTo>
                  <a:lnTo>
                    <a:pt x="1324" y="3292"/>
                  </a:lnTo>
                  <a:lnTo>
                    <a:pt x="1324" y="3228"/>
                  </a:lnTo>
                  <a:lnTo>
                    <a:pt x="1356" y="3131"/>
                  </a:lnTo>
                  <a:lnTo>
                    <a:pt x="1388" y="2969"/>
                  </a:lnTo>
                  <a:lnTo>
                    <a:pt x="1421" y="2905"/>
                  </a:lnTo>
                  <a:lnTo>
                    <a:pt x="1421" y="2873"/>
                  </a:lnTo>
                  <a:lnTo>
                    <a:pt x="1453" y="2808"/>
                  </a:lnTo>
                  <a:lnTo>
                    <a:pt x="1517" y="2776"/>
                  </a:lnTo>
                  <a:lnTo>
                    <a:pt x="1614" y="2776"/>
                  </a:lnTo>
                  <a:lnTo>
                    <a:pt x="2001" y="2679"/>
                  </a:lnTo>
                  <a:lnTo>
                    <a:pt x="1969" y="2582"/>
                  </a:lnTo>
                  <a:lnTo>
                    <a:pt x="1905" y="2518"/>
                  </a:lnTo>
                  <a:lnTo>
                    <a:pt x="1872" y="2453"/>
                  </a:lnTo>
                  <a:lnTo>
                    <a:pt x="1711" y="2356"/>
                  </a:lnTo>
                  <a:lnTo>
                    <a:pt x="1550" y="2292"/>
                  </a:lnTo>
                  <a:lnTo>
                    <a:pt x="1356" y="2227"/>
                  </a:lnTo>
                  <a:lnTo>
                    <a:pt x="1227" y="2195"/>
                  </a:lnTo>
                  <a:close/>
                  <a:moveTo>
                    <a:pt x="3970" y="485"/>
                  </a:moveTo>
                  <a:lnTo>
                    <a:pt x="3873" y="549"/>
                  </a:lnTo>
                  <a:lnTo>
                    <a:pt x="3808" y="614"/>
                  </a:lnTo>
                  <a:lnTo>
                    <a:pt x="3744" y="679"/>
                  </a:lnTo>
                  <a:lnTo>
                    <a:pt x="3712" y="711"/>
                  </a:lnTo>
                  <a:lnTo>
                    <a:pt x="3679" y="743"/>
                  </a:lnTo>
                  <a:lnTo>
                    <a:pt x="3647" y="775"/>
                  </a:lnTo>
                  <a:lnTo>
                    <a:pt x="3550" y="969"/>
                  </a:lnTo>
                  <a:lnTo>
                    <a:pt x="3518" y="1163"/>
                  </a:lnTo>
                  <a:lnTo>
                    <a:pt x="3486" y="1421"/>
                  </a:lnTo>
                  <a:lnTo>
                    <a:pt x="3453" y="1646"/>
                  </a:lnTo>
                  <a:lnTo>
                    <a:pt x="3486" y="1872"/>
                  </a:lnTo>
                  <a:lnTo>
                    <a:pt x="3518" y="2130"/>
                  </a:lnTo>
                  <a:lnTo>
                    <a:pt x="3615" y="2324"/>
                  </a:lnTo>
                  <a:lnTo>
                    <a:pt x="3712" y="2421"/>
                  </a:lnTo>
                  <a:lnTo>
                    <a:pt x="3776" y="2485"/>
                  </a:lnTo>
                  <a:lnTo>
                    <a:pt x="3841" y="2518"/>
                  </a:lnTo>
                  <a:lnTo>
                    <a:pt x="3873" y="2518"/>
                  </a:lnTo>
                  <a:lnTo>
                    <a:pt x="3970" y="2582"/>
                  </a:lnTo>
                  <a:lnTo>
                    <a:pt x="4034" y="2614"/>
                  </a:lnTo>
                  <a:lnTo>
                    <a:pt x="4163" y="2679"/>
                  </a:lnTo>
                  <a:lnTo>
                    <a:pt x="4196" y="2711"/>
                  </a:lnTo>
                  <a:lnTo>
                    <a:pt x="4292" y="2744"/>
                  </a:lnTo>
                  <a:lnTo>
                    <a:pt x="4389" y="2776"/>
                  </a:lnTo>
                  <a:lnTo>
                    <a:pt x="4389" y="2937"/>
                  </a:lnTo>
                  <a:lnTo>
                    <a:pt x="4389" y="2969"/>
                  </a:lnTo>
                  <a:lnTo>
                    <a:pt x="4421" y="3034"/>
                  </a:lnTo>
                  <a:lnTo>
                    <a:pt x="4454" y="3131"/>
                  </a:lnTo>
                  <a:lnTo>
                    <a:pt x="4518" y="3292"/>
                  </a:lnTo>
                  <a:lnTo>
                    <a:pt x="4583" y="3389"/>
                  </a:lnTo>
                  <a:lnTo>
                    <a:pt x="4712" y="3518"/>
                  </a:lnTo>
                  <a:lnTo>
                    <a:pt x="4841" y="3615"/>
                  </a:lnTo>
                  <a:lnTo>
                    <a:pt x="4938" y="3679"/>
                  </a:lnTo>
                  <a:lnTo>
                    <a:pt x="4970" y="3776"/>
                  </a:lnTo>
                  <a:lnTo>
                    <a:pt x="5034" y="3841"/>
                  </a:lnTo>
                  <a:lnTo>
                    <a:pt x="5164" y="3937"/>
                  </a:lnTo>
                  <a:lnTo>
                    <a:pt x="5357" y="4002"/>
                  </a:lnTo>
                  <a:lnTo>
                    <a:pt x="5518" y="4034"/>
                  </a:lnTo>
                  <a:lnTo>
                    <a:pt x="5744" y="4066"/>
                  </a:lnTo>
                  <a:lnTo>
                    <a:pt x="5841" y="4034"/>
                  </a:lnTo>
                  <a:lnTo>
                    <a:pt x="6002" y="4034"/>
                  </a:lnTo>
                  <a:lnTo>
                    <a:pt x="6035" y="4002"/>
                  </a:lnTo>
                  <a:lnTo>
                    <a:pt x="6067" y="3937"/>
                  </a:lnTo>
                  <a:lnTo>
                    <a:pt x="6131" y="3776"/>
                  </a:lnTo>
                  <a:lnTo>
                    <a:pt x="6164" y="3518"/>
                  </a:lnTo>
                  <a:lnTo>
                    <a:pt x="6164" y="3453"/>
                  </a:lnTo>
                  <a:lnTo>
                    <a:pt x="6131" y="3389"/>
                  </a:lnTo>
                  <a:lnTo>
                    <a:pt x="6131" y="3163"/>
                  </a:lnTo>
                  <a:lnTo>
                    <a:pt x="6067" y="2969"/>
                  </a:lnTo>
                  <a:lnTo>
                    <a:pt x="6099" y="2905"/>
                  </a:lnTo>
                  <a:lnTo>
                    <a:pt x="6131" y="2840"/>
                  </a:lnTo>
                  <a:lnTo>
                    <a:pt x="6099" y="2744"/>
                  </a:lnTo>
                  <a:lnTo>
                    <a:pt x="6067" y="2711"/>
                  </a:lnTo>
                  <a:lnTo>
                    <a:pt x="5938" y="2582"/>
                  </a:lnTo>
                  <a:lnTo>
                    <a:pt x="5712" y="2453"/>
                  </a:lnTo>
                  <a:lnTo>
                    <a:pt x="5518" y="2389"/>
                  </a:lnTo>
                  <a:lnTo>
                    <a:pt x="5325" y="2356"/>
                  </a:lnTo>
                  <a:lnTo>
                    <a:pt x="5067" y="2324"/>
                  </a:lnTo>
                  <a:lnTo>
                    <a:pt x="4938" y="2324"/>
                  </a:lnTo>
                  <a:lnTo>
                    <a:pt x="4680" y="2389"/>
                  </a:lnTo>
                  <a:lnTo>
                    <a:pt x="4841" y="2227"/>
                  </a:lnTo>
                  <a:lnTo>
                    <a:pt x="4938" y="2066"/>
                  </a:lnTo>
                  <a:lnTo>
                    <a:pt x="5034" y="1937"/>
                  </a:lnTo>
                  <a:lnTo>
                    <a:pt x="5196" y="1582"/>
                  </a:lnTo>
                  <a:lnTo>
                    <a:pt x="5293" y="1292"/>
                  </a:lnTo>
                  <a:lnTo>
                    <a:pt x="5293" y="1163"/>
                  </a:lnTo>
                  <a:lnTo>
                    <a:pt x="5260" y="1033"/>
                  </a:lnTo>
                  <a:lnTo>
                    <a:pt x="5196" y="969"/>
                  </a:lnTo>
                  <a:lnTo>
                    <a:pt x="5131" y="904"/>
                  </a:lnTo>
                  <a:lnTo>
                    <a:pt x="4938" y="872"/>
                  </a:lnTo>
                  <a:lnTo>
                    <a:pt x="4905" y="872"/>
                  </a:lnTo>
                  <a:lnTo>
                    <a:pt x="4680" y="775"/>
                  </a:lnTo>
                  <a:lnTo>
                    <a:pt x="4518" y="679"/>
                  </a:lnTo>
                  <a:lnTo>
                    <a:pt x="4389" y="582"/>
                  </a:lnTo>
                  <a:lnTo>
                    <a:pt x="4228" y="4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3"/>
            <p:cNvSpPr/>
            <p:nvPr/>
          </p:nvSpPr>
          <p:spPr>
            <a:xfrm flipH="1">
              <a:off x="-2724629" y="2648525"/>
              <a:ext cx="218927" cy="139910"/>
            </a:xfrm>
            <a:custGeom>
              <a:rect b="b" l="l" r="r" t="t"/>
              <a:pathLst>
                <a:path extrusionOk="0" h="2001" w="3131">
                  <a:moveTo>
                    <a:pt x="1517" y="0"/>
                  </a:moveTo>
                  <a:lnTo>
                    <a:pt x="1162" y="32"/>
                  </a:lnTo>
                  <a:lnTo>
                    <a:pt x="807" y="65"/>
                  </a:lnTo>
                  <a:lnTo>
                    <a:pt x="517" y="129"/>
                  </a:lnTo>
                  <a:lnTo>
                    <a:pt x="226" y="194"/>
                  </a:lnTo>
                  <a:lnTo>
                    <a:pt x="129" y="194"/>
                  </a:lnTo>
                  <a:lnTo>
                    <a:pt x="65" y="226"/>
                  </a:lnTo>
                  <a:lnTo>
                    <a:pt x="33" y="291"/>
                  </a:lnTo>
                  <a:lnTo>
                    <a:pt x="33" y="323"/>
                  </a:lnTo>
                  <a:lnTo>
                    <a:pt x="0" y="710"/>
                  </a:lnTo>
                  <a:lnTo>
                    <a:pt x="33" y="1065"/>
                  </a:lnTo>
                  <a:lnTo>
                    <a:pt x="65" y="1259"/>
                  </a:lnTo>
                  <a:lnTo>
                    <a:pt x="162" y="1420"/>
                  </a:lnTo>
                  <a:lnTo>
                    <a:pt x="258" y="1581"/>
                  </a:lnTo>
                  <a:lnTo>
                    <a:pt x="388" y="1678"/>
                  </a:lnTo>
                  <a:lnTo>
                    <a:pt x="388" y="1775"/>
                  </a:lnTo>
                  <a:lnTo>
                    <a:pt x="420" y="1807"/>
                  </a:lnTo>
                  <a:lnTo>
                    <a:pt x="484" y="1839"/>
                  </a:lnTo>
                  <a:lnTo>
                    <a:pt x="710" y="1904"/>
                  </a:lnTo>
                  <a:lnTo>
                    <a:pt x="872" y="1904"/>
                  </a:lnTo>
                  <a:lnTo>
                    <a:pt x="1259" y="1968"/>
                  </a:lnTo>
                  <a:lnTo>
                    <a:pt x="1710" y="2001"/>
                  </a:lnTo>
                  <a:lnTo>
                    <a:pt x="2033" y="1968"/>
                  </a:lnTo>
                  <a:lnTo>
                    <a:pt x="2194" y="1936"/>
                  </a:lnTo>
                  <a:lnTo>
                    <a:pt x="2388" y="1904"/>
                  </a:lnTo>
                  <a:lnTo>
                    <a:pt x="2549" y="1807"/>
                  </a:lnTo>
                  <a:lnTo>
                    <a:pt x="2678" y="1678"/>
                  </a:lnTo>
                  <a:lnTo>
                    <a:pt x="2808" y="1549"/>
                  </a:lnTo>
                  <a:lnTo>
                    <a:pt x="2904" y="1388"/>
                  </a:lnTo>
                  <a:lnTo>
                    <a:pt x="3001" y="1194"/>
                  </a:lnTo>
                  <a:lnTo>
                    <a:pt x="3066" y="968"/>
                  </a:lnTo>
                  <a:lnTo>
                    <a:pt x="3098" y="936"/>
                  </a:lnTo>
                  <a:lnTo>
                    <a:pt x="3098" y="904"/>
                  </a:lnTo>
                  <a:lnTo>
                    <a:pt x="3130" y="839"/>
                  </a:lnTo>
                  <a:lnTo>
                    <a:pt x="3130" y="775"/>
                  </a:lnTo>
                  <a:lnTo>
                    <a:pt x="3098" y="678"/>
                  </a:lnTo>
                  <a:lnTo>
                    <a:pt x="3066" y="549"/>
                  </a:lnTo>
                  <a:lnTo>
                    <a:pt x="3033" y="452"/>
                  </a:lnTo>
                  <a:lnTo>
                    <a:pt x="2969" y="323"/>
                  </a:lnTo>
                  <a:lnTo>
                    <a:pt x="2937" y="226"/>
                  </a:lnTo>
                  <a:lnTo>
                    <a:pt x="2937" y="194"/>
                  </a:lnTo>
                  <a:lnTo>
                    <a:pt x="2904" y="162"/>
                  </a:lnTo>
                  <a:lnTo>
                    <a:pt x="2808" y="129"/>
                  </a:lnTo>
                  <a:lnTo>
                    <a:pt x="2711" y="129"/>
                  </a:lnTo>
                  <a:lnTo>
                    <a:pt x="2549" y="97"/>
                  </a:lnTo>
                  <a:lnTo>
                    <a:pt x="2227" y="32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3"/>
            <p:cNvSpPr/>
            <p:nvPr/>
          </p:nvSpPr>
          <p:spPr>
            <a:xfrm flipH="1">
              <a:off x="-2844196" y="2458972"/>
              <a:ext cx="449042" cy="327226"/>
            </a:xfrm>
            <a:custGeom>
              <a:rect b="b" l="l" r="r" t="t"/>
              <a:pathLst>
                <a:path extrusionOk="0" h="4680" w="6422">
                  <a:moveTo>
                    <a:pt x="2453" y="1292"/>
                  </a:moveTo>
                  <a:lnTo>
                    <a:pt x="2420" y="1324"/>
                  </a:lnTo>
                  <a:lnTo>
                    <a:pt x="2388" y="1388"/>
                  </a:lnTo>
                  <a:lnTo>
                    <a:pt x="2549" y="1840"/>
                  </a:lnTo>
                  <a:lnTo>
                    <a:pt x="2614" y="2066"/>
                  </a:lnTo>
                  <a:lnTo>
                    <a:pt x="2743" y="2292"/>
                  </a:lnTo>
                  <a:lnTo>
                    <a:pt x="2775" y="2324"/>
                  </a:lnTo>
                  <a:lnTo>
                    <a:pt x="2807" y="2324"/>
                  </a:lnTo>
                  <a:lnTo>
                    <a:pt x="2872" y="2292"/>
                  </a:lnTo>
                  <a:lnTo>
                    <a:pt x="2840" y="2227"/>
                  </a:lnTo>
                  <a:lnTo>
                    <a:pt x="2678" y="1808"/>
                  </a:lnTo>
                  <a:lnTo>
                    <a:pt x="2517" y="1356"/>
                  </a:lnTo>
                  <a:lnTo>
                    <a:pt x="2485" y="1324"/>
                  </a:lnTo>
                  <a:lnTo>
                    <a:pt x="2453" y="1292"/>
                  </a:lnTo>
                  <a:close/>
                  <a:moveTo>
                    <a:pt x="2194" y="194"/>
                  </a:moveTo>
                  <a:lnTo>
                    <a:pt x="2323" y="227"/>
                  </a:lnTo>
                  <a:lnTo>
                    <a:pt x="2485" y="356"/>
                  </a:lnTo>
                  <a:lnTo>
                    <a:pt x="2646" y="517"/>
                  </a:lnTo>
                  <a:lnTo>
                    <a:pt x="2807" y="711"/>
                  </a:lnTo>
                  <a:lnTo>
                    <a:pt x="3033" y="1098"/>
                  </a:lnTo>
                  <a:lnTo>
                    <a:pt x="3195" y="1485"/>
                  </a:lnTo>
                  <a:lnTo>
                    <a:pt x="3227" y="1646"/>
                  </a:lnTo>
                  <a:lnTo>
                    <a:pt x="3259" y="1775"/>
                  </a:lnTo>
                  <a:lnTo>
                    <a:pt x="3227" y="2001"/>
                  </a:lnTo>
                  <a:lnTo>
                    <a:pt x="3162" y="2259"/>
                  </a:lnTo>
                  <a:lnTo>
                    <a:pt x="3066" y="2389"/>
                  </a:lnTo>
                  <a:lnTo>
                    <a:pt x="2937" y="2518"/>
                  </a:lnTo>
                  <a:lnTo>
                    <a:pt x="2904" y="2550"/>
                  </a:lnTo>
                  <a:lnTo>
                    <a:pt x="2807" y="2582"/>
                  </a:lnTo>
                  <a:lnTo>
                    <a:pt x="2775" y="2614"/>
                  </a:lnTo>
                  <a:lnTo>
                    <a:pt x="2775" y="2647"/>
                  </a:lnTo>
                  <a:lnTo>
                    <a:pt x="2743" y="2647"/>
                  </a:lnTo>
                  <a:lnTo>
                    <a:pt x="2711" y="2614"/>
                  </a:lnTo>
                  <a:lnTo>
                    <a:pt x="2678" y="2582"/>
                  </a:lnTo>
                  <a:lnTo>
                    <a:pt x="2582" y="2550"/>
                  </a:lnTo>
                  <a:lnTo>
                    <a:pt x="2356" y="2389"/>
                  </a:lnTo>
                  <a:lnTo>
                    <a:pt x="2194" y="2163"/>
                  </a:lnTo>
                  <a:lnTo>
                    <a:pt x="2098" y="2034"/>
                  </a:lnTo>
                  <a:lnTo>
                    <a:pt x="2033" y="1872"/>
                  </a:lnTo>
                  <a:lnTo>
                    <a:pt x="1969" y="1646"/>
                  </a:lnTo>
                  <a:lnTo>
                    <a:pt x="1936" y="1453"/>
                  </a:lnTo>
                  <a:lnTo>
                    <a:pt x="1872" y="1001"/>
                  </a:lnTo>
                  <a:lnTo>
                    <a:pt x="1872" y="711"/>
                  </a:lnTo>
                  <a:lnTo>
                    <a:pt x="1904" y="420"/>
                  </a:lnTo>
                  <a:lnTo>
                    <a:pt x="1936" y="291"/>
                  </a:lnTo>
                  <a:lnTo>
                    <a:pt x="1969" y="259"/>
                  </a:lnTo>
                  <a:lnTo>
                    <a:pt x="1969" y="227"/>
                  </a:lnTo>
                  <a:lnTo>
                    <a:pt x="2065" y="194"/>
                  </a:lnTo>
                  <a:close/>
                  <a:moveTo>
                    <a:pt x="1355" y="2743"/>
                  </a:moveTo>
                  <a:lnTo>
                    <a:pt x="1194" y="2776"/>
                  </a:lnTo>
                  <a:lnTo>
                    <a:pt x="1033" y="2840"/>
                  </a:lnTo>
                  <a:lnTo>
                    <a:pt x="872" y="2937"/>
                  </a:lnTo>
                  <a:lnTo>
                    <a:pt x="742" y="3034"/>
                  </a:lnTo>
                  <a:lnTo>
                    <a:pt x="710" y="3098"/>
                  </a:lnTo>
                  <a:lnTo>
                    <a:pt x="742" y="3131"/>
                  </a:lnTo>
                  <a:lnTo>
                    <a:pt x="775" y="3163"/>
                  </a:lnTo>
                  <a:lnTo>
                    <a:pt x="839" y="3163"/>
                  </a:lnTo>
                  <a:lnTo>
                    <a:pt x="904" y="3098"/>
                  </a:lnTo>
                  <a:lnTo>
                    <a:pt x="1097" y="3002"/>
                  </a:lnTo>
                  <a:lnTo>
                    <a:pt x="1323" y="2969"/>
                  </a:lnTo>
                  <a:lnTo>
                    <a:pt x="1355" y="2969"/>
                  </a:lnTo>
                  <a:lnTo>
                    <a:pt x="1452" y="2937"/>
                  </a:lnTo>
                  <a:lnTo>
                    <a:pt x="1485" y="2873"/>
                  </a:lnTo>
                  <a:lnTo>
                    <a:pt x="1452" y="2808"/>
                  </a:lnTo>
                  <a:lnTo>
                    <a:pt x="1420" y="2776"/>
                  </a:lnTo>
                  <a:lnTo>
                    <a:pt x="1388" y="2743"/>
                  </a:lnTo>
                  <a:close/>
                  <a:moveTo>
                    <a:pt x="1646" y="2453"/>
                  </a:moveTo>
                  <a:lnTo>
                    <a:pt x="1839" y="2518"/>
                  </a:lnTo>
                  <a:lnTo>
                    <a:pt x="2098" y="2679"/>
                  </a:lnTo>
                  <a:lnTo>
                    <a:pt x="2162" y="2776"/>
                  </a:lnTo>
                  <a:lnTo>
                    <a:pt x="2001" y="2808"/>
                  </a:lnTo>
                  <a:lnTo>
                    <a:pt x="1646" y="2873"/>
                  </a:lnTo>
                  <a:lnTo>
                    <a:pt x="1614" y="2905"/>
                  </a:lnTo>
                  <a:lnTo>
                    <a:pt x="1614" y="2937"/>
                  </a:lnTo>
                  <a:lnTo>
                    <a:pt x="1614" y="2969"/>
                  </a:lnTo>
                  <a:lnTo>
                    <a:pt x="1549" y="2969"/>
                  </a:lnTo>
                  <a:lnTo>
                    <a:pt x="1517" y="3002"/>
                  </a:lnTo>
                  <a:lnTo>
                    <a:pt x="1485" y="3098"/>
                  </a:lnTo>
                  <a:lnTo>
                    <a:pt x="1485" y="3195"/>
                  </a:lnTo>
                  <a:lnTo>
                    <a:pt x="1485" y="3421"/>
                  </a:lnTo>
                  <a:lnTo>
                    <a:pt x="1485" y="3518"/>
                  </a:lnTo>
                  <a:lnTo>
                    <a:pt x="1420" y="3486"/>
                  </a:lnTo>
                  <a:lnTo>
                    <a:pt x="1355" y="3518"/>
                  </a:lnTo>
                  <a:lnTo>
                    <a:pt x="1323" y="3550"/>
                  </a:lnTo>
                  <a:lnTo>
                    <a:pt x="1194" y="3615"/>
                  </a:lnTo>
                  <a:lnTo>
                    <a:pt x="1033" y="3679"/>
                  </a:lnTo>
                  <a:lnTo>
                    <a:pt x="872" y="3744"/>
                  </a:lnTo>
                  <a:lnTo>
                    <a:pt x="484" y="3744"/>
                  </a:lnTo>
                  <a:lnTo>
                    <a:pt x="323" y="3711"/>
                  </a:lnTo>
                  <a:lnTo>
                    <a:pt x="226" y="3679"/>
                  </a:lnTo>
                  <a:lnTo>
                    <a:pt x="291" y="3518"/>
                  </a:lnTo>
                  <a:lnTo>
                    <a:pt x="420" y="3227"/>
                  </a:lnTo>
                  <a:lnTo>
                    <a:pt x="517" y="3034"/>
                  </a:lnTo>
                  <a:lnTo>
                    <a:pt x="646" y="2873"/>
                  </a:lnTo>
                  <a:lnTo>
                    <a:pt x="775" y="2743"/>
                  </a:lnTo>
                  <a:lnTo>
                    <a:pt x="904" y="2614"/>
                  </a:lnTo>
                  <a:lnTo>
                    <a:pt x="1194" y="2485"/>
                  </a:lnTo>
                  <a:lnTo>
                    <a:pt x="1420" y="2453"/>
                  </a:lnTo>
                  <a:close/>
                  <a:moveTo>
                    <a:pt x="5324" y="2550"/>
                  </a:moveTo>
                  <a:lnTo>
                    <a:pt x="5550" y="2582"/>
                  </a:lnTo>
                  <a:lnTo>
                    <a:pt x="5808" y="2647"/>
                  </a:lnTo>
                  <a:lnTo>
                    <a:pt x="5970" y="2776"/>
                  </a:lnTo>
                  <a:lnTo>
                    <a:pt x="6099" y="2905"/>
                  </a:lnTo>
                  <a:lnTo>
                    <a:pt x="6163" y="3066"/>
                  </a:lnTo>
                  <a:lnTo>
                    <a:pt x="6228" y="3324"/>
                  </a:lnTo>
                  <a:lnTo>
                    <a:pt x="6195" y="3615"/>
                  </a:lnTo>
                  <a:lnTo>
                    <a:pt x="6163" y="3937"/>
                  </a:lnTo>
                  <a:lnTo>
                    <a:pt x="6099" y="4163"/>
                  </a:lnTo>
                  <a:lnTo>
                    <a:pt x="6066" y="4131"/>
                  </a:lnTo>
                  <a:lnTo>
                    <a:pt x="5744" y="4066"/>
                  </a:lnTo>
                  <a:lnTo>
                    <a:pt x="5453" y="3937"/>
                  </a:lnTo>
                  <a:lnTo>
                    <a:pt x="5227" y="3808"/>
                  </a:lnTo>
                  <a:lnTo>
                    <a:pt x="5034" y="3679"/>
                  </a:lnTo>
                  <a:lnTo>
                    <a:pt x="4905" y="3518"/>
                  </a:lnTo>
                  <a:lnTo>
                    <a:pt x="4808" y="3389"/>
                  </a:lnTo>
                  <a:lnTo>
                    <a:pt x="4647" y="3098"/>
                  </a:lnTo>
                  <a:lnTo>
                    <a:pt x="4614" y="2937"/>
                  </a:lnTo>
                  <a:lnTo>
                    <a:pt x="4582" y="2905"/>
                  </a:lnTo>
                  <a:lnTo>
                    <a:pt x="4679" y="2905"/>
                  </a:lnTo>
                  <a:lnTo>
                    <a:pt x="4969" y="3002"/>
                  </a:lnTo>
                  <a:lnTo>
                    <a:pt x="5131" y="3098"/>
                  </a:lnTo>
                  <a:lnTo>
                    <a:pt x="5292" y="3227"/>
                  </a:lnTo>
                  <a:lnTo>
                    <a:pt x="5421" y="3357"/>
                  </a:lnTo>
                  <a:lnTo>
                    <a:pt x="5582" y="3550"/>
                  </a:lnTo>
                  <a:lnTo>
                    <a:pt x="5647" y="3582"/>
                  </a:lnTo>
                  <a:lnTo>
                    <a:pt x="5711" y="3582"/>
                  </a:lnTo>
                  <a:lnTo>
                    <a:pt x="5776" y="3518"/>
                  </a:lnTo>
                  <a:lnTo>
                    <a:pt x="5776" y="3486"/>
                  </a:lnTo>
                  <a:lnTo>
                    <a:pt x="5776" y="3421"/>
                  </a:lnTo>
                  <a:lnTo>
                    <a:pt x="5679" y="3292"/>
                  </a:lnTo>
                  <a:lnTo>
                    <a:pt x="5550" y="3131"/>
                  </a:lnTo>
                  <a:lnTo>
                    <a:pt x="5389" y="3002"/>
                  </a:lnTo>
                  <a:lnTo>
                    <a:pt x="5260" y="2905"/>
                  </a:lnTo>
                  <a:lnTo>
                    <a:pt x="5002" y="2808"/>
                  </a:lnTo>
                  <a:lnTo>
                    <a:pt x="4776" y="2711"/>
                  </a:lnTo>
                  <a:lnTo>
                    <a:pt x="5002" y="2614"/>
                  </a:lnTo>
                  <a:lnTo>
                    <a:pt x="5163" y="2582"/>
                  </a:lnTo>
                  <a:lnTo>
                    <a:pt x="5324" y="2550"/>
                  </a:lnTo>
                  <a:close/>
                  <a:moveTo>
                    <a:pt x="4292" y="678"/>
                  </a:moveTo>
                  <a:lnTo>
                    <a:pt x="4453" y="711"/>
                  </a:lnTo>
                  <a:lnTo>
                    <a:pt x="4582" y="743"/>
                  </a:lnTo>
                  <a:lnTo>
                    <a:pt x="4647" y="775"/>
                  </a:lnTo>
                  <a:lnTo>
                    <a:pt x="4808" y="937"/>
                  </a:lnTo>
                  <a:lnTo>
                    <a:pt x="4873" y="1001"/>
                  </a:lnTo>
                  <a:lnTo>
                    <a:pt x="4969" y="1033"/>
                  </a:lnTo>
                  <a:lnTo>
                    <a:pt x="5131" y="1066"/>
                  </a:lnTo>
                  <a:lnTo>
                    <a:pt x="5324" y="1066"/>
                  </a:lnTo>
                  <a:lnTo>
                    <a:pt x="5421" y="1098"/>
                  </a:lnTo>
                  <a:lnTo>
                    <a:pt x="5421" y="1130"/>
                  </a:lnTo>
                  <a:lnTo>
                    <a:pt x="5453" y="1162"/>
                  </a:lnTo>
                  <a:lnTo>
                    <a:pt x="5486" y="1195"/>
                  </a:lnTo>
                  <a:lnTo>
                    <a:pt x="5486" y="1259"/>
                  </a:lnTo>
                  <a:lnTo>
                    <a:pt x="5486" y="1388"/>
                  </a:lnTo>
                  <a:lnTo>
                    <a:pt x="5421" y="1582"/>
                  </a:lnTo>
                  <a:lnTo>
                    <a:pt x="5292" y="1808"/>
                  </a:lnTo>
                  <a:lnTo>
                    <a:pt x="5131" y="2001"/>
                  </a:lnTo>
                  <a:lnTo>
                    <a:pt x="4743" y="2389"/>
                  </a:lnTo>
                  <a:lnTo>
                    <a:pt x="4453" y="2614"/>
                  </a:lnTo>
                  <a:lnTo>
                    <a:pt x="4421" y="2614"/>
                  </a:lnTo>
                  <a:lnTo>
                    <a:pt x="4389" y="2679"/>
                  </a:lnTo>
                  <a:lnTo>
                    <a:pt x="4389" y="2743"/>
                  </a:lnTo>
                  <a:lnTo>
                    <a:pt x="4421" y="2743"/>
                  </a:lnTo>
                  <a:lnTo>
                    <a:pt x="4421" y="2808"/>
                  </a:lnTo>
                  <a:lnTo>
                    <a:pt x="4453" y="2840"/>
                  </a:lnTo>
                  <a:lnTo>
                    <a:pt x="4485" y="2873"/>
                  </a:lnTo>
                  <a:lnTo>
                    <a:pt x="4485" y="2905"/>
                  </a:lnTo>
                  <a:lnTo>
                    <a:pt x="4453" y="2969"/>
                  </a:lnTo>
                  <a:lnTo>
                    <a:pt x="4518" y="3163"/>
                  </a:lnTo>
                  <a:lnTo>
                    <a:pt x="4614" y="3389"/>
                  </a:lnTo>
                  <a:lnTo>
                    <a:pt x="4582" y="3453"/>
                  </a:lnTo>
                  <a:lnTo>
                    <a:pt x="4550" y="3711"/>
                  </a:lnTo>
                  <a:lnTo>
                    <a:pt x="4518" y="3905"/>
                  </a:lnTo>
                  <a:lnTo>
                    <a:pt x="4453" y="4066"/>
                  </a:lnTo>
                  <a:lnTo>
                    <a:pt x="4259" y="4325"/>
                  </a:lnTo>
                  <a:lnTo>
                    <a:pt x="4195" y="4421"/>
                  </a:lnTo>
                  <a:lnTo>
                    <a:pt x="3905" y="4454"/>
                  </a:lnTo>
                  <a:lnTo>
                    <a:pt x="3614" y="4486"/>
                  </a:lnTo>
                  <a:lnTo>
                    <a:pt x="2098" y="4486"/>
                  </a:lnTo>
                  <a:lnTo>
                    <a:pt x="2065" y="4421"/>
                  </a:lnTo>
                  <a:lnTo>
                    <a:pt x="2001" y="4389"/>
                  </a:lnTo>
                  <a:lnTo>
                    <a:pt x="1904" y="4260"/>
                  </a:lnTo>
                  <a:lnTo>
                    <a:pt x="1807" y="4066"/>
                  </a:lnTo>
                  <a:lnTo>
                    <a:pt x="1743" y="3776"/>
                  </a:lnTo>
                  <a:lnTo>
                    <a:pt x="1710" y="3486"/>
                  </a:lnTo>
                  <a:lnTo>
                    <a:pt x="1646" y="3034"/>
                  </a:lnTo>
                  <a:lnTo>
                    <a:pt x="1646" y="3002"/>
                  </a:lnTo>
                  <a:lnTo>
                    <a:pt x="1678" y="3002"/>
                  </a:lnTo>
                  <a:lnTo>
                    <a:pt x="2259" y="2905"/>
                  </a:lnTo>
                  <a:lnTo>
                    <a:pt x="2356" y="2905"/>
                  </a:lnTo>
                  <a:lnTo>
                    <a:pt x="2323" y="3163"/>
                  </a:lnTo>
                  <a:lnTo>
                    <a:pt x="2323" y="3421"/>
                  </a:lnTo>
                  <a:lnTo>
                    <a:pt x="2388" y="3679"/>
                  </a:lnTo>
                  <a:lnTo>
                    <a:pt x="2420" y="3808"/>
                  </a:lnTo>
                  <a:lnTo>
                    <a:pt x="2485" y="3937"/>
                  </a:lnTo>
                  <a:lnTo>
                    <a:pt x="2517" y="3970"/>
                  </a:lnTo>
                  <a:lnTo>
                    <a:pt x="2582" y="3970"/>
                  </a:lnTo>
                  <a:lnTo>
                    <a:pt x="2614" y="3937"/>
                  </a:lnTo>
                  <a:lnTo>
                    <a:pt x="2614" y="3873"/>
                  </a:lnTo>
                  <a:lnTo>
                    <a:pt x="2582" y="3744"/>
                  </a:lnTo>
                  <a:lnTo>
                    <a:pt x="2517" y="3550"/>
                  </a:lnTo>
                  <a:lnTo>
                    <a:pt x="2485" y="3389"/>
                  </a:lnTo>
                  <a:lnTo>
                    <a:pt x="2485" y="3131"/>
                  </a:lnTo>
                  <a:lnTo>
                    <a:pt x="2517" y="2905"/>
                  </a:lnTo>
                  <a:lnTo>
                    <a:pt x="2872" y="2873"/>
                  </a:lnTo>
                  <a:lnTo>
                    <a:pt x="3227" y="2840"/>
                  </a:lnTo>
                  <a:lnTo>
                    <a:pt x="3582" y="2873"/>
                  </a:lnTo>
                  <a:lnTo>
                    <a:pt x="3485" y="2873"/>
                  </a:lnTo>
                  <a:lnTo>
                    <a:pt x="3453" y="2937"/>
                  </a:lnTo>
                  <a:lnTo>
                    <a:pt x="3453" y="3002"/>
                  </a:lnTo>
                  <a:lnTo>
                    <a:pt x="3485" y="3066"/>
                  </a:lnTo>
                  <a:lnTo>
                    <a:pt x="3517" y="3324"/>
                  </a:lnTo>
                  <a:lnTo>
                    <a:pt x="3517" y="3550"/>
                  </a:lnTo>
                  <a:lnTo>
                    <a:pt x="3517" y="3776"/>
                  </a:lnTo>
                  <a:lnTo>
                    <a:pt x="3550" y="3841"/>
                  </a:lnTo>
                  <a:lnTo>
                    <a:pt x="3614" y="3873"/>
                  </a:lnTo>
                  <a:lnTo>
                    <a:pt x="3646" y="3841"/>
                  </a:lnTo>
                  <a:lnTo>
                    <a:pt x="3679" y="3776"/>
                  </a:lnTo>
                  <a:lnTo>
                    <a:pt x="3711" y="3582"/>
                  </a:lnTo>
                  <a:lnTo>
                    <a:pt x="3711" y="3357"/>
                  </a:lnTo>
                  <a:lnTo>
                    <a:pt x="3679" y="3131"/>
                  </a:lnTo>
                  <a:lnTo>
                    <a:pt x="3614" y="2937"/>
                  </a:lnTo>
                  <a:lnTo>
                    <a:pt x="3582" y="2873"/>
                  </a:lnTo>
                  <a:lnTo>
                    <a:pt x="3582" y="2873"/>
                  </a:lnTo>
                  <a:lnTo>
                    <a:pt x="3937" y="2905"/>
                  </a:lnTo>
                  <a:lnTo>
                    <a:pt x="4130" y="2937"/>
                  </a:lnTo>
                  <a:lnTo>
                    <a:pt x="4324" y="2969"/>
                  </a:lnTo>
                  <a:lnTo>
                    <a:pt x="4356" y="2937"/>
                  </a:lnTo>
                  <a:lnTo>
                    <a:pt x="4389" y="2905"/>
                  </a:lnTo>
                  <a:lnTo>
                    <a:pt x="4389" y="2840"/>
                  </a:lnTo>
                  <a:lnTo>
                    <a:pt x="4356" y="2808"/>
                  </a:lnTo>
                  <a:lnTo>
                    <a:pt x="4292" y="2743"/>
                  </a:lnTo>
                  <a:lnTo>
                    <a:pt x="4227" y="2711"/>
                  </a:lnTo>
                  <a:lnTo>
                    <a:pt x="4163" y="2679"/>
                  </a:lnTo>
                  <a:lnTo>
                    <a:pt x="4292" y="2582"/>
                  </a:lnTo>
                  <a:lnTo>
                    <a:pt x="4421" y="2453"/>
                  </a:lnTo>
                  <a:lnTo>
                    <a:pt x="4518" y="2292"/>
                  </a:lnTo>
                  <a:lnTo>
                    <a:pt x="4582" y="2130"/>
                  </a:lnTo>
                  <a:lnTo>
                    <a:pt x="4711" y="1840"/>
                  </a:lnTo>
                  <a:lnTo>
                    <a:pt x="4776" y="1485"/>
                  </a:lnTo>
                  <a:lnTo>
                    <a:pt x="4743" y="1421"/>
                  </a:lnTo>
                  <a:lnTo>
                    <a:pt x="4711" y="1356"/>
                  </a:lnTo>
                  <a:lnTo>
                    <a:pt x="4679" y="1356"/>
                  </a:lnTo>
                  <a:lnTo>
                    <a:pt x="4614" y="1388"/>
                  </a:lnTo>
                  <a:lnTo>
                    <a:pt x="4550" y="1421"/>
                  </a:lnTo>
                  <a:lnTo>
                    <a:pt x="4550" y="1485"/>
                  </a:lnTo>
                  <a:lnTo>
                    <a:pt x="4550" y="1517"/>
                  </a:lnTo>
                  <a:lnTo>
                    <a:pt x="4550" y="1550"/>
                  </a:lnTo>
                  <a:lnTo>
                    <a:pt x="4453" y="1872"/>
                  </a:lnTo>
                  <a:lnTo>
                    <a:pt x="4356" y="2163"/>
                  </a:lnTo>
                  <a:lnTo>
                    <a:pt x="4163" y="2421"/>
                  </a:lnTo>
                  <a:lnTo>
                    <a:pt x="4034" y="2550"/>
                  </a:lnTo>
                  <a:lnTo>
                    <a:pt x="4034" y="2582"/>
                  </a:lnTo>
                  <a:lnTo>
                    <a:pt x="4034" y="2647"/>
                  </a:lnTo>
                  <a:lnTo>
                    <a:pt x="3969" y="2614"/>
                  </a:lnTo>
                  <a:lnTo>
                    <a:pt x="3969" y="2582"/>
                  </a:lnTo>
                  <a:lnTo>
                    <a:pt x="3969" y="2550"/>
                  </a:lnTo>
                  <a:lnTo>
                    <a:pt x="3905" y="2356"/>
                  </a:lnTo>
                  <a:lnTo>
                    <a:pt x="3808" y="2066"/>
                  </a:lnTo>
                  <a:lnTo>
                    <a:pt x="3775" y="1743"/>
                  </a:lnTo>
                  <a:lnTo>
                    <a:pt x="3775" y="1485"/>
                  </a:lnTo>
                  <a:lnTo>
                    <a:pt x="3808" y="1227"/>
                  </a:lnTo>
                  <a:lnTo>
                    <a:pt x="3872" y="969"/>
                  </a:lnTo>
                  <a:lnTo>
                    <a:pt x="3969" y="840"/>
                  </a:lnTo>
                  <a:lnTo>
                    <a:pt x="4066" y="743"/>
                  </a:lnTo>
                  <a:lnTo>
                    <a:pt x="4163" y="711"/>
                  </a:lnTo>
                  <a:lnTo>
                    <a:pt x="4292" y="678"/>
                  </a:lnTo>
                  <a:close/>
                  <a:moveTo>
                    <a:pt x="2001" y="1"/>
                  </a:moveTo>
                  <a:lnTo>
                    <a:pt x="1936" y="33"/>
                  </a:lnTo>
                  <a:lnTo>
                    <a:pt x="1839" y="98"/>
                  </a:lnTo>
                  <a:lnTo>
                    <a:pt x="1775" y="194"/>
                  </a:lnTo>
                  <a:lnTo>
                    <a:pt x="1743" y="291"/>
                  </a:lnTo>
                  <a:lnTo>
                    <a:pt x="1710" y="517"/>
                  </a:lnTo>
                  <a:lnTo>
                    <a:pt x="1710" y="775"/>
                  </a:lnTo>
                  <a:lnTo>
                    <a:pt x="1710" y="1033"/>
                  </a:lnTo>
                  <a:lnTo>
                    <a:pt x="1775" y="1517"/>
                  </a:lnTo>
                  <a:lnTo>
                    <a:pt x="1839" y="1743"/>
                  </a:lnTo>
                  <a:lnTo>
                    <a:pt x="1904" y="2001"/>
                  </a:lnTo>
                  <a:lnTo>
                    <a:pt x="2033" y="2227"/>
                  </a:lnTo>
                  <a:lnTo>
                    <a:pt x="2162" y="2421"/>
                  </a:lnTo>
                  <a:lnTo>
                    <a:pt x="2356" y="2582"/>
                  </a:lnTo>
                  <a:lnTo>
                    <a:pt x="2549" y="2679"/>
                  </a:lnTo>
                  <a:lnTo>
                    <a:pt x="2323" y="2743"/>
                  </a:lnTo>
                  <a:lnTo>
                    <a:pt x="2291" y="2743"/>
                  </a:lnTo>
                  <a:lnTo>
                    <a:pt x="2259" y="2711"/>
                  </a:lnTo>
                  <a:lnTo>
                    <a:pt x="2033" y="2485"/>
                  </a:lnTo>
                  <a:lnTo>
                    <a:pt x="1872" y="2389"/>
                  </a:lnTo>
                  <a:lnTo>
                    <a:pt x="1710" y="2324"/>
                  </a:lnTo>
                  <a:lnTo>
                    <a:pt x="1581" y="2292"/>
                  </a:lnTo>
                  <a:lnTo>
                    <a:pt x="1420" y="2292"/>
                  </a:lnTo>
                  <a:lnTo>
                    <a:pt x="1162" y="2324"/>
                  </a:lnTo>
                  <a:lnTo>
                    <a:pt x="872" y="2453"/>
                  </a:lnTo>
                  <a:lnTo>
                    <a:pt x="646" y="2614"/>
                  </a:lnTo>
                  <a:lnTo>
                    <a:pt x="420" y="2840"/>
                  </a:lnTo>
                  <a:lnTo>
                    <a:pt x="258" y="3131"/>
                  </a:lnTo>
                  <a:lnTo>
                    <a:pt x="162" y="3260"/>
                  </a:lnTo>
                  <a:lnTo>
                    <a:pt x="97" y="3421"/>
                  </a:lnTo>
                  <a:lnTo>
                    <a:pt x="33" y="3615"/>
                  </a:lnTo>
                  <a:lnTo>
                    <a:pt x="0" y="3711"/>
                  </a:lnTo>
                  <a:lnTo>
                    <a:pt x="33" y="3808"/>
                  </a:lnTo>
                  <a:lnTo>
                    <a:pt x="97" y="3873"/>
                  </a:lnTo>
                  <a:lnTo>
                    <a:pt x="194" y="3905"/>
                  </a:lnTo>
                  <a:lnTo>
                    <a:pt x="323" y="3937"/>
                  </a:lnTo>
                  <a:lnTo>
                    <a:pt x="484" y="3970"/>
                  </a:lnTo>
                  <a:lnTo>
                    <a:pt x="646" y="4002"/>
                  </a:lnTo>
                  <a:lnTo>
                    <a:pt x="839" y="3970"/>
                  </a:lnTo>
                  <a:lnTo>
                    <a:pt x="1001" y="3937"/>
                  </a:lnTo>
                  <a:lnTo>
                    <a:pt x="1162" y="3873"/>
                  </a:lnTo>
                  <a:lnTo>
                    <a:pt x="1323" y="3776"/>
                  </a:lnTo>
                  <a:lnTo>
                    <a:pt x="1452" y="3679"/>
                  </a:lnTo>
                  <a:lnTo>
                    <a:pt x="1485" y="3679"/>
                  </a:lnTo>
                  <a:lnTo>
                    <a:pt x="1517" y="3873"/>
                  </a:lnTo>
                  <a:lnTo>
                    <a:pt x="1549" y="4066"/>
                  </a:lnTo>
                  <a:lnTo>
                    <a:pt x="1646" y="4292"/>
                  </a:lnTo>
                  <a:lnTo>
                    <a:pt x="1775" y="4454"/>
                  </a:lnTo>
                  <a:lnTo>
                    <a:pt x="1936" y="4615"/>
                  </a:lnTo>
                  <a:lnTo>
                    <a:pt x="1969" y="4615"/>
                  </a:lnTo>
                  <a:lnTo>
                    <a:pt x="2001" y="4647"/>
                  </a:lnTo>
                  <a:lnTo>
                    <a:pt x="2582" y="4647"/>
                  </a:lnTo>
                  <a:lnTo>
                    <a:pt x="3130" y="4679"/>
                  </a:lnTo>
                  <a:lnTo>
                    <a:pt x="3679" y="4679"/>
                  </a:lnTo>
                  <a:lnTo>
                    <a:pt x="3969" y="4647"/>
                  </a:lnTo>
                  <a:lnTo>
                    <a:pt x="4098" y="4615"/>
                  </a:lnTo>
                  <a:lnTo>
                    <a:pt x="4163" y="4647"/>
                  </a:lnTo>
                  <a:lnTo>
                    <a:pt x="4227" y="4647"/>
                  </a:lnTo>
                  <a:lnTo>
                    <a:pt x="4356" y="4550"/>
                  </a:lnTo>
                  <a:lnTo>
                    <a:pt x="4485" y="4421"/>
                  </a:lnTo>
                  <a:lnTo>
                    <a:pt x="4582" y="4260"/>
                  </a:lnTo>
                  <a:lnTo>
                    <a:pt x="4647" y="4099"/>
                  </a:lnTo>
                  <a:lnTo>
                    <a:pt x="4711" y="3873"/>
                  </a:lnTo>
                  <a:lnTo>
                    <a:pt x="4776" y="3582"/>
                  </a:lnTo>
                  <a:lnTo>
                    <a:pt x="4905" y="3776"/>
                  </a:lnTo>
                  <a:lnTo>
                    <a:pt x="5098" y="3905"/>
                  </a:lnTo>
                  <a:lnTo>
                    <a:pt x="5324" y="4066"/>
                  </a:lnTo>
                  <a:lnTo>
                    <a:pt x="5615" y="4195"/>
                  </a:lnTo>
                  <a:lnTo>
                    <a:pt x="5873" y="4292"/>
                  </a:lnTo>
                  <a:lnTo>
                    <a:pt x="6163" y="4357"/>
                  </a:lnTo>
                  <a:lnTo>
                    <a:pt x="6228" y="4357"/>
                  </a:lnTo>
                  <a:lnTo>
                    <a:pt x="6292" y="4292"/>
                  </a:lnTo>
                  <a:lnTo>
                    <a:pt x="6357" y="4002"/>
                  </a:lnTo>
                  <a:lnTo>
                    <a:pt x="6421" y="3711"/>
                  </a:lnTo>
                  <a:lnTo>
                    <a:pt x="6421" y="3421"/>
                  </a:lnTo>
                  <a:lnTo>
                    <a:pt x="6421" y="3098"/>
                  </a:lnTo>
                  <a:lnTo>
                    <a:pt x="6389" y="2969"/>
                  </a:lnTo>
                  <a:lnTo>
                    <a:pt x="6324" y="2840"/>
                  </a:lnTo>
                  <a:lnTo>
                    <a:pt x="6228" y="2711"/>
                  </a:lnTo>
                  <a:lnTo>
                    <a:pt x="6131" y="2614"/>
                  </a:lnTo>
                  <a:lnTo>
                    <a:pt x="5970" y="2518"/>
                  </a:lnTo>
                  <a:lnTo>
                    <a:pt x="5841" y="2421"/>
                  </a:lnTo>
                  <a:lnTo>
                    <a:pt x="5615" y="2389"/>
                  </a:lnTo>
                  <a:lnTo>
                    <a:pt x="5421" y="2356"/>
                  </a:lnTo>
                  <a:lnTo>
                    <a:pt x="5163" y="2356"/>
                  </a:lnTo>
                  <a:lnTo>
                    <a:pt x="4969" y="2421"/>
                  </a:lnTo>
                  <a:lnTo>
                    <a:pt x="5163" y="2227"/>
                  </a:lnTo>
                  <a:lnTo>
                    <a:pt x="5324" y="2034"/>
                  </a:lnTo>
                  <a:lnTo>
                    <a:pt x="5486" y="1808"/>
                  </a:lnTo>
                  <a:lnTo>
                    <a:pt x="5615" y="1614"/>
                  </a:lnTo>
                  <a:lnTo>
                    <a:pt x="5679" y="1388"/>
                  </a:lnTo>
                  <a:lnTo>
                    <a:pt x="5679" y="1292"/>
                  </a:lnTo>
                  <a:lnTo>
                    <a:pt x="5679" y="1162"/>
                  </a:lnTo>
                  <a:lnTo>
                    <a:pt x="5615" y="1066"/>
                  </a:lnTo>
                  <a:lnTo>
                    <a:pt x="5550" y="969"/>
                  </a:lnTo>
                  <a:lnTo>
                    <a:pt x="5421" y="904"/>
                  </a:lnTo>
                  <a:lnTo>
                    <a:pt x="5292" y="872"/>
                  </a:lnTo>
                  <a:lnTo>
                    <a:pt x="5034" y="840"/>
                  </a:lnTo>
                  <a:lnTo>
                    <a:pt x="5002" y="840"/>
                  </a:lnTo>
                  <a:lnTo>
                    <a:pt x="4969" y="808"/>
                  </a:lnTo>
                  <a:lnTo>
                    <a:pt x="4840" y="711"/>
                  </a:lnTo>
                  <a:lnTo>
                    <a:pt x="4743" y="582"/>
                  </a:lnTo>
                  <a:lnTo>
                    <a:pt x="4614" y="549"/>
                  </a:lnTo>
                  <a:lnTo>
                    <a:pt x="4453" y="517"/>
                  </a:lnTo>
                  <a:lnTo>
                    <a:pt x="4324" y="485"/>
                  </a:lnTo>
                  <a:lnTo>
                    <a:pt x="4195" y="517"/>
                  </a:lnTo>
                  <a:lnTo>
                    <a:pt x="4034" y="549"/>
                  </a:lnTo>
                  <a:lnTo>
                    <a:pt x="3905" y="646"/>
                  </a:lnTo>
                  <a:lnTo>
                    <a:pt x="3775" y="808"/>
                  </a:lnTo>
                  <a:lnTo>
                    <a:pt x="3679" y="969"/>
                  </a:lnTo>
                  <a:lnTo>
                    <a:pt x="3646" y="1162"/>
                  </a:lnTo>
                  <a:lnTo>
                    <a:pt x="3614" y="1356"/>
                  </a:lnTo>
                  <a:lnTo>
                    <a:pt x="3582" y="1550"/>
                  </a:lnTo>
                  <a:lnTo>
                    <a:pt x="3614" y="1969"/>
                  </a:lnTo>
                  <a:lnTo>
                    <a:pt x="3711" y="2324"/>
                  </a:lnTo>
                  <a:lnTo>
                    <a:pt x="3808" y="2582"/>
                  </a:lnTo>
                  <a:lnTo>
                    <a:pt x="3130" y="2582"/>
                  </a:lnTo>
                  <a:lnTo>
                    <a:pt x="3162" y="2550"/>
                  </a:lnTo>
                  <a:lnTo>
                    <a:pt x="3259" y="2421"/>
                  </a:lnTo>
                  <a:lnTo>
                    <a:pt x="3324" y="2292"/>
                  </a:lnTo>
                  <a:lnTo>
                    <a:pt x="3388" y="2130"/>
                  </a:lnTo>
                  <a:lnTo>
                    <a:pt x="3421" y="1969"/>
                  </a:lnTo>
                  <a:lnTo>
                    <a:pt x="3421" y="1743"/>
                  </a:lnTo>
                  <a:lnTo>
                    <a:pt x="3388" y="1550"/>
                  </a:lnTo>
                  <a:lnTo>
                    <a:pt x="3356" y="1388"/>
                  </a:lnTo>
                  <a:lnTo>
                    <a:pt x="3162" y="937"/>
                  </a:lnTo>
                  <a:lnTo>
                    <a:pt x="3033" y="711"/>
                  </a:lnTo>
                  <a:lnTo>
                    <a:pt x="2872" y="485"/>
                  </a:lnTo>
                  <a:lnTo>
                    <a:pt x="2743" y="324"/>
                  </a:lnTo>
                  <a:lnTo>
                    <a:pt x="2549" y="162"/>
                  </a:lnTo>
                  <a:lnTo>
                    <a:pt x="2388" y="33"/>
                  </a:lnTo>
                  <a:lnTo>
                    <a:pt x="21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33"/>
          <p:cNvGrpSpPr/>
          <p:nvPr/>
        </p:nvGrpSpPr>
        <p:grpSpPr>
          <a:xfrm>
            <a:off x="537146" y="2167965"/>
            <a:ext cx="496450" cy="620470"/>
            <a:chOff x="-2431304" y="2167965"/>
            <a:chExt cx="496450" cy="620470"/>
          </a:xfrm>
        </p:grpSpPr>
        <p:sp>
          <p:nvSpPr>
            <p:cNvPr id="1068" name="Google Shape;1068;p33"/>
            <p:cNvSpPr/>
            <p:nvPr/>
          </p:nvSpPr>
          <p:spPr>
            <a:xfrm flipH="1">
              <a:off x="-2420047" y="2183767"/>
              <a:ext cx="478410" cy="381344"/>
            </a:xfrm>
            <a:custGeom>
              <a:rect b="b" l="l" r="r" t="t"/>
              <a:pathLst>
                <a:path extrusionOk="0" h="5454" w="6842">
                  <a:moveTo>
                    <a:pt x="3002" y="0"/>
                  </a:moveTo>
                  <a:lnTo>
                    <a:pt x="2937" y="33"/>
                  </a:lnTo>
                  <a:lnTo>
                    <a:pt x="2937" y="97"/>
                  </a:lnTo>
                  <a:lnTo>
                    <a:pt x="2872" y="678"/>
                  </a:lnTo>
                  <a:lnTo>
                    <a:pt x="2808" y="710"/>
                  </a:lnTo>
                  <a:lnTo>
                    <a:pt x="2808" y="743"/>
                  </a:lnTo>
                  <a:lnTo>
                    <a:pt x="2808" y="1549"/>
                  </a:lnTo>
                  <a:lnTo>
                    <a:pt x="2808" y="1710"/>
                  </a:lnTo>
                  <a:lnTo>
                    <a:pt x="2808" y="1743"/>
                  </a:lnTo>
                  <a:lnTo>
                    <a:pt x="2840" y="1775"/>
                  </a:lnTo>
                  <a:lnTo>
                    <a:pt x="2872" y="1775"/>
                  </a:lnTo>
                  <a:lnTo>
                    <a:pt x="2872" y="1936"/>
                  </a:lnTo>
                  <a:lnTo>
                    <a:pt x="2872" y="2291"/>
                  </a:lnTo>
                  <a:lnTo>
                    <a:pt x="2808" y="2324"/>
                  </a:lnTo>
                  <a:lnTo>
                    <a:pt x="2808" y="2259"/>
                  </a:lnTo>
                  <a:lnTo>
                    <a:pt x="2679" y="1904"/>
                  </a:lnTo>
                  <a:lnTo>
                    <a:pt x="2711" y="1840"/>
                  </a:lnTo>
                  <a:lnTo>
                    <a:pt x="2711" y="1775"/>
                  </a:lnTo>
                  <a:lnTo>
                    <a:pt x="2614" y="1581"/>
                  </a:lnTo>
                  <a:lnTo>
                    <a:pt x="2485" y="1259"/>
                  </a:lnTo>
                  <a:lnTo>
                    <a:pt x="2453" y="1162"/>
                  </a:lnTo>
                  <a:lnTo>
                    <a:pt x="2421" y="1162"/>
                  </a:lnTo>
                  <a:lnTo>
                    <a:pt x="2356" y="904"/>
                  </a:lnTo>
                  <a:lnTo>
                    <a:pt x="2292" y="807"/>
                  </a:lnTo>
                  <a:lnTo>
                    <a:pt x="2195" y="807"/>
                  </a:lnTo>
                  <a:lnTo>
                    <a:pt x="2130" y="839"/>
                  </a:lnTo>
                  <a:lnTo>
                    <a:pt x="2098" y="936"/>
                  </a:lnTo>
                  <a:lnTo>
                    <a:pt x="2034" y="1033"/>
                  </a:lnTo>
                  <a:lnTo>
                    <a:pt x="1840" y="775"/>
                  </a:lnTo>
                  <a:lnTo>
                    <a:pt x="1485" y="323"/>
                  </a:lnTo>
                  <a:lnTo>
                    <a:pt x="1453" y="291"/>
                  </a:lnTo>
                  <a:lnTo>
                    <a:pt x="1388" y="291"/>
                  </a:lnTo>
                  <a:lnTo>
                    <a:pt x="1291" y="323"/>
                  </a:lnTo>
                  <a:lnTo>
                    <a:pt x="1259" y="355"/>
                  </a:lnTo>
                  <a:lnTo>
                    <a:pt x="1227" y="420"/>
                  </a:lnTo>
                  <a:lnTo>
                    <a:pt x="1259" y="452"/>
                  </a:lnTo>
                  <a:lnTo>
                    <a:pt x="1259" y="517"/>
                  </a:lnTo>
                  <a:lnTo>
                    <a:pt x="1291" y="549"/>
                  </a:lnTo>
                  <a:lnTo>
                    <a:pt x="1324" y="936"/>
                  </a:lnTo>
                  <a:lnTo>
                    <a:pt x="1421" y="1452"/>
                  </a:lnTo>
                  <a:lnTo>
                    <a:pt x="1550" y="1969"/>
                  </a:lnTo>
                  <a:lnTo>
                    <a:pt x="1646" y="2194"/>
                  </a:lnTo>
                  <a:lnTo>
                    <a:pt x="1711" y="2291"/>
                  </a:lnTo>
                  <a:lnTo>
                    <a:pt x="1614" y="2775"/>
                  </a:lnTo>
                  <a:lnTo>
                    <a:pt x="1421" y="2420"/>
                  </a:lnTo>
                  <a:lnTo>
                    <a:pt x="1098" y="2001"/>
                  </a:lnTo>
                  <a:lnTo>
                    <a:pt x="840" y="1614"/>
                  </a:lnTo>
                  <a:lnTo>
                    <a:pt x="614" y="1226"/>
                  </a:lnTo>
                  <a:lnTo>
                    <a:pt x="582" y="1194"/>
                  </a:lnTo>
                  <a:lnTo>
                    <a:pt x="549" y="1162"/>
                  </a:lnTo>
                  <a:lnTo>
                    <a:pt x="549" y="1130"/>
                  </a:lnTo>
                  <a:lnTo>
                    <a:pt x="517" y="1065"/>
                  </a:lnTo>
                  <a:lnTo>
                    <a:pt x="453" y="1033"/>
                  </a:lnTo>
                  <a:lnTo>
                    <a:pt x="420" y="1065"/>
                  </a:lnTo>
                  <a:lnTo>
                    <a:pt x="388" y="1130"/>
                  </a:lnTo>
                  <a:lnTo>
                    <a:pt x="388" y="1194"/>
                  </a:lnTo>
                  <a:lnTo>
                    <a:pt x="323" y="1259"/>
                  </a:lnTo>
                  <a:lnTo>
                    <a:pt x="356" y="1356"/>
                  </a:lnTo>
                  <a:lnTo>
                    <a:pt x="356" y="1388"/>
                  </a:lnTo>
                  <a:lnTo>
                    <a:pt x="388" y="1678"/>
                  </a:lnTo>
                  <a:lnTo>
                    <a:pt x="453" y="2001"/>
                  </a:lnTo>
                  <a:lnTo>
                    <a:pt x="517" y="2324"/>
                  </a:lnTo>
                  <a:lnTo>
                    <a:pt x="646" y="2678"/>
                  </a:lnTo>
                  <a:lnTo>
                    <a:pt x="775" y="3001"/>
                  </a:lnTo>
                  <a:lnTo>
                    <a:pt x="969" y="3421"/>
                  </a:lnTo>
                  <a:lnTo>
                    <a:pt x="711" y="3195"/>
                  </a:lnTo>
                  <a:lnTo>
                    <a:pt x="323" y="2872"/>
                  </a:lnTo>
                  <a:lnTo>
                    <a:pt x="259" y="2840"/>
                  </a:lnTo>
                  <a:lnTo>
                    <a:pt x="227" y="2840"/>
                  </a:lnTo>
                  <a:lnTo>
                    <a:pt x="194" y="2808"/>
                  </a:lnTo>
                  <a:lnTo>
                    <a:pt x="130" y="2775"/>
                  </a:lnTo>
                  <a:lnTo>
                    <a:pt x="98" y="2775"/>
                  </a:lnTo>
                  <a:lnTo>
                    <a:pt x="1" y="2840"/>
                  </a:lnTo>
                  <a:lnTo>
                    <a:pt x="1" y="2937"/>
                  </a:lnTo>
                  <a:lnTo>
                    <a:pt x="98" y="3324"/>
                  </a:lnTo>
                  <a:lnTo>
                    <a:pt x="227" y="3711"/>
                  </a:lnTo>
                  <a:lnTo>
                    <a:pt x="388" y="4034"/>
                  </a:lnTo>
                  <a:lnTo>
                    <a:pt x="582" y="4356"/>
                  </a:lnTo>
                  <a:lnTo>
                    <a:pt x="775" y="4647"/>
                  </a:lnTo>
                  <a:lnTo>
                    <a:pt x="1033" y="4937"/>
                  </a:lnTo>
                  <a:lnTo>
                    <a:pt x="1356" y="5195"/>
                  </a:lnTo>
                  <a:lnTo>
                    <a:pt x="1453" y="5292"/>
                  </a:lnTo>
                  <a:lnTo>
                    <a:pt x="1517" y="5324"/>
                  </a:lnTo>
                  <a:lnTo>
                    <a:pt x="1711" y="5453"/>
                  </a:lnTo>
                  <a:lnTo>
                    <a:pt x="1775" y="5453"/>
                  </a:lnTo>
                  <a:lnTo>
                    <a:pt x="1840" y="5421"/>
                  </a:lnTo>
                  <a:lnTo>
                    <a:pt x="1872" y="5453"/>
                  </a:lnTo>
                  <a:lnTo>
                    <a:pt x="2001" y="5453"/>
                  </a:lnTo>
                  <a:lnTo>
                    <a:pt x="2485" y="5389"/>
                  </a:lnTo>
                  <a:lnTo>
                    <a:pt x="2969" y="5357"/>
                  </a:lnTo>
                  <a:lnTo>
                    <a:pt x="3195" y="5357"/>
                  </a:lnTo>
                  <a:lnTo>
                    <a:pt x="3647" y="5324"/>
                  </a:lnTo>
                  <a:lnTo>
                    <a:pt x="3840" y="5324"/>
                  </a:lnTo>
                  <a:lnTo>
                    <a:pt x="4002" y="5357"/>
                  </a:lnTo>
                  <a:lnTo>
                    <a:pt x="4228" y="5260"/>
                  </a:lnTo>
                  <a:lnTo>
                    <a:pt x="4421" y="5131"/>
                  </a:lnTo>
                  <a:lnTo>
                    <a:pt x="4583" y="5002"/>
                  </a:lnTo>
                  <a:lnTo>
                    <a:pt x="4776" y="4840"/>
                  </a:lnTo>
                  <a:lnTo>
                    <a:pt x="5099" y="4518"/>
                  </a:lnTo>
                  <a:lnTo>
                    <a:pt x="5389" y="4195"/>
                  </a:lnTo>
                  <a:lnTo>
                    <a:pt x="5422" y="4163"/>
                  </a:lnTo>
                  <a:lnTo>
                    <a:pt x="5486" y="4130"/>
                  </a:lnTo>
                  <a:lnTo>
                    <a:pt x="5518" y="4066"/>
                  </a:lnTo>
                  <a:lnTo>
                    <a:pt x="5551" y="4098"/>
                  </a:lnTo>
                  <a:lnTo>
                    <a:pt x="5583" y="4130"/>
                  </a:lnTo>
                  <a:lnTo>
                    <a:pt x="5647" y="4130"/>
                  </a:lnTo>
                  <a:lnTo>
                    <a:pt x="5712" y="4098"/>
                  </a:lnTo>
                  <a:lnTo>
                    <a:pt x="5906" y="3905"/>
                  </a:lnTo>
                  <a:lnTo>
                    <a:pt x="6067" y="3679"/>
                  </a:lnTo>
                  <a:lnTo>
                    <a:pt x="6325" y="3162"/>
                  </a:lnTo>
                  <a:lnTo>
                    <a:pt x="6454" y="2872"/>
                  </a:lnTo>
                  <a:lnTo>
                    <a:pt x="6486" y="2872"/>
                  </a:lnTo>
                  <a:lnTo>
                    <a:pt x="6583" y="2775"/>
                  </a:lnTo>
                  <a:lnTo>
                    <a:pt x="6615" y="2678"/>
                  </a:lnTo>
                  <a:lnTo>
                    <a:pt x="6712" y="2453"/>
                  </a:lnTo>
                  <a:lnTo>
                    <a:pt x="6777" y="2194"/>
                  </a:lnTo>
                  <a:lnTo>
                    <a:pt x="6841" y="1936"/>
                  </a:lnTo>
                  <a:lnTo>
                    <a:pt x="6841" y="1872"/>
                  </a:lnTo>
                  <a:lnTo>
                    <a:pt x="6809" y="1840"/>
                  </a:lnTo>
                  <a:lnTo>
                    <a:pt x="6744" y="1775"/>
                  </a:lnTo>
                  <a:lnTo>
                    <a:pt x="6615" y="1775"/>
                  </a:lnTo>
                  <a:lnTo>
                    <a:pt x="6583" y="1807"/>
                  </a:lnTo>
                  <a:lnTo>
                    <a:pt x="6551" y="1840"/>
                  </a:lnTo>
                  <a:lnTo>
                    <a:pt x="6519" y="1840"/>
                  </a:lnTo>
                  <a:lnTo>
                    <a:pt x="6454" y="1872"/>
                  </a:lnTo>
                  <a:lnTo>
                    <a:pt x="6325" y="1969"/>
                  </a:lnTo>
                  <a:lnTo>
                    <a:pt x="6293" y="2001"/>
                  </a:lnTo>
                  <a:lnTo>
                    <a:pt x="6131" y="2130"/>
                  </a:lnTo>
                  <a:lnTo>
                    <a:pt x="5841" y="2420"/>
                  </a:lnTo>
                  <a:lnTo>
                    <a:pt x="5776" y="2485"/>
                  </a:lnTo>
                  <a:lnTo>
                    <a:pt x="5615" y="2614"/>
                  </a:lnTo>
                  <a:lnTo>
                    <a:pt x="5486" y="2743"/>
                  </a:lnTo>
                  <a:lnTo>
                    <a:pt x="5422" y="2808"/>
                  </a:lnTo>
                  <a:lnTo>
                    <a:pt x="5260" y="2969"/>
                  </a:lnTo>
                  <a:lnTo>
                    <a:pt x="5067" y="3098"/>
                  </a:lnTo>
                  <a:lnTo>
                    <a:pt x="5034" y="3130"/>
                  </a:lnTo>
                  <a:lnTo>
                    <a:pt x="5002" y="3098"/>
                  </a:lnTo>
                  <a:lnTo>
                    <a:pt x="5002" y="3033"/>
                  </a:lnTo>
                  <a:lnTo>
                    <a:pt x="5067" y="2840"/>
                  </a:lnTo>
                  <a:lnTo>
                    <a:pt x="5131" y="2840"/>
                  </a:lnTo>
                  <a:lnTo>
                    <a:pt x="5228" y="2646"/>
                  </a:lnTo>
                  <a:lnTo>
                    <a:pt x="5260" y="2453"/>
                  </a:lnTo>
                  <a:lnTo>
                    <a:pt x="5357" y="2033"/>
                  </a:lnTo>
                  <a:lnTo>
                    <a:pt x="5389" y="2033"/>
                  </a:lnTo>
                  <a:lnTo>
                    <a:pt x="5422" y="2001"/>
                  </a:lnTo>
                  <a:lnTo>
                    <a:pt x="5486" y="1775"/>
                  </a:lnTo>
                  <a:lnTo>
                    <a:pt x="5518" y="1581"/>
                  </a:lnTo>
                  <a:lnTo>
                    <a:pt x="5615" y="1162"/>
                  </a:lnTo>
                  <a:lnTo>
                    <a:pt x="5712" y="581"/>
                  </a:lnTo>
                  <a:lnTo>
                    <a:pt x="5712" y="388"/>
                  </a:lnTo>
                  <a:lnTo>
                    <a:pt x="5744" y="323"/>
                  </a:lnTo>
                  <a:lnTo>
                    <a:pt x="5776" y="259"/>
                  </a:lnTo>
                  <a:lnTo>
                    <a:pt x="5776" y="194"/>
                  </a:lnTo>
                  <a:lnTo>
                    <a:pt x="5776" y="162"/>
                  </a:lnTo>
                  <a:lnTo>
                    <a:pt x="5744" y="97"/>
                  </a:lnTo>
                  <a:lnTo>
                    <a:pt x="5680" y="65"/>
                  </a:lnTo>
                  <a:lnTo>
                    <a:pt x="5551" y="65"/>
                  </a:lnTo>
                  <a:lnTo>
                    <a:pt x="5518" y="129"/>
                  </a:lnTo>
                  <a:lnTo>
                    <a:pt x="5486" y="162"/>
                  </a:lnTo>
                  <a:lnTo>
                    <a:pt x="5325" y="517"/>
                  </a:lnTo>
                  <a:lnTo>
                    <a:pt x="5292" y="581"/>
                  </a:lnTo>
                  <a:lnTo>
                    <a:pt x="5196" y="710"/>
                  </a:lnTo>
                  <a:lnTo>
                    <a:pt x="5131" y="743"/>
                  </a:lnTo>
                  <a:lnTo>
                    <a:pt x="4938" y="1033"/>
                  </a:lnTo>
                  <a:lnTo>
                    <a:pt x="4744" y="1356"/>
                  </a:lnTo>
                  <a:lnTo>
                    <a:pt x="4583" y="1743"/>
                  </a:lnTo>
                  <a:lnTo>
                    <a:pt x="4518" y="1549"/>
                  </a:lnTo>
                  <a:lnTo>
                    <a:pt x="4357" y="678"/>
                  </a:lnTo>
                  <a:lnTo>
                    <a:pt x="4324" y="613"/>
                  </a:lnTo>
                  <a:lnTo>
                    <a:pt x="4292" y="581"/>
                  </a:lnTo>
                  <a:lnTo>
                    <a:pt x="4260" y="549"/>
                  </a:lnTo>
                  <a:lnTo>
                    <a:pt x="4163" y="549"/>
                  </a:lnTo>
                  <a:lnTo>
                    <a:pt x="4099" y="581"/>
                  </a:lnTo>
                  <a:lnTo>
                    <a:pt x="4034" y="613"/>
                  </a:lnTo>
                  <a:lnTo>
                    <a:pt x="4002" y="678"/>
                  </a:lnTo>
                  <a:lnTo>
                    <a:pt x="4002" y="743"/>
                  </a:lnTo>
                  <a:lnTo>
                    <a:pt x="3840" y="1001"/>
                  </a:lnTo>
                  <a:lnTo>
                    <a:pt x="3679" y="1291"/>
                  </a:lnTo>
                  <a:lnTo>
                    <a:pt x="3486" y="1646"/>
                  </a:lnTo>
                  <a:lnTo>
                    <a:pt x="3389" y="1259"/>
                  </a:lnTo>
                  <a:lnTo>
                    <a:pt x="3356" y="1097"/>
                  </a:lnTo>
                  <a:lnTo>
                    <a:pt x="3227" y="646"/>
                  </a:lnTo>
                  <a:lnTo>
                    <a:pt x="3131" y="259"/>
                  </a:lnTo>
                  <a:lnTo>
                    <a:pt x="3098" y="226"/>
                  </a:lnTo>
                  <a:lnTo>
                    <a:pt x="3098" y="194"/>
                  </a:lnTo>
                  <a:lnTo>
                    <a:pt x="3098" y="97"/>
                  </a:lnTo>
                  <a:lnTo>
                    <a:pt x="3098" y="33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3"/>
            <p:cNvSpPr/>
            <p:nvPr/>
          </p:nvSpPr>
          <p:spPr>
            <a:xfrm flipH="1">
              <a:off x="-2273349" y="2556021"/>
              <a:ext cx="243680" cy="227939"/>
            </a:xfrm>
            <a:custGeom>
              <a:rect b="b" l="l" r="r" t="t"/>
              <a:pathLst>
                <a:path extrusionOk="0" h="3260" w="3485">
                  <a:moveTo>
                    <a:pt x="2388" y="0"/>
                  </a:moveTo>
                  <a:lnTo>
                    <a:pt x="1936" y="33"/>
                  </a:lnTo>
                  <a:lnTo>
                    <a:pt x="1710" y="33"/>
                  </a:lnTo>
                  <a:lnTo>
                    <a:pt x="1000" y="97"/>
                  </a:lnTo>
                  <a:lnTo>
                    <a:pt x="646" y="129"/>
                  </a:lnTo>
                  <a:lnTo>
                    <a:pt x="291" y="226"/>
                  </a:lnTo>
                  <a:lnTo>
                    <a:pt x="226" y="258"/>
                  </a:lnTo>
                  <a:lnTo>
                    <a:pt x="162" y="258"/>
                  </a:lnTo>
                  <a:lnTo>
                    <a:pt x="129" y="291"/>
                  </a:lnTo>
                  <a:lnTo>
                    <a:pt x="97" y="355"/>
                  </a:lnTo>
                  <a:lnTo>
                    <a:pt x="65" y="420"/>
                  </a:lnTo>
                  <a:lnTo>
                    <a:pt x="65" y="742"/>
                  </a:lnTo>
                  <a:lnTo>
                    <a:pt x="65" y="1065"/>
                  </a:lnTo>
                  <a:lnTo>
                    <a:pt x="65" y="1710"/>
                  </a:lnTo>
                  <a:lnTo>
                    <a:pt x="32" y="2227"/>
                  </a:lnTo>
                  <a:lnTo>
                    <a:pt x="0" y="2388"/>
                  </a:lnTo>
                  <a:lnTo>
                    <a:pt x="0" y="2711"/>
                  </a:lnTo>
                  <a:lnTo>
                    <a:pt x="0" y="2872"/>
                  </a:lnTo>
                  <a:lnTo>
                    <a:pt x="65" y="3098"/>
                  </a:lnTo>
                  <a:lnTo>
                    <a:pt x="129" y="3162"/>
                  </a:lnTo>
                  <a:lnTo>
                    <a:pt x="194" y="3195"/>
                  </a:lnTo>
                  <a:lnTo>
                    <a:pt x="258" y="3227"/>
                  </a:lnTo>
                  <a:lnTo>
                    <a:pt x="291" y="3195"/>
                  </a:lnTo>
                  <a:lnTo>
                    <a:pt x="387" y="3162"/>
                  </a:lnTo>
                  <a:lnTo>
                    <a:pt x="420" y="3162"/>
                  </a:lnTo>
                  <a:lnTo>
                    <a:pt x="581" y="3195"/>
                  </a:lnTo>
                  <a:lnTo>
                    <a:pt x="775" y="3227"/>
                  </a:lnTo>
                  <a:lnTo>
                    <a:pt x="1033" y="3259"/>
                  </a:lnTo>
                  <a:lnTo>
                    <a:pt x="1291" y="3227"/>
                  </a:lnTo>
                  <a:lnTo>
                    <a:pt x="1807" y="3195"/>
                  </a:lnTo>
                  <a:lnTo>
                    <a:pt x="2291" y="3162"/>
                  </a:lnTo>
                  <a:lnTo>
                    <a:pt x="3130" y="3162"/>
                  </a:lnTo>
                  <a:lnTo>
                    <a:pt x="3195" y="3098"/>
                  </a:lnTo>
                  <a:lnTo>
                    <a:pt x="3227" y="3130"/>
                  </a:lnTo>
                  <a:lnTo>
                    <a:pt x="3356" y="3098"/>
                  </a:lnTo>
                  <a:lnTo>
                    <a:pt x="3420" y="3001"/>
                  </a:lnTo>
                  <a:lnTo>
                    <a:pt x="3453" y="2743"/>
                  </a:lnTo>
                  <a:lnTo>
                    <a:pt x="3485" y="2485"/>
                  </a:lnTo>
                  <a:lnTo>
                    <a:pt x="3485" y="2001"/>
                  </a:lnTo>
                  <a:lnTo>
                    <a:pt x="3453" y="1485"/>
                  </a:lnTo>
                  <a:lnTo>
                    <a:pt x="3453" y="1323"/>
                  </a:lnTo>
                  <a:lnTo>
                    <a:pt x="3420" y="1065"/>
                  </a:lnTo>
                  <a:lnTo>
                    <a:pt x="3420" y="742"/>
                  </a:lnTo>
                  <a:lnTo>
                    <a:pt x="3420" y="646"/>
                  </a:lnTo>
                  <a:lnTo>
                    <a:pt x="3420" y="387"/>
                  </a:lnTo>
                  <a:lnTo>
                    <a:pt x="3388" y="323"/>
                  </a:lnTo>
                  <a:lnTo>
                    <a:pt x="3388" y="258"/>
                  </a:lnTo>
                  <a:lnTo>
                    <a:pt x="3356" y="258"/>
                  </a:lnTo>
                  <a:lnTo>
                    <a:pt x="3324" y="194"/>
                  </a:lnTo>
                  <a:lnTo>
                    <a:pt x="3130" y="97"/>
                  </a:lnTo>
                  <a:lnTo>
                    <a:pt x="2969" y="65"/>
                  </a:lnTo>
                  <a:lnTo>
                    <a:pt x="25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3"/>
            <p:cNvSpPr/>
            <p:nvPr/>
          </p:nvSpPr>
          <p:spPr>
            <a:xfrm flipH="1">
              <a:off x="-2431304" y="2167965"/>
              <a:ext cx="496450" cy="620470"/>
            </a:xfrm>
            <a:custGeom>
              <a:rect b="b" l="l" r="r" t="t"/>
              <a:pathLst>
                <a:path extrusionOk="0" h="8874" w="7100">
                  <a:moveTo>
                    <a:pt x="1453" y="581"/>
                  </a:moveTo>
                  <a:lnTo>
                    <a:pt x="1711" y="807"/>
                  </a:lnTo>
                  <a:lnTo>
                    <a:pt x="1872" y="969"/>
                  </a:lnTo>
                  <a:lnTo>
                    <a:pt x="2002" y="1162"/>
                  </a:lnTo>
                  <a:lnTo>
                    <a:pt x="2066" y="1162"/>
                  </a:lnTo>
                  <a:lnTo>
                    <a:pt x="1937" y="1420"/>
                  </a:lnTo>
                  <a:lnTo>
                    <a:pt x="1840" y="1711"/>
                  </a:lnTo>
                  <a:lnTo>
                    <a:pt x="1743" y="2001"/>
                  </a:lnTo>
                  <a:lnTo>
                    <a:pt x="1711" y="2227"/>
                  </a:lnTo>
                  <a:lnTo>
                    <a:pt x="1614" y="1775"/>
                  </a:lnTo>
                  <a:lnTo>
                    <a:pt x="1518" y="1356"/>
                  </a:lnTo>
                  <a:lnTo>
                    <a:pt x="1485" y="872"/>
                  </a:lnTo>
                  <a:lnTo>
                    <a:pt x="1453" y="581"/>
                  </a:lnTo>
                  <a:close/>
                  <a:moveTo>
                    <a:pt x="3099" y="291"/>
                  </a:moveTo>
                  <a:lnTo>
                    <a:pt x="3163" y="452"/>
                  </a:lnTo>
                  <a:lnTo>
                    <a:pt x="3260" y="743"/>
                  </a:lnTo>
                  <a:lnTo>
                    <a:pt x="3357" y="1033"/>
                  </a:lnTo>
                  <a:lnTo>
                    <a:pt x="3486" y="1646"/>
                  </a:lnTo>
                  <a:lnTo>
                    <a:pt x="3453" y="1614"/>
                  </a:lnTo>
                  <a:lnTo>
                    <a:pt x="3486" y="1872"/>
                  </a:lnTo>
                  <a:lnTo>
                    <a:pt x="3518" y="1904"/>
                  </a:lnTo>
                  <a:lnTo>
                    <a:pt x="3518" y="1936"/>
                  </a:lnTo>
                  <a:lnTo>
                    <a:pt x="3389" y="2420"/>
                  </a:lnTo>
                  <a:lnTo>
                    <a:pt x="3292" y="2937"/>
                  </a:lnTo>
                  <a:lnTo>
                    <a:pt x="3260" y="2840"/>
                  </a:lnTo>
                  <a:lnTo>
                    <a:pt x="3099" y="2550"/>
                  </a:lnTo>
                  <a:lnTo>
                    <a:pt x="3034" y="2291"/>
                  </a:lnTo>
                  <a:lnTo>
                    <a:pt x="2969" y="2033"/>
                  </a:lnTo>
                  <a:lnTo>
                    <a:pt x="2937" y="1743"/>
                  </a:lnTo>
                  <a:lnTo>
                    <a:pt x="2937" y="1452"/>
                  </a:lnTo>
                  <a:lnTo>
                    <a:pt x="2969" y="872"/>
                  </a:lnTo>
                  <a:lnTo>
                    <a:pt x="3066" y="485"/>
                  </a:lnTo>
                  <a:lnTo>
                    <a:pt x="3099" y="291"/>
                  </a:lnTo>
                  <a:close/>
                  <a:moveTo>
                    <a:pt x="5777" y="388"/>
                  </a:moveTo>
                  <a:lnTo>
                    <a:pt x="5777" y="452"/>
                  </a:lnTo>
                  <a:lnTo>
                    <a:pt x="5777" y="678"/>
                  </a:lnTo>
                  <a:lnTo>
                    <a:pt x="5744" y="1130"/>
                  </a:lnTo>
                  <a:lnTo>
                    <a:pt x="5648" y="1582"/>
                  </a:lnTo>
                  <a:lnTo>
                    <a:pt x="5551" y="2066"/>
                  </a:lnTo>
                  <a:lnTo>
                    <a:pt x="5389" y="2517"/>
                  </a:lnTo>
                  <a:lnTo>
                    <a:pt x="5228" y="2969"/>
                  </a:lnTo>
                  <a:lnTo>
                    <a:pt x="5002" y="3453"/>
                  </a:lnTo>
                  <a:lnTo>
                    <a:pt x="4873" y="3679"/>
                  </a:lnTo>
                  <a:lnTo>
                    <a:pt x="4809" y="3808"/>
                  </a:lnTo>
                  <a:lnTo>
                    <a:pt x="4776" y="3872"/>
                  </a:lnTo>
                  <a:lnTo>
                    <a:pt x="4744" y="3937"/>
                  </a:lnTo>
                  <a:lnTo>
                    <a:pt x="4680" y="4034"/>
                  </a:lnTo>
                  <a:lnTo>
                    <a:pt x="4776" y="3679"/>
                  </a:lnTo>
                  <a:lnTo>
                    <a:pt x="4841" y="3324"/>
                  </a:lnTo>
                  <a:lnTo>
                    <a:pt x="4873" y="2969"/>
                  </a:lnTo>
                  <a:lnTo>
                    <a:pt x="4873" y="2582"/>
                  </a:lnTo>
                  <a:lnTo>
                    <a:pt x="4873" y="2227"/>
                  </a:lnTo>
                  <a:lnTo>
                    <a:pt x="4841" y="1840"/>
                  </a:lnTo>
                  <a:lnTo>
                    <a:pt x="4905" y="1582"/>
                  </a:lnTo>
                  <a:lnTo>
                    <a:pt x="5131" y="1194"/>
                  </a:lnTo>
                  <a:lnTo>
                    <a:pt x="5389" y="807"/>
                  </a:lnTo>
                  <a:lnTo>
                    <a:pt x="5615" y="517"/>
                  </a:lnTo>
                  <a:lnTo>
                    <a:pt x="5777" y="388"/>
                  </a:lnTo>
                  <a:close/>
                  <a:moveTo>
                    <a:pt x="485" y="1356"/>
                  </a:moveTo>
                  <a:lnTo>
                    <a:pt x="582" y="1452"/>
                  </a:lnTo>
                  <a:lnTo>
                    <a:pt x="808" y="1711"/>
                  </a:lnTo>
                  <a:lnTo>
                    <a:pt x="969" y="1969"/>
                  </a:lnTo>
                  <a:lnTo>
                    <a:pt x="1130" y="2227"/>
                  </a:lnTo>
                  <a:lnTo>
                    <a:pt x="1421" y="2775"/>
                  </a:lnTo>
                  <a:lnTo>
                    <a:pt x="1614" y="3292"/>
                  </a:lnTo>
                  <a:lnTo>
                    <a:pt x="1679" y="3550"/>
                  </a:lnTo>
                  <a:lnTo>
                    <a:pt x="1711" y="3937"/>
                  </a:lnTo>
                  <a:lnTo>
                    <a:pt x="1776" y="4356"/>
                  </a:lnTo>
                  <a:lnTo>
                    <a:pt x="1614" y="4098"/>
                  </a:lnTo>
                  <a:lnTo>
                    <a:pt x="1453" y="3872"/>
                  </a:lnTo>
                  <a:lnTo>
                    <a:pt x="1292" y="3647"/>
                  </a:lnTo>
                  <a:lnTo>
                    <a:pt x="1098" y="3453"/>
                  </a:lnTo>
                  <a:lnTo>
                    <a:pt x="1098" y="3421"/>
                  </a:lnTo>
                  <a:lnTo>
                    <a:pt x="1066" y="3388"/>
                  </a:lnTo>
                  <a:lnTo>
                    <a:pt x="1034" y="3356"/>
                  </a:lnTo>
                  <a:lnTo>
                    <a:pt x="904" y="3130"/>
                  </a:lnTo>
                  <a:lnTo>
                    <a:pt x="808" y="2904"/>
                  </a:lnTo>
                  <a:lnTo>
                    <a:pt x="646" y="2453"/>
                  </a:lnTo>
                  <a:lnTo>
                    <a:pt x="550" y="1969"/>
                  </a:lnTo>
                  <a:lnTo>
                    <a:pt x="517" y="1549"/>
                  </a:lnTo>
                  <a:lnTo>
                    <a:pt x="485" y="1356"/>
                  </a:lnTo>
                  <a:close/>
                  <a:moveTo>
                    <a:pt x="6874" y="2130"/>
                  </a:moveTo>
                  <a:lnTo>
                    <a:pt x="6777" y="2420"/>
                  </a:lnTo>
                  <a:lnTo>
                    <a:pt x="6616" y="2872"/>
                  </a:lnTo>
                  <a:lnTo>
                    <a:pt x="6487" y="3163"/>
                  </a:lnTo>
                  <a:lnTo>
                    <a:pt x="6357" y="3421"/>
                  </a:lnTo>
                  <a:lnTo>
                    <a:pt x="6003" y="3937"/>
                  </a:lnTo>
                  <a:lnTo>
                    <a:pt x="5809" y="4195"/>
                  </a:lnTo>
                  <a:lnTo>
                    <a:pt x="5583" y="4421"/>
                  </a:lnTo>
                  <a:lnTo>
                    <a:pt x="5357" y="4647"/>
                  </a:lnTo>
                  <a:lnTo>
                    <a:pt x="5099" y="4840"/>
                  </a:lnTo>
                  <a:lnTo>
                    <a:pt x="4647" y="5163"/>
                  </a:lnTo>
                  <a:lnTo>
                    <a:pt x="4421" y="5292"/>
                  </a:lnTo>
                  <a:lnTo>
                    <a:pt x="4357" y="5324"/>
                  </a:lnTo>
                  <a:lnTo>
                    <a:pt x="4357" y="5324"/>
                  </a:lnTo>
                  <a:lnTo>
                    <a:pt x="4518" y="4840"/>
                  </a:lnTo>
                  <a:lnTo>
                    <a:pt x="4712" y="4453"/>
                  </a:lnTo>
                  <a:lnTo>
                    <a:pt x="4905" y="4066"/>
                  </a:lnTo>
                  <a:lnTo>
                    <a:pt x="5131" y="3679"/>
                  </a:lnTo>
                  <a:lnTo>
                    <a:pt x="5389" y="3324"/>
                  </a:lnTo>
                  <a:lnTo>
                    <a:pt x="5777" y="2904"/>
                  </a:lnTo>
                  <a:lnTo>
                    <a:pt x="5970" y="2711"/>
                  </a:lnTo>
                  <a:lnTo>
                    <a:pt x="6196" y="2517"/>
                  </a:lnTo>
                  <a:lnTo>
                    <a:pt x="6487" y="2324"/>
                  </a:lnTo>
                  <a:lnTo>
                    <a:pt x="6809" y="2130"/>
                  </a:lnTo>
                  <a:close/>
                  <a:moveTo>
                    <a:pt x="4325" y="839"/>
                  </a:moveTo>
                  <a:lnTo>
                    <a:pt x="4325" y="872"/>
                  </a:lnTo>
                  <a:lnTo>
                    <a:pt x="4421" y="1162"/>
                  </a:lnTo>
                  <a:lnTo>
                    <a:pt x="4518" y="1775"/>
                  </a:lnTo>
                  <a:lnTo>
                    <a:pt x="4551" y="2162"/>
                  </a:lnTo>
                  <a:lnTo>
                    <a:pt x="4583" y="2582"/>
                  </a:lnTo>
                  <a:lnTo>
                    <a:pt x="4551" y="2969"/>
                  </a:lnTo>
                  <a:lnTo>
                    <a:pt x="4518" y="3388"/>
                  </a:lnTo>
                  <a:lnTo>
                    <a:pt x="4454" y="3711"/>
                  </a:lnTo>
                  <a:lnTo>
                    <a:pt x="4389" y="4066"/>
                  </a:lnTo>
                  <a:lnTo>
                    <a:pt x="4292" y="4389"/>
                  </a:lnTo>
                  <a:lnTo>
                    <a:pt x="4163" y="4711"/>
                  </a:lnTo>
                  <a:lnTo>
                    <a:pt x="4002" y="5066"/>
                  </a:lnTo>
                  <a:lnTo>
                    <a:pt x="3905" y="5260"/>
                  </a:lnTo>
                  <a:lnTo>
                    <a:pt x="3873" y="5324"/>
                  </a:lnTo>
                  <a:lnTo>
                    <a:pt x="3808" y="5421"/>
                  </a:lnTo>
                  <a:lnTo>
                    <a:pt x="3744" y="5260"/>
                  </a:lnTo>
                  <a:lnTo>
                    <a:pt x="3615" y="4808"/>
                  </a:lnTo>
                  <a:lnTo>
                    <a:pt x="3518" y="4324"/>
                  </a:lnTo>
                  <a:lnTo>
                    <a:pt x="3486" y="3969"/>
                  </a:lnTo>
                  <a:lnTo>
                    <a:pt x="3486" y="3647"/>
                  </a:lnTo>
                  <a:lnTo>
                    <a:pt x="3486" y="3292"/>
                  </a:lnTo>
                  <a:lnTo>
                    <a:pt x="3518" y="2969"/>
                  </a:lnTo>
                  <a:lnTo>
                    <a:pt x="3583" y="2614"/>
                  </a:lnTo>
                  <a:lnTo>
                    <a:pt x="3647" y="2291"/>
                  </a:lnTo>
                  <a:lnTo>
                    <a:pt x="3744" y="1969"/>
                  </a:lnTo>
                  <a:lnTo>
                    <a:pt x="3873" y="1646"/>
                  </a:lnTo>
                  <a:lnTo>
                    <a:pt x="4067" y="1227"/>
                  </a:lnTo>
                  <a:lnTo>
                    <a:pt x="4325" y="839"/>
                  </a:lnTo>
                  <a:close/>
                  <a:moveTo>
                    <a:pt x="3034" y="2872"/>
                  </a:moveTo>
                  <a:lnTo>
                    <a:pt x="3163" y="3098"/>
                  </a:lnTo>
                  <a:lnTo>
                    <a:pt x="3228" y="3259"/>
                  </a:lnTo>
                  <a:lnTo>
                    <a:pt x="3260" y="3292"/>
                  </a:lnTo>
                  <a:lnTo>
                    <a:pt x="3260" y="3808"/>
                  </a:lnTo>
                  <a:lnTo>
                    <a:pt x="3292" y="4356"/>
                  </a:lnTo>
                  <a:lnTo>
                    <a:pt x="3357" y="4615"/>
                  </a:lnTo>
                  <a:lnTo>
                    <a:pt x="3421" y="4905"/>
                  </a:lnTo>
                  <a:lnTo>
                    <a:pt x="3486" y="5195"/>
                  </a:lnTo>
                  <a:lnTo>
                    <a:pt x="3615" y="5454"/>
                  </a:lnTo>
                  <a:lnTo>
                    <a:pt x="3389" y="5454"/>
                  </a:lnTo>
                  <a:lnTo>
                    <a:pt x="3163" y="5195"/>
                  </a:lnTo>
                  <a:lnTo>
                    <a:pt x="3034" y="5002"/>
                  </a:lnTo>
                  <a:lnTo>
                    <a:pt x="2873" y="4776"/>
                  </a:lnTo>
                  <a:lnTo>
                    <a:pt x="2937" y="4615"/>
                  </a:lnTo>
                  <a:lnTo>
                    <a:pt x="3034" y="4034"/>
                  </a:lnTo>
                  <a:lnTo>
                    <a:pt x="3066" y="3421"/>
                  </a:lnTo>
                  <a:lnTo>
                    <a:pt x="3034" y="2872"/>
                  </a:lnTo>
                  <a:close/>
                  <a:moveTo>
                    <a:pt x="4163" y="5228"/>
                  </a:moveTo>
                  <a:lnTo>
                    <a:pt x="4099" y="5389"/>
                  </a:lnTo>
                  <a:lnTo>
                    <a:pt x="4099" y="5454"/>
                  </a:lnTo>
                  <a:lnTo>
                    <a:pt x="4002" y="5454"/>
                  </a:lnTo>
                  <a:lnTo>
                    <a:pt x="4163" y="5228"/>
                  </a:lnTo>
                  <a:close/>
                  <a:moveTo>
                    <a:pt x="2840" y="5002"/>
                  </a:moveTo>
                  <a:lnTo>
                    <a:pt x="2840" y="5034"/>
                  </a:lnTo>
                  <a:lnTo>
                    <a:pt x="2969" y="5228"/>
                  </a:lnTo>
                  <a:lnTo>
                    <a:pt x="3131" y="5389"/>
                  </a:lnTo>
                  <a:lnTo>
                    <a:pt x="3228" y="5454"/>
                  </a:lnTo>
                  <a:lnTo>
                    <a:pt x="3099" y="5486"/>
                  </a:lnTo>
                  <a:lnTo>
                    <a:pt x="2615" y="5518"/>
                  </a:lnTo>
                  <a:lnTo>
                    <a:pt x="2615" y="5518"/>
                  </a:lnTo>
                  <a:lnTo>
                    <a:pt x="2744" y="5260"/>
                  </a:lnTo>
                  <a:lnTo>
                    <a:pt x="2840" y="5002"/>
                  </a:lnTo>
                  <a:close/>
                  <a:moveTo>
                    <a:pt x="2324" y="1130"/>
                  </a:moveTo>
                  <a:lnTo>
                    <a:pt x="2453" y="1323"/>
                  </a:lnTo>
                  <a:lnTo>
                    <a:pt x="2550" y="1549"/>
                  </a:lnTo>
                  <a:lnTo>
                    <a:pt x="2647" y="1807"/>
                  </a:lnTo>
                  <a:lnTo>
                    <a:pt x="2711" y="2033"/>
                  </a:lnTo>
                  <a:lnTo>
                    <a:pt x="2808" y="2550"/>
                  </a:lnTo>
                  <a:lnTo>
                    <a:pt x="2873" y="2969"/>
                  </a:lnTo>
                  <a:lnTo>
                    <a:pt x="2873" y="3388"/>
                  </a:lnTo>
                  <a:lnTo>
                    <a:pt x="2840" y="3776"/>
                  </a:lnTo>
                  <a:lnTo>
                    <a:pt x="2808" y="4195"/>
                  </a:lnTo>
                  <a:lnTo>
                    <a:pt x="2711" y="4744"/>
                  </a:lnTo>
                  <a:lnTo>
                    <a:pt x="2647" y="5034"/>
                  </a:lnTo>
                  <a:lnTo>
                    <a:pt x="2518" y="5292"/>
                  </a:lnTo>
                  <a:lnTo>
                    <a:pt x="2421" y="5518"/>
                  </a:lnTo>
                  <a:lnTo>
                    <a:pt x="2421" y="5550"/>
                  </a:lnTo>
                  <a:lnTo>
                    <a:pt x="2260" y="5583"/>
                  </a:lnTo>
                  <a:lnTo>
                    <a:pt x="2260" y="5518"/>
                  </a:lnTo>
                  <a:lnTo>
                    <a:pt x="2034" y="4744"/>
                  </a:lnTo>
                  <a:lnTo>
                    <a:pt x="1905" y="3969"/>
                  </a:lnTo>
                  <a:lnTo>
                    <a:pt x="1905" y="3872"/>
                  </a:lnTo>
                  <a:lnTo>
                    <a:pt x="1905" y="3840"/>
                  </a:lnTo>
                  <a:lnTo>
                    <a:pt x="1905" y="3679"/>
                  </a:lnTo>
                  <a:lnTo>
                    <a:pt x="1872" y="3518"/>
                  </a:lnTo>
                  <a:lnTo>
                    <a:pt x="1840" y="3259"/>
                  </a:lnTo>
                  <a:lnTo>
                    <a:pt x="1840" y="2808"/>
                  </a:lnTo>
                  <a:lnTo>
                    <a:pt x="1872" y="2356"/>
                  </a:lnTo>
                  <a:lnTo>
                    <a:pt x="1969" y="1936"/>
                  </a:lnTo>
                  <a:lnTo>
                    <a:pt x="2098" y="1517"/>
                  </a:lnTo>
                  <a:lnTo>
                    <a:pt x="2195" y="1323"/>
                  </a:lnTo>
                  <a:lnTo>
                    <a:pt x="2324" y="1130"/>
                  </a:lnTo>
                  <a:close/>
                  <a:moveTo>
                    <a:pt x="227" y="3066"/>
                  </a:moveTo>
                  <a:lnTo>
                    <a:pt x="388" y="3163"/>
                  </a:lnTo>
                  <a:lnTo>
                    <a:pt x="679" y="3356"/>
                  </a:lnTo>
                  <a:lnTo>
                    <a:pt x="1001" y="3647"/>
                  </a:lnTo>
                  <a:lnTo>
                    <a:pt x="1292" y="3969"/>
                  </a:lnTo>
                  <a:lnTo>
                    <a:pt x="1582" y="4389"/>
                  </a:lnTo>
                  <a:lnTo>
                    <a:pt x="1776" y="4808"/>
                  </a:lnTo>
                  <a:lnTo>
                    <a:pt x="1937" y="5195"/>
                  </a:lnTo>
                  <a:lnTo>
                    <a:pt x="2002" y="5389"/>
                  </a:lnTo>
                  <a:lnTo>
                    <a:pt x="2034" y="5615"/>
                  </a:lnTo>
                  <a:lnTo>
                    <a:pt x="2002" y="5615"/>
                  </a:lnTo>
                  <a:lnTo>
                    <a:pt x="1969" y="5583"/>
                  </a:lnTo>
                  <a:lnTo>
                    <a:pt x="1872" y="5550"/>
                  </a:lnTo>
                  <a:lnTo>
                    <a:pt x="1614" y="5421"/>
                  </a:lnTo>
                  <a:lnTo>
                    <a:pt x="1324" y="5260"/>
                  </a:lnTo>
                  <a:lnTo>
                    <a:pt x="1324" y="5228"/>
                  </a:lnTo>
                  <a:lnTo>
                    <a:pt x="1098" y="5034"/>
                  </a:lnTo>
                  <a:lnTo>
                    <a:pt x="872" y="4776"/>
                  </a:lnTo>
                  <a:lnTo>
                    <a:pt x="646" y="4453"/>
                  </a:lnTo>
                  <a:lnTo>
                    <a:pt x="485" y="4098"/>
                  </a:lnTo>
                  <a:lnTo>
                    <a:pt x="324" y="3647"/>
                  </a:lnTo>
                  <a:lnTo>
                    <a:pt x="227" y="3195"/>
                  </a:lnTo>
                  <a:lnTo>
                    <a:pt x="227" y="3066"/>
                  </a:lnTo>
                  <a:close/>
                  <a:moveTo>
                    <a:pt x="2195" y="6131"/>
                  </a:moveTo>
                  <a:lnTo>
                    <a:pt x="1937" y="6196"/>
                  </a:lnTo>
                  <a:lnTo>
                    <a:pt x="1679" y="6260"/>
                  </a:lnTo>
                  <a:lnTo>
                    <a:pt x="1647" y="6292"/>
                  </a:lnTo>
                  <a:lnTo>
                    <a:pt x="1614" y="6389"/>
                  </a:lnTo>
                  <a:lnTo>
                    <a:pt x="1679" y="6454"/>
                  </a:lnTo>
                  <a:lnTo>
                    <a:pt x="1743" y="6454"/>
                  </a:lnTo>
                  <a:lnTo>
                    <a:pt x="2227" y="6357"/>
                  </a:lnTo>
                  <a:lnTo>
                    <a:pt x="2292" y="6292"/>
                  </a:lnTo>
                  <a:lnTo>
                    <a:pt x="2292" y="6228"/>
                  </a:lnTo>
                  <a:lnTo>
                    <a:pt x="2260" y="6163"/>
                  </a:lnTo>
                  <a:lnTo>
                    <a:pt x="2195" y="6131"/>
                  </a:lnTo>
                  <a:close/>
                  <a:moveTo>
                    <a:pt x="1872" y="6518"/>
                  </a:moveTo>
                  <a:lnTo>
                    <a:pt x="1840" y="6551"/>
                  </a:lnTo>
                  <a:lnTo>
                    <a:pt x="1808" y="6583"/>
                  </a:lnTo>
                  <a:lnTo>
                    <a:pt x="1840" y="6647"/>
                  </a:lnTo>
                  <a:lnTo>
                    <a:pt x="1872" y="6680"/>
                  </a:lnTo>
                  <a:lnTo>
                    <a:pt x="2131" y="6680"/>
                  </a:lnTo>
                  <a:lnTo>
                    <a:pt x="2163" y="6647"/>
                  </a:lnTo>
                  <a:lnTo>
                    <a:pt x="2195" y="6583"/>
                  </a:lnTo>
                  <a:lnTo>
                    <a:pt x="2163" y="6551"/>
                  </a:lnTo>
                  <a:lnTo>
                    <a:pt x="2131" y="6518"/>
                  </a:lnTo>
                  <a:close/>
                  <a:moveTo>
                    <a:pt x="3453" y="5712"/>
                  </a:moveTo>
                  <a:lnTo>
                    <a:pt x="4099" y="5776"/>
                  </a:lnTo>
                  <a:lnTo>
                    <a:pt x="4454" y="5808"/>
                  </a:lnTo>
                  <a:lnTo>
                    <a:pt x="4680" y="5808"/>
                  </a:lnTo>
                  <a:lnTo>
                    <a:pt x="4712" y="6163"/>
                  </a:lnTo>
                  <a:lnTo>
                    <a:pt x="4744" y="6518"/>
                  </a:lnTo>
                  <a:lnTo>
                    <a:pt x="4712" y="7228"/>
                  </a:lnTo>
                  <a:lnTo>
                    <a:pt x="4680" y="7906"/>
                  </a:lnTo>
                  <a:lnTo>
                    <a:pt x="4647" y="8551"/>
                  </a:lnTo>
                  <a:lnTo>
                    <a:pt x="3873" y="8551"/>
                  </a:lnTo>
                  <a:lnTo>
                    <a:pt x="3066" y="8616"/>
                  </a:lnTo>
                  <a:lnTo>
                    <a:pt x="2324" y="8648"/>
                  </a:lnTo>
                  <a:lnTo>
                    <a:pt x="1550" y="8616"/>
                  </a:lnTo>
                  <a:lnTo>
                    <a:pt x="1550" y="7293"/>
                  </a:lnTo>
                  <a:lnTo>
                    <a:pt x="1550" y="6583"/>
                  </a:lnTo>
                  <a:lnTo>
                    <a:pt x="1518" y="6196"/>
                  </a:lnTo>
                  <a:lnTo>
                    <a:pt x="1485" y="5905"/>
                  </a:lnTo>
                  <a:lnTo>
                    <a:pt x="2098" y="5776"/>
                  </a:lnTo>
                  <a:lnTo>
                    <a:pt x="2744" y="5744"/>
                  </a:lnTo>
                  <a:lnTo>
                    <a:pt x="3099" y="5712"/>
                  </a:lnTo>
                  <a:close/>
                  <a:moveTo>
                    <a:pt x="3066" y="1"/>
                  </a:moveTo>
                  <a:lnTo>
                    <a:pt x="3002" y="33"/>
                  </a:lnTo>
                  <a:lnTo>
                    <a:pt x="3002" y="65"/>
                  </a:lnTo>
                  <a:lnTo>
                    <a:pt x="3002" y="97"/>
                  </a:lnTo>
                  <a:lnTo>
                    <a:pt x="2969" y="194"/>
                  </a:lnTo>
                  <a:lnTo>
                    <a:pt x="2937" y="323"/>
                  </a:lnTo>
                  <a:lnTo>
                    <a:pt x="2905" y="614"/>
                  </a:lnTo>
                  <a:lnTo>
                    <a:pt x="2840" y="1227"/>
                  </a:lnTo>
                  <a:lnTo>
                    <a:pt x="2840" y="1807"/>
                  </a:lnTo>
                  <a:lnTo>
                    <a:pt x="2840" y="1840"/>
                  </a:lnTo>
                  <a:lnTo>
                    <a:pt x="2808" y="1646"/>
                  </a:lnTo>
                  <a:lnTo>
                    <a:pt x="2679" y="1388"/>
                  </a:lnTo>
                  <a:lnTo>
                    <a:pt x="2582" y="1162"/>
                  </a:lnTo>
                  <a:lnTo>
                    <a:pt x="2389" y="904"/>
                  </a:lnTo>
                  <a:lnTo>
                    <a:pt x="2324" y="872"/>
                  </a:lnTo>
                  <a:lnTo>
                    <a:pt x="2260" y="904"/>
                  </a:lnTo>
                  <a:lnTo>
                    <a:pt x="2098" y="1098"/>
                  </a:lnTo>
                  <a:lnTo>
                    <a:pt x="1969" y="872"/>
                  </a:lnTo>
                  <a:lnTo>
                    <a:pt x="1808" y="678"/>
                  </a:lnTo>
                  <a:lnTo>
                    <a:pt x="1614" y="485"/>
                  </a:lnTo>
                  <a:lnTo>
                    <a:pt x="1421" y="323"/>
                  </a:lnTo>
                  <a:lnTo>
                    <a:pt x="1324" y="323"/>
                  </a:lnTo>
                  <a:lnTo>
                    <a:pt x="1292" y="355"/>
                  </a:lnTo>
                  <a:lnTo>
                    <a:pt x="1259" y="388"/>
                  </a:lnTo>
                  <a:lnTo>
                    <a:pt x="1324" y="969"/>
                  </a:lnTo>
                  <a:lnTo>
                    <a:pt x="1388" y="1517"/>
                  </a:lnTo>
                  <a:lnTo>
                    <a:pt x="1485" y="2066"/>
                  </a:lnTo>
                  <a:lnTo>
                    <a:pt x="1647" y="2614"/>
                  </a:lnTo>
                  <a:lnTo>
                    <a:pt x="1647" y="2679"/>
                  </a:lnTo>
                  <a:lnTo>
                    <a:pt x="1582" y="2550"/>
                  </a:lnTo>
                  <a:lnTo>
                    <a:pt x="1421" y="2227"/>
                  </a:lnTo>
                  <a:lnTo>
                    <a:pt x="1259" y="1936"/>
                  </a:lnTo>
                  <a:lnTo>
                    <a:pt x="1034" y="1678"/>
                  </a:lnTo>
                  <a:lnTo>
                    <a:pt x="840" y="1420"/>
                  </a:lnTo>
                  <a:lnTo>
                    <a:pt x="646" y="1227"/>
                  </a:lnTo>
                  <a:lnTo>
                    <a:pt x="485" y="1065"/>
                  </a:lnTo>
                  <a:lnTo>
                    <a:pt x="420" y="1033"/>
                  </a:lnTo>
                  <a:lnTo>
                    <a:pt x="356" y="1033"/>
                  </a:lnTo>
                  <a:lnTo>
                    <a:pt x="324" y="1065"/>
                  </a:lnTo>
                  <a:lnTo>
                    <a:pt x="324" y="1130"/>
                  </a:lnTo>
                  <a:lnTo>
                    <a:pt x="324" y="1259"/>
                  </a:lnTo>
                  <a:lnTo>
                    <a:pt x="324" y="1420"/>
                  </a:lnTo>
                  <a:lnTo>
                    <a:pt x="356" y="1711"/>
                  </a:lnTo>
                  <a:lnTo>
                    <a:pt x="453" y="2324"/>
                  </a:lnTo>
                  <a:lnTo>
                    <a:pt x="550" y="2614"/>
                  </a:lnTo>
                  <a:lnTo>
                    <a:pt x="646" y="2904"/>
                  </a:lnTo>
                  <a:lnTo>
                    <a:pt x="808" y="3227"/>
                  </a:lnTo>
                  <a:lnTo>
                    <a:pt x="582" y="3066"/>
                  </a:lnTo>
                  <a:lnTo>
                    <a:pt x="388" y="2937"/>
                  </a:lnTo>
                  <a:lnTo>
                    <a:pt x="162" y="2808"/>
                  </a:lnTo>
                  <a:lnTo>
                    <a:pt x="66" y="2808"/>
                  </a:lnTo>
                  <a:lnTo>
                    <a:pt x="33" y="2840"/>
                  </a:lnTo>
                  <a:lnTo>
                    <a:pt x="1" y="2904"/>
                  </a:lnTo>
                  <a:lnTo>
                    <a:pt x="66" y="3227"/>
                  </a:lnTo>
                  <a:lnTo>
                    <a:pt x="98" y="3550"/>
                  </a:lnTo>
                  <a:lnTo>
                    <a:pt x="195" y="3872"/>
                  </a:lnTo>
                  <a:lnTo>
                    <a:pt x="324" y="4195"/>
                  </a:lnTo>
                  <a:lnTo>
                    <a:pt x="453" y="4453"/>
                  </a:lnTo>
                  <a:lnTo>
                    <a:pt x="614" y="4744"/>
                  </a:lnTo>
                  <a:lnTo>
                    <a:pt x="808" y="5002"/>
                  </a:lnTo>
                  <a:lnTo>
                    <a:pt x="1034" y="5228"/>
                  </a:lnTo>
                  <a:lnTo>
                    <a:pt x="1227" y="5389"/>
                  </a:lnTo>
                  <a:lnTo>
                    <a:pt x="1453" y="5518"/>
                  </a:lnTo>
                  <a:lnTo>
                    <a:pt x="1743" y="5679"/>
                  </a:lnTo>
                  <a:lnTo>
                    <a:pt x="1388" y="5744"/>
                  </a:lnTo>
                  <a:lnTo>
                    <a:pt x="1356" y="5808"/>
                  </a:lnTo>
                  <a:lnTo>
                    <a:pt x="1324" y="5841"/>
                  </a:lnTo>
                  <a:lnTo>
                    <a:pt x="1292" y="6002"/>
                  </a:lnTo>
                  <a:lnTo>
                    <a:pt x="1292" y="6196"/>
                  </a:lnTo>
                  <a:lnTo>
                    <a:pt x="1259" y="6551"/>
                  </a:lnTo>
                  <a:lnTo>
                    <a:pt x="1292" y="7293"/>
                  </a:lnTo>
                  <a:lnTo>
                    <a:pt x="1356" y="8745"/>
                  </a:lnTo>
                  <a:lnTo>
                    <a:pt x="1388" y="8809"/>
                  </a:lnTo>
                  <a:lnTo>
                    <a:pt x="1453" y="8841"/>
                  </a:lnTo>
                  <a:lnTo>
                    <a:pt x="1518" y="8809"/>
                  </a:lnTo>
                  <a:lnTo>
                    <a:pt x="2292" y="8874"/>
                  </a:lnTo>
                  <a:lnTo>
                    <a:pt x="3841" y="8874"/>
                  </a:lnTo>
                  <a:lnTo>
                    <a:pt x="4228" y="8841"/>
                  </a:lnTo>
                  <a:lnTo>
                    <a:pt x="4421" y="8809"/>
                  </a:lnTo>
                  <a:lnTo>
                    <a:pt x="4615" y="8777"/>
                  </a:lnTo>
                  <a:lnTo>
                    <a:pt x="4680" y="8745"/>
                  </a:lnTo>
                  <a:lnTo>
                    <a:pt x="4712" y="8777"/>
                  </a:lnTo>
                  <a:lnTo>
                    <a:pt x="4744" y="8777"/>
                  </a:lnTo>
                  <a:lnTo>
                    <a:pt x="4809" y="8745"/>
                  </a:lnTo>
                  <a:lnTo>
                    <a:pt x="4841" y="8680"/>
                  </a:lnTo>
                  <a:lnTo>
                    <a:pt x="4873" y="7938"/>
                  </a:lnTo>
                  <a:lnTo>
                    <a:pt x="4905" y="7196"/>
                  </a:lnTo>
                  <a:lnTo>
                    <a:pt x="4905" y="6454"/>
                  </a:lnTo>
                  <a:lnTo>
                    <a:pt x="4905" y="6067"/>
                  </a:lnTo>
                  <a:lnTo>
                    <a:pt x="4873" y="5712"/>
                  </a:lnTo>
                  <a:lnTo>
                    <a:pt x="4809" y="5647"/>
                  </a:lnTo>
                  <a:lnTo>
                    <a:pt x="4776" y="5615"/>
                  </a:lnTo>
                  <a:lnTo>
                    <a:pt x="4744" y="5615"/>
                  </a:lnTo>
                  <a:lnTo>
                    <a:pt x="4647" y="5550"/>
                  </a:lnTo>
                  <a:lnTo>
                    <a:pt x="4421" y="5518"/>
                  </a:lnTo>
                  <a:lnTo>
                    <a:pt x="4389" y="5486"/>
                  </a:lnTo>
                  <a:lnTo>
                    <a:pt x="4486" y="5454"/>
                  </a:lnTo>
                  <a:lnTo>
                    <a:pt x="4776" y="5324"/>
                  </a:lnTo>
                  <a:lnTo>
                    <a:pt x="5035" y="5163"/>
                  </a:lnTo>
                  <a:lnTo>
                    <a:pt x="5260" y="4970"/>
                  </a:lnTo>
                  <a:lnTo>
                    <a:pt x="5519" y="4776"/>
                  </a:lnTo>
                  <a:lnTo>
                    <a:pt x="5744" y="4550"/>
                  </a:lnTo>
                  <a:lnTo>
                    <a:pt x="5970" y="4324"/>
                  </a:lnTo>
                  <a:lnTo>
                    <a:pt x="6164" y="4098"/>
                  </a:lnTo>
                  <a:lnTo>
                    <a:pt x="6519" y="3614"/>
                  </a:lnTo>
                  <a:lnTo>
                    <a:pt x="6648" y="3356"/>
                  </a:lnTo>
                  <a:lnTo>
                    <a:pt x="6777" y="3098"/>
                  </a:lnTo>
                  <a:lnTo>
                    <a:pt x="6906" y="2808"/>
                  </a:lnTo>
                  <a:lnTo>
                    <a:pt x="7003" y="2550"/>
                  </a:lnTo>
                  <a:lnTo>
                    <a:pt x="7067" y="2259"/>
                  </a:lnTo>
                  <a:lnTo>
                    <a:pt x="7100" y="1969"/>
                  </a:lnTo>
                  <a:lnTo>
                    <a:pt x="7100" y="1904"/>
                  </a:lnTo>
                  <a:lnTo>
                    <a:pt x="7067" y="1872"/>
                  </a:lnTo>
                  <a:lnTo>
                    <a:pt x="7003" y="1840"/>
                  </a:lnTo>
                  <a:lnTo>
                    <a:pt x="6971" y="1840"/>
                  </a:lnTo>
                  <a:lnTo>
                    <a:pt x="6712" y="1936"/>
                  </a:lnTo>
                  <a:lnTo>
                    <a:pt x="6487" y="2066"/>
                  </a:lnTo>
                  <a:lnTo>
                    <a:pt x="6228" y="2227"/>
                  </a:lnTo>
                  <a:lnTo>
                    <a:pt x="6003" y="2388"/>
                  </a:lnTo>
                  <a:lnTo>
                    <a:pt x="5712" y="2646"/>
                  </a:lnTo>
                  <a:lnTo>
                    <a:pt x="5454" y="2937"/>
                  </a:lnTo>
                  <a:lnTo>
                    <a:pt x="5486" y="2872"/>
                  </a:lnTo>
                  <a:lnTo>
                    <a:pt x="5680" y="2227"/>
                  </a:lnTo>
                  <a:lnTo>
                    <a:pt x="5841" y="1582"/>
                  </a:lnTo>
                  <a:lnTo>
                    <a:pt x="5906" y="1227"/>
                  </a:lnTo>
                  <a:lnTo>
                    <a:pt x="5938" y="904"/>
                  </a:lnTo>
                  <a:lnTo>
                    <a:pt x="5938" y="549"/>
                  </a:lnTo>
                  <a:lnTo>
                    <a:pt x="5938" y="226"/>
                  </a:lnTo>
                  <a:lnTo>
                    <a:pt x="5906" y="194"/>
                  </a:lnTo>
                  <a:lnTo>
                    <a:pt x="5873" y="162"/>
                  </a:lnTo>
                  <a:lnTo>
                    <a:pt x="5809" y="162"/>
                  </a:lnTo>
                  <a:lnTo>
                    <a:pt x="5648" y="355"/>
                  </a:lnTo>
                  <a:lnTo>
                    <a:pt x="5454" y="549"/>
                  </a:lnTo>
                  <a:lnTo>
                    <a:pt x="5099" y="1001"/>
                  </a:lnTo>
                  <a:lnTo>
                    <a:pt x="4970" y="1259"/>
                  </a:lnTo>
                  <a:lnTo>
                    <a:pt x="4841" y="1517"/>
                  </a:lnTo>
                  <a:lnTo>
                    <a:pt x="4809" y="1582"/>
                  </a:lnTo>
                  <a:lnTo>
                    <a:pt x="4776" y="1517"/>
                  </a:lnTo>
                  <a:lnTo>
                    <a:pt x="4680" y="1033"/>
                  </a:lnTo>
                  <a:lnTo>
                    <a:pt x="4615" y="775"/>
                  </a:lnTo>
                  <a:lnTo>
                    <a:pt x="4518" y="517"/>
                  </a:lnTo>
                  <a:lnTo>
                    <a:pt x="4486" y="452"/>
                  </a:lnTo>
                  <a:lnTo>
                    <a:pt x="4421" y="420"/>
                  </a:lnTo>
                  <a:lnTo>
                    <a:pt x="4325" y="420"/>
                  </a:lnTo>
                  <a:lnTo>
                    <a:pt x="4260" y="485"/>
                  </a:lnTo>
                  <a:lnTo>
                    <a:pt x="4228" y="517"/>
                  </a:lnTo>
                  <a:lnTo>
                    <a:pt x="4067" y="775"/>
                  </a:lnTo>
                  <a:lnTo>
                    <a:pt x="3905" y="1033"/>
                  </a:lnTo>
                  <a:lnTo>
                    <a:pt x="3647" y="1517"/>
                  </a:lnTo>
                  <a:lnTo>
                    <a:pt x="3647" y="1420"/>
                  </a:lnTo>
                  <a:lnTo>
                    <a:pt x="3550" y="904"/>
                  </a:lnTo>
                  <a:lnTo>
                    <a:pt x="3486" y="678"/>
                  </a:lnTo>
                  <a:lnTo>
                    <a:pt x="3389" y="452"/>
                  </a:lnTo>
                  <a:lnTo>
                    <a:pt x="3292" y="226"/>
                  </a:lnTo>
                  <a:lnTo>
                    <a:pt x="31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1" name="Google Shape;1071;p33"/>
          <p:cNvSpPr/>
          <p:nvPr/>
        </p:nvSpPr>
        <p:spPr>
          <a:xfrm flipH="1">
            <a:off x="5632633" y="3716475"/>
            <a:ext cx="2719893" cy="21025"/>
          </a:xfrm>
          <a:custGeom>
            <a:rect b="b" l="l" r="r" t="t"/>
            <a:pathLst>
              <a:path extrusionOk="0" h="237" w="44325">
                <a:moveTo>
                  <a:pt x="1" y="1"/>
                </a:moveTo>
                <a:lnTo>
                  <a:pt x="1" y="236"/>
                </a:lnTo>
                <a:lnTo>
                  <a:pt x="44324" y="236"/>
                </a:lnTo>
                <a:lnTo>
                  <a:pt x="443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p34"/>
          <p:cNvSpPr txBox="1"/>
          <p:nvPr>
            <p:ph idx="1" type="subTitle"/>
          </p:nvPr>
        </p:nvSpPr>
        <p:spPr>
          <a:xfrm>
            <a:off x="2123250" y="1579350"/>
            <a:ext cx="22488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Describe yourself in 5 words or less.</a:t>
            </a:r>
            <a:endParaRPr sz="1900"/>
          </a:p>
        </p:txBody>
      </p:sp>
      <p:sp>
        <p:nvSpPr>
          <p:cNvPr id="1077" name="Google Shape;1077;p34"/>
          <p:cNvSpPr txBox="1"/>
          <p:nvPr>
            <p:ph idx="2" type="subTitle"/>
          </p:nvPr>
        </p:nvSpPr>
        <p:spPr>
          <a:xfrm>
            <a:off x="2123250" y="2925275"/>
            <a:ext cx="22488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What’s the name of the most recent song you’ve had on repeat?</a:t>
            </a:r>
            <a:endParaRPr sz="1700"/>
          </a:p>
        </p:txBody>
      </p:sp>
      <p:sp>
        <p:nvSpPr>
          <p:cNvPr id="1078" name="Google Shape;1078;p34"/>
          <p:cNvSpPr txBox="1"/>
          <p:nvPr>
            <p:ph idx="3" type="subTitle"/>
          </p:nvPr>
        </p:nvSpPr>
        <p:spPr>
          <a:xfrm>
            <a:off x="5972550" y="1579350"/>
            <a:ext cx="22488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Do you think you could leave your home country to work/study? </a:t>
            </a:r>
            <a:endParaRPr sz="1600"/>
          </a:p>
        </p:txBody>
      </p:sp>
      <p:sp>
        <p:nvSpPr>
          <p:cNvPr id="1079" name="Google Shape;1079;p34"/>
          <p:cNvSpPr txBox="1"/>
          <p:nvPr>
            <p:ph idx="4" type="subTitle"/>
          </p:nvPr>
        </p:nvSpPr>
        <p:spPr>
          <a:xfrm>
            <a:off x="5972550" y="2925275"/>
            <a:ext cx="2248800" cy="4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What’s something you like or dislike about living in Spain?</a:t>
            </a:r>
            <a:endParaRPr sz="1600"/>
          </a:p>
        </p:txBody>
      </p:sp>
      <p:sp>
        <p:nvSpPr>
          <p:cNvPr id="1080" name="Google Shape;1080;p34"/>
          <p:cNvSpPr txBox="1"/>
          <p:nvPr>
            <p:ph type="title"/>
          </p:nvPr>
        </p:nvSpPr>
        <p:spPr>
          <a:xfrm>
            <a:off x="720000" y="447801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me get to know you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ofi Aesthetic Minitheme by Slidesgo">
  <a:themeElements>
    <a:clrScheme name="Simple Light">
      <a:dk1>
        <a:srgbClr val="161616"/>
      </a:dk1>
      <a:lt1>
        <a:srgbClr val="FFE1FF"/>
      </a:lt1>
      <a:dk2>
        <a:srgbClr val="FEF1FF"/>
      </a:dk2>
      <a:lt2>
        <a:srgbClr val="FA5973"/>
      </a:lt2>
      <a:accent1>
        <a:srgbClr val="B9B6FF"/>
      </a:accent1>
      <a:accent2>
        <a:srgbClr val="AA98D5"/>
      </a:accent2>
      <a:accent3>
        <a:srgbClr val="FF86C3"/>
      </a:accent3>
      <a:accent4>
        <a:srgbClr val="FFB1D9"/>
      </a:accent4>
      <a:accent5>
        <a:srgbClr val="869B62"/>
      </a:accent5>
      <a:accent6>
        <a:srgbClr val="85200C"/>
      </a:accent6>
      <a:hlink>
        <a:srgbClr val="1616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